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Lst>
  <p:notesMasterIdLst>
    <p:notesMasterId r:id="rId86"/>
  </p:notesMasterIdLst>
  <p:sldIdLst>
    <p:sldId id="794" r:id="rId3"/>
    <p:sldId id="851" r:id="rId4"/>
    <p:sldId id="852" r:id="rId5"/>
    <p:sldId id="704" r:id="rId6"/>
    <p:sldId id="853" r:id="rId7"/>
    <p:sldId id="854" r:id="rId8"/>
    <p:sldId id="855" r:id="rId9"/>
    <p:sldId id="813" r:id="rId10"/>
    <p:sldId id="812" r:id="rId11"/>
    <p:sldId id="856" r:id="rId12"/>
    <p:sldId id="857" r:id="rId13"/>
    <p:sldId id="388" r:id="rId14"/>
    <p:sldId id="821" r:id="rId15"/>
    <p:sldId id="858" r:id="rId16"/>
    <p:sldId id="823" r:id="rId17"/>
    <p:sldId id="824" r:id="rId18"/>
    <p:sldId id="859" r:id="rId19"/>
    <p:sldId id="860" r:id="rId20"/>
    <p:sldId id="861" r:id="rId21"/>
    <p:sldId id="834" r:id="rId22"/>
    <p:sldId id="835" r:id="rId23"/>
    <p:sldId id="837" r:id="rId24"/>
    <p:sldId id="836" r:id="rId25"/>
    <p:sldId id="830" r:id="rId26"/>
    <p:sldId id="862" r:id="rId27"/>
    <p:sldId id="831" r:id="rId28"/>
    <p:sldId id="838" r:id="rId29"/>
    <p:sldId id="846" r:id="rId30"/>
    <p:sldId id="822" r:id="rId31"/>
    <p:sldId id="863" r:id="rId32"/>
    <p:sldId id="825" r:id="rId33"/>
    <p:sldId id="826" r:id="rId34"/>
    <p:sldId id="827" r:id="rId35"/>
    <p:sldId id="828" r:id="rId36"/>
    <p:sldId id="832" r:id="rId37"/>
    <p:sldId id="833" r:id="rId38"/>
    <p:sldId id="843" r:id="rId39"/>
    <p:sldId id="844" r:id="rId40"/>
    <p:sldId id="865" r:id="rId41"/>
    <p:sldId id="866" r:id="rId42"/>
    <p:sldId id="867" r:id="rId43"/>
    <p:sldId id="820" r:id="rId44"/>
    <p:sldId id="864" r:id="rId45"/>
    <p:sldId id="801" r:id="rId46"/>
    <p:sldId id="340" r:id="rId47"/>
    <p:sldId id="339" r:id="rId48"/>
    <p:sldId id="803" r:id="rId49"/>
    <p:sldId id="809" r:id="rId50"/>
    <p:sldId id="848" r:id="rId51"/>
    <p:sldId id="303" r:id="rId52"/>
    <p:sldId id="323" r:id="rId53"/>
    <p:sldId id="322" r:id="rId54"/>
    <p:sldId id="301" r:id="rId55"/>
    <p:sldId id="324" r:id="rId56"/>
    <p:sldId id="325" r:id="rId57"/>
    <p:sldId id="326" r:id="rId58"/>
    <p:sldId id="348" r:id="rId59"/>
    <p:sldId id="351" r:id="rId60"/>
    <p:sldId id="277" r:id="rId61"/>
    <p:sldId id="321" r:id="rId62"/>
    <p:sldId id="328" r:id="rId63"/>
    <p:sldId id="350" r:id="rId64"/>
    <p:sldId id="329" r:id="rId65"/>
    <p:sldId id="353" r:id="rId66"/>
    <p:sldId id="354" r:id="rId67"/>
    <p:sldId id="320" r:id="rId68"/>
    <p:sldId id="283" r:id="rId69"/>
    <p:sldId id="331" r:id="rId70"/>
    <p:sldId id="279" r:id="rId71"/>
    <p:sldId id="281" r:id="rId72"/>
    <p:sldId id="332" r:id="rId73"/>
    <p:sldId id="333" r:id="rId74"/>
    <p:sldId id="738" r:id="rId75"/>
    <p:sldId id="750" r:id="rId76"/>
    <p:sldId id="753" r:id="rId77"/>
    <p:sldId id="751" r:id="rId78"/>
    <p:sldId id="741" r:id="rId79"/>
    <p:sldId id="754" r:id="rId80"/>
    <p:sldId id="752" r:id="rId81"/>
    <p:sldId id="759" r:id="rId82"/>
    <p:sldId id="743" r:id="rId83"/>
    <p:sldId id="748" r:id="rId84"/>
    <p:sldId id="849" r:id="rId85"/>
  </p:sldIdLst>
  <p:sldSz cx="9144000" cy="6858000" type="screen4x3"/>
  <p:notesSz cx="7099300" cy="102346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9E81DC-A0AB-470C-A5A8-14F7887F64F7}" v="1748" dt="2020-05-11T14:02:07.451"/>
  </p1510:revLst>
</p1510:revInfo>
</file>

<file path=ppt/tableStyles.xml><?xml version="1.0" encoding="utf-8"?>
<a:tblStyleLst xmlns:a="http://schemas.openxmlformats.org/drawingml/2006/main" def="{5C22544A-7EE6-4342-B048-85BDC9FD1C3A}">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48" autoAdjust="0"/>
    <p:restoredTop sz="92548" autoAdjust="0"/>
  </p:normalViewPr>
  <p:slideViewPr>
    <p:cSldViewPr>
      <p:cViewPr varScale="1">
        <p:scale>
          <a:sx n="72" d="100"/>
          <a:sy n="72" d="100"/>
        </p:scale>
        <p:origin x="1338" y="72"/>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a Grimaldi" userId="bc8932149bbfe9d3" providerId="LiveId" clId="{039E81DC-A0AB-470C-A5A8-14F7887F64F7}"/>
    <pc:docChg chg="undo custSel addSld delSld modSld sldOrd modMainMaster modShowInfo">
      <pc:chgData name="Mara Grimaldi" userId="bc8932149bbfe9d3" providerId="LiveId" clId="{039E81DC-A0AB-470C-A5A8-14F7887F64F7}" dt="2020-05-11T14:02:07.451" v="7349"/>
      <pc:docMkLst>
        <pc:docMk/>
      </pc:docMkLst>
      <pc:sldChg chg="del">
        <pc:chgData name="Mara Grimaldi" userId="bc8932149bbfe9d3" providerId="LiveId" clId="{039E81DC-A0AB-470C-A5A8-14F7887F64F7}" dt="2020-05-06T10:11:25.485" v="55" actId="47"/>
        <pc:sldMkLst>
          <pc:docMk/>
          <pc:sldMk cId="305453850" sldId="267"/>
        </pc:sldMkLst>
      </pc:sldChg>
      <pc:sldChg chg="addSp delSp modSp mod">
        <pc:chgData name="Mara Grimaldi" userId="bc8932149bbfe9d3" providerId="LiveId" clId="{039E81DC-A0AB-470C-A5A8-14F7887F64F7}" dt="2020-05-11T14:00:45.667" v="7330"/>
        <pc:sldMkLst>
          <pc:docMk/>
          <pc:sldMk cId="797306262" sldId="277"/>
        </pc:sldMkLst>
        <pc:spChg chg="del">
          <ac:chgData name="Mara Grimaldi" userId="bc8932149bbfe9d3" providerId="LiveId" clId="{039E81DC-A0AB-470C-A5A8-14F7887F64F7}" dt="2020-05-11T14:00:43.035" v="7329" actId="478"/>
          <ac:spMkLst>
            <pc:docMk/>
            <pc:sldMk cId="797306262" sldId="277"/>
            <ac:spMk id="11" creationId="{00000000-0000-0000-0000-000000000000}"/>
          </ac:spMkLst>
        </pc:spChg>
        <pc:spChg chg="add mod">
          <ac:chgData name="Mara Grimaldi" userId="bc8932149bbfe9d3" providerId="LiveId" clId="{039E81DC-A0AB-470C-A5A8-14F7887F64F7}" dt="2020-05-11T14:00:45.667" v="7330"/>
          <ac:spMkLst>
            <pc:docMk/>
            <pc:sldMk cId="797306262" sldId="277"/>
            <ac:spMk id="13" creationId="{571F9D63-5ED1-4C62-89E3-C504F4D64125}"/>
          </ac:spMkLst>
        </pc:spChg>
      </pc:sldChg>
      <pc:sldChg chg="delSp modSp mod">
        <pc:chgData name="Mara Grimaldi" userId="bc8932149bbfe9d3" providerId="LiveId" clId="{039E81DC-A0AB-470C-A5A8-14F7887F64F7}" dt="2020-05-11T12:04:26.483" v="6260" actId="207"/>
        <pc:sldMkLst>
          <pc:docMk/>
          <pc:sldMk cId="1296736401" sldId="279"/>
        </pc:sldMkLst>
        <pc:spChg chg="mod">
          <ac:chgData name="Mara Grimaldi" userId="bc8932149bbfe9d3" providerId="LiveId" clId="{039E81DC-A0AB-470C-A5A8-14F7887F64F7}" dt="2020-05-07T14:20:59.301" v="5450" actId="20577"/>
          <ac:spMkLst>
            <pc:docMk/>
            <pc:sldMk cId="1296736401" sldId="279"/>
            <ac:spMk id="7" creationId="{00000000-0000-0000-0000-000000000000}"/>
          </ac:spMkLst>
        </pc:spChg>
        <pc:spChg chg="mod">
          <ac:chgData name="Mara Grimaldi" userId="bc8932149bbfe9d3" providerId="LiveId" clId="{039E81DC-A0AB-470C-A5A8-14F7887F64F7}" dt="2020-05-11T12:04:26.483" v="6260" actId="207"/>
          <ac:spMkLst>
            <pc:docMk/>
            <pc:sldMk cId="1296736401" sldId="279"/>
            <ac:spMk id="11" creationId="{00000000-0000-0000-0000-000000000000}"/>
          </ac:spMkLst>
        </pc:spChg>
        <pc:spChg chg="del">
          <ac:chgData name="Mara Grimaldi" userId="bc8932149bbfe9d3" providerId="LiveId" clId="{039E81DC-A0AB-470C-A5A8-14F7887F64F7}" dt="2020-05-07T14:20:56.704" v="5448" actId="478"/>
          <ac:spMkLst>
            <pc:docMk/>
            <pc:sldMk cId="1296736401" sldId="279"/>
            <ac:spMk id="13" creationId="{00000000-0000-0000-0000-000000000000}"/>
          </ac:spMkLst>
        </pc:spChg>
      </pc:sldChg>
      <pc:sldChg chg="addSp delSp modSp mod">
        <pc:chgData name="Mara Grimaldi" userId="bc8932149bbfe9d3" providerId="LiveId" clId="{039E81DC-A0AB-470C-A5A8-14F7887F64F7}" dt="2020-05-11T13:44:19.202" v="6815"/>
        <pc:sldMkLst>
          <pc:docMk/>
          <pc:sldMk cId="3651357962" sldId="281"/>
        </pc:sldMkLst>
        <pc:spChg chg="mod">
          <ac:chgData name="Mara Grimaldi" userId="bc8932149bbfe9d3" providerId="LiveId" clId="{039E81DC-A0AB-470C-A5A8-14F7887F64F7}" dt="2020-05-07T14:22:50.403" v="5626" actId="113"/>
          <ac:spMkLst>
            <pc:docMk/>
            <pc:sldMk cId="3651357962" sldId="281"/>
            <ac:spMk id="2" creationId="{00000000-0000-0000-0000-000000000000}"/>
          </ac:spMkLst>
        </pc:spChg>
        <pc:spChg chg="del">
          <ac:chgData name="Mara Grimaldi" userId="bc8932149bbfe9d3" providerId="LiveId" clId="{039E81DC-A0AB-470C-A5A8-14F7887F64F7}" dt="2020-05-11T13:44:03.113" v="6810" actId="478"/>
          <ac:spMkLst>
            <pc:docMk/>
            <pc:sldMk cId="3651357962" sldId="281"/>
            <ac:spMk id="4" creationId="{00000000-0000-0000-0000-000000000000}"/>
          </ac:spMkLst>
        </pc:spChg>
        <pc:spChg chg="del">
          <ac:chgData name="Mara Grimaldi" userId="bc8932149bbfe9d3" providerId="LiveId" clId="{039E81DC-A0AB-470C-A5A8-14F7887F64F7}" dt="2020-05-07T14:20:39.388" v="5411" actId="478"/>
          <ac:spMkLst>
            <pc:docMk/>
            <pc:sldMk cId="3651357962" sldId="281"/>
            <ac:spMk id="8" creationId="{00000000-0000-0000-0000-000000000000}"/>
          </ac:spMkLst>
        </pc:spChg>
        <pc:spChg chg="mod">
          <ac:chgData name="Mara Grimaldi" userId="bc8932149bbfe9d3" providerId="LiveId" clId="{039E81DC-A0AB-470C-A5A8-14F7887F64F7}" dt="2020-05-07T14:25:33.533" v="5799" actId="20577"/>
          <ac:spMkLst>
            <pc:docMk/>
            <pc:sldMk cId="3651357962" sldId="281"/>
            <ac:spMk id="10" creationId="{00000000-0000-0000-0000-000000000000}"/>
          </ac:spMkLst>
        </pc:spChg>
        <pc:spChg chg="add mod">
          <ac:chgData name="Mara Grimaldi" userId="bc8932149bbfe9d3" providerId="LiveId" clId="{039E81DC-A0AB-470C-A5A8-14F7887F64F7}" dt="2020-05-11T13:44:19.202" v="6815"/>
          <ac:spMkLst>
            <pc:docMk/>
            <pc:sldMk cId="3651357962" sldId="281"/>
            <ac:spMk id="11" creationId="{E42458CF-6084-4DF1-BCBF-2BD408589400}"/>
          </ac:spMkLst>
        </pc:spChg>
        <pc:picChg chg="add del mod">
          <ac:chgData name="Mara Grimaldi" userId="bc8932149bbfe9d3" providerId="LiveId" clId="{039E81DC-A0AB-470C-A5A8-14F7887F64F7}" dt="2020-05-11T13:44:17.310" v="6814" actId="478"/>
          <ac:picMkLst>
            <pc:docMk/>
            <pc:sldMk cId="3651357962" sldId="281"/>
            <ac:picMk id="8" creationId="{69ED2176-4325-423C-BA10-38F4512154DE}"/>
          </ac:picMkLst>
        </pc:picChg>
      </pc:sldChg>
      <pc:sldChg chg="addSp delSp modSp mod">
        <pc:chgData name="Mara Grimaldi" userId="bc8932149bbfe9d3" providerId="LiveId" clId="{039E81DC-A0AB-470C-A5A8-14F7887F64F7}" dt="2020-05-11T13:33:37.308" v="6572" actId="20577"/>
        <pc:sldMkLst>
          <pc:docMk/>
          <pc:sldMk cId="583109414" sldId="283"/>
        </pc:sldMkLst>
        <pc:spChg chg="mod">
          <ac:chgData name="Mara Grimaldi" userId="bc8932149bbfe9d3" providerId="LiveId" clId="{039E81DC-A0AB-470C-A5A8-14F7887F64F7}" dt="2020-05-11T13:33:37.308" v="6572" actId="20577"/>
          <ac:spMkLst>
            <pc:docMk/>
            <pc:sldMk cId="583109414" sldId="283"/>
            <ac:spMk id="3" creationId="{00000000-0000-0000-0000-000000000000}"/>
          </ac:spMkLst>
        </pc:spChg>
        <pc:spChg chg="mod">
          <ac:chgData name="Mara Grimaldi" userId="bc8932149bbfe9d3" providerId="LiveId" clId="{039E81DC-A0AB-470C-A5A8-14F7887F64F7}" dt="2020-05-11T12:03:58.968" v="6250" actId="207"/>
          <ac:spMkLst>
            <pc:docMk/>
            <pc:sldMk cId="583109414" sldId="283"/>
            <ac:spMk id="4" creationId="{00000000-0000-0000-0000-000000000000}"/>
          </ac:spMkLst>
        </pc:spChg>
        <pc:spChg chg="del">
          <ac:chgData name="Mara Grimaldi" userId="bc8932149bbfe9d3" providerId="LiveId" clId="{039E81DC-A0AB-470C-A5A8-14F7887F64F7}" dt="2020-05-11T12:03:30.328" v="6210" actId="478"/>
          <ac:spMkLst>
            <pc:docMk/>
            <pc:sldMk cId="583109414" sldId="283"/>
            <ac:spMk id="8" creationId="{00000000-0000-0000-0000-000000000000}"/>
          </ac:spMkLst>
        </pc:spChg>
        <pc:spChg chg="mod">
          <ac:chgData name="Mara Grimaldi" userId="bc8932149bbfe9d3" providerId="LiveId" clId="{039E81DC-A0AB-470C-A5A8-14F7887F64F7}" dt="2020-05-11T13:31:23.446" v="6267" actId="20577"/>
          <ac:spMkLst>
            <pc:docMk/>
            <pc:sldMk cId="583109414" sldId="283"/>
            <ac:spMk id="10" creationId="{00000000-0000-0000-0000-000000000000}"/>
          </ac:spMkLst>
        </pc:spChg>
        <pc:spChg chg="add del mod">
          <ac:chgData name="Mara Grimaldi" userId="bc8932149bbfe9d3" providerId="LiveId" clId="{039E81DC-A0AB-470C-A5A8-14F7887F64F7}" dt="2020-05-11T13:31:19.506" v="6264" actId="478"/>
          <ac:spMkLst>
            <pc:docMk/>
            <pc:sldMk cId="583109414" sldId="283"/>
            <ac:spMk id="11" creationId="{7F4ABFC1-86A1-4A49-9BE1-5A2B2C2D1625}"/>
          </ac:spMkLst>
        </pc:spChg>
        <pc:picChg chg="mod">
          <ac:chgData name="Mara Grimaldi" userId="bc8932149bbfe9d3" providerId="LiveId" clId="{039E81DC-A0AB-470C-A5A8-14F7887F64F7}" dt="2020-05-11T12:03:51.114" v="6238" actId="1076"/>
          <ac:picMkLst>
            <pc:docMk/>
            <pc:sldMk cId="583109414" sldId="283"/>
            <ac:picMk id="2" creationId="{00000000-0000-0000-0000-000000000000}"/>
          </ac:picMkLst>
        </pc:picChg>
      </pc:sldChg>
      <pc:sldChg chg="addSp delSp modSp mod">
        <pc:chgData name="Mara Grimaldi" userId="bc8932149bbfe9d3" providerId="LiveId" clId="{039E81DC-A0AB-470C-A5A8-14F7887F64F7}" dt="2020-05-11T13:37:42.717" v="6577" actId="207"/>
        <pc:sldMkLst>
          <pc:docMk/>
          <pc:sldMk cId="648332798" sldId="301"/>
        </pc:sldMkLst>
        <pc:spChg chg="mod">
          <ac:chgData name="Mara Grimaldi" userId="bc8932149bbfe9d3" providerId="LiveId" clId="{039E81DC-A0AB-470C-A5A8-14F7887F64F7}" dt="2020-05-07T12:29:07.412" v="3876" actId="14100"/>
          <ac:spMkLst>
            <pc:docMk/>
            <pc:sldMk cId="648332798" sldId="301"/>
            <ac:spMk id="3" creationId="{00000000-0000-0000-0000-000000000000}"/>
          </ac:spMkLst>
        </pc:spChg>
        <pc:spChg chg="mod">
          <ac:chgData name="Mara Grimaldi" userId="bc8932149bbfe9d3" providerId="LiveId" clId="{039E81DC-A0AB-470C-A5A8-14F7887F64F7}" dt="2020-05-11T13:37:42.717" v="6577" actId="207"/>
          <ac:spMkLst>
            <pc:docMk/>
            <pc:sldMk cId="648332798" sldId="301"/>
            <ac:spMk id="8" creationId="{00000000-0000-0000-0000-000000000000}"/>
          </ac:spMkLst>
        </pc:spChg>
        <pc:spChg chg="del">
          <ac:chgData name="Mara Grimaldi" userId="bc8932149bbfe9d3" providerId="LiveId" clId="{039E81DC-A0AB-470C-A5A8-14F7887F64F7}" dt="2020-05-07T12:20:35.652" v="3490" actId="478"/>
          <ac:spMkLst>
            <pc:docMk/>
            <pc:sldMk cId="648332798" sldId="301"/>
            <ac:spMk id="9" creationId="{00000000-0000-0000-0000-000000000000}"/>
          </ac:spMkLst>
        </pc:spChg>
        <pc:spChg chg="mod">
          <ac:chgData name="Mara Grimaldi" userId="bc8932149bbfe9d3" providerId="LiveId" clId="{039E81DC-A0AB-470C-A5A8-14F7887F64F7}" dt="2020-05-07T12:29:03.388" v="3874" actId="20577"/>
          <ac:spMkLst>
            <pc:docMk/>
            <pc:sldMk cId="648332798" sldId="301"/>
            <ac:spMk id="11" creationId="{00000000-0000-0000-0000-000000000000}"/>
          </ac:spMkLst>
        </pc:spChg>
        <pc:picChg chg="add mod">
          <ac:chgData name="Mara Grimaldi" userId="bc8932149bbfe9d3" providerId="LiveId" clId="{039E81DC-A0AB-470C-A5A8-14F7887F64F7}" dt="2020-05-07T12:29:34.095" v="3880" actId="1076"/>
          <ac:picMkLst>
            <pc:docMk/>
            <pc:sldMk cId="648332798" sldId="301"/>
            <ac:picMk id="2" creationId="{342F52DE-A76F-466C-8892-3AF7461649F4}"/>
          </ac:picMkLst>
        </pc:picChg>
      </pc:sldChg>
      <pc:sldChg chg="modSp mod">
        <pc:chgData name="Mara Grimaldi" userId="bc8932149bbfe9d3" providerId="LiveId" clId="{039E81DC-A0AB-470C-A5A8-14F7887F64F7}" dt="2020-05-11T14:01:31.201" v="7339" actId="2711"/>
        <pc:sldMkLst>
          <pc:docMk/>
          <pc:sldMk cId="2842562204" sldId="303"/>
        </pc:sldMkLst>
        <pc:spChg chg="mod">
          <ac:chgData name="Mara Grimaldi" userId="bc8932149bbfe9d3" providerId="LiveId" clId="{039E81DC-A0AB-470C-A5A8-14F7887F64F7}" dt="2020-05-11T14:01:31.201" v="7339" actId="2711"/>
          <ac:spMkLst>
            <pc:docMk/>
            <pc:sldMk cId="2842562204" sldId="303"/>
            <ac:spMk id="11" creationId="{00000000-0000-0000-0000-000000000000}"/>
          </ac:spMkLst>
        </pc:spChg>
      </pc:sldChg>
      <pc:sldChg chg="modSp mod">
        <pc:chgData name="Mara Grimaldi" userId="bc8932149bbfe9d3" providerId="LiveId" clId="{039E81DC-A0AB-470C-A5A8-14F7887F64F7}" dt="2020-05-11T12:04:08.194" v="6253" actId="2711"/>
        <pc:sldMkLst>
          <pc:docMk/>
          <pc:sldMk cId="745311336" sldId="320"/>
        </pc:sldMkLst>
        <pc:spChg chg="mod">
          <ac:chgData name="Mara Grimaldi" userId="bc8932149bbfe9d3" providerId="LiveId" clId="{039E81DC-A0AB-470C-A5A8-14F7887F64F7}" dt="2020-05-11T12:04:08.194" v="6253" actId="2711"/>
          <ac:spMkLst>
            <pc:docMk/>
            <pc:sldMk cId="745311336" sldId="320"/>
            <ac:spMk id="11" creationId="{00000000-0000-0000-0000-000000000000}"/>
          </ac:spMkLst>
        </pc:spChg>
      </pc:sldChg>
      <pc:sldChg chg="addSp delSp modSp mod">
        <pc:chgData name="Mara Grimaldi" userId="bc8932149bbfe9d3" providerId="LiveId" clId="{039E81DC-A0AB-470C-A5A8-14F7887F64F7}" dt="2020-05-11T14:00:34.091" v="7328" actId="1076"/>
        <pc:sldMkLst>
          <pc:docMk/>
          <pc:sldMk cId="499770094" sldId="321"/>
        </pc:sldMkLst>
        <pc:spChg chg="add mod">
          <ac:chgData name="Mara Grimaldi" userId="bc8932149bbfe9d3" providerId="LiveId" clId="{039E81DC-A0AB-470C-A5A8-14F7887F64F7}" dt="2020-05-07T14:20:00.712" v="5356"/>
          <ac:spMkLst>
            <pc:docMk/>
            <pc:sldMk cId="499770094" sldId="321"/>
            <ac:spMk id="2" creationId="{1D9BF9CB-49ED-43FF-A370-5E986BEF504F}"/>
          </ac:spMkLst>
        </pc:spChg>
        <pc:spChg chg="mod">
          <ac:chgData name="Mara Grimaldi" userId="bc8932149bbfe9d3" providerId="LiveId" clId="{039E81DC-A0AB-470C-A5A8-14F7887F64F7}" dt="2020-05-07T14:19:26.191" v="5268" actId="6549"/>
          <ac:spMkLst>
            <pc:docMk/>
            <pc:sldMk cId="499770094" sldId="321"/>
            <ac:spMk id="3" creationId="{00000000-0000-0000-0000-000000000000}"/>
          </ac:spMkLst>
        </pc:spChg>
        <pc:spChg chg="del">
          <ac:chgData name="Mara Grimaldi" userId="bc8932149bbfe9d3" providerId="LiveId" clId="{039E81DC-A0AB-470C-A5A8-14F7887F64F7}" dt="2020-05-11T14:00:29.855" v="7327" actId="478"/>
          <ac:spMkLst>
            <pc:docMk/>
            <pc:sldMk cId="499770094" sldId="321"/>
            <ac:spMk id="8" creationId="{00000000-0000-0000-0000-000000000000}"/>
          </ac:spMkLst>
        </pc:spChg>
        <pc:spChg chg="del">
          <ac:chgData name="Mara Grimaldi" userId="bc8932149bbfe9d3" providerId="LiveId" clId="{039E81DC-A0AB-470C-A5A8-14F7887F64F7}" dt="2020-05-07T14:17:42.416" v="4988" actId="478"/>
          <ac:spMkLst>
            <pc:docMk/>
            <pc:sldMk cId="499770094" sldId="321"/>
            <ac:spMk id="9" creationId="{00000000-0000-0000-0000-000000000000}"/>
          </ac:spMkLst>
        </pc:spChg>
        <pc:spChg chg="mod">
          <ac:chgData name="Mara Grimaldi" userId="bc8932149bbfe9d3" providerId="LiveId" clId="{039E81DC-A0AB-470C-A5A8-14F7887F64F7}" dt="2020-05-07T14:18:27.422" v="5153" actId="20577"/>
          <ac:spMkLst>
            <pc:docMk/>
            <pc:sldMk cId="499770094" sldId="321"/>
            <ac:spMk id="12" creationId="{00000000-0000-0000-0000-000000000000}"/>
          </ac:spMkLst>
        </pc:spChg>
        <pc:spChg chg="mod">
          <ac:chgData name="Mara Grimaldi" userId="bc8932149bbfe9d3" providerId="LiveId" clId="{039E81DC-A0AB-470C-A5A8-14F7887F64F7}" dt="2020-05-07T14:18:37.302" v="5165" actId="20577"/>
          <ac:spMkLst>
            <pc:docMk/>
            <pc:sldMk cId="499770094" sldId="321"/>
            <ac:spMk id="13" creationId="{00000000-0000-0000-0000-000000000000}"/>
          </ac:spMkLst>
        </pc:spChg>
        <pc:spChg chg="add mod">
          <ac:chgData name="Mara Grimaldi" userId="bc8932149bbfe9d3" providerId="LiveId" clId="{039E81DC-A0AB-470C-A5A8-14F7887F64F7}" dt="2020-05-11T14:00:34.091" v="7328" actId="1076"/>
          <ac:spMkLst>
            <pc:docMk/>
            <pc:sldMk cId="499770094" sldId="321"/>
            <ac:spMk id="17" creationId="{196B526D-EE68-4EBA-B6C6-C768FA41B1C8}"/>
          </ac:spMkLst>
        </pc:spChg>
      </pc:sldChg>
      <pc:sldChg chg="addSp delSp modSp mod modAnim">
        <pc:chgData name="Mara Grimaldi" userId="bc8932149bbfe9d3" providerId="LiveId" clId="{039E81DC-A0AB-470C-A5A8-14F7887F64F7}" dt="2020-05-11T14:01:49.171" v="7344" actId="403"/>
        <pc:sldMkLst>
          <pc:docMk/>
          <pc:sldMk cId="1030084890" sldId="322"/>
        </pc:sldMkLst>
        <pc:spChg chg="add mod">
          <ac:chgData name="Mara Grimaldi" userId="bc8932149bbfe9d3" providerId="LiveId" clId="{039E81DC-A0AB-470C-A5A8-14F7887F64F7}" dt="2020-05-11T14:01:45.463" v="7342" actId="255"/>
          <ac:spMkLst>
            <pc:docMk/>
            <pc:sldMk cId="1030084890" sldId="322"/>
            <ac:spMk id="2" creationId="{2717B7BE-2C82-44FF-8B6A-E7871082BBF0}"/>
          </ac:spMkLst>
        </pc:spChg>
        <pc:spChg chg="mod">
          <ac:chgData name="Mara Grimaldi" userId="bc8932149bbfe9d3" providerId="LiveId" clId="{039E81DC-A0AB-470C-A5A8-14F7887F64F7}" dt="2020-05-11T14:01:49.171" v="7344" actId="403"/>
          <ac:spMkLst>
            <pc:docMk/>
            <pc:sldMk cId="1030084890" sldId="322"/>
            <ac:spMk id="3" creationId="{00000000-0000-0000-0000-000000000000}"/>
          </ac:spMkLst>
        </pc:spChg>
        <pc:spChg chg="del">
          <ac:chgData name="Mara Grimaldi" userId="bc8932149bbfe9d3" providerId="LiveId" clId="{039E81DC-A0AB-470C-A5A8-14F7887F64F7}" dt="2020-05-07T12:20:28.279" v="3488" actId="478"/>
          <ac:spMkLst>
            <pc:docMk/>
            <pc:sldMk cId="1030084890" sldId="322"/>
            <ac:spMk id="4" creationId="{00000000-0000-0000-0000-000000000000}"/>
          </ac:spMkLst>
        </pc:spChg>
        <pc:spChg chg="del">
          <ac:chgData name="Mara Grimaldi" userId="bc8932149bbfe9d3" providerId="LiveId" clId="{039E81DC-A0AB-470C-A5A8-14F7887F64F7}" dt="2020-05-11T14:01:36.152" v="7340" actId="478"/>
          <ac:spMkLst>
            <pc:docMk/>
            <pc:sldMk cId="1030084890" sldId="322"/>
            <ac:spMk id="8" creationId="{00000000-0000-0000-0000-000000000000}"/>
          </ac:spMkLst>
        </pc:spChg>
        <pc:spChg chg="del">
          <ac:chgData name="Mara Grimaldi" userId="bc8932149bbfe9d3" providerId="LiveId" clId="{039E81DC-A0AB-470C-A5A8-14F7887F64F7}" dt="2020-05-07T12:20:32.582" v="3489" actId="478"/>
          <ac:spMkLst>
            <pc:docMk/>
            <pc:sldMk cId="1030084890" sldId="322"/>
            <ac:spMk id="9" creationId="{00000000-0000-0000-0000-000000000000}"/>
          </ac:spMkLst>
        </pc:spChg>
        <pc:spChg chg="mod">
          <ac:chgData name="Mara Grimaldi" userId="bc8932149bbfe9d3" providerId="LiveId" clId="{039E81DC-A0AB-470C-A5A8-14F7887F64F7}" dt="2020-05-07T12:21:56.915" v="3516" actId="20577"/>
          <ac:spMkLst>
            <pc:docMk/>
            <pc:sldMk cId="1030084890" sldId="322"/>
            <ac:spMk id="11" creationId="{00000000-0000-0000-0000-000000000000}"/>
          </ac:spMkLst>
        </pc:spChg>
        <pc:spChg chg="add mod">
          <ac:chgData name="Mara Grimaldi" userId="bc8932149bbfe9d3" providerId="LiveId" clId="{039E81DC-A0AB-470C-A5A8-14F7887F64F7}" dt="2020-05-11T14:01:38.835" v="7341"/>
          <ac:spMkLst>
            <pc:docMk/>
            <pc:sldMk cId="1030084890" sldId="322"/>
            <ac:spMk id="12" creationId="{AB97340E-A214-448B-A5EE-13248D7180BE}"/>
          </ac:spMkLst>
        </pc:spChg>
        <pc:spChg chg="add del mod">
          <ac:chgData name="Mara Grimaldi" userId="bc8932149bbfe9d3" providerId="LiveId" clId="{039E81DC-A0AB-470C-A5A8-14F7887F64F7}" dt="2020-05-07T12:22:29.716" v="3518"/>
          <ac:spMkLst>
            <pc:docMk/>
            <pc:sldMk cId="1030084890" sldId="322"/>
            <ac:spMk id="12" creationId="{D75D7286-EFAC-41CB-A784-79551633D604}"/>
          </ac:spMkLst>
        </pc:spChg>
        <pc:spChg chg="add mod">
          <ac:chgData name="Mara Grimaldi" userId="bc8932149bbfe9d3" providerId="LiveId" clId="{039E81DC-A0AB-470C-A5A8-14F7887F64F7}" dt="2020-05-11T14:01:45.463" v="7342" actId="255"/>
          <ac:spMkLst>
            <pc:docMk/>
            <pc:sldMk cId="1030084890" sldId="322"/>
            <ac:spMk id="13" creationId="{38D01A9E-0DE1-47B5-B3CA-D480954353EE}"/>
          </ac:spMkLst>
        </pc:spChg>
        <pc:spChg chg="add mod">
          <ac:chgData name="Mara Grimaldi" userId="bc8932149bbfe9d3" providerId="LiveId" clId="{039E81DC-A0AB-470C-A5A8-14F7887F64F7}" dt="2020-05-11T14:01:45.463" v="7342" actId="255"/>
          <ac:spMkLst>
            <pc:docMk/>
            <pc:sldMk cId="1030084890" sldId="322"/>
            <ac:spMk id="14" creationId="{6D2032BC-0BA9-425D-9366-551BB44D7C0F}"/>
          </ac:spMkLst>
        </pc:spChg>
        <pc:graphicFrameChg chg="add del mod">
          <ac:chgData name="Mara Grimaldi" userId="bc8932149bbfe9d3" providerId="LiveId" clId="{039E81DC-A0AB-470C-A5A8-14F7887F64F7}" dt="2020-05-07T12:22:29.716" v="3518"/>
          <ac:graphicFrameMkLst>
            <pc:docMk/>
            <pc:sldMk cId="1030084890" sldId="322"/>
            <ac:graphicFrameMk id="10" creationId="{78C5F297-3B48-4F3C-B66F-4933672BC52D}"/>
          </ac:graphicFrameMkLst>
        </pc:graphicFrameChg>
      </pc:sldChg>
      <pc:sldChg chg="addSp delSp modSp mod modAnim">
        <pc:chgData name="Mara Grimaldi" userId="bc8932149bbfe9d3" providerId="LiveId" clId="{039E81DC-A0AB-470C-A5A8-14F7887F64F7}" dt="2020-05-07T12:20:25.854" v="3487"/>
        <pc:sldMkLst>
          <pc:docMk/>
          <pc:sldMk cId="1680531460" sldId="323"/>
        </pc:sldMkLst>
        <pc:spChg chg="add mod">
          <ac:chgData name="Mara Grimaldi" userId="bc8932149bbfe9d3" providerId="LiveId" clId="{039E81DC-A0AB-470C-A5A8-14F7887F64F7}" dt="2020-05-07T12:20:20.327" v="3484" actId="1076"/>
          <ac:spMkLst>
            <pc:docMk/>
            <pc:sldMk cId="1680531460" sldId="323"/>
            <ac:spMk id="2" creationId="{57A3B197-F95D-4258-8292-0E19E7C5324D}"/>
          </ac:spMkLst>
        </pc:spChg>
        <pc:spChg chg="mod">
          <ac:chgData name="Mara Grimaldi" userId="bc8932149bbfe9d3" providerId="LiveId" clId="{039E81DC-A0AB-470C-A5A8-14F7887F64F7}" dt="2020-05-07T12:18:17.366" v="3461" actId="20577"/>
          <ac:spMkLst>
            <pc:docMk/>
            <pc:sldMk cId="1680531460" sldId="323"/>
            <ac:spMk id="3" creationId="{00000000-0000-0000-0000-000000000000}"/>
          </ac:spMkLst>
        </pc:spChg>
        <pc:spChg chg="mod">
          <ac:chgData name="Mara Grimaldi" userId="bc8932149bbfe9d3" providerId="LiveId" clId="{039E81DC-A0AB-470C-A5A8-14F7887F64F7}" dt="2020-05-07T12:17:48.987" v="3438" actId="207"/>
          <ac:spMkLst>
            <pc:docMk/>
            <pc:sldMk cId="1680531460" sldId="323"/>
            <ac:spMk id="8" creationId="{00000000-0000-0000-0000-000000000000}"/>
          </ac:spMkLst>
        </pc:spChg>
        <pc:spChg chg="del">
          <ac:chgData name="Mara Grimaldi" userId="bc8932149bbfe9d3" providerId="LiveId" clId="{039E81DC-A0AB-470C-A5A8-14F7887F64F7}" dt="2020-05-07T12:17:41.411" v="3434" actId="478"/>
          <ac:spMkLst>
            <pc:docMk/>
            <pc:sldMk cId="1680531460" sldId="323"/>
            <ac:spMk id="9" creationId="{00000000-0000-0000-0000-000000000000}"/>
          </ac:spMkLst>
        </pc:spChg>
        <pc:spChg chg="add mod">
          <ac:chgData name="Mara Grimaldi" userId="bc8932149bbfe9d3" providerId="LiveId" clId="{039E81DC-A0AB-470C-A5A8-14F7887F64F7}" dt="2020-05-07T12:18:19.937" v="3463" actId="20577"/>
          <ac:spMkLst>
            <pc:docMk/>
            <pc:sldMk cId="1680531460" sldId="323"/>
            <ac:spMk id="10" creationId="{9799C04E-D4F1-4431-AA0C-937FE64335A5}"/>
          </ac:spMkLst>
        </pc:spChg>
        <pc:spChg chg="mod">
          <ac:chgData name="Mara Grimaldi" userId="bc8932149bbfe9d3" providerId="LiveId" clId="{039E81DC-A0AB-470C-A5A8-14F7887F64F7}" dt="2020-05-07T12:19:44.244" v="3475" actId="1076"/>
          <ac:spMkLst>
            <pc:docMk/>
            <pc:sldMk cId="1680531460" sldId="323"/>
            <ac:spMk id="11" creationId="{00000000-0000-0000-0000-000000000000}"/>
          </ac:spMkLst>
        </pc:spChg>
        <pc:picChg chg="add mod">
          <ac:chgData name="Mara Grimaldi" userId="bc8932149bbfe9d3" providerId="LiveId" clId="{039E81DC-A0AB-470C-A5A8-14F7887F64F7}" dt="2020-05-07T12:20:22.319" v="3485" actId="1076"/>
          <ac:picMkLst>
            <pc:docMk/>
            <pc:sldMk cId="1680531460" sldId="323"/>
            <ac:picMk id="12" creationId="{A4B618FD-950E-4DFA-B3DE-79D73A33D57A}"/>
          </ac:picMkLst>
        </pc:picChg>
        <pc:picChg chg="add mod">
          <ac:chgData name="Mara Grimaldi" userId="bc8932149bbfe9d3" providerId="LiveId" clId="{039E81DC-A0AB-470C-A5A8-14F7887F64F7}" dt="2020-05-07T12:19:38.968" v="3474" actId="1076"/>
          <ac:picMkLst>
            <pc:docMk/>
            <pc:sldMk cId="1680531460" sldId="323"/>
            <ac:picMk id="13" creationId="{97C966DA-CE67-49C1-9F47-9AE23EFE32DF}"/>
          </ac:picMkLst>
        </pc:picChg>
        <pc:picChg chg="add mod">
          <ac:chgData name="Mara Grimaldi" userId="bc8932149bbfe9d3" providerId="LiveId" clId="{039E81DC-A0AB-470C-A5A8-14F7887F64F7}" dt="2020-05-07T12:19:36.158" v="3473" actId="1076"/>
          <ac:picMkLst>
            <pc:docMk/>
            <pc:sldMk cId="1680531460" sldId="323"/>
            <ac:picMk id="14" creationId="{7DC24922-A3BE-4D8D-818F-407B9E45BB45}"/>
          </ac:picMkLst>
        </pc:picChg>
      </pc:sldChg>
      <pc:sldChg chg="addSp delSp modSp mod modAnim">
        <pc:chgData name="Mara Grimaldi" userId="bc8932149bbfe9d3" providerId="LiveId" clId="{039E81DC-A0AB-470C-A5A8-14F7887F64F7}" dt="2020-05-11T14:02:01.238" v="7346"/>
        <pc:sldMkLst>
          <pc:docMk/>
          <pc:sldMk cId="2789205146" sldId="324"/>
        </pc:sldMkLst>
        <pc:spChg chg="mod">
          <ac:chgData name="Mara Grimaldi" userId="bc8932149bbfe9d3" providerId="LiveId" clId="{039E81DC-A0AB-470C-A5A8-14F7887F64F7}" dt="2020-05-07T12:30:32.100" v="4013" actId="6549"/>
          <ac:spMkLst>
            <pc:docMk/>
            <pc:sldMk cId="2789205146" sldId="324"/>
            <ac:spMk id="3" creationId="{00000000-0000-0000-0000-000000000000}"/>
          </ac:spMkLst>
        </pc:spChg>
        <pc:spChg chg="del">
          <ac:chgData name="Mara Grimaldi" userId="bc8932149bbfe9d3" providerId="LiveId" clId="{039E81DC-A0AB-470C-A5A8-14F7887F64F7}" dt="2020-05-11T14:01:59.092" v="7345" actId="478"/>
          <ac:spMkLst>
            <pc:docMk/>
            <pc:sldMk cId="2789205146" sldId="324"/>
            <ac:spMk id="8" creationId="{00000000-0000-0000-0000-000000000000}"/>
          </ac:spMkLst>
        </pc:spChg>
        <pc:spChg chg="del">
          <ac:chgData name="Mara Grimaldi" userId="bc8932149bbfe9d3" providerId="LiveId" clId="{039E81DC-A0AB-470C-A5A8-14F7887F64F7}" dt="2020-05-07T12:20:38.860" v="3491" actId="478"/>
          <ac:spMkLst>
            <pc:docMk/>
            <pc:sldMk cId="2789205146" sldId="324"/>
            <ac:spMk id="9" creationId="{00000000-0000-0000-0000-000000000000}"/>
          </ac:spMkLst>
        </pc:spChg>
        <pc:spChg chg="add mod">
          <ac:chgData name="Mara Grimaldi" userId="bc8932149bbfe9d3" providerId="LiveId" clId="{039E81DC-A0AB-470C-A5A8-14F7887F64F7}" dt="2020-05-07T12:30:38.857" v="4018" actId="1076"/>
          <ac:spMkLst>
            <pc:docMk/>
            <pc:sldMk cId="2789205146" sldId="324"/>
            <ac:spMk id="10" creationId="{560A28B7-2658-4DF4-A76F-1E08B5933924}"/>
          </ac:spMkLst>
        </pc:spChg>
        <pc:spChg chg="del">
          <ac:chgData name="Mara Grimaldi" userId="bc8932149bbfe9d3" providerId="LiveId" clId="{039E81DC-A0AB-470C-A5A8-14F7887F64F7}" dt="2020-05-07T14:17:15.439" v="4960" actId="478"/>
          <ac:spMkLst>
            <pc:docMk/>
            <pc:sldMk cId="2789205146" sldId="324"/>
            <ac:spMk id="11" creationId="{00000000-0000-0000-0000-000000000000}"/>
          </ac:spMkLst>
        </pc:spChg>
        <pc:spChg chg="add mod">
          <ac:chgData name="Mara Grimaldi" userId="bc8932149bbfe9d3" providerId="LiveId" clId="{039E81DC-A0AB-470C-A5A8-14F7887F64F7}" dt="2020-05-11T14:02:01.238" v="7346"/>
          <ac:spMkLst>
            <pc:docMk/>
            <pc:sldMk cId="2789205146" sldId="324"/>
            <ac:spMk id="13" creationId="{45C8DCC8-6373-4B5A-9EDF-F784A8E2837A}"/>
          </ac:spMkLst>
        </pc:spChg>
        <pc:spChg chg="add del mod">
          <ac:chgData name="Mara Grimaldi" userId="bc8932149bbfe9d3" providerId="LiveId" clId="{039E81DC-A0AB-470C-A5A8-14F7887F64F7}" dt="2020-05-07T14:17:21.818" v="4961"/>
          <ac:spMkLst>
            <pc:docMk/>
            <pc:sldMk cId="2789205146" sldId="324"/>
            <ac:spMk id="14" creationId="{AE12C1E3-C6BB-4E53-A200-02245760C881}"/>
          </ac:spMkLst>
        </pc:spChg>
        <pc:spChg chg="add mod">
          <ac:chgData name="Mara Grimaldi" userId="bc8932149bbfe9d3" providerId="LiveId" clId="{039E81DC-A0AB-470C-A5A8-14F7887F64F7}" dt="2020-05-07T14:17:21.818" v="4961"/>
          <ac:spMkLst>
            <pc:docMk/>
            <pc:sldMk cId="2789205146" sldId="324"/>
            <ac:spMk id="15" creationId="{808B0721-8EC9-4632-AB13-F86B5BBA2F51}"/>
          </ac:spMkLst>
        </pc:spChg>
      </pc:sldChg>
      <pc:sldChg chg="addSp delSp modSp mod modAnim">
        <pc:chgData name="Mara Grimaldi" userId="bc8932149bbfe9d3" providerId="LiveId" clId="{039E81DC-A0AB-470C-A5A8-14F7887F64F7}" dt="2020-05-11T14:02:07.451" v="7349"/>
        <pc:sldMkLst>
          <pc:docMk/>
          <pc:sldMk cId="1594272661" sldId="325"/>
        </pc:sldMkLst>
        <pc:spChg chg="mod">
          <ac:chgData name="Mara Grimaldi" userId="bc8932149bbfe9d3" providerId="LiveId" clId="{039E81DC-A0AB-470C-A5A8-14F7887F64F7}" dt="2020-05-07T12:32:33.031" v="4148" actId="6549"/>
          <ac:spMkLst>
            <pc:docMk/>
            <pc:sldMk cId="1594272661" sldId="325"/>
            <ac:spMk id="3" creationId="{00000000-0000-0000-0000-000000000000}"/>
          </ac:spMkLst>
        </pc:spChg>
        <pc:spChg chg="del mod">
          <ac:chgData name="Mara Grimaldi" userId="bc8932149bbfe9d3" providerId="LiveId" clId="{039E81DC-A0AB-470C-A5A8-14F7887F64F7}" dt="2020-05-11T14:02:05.300" v="7348" actId="478"/>
          <ac:spMkLst>
            <pc:docMk/>
            <pc:sldMk cId="1594272661" sldId="325"/>
            <ac:spMk id="8" creationId="{00000000-0000-0000-0000-000000000000}"/>
          </ac:spMkLst>
        </pc:spChg>
        <pc:spChg chg="del">
          <ac:chgData name="Mara Grimaldi" userId="bc8932149bbfe9d3" providerId="LiveId" clId="{039E81DC-A0AB-470C-A5A8-14F7887F64F7}" dt="2020-05-07T12:20:42.230" v="3492" actId="478"/>
          <ac:spMkLst>
            <pc:docMk/>
            <pc:sldMk cId="1594272661" sldId="325"/>
            <ac:spMk id="9" creationId="{00000000-0000-0000-0000-000000000000}"/>
          </ac:spMkLst>
        </pc:spChg>
        <pc:spChg chg="mod">
          <ac:chgData name="Mara Grimaldi" userId="bc8932149bbfe9d3" providerId="LiveId" clId="{039E81DC-A0AB-470C-A5A8-14F7887F64F7}" dt="2020-05-07T14:17:10.930" v="4959" actId="20577"/>
          <ac:spMkLst>
            <pc:docMk/>
            <pc:sldMk cId="1594272661" sldId="325"/>
            <ac:spMk id="11" creationId="{00000000-0000-0000-0000-000000000000}"/>
          </ac:spMkLst>
        </pc:spChg>
        <pc:spChg chg="add mod">
          <ac:chgData name="Mara Grimaldi" userId="bc8932149bbfe9d3" providerId="LiveId" clId="{039E81DC-A0AB-470C-A5A8-14F7887F64F7}" dt="2020-05-07T12:33:36.443" v="4315" actId="1076"/>
          <ac:spMkLst>
            <pc:docMk/>
            <pc:sldMk cId="1594272661" sldId="325"/>
            <ac:spMk id="12" creationId="{EA6F5EB1-0060-4A70-9DA8-3368004DC627}"/>
          </ac:spMkLst>
        </pc:spChg>
        <pc:spChg chg="mod">
          <ac:chgData name="Mara Grimaldi" userId="bc8932149bbfe9d3" providerId="LiveId" clId="{039E81DC-A0AB-470C-A5A8-14F7887F64F7}" dt="2020-05-07T12:33:30.098" v="4312" actId="1076"/>
          <ac:spMkLst>
            <pc:docMk/>
            <pc:sldMk cId="1594272661" sldId="325"/>
            <ac:spMk id="14" creationId="{00000000-0000-0000-0000-000000000000}"/>
          </ac:spMkLst>
        </pc:spChg>
        <pc:spChg chg="add mod">
          <ac:chgData name="Mara Grimaldi" userId="bc8932149bbfe9d3" providerId="LiveId" clId="{039E81DC-A0AB-470C-A5A8-14F7887F64F7}" dt="2020-05-11T14:02:07.451" v="7349"/>
          <ac:spMkLst>
            <pc:docMk/>
            <pc:sldMk cId="1594272661" sldId="325"/>
            <ac:spMk id="16" creationId="{0D599F93-03CE-4C0D-971E-EC79D738DC2E}"/>
          </ac:spMkLst>
        </pc:spChg>
      </pc:sldChg>
      <pc:sldChg chg="addSp delSp modSp mod">
        <pc:chgData name="Mara Grimaldi" userId="bc8932149bbfe9d3" providerId="LiveId" clId="{039E81DC-A0AB-470C-A5A8-14F7887F64F7}" dt="2020-05-11T14:01:17.910" v="7338"/>
        <pc:sldMkLst>
          <pc:docMk/>
          <pc:sldMk cId="2383169527" sldId="326"/>
        </pc:sldMkLst>
        <pc:spChg chg="del">
          <ac:chgData name="Mara Grimaldi" userId="bc8932149bbfe9d3" providerId="LiveId" clId="{039E81DC-A0AB-470C-A5A8-14F7887F64F7}" dt="2020-05-11T14:01:05.017" v="7335" actId="478"/>
          <ac:spMkLst>
            <pc:docMk/>
            <pc:sldMk cId="2383169527" sldId="326"/>
            <ac:spMk id="8" creationId="{00000000-0000-0000-0000-000000000000}"/>
          </ac:spMkLst>
        </pc:spChg>
        <pc:spChg chg="del">
          <ac:chgData name="Mara Grimaldi" userId="bc8932149bbfe9d3" providerId="LiveId" clId="{039E81DC-A0AB-470C-A5A8-14F7887F64F7}" dt="2020-05-07T12:20:57.839" v="3495" actId="478"/>
          <ac:spMkLst>
            <pc:docMk/>
            <pc:sldMk cId="2383169527" sldId="326"/>
            <ac:spMk id="9" creationId="{00000000-0000-0000-0000-000000000000}"/>
          </ac:spMkLst>
        </pc:spChg>
        <pc:spChg chg="add mod">
          <ac:chgData name="Mara Grimaldi" userId="bc8932149bbfe9d3" providerId="LiveId" clId="{039E81DC-A0AB-470C-A5A8-14F7887F64F7}" dt="2020-05-11T14:01:17.910" v="7338"/>
          <ac:spMkLst>
            <pc:docMk/>
            <pc:sldMk cId="2383169527" sldId="326"/>
            <ac:spMk id="10" creationId="{8019EC6E-D96F-4B68-951E-1E9CFB841126}"/>
          </ac:spMkLst>
        </pc:spChg>
        <pc:spChg chg="mod">
          <ac:chgData name="Mara Grimaldi" userId="bc8932149bbfe9d3" providerId="LiveId" clId="{039E81DC-A0AB-470C-A5A8-14F7887F64F7}" dt="2020-05-11T14:01:16.184" v="7337" actId="14100"/>
          <ac:spMkLst>
            <pc:docMk/>
            <pc:sldMk cId="2383169527" sldId="326"/>
            <ac:spMk id="14" creationId="{00000000-0000-0000-0000-000000000000}"/>
          </ac:spMkLst>
        </pc:spChg>
        <pc:picChg chg="add mod">
          <ac:chgData name="Mara Grimaldi" userId="bc8932149bbfe9d3" providerId="LiveId" clId="{039E81DC-A0AB-470C-A5A8-14F7887F64F7}" dt="2020-05-07T12:36:48.473" v="4686" actId="1076"/>
          <ac:picMkLst>
            <pc:docMk/>
            <pc:sldMk cId="2383169527" sldId="326"/>
            <ac:picMk id="2" creationId="{EF05FB24-6910-4AFB-A55E-3CB75F620A72}"/>
          </ac:picMkLst>
        </pc:picChg>
      </pc:sldChg>
      <pc:sldChg chg="addSp delSp modSp del mod">
        <pc:chgData name="Mara Grimaldi" userId="bc8932149bbfe9d3" providerId="LiveId" clId="{039E81DC-A0AB-470C-A5A8-14F7887F64F7}" dt="2020-05-11T13:58:36.119" v="7288" actId="47"/>
        <pc:sldMkLst>
          <pc:docMk/>
          <pc:sldMk cId="2792801010" sldId="327"/>
        </pc:sldMkLst>
        <pc:spChg chg="add mod">
          <ac:chgData name="Mara Grimaldi" userId="bc8932149bbfe9d3" providerId="LiveId" clId="{039E81DC-A0AB-470C-A5A8-14F7887F64F7}" dt="2020-05-07T14:29:04.268" v="6075" actId="1076"/>
          <ac:spMkLst>
            <pc:docMk/>
            <pc:sldMk cId="2792801010" sldId="327"/>
            <ac:spMk id="2" creationId="{115CBB5F-ECB5-457A-8670-B39E4FA6A705}"/>
          </ac:spMkLst>
        </pc:spChg>
        <pc:spChg chg="del mod">
          <ac:chgData name="Mara Grimaldi" userId="bc8932149bbfe9d3" providerId="LiveId" clId="{039E81DC-A0AB-470C-A5A8-14F7887F64F7}" dt="2020-05-07T14:28:42.606" v="6063"/>
          <ac:spMkLst>
            <pc:docMk/>
            <pc:sldMk cId="2792801010" sldId="327"/>
            <ac:spMk id="3" creationId="{00000000-0000-0000-0000-000000000000}"/>
          </ac:spMkLst>
        </pc:spChg>
        <pc:spChg chg="del mod">
          <ac:chgData name="Mara Grimaldi" userId="bc8932149bbfe9d3" providerId="LiveId" clId="{039E81DC-A0AB-470C-A5A8-14F7887F64F7}" dt="2020-05-07T14:28:22.470" v="6060" actId="478"/>
          <ac:spMkLst>
            <pc:docMk/>
            <pc:sldMk cId="2792801010" sldId="327"/>
            <ac:spMk id="9" creationId="{00000000-0000-0000-0000-000000000000}"/>
          </ac:spMkLst>
        </pc:spChg>
      </pc:sldChg>
      <pc:sldChg chg="addSp delSp modSp mod modAnim">
        <pc:chgData name="Mara Grimaldi" userId="bc8932149bbfe9d3" providerId="LiveId" clId="{039E81DC-A0AB-470C-A5A8-14F7887F64F7}" dt="2020-05-11T14:00:09.635" v="7325" actId="20577"/>
        <pc:sldMkLst>
          <pc:docMk/>
          <pc:sldMk cId="3541992628" sldId="328"/>
        </pc:sldMkLst>
        <pc:spChg chg="add mod">
          <ac:chgData name="Mara Grimaldi" userId="bc8932149bbfe9d3" providerId="LiveId" clId="{039E81DC-A0AB-470C-A5A8-14F7887F64F7}" dt="2020-05-11T13:58:49.673" v="7292" actId="255"/>
          <ac:spMkLst>
            <pc:docMk/>
            <pc:sldMk cId="3541992628" sldId="328"/>
            <ac:spMk id="2" creationId="{7DCCCF24-8FAF-44A9-A946-34968F694E9D}"/>
          </ac:spMkLst>
        </pc:spChg>
        <pc:spChg chg="mod">
          <ac:chgData name="Mara Grimaldi" userId="bc8932149bbfe9d3" providerId="LiveId" clId="{039E81DC-A0AB-470C-A5A8-14F7887F64F7}" dt="2020-05-11T13:58:59.559" v="7298" actId="20577"/>
          <ac:spMkLst>
            <pc:docMk/>
            <pc:sldMk cId="3541992628" sldId="328"/>
            <ac:spMk id="3" creationId="{00000000-0000-0000-0000-000000000000}"/>
          </ac:spMkLst>
        </pc:spChg>
        <pc:spChg chg="del">
          <ac:chgData name="Mara Grimaldi" userId="bc8932149bbfe9d3" providerId="LiveId" clId="{039E81DC-A0AB-470C-A5A8-14F7887F64F7}" dt="2020-05-11T13:59:03.061" v="7299" actId="478"/>
          <ac:spMkLst>
            <pc:docMk/>
            <pc:sldMk cId="3541992628" sldId="328"/>
            <ac:spMk id="8" creationId="{00000000-0000-0000-0000-000000000000}"/>
          </ac:spMkLst>
        </pc:spChg>
        <pc:spChg chg="del">
          <ac:chgData name="Mara Grimaldi" userId="bc8932149bbfe9d3" providerId="LiveId" clId="{039E81DC-A0AB-470C-A5A8-14F7887F64F7}" dt="2020-05-07T14:16:16.646" v="4922" actId="478"/>
          <ac:spMkLst>
            <pc:docMk/>
            <pc:sldMk cId="3541992628" sldId="328"/>
            <ac:spMk id="9" creationId="{00000000-0000-0000-0000-000000000000}"/>
          </ac:spMkLst>
        </pc:spChg>
        <pc:spChg chg="mod">
          <ac:chgData name="Mara Grimaldi" userId="bc8932149bbfe9d3" providerId="LiveId" clId="{039E81DC-A0AB-470C-A5A8-14F7887F64F7}" dt="2020-05-07T14:14:27.173" v="4707" actId="20577"/>
          <ac:spMkLst>
            <pc:docMk/>
            <pc:sldMk cId="3541992628" sldId="328"/>
            <ac:spMk id="10" creationId="{00000000-0000-0000-0000-000000000000}"/>
          </ac:spMkLst>
        </pc:spChg>
        <pc:spChg chg="mod">
          <ac:chgData name="Mara Grimaldi" userId="bc8932149bbfe9d3" providerId="LiveId" clId="{039E81DC-A0AB-470C-A5A8-14F7887F64F7}" dt="2020-05-11T13:58:49.673" v="7292" actId="255"/>
          <ac:spMkLst>
            <pc:docMk/>
            <pc:sldMk cId="3541992628" sldId="328"/>
            <ac:spMk id="12" creationId="{00000000-0000-0000-0000-000000000000}"/>
          </ac:spMkLst>
        </pc:spChg>
        <pc:spChg chg="mod">
          <ac:chgData name="Mara Grimaldi" userId="bc8932149bbfe9d3" providerId="LiveId" clId="{039E81DC-A0AB-470C-A5A8-14F7887F64F7}" dt="2020-05-11T13:58:49.673" v="7292" actId="255"/>
          <ac:spMkLst>
            <pc:docMk/>
            <pc:sldMk cId="3541992628" sldId="328"/>
            <ac:spMk id="13" creationId="{00000000-0000-0000-0000-000000000000}"/>
          </ac:spMkLst>
        </pc:spChg>
        <pc:spChg chg="add mod">
          <ac:chgData name="Mara Grimaldi" userId="bc8932149bbfe9d3" providerId="LiveId" clId="{039E81DC-A0AB-470C-A5A8-14F7887F64F7}" dt="2020-05-11T14:00:09.635" v="7325" actId="20577"/>
          <ac:spMkLst>
            <pc:docMk/>
            <pc:sldMk cId="3541992628" sldId="328"/>
            <ac:spMk id="17" creationId="{534985A9-C727-49FA-9850-6AD456E85AAC}"/>
          </ac:spMkLst>
        </pc:spChg>
        <pc:spChg chg="add mod">
          <ac:chgData name="Mara Grimaldi" userId="bc8932149bbfe9d3" providerId="LiveId" clId="{039E81DC-A0AB-470C-A5A8-14F7887F64F7}" dt="2020-05-11T13:59:06.002" v="7300"/>
          <ac:spMkLst>
            <pc:docMk/>
            <pc:sldMk cId="3541992628" sldId="328"/>
            <ac:spMk id="18" creationId="{7790DBF7-0478-4535-A99F-67CA023C6EA9}"/>
          </ac:spMkLst>
        </pc:spChg>
      </pc:sldChg>
      <pc:sldChg chg="addSp delSp modSp mod">
        <pc:chgData name="Mara Grimaldi" userId="bc8932149bbfe9d3" providerId="LiveId" clId="{039E81DC-A0AB-470C-A5A8-14F7887F64F7}" dt="2020-05-11T13:58:40.493" v="7290"/>
        <pc:sldMkLst>
          <pc:docMk/>
          <pc:sldMk cId="2283213089" sldId="329"/>
        </pc:sldMkLst>
        <pc:spChg chg="mod">
          <ac:chgData name="Mara Grimaldi" userId="bc8932149bbfe9d3" providerId="LiveId" clId="{039E81DC-A0AB-470C-A5A8-14F7887F64F7}" dt="2020-05-07T14:27:48.022" v="6052" actId="121"/>
          <ac:spMkLst>
            <pc:docMk/>
            <pc:sldMk cId="2283213089" sldId="329"/>
            <ac:spMk id="3" creationId="{00000000-0000-0000-0000-000000000000}"/>
          </ac:spMkLst>
        </pc:spChg>
        <pc:spChg chg="del">
          <ac:chgData name="Mara Grimaldi" userId="bc8932149bbfe9d3" providerId="LiveId" clId="{039E81DC-A0AB-470C-A5A8-14F7887F64F7}" dt="2020-05-11T13:58:38.374" v="7289" actId="478"/>
          <ac:spMkLst>
            <pc:docMk/>
            <pc:sldMk cId="2283213089" sldId="329"/>
            <ac:spMk id="8" creationId="{00000000-0000-0000-0000-000000000000}"/>
          </ac:spMkLst>
        </pc:spChg>
        <pc:spChg chg="del">
          <ac:chgData name="Mara Grimaldi" userId="bc8932149bbfe9d3" providerId="LiveId" clId="{039E81DC-A0AB-470C-A5A8-14F7887F64F7}" dt="2020-05-07T14:27:50.288" v="6053" actId="478"/>
          <ac:spMkLst>
            <pc:docMk/>
            <pc:sldMk cId="2283213089" sldId="329"/>
            <ac:spMk id="9" creationId="{00000000-0000-0000-0000-000000000000}"/>
          </ac:spMkLst>
        </pc:spChg>
        <pc:spChg chg="add mod">
          <ac:chgData name="Mara Grimaldi" userId="bc8932149bbfe9d3" providerId="LiveId" clId="{039E81DC-A0AB-470C-A5A8-14F7887F64F7}" dt="2020-05-11T13:58:40.493" v="7290"/>
          <ac:spMkLst>
            <pc:docMk/>
            <pc:sldMk cId="2283213089" sldId="329"/>
            <ac:spMk id="13" creationId="{836280F1-6F24-46C7-8948-7E56BA34E3E7}"/>
          </ac:spMkLst>
        </pc:spChg>
      </pc:sldChg>
      <pc:sldChg chg="addSp delSp modSp mod">
        <pc:chgData name="Mara Grimaldi" userId="bc8932149bbfe9d3" providerId="LiveId" clId="{039E81DC-A0AB-470C-A5A8-14F7887F64F7}" dt="2020-05-11T13:56:58.060" v="7263" actId="20577"/>
        <pc:sldMkLst>
          <pc:docMk/>
          <pc:sldMk cId="3677220" sldId="331"/>
        </pc:sldMkLst>
        <pc:spChg chg="mod">
          <ac:chgData name="Mara Grimaldi" userId="bc8932149bbfe9d3" providerId="LiveId" clId="{039E81DC-A0AB-470C-A5A8-14F7887F64F7}" dt="2020-05-11T13:56:58.060" v="7263" actId="20577"/>
          <ac:spMkLst>
            <pc:docMk/>
            <pc:sldMk cId="3677220" sldId="331"/>
            <ac:spMk id="3" creationId="{00000000-0000-0000-0000-000000000000}"/>
          </ac:spMkLst>
        </pc:spChg>
        <pc:spChg chg="del">
          <ac:chgData name="Mara Grimaldi" userId="bc8932149bbfe9d3" providerId="LiveId" clId="{039E81DC-A0AB-470C-A5A8-14F7887F64F7}" dt="2020-05-11T13:44:30.950" v="6816" actId="478"/>
          <ac:spMkLst>
            <pc:docMk/>
            <pc:sldMk cId="3677220" sldId="331"/>
            <ac:spMk id="4" creationId="{00000000-0000-0000-0000-000000000000}"/>
          </ac:spMkLst>
        </pc:spChg>
        <pc:spChg chg="del">
          <ac:chgData name="Mara Grimaldi" userId="bc8932149bbfe9d3" providerId="LiveId" clId="{039E81DC-A0AB-470C-A5A8-14F7887F64F7}" dt="2020-05-11T12:04:16.642" v="6254" actId="478"/>
          <ac:spMkLst>
            <pc:docMk/>
            <pc:sldMk cId="3677220" sldId="331"/>
            <ac:spMk id="8" creationId="{00000000-0000-0000-0000-000000000000}"/>
          </ac:spMkLst>
        </pc:spChg>
        <pc:spChg chg="add mod">
          <ac:chgData name="Mara Grimaldi" userId="bc8932149bbfe9d3" providerId="LiveId" clId="{039E81DC-A0AB-470C-A5A8-14F7887F64F7}" dt="2020-05-11T13:44:33.343" v="6817"/>
          <ac:spMkLst>
            <pc:docMk/>
            <pc:sldMk cId="3677220" sldId="331"/>
            <ac:spMk id="9" creationId="{715A7A26-0AAD-4B5E-B62D-16A2EB5B0D6D}"/>
          </ac:spMkLst>
        </pc:spChg>
      </pc:sldChg>
      <pc:sldChg chg="addSp delSp modSp mod">
        <pc:chgData name="Mara Grimaldi" userId="bc8932149bbfe9d3" providerId="LiveId" clId="{039E81DC-A0AB-470C-A5A8-14F7887F64F7}" dt="2020-05-11T13:44:15.178" v="6813" actId="1076"/>
        <pc:sldMkLst>
          <pc:docMk/>
          <pc:sldMk cId="4118917493" sldId="332"/>
        </pc:sldMkLst>
        <pc:spChg chg="mod">
          <ac:chgData name="Mara Grimaldi" userId="bc8932149bbfe9d3" providerId="LiveId" clId="{039E81DC-A0AB-470C-A5A8-14F7887F64F7}" dt="2020-05-11T13:43:30.606" v="6809" actId="20577"/>
          <ac:spMkLst>
            <pc:docMk/>
            <pc:sldMk cId="4118917493" sldId="332"/>
            <ac:spMk id="2" creationId="{00000000-0000-0000-0000-000000000000}"/>
          </ac:spMkLst>
        </pc:spChg>
        <pc:spChg chg="add del mod">
          <ac:chgData name="Mara Grimaldi" userId="bc8932149bbfe9d3" providerId="LiveId" clId="{039E81DC-A0AB-470C-A5A8-14F7887F64F7}" dt="2020-05-07T14:25:07.041" v="5770"/>
          <ac:spMkLst>
            <pc:docMk/>
            <pc:sldMk cId="4118917493" sldId="332"/>
            <ac:spMk id="3" creationId="{23B7166E-7685-450E-AE25-56C7541DC140}"/>
          </ac:spMkLst>
        </pc:spChg>
        <pc:spChg chg="del">
          <ac:chgData name="Mara Grimaldi" userId="bc8932149bbfe9d3" providerId="LiveId" clId="{039E81DC-A0AB-470C-A5A8-14F7887F64F7}" dt="2020-05-11T13:41:22.757" v="6651" actId="478"/>
          <ac:spMkLst>
            <pc:docMk/>
            <pc:sldMk cId="4118917493" sldId="332"/>
            <ac:spMk id="4" creationId="{00000000-0000-0000-0000-000000000000}"/>
          </ac:spMkLst>
        </pc:spChg>
        <pc:spChg chg="del">
          <ac:chgData name="Mara Grimaldi" userId="bc8932149bbfe9d3" providerId="LiveId" clId="{039E81DC-A0AB-470C-A5A8-14F7887F64F7}" dt="2020-05-07T14:24:42.943" v="5764" actId="478"/>
          <ac:spMkLst>
            <pc:docMk/>
            <pc:sldMk cId="4118917493" sldId="332"/>
            <ac:spMk id="8" creationId="{00000000-0000-0000-0000-000000000000}"/>
          </ac:spMkLst>
        </pc:spChg>
        <pc:spChg chg="mod">
          <ac:chgData name="Mara Grimaldi" userId="bc8932149bbfe9d3" providerId="LiveId" clId="{039E81DC-A0AB-470C-A5A8-14F7887F64F7}" dt="2020-05-11T13:44:15.178" v="6813" actId="1076"/>
          <ac:spMkLst>
            <pc:docMk/>
            <pc:sldMk cId="4118917493" sldId="332"/>
            <ac:spMk id="10" creationId="{00000000-0000-0000-0000-000000000000}"/>
          </ac:spMkLst>
        </pc:spChg>
        <pc:spChg chg="mod">
          <ac:chgData name="Mara Grimaldi" userId="bc8932149bbfe9d3" providerId="LiveId" clId="{039E81DC-A0AB-470C-A5A8-14F7887F64F7}" dt="2020-05-11T13:41:26.479" v="6652"/>
          <ac:spMkLst>
            <pc:docMk/>
            <pc:sldMk cId="4118917493" sldId="332"/>
            <ac:spMk id="11" creationId="{476A8834-67A5-4114-9160-F0823C622B24}"/>
          </ac:spMkLst>
        </pc:spChg>
        <pc:spChg chg="add mod">
          <ac:chgData name="Mara Grimaldi" userId="bc8932149bbfe9d3" providerId="LiveId" clId="{039E81DC-A0AB-470C-A5A8-14F7887F64F7}" dt="2020-05-11T13:41:39.355" v="6654"/>
          <ac:spMkLst>
            <pc:docMk/>
            <pc:sldMk cId="4118917493" sldId="332"/>
            <ac:spMk id="12" creationId="{89E694DC-0A26-4D00-BA38-20B7F2D8F49A}"/>
          </ac:spMkLst>
        </pc:spChg>
        <pc:grpChg chg="add del mod">
          <ac:chgData name="Mara Grimaldi" userId="bc8932149bbfe9d3" providerId="LiveId" clId="{039E81DC-A0AB-470C-A5A8-14F7887F64F7}" dt="2020-05-11T13:41:27.908" v="6653" actId="478"/>
          <ac:grpSpMkLst>
            <pc:docMk/>
            <pc:sldMk cId="4118917493" sldId="332"/>
            <ac:grpSpMk id="8" creationId="{A3B30ABE-487E-405B-8382-34EEF9AAD6A0}"/>
          </ac:grpSpMkLst>
        </pc:grpChg>
        <pc:grpChg chg="mod">
          <ac:chgData name="Mara Grimaldi" userId="bc8932149bbfe9d3" providerId="LiveId" clId="{039E81DC-A0AB-470C-A5A8-14F7887F64F7}" dt="2020-05-11T13:41:26.479" v="6652"/>
          <ac:grpSpMkLst>
            <pc:docMk/>
            <pc:sldMk cId="4118917493" sldId="332"/>
            <ac:grpSpMk id="9" creationId="{52B3E328-16FD-40E7-8725-227531FBDC99}"/>
          </ac:grpSpMkLst>
        </pc:grpChg>
      </pc:sldChg>
      <pc:sldChg chg="delSp modSp mod modAnim">
        <pc:chgData name="Mara Grimaldi" userId="bc8932149bbfe9d3" providerId="LiveId" clId="{039E81DC-A0AB-470C-A5A8-14F7887F64F7}" dt="2020-05-11T13:40:57.723" v="6647" actId="20577"/>
        <pc:sldMkLst>
          <pc:docMk/>
          <pc:sldMk cId="2746539210" sldId="333"/>
        </pc:sldMkLst>
        <pc:spChg chg="mod">
          <ac:chgData name="Mara Grimaldi" userId="bc8932149bbfe9d3" providerId="LiveId" clId="{039E81DC-A0AB-470C-A5A8-14F7887F64F7}" dt="2020-05-11T13:40:37.710" v="6633" actId="20577"/>
          <ac:spMkLst>
            <pc:docMk/>
            <pc:sldMk cId="2746539210" sldId="333"/>
            <ac:spMk id="3" creationId="{00000000-0000-0000-0000-000000000000}"/>
          </ac:spMkLst>
        </pc:spChg>
        <pc:spChg chg="mod">
          <ac:chgData name="Mara Grimaldi" userId="bc8932149bbfe9d3" providerId="LiveId" clId="{039E81DC-A0AB-470C-A5A8-14F7887F64F7}" dt="2020-05-11T13:39:31.022" v="6590" actId="1076"/>
          <ac:spMkLst>
            <pc:docMk/>
            <pc:sldMk cId="2746539210" sldId="333"/>
            <ac:spMk id="4" creationId="{00000000-0000-0000-0000-000000000000}"/>
          </ac:spMkLst>
        </pc:spChg>
        <pc:spChg chg="del">
          <ac:chgData name="Mara Grimaldi" userId="bc8932149bbfe9d3" providerId="LiveId" clId="{039E81DC-A0AB-470C-A5A8-14F7887F64F7}" dt="2020-05-07T14:23:42.753" v="5683" actId="478"/>
          <ac:spMkLst>
            <pc:docMk/>
            <pc:sldMk cId="2746539210" sldId="333"/>
            <ac:spMk id="8" creationId="{00000000-0000-0000-0000-000000000000}"/>
          </ac:spMkLst>
        </pc:spChg>
        <pc:spChg chg="mod">
          <ac:chgData name="Mara Grimaldi" userId="bc8932149bbfe9d3" providerId="LiveId" clId="{039E81DC-A0AB-470C-A5A8-14F7887F64F7}" dt="2020-05-11T13:40:57.723" v="6647" actId="20577"/>
          <ac:spMkLst>
            <pc:docMk/>
            <pc:sldMk cId="2746539210" sldId="333"/>
            <ac:spMk id="10" creationId="{00000000-0000-0000-0000-000000000000}"/>
          </ac:spMkLst>
        </pc:spChg>
      </pc:sldChg>
      <pc:sldChg chg="addSp delSp modSp mod modAnim">
        <pc:chgData name="Mara Grimaldi" userId="bc8932149bbfe9d3" providerId="LiveId" clId="{039E81DC-A0AB-470C-A5A8-14F7887F64F7}" dt="2020-05-07T09:35:19.235" v="2674"/>
        <pc:sldMkLst>
          <pc:docMk/>
          <pc:sldMk cId="4018736137" sldId="339"/>
        </pc:sldMkLst>
        <pc:spChg chg="mod">
          <ac:chgData name="Mara Grimaldi" userId="bc8932149bbfe9d3" providerId="LiveId" clId="{039E81DC-A0AB-470C-A5A8-14F7887F64F7}" dt="2020-05-07T09:34:33.895" v="2591" actId="20577"/>
          <ac:spMkLst>
            <pc:docMk/>
            <pc:sldMk cId="4018736137" sldId="339"/>
            <ac:spMk id="3" creationId="{00000000-0000-0000-0000-000000000000}"/>
          </ac:spMkLst>
        </pc:spChg>
        <pc:spChg chg="mod">
          <ac:chgData name="Mara Grimaldi" userId="bc8932149bbfe9d3" providerId="LiveId" clId="{039E81DC-A0AB-470C-A5A8-14F7887F64F7}" dt="2020-05-07T09:31:14.301" v="2323" actId="20577"/>
          <ac:spMkLst>
            <pc:docMk/>
            <pc:sldMk cId="4018736137" sldId="339"/>
            <ac:spMk id="4" creationId="{00000000-0000-0000-0000-000000000000}"/>
          </ac:spMkLst>
        </pc:spChg>
        <pc:spChg chg="mod">
          <ac:chgData name="Mara Grimaldi" userId="bc8932149bbfe9d3" providerId="LiveId" clId="{039E81DC-A0AB-470C-A5A8-14F7887F64F7}" dt="2020-05-07T09:31:30.699" v="2360" actId="1076"/>
          <ac:spMkLst>
            <pc:docMk/>
            <pc:sldMk cId="4018736137" sldId="339"/>
            <ac:spMk id="5" creationId="{00000000-0000-0000-0000-000000000000}"/>
          </ac:spMkLst>
        </pc:spChg>
        <pc:spChg chg="del">
          <ac:chgData name="Mara Grimaldi" userId="bc8932149bbfe9d3" providerId="LiveId" clId="{039E81DC-A0AB-470C-A5A8-14F7887F64F7}" dt="2020-05-07T09:27:10.744" v="2104" actId="478"/>
          <ac:spMkLst>
            <pc:docMk/>
            <pc:sldMk cId="4018736137" sldId="339"/>
            <ac:spMk id="6" creationId="{00000000-0000-0000-0000-000000000000}"/>
          </ac:spMkLst>
        </pc:spChg>
        <pc:spChg chg="del">
          <ac:chgData name="Mara Grimaldi" userId="bc8932149bbfe9d3" providerId="LiveId" clId="{039E81DC-A0AB-470C-A5A8-14F7887F64F7}" dt="2020-05-07T09:24:53.851" v="1773" actId="478"/>
          <ac:spMkLst>
            <pc:docMk/>
            <pc:sldMk cId="4018736137" sldId="339"/>
            <ac:spMk id="11" creationId="{00000000-0000-0000-0000-000000000000}"/>
          </ac:spMkLst>
        </pc:spChg>
        <pc:spChg chg="mod">
          <ac:chgData name="Mara Grimaldi" userId="bc8932149bbfe9d3" providerId="LiveId" clId="{039E81DC-A0AB-470C-A5A8-14F7887F64F7}" dt="2020-05-07T09:34:52.913" v="2631" actId="1076"/>
          <ac:spMkLst>
            <pc:docMk/>
            <pc:sldMk cId="4018736137" sldId="339"/>
            <ac:spMk id="13" creationId="{00000000-0000-0000-0000-000000000000}"/>
          </ac:spMkLst>
        </pc:spChg>
        <pc:spChg chg="add mod">
          <ac:chgData name="Mara Grimaldi" userId="bc8932149bbfe9d3" providerId="LiveId" clId="{039E81DC-A0AB-470C-A5A8-14F7887F64F7}" dt="2020-05-07T09:28:36.297" v="2132" actId="208"/>
          <ac:spMkLst>
            <pc:docMk/>
            <pc:sldMk cId="4018736137" sldId="339"/>
            <ac:spMk id="15" creationId="{42281BC9-E10F-4884-BAF6-DD8C27235367}"/>
          </ac:spMkLst>
        </pc:spChg>
        <pc:spChg chg="add mod">
          <ac:chgData name="Mara Grimaldi" userId="bc8932149bbfe9d3" providerId="LiveId" clId="{039E81DC-A0AB-470C-A5A8-14F7887F64F7}" dt="2020-05-07T09:34:56.205" v="2632" actId="207"/>
          <ac:spMkLst>
            <pc:docMk/>
            <pc:sldMk cId="4018736137" sldId="339"/>
            <ac:spMk id="17" creationId="{6605BDCC-0947-4C0D-8D42-C2C9BD982D41}"/>
          </ac:spMkLst>
        </pc:spChg>
        <pc:spChg chg="mod">
          <ac:chgData name="Mara Grimaldi" userId="bc8932149bbfe9d3" providerId="LiveId" clId="{039E81DC-A0AB-470C-A5A8-14F7887F64F7}" dt="2020-05-07T09:34:38.451" v="2593" actId="1076"/>
          <ac:spMkLst>
            <pc:docMk/>
            <pc:sldMk cId="4018736137" sldId="339"/>
            <ac:spMk id="19" creationId="{00000000-0000-0000-0000-000000000000}"/>
          </ac:spMkLst>
        </pc:spChg>
        <pc:spChg chg="add mod">
          <ac:chgData name="Mara Grimaldi" userId="bc8932149bbfe9d3" providerId="LiveId" clId="{039E81DC-A0AB-470C-A5A8-14F7887F64F7}" dt="2020-05-07T09:27:13.019" v="2105"/>
          <ac:spMkLst>
            <pc:docMk/>
            <pc:sldMk cId="4018736137" sldId="339"/>
            <ac:spMk id="20" creationId="{5E5A4342-7045-4BE5-9BE2-82F621BFCF7C}"/>
          </ac:spMkLst>
        </pc:spChg>
        <pc:spChg chg="add mod">
          <ac:chgData name="Mara Grimaldi" userId="bc8932149bbfe9d3" providerId="LiveId" clId="{039E81DC-A0AB-470C-A5A8-14F7887F64F7}" dt="2020-05-07T09:28:54.198" v="2156" actId="1076"/>
          <ac:spMkLst>
            <pc:docMk/>
            <pc:sldMk cId="4018736137" sldId="339"/>
            <ac:spMk id="21" creationId="{B15633D1-ED34-4FB8-B112-74ED38C32CAE}"/>
          </ac:spMkLst>
        </pc:spChg>
        <pc:spChg chg="add mod">
          <ac:chgData name="Mara Grimaldi" userId="bc8932149bbfe9d3" providerId="LiveId" clId="{039E81DC-A0AB-470C-A5A8-14F7887F64F7}" dt="2020-05-07T09:30:56.349" v="2255" actId="14100"/>
          <ac:spMkLst>
            <pc:docMk/>
            <pc:sldMk cId="4018736137" sldId="339"/>
            <ac:spMk id="22" creationId="{3AE91292-BB56-4EAF-BE80-45A4A6FD0CFB}"/>
          </ac:spMkLst>
        </pc:spChg>
        <pc:spChg chg="add mod">
          <ac:chgData name="Mara Grimaldi" userId="bc8932149bbfe9d3" providerId="LiveId" clId="{039E81DC-A0AB-470C-A5A8-14F7887F64F7}" dt="2020-05-07T09:30:34.127" v="2246" actId="208"/>
          <ac:spMkLst>
            <pc:docMk/>
            <pc:sldMk cId="4018736137" sldId="339"/>
            <ac:spMk id="23" creationId="{A375387C-EC7C-4180-A7C5-E4B8E9C3ABD9}"/>
          </ac:spMkLst>
        </pc:spChg>
        <pc:spChg chg="add mod">
          <ac:chgData name="Mara Grimaldi" userId="bc8932149bbfe9d3" providerId="LiveId" clId="{039E81DC-A0AB-470C-A5A8-14F7887F64F7}" dt="2020-05-07T09:31:52.970" v="2388" actId="14100"/>
          <ac:spMkLst>
            <pc:docMk/>
            <pc:sldMk cId="4018736137" sldId="339"/>
            <ac:spMk id="24" creationId="{296E117F-BECD-4735-B7DC-56EA961A2CBF}"/>
          </ac:spMkLst>
        </pc:spChg>
        <pc:spChg chg="add mod">
          <ac:chgData name="Mara Grimaldi" userId="bc8932149bbfe9d3" providerId="LiveId" clId="{039E81DC-A0AB-470C-A5A8-14F7887F64F7}" dt="2020-05-07T09:32:03.402" v="2402" actId="14100"/>
          <ac:spMkLst>
            <pc:docMk/>
            <pc:sldMk cId="4018736137" sldId="339"/>
            <ac:spMk id="25" creationId="{2A36A94A-3CFF-400A-83A9-0284A2BBB8D8}"/>
          </ac:spMkLst>
        </pc:spChg>
        <pc:spChg chg="add mod">
          <ac:chgData name="Mara Grimaldi" userId="bc8932149bbfe9d3" providerId="LiveId" clId="{039E81DC-A0AB-470C-A5A8-14F7887F64F7}" dt="2020-05-07T09:32:11.540" v="2404" actId="1076"/>
          <ac:spMkLst>
            <pc:docMk/>
            <pc:sldMk cId="4018736137" sldId="339"/>
            <ac:spMk id="26" creationId="{8A720872-CDC8-4E04-99D3-54EFD5B8C213}"/>
          </ac:spMkLst>
        </pc:spChg>
        <pc:spChg chg="add mod">
          <ac:chgData name="Mara Grimaldi" userId="bc8932149bbfe9d3" providerId="LiveId" clId="{039E81DC-A0AB-470C-A5A8-14F7887F64F7}" dt="2020-05-07T09:32:35.189" v="2431" actId="1076"/>
          <ac:spMkLst>
            <pc:docMk/>
            <pc:sldMk cId="4018736137" sldId="339"/>
            <ac:spMk id="27" creationId="{03B756D3-E240-4D79-97BE-7F60B728191F}"/>
          </ac:spMkLst>
        </pc:spChg>
        <pc:spChg chg="add mod">
          <ac:chgData name="Mara Grimaldi" userId="bc8932149bbfe9d3" providerId="LiveId" clId="{039E81DC-A0AB-470C-A5A8-14F7887F64F7}" dt="2020-05-07T09:32:58.786" v="2453" actId="404"/>
          <ac:spMkLst>
            <pc:docMk/>
            <pc:sldMk cId="4018736137" sldId="339"/>
            <ac:spMk id="28" creationId="{114717B4-CF3F-4E0B-8D15-A44B0732C681}"/>
          </ac:spMkLst>
        </pc:spChg>
        <pc:spChg chg="add mod">
          <ac:chgData name="Mara Grimaldi" userId="bc8932149bbfe9d3" providerId="LiveId" clId="{039E81DC-A0AB-470C-A5A8-14F7887F64F7}" dt="2020-05-07T09:33:22.981" v="2476" actId="20577"/>
          <ac:spMkLst>
            <pc:docMk/>
            <pc:sldMk cId="4018736137" sldId="339"/>
            <ac:spMk id="29" creationId="{DE6359C0-6619-4297-826F-2883DEA8B6AB}"/>
          </ac:spMkLst>
        </pc:spChg>
        <pc:spChg chg="add mod">
          <ac:chgData name="Mara Grimaldi" userId="bc8932149bbfe9d3" providerId="LiveId" clId="{039E81DC-A0AB-470C-A5A8-14F7887F64F7}" dt="2020-05-07T09:33:38.058" v="2498" actId="1076"/>
          <ac:spMkLst>
            <pc:docMk/>
            <pc:sldMk cId="4018736137" sldId="339"/>
            <ac:spMk id="30" creationId="{34F51CC6-0FD4-4074-A7E8-C7B5936BBC6B}"/>
          </ac:spMkLst>
        </pc:spChg>
        <pc:spChg chg="add mod">
          <ac:chgData name="Mara Grimaldi" userId="bc8932149bbfe9d3" providerId="LiveId" clId="{039E81DC-A0AB-470C-A5A8-14F7887F64F7}" dt="2020-05-07T09:33:47.388" v="2509" actId="14100"/>
          <ac:spMkLst>
            <pc:docMk/>
            <pc:sldMk cId="4018736137" sldId="339"/>
            <ac:spMk id="31" creationId="{9B3BDD39-A0E2-49D6-86D0-36B51BDDE466}"/>
          </ac:spMkLst>
        </pc:spChg>
        <pc:spChg chg="add mod">
          <ac:chgData name="Mara Grimaldi" userId="bc8932149bbfe9d3" providerId="LiveId" clId="{039E81DC-A0AB-470C-A5A8-14F7887F64F7}" dt="2020-05-07T09:35:16.599" v="2672" actId="1076"/>
          <ac:spMkLst>
            <pc:docMk/>
            <pc:sldMk cId="4018736137" sldId="339"/>
            <ac:spMk id="32" creationId="{54E6F485-0724-4BA9-AF53-EDBE676FE03B}"/>
          </ac:spMkLst>
        </pc:spChg>
        <pc:picChg chg="mod">
          <ac:chgData name="Mara Grimaldi" userId="bc8932149bbfe9d3" providerId="LiveId" clId="{039E81DC-A0AB-470C-A5A8-14F7887F64F7}" dt="2020-05-07T09:32:52.232" v="2451" actId="1076"/>
          <ac:picMkLst>
            <pc:docMk/>
            <pc:sldMk cId="4018736137" sldId="339"/>
            <ac:picMk id="10" creationId="{00000000-0000-0000-0000-000000000000}"/>
          </ac:picMkLst>
        </pc:picChg>
      </pc:sldChg>
      <pc:sldChg chg="addSp delSp modSp mod">
        <pc:chgData name="Mara Grimaldi" userId="bc8932149bbfe9d3" providerId="LiveId" clId="{039E81DC-A0AB-470C-A5A8-14F7887F64F7}" dt="2020-05-07T09:27:06.077" v="2103" actId="1076"/>
        <pc:sldMkLst>
          <pc:docMk/>
          <pc:sldMk cId="843668945" sldId="340"/>
        </pc:sldMkLst>
        <pc:spChg chg="mod">
          <ac:chgData name="Mara Grimaldi" userId="bc8932149bbfe9d3" providerId="LiveId" clId="{039E81DC-A0AB-470C-A5A8-14F7887F64F7}" dt="2020-05-07T09:26:44.019" v="2068" actId="14100"/>
          <ac:spMkLst>
            <pc:docMk/>
            <pc:sldMk cId="843668945" sldId="340"/>
            <ac:spMk id="4" creationId="{00000000-0000-0000-0000-000000000000}"/>
          </ac:spMkLst>
        </pc:spChg>
        <pc:spChg chg="del">
          <ac:chgData name="Mara Grimaldi" userId="bc8932149bbfe9d3" providerId="LiveId" clId="{039E81DC-A0AB-470C-A5A8-14F7887F64F7}" dt="2020-05-07T09:24:46.987" v="1772" actId="478"/>
          <ac:spMkLst>
            <pc:docMk/>
            <pc:sldMk cId="843668945" sldId="340"/>
            <ac:spMk id="11" creationId="{00000000-0000-0000-0000-000000000000}"/>
          </ac:spMkLst>
        </pc:spChg>
        <pc:spChg chg="mod">
          <ac:chgData name="Mara Grimaldi" userId="bc8932149bbfe9d3" providerId="LiveId" clId="{039E81DC-A0AB-470C-A5A8-14F7887F64F7}" dt="2020-05-07T09:26:20.250" v="2005" actId="1076"/>
          <ac:spMkLst>
            <pc:docMk/>
            <pc:sldMk cId="843668945" sldId="340"/>
            <ac:spMk id="20" creationId="{00000000-0000-0000-0000-000000000000}"/>
          </ac:spMkLst>
        </pc:spChg>
        <pc:spChg chg="mod">
          <ac:chgData name="Mara Grimaldi" userId="bc8932149bbfe9d3" providerId="LiveId" clId="{039E81DC-A0AB-470C-A5A8-14F7887F64F7}" dt="2020-05-07T09:25:58.133" v="1926" actId="20577"/>
          <ac:spMkLst>
            <pc:docMk/>
            <pc:sldMk cId="843668945" sldId="340"/>
            <ac:spMk id="22" creationId="{00000000-0000-0000-0000-000000000000}"/>
          </ac:spMkLst>
        </pc:spChg>
        <pc:spChg chg="mod">
          <ac:chgData name="Mara Grimaldi" userId="bc8932149bbfe9d3" providerId="LiveId" clId="{039E81DC-A0AB-470C-A5A8-14F7887F64F7}" dt="2020-05-07T09:24:45.008" v="1771" actId="20577"/>
          <ac:spMkLst>
            <pc:docMk/>
            <pc:sldMk cId="843668945" sldId="340"/>
            <ac:spMk id="24" creationId="{00000000-0000-0000-0000-000000000000}"/>
          </ac:spMkLst>
        </pc:spChg>
        <pc:spChg chg="add mod">
          <ac:chgData name="Mara Grimaldi" userId="bc8932149bbfe9d3" providerId="LiveId" clId="{039E81DC-A0AB-470C-A5A8-14F7887F64F7}" dt="2020-05-07T09:27:03.774" v="2102"/>
          <ac:spMkLst>
            <pc:docMk/>
            <pc:sldMk cId="843668945" sldId="340"/>
            <ac:spMk id="25" creationId="{2159C753-1279-46C7-B3C6-CCDC4F0009F7}"/>
          </ac:spMkLst>
        </pc:spChg>
        <pc:spChg chg="mod">
          <ac:chgData name="Mara Grimaldi" userId="bc8932149bbfe9d3" providerId="LiveId" clId="{039E81DC-A0AB-470C-A5A8-14F7887F64F7}" dt="2020-05-07T09:25:26.058" v="1843" actId="20577"/>
          <ac:spMkLst>
            <pc:docMk/>
            <pc:sldMk cId="843668945" sldId="340"/>
            <ac:spMk id="41" creationId="{00000000-0000-0000-0000-000000000000}"/>
          </ac:spMkLst>
        </pc:spChg>
        <pc:spChg chg="mod">
          <ac:chgData name="Mara Grimaldi" userId="bc8932149bbfe9d3" providerId="LiveId" clId="{039E81DC-A0AB-470C-A5A8-14F7887F64F7}" dt="2020-05-07T09:25:31.636" v="1853" actId="20577"/>
          <ac:spMkLst>
            <pc:docMk/>
            <pc:sldMk cId="843668945" sldId="340"/>
            <ac:spMk id="44" creationId="{00000000-0000-0000-0000-000000000000}"/>
          </ac:spMkLst>
        </pc:spChg>
        <pc:spChg chg="mod">
          <ac:chgData name="Mara Grimaldi" userId="bc8932149bbfe9d3" providerId="LiveId" clId="{039E81DC-A0AB-470C-A5A8-14F7887F64F7}" dt="2020-05-07T09:25:55.186" v="1921" actId="20577"/>
          <ac:spMkLst>
            <pc:docMk/>
            <pc:sldMk cId="843668945" sldId="340"/>
            <ac:spMk id="45" creationId="{00000000-0000-0000-0000-000000000000}"/>
          </ac:spMkLst>
        </pc:spChg>
        <pc:spChg chg="mod">
          <ac:chgData name="Mara Grimaldi" userId="bc8932149bbfe9d3" providerId="LiveId" clId="{039E81DC-A0AB-470C-A5A8-14F7887F64F7}" dt="2020-05-07T09:25:47.627" v="1888" actId="20577"/>
          <ac:spMkLst>
            <pc:docMk/>
            <pc:sldMk cId="843668945" sldId="340"/>
            <ac:spMk id="47" creationId="{00000000-0000-0000-0000-000000000000}"/>
          </ac:spMkLst>
        </pc:spChg>
        <pc:spChg chg="mod">
          <ac:chgData name="Mara Grimaldi" userId="bc8932149bbfe9d3" providerId="LiveId" clId="{039E81DC-A0AB-470C-A5A8-14F7887F64F7}" dt="2020-05-07T09:25:43.318" v="1887" actId="20577"/>
          <ac:spMkLst>
            <pc:docMk/>
            <pc:sldMk cId="843668945" sldId="340"/>
            <ac:spMk id="48" creationId="{00000000-0000-0000-0000-000000000000}"/>
          </ac:spMkLst>
        </pc:spChg>
        <pc:spChg chg="mod">
          <ac:chgData name="Mara Grimaldi" userId="bc8932149bbfe9d3" providerId="LiveId" clId="{039E81DC-A0AB-470C-A5A8-14F7887F64F7}" dt="2020-05-07T09:26:52.472" v="2100" actId="20577"/>
          <ac:spMkLst>
            <pc:docMk/>
            <pc:sldMk cId="843668945" sldId="340"/>
            <ac:spMk id="51" creationId="{00000000-0000-0000-0000-000000000000}"/>
          </ac:spMkLst>
        </pc:spChg>
        <pc:grpChg chg="mod">
          <ac:chgData name="Mara Grimaldi" userId="bc8932149bbfe9d3" providerId="LiveId" clId="{039E81DC-A0AB-470C-A5A8-14F7887F64F7}" dt="2020-05-07T09:27:06.077" v="2103" actId="1076"/>
          <ac:grpSpMkLst>
            <pc:docMk/>
            <pc:sldMk cId="843668945" sldId="340"/>
            <ac:grpSpMk id="7" creationId="{00000000-0000-0000-0000-000000000000}"/>
          </ac:grpSpMkLst>
        </pc:grpChg>
      </pc:sldChg>
      <pc:sldChg chg="addSp delSp modSp mod">
        <pc:chgData name="Mara Grimaldi" userId="bc8932149bbfe9d3" providerId="LiveId" clId="{039E81DC-A0AB-470C-A5A8-14F7887F64F7}" dt="2020-05-11T14:00:59.483" v="7334"/>
        <pc:sldMkLst>
          <pc:docMk/>
          <pc:sldMk cId="128377593" sldId="348"/>
        </pc:sldMkLst>
        <pc:spChg chg="del">
          <ac:chgData name="Mara Grimaldi" userId="bc8932149bbfe9d3" providerId="LiveId" clId="{039E81DC-A0AB-470C-A5A8-14F7887F64F7}" dt="2020-05-11T14:00:57.211" v="7333" actId="478"/>
          <ac:spMkLst>
            <pc:docMk/>
            <pc:sldMk cId="128377593" sldId="348"/>
            <ac:spMk id="8" creationId="{00000000-0000-0000-0000-000000000000}"/>
          </ac:spMkLst>
        </pc:spChg>
        <pc:spChg chg="del">
          <ac:chgData name="Mara Grimaldi" userId="bc8932149bbfe9d3" providerId="LiveId" clId="{039E81DC-A0AB-470C-A5A8-14F7887F64F7}" dt="2020-05-07T12:20:54.432" v="3494" actId="478"/>
          <ac:spMkLst>
            <pc:docMk/>
            <pc:sldMk cId="128377593" sldId="348"/>
            <ac:spMk id="9" creationId="{00000000-0000-0000-0000-000000000000}"/>
          </ac:spMkLst>
        </pc:spChg>
        <pc:spChg chg="add mod">
          <ac:chgData name="Mara Grimaldi" userId="bc8932149bbfe9d3" providerId="LiveId" clId="{039E81DC-A0AB-470C-A5A8-14F7887F64F7}" dt="2020-05-11T14:00:59.483" v="7334"/>
          <ac:spMkLst>
            <pc:docMk/>
            <pc:sldMk cId="128377593" sldId="348"/>
            <ac:spMk id="12" creationId="{03429933-4C0C-489E-AB5F-5CE8D141B56E}"/>
          </ac:spMkLst>
        </pc:spChg>
        <pc:spChg chg="mod">
          <ac:chgData name="Mara Grimaldi" userId="bc8932149bbfe9d3" providerId="LiveId" clId="{039E81DC-A0AB-470C-A5A8-14F7887F64F7}" dt="2020-05-07T14:16:52.522" v="4924" actId="20577"/>
          <ac:spMkLst>
            <pc:docMk/>
            <pc:sldMk cId="128377593" sldId="348"/>
            <ac:spMk id="20" creationId="{00000000-0000-0000-0000-000000000000}"/>
          </ac:spMkLst>
        </pc:spChg>
      </pc:sldChg>
      <pc:sldChg chg="delSp modSp mod">
        <pc:chgData name="Mara Grimaldi" userId="bc8932149bbfe9d3" providerId="LiveId" clId="{039E81DC-A0AB-470C-A5A8-14F7887F64F7}" dt="2020-05-07T14:28:11.001" v="6056"/>
        <pc:sldMkLst>
          <pc:docMk/>
          <pc:sldMk cId="2374104047" sldId="350"/>
        </pc:sldMkLst>
        <pc:spChg chg="mod">
          <ac:chgData name="Mara Grimaldi" userId="bc8932149bbfe9d3" providerId="LiveId" clId="{039E81DC-A0AB-470C-A5A8-14F7887F64F7}" dt="2020-05-07T14:28:11.001" v="6056"/>
          <ac:spMkLst>
            <pc:docMk/>
            <pc:sldMk cId="2374104047" sldId="350"/>
            <ac:spMk id="3" creationId="{00000000-0000-0000-0000-000000000000}"/>
          </ac:spMkLst>
        </pc:spChg>
        <pc:spChg chg="del">
          <ac:chgData name="Mara Grimaldi" userId="bc8932149bbfe9d3" providerId="LiveId" clId="{039E81DC-A0AB-470C-A5A8-14F7887F64F7}" dt="2020-05-07T14:28:00.085" v="6054" actId="478"/>
          <ac:spMkLst>
            <pc:docMk/>
            <pc:sldMk cId="2374104047" sldId="350"/>
            <ac:spMk id="9" creationId="{00000000-0000-0000-0000-000000000000}"/>
          </ac:spMkLst>
        </pc:spChg>
      </pc:sldChg>
      <pc:sldChg chg="addSp delSp modSp mod">
        <pc:chgData name="Mara Grimaldi" userId="bc8932149bbfe9d3" providerId="LiveId" clId="{039E81DC-A0AB-470C-A5A8-14F7887F64F7}" dt="2020-05-11T14:00:53.433" v="7332"/>
        <pc:sldMkLst>
          <pc:docMk/>
          <pc:sldMk cId="3905101427" sldId="351"/>
        </pc:sldMkLst>
        <pc:spChg chg="del">
          <ac:chgData name="Mara Grimaldi" userId="bc8932149bbfe9d3" providerId="LiveId" clId="{039E81DC-A0AB-470C-A5A8-14F7887F64F7}" dt="2020-05-11T14:00:51.399" v="7331" actId="478"/>
          <ac:spMkLst>
            <pc:docMk/>
            <pc:sldMk cId="3905101427" sldId="351"/>
            <ac:spMk id="8" creationId="{00000000-0000-0000-0000-000000000000}"/>
          </ac:spMkLst>
        </pc:spChg>
        <pc:spChg chg="del">
          <ac:chgData name="Mara Grimaldi" userId="bc8932149bbfe9d3" providerId="LiveId" clId="{039E81DC-A0AB-470C-A5A8-14F7887F64F7}" dt="2020-05-07T12:20:50.546" v="3493" actId="478"/>
          <ac:spMkLst>
            <pc:docMk/>
            <pc:sldMk cId="3905101427" sldId="351"/>
            <ac:spMk id="9" creationId="{00000000-0000-0000-0000-000000000000}"/>
          </ac:spMkLst>
        </pc:spChg>
        <pc:spChg chg="mod">
          <ac:chgData name="Mara Grimaldi" userId="bc8932149bbfe9d3" providerId="LiveId" clId="{039E81DC-A0AB-470C-A5A8-14F7887F64F7}" dt="2020-05-07T12:34:06.188" v="4366" actId="20577"/>
          <ac:spMkLst>
            <pc:docMk/>
            <pc:sldMk cId="3905101427" sldId="351"/>
            <ac:spMk id="12" creationId="{00000000-0000-0000-0000-000000000000}"/>
          </ac:spMkLst>
        </pc:spChg>
        <pc:spChg chg="add mod">
          <ac:chgData name="Mara Grimaldi" userId="bc8932149bbfe9d3" providerId="LiveId" clId="{039E81DC-A0AB-470C-A5A8-14F7887F64F7}" dt="2020-05-11T14:00:53.433" v="7332"/>
          <ac:spMkLst>
            <pc:docMk/>
            <pc:sldMk cId="3905101427" sldId="351"/>
            <ac:spMk id="16" creationId="{C778C9A9-E940-42D2-80D5-E83E3C839ACA}"/>
          </ac:spMkLst>
        </pc:spChg>
        <pc:spChg chg="mod">
          <ac:chgData name="Mara Grimaldi" userId="bc8932149bbfe9d3" providerId="LiveId" clId="{039E81DC-A0AB-470C-A5A8-14F7887F64F7}" dt="2020-05-07T12:34:24.601" v="4391" actId="20577"/>
          <ac:spMkLst>
            <pc:docMk/>
            <pc:sldMk cId="3905101427" sldId="351"/>
            <ac:spMk id="24" creationId="{00000000-0000-0000-0000-000000000000}"/>
          </ac:spMkLst>
        </pc:spChg>
        <pc:spChg chg="mod">
          <ac:chgData name="Mara Grimaldi" userId="bc8932149bbfe9d3" providerId="LiveId" clId="{039E81DC-A0AB-470C-A5A8-14F7887F64F7}" dt="2020-05-07T14:16:59.180" v="4936" actId="20577"/>
          <ac:spMkLst>
            <pc:docMk/>
            <pc:sldMk cId="3905101427" sldId="351"/>
            <ac:spMk id="25" creationId="{00000000-0000-0000-0000-000000000000}"/>
          </ac:spMkLst>
        </pc:spChg>
      </pc:sldChg>
      <pc:sldChg chg="add del">
        <pc:chgData name="Mara Grimaldi" userId="bc8932149bbfe9d3" providerId="LiveId" clId="{039E81DC-A0AB-470C-A5A8-14F7887F64F7}" dt="2020-05-07T14:24:25.778" v="5762" actId="47"/>
        <pc:sldMkLst>
          <pc:docMk/>
          <pc:sldMk cId="2930207742" sldId="352"/>
        </pc:sldMkLst>
      </pc:sldChg>
      <pc:sldChg chg="addSp delSp modSp mod">
        <pc:chgData name="Mara Grimaldi" userId="bc8932149bbfe9d3" providerId="LiveId" clId="{039E81DC-A0AB-470C-A5A8-14F7887F64F7}" dt="2020-05-11T13:58:26.360" v="7287"/>
        <pc:sldMkLst>
          <pc:docMk/>
          <pc:sldMk cId="4085683302" sldId="353"/>
        </pc:sldMkLst>
        <pc:spChg chg="mod">
          <ac:chgData name="Mara Grimaldi" userId="bc8932149bbfe9d3" providerId="LiveId" clId="{039E81DC-A0AB-470C-A5A8-14F7887F64F7}" dt="2020-05-11T13:57:58.710" v="7280" actId="1076"/>
          <ac:spMkLst>
            <pc:docMk/>
            <pc:sldMk cId="4085683302" sldId="353"/>
            <ac:spMk id="3" creationId="{00000000-0000-0000-0000-000000000000}"/>
          </ac:spMkLst>
        </pc:spChg>
        <pc:spChg chg="del">
          <ac:chgData name="Mara Grimaldi" userId="bc8932149bbfe9d3" providerId="LiveId" clId="{039E81DC-A0AB-470C-A5A8-14F7887F64F7}" dt="2020-05-07T14:26:31.583" v="5870" actId="478"/>
          <ac:spMkLst>
            <pc:docMk/>
            <pc:sldMk cId="4085683302" sldId="353"/>
            <ac:spMk id="4" creationId="{00000000-0000-0000-0000-000000000000}"/>
          </ac:spMkLst>
        </pc:spChg>
        <pc:spChg chg="del">
          <ac:chgData name="Mara Grimaldi" userId="bc8932149bbfe9d3" providerId="LiveId" clId="{039E81DC-A0AB-470C-A5A8-14F7887F64F7}" dt="2020-05-11T13:58:23.761" v="7286" actId="478"/>
          <ac:spMkLst>
            <pc:docMk/>
            <pc:sldMk cId="4085683302" sldId="353"/>
            <ac:spMk id="8" creationId="{00000000-0000-0000-0000-000000000000}"/>
          </ac:spMkLst>
        </pc:spChg>
        <pc:spChg chg="del">
          <ac:chgData name="Mara Grimaldi" userId="bc8932149bbfe9d3" providerId="LiveId" clId="{039E81DC-A0AB-470C-A5A8-14F7887F64F7}" dt="2020-05-07T14:26:34.170" v="5871" actId="478"/>
          <ac:spMkLst>
            <pc:docMk/>
            <pc:sldMk cId="4085683302" sldId="353"/>
            <ac:spMk id="9" creationId="{00000000-0000-0000-0000-000000000000}"/>
          </ac:spMkLst>
        </pc:spChg>
        <pc:spChg chg="add mod">
          <ac:chgData name="Mara Grimaldi" userId="bc8932149bbfe9d3" providerId="LiveId" clId="{039E81DC-A0AB-470C-A5A8-14F7887F64F7}" dt="2020-05-11T13:58:26.360" v="7287"/>
          <ac:spMkLst>
            <pc:docMk/>
            <pc:sldMk cId="4085683302" sldId="353"/>
            <ac:spMk id="14" creationId="{32E1F636-CB32-43A9-864B-9796F5C1F7BB}"/>
          </ac:spMkLst>
        </pc:spChg>
        <pc:spChg chg="mod">
          <ac:chgData name="Mara Grimaldi" userId="bc8932149bbfe9d3" providerId="LiveId" clId="{039E81DC-A0AB-470C-A5A8-14F7887F64F7}" dt="2020-05-11T13:58:09.475" v="7285" actId="20577"/>
          <ac:spMkLst>
            <pc:docMk/>
            <pc:sldMk cId="4085683302" sldId="353"/>
            <ac:spMk id="20" creationId="{00000000-0000-0000-0000-000000000000}"/>
          </ac:spMkLst>
        </pc:spChg>
        <pc:picChg chg="mod">
          <ac:chgData name="Mara Grimaldi" userId="bc8932149bbfe9d3" providerId="LiveId" clId="{039E81DC-A0AB-470C-A5A8-14F7887F64F7}" dt="2020-05-11T13:58:01.594" v="7281" actId="1076"/>
          <ac:picMkLst>
            <pc:docMk/>
            <pc:sldMk cId="4085683302" sldId="353"/>
            <ac:picMk id="10" creationId="{00000000-0000-0000-0000-000000000000}"/>
          </ac:picMkLst>
        </pc:picChg>
        <pc:picChg chg="mod">
          <ac:chgData name="Mara Grimaldi" userId="bc8932149bbfe9d3" providerId="LiveId" clId="{039E81DC-A0AB-470C-A5A8-14F7887F64F7}" dt="2020-05-11T13:58:03.463" v="7282" actId="1076"/>
          <ac:picMkLst>
            <pc:docMk/>
            <pc:sldMk cId="4085683302" sldId="353"/>
            <ac:picMk id="19" creationId="{00000000-0000-0000-0000-000000000000}"/>
          </ac:picMkLst>
        </pc:picChg>
      </pc:sldChg>
      <pc:sldChg chg="addSp delSp modSp mod">
        <pc:chgData name="Mara Grimaldi" userId="bc8932149bbfe9d3" providerId="LiveId" clId="{039E81DC-A0AB-470C-A5A8-14F7887F64F7}" dt="2020-05-11T13:44:46.851" v="6821" actId="20577"/>
        <pc:sldMkLst>
          <pc:docMk/>
          <pc:sldMk cId="1881311906" sldId="354"/>
        </pc:sldMkLst>
        <pc:spChg chg="mod">
          <ac:chgData name="Mara Grimaldi" userId="bc8932149bbfe9d3" providerId="LiveId" clId="{039E81DC-A0AB-470C-A5A8-14F7887F64F7}" dt="2020-05-11T13:44:46.851" v="6821" actId="20577"/>
          <ac:spMkLst>
            <pc:docMk/>
            <pc:sldMk cId="1881311906" sldId="354"/>
            <ac:spMk id="3" creationId="{00000000-0000-0000-0000-000000000000}"/>
          </ac:spMkLst>
        </pc:spChg>
        <pc:spChg chg="del">
          <ac:chgData name="Mara Grimaldi" userId="bc8932149bbfe9d3" providerId="LiveId" clId="{039E81DC-A0AB-470C-A5A8-14F7887F64F7}" dt="2020-05-11T13:44:39.170" v="6818" actId="478"/>
          <ac:spMkLst>
            <pc:docMk/>
            <pc:sldMk cId="1881311906" sldId="354"/>
            <ac:spMk id="8" creationId="{00000000-0000-0000-0000-000000000000}"/>
          </ac:spMkLst>
        </pc:spChg>
        <pc:spChg chg="del">
          <ac:chgData name="Mara Grimaldi" userId="bc8932149bbfe9d3" providerId="LiveId" clId="{039E81DC-A0AB-470C-A5A8-14F7887F64F7}" dt="2020-05-07T14:25:57.996" v="5829" actId="478"/>
          <ac:spMkLst>
            <pc:docMk/>
            <pc:sldMk cId="1881311906" sldId="354"/>
            <ac:spMk id="9" creationId="{00000000-0000-0000-0000-000000000000}"/>
          </ac:spMkLst>
        </pc:spChg>
        <pc:spChg chg="add mod">
          <ac:chgData name="Mara Grimaldi" userId="bc8932149bbfe9d3" providerId="LiveId" clId="{039E81DC-A0AB-470C-A5A8-14F7887F64F7}" dt="2020-05-11T13:44:41.515" v="6819"/>
          <ac:spMkLst>
            <pc:docMk/>
            <pc:sldMk cId="1881311906" sldId="354"/>
            <ac:spMk id="13" creationId="{2081FB74-9EAF-49EA-8DC4-15532BE44D1D}"/>
          </ac:spMkLst>
        </pc:spChg>
      </pc:sldChg>
      <pc:sldChg chg="del">
        <pc:chgData name="Mara Grimaldi" userId="bc8932149bbfe9d3" providerId="LiveId" clId="{039E81DC-A0AB-470C-A5A8-14F7887F64F7}" dt="2020-05-07T14:21:20.402" v="5451" actId="47"/>
        <pc:sldMkLst>
          <pc:docMk/>
          <pc:sldMk cId="354146502" sldId="737"/>
        </pc:sldMkLst>
      </pc:sldChg>
      <pc:sldChg chg="addSp modSp">
        <pc:chgData name="Mara Grimaldi" userId="bc8932149bbfe9d3" providerId="LiveId" clId="{039E81DC-A0AB-470C-A5A8-14F7887F64F7}" dt="2020-05-11T13:41:09.910" v="6649"/>
        <pc:sldMkLst>
          <pc:docMk/>
          <pc:sldMk cId="1805081249" sldId="738"/>
        </pc:sldMkLst>
        <pc:spChg chg="mod">
          <ac:chgData name="Mara Grimaldi" userId="bc8932149bbfe9d3" providerId="LiveId" clId="{039E81DC-A0AB-470C-A5A8-14F7887F64F7}" dt="2020-05-07T14:54:50.619" v="6077"/>
          <ac:spMkLst>
            <pc:docMk/>
            <pc:sldMk cId="1805081249" sldId="738"/>
            <ac:spMk id="3" creationId="{00000000-0000-0000-0000-000000000000}"/>
          </ac:spMkLst>
        </pc:spChg>
        <pc:spChg chg="add mod">
          <ac:chgData name="Mara Grimaldi" userId="bc8932149bbfe9d3" providerId="LiveId" clId="{039E81DC-A0AB-470C-A5A8-14F7887F64F7}" dt="2020-05-11T13:41:02.005" v="6648"/>
          <ac:spMkLst>
            <pc:docMk/>
            <pc:sldMk cId="1805081249" sldId="738"/>
            <ac:spMk id="6" creationId="{D6A4A596-4975-405B-AB52-8EFDA9F722C7}"/>
          </ac:spMkLst>
        </pc:spChg>
        <pc:spChg chg="mod">
          <ac:chgData name="Mara Grimaldi" userId="bc8932149bbfe9d3" providerId="LiveId" clId="{039E81DC-A0AB-470C-A5A8-14F7887F64F7}" dt="2020-05-11T13:41:09.910" v="6649"/>
          <ac:spMkLst>
            <pc:docMk/>
            <pc:sldMk cId="1805081249" sldId="738"/>
            <ac:spMk id="9" creationId="{7FB2B4DF-F365-4E93-AEDC-FEDCBAD9CBA8}"/>
          </ac:spMkLst>
        </pc:spChg>
        <pc:grpChg chg="add mod">
          <ac:chgData name="Mara Grimaldi" userId="bc8932149bbfe9d3" providerId="LiveId" clId="{039E81DC-A0AB-470C-A5A8-14F7887F64F7}" dt="2020-05-11T13:41:09.910" v="6649"/>
          <ac:grpSpMkLst>
            <pc:docMk/>
            <pc:sldMk cId="1805081249" sldId="738"/>
            <ac:grpSpMk id="7" creationId="{CBF58EEE-5A3E-402C-828A-421DAB93BD9C}"/>
          </ac:grpSpMkLst>
        </pc:grpChg>
        <pc:grpChg chg="mod">
          <ac:chgData name="Mara Grimaldi" userId="bc8932149bbfe9d3" providerId="LiveId" clId="{039E81DC-A0AB-470C-A5A8-14F7887F64F7}" dt="2020-05-11T13:41:09.910" v="6649"/>
          <ac:grpSpMkLst>
            <pc:docMk/>
            <pc:sldMk cId="1805081249" sldId="738"/>
            <ac:grpSpMk id="8" creationId="{D87A67E3-F2E0-467A-AC5F-72CBF9B0CBC1}"/>
          </ac:grpSpMkLst>
        </pc:grpChg>
      </pc:sldChg>
      <pc:sldChg chg="del">
        <pc:chgData name="Mara Grimaldi" userId="bc8932149bbfe9d3" providerId="LiveId" clId="{039E81DC-A0AB-470C-A5A8-14F7887F64F7}" dt="2020-05-07T14:21:34.800" v="5455" actId="47"/>
        <pc:sldMkLst>
          <pc:docMk/>
          <pc:sldMk cId="3772643771" sldId="739"/>
        </pc:sldMkLst>
      </pc:sldChg>
      <pc:sldChg chg="del">
        <pc:chgData name="Mara Grimaldi" userId="bc8932149bbfe9d3" providerId="LiveId" clId="{039E81DC-A0AB-470C-A5A8-14F7887F64F7}" dt="2020-05-07T14:21:43.111" v="5457" actId="47"/>
        <pc:sldMkLst>
          <pc:docMk/>
          <pc:sldMk cId="2736793166" sldId="740"/>
        </pc:sldMkLst>
      </pc:sldChg>
      <pc:sldChg chg="add del">
        <pc:chgData name="Mara Grimaldi" userId="bc8932149bbfe9d3" providerId="LiveId" clId="{039E81DC-A0AB-470C-A5A8-14F7887F64F7}" dt="2020-05-07T14:21:31.091" v="5453" actId="47"/>
        <pc:sldMkLst>
          <pc:docMk/>
          <pc:sldMk cId="3051750125" sldId="743"/>
        </pc:sldMkLst>
      </pc:sldChg>
      <pc:sldChg chg="del">
        <pc:chgData name="Mara Grimaldi" userId="bc8932149bbfe9d3" providerId="LiveId" clId="{039E81DC-A0AB-470C-A5A8-14F7887F64F7}" dt="2020-05-07T14:21:32.654" v="5454" actId="47"/>
        <pc:sldMkLst>
          <pc:docMk/>
          <pc:sldMk cId="1857548013" sldId="744"/>
        </pc:sldMkLst>
      </pc:sldChg>
      <pc:sldChg chg="del">
        <pc:chgData name="Mara Grimaldi" userId="bc8932149bbfe9d3" providerId="LiveId" clId="{039E81DC-A0AB-470C-A5A8-14F7887F64F7}" dt="2020-05-07T14:21:36.793" v="5456" actId="47"/>
        <pc:sldMkLst>
          <pc:docMk/>
          <pc:sldMk cId="622940818" sldId="747"/>
        </pc:sldMkLst>
      </pc:sldChg>
      <pc:sldChg chg="del">
        <pc:chgData name="Mara Grimaldi" userId="bc8932149bbfe9d3" providerId="LiveId" clId="{039E81DC-A0AB-470C-A5A8-14F7887F64F7}" dt="2020-05-07T14:21:45.069" v="5458" actId="47"/>
        <pc:sldMkLst>
          <pc:docMk/>
          <pc:sldMk cId="628547956" sldId="749"/>
        </pc:sldMkLst>
      </pc:sldChg>
      <pc:sldChg chg="del">
        <pc:chgData name="Mara Grimaldi" userId="bc8932149bbfe9d3" providerId="LiveId" clId="{039E81DC-A0AB-470C-A5A8-14F7887F64F7}" dt="2020-05-07T14:21:20.402" v="5451" actId="47"/>
        <pc:sldMkLst>
          <pc:docMk/>
          <pc:sldMk cId="2438323864" sldId="755"/>
        </pc:sldMkLst>
      </pc:sldChg>
      <pc:sldChg chg="del">
        <pc:chgData name="Mara Grimaldi" userId="bc8932149bbfe9d3" providerId="LiveId" clId="{039E81DC-A0AB-470C-A5A8-14F7887F64F7}" dt="2020-05-07T14:21:20.402" v="5451" actId="47"/>
        <pc:sldMkLst>
          <pc:docMk/>
          <pc:sldMk cId="1690776954" sldId="756"/>
        </pc:sldMkLst>
      </pc:sldChg>
      <pc:sldChg chg="del">
        <pc:chgData name="Mara Grimaldi" userId="bc8932149bbfe9d3" providerId="LiveId" clId="{039E81DC-A0AB-470C-A5A8-14F7887F64F7}" dt="2020-05-07T14:21:20.402" v="5451" actId="47"/>
        <pc:sldMkLst>
          <pc:docMk/>
          <pc:sldMk cId="3562462145" sldId="757"/>
        </pc:sldMkLst>
      </pc:sldChg>
      <pc:sldChg chg="del">
        <pc:chgData name="Mara Grimaldi" userId="bc8932149bbfe9d3" providerId="LiveId" clId="{039E81DC-A0AB-470C-A5A8-14F7887F64F7}" dt="2020-05-07T14:21:20.402" v="5451" actId="47"/>
        <pc:sldMkLst>
          <pc:docMk/>
          <pc:sldMk cId="1594254474" sldId="758"/>
        </pc:sldMkLst>
      </pc:sldChg>
      <pc:sldChg chg="del">
        <pc:chgData name="Mara Grimaldi" userId="bc8932149bbfe9d3" providerId="LiveId" clId="{039E81DC-A0AB-470C-A5A8-14F7887F64F7}" dt="2020-05-07T14:21:20.402" v="5451" actId="47"/>
        <pc:sldMkLst>
          <pc:docMk/>
          <pc:sldMk cId="1159974945" sldId="762"/>
        </pc:sldMkLst>
      </pc:sldChg>
      <pc:sldChg chg="del">
        <pc:chgData name="Mara Grimaldi" userId="bc8932149bbfe9d3" providerId="LiveId" clId="{039E81DC-A0AB-470C-A5A8-14F7887F64F7}" dt="2020-05-07T14:21:20.402" v="5451" actId="47"/>
        <pc:sldMkLst>
          <pc:docMk/>
          <pc:sldMk cId="1633679220" sldId="777"/>
        </pc:sldMkLst>
      </pc:sldChg>
      <pc:sldChg chg="del">
        <pc:chgData name="Mara Grimaldi" userId="bc8932149bbfe9d3" providerId="LiveId" clId="{039E81DC-A0AB-470C-A5A8-14F7887F64F7}" dt="2020-05-07T14:21:20.402" v="5451" actId="47"/>
        <pc:sldMkLst>
          <pc:docMk/>
          <pc:sldMk cId="652561615" sldId="778"/>
        </pc:sldMkLst>
      </pc:sldChg>
      <pc:sldChg chg="del">
        <pc:chgData name="Mara Grimaldi" userId="bc8932149bbfe9d3" providerId="LiveId" clId="{039E81DC-A0AB-470C-A5A8-14F7887F64F7}" dt="2020-05-07T14:21:20.402" v="5451" actId="47"/>
        <pc:sldMkLst>
          <pc:docMk/>
          <pc:sldMk cId="909672387" sldId="780"/>
        </pc:sldMkLst>
      </pc:sldChg>
      <pc:sldChg chg="delSp modSp del mod ord">
        <pc:chgData name="Mara Grimaldi" userId="bc8932149bbfe9d3" providerId="LiveId" clId="{039E81DC-A0AB-470C-A5A8-14F7887F64F7}" dt="2020-05-07T08:48:49.075" v="433" actId="47"/>
        <pc:sldMkLst>
          <pc:docMk/>
          <pc:sldMk cId="265118084" sldId="788"/>
        </pc:sldMkLst>
        <pc:spChg chg="del mod">
          <ac:chgData name="Mara Grimaldi" userId="bc8932149bbfe9d3" providerId="LiveId" clId="{039E81DC-A0AB-470C-A5A8-14F7887F64F7}" dt="2020-05-07T08:48:25.417" v="428" actId="478"/>
          <ac:spMkLst>
            <pc:docMk/>
            <pc:sldMk cId="265118084" sldId="788"/>
            <ac:spMk id="10" creationId="{00000000-0000-0000-0000-000000000000}"/>
          </ac:spMkLst>
        </pc:spChg>
      </pc:sldChg>
      <pc:sldChg chg="del">
        <pc:chgData name="Mara Grimaldi" userId="bc8932149bbfe9d3" providerId="LiveId" clId="{039E81DC-A0AB-470C-A5A8-14F7887F64F7}" dt="2020-05-07T14:21:20.402" v="5451" actId="47"/>
        <pc:sldMkLst>
          <pc:docMk/>
          <pc:sldMk cId="3561036460" sldId="795"/>
        </pc:sldMkLst>
      </pc:sldChg>
      <pc:sldChg chg="del">
        <pc:chgData name="Mara Grimaldi" userId="bc8932149bbfe9d3" providerId="LiveId" clId="{039E81DC-A0AB-470C-A5A8-14F7887F64F7}" dt="2020-05-07T14:21:20.402" v="5451" actId="47"/>
        <pc:sldMkLst>
          <pc:docMk/>
          <pc:sldMk cId="2864938400" sldId="796"/>
        </pc:sldMkLst>
      </pc:sldChg>
      <pc:sldChg chg="del">
        <pc:chgData name="Mara Grimaldi" userId="bc8932149bbfe9d3" providerId="LiveId" clId="{039E81DC-A0AB-470C-A5A8-14F7887F64F7}" dt="2020-05-07T14:21:20.402" v="5451" actId="47"/>
        <pc:sldMkLst>
          <pc:docMk/>
          <pc:sldMk cId="2137734547" sldId="797"/>
        </pc:sldMkLst>
      </pc:sldChg>
      <pc:sldChg chg="del">
        <pc:chgData name="Mara Grimaldi" userId="bc8932149bbfe9d3" providerId="LiveId" clId="{039E81DC-A0AB-470C-A5A8-14F7887F64F7}" dt="2020-05-07T14:21:20.402" v="5451" actId="47"/>
        <pc:sldMkLst>
          <pc:docMk/>
          <pc:sldMk cId="2525532105" sldId="798"/>
        </pc:sldMkLst>
      </pc:sldChg>
      <pc:sldChg chg="del">
        <pc:chgData name="Mara Grimaldi" userId="bc8932149bbfe9d3" providerId="LiveId" clId="{039E81DC-A0AB-470C-A5A8-14F7887F64F7}" dt="2020-05-07T08:48:32.122" v="429" actId="47"/>
        <pc:sldMkLst>
          <pc:docMk/>
          <pc:sldMk cId="1521109260" sldId="800"/>
        </pc:sldMkLst>
      </pc:sldChg>
      <pc:sldChg chg="addSp delSp modSp mod modAnim">
        <pc:chgData name="Mara Grimaldi" userId="bc8932149bbfe9d3" providerId="LiveId" clId="{039E81DC-A0AB-470C-A5A8-14F7887F64F7}" dt="2020-05-07T08:52:39.739" v="565"/>
        <pc:sldMkLst>
          <pc:docMk/>
          <pc:sldMk cId="692258661" sldId="801"/>
        </pc:sldMkLst>
        <pc:spChg chg="add mod">
          <ac:chgData name="Mara Grimaldi" userId="bc8932149bbfe9d3" providerId="LiveId" clId="{039E81DC-A0AB-470C-A5A8-14F7887F64F7}" dt="2020-05-07T08:51:05.193" v="558" actId="14100"/>
          <ac:spMkLst>
            <pc:docMk/>
            <pc:sldMk cId="692258661" sldId="801"/>
            <ac:spMk id="2" creationId="{EFFD691B-B055-4DEF-A799-6A5EDC5DD9ED}"/>
          </ac:spMkLst>
        </pc:spChg>
        <pc:spChg chg="del">
          <ac:chgData name="Mara Grimaldi" userId="bc8932149bbfe9d3" providerId="LiveId" clId="{039E81DC-A0AB-470C-A5A8-14F7887F64F7}" dt="2020-05-07T08:52:26.777" v="564" actId="478"/>
          <ac:spMkLst>
            <pc:docMk/>
            <pc:sldMk cId="692258661" sldId="801"/>
            <ac:spMk id="6" creationId="{00000000-0000-0000-0000-000000000000}"/>
          </ac:spMkLst>
        </pc:spChg>
        <pc:spChg chg="mod">
          <ac:chgData name="Mara Grimaldi" userId="bc8932149bbfe9d3" providerId="LiveId" clId="{039E81DC-A0AB-470C-A5A8-14F7887F64F7}" dt="2020-05-07T08:50:26.624" v="543" actId="1076"/>
          <ac:spMkLst>
            <pc:docMk/>
            <pc:sldMk cId="692258661" sldId="801"/>
            <ac:spMk id="10" creationId="{00000000-0000-0000-0000-000000000000}"/>
          </ac:spMkLst>
        </pc:spChg>
        <pc:spChg chg="add mod">
          <ac:chgData name="Mara Grimaldi" userId="bc8932149bbfe9d3" providerId="LiveId" clId="{039E81DC-A0AB-470C-A5A8-14F7887F64F7}" dt="2020-05-07T08:51:36.672" v="563" actId="20577"/>
          <ac:spMkLst>
            <pc:docMk/>
            <pc:sldMk cId="692258661" sldId="801"/>
            <ac:spMk id="11" creationId="{F9BBC45B-1EF0-4694-B5FE-DB2BE4BC1997}"/>
          </ac:spMkLst>
        </pc:spChg>
        <pc:picChg chg="mod">
          <ac:chgData name="Mara Grimaldi" userId="bc8932149bbfe9d3" providerId="LiveId" clId="{039E81DC-A0AB-470C-A5A8-14F7887F64F7}" dt="2020-05-07T08:50:47.712" v="548" actId="1076"/>
          <ac:picMkLst>
            <pc:docMk/>
            <pc:sldMk cId="692258661" sldId="801"/>
            <ac:picMk id="4" creationId="{00000000-0000-0000-0000-000000000000}"/>
          </ac:picMkLst>
        </pc:picChg>
        <pc:picChg chg="add mod">
          <ac:chgData name="Mara Grimaldi" userId="bc8932149bbfe9d3" providerId="LiveId" clId="{039E81DC-A0AB-470C-A5A8-14F7887F64F7}" dt="2020-05-07T08:50:50.559" v="549" actId="1076"/>
          <ac:picMkLst>
            <pc:docMk/>
            <pc:sldMk cId="692258661" sldId="801"/>
            <ac:picMk id="12" creationId="{BD1A1044-E7A8-434B-B519-8C1F7E3277C2}"/>
          </ac:picMkLst>
        </pc:picChg>
        <pc:picChg chg="add mod">
          <ac:chgData name="Mara Grimaldi" userId="bc8932149bbfe9d3" providerId="LiveId" clId="{039E81DC-A0AB-470C-A5A8-14F7887F64F7}" dt="2020-05-07T08:50:59.022" v="552" actId="1076"/>
          <ac:picMkLst>
            <pc:docMk/>
            <pc:sldMk cId="692258661" sldId="801"/>
            <ac:picMk id="13" creationId="{28C1E63B-D907-40B7-A008-8131DE99E39D}"/>
          </ac:picMkLst>
        </pc:picChg>
      </pc:sldChg>
      <pc:sldChg chg="del">
        <pc:chgData name="Mara Grimaldi" userId="bc8932149bbfe9d3" providerId="LiveId" clId="{039E81DC-A0AB-470C-A5A8-14F7887F64F7}" dt="2020-05-07T08:48:33.857" v="430" actId="47"/>
        <pc:sldMkLst>
          <pc:docMk/>
          <pc:sldMk cId="3776430609" sldId="802"/>
        </pc:sldMkLst>
      </pc:sldChg>
      <pc:sldChg chg="addSp modSp mod">
        <pc:chgData name="Mara Grimaldi" userId="bc8932149bbfe9d3" providerId="LiveId" clId="{039E81DC-A0AB-470C-A5A8-14F7887F64F7}" dt="2020-05-07T08:50:06.268" v="519" actId="1076"/>
        <pc:sldMkLst>
          <pc:docMk/>
          <pc:sldMk cId="3576170495" sldId="803"/>
        </pc:sldMkLst>
        <pc:spChg chg="mod">
          <ac:chgData name="Mara Grimaldi" userId="bc8932149bbfe9d3" providerId="LiveId" clId="{039E81DC-A0AB-470C-A5A8-14F7887F64F7}" dt="2020-05-07T08:50:06.268" v="519" actId="1076"/>
          <ac:spMkLst>
            <pc:docMk/>
            <pc:sldMk cId="3576170495" sldId="803"/>
            <ac:spMk id="10" creationId="{00000000-0000-0000-0000-000000000000}"/>
          </ac:spMkLst>
        </pc:spChg>
        <pc:spChg chg="add mod">
          <ac:chgData name="Mara Grimaldi" userId="bc8932149bbfe9d3" providerId="LiveId" clId="{039E81DC-A0AB-470C-A5A8-14F7887F64F7}" dt="2020-05-07T08:49:30.047" v="497" actId="20577"/>
          <ac:spMkLst>
            <pc:docMk/>
            <pc:sldMk cId="3576170495" sldId="803"/>
            <ac:spMk id="11" creationId="{668AA07E-985E-468B-B665-341715B39C4C}"/>
          </ac:spMkLst>
        </pc:spChg>
      </pc:sldChg>
      <pc:sldChg chg="del">
        <pc:chgData name="Mara Grimaldi" userId="bc8932149bbfe9d3" providerId="LiveId" clId="{039E81DC-A0AB-470C-A5A8-14F7887F64F7}" dt="2020-05-05T22:07:24.854" v="0" actId="47"/>
        <pc:sldMkLst>
          <pc:docMk/>
          <pc:sldMk cId="181326042" sldId="804"/>
        </pc:sldMkLst>
      </pc:sldChg>
      <pc:sldChg chg="del">
        <pc:chgData name="Mara Grimaldi" userId="bc8932149bbfe9d3" providerId="LiveId" clId="{039E81DC-A0AB-470C-A5A8-14F7887F64F7}" dt="2020-05-05T22:07:24.854" v="0" actId="47"/>
        <pc:sldMkLst>
          <pc:docMk/>
          <pc:sldMk cId="3890853788" sldId="805"/>
        </pc:sldMkLst>
      </pc:sldChg>
      <pc:sldChg chg="del">
        <pc:chgData name="Mara Grimaldi" userId="bc8932149bbfe9d3" providerId="LiveId" clId="{039E81DC-A0AB-470C-A5A8-14F7887F64F7}" dt="2020-05-05T22:07:31.027" v="1" actId="47"/>
        <pc:sldMkLst>
          <pc:docMk/>
          <pc:sldMk cId="2698280012" sldId="806"/>
        </pc:sldMkLst>
      </pc:sldChg>
      <pc:sldChg chg="del">
        <pc:chgData name="Mara Grimaldi" userId="bc8932149bbfe9d3" providerId="LiveId" clId="{039E81DC-A0AB-470C-A5A8-14F7887F64F7}" dt="2020-05-05T22:07:31.027" v="1" actId="47"/>
        <pc:sldMkLst>
          <pc:docMk/>
          <pc:sldMk cId="1097317331" sldId="807"/>
        </pc:sldMkLst>
      </pc:sldChg>
      <pc:sldChg chg="del">
        <pc:chgData name="Mara Grimaldi" userId="bc8932149bbfe9d3" providerId="LiveId" clId="{039E81DC-A0AB-470C-A5A8-14F7887F64F7}" dt="2020-05-07T08:48:55.734" v="434" actId="47"/>
        <pc:sldMkLst>
          <pc:docMk/>
          <pc:sldMk cId="3604863387" sldId="808"/>
        </pc:sldMkLst>
      </pc:sldChg>
      <pc:sldChg chg="addSp modSp mod">
        <pc:chgData name="Mara Grimaldi" userId="bc8932149bbfe9d3" providerId="LiveId" clId="{039E81DC-A0AB-470C-A5A8-14F7887F64F7}" dt="2020-05-07T09:05:51.387" v="809" actId="20577"/>
        <pc:sldMkLst>
          <pc:docMk/>
          <pc:sldMk cId="2395077347" sldId="809"/>
        </pc:sldMkLst>
        <pc:spChg chg="mod">
          <ac:chgData name="Mara Grimaldi" userId="bc8932149bbfe9d3" providerId="LiveId" clId="{039E81DC-A0AB-470C-A5A8-14F7887F64F7}" dt="2020-05-07T08:49:59.327" v="514" actId="1076"/>
          <ac:spMkLst>
            <pc:docMk/>
            <pc:sldMk cId="2395077347" sldId="809"/>
            <ac:spMk id="10" creationId="{00000000-0000-0000-0000-000000000000}"/>
          </ac:spMkLst>
        </pc:spChg>
        <pc:spChg chg="add mod">
          <ac:chgData name="Mara Grimaldi" userId="bc8932149bbfe9d3" providerId="LiveId" clId="{039E81DC-A0AB-470C-A5A8-14F7887F64F7}" dt="2020-05-07T09:05:51.387" v="809" actId="20577"/>
          <ac:spMkLst>
            <pc:docMk/>
            <pc:sldMk cId="2395077347" sldId="809"/>
            <ac:spMk id="11" creationId="{E332004F-C9AD-4C7B-B224-09C79F081621}"/>
          </ac:spMkLst>
        </pc:spChg>
        <pc:picChg chg="mod">
          <ac:chgData name="Mara Grimaldi" userId="bc8932149bbfe9d3" providerId="LiveId" clId="{039E81DC-A0AB-470C-A5A8-14F7887F64F7}" dt="2020-05-07T08:49:42.454" v="508" actId="1076"/>
          <ac:picMkLst>
            <pc:docMk/>
            <pc:sldMk cId="2395077347" sldId="809"/>
            <ac:picMk id="5" creationId="{00000000-0000-0000-0000-000000000000}"/>
          </ac:picMkLst>
        </pc:picChg>
      </pc:sldChg>
      <pc:sldChg chg="del">
        <pc:chgData name="Mara Grimaldi" userId="bc8932149bbfe9d3" providerId="LiveId" clId="{039E81DC-A0AB-470C-A5A8-14F7887F64F7}" dt="2020-05-05T22:07:38.429" v="2" actId="47"/>
        <pc:sldMkLst>
          <pc:docMk/>
          <pc:sldMk cId="2795566445" sldId="810"/>
        </pc:sldMkLst>
      </pc:sldChg>
      <pc:sldChg chg="del">
        <pc:chgData name="Mara Grimaldi" userId="bc8932149bbfe9d3" providerId="LiveId" clId="{039E81DC-A0AB-470C-A5A8-14F7887F64F7}" dt="2020-05-05T22:07:38.429" v="2" actId="47"/>
        <pc:sldMkLst>
          <pc:docMk/>
          <pc:sldMk cId="217910957" sldId="811"/>
        </pc:sldMkLst>
      </pc:sldChg>
      <pc:sldChg chg="del">
        <pc:chgData name="Mara Grimaldi" userId="bc8932149bbfe9d3" providerId="LiveId" clId="{039E81DC-A0AB-470C-A5A8-14F7887F64F7}" dt="2020-05-05T22:07:46.982" v="3" actId="47"/>
        <pc:sldMkLst>
          <pc:docMk/>
          <pc:sldMk cId="740385666" sldId="814"/>
        </pc:sldMkLst>
      </pc:sldChg>
      <pc:sldChg chg="del">
        <pc:chgData name="Mara Grimaldi" userId="bc8932149bbfe9d3" providerId="LiveId" clId="{039E81DC-A0AB-470C-A5A8-14F7887F64F7}" dt="2020-05-05T22:07:46.982" v="3" actId="47"/>
        <pc:sldMkLst>
          <pc:docMk/>
          <pc:sldMk cId="667499042" sldId="815"/>
        </pc:sldMkLst>
      </pc:sldChg>
      <pc:sldChg chg="del">
        <pc:chgData name="Mara Grimaldi" userId="bc8932149bbfe9d3" providerId="LiveId" clId="{039E81DC-A0AB-470C-A5A8-14F7887F64F7}" dt="2020-05-07T08:48:58.255" v="435" actId="47"/>
        <pc:sldMkLst>
          <pc:docMk/>
          <pc:sldMk cId="3165008504" sldId="816"/>
        </pc:sldMkLst>
      </pc:sldChg>
      <pc:sldChg chg="del">
        <pc:chgData name="Mara Grimaldi" userId="bc8932149bbfe9d3" providerId="LiveId" clId="{039E81DC-A0AB-470C-A5A8-14F7887F64F7}" dt="2020-05-07T08:49:43.671" v="509" actId="47"/>
        <pc:sldMkLst>
          <pc:docMk/>
          <pc:sldMk cId="2389070896" sldId="817"/>
        </pc:sldMkLst>
      </pc:sldChg>
      <pc:sldChg chg="del">
        <pc:chgData name="Mara Grimaldi" userId="bc8932149bbfe9d3" providerId="LiveId" clId="{039E81DC-A0AB-470C-A5A8-14F7887F64F7}" dt="2020-05-05T22:08:13.689" v="4" actId="47"/>
        <pc:sldMkLst>
          <pc:docMk/>
          <pc:sldMk cId="1067269979" sldId="818"/>
        </pc:sldMkLst>
      </pc:sldChg>
      <pc:sldChg chg="del">
        <pc:chgData name="Mara Grimaldi" userId="bc8932149bbfe9d3" providerId="LiveId" clId="{039E81DC-A0AB-470C-A5A8-14F7887F64F7}" dt="2020-05-05T22:08:13.689" v="4" actId="47"/>
        <pc:sldMkLst>
          <pc:docMk/>
          <pc:sldMk cId="2103463333" sldId="819"/>
        </pc:sldMkLst>
      </pc:sldChg>
      <pc:sldChg chg="addSp delSp modSp mod delAnim modAnim">
        <pc:chgData name="Mara Grimaldi" userId="bc8932149bbfe9d3" providerId="LiveId" clId="{039E81DC-A0AB-470C-A5A8-14F7887F64F7}" dt="2020-05-07T09:03:01.312" v="780"/>
        <pc:sldMkLst>
          <pc:docMk/>
          <pc:sldMk cId="2978984708" sldId="820"/>
        </pc:sldMkLst>
        <pc:spChg chg="add del mod">
          <ac:chgData name="Mara Grimaldi" userId="bc8932149bbfe9d3" providerId="LiveId" clId="{039E81DC-A0AB-470C-A5A8-14F7887F64F7}" dt="2020-05-07T08:51:30.237" v="560" actId="478"/>
          <ac:spMkLst>
            <pc:docMk/>
            <pc:sldMk cId="2978984708" sldId="820"/>
            <ac:spMk id="2" creationId="{DE460C36-609E-4FFC-BF65-4831A7BB30C4}"/>
          </ac:spMkLst>
        </pc:spChg>
        <pc:spChg chg="add del mod">
          <ac:chgData name="Mara Grimaldi" userId="bc8932149bbfe9d3" providerId="LiveId" clId="{039E81DC-A0AB-470C-A5A8-14F7887F64F7}" dt="2020-05-07T08:53:34.838" v="570"/>
          <ac:spMkLst>
            <pc:docMk/>
            <pc:sldMk cId="2978984708" sldId="820"/>
            <ac:spMk id="3" creationId="{94AF44A5-0662-44D0-BD9B-B9C33B4FDC6D}"/>
          </ac:spMkLst>
        </pc:spChg>
        <pc:spChg chg="add del mod">
          <ac:chgData name="Mara Grimaldi" userId="bc8932149bbfe9d3" providerId="LiveId" clId="{039E81DC-A0AB-470C-A5A8-14F7887F64F7}" dt="2020-05-07T09:01:25.857" v="754" actId="478"/>
          <ac:spMkLst>
            <pc:docMk/>
            <pc:sldMk cId="2978984708" sldId="820"/>
            <ac:spMk id="4" creationId="{D0F17AB7-D280-4F3E-8EB2-2C907DF8E145}"/>
          </ac:spMkLst>
        </pc:spChg>
        <pc:spChg chg="add del mod">
          <ac:chgData name="Mara Grimaldi" userId="bc8932149bbfe9d3" providerId="LiveId" clId="{039E81DC-A0AB-470C-A5A8-14F7887F64F7}" dt="2020-05-07T08:55:53.900" v="730" actId="21"/>
          <ac:spMkLst>
            <pc:docMk/>
            <pc:sldMk cId="2978984708" sldId="820"/>
            <ac:spMk id="6" creationId="{FE8B680C-9059-4592-82E6-BF79EEEB2FB3}"/>
          </ac:spMkLst>
        </pc:spChg>
        <pc:spChg chg="add mod">
          <ac:chgData name="Mara Grimaldi" userId="bc8932149bbfe9d3" providerId="LiveId" clId="{039E81DC-A0AB-470C-A5A8-14F7887F64F7}" dt="2020-05-07T09:02:29.078" v="773" actId="1076"/>
          <ac:spMkLst>
            <pc:docMk/>
            <pc:sldMk cId="2978984708" sldId="820"/>
            <ac:spMk id="8" creationId="{BC18F214-18F3-4AE1-9A2F-C0DF15D7280F}"/>
          </ac:spMkLst>
        </pc:spChg>
        <pc:spChg chg="add mod">
          <ac:chgData name="Mara Grimaldi" userId="bc8932149bbfe9d3" providerId="LiveId" clId="{039E81DC-A0AB-470C-A5A8-14F7887F64F7}" dt="2020-05-07T08:51:32.191" v="561" actId="20577"/>
          <ac:spMkLst>
            <pc:docMk/>
            <pc:sldMk cId="2978984708" sldId="820"/>
            <ac:spMk id="14" creationId="{76EE5913-62FC-4F9B-8753-9AB591B7EE0E}"/>
          </ac:spMkLst>
        </pc:spChg>
        <pc:spChg chg="add del mod">
          <ac:chgData name="Mara Grimaldi" userId="bc8932149bbfe9d3" providerId="LiveId" clId="{039E81DC-A0AB-470C-A5A8-14F7887F64F7}" dt="2020-05-07T09:01:24.009" v="753" actId="478"/>
          <ac:spMkLst>
            <pc:docMk/>
            <pc:sldMk cId="2978984708" sldId="820"/>
            <ac:spMk id="17" creationId="{C0E3AB76-CE78-44C2-BEFD-D2DD40ECD461}"/>
          </ac:spMkLst>
        </pc:spChg>
        <pc:spChg chg="add del mod">
          <ac:chgData name="Mara Grimaldi" userId="bc8932149bbfe9d3" providerId="LiveId" clId="{039E81DC-A0AB-470C-A5A8-14F7887F64F7}" dt="2020-05-07T08:55:53.900" v="730" actId="21"/>
          <ac:spMkLst>
            <pc:docMk/>
            <pc:sldMk cId="2978984708" sldId="820"/>
            <ac:spMk id="21" creationId="{99CDE3E1-72A6-4E58-84C8-D43B41CD6410}"/>
          </ac:spMkLst>
        </pc:spChg>
        <pc:spChg chg="add del mod">
          <ac:chgData name="Mara Grimaldi" userId="bc8932149bbfe9d3" providerId="LiveId" clId="{039E81DC-A0AB-470C-A5A8-14F7887F64F7}" dt="2020-05-07T08:55:18.951" v="687" actId="21"/>
          <ac:spMkLst>
            <pc:docMk/>
            <pc:sldMk cId="2978984708" sldId="820"/>
            <ac:spMk id="22" creationId="{0A02E338-01EF-458E-94FD-C0CABF79B277}"/>
          </ac:spMkLst>
        </pc:spChg>
        <pc:spChg chg="add del mod">
          <ac:chgData name="Mara Grimaldi" userId="bc8932149bbfe9d3" providerId="LiveId" clId="{039E81DC-A0AB-470C-A5A8-14F7887F64F7}" dt="2020-05-07T08:55:53.900" v="730" actId="21"/>
          <ac:spMkLst>
            <pc:docMk/>
            <pc:sldMk cId="2978984708" sldId="820"/>
            <ac:spMk id="23" creationId="{17EC1228-8528-41BF-9E19-0E37083AF9D3}"/>
          </ac:spMkLst>
        </pc:spChg>
        <pc:spChg chg="mod">
          <ac:chgData name="Mara Grimaldi" userId="bc8932149bbfe9d3" providerId="LiveId" clId="{039E81DC-A0AB-470C-A5A8-14F7887F64F7}" dt="2020-05-07T09:02:56.301" v="778" actId="1076"/>
          <ac:spMkLst>
            <pc:docMk/>
            <pc:sldMk cId="2978984708" sldId="820"/>
            <ac:spMk id="1025" creationId="{00000000-0000-0000-0000-000000000000}"/>
          </ac:spMkLst>
        </pc:spChg>
        <pc:picChg chg="add del mod modCrop">
          <ac:chgData name="Mara Grimaldi" userId="bc8932149bbfe9d3" providerId="LiveId" clId="{039E81DC-A0AB-470C-A5A8-14F7887F64F7}" dt="2020-05-07T08:55:53.900" v="730" actId="21"/>
          <ac:picMkLst>
            <pc:docMk/>
            <pc:sldMk cId="2978984708" sldId="820"/>
            <ac:picMk id="5" creationId="{D6E74DA8-2309-4735-A82A-DCB8A1A5CC84}"/>
          </ac:picMkLst>
        </pc:picChg>
        <pc:picChg chg="add del mod">
          <ac:chgData name="Mara Grimaldi" userId="bc8932149bbfe9d3" providerId="LiveId" clId="{039E81DC-A0AB-470C-A5A8-14F7887F64F7}" dt="2020-05-07T09:01:22.094" v="752" actId="478"/>
          <ac:picMkLst>
            <pc:docMk/>
            <pc:sldMk cId="2978984708" sldId="820"/>
            <ac:picMk id="7" creationId="{29DBC839-161F-41AC-A8AB-DAE2006733F1}"/>
          </ac:picMkLst>
        </pc:picChg>
        <pc:picChg chg="add mod">
          <ac:chgData name="Mara Grimaldi" userId="bc8932149bbfe9d3" providerId="LiveId" clId="{039E81DC-A0AB-470C-A5A8-14F7887F64F7}" dt="2020-05-07T09:02:49.990" v="777" actId="1076"/>
          <ac:picMkLst>
            <pc:docMk/>
            <pc:sldMk cId="2978984708" sldId="820"/>
            <ac:picMk id="13" creationId="{9A41F566-A9DC-409A-8242-5D19C3BFB3BB}"/>
          </ac:picMkLst>
        </pc:picChg>
        <pc:picChg chg="add mod">
          <ac:chgData name="Mara Grimaldi" userId="bc8932149bbfe9d3" providerId="LiveId" clId="{039E81DC-A0AB-470C-A5A8-14F7887F64F7}" dt="2020-05-07T09:02:25.714" v="771" actId="1076"/>
          <ac:picMkLst>
            <pc:docMk/>
            <pc:sldMk cId="2978984708" sldId="820"/>
            <ac:picMk id="16" creationId="{94C09F3C-296B-40D9-BD82-01AB2C033E9C}"/>
          </ac:picMkLst>
        </pc:picChg>
        <pc:picChg chg="add mod">
          <ac:chgData name="Mara Grimaldi" userId="bc8932149bbfe9d3" providerId="LiveId" clId="{039E81DC-A0AB-470C-A5A8-14F7887F64F7}" dt="2020-05-07T09:02:48.982" v="776" actId="1076"/>
          <ac:picMkLst>
            <pc:docMk/>
            <pc:sldMk cId="2978984708" sldId="820"/>
            <ac:picMk id="18" creationId="{7412DA12-197F-459E-B160-435D3E73243C}"/>
          </ac:picMkLst>
        </pc:picChg>
        <pc:picChg chg="mod">
          <ac:chgData name="Mara Grimaldi" userId="bc8932149bbfe9d3" providerId="LiveId" clId="{039E81DC-A0AB-470C-A5A8-14F7887F64F7}" dt="2020-05-07T08:37:44.060" v="248" actId="1076"/>
          <ac:picMkLst>
            <pc:docMk/>
            <pc:sldMk cId="2978984708" sldId="820"/>
            <ac:picMk id="1027" creationId="{00000000-0000-0000-0000-000000000000}"/>
          </ac:picMkLst>
        </pc:picChg>
        <pc:picChg chg="mod">
          <ac:chgData name="Mara Grimaldi" userId="bc8932149bbfe9d3" providerId="LiveId" clId="{039E81DC-A0AB-470C-A5A8-14F7887F64F7}" dt="2020-05-07T08:37:44.060" v="248" actId="1076"/>
          <ac:picMkLst>
            <pc:docMk/>
            <pc:sldMk cId="2978984708" sldId="820"/>
            <ac:picMk id="1028" creationId="{00000000-0000-0000-0000-000000000000}"/>
          </ac:picMkLst>
        </pc:picChg>
        <pc:picChg chg="mod">
          <ac:chgData name="Mara Grimaldi" userId="bc8932149bbfe9d3" providerId="LiveId" clId="{039E81DC-A0AB-470C-A5A8-14F7887F64F7}" dt="2020-05-07T08:37:45.583" v="249" actId="1076"/>
          <ac:picMkLst>
            <pc:docMk/>
            <pc:sldMk cId="2978984708" sldId="820"/>
            <ac:picMk id="1029" creationId="{00000000-0000-0000-0000-000000000000}"/>
          </ac:picMkLst>
        </pc:picChg>
        <pc:picChg chg="del mod">
          <ac:chgData name="Mara Grimaldi" userId="bc8932149bbfe9d3" providerId="LiveId" clId="{039E81DC-A0AB-470C-A5A8-14F7887F64F7}" dt="2020-05-07T08:50:53.257" v="550" actId="21"/>
          <ac:picMkLst>
            <pc:docMk/>
            <pc:sldMk cId="2978984708" sldId="820"/>
            <ac:picMk id="1031" creationId="{00000000-0000-0000-0000-000000000000}"/>
          </ac:picMkLst>
        </pc:picChg>
        <pc:picChg chg="del mod">
          <ac:chgData name="Mara Grimaldi" userId="bc8932149bbfe9d3" providerId="LiveId" clId="{039E81DC-A0AB-470C-A5A8-14F7887F64F7}" dt="2020-05-07T08:51:28.136" v="559" actId="478"/>
          <ac:picMkLst>
            <pc:docMk/>
            <pc:sldMk cId="2978984708" sldId="820"/>
            <ac:picMk id="1032" creationId="{00000000-0000-0000-0000-000000000000}"/>
          </ac:picMkLst>
        </pc:picChg>
        <pc:picChg chg="del mod">
          <ac:chgData name="Mara Grimaldi" userId="bc8932149bbfe9d3" providerId="LiveId" clId="{039E81DC-A0AB-470C-A5A8-14F7887F64F7}" dt="2020-05-07T08:50:40.664" v="546" actId="21"/>
          <ac:picMkLst>
            <pc:docMk/>
            <pc:sldMk cId="2978984708" sldId="820"/>
            <ac:picMk id="1033" creationId="{00000000-0000-0000-0000-000000000000}"/>
          </ac:picMkLst>
        </pc:picChg>
      </pc:sldChg>
      <pc:sldChg chg="addSp delSp modSp mod delAnim modAnim">
        <pc:chgData name="Mara Grimaldi" userId="bc8932149bbfe9d3" providerId="LiveId" clId="{039E81DC-A0AB-470C-A5A8-14F7887F64F7}" dt="2020-05-07T09:23:09.543" v="1753"/>
        <pc:sldMkLst>
          <pc:docMk/>
          <pc:sldMk cId="3031182414" sldId="822"/>
        </pc:sldMkLst>
        <pc:spChg chg="add mod">
          <ac:chgData name="Mara Grimaldi" userId="bc8932149bbfe9d3" providerId="LiveId" clId="{039E81DC-A0AB-470C-A5A8-14F7887F64F7}" dt="2020-05-07T08:33:18.552" v="192" actId="6549"/>
          <ac:spMkLst>
            <pc:docMk/>
            <pc:sldMk cId="3031182414" sldId="822"/>
            <ac:spMk id="2" creationId="{014EE39F-8781-4B4B-A06E-1B94FC7E8DFA}"/>
          </ac:spMkLst>
        </pc:spChg>
        <pc:spChg chg="add mod">
          <ac:chgData name="Mara Grimaldi" userId="bc8932149bbfe9d3" providerId="LiveId" clId="{039E81DC-A0AB-470C-A5A8-14F7887F64F7}" dt="2020-05-07T08:33:25.512" v="195" actId="1076"/>
          <ac:spMkLst>
            <pc:docMk/>
            <pc:sldMk cId="3031182414" sldId="822"/>
            <ac:spMk id="12" creationId="{E8203540-3930-44CC-BC32-968E0E23F163}"/>
          </ac:spMkLst>
        </pc:spChg>
        <pc:spChg chg="add mod">
          <ac:chgData name="Mara Grimaldi" userId="bc8932149bbfe9d3" providerId="LiveId" clId="{039E81DC-A0AB-470C-A5A8-14F7887F64F7}" dt="2020-05-07T08:34:09.488" v="205" actId="1076"/>
          <ac:spMkLst>
            <pc:docMk/>
            <pc:sldMk cId="3031182414" sldId="822"/>
            <ac:spMk id="13" creationId="{5D4BAC9D-4EB0-44A6-AB1A-276AFBF630B5}"/>
          </ac:spMkLst>
        </pc:spChg>
        <pc:picChg chg="add mod modCrop">
          <ac:chgData name="Mara Grimaldi" userId="bc8932149bbfe9d3" providerId="LiveId" clId="{039E81DC-A0AB-470C-A5A8-14F7887F64F7}" dt="2020-05-07T08:34:07.145" v="204" actId="1076"/>
          <ac:picMkLst>
            <pc:docMk/>
            <pc:sldMk cId="3031182414" sldId="822"/>
            <ac:picMk id="3" creationId="{2CC233F9-3839-4F21-87D8-F99D4E92F848}"/>
          </ac:picMkLst>
        </pc:picChg>
        <pc:picChg chg="del">
          <ac:chgData name="Mara Grimaldi" userId="bc8932149bbfe9d3" providerId="LiveId" clId="{039E81DC-A0AB-470C-A5A8-14F7887F64F7}" dt="2020-05-07T08:30:50.753" v="165" actId="478"/>
          <ac:picMkLst>
            <pc:docMk/>
            <pc:sldMk cId="3031182414" sldId="822"/>
            <ac:picMk id="6" creationId="{00000000-0000-0000-0000-000000000000}"/>
          </ac:picMkLst>
        </pc:picChg>
        <pc:picChg chg="del">
          <ac:chgData name="Mara Grimaldi" userId="bc8932149bbfe9d3" providerId="LiveId" clId="{039E81DC-A0AB-470C-A5A8-14F7887F64F7}" dt="2020-05-07T08:30:49.140" v="164" actId="478"/>
          <ac:picMkLst>
            <pc:docMk/>
            <pc:sldMk cId="3031182414" sldId="822"/>
            <ac:picMk id="7" creationId="{00000000-0000-0000-0000-000000000000}"/>
          </ac:picMkLst>
        </pc:picChg>
        <pc:picChg chg="add mod">
          <ac:chgData name="Mara Grimaldi" userId="bc8932149bbfe9d3" providerId="LiveId" clId="{039E81DC-A0AB-470C-A5A8-14F7887F64F7}" dt="2020-05-07T08:33:30.078" v="196" actId="14100"/>
          <ac:picMkLst>
            <pc:docMk/>
            <pc:sldMk cId="3031182414" sldId="822"/>
            <ac:picMk id="10" creationId="{D48C0BC2-0AEA-47CD-AEBD-54360C891773}"/>
          </ac:picMkLst>
        </pc:picChg>
      </pc:sldChg>
      <pc:sldChg chg="addSp modSp mod modAnim">
        <pc:chgData name="Mara Grimaldi" userId="bc8932149bbfe9d3" providerId="LiveId" clId="{039E81DC-A0AB-470C-A5A8-14F7887F64F7}" dt="2020-05-07T08:45:38.285" v="310" actId="1076"/>
        <pc:sldMkLst>
          <pc:docMk/>
          <pc:sldMk cId="2614131535" sldId="825"/>
        </pc:sldMkLst>
        <pc:spChg chg="mod">
          <ac:chgData name="Mara Grimaldi" userId="bc8932149bbfe9d3" providerId="LiveId" clId="{039E81DC-A0AB-470C-A5A8-14F7887F64F7}" dt="2020-05-07T08:27:06.917" v="125" actId="1076"/>
          <ac:spMkLst>
            <pc:docMk/>
            <pc:sldMk cId="2614131535" sldId="825"/>
            <ac:spMk id="2" creationId="{00000000-0000-0000-0000-000000000000}"/>
          </ac:spMkLst>
        </pc:spChg>
        <pc:spChg chg="add mod">
          <ac:chgData name="Mara Grimaldi" userId="bc8932149bbfe9d3" providerId="LiveId" clId="{039E81DC-A0AB-470C-A5A8-14F7887F64F7}" dt="2020-05-07T08:28:40.224" v="158" actId="113"/>
          <ac:spMkLst>
            <pc:docMk/>
            <pc:sldMk cId="2614131535" sldId="825"/>
            <ac:spMk id="3" creationId="{A58C8951-A725-49E3-A0DB-B08FDB1DA22F}"/>
          </ac:spMkLst>
        </pc:spChg>
        <pc:spChg chg="mod">
          <ac:chgData name="Mara Grimaldi" userId="bc8932149bbfe9d3" providerId="LiveId" clId="{039E81DC-A0AB-470C-A5A8-14F7887F64F7}" dt="2020-05-07T08:27:09.550" v="126" actId="1076"/>
          <ac:spMkLst>
            <pc:docMk/>
            <pc:sldMk cId="2614131535" sldId="825"/>
            <ac:spMk id="5" creationId="{00000000-0000-0000-0000-000000000000}"/>
          </ac:spMkLst>
        </pc:spChg>
        <pc:spChg chg="add mod">
          <ac:chgData name="Mara Grimaldi" userId="bc8932149bbfe9d3" providerId="LiveId" clId="{039E81DC-A0AB-470C-A5A8-14F7887F64F7}" dt="2020-05-07T08:27:22.013" v="132" actId="1076"/>
          <ac:spMkLst>
            <pc:docMk/>
            <pc:sldMk cId="2614131535" sldId="825"/>
            <ac:spMk id="9" creationId="{66E1BFEF-3B48-4819-BF6E-173C85BEDC7F}"/>
          </ac:spMkLst>
        </pc:spChg>
        <pc:spChg chg="add mod">
          <ac:chgData name="Mara Grimaldi" userId="bc8932149bbfe9d3" providerId="LiveId" clId="{039E81DC-A0AB-470C-A5A8-14F7887F64F7}" dt="2020-05-07T08:27:32.673" v="137" actId="20577"/>
          <ac:spMkLst>
            <pc:docMk/>
            <pc:sldMk cId="2614131535" sldId="825"/>
            <ac:spMk id="11" creationId="{55FFB90B-5421-45FD-AA15-A2FFB5CB86FC}"/>
          </ac:spMkLst>
        </pc:spChg>
        <pc:spChg chg="add mod">
          <ac:chgData name="Mara Grimaldi" userId="bc8932149bbfe9d3" providerId="LiveId" clId="{039E81DC-A0AB-470C-A5A8-14F7887F64F7}" dt="2020-05-07T08:28:34.483" v="157" actId="121"/>
          <ac:spMkLst>
            <pc:docMk/>
            <pc:sldMk cId="2614131535" sldId="825"/>
            <ac:spMk id="12" creationId="{D999365F-539E-406F-9FAB-99E5C3364792}"/>
          </ac:spMkLst>
        </pc:spChg>
        <pc:spChg chg="add mod">
          <ac:chgData name="Mara Grimaldi" userId="bc8932149bbfe9d3" providerId="LiveId" clId="{039E81DC-A0AB-470C-A5A8-14F7887F64F7}" dt="2020-05-07T08:28:07.011" v="151" actId="208"/>
          <ac:spMkLst>
            <pc:docMk/>
            <pc:sldMk cId="2614131535" sldId="825"/>
            <ac:spMk id="13" creationId="{7744C1A7-29CC-4D4D-A5E2-19FF07244E70}"/>
          </ac:spMkLst>
        </pc:spChg>
        <pc:picChg chg="add mod">
          <ac:chgData name="Mara Grimaldi" userId="bc8932149bbfe9d3" providerId="LiveId" clId="{039E81DC-A0AB-470C-A5A8-14F7887F64F7}" dt="2020-05-07T08:45:38.285" v="310" actId="1076"/>
          <ac:picMkLst>
            <pc:docMk/>
            <pc:sldMk cId="2614131535" sldId="825"/>
            <ac:picMk id="1026" creationId="{798A6FAC-3061-4016-9A74-8496104F80F6}"/>
          </ac:picMkLst>
        </pc:picChg>
      </pc:sldChg>
      <pc:sldChg chg="addSp delSp modSp mod modAnim">
        <pc:chgData name="Mara Grimaldi" userId="bc8932149bbfe9d3" providerId="LiveId" clId="{039E81DC-A0AB-470C-A5A8-14F7887F64F7}" dt="2020-05-07T08:47:36.894" v="426"/>
        <pc:sldMkLst>
          <pc:docMk/>
          <pc:sldMk cId="3796049623" sldId="826"/>
        </pc:sldMkLst>
        <pc:spChg chg="mod">
          <ac:chgData name="Mara Grimaldi" userId="bc8932149bbfe9d3" providerId="LiveId" clId="{039E81DC-A0AB-470C-A5A8-14F7887F64F7}" dt="2020-05-07T08:46:58.413" v="418" actId="1076"/>
          <ac:spMkLst>
            <pc:docMk/>
            <pc:sldMk cId="3796049623" sldId="826"/>
            <ac:spMk id="2" creationId="{00000000-0000-0000-0000-000000000000}"/>
          </ac:spMkLst>
        </pc:spChg>
        <pc:spChg chg="add mod">
          <ac:chgData name="Mara Grimaldi" userId="bc8932149bbfe9d3" providerId="LiveId" clId="{039E81DC-A0AB-470C-A5A8-14F7887F64F7}" dt="2020-05-07T08:46:21.409" v="349" actId="207"/>
          <ac:spMkLst>
            <pc:docMk/>
            <pc:sldMk cId="3796049623" sldId="826"/>
            <ac:spMk id="3" creationId="{883E2576-0740-4A67-BB0C-D005F2AAC4A3}"/>
          </ac:spMkLst>
        </pc:spChg>
        <pc:spChg chg="mod">
          <ac:chgData name="Mara Grimaldi" userId="bc8932149bbfe9d3" providerId="LiveId" clId="{039E81DC-A0AB-470C-A5A8-14F7887F64F7}" dt="2020-05-07T08:46:56.731" v="417" actId="1076"/>
          <ac:spMkLst>
            <pc:docMk/>
            <pc:sldMk cId="3796049623" sldId="826"/>
            <ac:spMk id="5" creationId="{00000000-0000-0000-0000-000000000000}"/>
          </ac:spMkLst>
        </pc:spChg>
        <pc:picChg chg="add del">
          <ac:chgData name="Mara Grimaldi" userId="bc8932149bbfe9d3" providerId="LiveId" clId="{039E81DC-A0AB-470C-A5A8-14F7887F64F7}" dt="2020-05-07T08:47:15.339" v="420" actId="478"/>
          <ac:picMkLst>
            <pc:docMk/>
            <pc:sldMk cId="3796049623" sldId="826"/>
            <ac:picMk id="2050" creationId="{8EA15FCB-DDCA-4E97-BCD6-4B26A07626DE}"/>
          </ac:picMkLst>
        </pc:picChg>
        <pc:picChg chg="add mod">
          <ac:chgData name="Mara Grimaldi" userId="bc8932149bbfe9d3" providerId="LiveId" clId="{039E81DC-A0AB-470C-A5A8-14F7887F64F7}" dt="2020-05-07T08:47:29.401" v="422" actId="1076"/>
          <ac:picMkLst>
            <pc:docMk/>
            <pc:sldMk cId="3796049623" sldId="826"/>
            <ac:picMk id="2052" creationId="{0BC32404-3EEC-400F-BA5E-543BC6BEBA3F}"/>
          </ac:picMkLst>
        </pc:picChg>
      </pc:sldChg>
      <pc:sldChg chg="addSp modSp mod">
        <pc:chgData name="Mara Grimaldi" userId="bc8932149bbfe9d3" providerId="LiveId" clId="{039E81DC-A0AB-470C-A5A8-14F7887F64F7}" dt="2020-05-07T09:08:25.419" v="973"/>
        <pc:sldMkLst>
          <pc:docMk/>
          <pc:sldMk cId="2544908688" sldId="827"/>
        </pc:sldMkLst>
        <pc:spChg chg="mod">
          <ac:chgData name="Mara Grimaldi" userId="bc8932149bbfe9d3" providerId="LiveId" clId="{039E81DC-A0AB-470C-A5A8-14F7887F64F7}" dt="2020-05-07T09:07:40.084" v="946" actId="1076"/>
          <ac:spMkLst>
            <pc:docMk/>
            <pc:sldMk cId="2544908688" sldId="827"/>
            <ac:spMk id="2" creationId="{00000000-0000-0000-0000-000000000000}"/>
          </ac:spMkLst>
        </pc:spChg>
        <pc:spChg chg="add mod">
          <ac:chgData name="Mara Grimaldi" userId="bc8932149bbfe9d3" providerId="LiveId" clId="{039E81DC-A0AB-470C-A5A8-14F7887F64F7}" dt="2020-05-07T09:08:25.419" v="973"/>
          <ac:spMkLst>
            <pc:docMk/>
            <pc:sldMk cId="2544908688" sldId="827"/>
            <ac:spMk id="3" creationId="{0DE9E3C5-3C4D-494D-82DF-A624929A9315}"/>
          </ac:spMkLst>
        </pc:spChg>
        <pc:spChg chg="mod">
          <ac:chgData name="Mara Grimaldi" userId="bc8932149bbfe9d3" providerId="LiveId" clId="{039E81DC-A0AB-470C-A5A8-14F7887F64F7}" dt="2020-05-07T09:08:08.272" v="961" actId="6549"/>
          <ac:spMkLst>
            <pc:docMk/>
            <pc:sldMk cId="2544908688" sldId="827"/>
            <ac:spMk id="5" creationId="{00000000-0000-0000-0000-000000000000}"/>
          </ac:spMkLst>
        </pc:spChg>
      </pc:sldChg>
      <pc:sldChg chg="addSp delSp modSp mod modAnim">
        <pc:chgData name="Mara Grimaldi" userId="bc8932149bbfe9d3" providerId="LiveId" clId="{039E81DC-A0AB-470C-A5A8-14F7887F64F7}" dt="2020-05-07T09:18:14.132" v="1526"/>
        <pc:sldMkLst>
          <pc:docMk/>
          <pc:sldMk cId="642136069" sldId="828"/>
        </pc:sldMkLst>
        <pc:spChg chg="mod">
          <ac:chgData name="Mara Grimaldi" userId="bc8932149bbfe9d3" providerId="LiveId" clId="{039E81DC-A0AB-470C-A5A8-14F7887F64F7}" dt="2020-05-07T09:17:27.069" v="1492" actId="20578"/>
          <ac:spMkLst>
            <pc:docMk/>
            <pc:sldMk cId="642136069" sldId="828"/>
            <ac:spMk id="2" creationId="{00000000-0000-0000-0000-000000000000}"/>
          </ac:spMkLst>
        </pc:spChg>
        <pc:spChg chg="add mod">
          <ac:chgData name="Mara Grimaldi" userId="bc8932149bbfe9d3" providerId="LiveId" clId="{039E81DC-A0AB-470C-A5A8-14F7887F64F7}" dt="2020-05-07T09:18:05.923" v="1520" actId="20577"/>
          <ac:spMkLst>
            <pc:docMk/>
            <pc:sldMk cId="642136069" sldId="828"/>
            <ac:spMk id="3" creationId="{DC6A64F0-13CC-4E95-9F9F-BBC8A9E70745}"/>
          </ac:spMkLst>
        </pc:spChg>
        <pc:spChg chg="add del mod">
          <ac:chgData name="Mara Grimaldi" userId="bc8932149bbfe9d3" providerId="LiveId" clId="{039E81DC-A0AB-470C-A5A8-14F7887F64F7}" dt="2020-05-07T09:17:58.223" v="1509" actId="123"/>
          <ac:spMkLst>
            <pc:docMk/>
            <pc:sldMk cId="642136069" sldId="828"/>
            <ac:spMk id="4" creationId="{00000000-0000-0000-0000-000000000000}"/>
          </ac:spMkLst>
        </pc:spChg>
        <pc:spChg chg="mod">
          <ac:chgData name="Mara Grimaldi" userId="bc8932149bbfe9d3" providerId="LiveId" clId="{039E81DC-A0AB-470C-A5A8-14F7887F64F7}" dt="2020-05-07T09:17:47.399" v="1503" actId="1076"/>
          <ac:spMkLst>
            <pc:docMk/>
            <pc:sldMk cId="642136069" sldId="828"/>
            <ac:spMk id="5" creationId="{00000000-0000-0000-0000-000000000000}"/>
          </ac:spMkLst>
        </pc:spChg>
        <pc:spChg chg="add mod">
          <ac:chgData name="Mara Grimaldi" userId="bc8932149bbfe9d3" providerId="LiveId" clId="{039E81DC-A0AB-470C-A5A8-14F7887F64F7}" dt="2020-05-07T09:17:58.223" v="1509" actId="123"/>
          <ac:spMkLst>
            <pc:docMk/>
            <pc:sldMk cId="642136069" sldId="828"/>
            <ac:spMk id="11" creationId="{182F3BD7-C50A-4317-B88B-F8255B56DEBB}"/>
          </ac:spMkLst>
        </pc:spChg>
        <pc:picChg chg="add mod modCrop">
          <ac:chgData name="Mara Grimaldi" userId="bc8932149bbfe9d3" providerId="LiveId" clId="{039E81DC-A0AB-470C-A5A8-14F7887F64F7}" dt="2020-05-07T09:17:55.620" v="1508" actId="1076"/>
          <ac:picMkLst>
            <pc:docMk/>
            <pc:sldMk cId="642136069" sldId="828"/>
            <ac:picMk id="9" creationId="{E911197D-C4EF-43DF-A860-159B3959CB2F}"/>
          </ac:picMkLst>
        </pc:picChg>
        <pc:picChg chg="add del">
          <ac:chgData name="Mara Grimaldi" userId="bc8932149bbfe9d3" providerId="LiveId" clId="{039E81DC-A0AB-470C-A5A8-14F7887F64F7}" dt="2020-05-07T09:17:23.356" v="1482"/>
          <ac:picMkLst>
            <pc:docMk/>
            <pc:sldMk cId="642136069" sldId="828"/>
            <ac:picMk id="4098" creationId="{DCDDA799-D67A-4A67-B4C5-A1E9D9CB5999}"/>
          </ac:picMkLst>
        </pc:picChg>
      </pc:sldChg>
      <pc:sldChg chg="addSp modSp mod modAnim">
        <pc:chgData name="Mara Grimaldi" userId="bc8932149bbfe9d3" providerId="LiveId" clId="{039E81DC-A0AB-470C-A5A8-14F7887F64F7}" dt="2020-05-07T09:21:49.280" v="1747"/>
        <pc:sldMkLst>
          <pc:docMk/>
          <pc:sldMk cId="3646394764" sldId="832"/>
        </pc:sldMkLst>
        <pc:spChg chg="add mod">
          <ac:chgData name="Mara Grimaldi" userId="bc8932149bbfe9d3" providerId="LiveId" clId="{039E81DC-A0AB-470C-A5A8-14F7887F64F7}" dt="2020-05-07T09:20:02.504" v="1673" actId="1076"/>
          <ac:spMkLst>
            <pc:docMk/>
            <pc:sldMk cId="3646394764" sldId="832"/>
            <ac:spMk id="2" creationId="{90D0DEF9-30A2-4F7B-9CA5-8AA29494E0CC}"/>
          </ac:spMkLst>
        </pc:spChg>
        <pc:spChg chg="add mod">
          <ac:chgData name="Mara Grimaldi" userId="bc8932149bbfe9d3" providerId="LiveId" clId="{039E81DC-A0AB-470C-A5A8-14F7887F64F7}" dt="2020-05-07T09:20:29.123" v="1685" actId="1076"/>
          <ac:spMkLst>
            <pc:docMk/>
            <pc:sldMk cId="3646394764" sldId="832"/>
            <ac:spMk id="3" creationId="{17278D55-BE94-4E58-8B75-06BA2068BB9D}"/>
          </ac:spMkLst>
        </pc:spChg>
        <pc:spChg chg="mod">
          <ac:chgData name="Mara Grimaldi" userId="bc8932149bbfe9d3" providerId="LiveId" clId="{039E81DC-A0AB-470C-A5A8-14F7887F64F7}" dt="2020-05-07T09:20:24.892" v="1684" actId="1076"/>
          <ac:spMkLst>
            <pc:docMk/>
            <pc:sldMk cId="3646394764" sldId="832"/>
            <ac:spMk id="6" creationId="{00000000-0000-0000-0000-000000000000}"/>
          </ac:spMkLst>
        </pc:spChg>
        <pc:spChg chg="mod">
          <ac:chgData name="Mara Grimaldi" userId="bc8932149bbfe9d3" providerId="LiveId" clId="{039E81DC-A0AB-470C-A5A8-14F7887F64F7}" dt="2020-05-07T09:21:40.120" v="1742" actId="1076"/>
          <ac:spMkLst>
            <pc:docMk/>
            <pc:sldMk cId="3646394764" sldId="832"/>
            <ac:spMk id="7" creationId="{00000000-0000-0000-0000-000000000000}"/>
          </ac:spMkLst>
        </pc:spChg>
        <pc:picChg chg="add mod">
          <ac:chgData name="Mara Grimaldi" userId="bc8932149bbfe9d3" providerId="LiveId" clId="{039E81DC-A0AB-470C-A5A8-14F7887F64F7}" dt="2020-05-07T09:21:44.172" v="1744" actId="1076"/>
          <ac:picMkLst>
            <pc:docMk/>
            <pc:sldMk cId="3646394764" sldId="832"/>
            <ac:picMk id="10" creationId="{147A50AD-7C12-48C2-B64C-3C2D400D70D4}"/>
          </ac:picMkLst>
        </pc:picChg>
      </pc:sldChg>
      <pc:sldChg chg="modSp mod">
        <pc:chgData name="Mara Grimaldi" userId="bc8932149bbfe9d3" providerId="LiveId" clId="{039E81DC-A0AB-470C-A5A8-14F7887F64F7}" dt="2020-05-07T09:18:25.518" v="1527" actId="2711"/>
        <pc:sldMkLst>
          <pc:docMk/>
          <pc:sldMk cId="3886838230" sldId="833"/>
        </pc:sldMkLst>
        <pc:spChg chg="mod">
          <ac:chgData name="Mara Grimaldi" userId="bc8932149bbfe9d3" providerId="LiveId" clId="{039E81DC-A0AB-470C-A5A8-14F7887F64F7}" dt="2020-05-07T09:06:25.484" v="824" actId="404"/>
          <ac:spMkLst>
            <pc:docMk/>
            <pc:sldMk cId="3886838230" sldId="833"/>
            <ac:spMk id="4" creationId="{00000000-0000-0000-0000-000000000000}"/>
          </ac:spMkLst>
        </pc:spChg>
        <pc:spChg chg="mod">
          <ac:chgData name="Mara Grimaldi" userId="bc8932149bbfe9d3" providerId="LiveId" clId="{039E81DC-A0AB-470C-A5A8-14F7887F64F7}" dt="2020-05-07T09:06:57.693" v="898" actId="20577"/>
          <ac:spMkLst>
            <pc:docMk/>
            <pc:sldMk cId="3886838230" sldId="833"/>
            <ac:spMk id="5" creationId="{00000000-0000-0000-0000-000000000000}"/>
          </ac:spMkLst>
        </pc:spChg>
        <pc:spChg chg="mod">
          <ac:chgData name="Mara Grimaldi" userId="bc8932149bbfe9d3" providerId="LiveId" clId="{039E81DC-A0AB-470C-A5A8-14F7887F64F7}" dt="2020-05-07T09:18:25.518" v="1527" actId="2711"/>
          <ac:spMkLst>
            <pc:docMk/>
            <pc:sldMk cId="3886838230" sldId="833"/>
            <ac:spMk id="6" creationId="{00000000-0000-0000-0000-000000000000}"/>
          </ac:spMkLst>
        </pc:spChg>
        <pc:graphicFrameChg chg="mod">
          <ac:chgData name="Mara Grimaldi" userId="bc8932149bbfe9d3" providerId="LiveId" clId="{039E81DC-A0AB-470C-A5A8-14F7887F64F7}" dt="2020-05-07T09:18:25.518" v="1527" actId="2711"/>
          <ac:graphicFrameMkLst>
            <pc:docMk/>
            <pc:sldMk cId="3886838230" sldId="833"/>
            <ac:graphicFrameMk id="8" creationId="{00000000-0000-0000-0000-000000000000}"/>
          </ac:graphicFrameMkLst>
        </pc:graphicFrameChg>
      </pc:sldChg>
      <pc:sldChg chg="modSp">
        <pc:chgData name="Mara Grimaldi" userId="bc8932149bbfe9d3" providerId="LiveId" clId="{039E81DC-A0AB-470C-A5A8-14F7887F64F7}" dt="2020-05-07T08:07:50.197" v="75" actId="20577"/>
        <pc:sldMkLst>
          <pc:docMk/>
          <pc:sldMk cId="490872155" sldId="834"/>
        </pc:sldMkLst>
        <pc:spChg chg="mod">
          <ac:chgData name="Mara Grimaldi" userId="bc8932149bbfe9d3" providerId="LiveId" clId="{039E81DC-A0AB-470C-A5A8-14F7887F64F7}" dt="2020-05-07T08:07:50.197" v="75" actId="20577"/>
          <ac:spMkLst>
            <pc:docMk/>
            <pc:sldMk cId="490872155" sldId="834"/>
            <ac:spMk id="12" creationId="{008A2A73-ADC3-4395-9EDB-10181808961A}"/>
          </ac:spMkLst>
        </pc:spChg>
      </pc:sldChg>
      <pc:sldChg chg="modSp mod">
        <pc:chgData name="Mara Grimaldi" userId="bc8932149bbfe9d3" providerId="LiveId" clId="{039E81DC-A0AB-470C-A5A8-14F7887F64F7}" dt="2020-05-07T08:11:58.315" v="77" actId="20577"/>
        <pc:sldMkLst>
          <pc:docMk/>
          <pc:sldMk cId="398301755" sldId="837"/>
        </pc:sldMkLst>
        <pc:spChg chg="mod">
          <ac:chgData name="Mara Grimaldi" userId="bc8932149bbfe9d3" providerId="LiveId" clId="{039E81DC-A0AB-470C-A5A8-14F7887F64F7}" dt="2020-05-07T08:11:58.315" v="77" actId="20577"/>
          <ac:spMkLst>
            <pc:docMk/>
            <pc:sldMk cId="398301755" sldId="837"/>
            <ac:spMk id="2" creationId="{F78BF61B-C627-4F29-90D3-DCD95038E250}"/>
          </ac:spMkLst>
        </pc:spChg>
      </pc:sldChg>
      <pc:sldChg chg="addSp delSp modSp mod delAnim modAnim">
        <pc:chgData name="Mara Grimaldi" userId="bc8932149bbfe9d3" providerId="LiveId" clId="{039E81DC-A0AB-470C-A5A8-14F7887F64F7}" dt="2020-05-07T09:14:51.227" v="1378" actId="478"/>
        <pc:sldMkLst>
          <pc:docMk/>
          <pc:sldMk cId="1068575338" sldId="843"/>
        </pc:sldMkLst>
        <pc:spChg chg="mod">
          <ac:chgData name="Mara Grimaldi" userId="bc8932149bbfe9d3" providerId="LiveId" clId="{039E81DC-A0AB-470C-A5A8-14F7887F64F7}" dt="2020-05-07T09:14:32.875" v="1369" actId="20577"/>
          <ac:spMkLst>
            <pc:docMk/>
            <pc:sldMk cId="1068575338" sldId="843"/>
            <ac:spMk id="3" creationId="{00000000-0000-0000-0000-000000000000}"/>
          </ac:spMkLst>
        </pc:spChg>
        <pc:spChg chg="del">
          <ac:chgData name="Mara Grimaldi" userId="bc8932149bbfe9d3" providerId="LiveId" clId="{039E81DC-A0AB-470C-A5A8-14F7887F64F7}" dt="2020-05-07T09:14:51.227" v="1378" actId="478"/>
          <ac:spMkLst>
            <pc:docMk/>
            <pc:sldMk cId="1068575338" sldId="843"/>
            <ac:spMk id="4" creationId="{00000000-0000-0000-0000-000000000000}"/>
          </ac:spMkLst>
        </pc:spChg>
        <pc:spChg chg="mod">
          <ac:chgData name="Mara Grimaldi" userId="bc8932149bbfe9d3" providerId="LiveId" clId="{039E81DC-A0AB-470C-A5A8-14F7887F64F7}" dt="2020-05-07T09:06:22.848" v="823" actId="403"/>
          <ac:spMkLst>
            <pc:docMk/>
            <pc:sldMk cId="1068575338" sldId="843"/>
            <ac:spMk id="5" creationId="{00000000-0000-0000-0000-000000000000}"/>
          </ac:spMkLst>
        </pc:spChg>
        <pc:spChg chg="add mod">
          <ac:chgData name="Mara Grimaldi" userId="bc8932149bbfe9d3" providerId="LiveId" clId="{039E81DC-A0AB-470C-A5A8-14F7887F64F7}" dt="2020-05-07T09:14:43.825" v="1375" actId="1076"/>
          <ac:spMkLst>
            <pc:docMk/>
            <pc:sldMk cId="1068575338" sldId="843"/>
            <ac:spMk id="9" creationId="{21EC59A8-AE52-4CBC-B7EA-38FD6A37FAA7}"/>
          </ac:spMkLst>
        </pc:spChg>
        <pc:picChg chg="add mod">
          <ac:chgData name="Mara Grimaldi" userId="bc8932149bbfe9d3" providerId="LiveId" clId="{039E81DC-A0AB-470C-A5A8-14F7887F64F7}" dt="2020-05-07T09:14:17.056" v="1362" actId="1076"/>
          <ac:picMkLst>
            <pc:docMk/>
            <pc:sldMk cId="1068575338" sldId="843"/>
            <ac:picMk id="2" creationId="{AA36C898-BF9B-454D-BB77-FA2DE2753FD7}"/>
          </ac:picMkLst>
        </pc:picChg>
      </pc:sldChg>
      <pc:sldChg chg="addSp delSp modSp mod modAnim">
        <pc:chgData name="Mara Grimaldi" userId="bc8932149bbfe9d3" providerId="LiveId" clId="{039E81DC-A0AB-470C-A5A8-14F7887F64F7}" dt="2020-05-07T09:13:28.767" v="1337"/>
        <pc:sldMkLst>
          <pc:docMk/>
          <pc:sldMk cId="3906808616" sldId="844"/>
        </pc:sldMkLst>
        <pc:spChg chg="add mod">
          <ac:chgData name="Mara Grimaldi" userId="bc8932149bbfe9d3" providerId="LiveId" clId="{039E81DC-A0AB-470C-A5A8-14F7887F64F7}" dt="2020-05-07T09:13:22.538" v="1330" actId="6549"/>
          <ac:spMkLst>
            <pc:docMk/>
            <pc:sldMk cId="3906808616" sldId="844"/>
            <ac:spMk id="2" creationId="{09659772-BA75-4F21-9EF4-8B8519431B65}"/>
          </ac:spMkLst>
        </pc:spChg>
        <pc:spChg chg="del mod">
          <ac:chgData name="Mara Grimaldi" userId="bc8932149bbfe9d3" providerId="LiveId" clId="{039E81DC-A0AB-470C-A5A8-14F7887F64F7}" dt="2020-05-07T09:13:16.467" v="1327" actId="478"/>
          <ac:spMkLst>
            <pc:docMk/>
            <pc:sldMk cId="3906808616" sldId="844"/>
            <ac:spMk id="3" creationId="{00000000-0000-0000-0000-000000000000}"/>
          </ac:spMkLst>
        </pc:spChg>
        <pc:spChg chg="add mod">
          <ac:chgData name="Mara Grimaldi" userId="bc8932149bbfe9d3" providerId="LiveId" clId="{039E81DC-A0AB-470C-A5A8-14F7887F64F7}" dt="2020-05-07T09:13:25.544" v="1335" actId="403"/>
          <ac:spMkLst>
            <pc:docMk/>
            <pc:sldMk cId="3906808616" sldId="844"/>
            <ac:spMk id="4" creationId="{BBAF8623-DEE2-46F5-96DA-1065C0AFE8B4}"/>
          </ac:spMkLst>
        </pc:spChg>
        <pc:spChg chg="mod">
          <ac:chgData name="Mara Grimaldi" userId="bc8932149bbfe9d3" providerId="LiveId" clId="{039E81DC-A0AB-470C-A5A8-14F7887F64F7}" dt="2020-05-07T09:06:04.386" v="816" actId="403"/>
          <ac:spMkLst>
            <pc:docMk/>
            <pc:sldMk cId="3906808616" sldId="844"/>
            <ac:spMk id="11" creationId="{00000000-0000-0000-0000-000000000000}"/>
          </ac:spMkLst>
        </pc:spChg>
      </pc:sldChg>
      <pc:sldChg chg="modSp mod">
        <pc:chgData name="Mara Grimaldi" userId="bc8932149bbfe9d3" providerId="LiveId" clId="{039E81DC-A0AB-470C-A5A8-14F7887F64F7}" dt="2020-05-11T13:39:04.272" v="6585" actId="207"/>
        <pc:sldMkLst>
          <pc:docMk/>
          <pc:sldMk cId="826978325" sldId="849"/>
        </pc:sldMkLst>
        <pc:spChg chg="mod">
          <ac:chgData name="Mara Grimaldi" userId="bc8932149bbfe9d3" providerId="LiveId" clId="{039E81DC-A0AB-470C-A5A8-14F7887F64F7}" dt="2020-05-11T13:39:04.272" v="6585" actId="207"/>
          <ac:spMkLst>
            <pc:docMk/>
            <pc:sldMk cId="826978325" sldId="849"/>
            <ac:spMk id="2" creationId="{00000000-0000-0000-0000-000000000000}"/>
          </ac:spMkLst>
        </pc:spChg>
        <pc:spChg chg="mod">
          <ac:chgData name="Mara Grimaldi" userId="bc8932149bbfe9d3" providerId="LiveId" clId="{039E81DC-A0AB-470C-A5A8-14F7887F64F7}" dt="2020-05-05T22:08:56.728" v="54" actId="1076"/>
          <ac:spMkLst>
            <pc:docMk/>
            <pc:sldMk cId="826978325" sldId="849"/>
            <ac:spMk id="19" creationId="{00000000-0000-0000-0000-000000000000}"/>
          </ac:spMkLst>
        </pc:spChg>
      </pc:sldChg>
      <pc:sldChg chg="del">
        <pc:chgData name="Mara Grimaldi" userId="bc8932149bbfe9d3" providerId="LiveId" clId="{039E81DC-A0AB-470C-A5A8-14F7887F64F7}" dt="2020-05-06T10:11:25.485" v="55" actId="47"/>
        <pc:sldMkLst>
          <pc:docMk/>
          <pc:sldMk cId="1418820988" sldId="850"/>
        </pc:sldMkLst>
      </pc:sldChg>
      <pc:sldChg chg="addSp delSp modSp add mod delAnim modAnim">
        <pc:chgData name="Mara Grimaldi" userId="bc8932149bbfe9d3" providerId="LiveId" clId="{039E81DC-A0AB-470C-A5A8-14F7887F64F7}" dt="2020-05-07T08:45:17.841" v="306"/>
        <pc:sldMkLst>
          <pc:docMk/>
          <pc:sldMk cId="3250059111" sldId="863"/>
        </pc:sldMkLst>
        <pc:spChg chg="mod">
          <ac:chgData name="Mara Grimaldi" userId="bc8932149bbfe9d3" providerId="LiveId" clId="{039E81DC-A0AB-470C-A5A8-14F7887F64F7}" dt="2020-05-07T08:44:28.221" v="292" actId="20577"/>
          <ac:spMkLst>
            <pc:docMk/>
            <pc:sldMk cId="3250059111" sldId="863"/>
            <ac:spMk id="2" creationId="{014EE39F-8781-4B4B-A06E-1B94FC7E8DFA}"/>
          </ac:spMkLst>
        </pc:spChg>
        <pc:spChg chg="del">
          <ac:chgData name="Mara Grimaldi" userId="bc8932149bbfe9d3" providerId="LiveId" clId="{039E81DC-A0AB-470C-A5A8-14F7887F64F7}" dt="2020-05-07T08:45:14.045" v="305" actId="478"/>
          <ac:spMkLst>
            <pc:docMk/>
            <pc:sldMk cId="3250059111" sldId="863"/>
            <ac:spMk id="4" creationId="{00000000-0000-0000-0000-000000000000}"/>
          </ac:spMkLst>
        </pc:spChg>
        <pc:spChg chg="del">
          <ac:chgData name="Mara Grimaldi" userId="bc8932149bbfe9d3" providerId="LiveId" clId="{039E81DC-A0AB-470C-A5A8-14F7887F64F7}" dt="2020-05-07T08:42:01.457" v="261" actId="478"/>
          <ac:spMkLst>
            <pc:docMk/>
            <pc:sldMk cId="3250059111" sldId="863"/>
            <ac:spMk id="12" creationId="{E8203540-3930-44CC-BC32-968E0E23F163}"/>
          </ac:spMkLst>
        </pc:spChg>
        <pc:spChg chg="mod">
          <ac:chgData name="Mara Grimaldi" userId="bc8932149bbfe9d3" providerId="LiveId" clId="{039E81DC-A0AB-470C-A5A8-14F7887F64F7}" dt="2020-05-07T08:45:06.912" v="304" actId="1076"/>
          <ac:spMkLst>
            <pc:docMk/>
            <pc:sldMk cId="3250059111" sldId="863"/>
            <ac:spMk id="13" creationId="{5D4BAC9D-4EB0-44A6-AB1A-276AFBF630B5}"/>
          </ac:spMkLst>
        </pc:spChg>
        <pc:spChg chg="add mod">
          <ac:chgData name="Mara Grimaldi" userId="bc8932149bbfe9d3" providerId="LiveId" clId="{039E81DC-A0AB-470C-A5A8-14F7887F64F7}" dt="2020-05-07T08:43:13.795" v="275" actId="1076"/>
          <ac:spMkLst>
            <pc:docMk/>
            <pc:sldMk cId="3250059111" sldId="863"/>
            <ac:spMk id="14" creationId="{D6146404-F34C-42BC-9796-162D35B13EAD}"/>
          </ac:spMkLst>
        </pc:spChg>
        <pc:picChg chg="del">
          <ac:chgData name="Mara Grimaldi" userId="bc8932149bbfe9d3" providerId="LiveId" clId="{039E81DC-A0AB-470C-A5A8-14F7887F64F7}" dt="2020-05-07T08:42:23.961" v="265" actId="478"/>
          <ac:picMkLst>
            <pc:docMk/>
            <pc:sldMk cId="3250059111" sldId="863"/>
            <ac:picMk id="3" creationId="{2CC233F9-3839-4F21-87D8-F99D4E92F848}"/>
          </ac:picMkLst>
        </pc:picChg>
        <pc:picChg chg="add del mod modCrop">
          <ac:chgData name="Mara Grimaldi" userId="bc8932149bbfe9d3" providerId="LiveId" clId="{039E81DC-A0AB-470C-A5A8-14F7887F64F7}" dt="2020-05-07T08:42:28.020" v="269" actId="478"/>
          <ac:picMkLst>
            <pc:docMk/>
            <pc:sldMk cId="3250059111" sldId="863"/>
            <ac:picMk id="6" creationId="{98DF4D6D-4C56-4E3D-B771-2FDA1BB9925B}"/>
          </ac:picMkLst>
        </pc:picChg>
        <pc:picChg chg="add mod">
          <ac:chgData name="Mara Grimaldi" userId="bc8932149bbfe9d3" providerId="LiveId" clId="{039E81DC-A0AB-470C-A5A8-14F7887F64F7}" dt="2020-05-07T08:42:43.433" v="273" actId="1076"/>
          <ac:picMkLst>
            <pc:docMk/>
            <pc:sldMk cId="3250059111" sldId="863"/>
            <ac:picMk id="7" creationId="{628188B4-FD9E-4221-ABAD-A914888EF44D}"/>
          </ac:picMkLst>
        </pc:picChg>
        <pc:picChg chg="del">
          <ac:chgData name="Mara Grimaldi" userId="bc8932149bbfe9d3" providerId="LiveId" clId="{039E81DC-A0AB-470C-A5A8-14F7887F64F7}" dt="2020-05-07T08:43:32.769" v="280" actId="478"/>
          <ac:picMkLst>
            <pc:docMk/>
            <pc:sldMk cId="3250059111" sldId="863"/>
            <ac:picMk id="10" creationId="{D48C0BC2-0AEA-47CD-AEBD-54360C891773}"/>
          </ac:picMkLst>
        </pc:picChg>
        <pc:picChg chg="add mod modCrop">
          <ac:chgData name="Mara Grimaldi" userId="bc8932149bbfe9d3" providerId="LiveId" clId="{039E81DC-A0AB-470C-A5A8-14F7887F64F7}" dt="2020-05-07T08:44:50.621" v="299" actId="1076"/>
          <ac:picMkLst>
            <pc:docMk/>
            <pc:sldMk cId="3250059111" sldId="863"/>
            <ac:picMk id="15" creationId="{040A968D-8E9E-46CB-9873-58841FA7D92C}"/>
          </ac:picMkLst>
        </pc:picChg>
      </pc:sldChg>
      <pc:sldChg chg="addSp delSp modSp add mod delAnim modAnim">
        <pc:chgData name="Mara Grimaldi" userId="bc8932149bbfe9d3" providerId="LiveId" clId="{039E81DC-A0AB-470C-A5A8-14F7887F64F7}" dt="2020-05-07T09:22:44.916" v="1749"/>
        <pc:sldMkLst>
          <pc:docMk/>
          <pc:sldMk cId="2729642064" sldId="864"/>
        </pc:sldMkLst>
        <pc:spChg chg="add mod">
          <ac:chgData name="Mara Grimaldi" userId="bc8932149bbfe9d3" providerId="LiveId" clId="{039E81DC-A0AB-470C-A5A8-14F7887F64F7}" dt="2020-05-07T09:05:25.971" v="801" actId="1076"/>
          <ac:spMkLst>
            <pc:docMk/>
            <pc:sldMk cId="2729642064" sldId="864"/>
            <ac:spMk id="2" creationId="{F45E2E14-7C0A-48A9-BB74-0D018ED79818}"/>
          </ac:spMkLst>
        </pc:spChg>
        <pc:spChg chg="add mod">
          <ac:chgData name="Mara Grimaldi" userId="bc8932149bbfe9d3" providerId="LiveId" clId="{039E81DC-A0AB-470C-A5A8-14F7887F64F7}" dt="2020-05-07T09:05:29.084" v="802" actId="1076"/>
          <ac:spMkLst>
            <pc:docMk/>
            <pc:sldMk cId="2729642064" sldId="864"/>
            <ac:spMk id="3" creationId="{7CE3B867-0CB8-4D42-B5D7-08ADFEA0720C}"/>
          </ac:spMkLst>
        </pc:spChg>
        <pc:spChg chg="mod">
          <ac:chgData name="Mara Grimaldi" userId="bc8932149bbfe9d3" providerId="LiveId" clId="{039E81DC-A0AB-470C-A5A8-14F7887F64F7}" dt="2020-05-07T09:04:58.533" v="792" actId="1076"/>
          <ac:spMkLst>
            <pc:docMk/>
            <pc:sldMk cId="2729642064" sldId="864"/>
            <ac:spMk id="4" creationId="{D0F17AB7-D280-4F3E-8EB2-2C907DF8E145}"/>
          </ac:spMkLst>
        </pc:spChg>
        <pc:spChg chg="del">
          <ac:chgData name="Mara Grimaldi" userId="bc8932149bbfe9d3" providerId="LiveId" clId="{039E81DC-A0AB-470C-A5A8-14F7887F64F7}" dt="2020-05-07T09:01:20.453" v="751" actId="21"/>
          <ac:spMkLst>
            <pc:docMk/>
            <pc:sldMk cId="2729642064" sldId="864"/>
            <ac:spMk id="8" creationId="{BC18F214-18F3-4AE1-9A2F-C0DF15D7280F}"/>
          </ac:spMkLst>
        </pc:spChg>
        <pc:spChg chg="del">
          <ac:chgData name="Mara Grimaldi" userId="bc8932149bbfe9d3" providerId="LiveId" clId="{039E81DC-A0AB-470C-A5A8-14F7887F64F7}" dt="2020-05-07T09:05:41.547" v="808" actId="478"/>
          <ac:spMkLst>
            <pc:docMk/>
            <pc:sldMk cId="2729642064" sldId="864"/>
            <ac:spMk id="9" creationId="{00000000-0000-0000-0000-000000000000}"/>
          </ac:spMkLst>
        </pc:spChg>
        <pc:spChg chg="mod">
          <ac:chgData name="Mara Grimaldi" userId="bc8932149bbfe9d3" providerId="LiveId" clId="{039E81DC-A0AB-470C-A5A8-14F7887F64F7}" dt="2020-05-07T09:05:21.574" v="800" actId="1076"/>
          <ac:spMkLst>
            <pc:docMk/>
            <pc:sldMk cId="2729642064" sldId="864"/>
            <ac:spMk id="15" creationId="{56324682-B7AF-4437-A97F-A22249C1053B}"/>
          </ac:spMkLst>
        </pc:spChg>
        <pc:spChg chg="mod">
          <ac:chgData name="Mara Grimaldi" userId="bc8932149bbfe9d3" providerId="LiveId" clId="{039E81DC-A0AB-470C-A5A8-14F7887F64F7}" dt="2020-05-07T09:04:45.096" v="789" actId="1076"/>
          <ac:spMkLst>
            <pc:docMk/>
            <pc:sldMk cId="2729642064" sldId="864"/>
            <ac:spMk id="17" creationId="{C0E3AB76-CE78-44C2-BEFD-D2DD40ECD461}"/>
          </ac:spMkLst>
        </pc:spChg>
        <pc:spChg chg="del">
          <ac:chgData name="Mara Grimaldi" userId="bc8932149bbfe9d3" providerId="LiveId" clId="{039E81DC-A0AB-470C-A5A8-14F7887F64F7}" dt="2020-05-07T09:01:10.204" v="747" actId="478"/>
          <ac:spMkLst>
            <pc:docMk/>
            <pc:sldMk cId="2729642064" sldId="864"/>
            <ac:spMk id="1025" creationId="{00000000-0000-0000-0000-000000000000}"/>
          </ac:spMkLst>
        </pc:spChg>
        <pc:picChg chg="add mod">
          <ac:chgData name="Mara Grimaldi" userId="bc8932149bbfe9d3" providerId="LiveId" clId="{039E81DC-A0AB-470C-A5A8-14F7887F64F7}" dt="2020-05-07T09:05:30.373" v="803" actId="1076"/>
          <ac:picMkLst>
            <pc:docMk/>
            <pc:sldMk cId="2729642064" sldId="864"/>
            <ac:picMk id="5" creationId="{BA153544-C592-4587-B9BB-AD699B8D4969}"/>
          </ac:picMkLst>
        </pc:picChg>
        <pc:picChg chg="mod">
          <ac:chgData name="Mara Grimaldi" userId="bc8932149bbfe9d3" providerId="LiveId" clId="{039E81DC-A0AB-470C-A5A8-14F7887F64F7}" dt="2020-05-07T09:04:59.719" v="793" actId="1076"/>
          <ac:picMkLst>
            <pc:docMk/>
            <pc:sldMk cId="2729642064" sldId="864"/>
            <ac:picMk id="7" creationId="{29DBC839-161F-41AC-A8AB-DAE2006733F1}"/>
          </ac:picMkLst>
        </pc:picChg>
        <pc:picChg chg="del">
          <ac:chgData name="Mara Grimaldi" userId="bc8932149bbfe9d3" providerId="LiveId" clId="{039E81DC-A0AB-470C-A5A8-14F7887F64F7}" dt="2020-05-07T09:01:03.760" v="745" actId="478"/>
          <ac:picMkLst>
            <pc:docMk/>
            <pc:sldMk cId="2729642064" sldId="864"/>
            <ac:picMk id="1027" creationId="{00000000-0000-0000-0000-000000000000}"/>
          </ac:picMkLst>
        </pc:picChg>
        <pc:picChg chg="del">
          <ac:chgData name="Mara Grimaldi" userId="bc8932149bbfe9d3" providerId="LiveId" clId="{039E81DC-A0AB-470C-A5A8-14F7887F64F7}" dt="2020-05-07T09:01:03.760" v="745" actId="478"/>
          <ac:picMkLst>
            <pc:docMk/>
            <pc:sldMk cId="2729642064" sldId="864"/>
            <ac:picMk id="1028" creationId="{00000000-0000-0000-0000-000000000000}"/>
          </ac:picMkLst>
        </pc:picChg>
        <pc:picChg chg="del">
          <ac:chgData name="Mara Grimaldi" userId="bc8932149bbfe9d3" providerId="LiveId" clId="{039E81DC-A0AB-470C-A5A8-14F7887F64F7}" dt="2020-05-07T09:01:03.760" v="745" actId="478"/>
          <ac:picMkLst>
            <pc:docMk/>
            <pc:sldMk cId="2729642064" sldId="864"/>
            <ac:picMk id="1029" creationId="{00000000-0000-0000-0000-000000000000}"/>
          </ac:picMkLst>
        </pc:picChg>
        <pc:picChg chg="add mod">
          <ac:chgData name="Mara Grimaldi" userId="bc8932149bbfe9d3" providerId="LiveId" clId="{039E81DC-A0AB-470C-A5A8-14F7887F64F7}" dt="2020-05-07T09:04:45.096" v="789" actId="1076"/>
          <ac:picMkLst>
            <pc:docMk/>
            <pc:sldMk cId="2729642064" sldId="864"/>
            <ac:picMk id="3074" creationId="{93392B72-8A83-487E-A112-15A32972A90C}"/>
          </ac:picMkLst>
        </pc:picChg>
      </pc:sldChg>
      <pc:sldChg chg="addSp delSp modSp add mod modAnim">
        <pc:chgData name="Mara Grimaldi" userId="bc8932149bbfe9d3" providerId="LiveId" clId="{039E81DC-A0AB-470C-A5A8-14F7887F64F7}" dt="2020-05-07T12:27:21.775" v="3574" actId="1076"/>
        <pc:sldMkLst>
          <pc:docMk/>
          <pc:sldMk cId="143160155" sldId="865"/>
        </pc:sldMkLst>
        <pc:spChg chg="add mod">
          <ac:chgData name="Mara Grimaldi" userId="bc8932149bbfe9d3" providerId="LiveId" clId="{039E81DC-A0AB-470C-A5A8-14F7887F64F7}" dt="2020-05-07T12:27:21.775" v="3574" actId="1076"/>
          <ac:spMkLst>
            <pc:docMk/>
            <pc:sldMk cId="143160155" sldId="865"/>
            <ac:spMk id="2" creationId="{7FA628EF-44C1-426F-B6F7-D6DC540F7195}"/>
          </ac:spMkLst>
        </pc:spChg>
        <pc:spChg chg="del mod">
          <ac:chgData name="Mara Grimaldi" userId="bc8932149bbfe9d3" providerId="LiveId" clId="{039E81DC-A0AB-470C-A5A8-14F7887F64F7}" dt="2020-05-07T09:09:56.535" v="976" actId="478"/>
          <ac:spMkLst>
            <pc:docMk/>
            <pc:sldMk cId="143160155" sldId="865"/>
            <ac:spMk id="3" creationId="{00000000-0000-0000-0000-000000000000}"/>
          </ac:spMkLst>
        </pc:spChg>
        <pc:spChg chg="add mod">
          <ac:chgData name="Mara Grimaldi" userId="bc8932149bbfe9d3" providerId="LiveId" clId="{039E81DC-A0AB-470C-A5A8-14F7887F64F7}" dt="2020-05-07T09:11:29.133" v="1221" actId="20577"/>
          <ac:spMkLst>
            <pc:docMk/>
            <pc:sldMk cId="143160155" sldId="865"/>
            <ac:spMk id="10" creationId="{ADD1807E-0EE8-4CD1-98C4-CF52CE05B09D}"/>
          </ac:spMkLst>
        </pc:spChg>
        <pc:spChg chg="mod">
          <ac:chgData name="Mara Grimaldi" userId="bc8932149bbfe9d3" providerId="LiveId" clId="{039E81DC-A0AB-470C-A5A8-14F7887F64F7}" dt="2020-05-07T09:10:30.075" v="1041" actId="1076"/>
          <ac:spMkLst>
            <pc:docMk/>
            <pc:sldMk cId="143160155" sldId="865"/>
            <ac:spMk id="11" creationId="{00000000-0000-0000-0000-000000000000}"/>
          </ac:spMkLst>
        </pc:spChg>
        <pc:spChg chg="add mod">
          <ac:chgData name="Mara Grimaldi" userId="bc8932149bbfe9d3" providerId="LiveId" clId="{039E81DC-A0AB-470C-A5A8-14F7887F64F7}" dt="2020-05-07T09:11:17.935" v="1188" actId="20577"/>
          <ac:spMkLst>
            <pc:docMk/>
            <pc:sldMk cId="143160155" sldId="865"/>
            <ac:spMk id="13" creationId="{33659979-EC35-4D51-B4FF-269630818C08}"/>
          </ac:spMkLst>
        </pc:spChg>
        <pc:spChg chg="add mod">
          <ac:chgData name="Mara Grimaldi" userId="bc8932149bbfe9d3" providerId="LiveId" clId="{039E81DC-A0AB-470C-A5A8-14F7887F64F7}" dt="2020-05-07T09:11:06.190" v="1154" actId="20577"/>
          <ac:spMkLst>
            <pc:docMk/>
            <pc:sldMk cId="143160155" sldId="865"/>
            <ac:spMk id="14" creationId="{2EAA2455-FB8B-4D1E-B910-44DE997043DD}"/>
          </ac:spMkLst>
        </pc:spChg>
        <pc:spChg chg="add mod">
          <ac:chgData name="Mara Grimaldi" userId="bc8932149bbfe9d3" providerId="LiveId" clId="{039E81DC-A0AB-470C-A5A8-14F7887F64F7}" dt="2020-05-07T09:10:05.774" v="981"/>
          <ac:spMkLst>
            <pc:docMk/>
            <pc:sldMk cId="143160155" sldId="865"/>
            <ac:spMk id="15" creationId="{3FEFFF58-D517-4E43-B9BE-D6BD6C2D91A2}"/>
          </ac:spMkLst>
        </pc:spChg>
        <pc:spChg chg="add mod">
          <ac:chgData name="Mara Grimaldi" userId="bc8932149bbfe9d3" providerId="LiveId" clId="{039E81DC-A0AB-470C-A5A8-14F7887F64F7}" dt="2020-05-07T09:11:02.299" v="1143" actId="20577"/>
          <ac:spMkLst>
            <pc:docMk/>
            <pc:sldMk cId="143160155" sldId="865"/>
            <ac:spMk id="16" creationId="{784BD938-4E31-4F52-9298-CF57F0118805}"/>
          </ac:spMkLst>
        </pc:spChg>
        <pc:spChg chg="add mod">
          <ac:chgData name="Mara Grimaldi" userId="bc8932149bbfe9d3" providerId="LiveId" clId="{039E81DC-A0AB-470C-A5A8-14F7887F64F7}" dt="2020-05-07T09:10:05.774" v="981"/>
          <ac:spMkLst>
            <pc:docMk/>
            <pc:sldMk cId="143160155" sldId="865"/>
            <ac:spMk id="17" creationId="{B04F311C-88D0-4DE3-A3AF-E4A5327A9D1A}"/>
          </ac:spMkLst>
        </pc:spChg>
        <pc:spChg chg="add mod">
          <ac:chgData name="Mara Grimaldi" userId="bc8932149bbfe9d3" providerId="LiveId" clId="{039E81DC-A0AB-470C-A5A8-14F7887F64F7}" dt="2020-05-07T09:11:12.875" v="1170" actId="20577"/>
          <ac:spMkLst>
            <pc:docMk/>
            <pc:sldMk cId="143160155" sldId="865"/>
            <ac:spMk id="18" creationId="{56F09372-4018-4CE5-8242-971A62CA438B}"/>
          </ac:spMkLst>
        </pc:spChg>
        <pc:spChg chg="add mod">
          <ac:chgData name="Mara Grimaldi" userId="bc8932149bbfe9d3" providerId="LiveId" clId="{039E81DC-A0AB-470C-A5A8-14F7887F64F7}" dt="2020-05-07T09:10:05.774" v="981"/>
          <ac:spMkLst>
            <pc:docMk/>
            <pc:sldMk cId="143160155" sldId="865"/>
            <ac:spMk id="19" creationId="{7D27D6EE-51F1-45DD-8AC0-E736A9798315}"/>
          </ac:spMkLst>
        </pc:spChg>
        <pc:spChg chg="add mod">
          <ac:chgData name="Mara Grimaldi" userId="bc8932149bbfe9d3" providerId="LiveId" clId="{039E81DC-A0AB-470C-A5A8-14F7887F64F7}" dt="2020-05-07T09:10:39.293" v="1067" actId="20577"/>
          <ac:spMkLst>
            <pc:docMk/>
            <pc:sldMk cId="143160155" sldId="865"/>
            <ac:spMk id="20" creationId="{C4E61050-E5A7-481E-B781-6B8B86BA9715}"/>
          </ac:spMkLst>
        </pc:spChg>
        <pc:spChg chg="add mod">
          <ac:chgData name="Mara Grimaldi" userId="bc8932149bbfe9d3" providerId="LiveId" clId="{039E81DC-A0AB-470C-A5A8-14F7887F64F7}" dt="2020-05-07T09:10:05.774" v="981"/>
          <ac:spMkLst>
            <pc:docMk/>
            <pc:sldMk cId="143160155" sldId="865"/>
            <ac:spMk id="21" creationId="{6E8FC284-7DC7-4ED6-823D-EF65191E896B}"/>
          </ac:spMkLst>
        </pc:spChg>
        <pc:spChg chg="add mod">
          <ac:chgData name="Mara Grimaldi" userId="bc8932149bbfe9d3" providerId="LiveId" clId="{039E81DC-A0AB-470C-A5A8-14F7887F64F7}" dt="2020-05-07T09:10:05.774" v="981"/>
          <ac:spMkLst>
            <pc:docMk/>
            <pc:sldMk cId="143160155" sldId="865"/>
            <ac:spMk id="22" creationId="{D4FFB51A-1F01-4B79-B9A6-5C7A743C4E32}"/>
          </ac:spMkLst>
        </pc:spChg>
        <pc:spChg chg="add mod">
          <ac:chgData name="Mara Grimaldi" userId="bc8932149bbfe9d3" providerId="LiveId" clId="{039E81DC-A0AB-470C-A5A8-14F7887F64F7}" dt="2020-05-07T09:10:55.161" v="1115" actId="20577"/>
          <ac:spMkLst>
            <pc:docMk/>
            <pc:sldMk cId="143160155" sldId="865"/>
            <ac:spMk id="23" creationId="{8D2B920C-748B-40FB-8C5B-2B5D0DF892B8}"/>
          </ac:spMkLst>
        </pc:spChg>
        <pc:spChg chg="add mod">
          <ac:chgData name="Mara Grimaldi" userId="bc8932149bbfe9d3" providerId="LiveId" clId="{039E81DC-A0AB-470C-A5A8-14F7887F64F7}" dt="2020-05-07T09:10:50.728" v="1102" actId="20577"/>
          <ac:spMkLst>
            <pc:docMk/>
            <pc:sldMk cId="143160155" sldId="865"/>
            <ac:spMk id="24" creationId="{F6E298F4-A881-4AC6-85C4-9E505F214890}"/>
          </ac:spMkLst>
        </pc:spChg>
        <pc:spChg chg="add mod">
          <ac:chgData name="Mara Grimaldi" userId="bc8932149bbfe9d3" providerId="LiveId" clId="{039E81DC-A0AB-470C-A5A8-14F7887F64F7}" dt="2020-05-07T09:11:48.840" v="1259" actId="1076"/>
          <ac:spMkLst>
            <pc:docMk/>
            <pc:sldMk cId="143160155" sldId="865"/>
            <ac:spMk id="25" creationId="{B7D95555-988D-4461-97E6-9F5FAE84FC20}"/>
          </ac:spMkLst>
        </pc:spChg>
        <pc:spChg chg="add mod">
          <ac:chgData name="Mara Grimaldi" userId="bc8932149bbfe9d3" providerId="LiveId" clId="{039E81DC-A0AB-470C-A5A8-14F7887F64F7}" dt="2020-05-07T09:10:05.774" v="981"/>
          <ac:spMkLst>
            <pc:docMk/>
            <pc:sldMk cId="143160155" sldId="865"/>
            <ac:spMk id="26" creationId="{35784322-A4A8-4928-AA5D-74C1A2EE9A49}"/>
          </ac:spMkLst>
        </pc:spChg>
        <pc:spChg chg="add mod">
          <ac:chgData name="Mara Grimaldi" userId="bc8932149bbfe9d3" providerId="LiveId" clId="{039E81DC-A0AB-470C-A5A8-14F7887F64F7}" dt="2020-05-07T09:10:05.774" v="981"/>
          <ac:spMkLst>
            <pc:docMk/>
            <pc:sldMk cId="143160155" sldId="865"/>
            <ac:spMk id="27" creationId="{8BE7599C-3E3A-4E95-826C-EB26C35FBFDB}"/>
          </ac:spMkLst>
        </pc:spChg>
        <pc:spChg chg="add mod">
          <ac:chgData name="Mara Grimaldi" userId="bc8932149bbfe9d3" providerId="LiveId" clId="{039E81DC-A0AB-470C-A5A8-14F7887F64F7}" dt="2020-05-07T09:10:05.774" v="981"/>
          <ac:spMkLst>
            <pc:docMk/>
            <pc:sldMk cId="143160155" sldId="865"/>
            <ac:spMk id="28" creationId="{D5989BA0-D7E9-48FA-84BF-C8A7428B5D7A}"/>
          </ac:spMkLst>
        </pc:spChg>
      </pc:sldChg>
      <pc:sldChg chg="delSp modSp mod">
        <pc:chgData name="Mara Grimaldi" userId="bc8932149bbfe9d3" providerId="LiveId" clId="{039E81DC-A0AB-470C-A5A8-14F7887F64F7}" dt="2020-05-07T09:25:12.420" v="1799" actId="478"/>
        <pc:sldMkLst>
          <pc:docMk/>
          <pc:sldMk cId="4260299381" sldId="866"/>
        </pc:sldMkLst>
        <pc:spChg chg="mod">
          <ac:chgData name="Mara Grimaldi" userId="bc8932149bbfe9d3" providerId="LiveId" clId="{039E81DC-A0AB-470C-A5A8-14F7887F64F7}" dt="2020-05-07T09:25:09.035" v="1798" actId="20577"/>
          <ac:spMkLst>
            <pc:docMk/>
            <pc:sldMk cId="4260299381" sldId="866"/>
            <ac:spMk id="7" creationId="{00000000-0000-0000-0000-000000000000}"/>
          </ac:spMkLst>
        </pc:spChg>
        <pc:spChg chg="del">
          <ac:chgData name="Mara Grimaldi" userId="bc8932149bbfe9d3" providerId="LiveId" clId="{039E81DC-A0AB-470C-A5A8-14F7887F64F7}" dt="2020-05-07T09:25:12.420" v="1799" actId="478"/>
          <ac:spMkLst>
            <pc:docMk/>
            <pc:sldMk cId="4260299381" sldId="866"/>
            <ac:spMk id="10" creationId="{00000000-0000-0000-0000-000000000000}"/>
          </ac:spMkLst>
        </pc:spChg>
      </pc:sldChg>
      <pc:sldChg chg="addSp delSp modSp mod ord modAnim modNotes">
        <pc:chgData name="Mara Grimaldi" userId="bc8932149bbfe9d3" providerId="LiveId" clId="{039E81DC-A0AB-470C-A5A8-14F7887F64F7}" dt="2020-05-11T12:02:34.256" v="6163" actId="1076"/>
        <pc:sldMkLst>
          <pc:docMk/>
          <pc:sldMk cId="1943655196" sldId="867"/>
        </pc:sldMkLst>
        <pc:spChg chg="mod">
          <ac:chgData name="Mara Grimaldi" userId="bc8932149bbfe9d3" providerId="LiveId" clId="{039E81DC-A0AB-470C-A5A8-14F7887F64F7}" dt="2020-05-11T12:00:48.236" v="6102" actId="1076"/>
          <ac:spMkLst>
            <pc:docMk/>
            <pc:sldMk cId="1943655196" sldId="867"/>
            <ac:spMk id="36" creationId="{00000000-0000-0000-0000-000000000000}"/>
          </ac:spMkLst>
        </pc:spChg>
        <pc:spChg chg="mod">
          <ac:chgData name="Mara Grimaldi" userId="bc8932149bbfe9d3" providerId="LiveId" clId="{039E81DC-A0AB-470C-A5A8-14F7887F64F7}" dt="2020-05-07T09:57:58.568" v="2763" actId="20577"/>
          <ac:spMkLst>
            <pc:docMk/>
            <pc:sldMk cId="1943655196" sldId="867"/>
            <ac:spMk id="38" creationId="{00000000-0000-0000-0000-000000000000}"/>
          </ac:spMkLst>
        </pc:spChg>
        <pc:spChg chg="mod">
          <ac:chgData name="Mara Grimaldi" userId="bc8932149bbfe9d3" providerId="LiveId" clId="{039E81DC-A0AB-470C-A5A8-14F7887F64F7}" dt="2020-05-07T09:58:26.548" v="2864" actId="20577"/>
          <ac:spMkLst>
            <pc:docMk/>
            <pc:sldMk cId="1943655196" sldId="867"/>
            <ac:spMk id="39" creationId="{00000000-0000-0000-0000-000000000000}"/>
          </ac:spMkLst>
        </pc:spChg>
        <pc:spChg chg="mod">
          <ac:chgData name="Mara Grimaldi" userId="bc8932149bbfe9d3" providerId="LiveId" clId="{039E81DC-A0AB-470C-A5A8-14F7887F64F7}" dt="2020-05-07T09:58:41.297" v="2917" actId="20577"/>
          <ac:spMkLst>
            <pc:docMk/>
            <pc:sldMk cId="1943655196" sldId="867"/>
            <ac:spMk id="43" creationId="{00000000-0000-0000-0000-000000000000}"/>
          </ac:spMkLst>
        </pc:spChg>
        <pc:spChg chg="mod">
          <ac:chgData name="Mara Grimaldi" userId="bc8932149bbfe9d3" providerId="LiveId" clId="{039E81DC-A0AB-470C-A5A8-14F7887F64F7}" dt="2020-05-07T09:58:02.771" v="2775" actId="20577"/>
          <ac:spMkLst>
            <pc:docMk/>
            <pc:sldMk cId="1943655196" sldId="867"/>
            <ac:spMk id="46" creationId="{00000000-0000-0000-0000-000000000000}"/>
          </ac:spMkLst>
        </pc:spChg>
        <pc:spChg chg="mod">
          <ac:chgData name="Mara Grimaldi" userId="bc8932149bbfe9d3" providerId="LiveId" clId="{039E81DC-A0AB-470C-A5A8-14F7887F64F7}" dt="2020-05-11T12:02:34.256" v="6163" actId="1076"/>
          <ac:spMkLst>
            <pc:docMk/>
            <pc:sldMk cId="1943655196" sldId="867"/>
            <ac:spMk id="47" creationId="{00000000-0000-0000-0000-000000000000}"/>
          </ac:spMkLst>
        </pc:spChg>
        <pc:spChg chg="mod">
          <ac:chgData name="Mara Grimaldi" userId="bc8932149bbfe9d3" providerId="LiveId" clId="{039E81DC-A0AB-470C-A5A8-14F7887F64F7}" dt="2020-05-07T09:58:34.628" v="2898" actId="20577"/>
          <ac:spMkLst>
            <pc:docMk/>
            <pc:sldMk cId="1943655196" sldId="867"/>
            <ac:spMk id="50" creationId="{00000000-0000-0000-0000-000000000000}"/>
          </ac:spMkLst>
        </pc:spChg>
        <pc:spChg chg="mod">
          <ac:chgData name="Mara Grimaldi" userId="bc8932149bbfe9d3" providerId="LiveId" clId="{039E81DC-A0AB-470C-A5A8-14F7887F64F7}" dt="2020-05-11T12:01:03.324" v="6134" actId="1076"/>
          <ac:spMkLst>
            <pc:docMk/>
            <pc:sldMk cId="1943655196" sldId="867"/>
            <ac:spMk id="51" creationId="{00000000-0000-0000-0000-000000000000}"/>
          </ac:spMkLst>
        </pc:spChg>
        <pc:spChg chg="mod">
          <ac:chgData name="Mara Grimaldi" userId="bc8932149bbfe9d3" providerId="LiveId" clId="{039E81DC-A0AB-470C-A5A8-14F7887F64F7}" dt="2020-05-07T09:59:05.872" v="2992" actId="20577"/>
          <ac:spMkLst>
            <pc:docMk/>
            <pc:sldMk cId="1943655196" sldId="867"/>
            <ac:spMk id="58" creationId="{00000000-0000-0000-0000-000000000000}"/>
          </ac:spMkLst>
        </pc:spChg>
        <pc:spChg chg="mod">
          <ac:chgData name="Mara Grimaldi" userId="bc8932149bbfe9d3" providerId="LiveId" clId="{039E81DC-A0AB-470C-A5A8-14F7887F64F7}" dt="2020-05-07T09:59:08.924" v="2993" actId="14100"/>
          <ac:spMkLst>
            <pc:docMk/>
            <pc:sldMk cId="1943655196" sldId="867"/>
            <ac:spMk id="81" creationId="{00000000-0000-0000-0000-000000000000}"/>
          </ac:spMkLst>
        </pc:spChg>
        <pc:spChg chg="mod">
          <ac:chgData name="Mara Grimaldi" userId="bc8932149bbfe9d3" providerId="LiveId" clId="{039E81DC-A0AB-470C-A5A8-14F7887F64F7}" dt="2020-05-07T09:59:28.942" v="3054" actId="1076"/>
          <ac:spMkLst>
            <pc:docMk/>
            <pc:sldMk cId="1943655196" sldId="867"/>
            <ac:spMk id="98" creationId="{00000000-0000-0000-0000-000000000000}"/>
          </ac:spMkLst>
        </pc:spChg>
        <pc:spChg chg="mod">
          <ac:chgData name="Mara Grimaldi" userId="bc8932149bbfe9d3" providerId="LiveId" clId="{039E81DC-A0AB-470C-A5A8-14F7887F64F7}" dt="2020-05-07T09:58:17.306" v="2825" actId="1076"/>
          <ac:spMkLst>
            <pc:docMk/>
            <pc:sldMk cId="1943655196" sldId="867"/>
            <ac:spMk id="99" creationId="{00000000-0000-0000-0000-000000000000}"/>
          </ac:spMkLst>
        </pc:spChg>
        <pc:spChg chg="mod">
          <ac:chgData name="Mara Grimaldi" userId="bc8932149bbfe9d3" providerId="LiveId" clId="{039E81DC-A0AB-470C-A5A8-14F7887F64F7}" dt="2020-05-07T10:00:30.749" v="3189" actId="20577"/>
          <ac:spMkLst>
            <pc:docMk/>
            <pc:sldMk cId="1943655196" sldId="867"/>
            <ac:spMk id="100" creationId="{00000000-0000-0000-0000-000000000000}"/>
          </ac:spMkLst>
        </pc:spChg>
        <pc:picChg chg="add del mod">
          <ac:chgData name="Mara Grimaldi" userId="bc8932149bbfe9d3" providerId="LiveId" clId="{039E81DC-A0AB-470C-A5A8-14F7887F64F7}" dt="2020-05-11T12:02:14.679" v="6158" actId="1076"/>
          <ac:picMkLst>
            <pc:docMk/>
            <pc:sldMk cId="1943655196" sldId="867"/>
            <ac:picMk id="42" creationId="{00000000-0000-0000-0000-000000000000}"/>
          </ac:picMkLst>
        </pc:picChg>
        <pc:picChg chg="del">
          <ac:chgData name="Mara Grimaldi" userId="bc8932149bbfe9d3" providerId="LiveId" clId="{039E81DC-A0AB-470C-A5A8-14F7887F64F7}" dt="2020-05-11T12:02:11.740" v="6156" actId="478"/>
          <ac:picMkLst>
            <pc:docMk/>
            <pc:sldMk cId="1943655196" sldId="867"/>
            <ac:picMk id="4100" creationId="{00000000-0000-0000-0000-000000000000}"/>
          </ac:picMkLst>
        </pc:picChg>
      </pc:sldChg>
      <pc:sldMasterChg chg="modSldLayout">
        <pc:chgData name="Mara Grimaldi" userId="bc8932149bbfe9d3" providerId="LiveId" clId="{039E81DC-A0AB-470C-A5A8-14F7887F64F7}" dt="2020-05-11T13:38:36.117" v="6581" actId="207"/>
        <pc:sldMasterMkLst>
          <pc:docMk/>
          <pc:sldMasterMk cId="0" sldId="2147483648"/>
        </pc:sldMasterMkLst>
        <pc:sldLayoutChg chg="modSp">
          <pc:chgData name="Mara Grimaldi" userId="bc8932149bbfe9d3" providerId="LiveId" clId="{039E81DC-A0AB-470C-A5A8-14F7887F64F7}" dt="2020-05-11T13:38:36.117" v="6581" actId="207"/>
          <pc:sldLayoutMkLst>
            <pc:docMk/>
            <pc:sldMasterMk cId="0" sldId="2147483648"/>
            <pc:sldLayoutMk cId="0" sldId="2147483650"/>
          </pc:sldLayoutMkLst>
          <pc:spChg chg="mod">
            <ac:chgData name="Mara Grimaldi" userId="bc8932149bbfe9d3" providerId="LiveId" clId="{039E81DC-A0AB-470C-A5A8-14F7887F64F7}" dt="2020-05-11T13:38:36.117" v="6581" actId="207"/>
            <ac:spMkLst>
              <pc:docMk/>
              <pc:sldMasterMk cId="0" sldId="2147483648"/>
              <pc:sldLayoutMk cId="0" sldId="2147483650"/>
              <ac:spMk id="7" creationId="{00000000-0000-0000-0000-000000000000}"/>
            </ac:spMkLst>
          </pc:spChg>
        </pc:sldLayoutChg>
      </pc:sldMasterChg>
    </pc:docChg>
  </pc:docChgLst>
  <pc:docChgLst>
    <pc:chgData name="Mara Grimaldi" userId="bc8932149bbfe9d3" providerId="LiveId" clId="{4E3FF589-BC43-446B-AC11-3C319A83AC78}"/>
    <pc:docChg chg="custSel delSld modSld">
      <pc:chgData name="Mara Grimaldi" userId="bc8932149bbfe9d3" providerId="LiveId" clId="{4E3FF589-BC43-446B-AC11-3C319A83AC78}" dt="2020-04-30T14:43:24.685" v="88"/>
      <pc:docMkLst>
        <pc:docMk/>
      </pc:docMkLst>
      <pc:sldChg chg="addSp delSp modSp mod modAnim">
        <pc:chgData name="Mara Grimaldi" userId="bc8932149bbfe9d3" providerId="LiveId" clId="{4E3FF589-BC43-446B-AC11-3C319A83AC78}" dt="2020-04-30T14:41:52.749" v="62"/>
        <pc:sldMkLst>
          <pc:docMk/>
          <pc:sldMk cId="305453850" sldId="267"/>
        </pc:sldMkLst>
        <pc:spChg chg="mod">
          <ac:chgData name="Mara Grimaldi" userId="bc8932149bbfe9d3" providerId="LiveId" clId="{4E3FF589-BC43-446B-AC11-3C319A83AC78}" dt="2020-04-30T14:41:10.591" v="51" actId="14100"/>
          <ac:spMkLst>
            <pc:docMk/>
            <pc:sldMk cId="305453850" sldId="267"/>
            <ac:spMk id="11" creationId="{2B3FBA8C-62FC-452F-9BDB-9B50AF4759E6}"/>
          </ac:spMkLst>
        </pc:spChg>
        <pc:spChg chg="mod">
          <ac:chgData name="Mara Grimaldi" userId="bc8932149bbfe9d3" providerId="LiveId" clId="{4E3FF589-BC43-446B-AC11-3C319A83AC78}" dt="2020-04-30T14:41:18.103" v="58" actId="207"/>
          <ac:spMkLst>
            <pc:docMk/>
            <pc:sldMk cId="305453850" sldId="267"/>
            <ac:spMk id="13" creationId="{00000000-0000-0000-0000-000000000000}"/>
          </ac:spMkLst>
        </pc:spChg>
        <pc:spChg chg="del">
          <ac:chgData name="Mara Grimaldi" userId="bc8932149bbfe9d3" providerId="LiveId" clId="{4E3FF589-BC43-446B-AC11-3C319A83AC78}" dt="2020-04-30T14:41:52.749" v="62"/>
          <ac:spMkLst>
            <pc:docMk/>
            <pc:sldMk cId="305453850" sldId="267"/>
            <ac:spMk id="14" creationId="{7B3C0023-9079-494A-820F-B9807C973099}"/>
          </ac:spMkLst>
        </pc:spChg>
        <pc:spChg chg="add mod">
          <ac:chgData name="Mara Grimaldi" userId="bc8932149bbfe9d3" providerId="LiveId" clId="{4E3FF589-BC43-446B-AC11-3C319A83AC78}" dt="2020-04-30T14:40:44.508" v="46" actId="14100"/>
          <ac:spMkLst>
            <pc:docMk/>
            <pc:sldMk cId="305453850" sldId="267"/>
            <ac:spMk id="22" creationId="{A6701FEB-9068-469D-BC99-02B229105E8B}"/>
          </ac:spMkLst>
        </pc:spChg>
        <pc:spChg chg="add mod">
          <ac:chgData name="Mara Grimaldi" userId="bc8932149bbfe9d3" providerId="LiveId" clId="{4E3FF589-BC43-446B-AC11-3C319A83AC78}" dt="2020-04-30T14:40:50.324" v="48" actId="1076"/>
          <ac:spMkLst>
            <pc:docMk/>
            <pc:sldMk cId="305453850" sldId="267"/>
            <ac:spMk id="23" creationId="{9DDBCF3B-61B0-4A8A-9530-59B4EB9C6257}"/>
          </ac:spMkLst>
        </pc:spChg>
        <pc:spChg chg="add mod">
          <ac:chgData name="Mara Grimaldi" userId="bc8932149bbfe9d3" providerId="LiveId" clId="{4E3FF589-BC43-446B-AC11-3C319A83AC78}" dt="2020-04-30T14:41:07.839" v="50" actId="1076"/>
          <ac:spMkLst>
            <pc:docMk/>
            <pc:sldMk cId="305453850" sldId="267"/>
            <ac:spMk id="24" creationId="{10C65536-2127-4893-8079-E8F630E07735}"/>
          </ac:spMkLst>
        </pc:spChg>
      </pc:sldChg>
      <pc:sldChg chg="delSp">
        <pc:chgData name="Mara Grimaldi" userId="bc8932149bbfe9d3" providerId="LiveId" clId="{4E3FF589-BC43-446B-AC11-3C319A83AC78}" dt="2020-04-30T14:41:52.749" v="62"/>
        <pc:sldMkLst>
          <pc:docMk/>
          <pc:sldMk cId="797306262" sldId="277"/>
        </pc:sldMkLst>
        <pc:spChg chg="del">
          <ac:chgData name="Mara Grimaldi" userId="bc8932149bbfe9d3" providerId="LiveId" clId="{4E3FF589-BC43-446B-AC11-3C319A83AC78}" dt="2020-04-30T14:41:52.749" v="62"/>
          <ac:spMkLst>
            <pc:docMk/>
            <pc:sldMk cId="797306262" sldId="277"/>
            <ac:spMk id="4" creationId="{75A46861-FF92-4237-87D1-F1B097073D27}"/>
          </ac:spMkLst>
        </pc:spChg>
      </pc:sldChg>
      <pc:sldChg chg="delSp">
        <pc:chgData name="Mara Grimaldi" userId="bc8932149bbfe9d3" providerId="LiveId" clId="{4E3FF589-BC43-446B-AC11-3C319A83AC78}" dt="2020-04-30T14:41:52.749" v="62"/>
        <pc:sldMkLst>
          <pc:docMk/>
          <pc:sldMk cId="1296736401" sldId="279"/>
        </pc:sldMkLst>
        <pc:spChg chg="del">
          <ac:chgData name="Mara Grimaldi" userId="bc8932149bbfe9d3" providerId="LiveId" clId="{4E3FF589-BC43-446B-AC11-3C319A83AC78}" dt="2020-04-30T14:41:52.749" v="62"/>
          <ac:spMkLst>
            <pc:docMk/>
            <pc:sldMk cId="1296736401" sldId="279"/>
            <ac:spMk id="4" creationId="{185F4CF1-5137-4996-B4B2-7D6AF0BD58F8}"/>
          </ac:spMkLst>
        </pc:spChg>
      </pc:sldChg>
      <pc:sldChg chg="delSp">
        <pc:chgData name="Mara Grimaldi" userId="bc8932149bbfe9d3" providerId="LiveId" clId="{4E3FF589-BC43-446B-AC11-3C319A83AC78}" dt="2020-04-30T14:41:52.749" v="62"/>
        <pc:sldMkLst>
          <pc:docMk/>
          <pc:sldMk cId="3651357962" sldId="281"/>
        </pc:sldMkLst>
        <pc:spChg chg="del">
          <ac:chgData name="Mara Grimaldi" userId="bc8932149bbfe9d3" providerId="LiveId" clId="{4E3FF589-BC43-446B-AC11-3C319A83AC78}" dt="2020-04-30T14:41:52.749" v="62"/>
          <ac:spMkLst>
            <pc:docMk/>
            <pc:sldMk cId="3651357962" sldId="281"/>
            <ac:spMk id="9" creationId="{D41BD332-A853-490A-B75A-C05A6C36CCFA}"/>
          </ac:spMkLst>
        </pc:spChg>
        <pc:spChg chg="del">
          <ac:chgData name="Mara Grimaldi" userId="bc8932149bbfe9d3" providerId="LiveId" clId="{4E3FF589-BC43-446B-AC11-3C319A83AC78}" dt="2020-04-30T14:41:52.749" v="62"/>
          <ac:spMkLst>
            <pc:docMk/>
            <pc:sldMk cId="3651357962" sldId="281"/>
            <ac:spMk id="11" creationId="{A17ED938-D3BC-4207-AD1C-222CD538FC0A}"/>
          </ac:spMkLst>
        </pc:spChg>
      </pc:sldChg>
      <pc:sldChg chg="delSp">
        <pc:chgData name="Mara Grimaldi" userId="bc8932149bbfe9d3" providerId="LiveId" clId="{4E3FF589-BC43-446B-AC11-3C319A83AC78}" dt="2020-04-30T14:41:52.749" v="62"/>
        <pc:sldMkLst>
          <pc:docMk/>
          <pc:sldMk cId="583109414" sldId="283"/>
        </pc:sldMkLst>
        <pc:spChg chg="del">
          <ac:chgData name="Mara Grimaldi" userId="bc8932149bbfe9d3" providerId="LiveId" clId="{4E3FF589-BC43-446B-AC11-3C319A83AC78}" dt="2020-04-30T14:41:52.749" v="62"/>
          <ac:spMkLst>
            <pc:docMk/>
            <pc:sldMk cId="583109414" sldId="283"/>
            <ac:spMk id="9" creationId="{72B0777E-9770-453D-99AB-68F854BBAD5B}"/>
          </ac:spMkLst>
        </pc:spChg>
        <pc:spChg chg="del">
          <ac:chgData name="Mara Grimaldi" userId="bc8932149bbfe9d3" providerId="LiveId" clId="{4E3FF589-BC43-446B-AC11-3C319A83AC78}" dt="2020-04-30T14:41:52.749" v="62"/>
          <ac:spMkLst>
            <pc:docMk/>
            <pc:sldMk cId="583109414" sldId="283"/>
            <ac:spMk id="11" creationId="{8D120C7A-E3D2-4067-A7BC-093EDDD05654}"/>
          </ac:spMkLst>
        </pc:spChg>
      </pc:sldChg>
      <pc:sldChg chg="delSp">
        <pc:chgData name="Mara Grimaldi" userId="bc8932149bbfe9d3" providerId="LiveId" clId="{4E3FF589-BC43-446B-AC11-3C319A83AC78}" dt="2020-04-30T14:41:52.749" v="62"/>
        <pc:sldMkLst>
          <pc:docMk/>
          <pc:sldMk cId="648332798" sldId="301"/>
        </pc:sldMkLst>
        <pc:spChg chg="del">
          <ac:chgData name="Mara Grimaldi" userId="bc8932149bbfe9d3" providerId="LiveId" clId="{4E3FF589-BC43-446B-AC11-3C319A83AC78}" dt="2020-04-30T14:41:52.749" v="62"/>
          <ac:spMkLst>
            <pc:docMk/>
            <pc:sldMk cId="648332798" sldId="301"/>
            <ac:spMk id="2" creationId="{B55D80B0-0CE7-4BF3-9089-CB107352EBD6}"/>
          </ac:spMkLst>
        </pc:spChg>
      </pc:sldChg>
      <pc:sldChg chg="delSp">
        <pc:chgData name="Mara Grimaldi" userId="bc8932149bbfe9d3" providerId="LiveId" clId="{4E3FF589-BC43-446B-AC11-3C319A83AC78}" dt="2020-04-30T14:41:52.749" v="62"/>
        <pc:sldMkLst>
          <pc:docMk/>
          <pc:sldMk cId="2842562204" sldId="303"/>
        </pc:sldMkLst>
        <pc:spChg chg="del">
          <ac:chgData name="Mara Grimaldi" userId="bc8932149bbfe9d3" providerId="LiveId" clId="{4E3FF589-BC43-446B-AC11-3C319A83AC78}" dt="2020-04-30T14:41:52.749" v="62"/>
          <ac:spMkLst>
            <pc:docMk/>
            <pc:sldMk cId="2842562204" sldId="303"/>
            <ac:spMk id="4" creationId="{512E599C-B451-49F2-98A7-04A3474C40B3}"/>
          </ac:spMkLst>
        </pc:spChg>
      </pc:sldChg>
      <pc:sldChg chg="delSp">
        <pc:chgData name="Mara Grimaldi" userId="bc8932149bbfe9d3" providerId="LiveId" clId="{4E3FF589-BC43-446B-AC11-3C319A83AC78}" dt="2020-04-30T14:41:52.749" v="62"/>
        <pc:sldMkLst>
          <pc:docMk/>
          <pc:sldMk cId="745311336" sldId="320"/>
        </pc:sldMkLst>
        <pc:spChg chg="del">
          <ac:chgData name="Mara Grimaldi" userId="bc8932149bbfe9d3" providerId="LiveId" clId="{4E3FF589-BC43-446B-AC11-3C319A83AC78}" dt="2020-04-30T14:41:52.749" v="62"/>
          <ac:spMkLst>
            <pc:docMk/>
            <pc:sldMk cId="745311336" sldId="320"/>
            <ac:spMk id="4" creationId="{5FD34867-3665-454B-819E-34EF719B5FC0}"/>
          </ac:spMkLst>
        </pc:spChg>
      </pc:sldChg>
      <pc:sldChg chg="delSp">
        <pc:chgData name="Mara Grimaldi" userId="bc8932149bbfe9d3" providerId="LiveId" clId="{4E3FF589-BC43-446B-AC11-3C319A83AC78}" dt="2020-04-30T14:41:52.749" v="62"/>
        <pc:sldMkLst>
          <pc:docMk/>
          <pc:sldMk cId="499770094" sldId="321"/>
        </pc:sldMkLst>
        <pc:spChg chg="del">
          <ac:chgData name="Mara Grimaldi" userId="bc8932149bbfe9d3" providerId="LiveId" clId="{4E3FF589-BC43-446B-AC11-3C319A83AC78}" dt="2020-04-30T14:41:52.749" v="62"/>
          <ac:spMkLst>
            <pc:docMk/>
            <pc:sldMk cId="499770094" sldId="321"/>
            <ac:spMk id="2" creationId="{EAF0682D-C31B-43E4-B56A-13BA7129B9A8}"/>
          </ac:spMkLst>
        </pc:spChg>
      </pc:sldChg>
      <pc:sldChg chg="delSp">
        <pc:chgData name="Mara Grimaldi" userId="bc8932149bbfe9d3" providerId="LiveId" clId="{4E3FF589-BC43-446B-AC11-3C319A83AC78}" dt="2020-04-30T14:41:52.749" v="62"/>
        <pc:sldMkLst>
          <pc:docMk/>
          <pc:sldMk cId="1030084890" sldId="322"/>
        </pc:sldMkLst>
        <pc:spChg chg="del">
          <ac:chgData name="Mara Grimaldi" userId="bc8932149bbfe9d3" providerId="LiveId" clId="{4E3FF589-BC43-446B-AC11-3C319A83AC78}" dt="2020-04-30T14:41:52.749" v="62"/>
          <ac:spMkLst>
            <pc:docMk/>
            <pc:sldMk cId="1030084890" sldId="322"/>
            <ac:spMk id="2" creationId="{0BBC3C10-D125-46A0-87EA-22237479A069}"/>
          </ac:spMkLst>
        </pc:spChg>
      </pc:sldChg>
      <pc:sldChg chg="delSp">
        <pc:chgData name="Mara Grimaldi" userId="bc8932149bbfe9d3" providerId="LiveId" clId="{4E3FF589-BC43-446B-AC11-3C319A83AC78}" dt="2020-04-30T14:41:52.749" v="62"/>
        <pc:sldMkLst>
          <pc:docMk/>
          <pc:sldMk cId="1680531460" sldId="323"/>
        </pc:sldMkLst>
        <pc:spChg chg="del">
          <ac:chgData name="Mara Grimaldi" userId="bc8932149bbfe9d3" providerId="LiveId" clId="{4E3FF589-BC43-446B-AC11-3C319A83AC78}" dt="2020-04-30T14:41:52.749" v="62"/>
          <ac:spMkLst>
            <pc:docMk/>
            <pc:sldMk cId="1680531460" sldId="323"/>
            <ac:spMk id="2" creationId="{AECDA46A-7BB0-40B2-850A-A77ECA62B215}"/>
          </ac:spMkLst>
        </pc:spChg>
      </pc:sldChg>
      <pc:sldChg chg="delSp">
        <pc:chgData name="Mara Grimaldi" userId="bc8932149bbfe9d3" providerId="LiveId" clId="{4E3FF589-BC43-446B-AC11-3C319A83AC78}" dt="2020-04-30T14:41:52.749" v="62"/>
        <pc:sldMkLst>
          <pc:docMk/>
          <pc:sldMk cId="2789205146" sldId="324"/>
        </pc:sldMkLst>
        <pc:spChg chg="del">
          <ac:chgData name="Mara Grimaldi" userId="bc8932149bbfe9d3" providerId="LiveId" clId="{4E3FF589-BC43-446B-AC11-3C319A83AC78}" dt="2020-04-30T14:41:52.749" v="62"/>
          <ac:spMkLst>
            <pc:docMk/>
            <pc:sldMk cId="2789205146" sldId="324"/>
            <ac:spMk id="10" creationId="{F4D0B6CD-EE3F-4743-9C99-6616BD25A9E8}"/>
          </ac:spMkLst>
        </pc:spChg>
      </pc:sldChg>
      <pc:sldChg chg="delSp">
        <pc:chgData name="Mara Grimaldi" userId="bc8932149bbfe9d3" providerId="LiveId" clId="{4E3FF589-BC43-446B-AC11-3C319A83AC78}" dt="2020-04-30T14:41:52.749" v="62"/>
        <pc:sldMkLst>
          <pc:docMk/>
          <pc:sldMk cId="1594272661" sldId="325"/>
        </pc:sldMkLst>
        <pc:spChg chg="del">
          <ac:chgData name="Mara Grimaldi" userId="bc8932149bbfe9d3" providerId="LiveId" clId="{4E3FF589-BC43-446B-AC11-3C319A83AC78}" dt="2020-04-30T14:41:52.749" v="62"/>
          <ac:spMkLst>
            <pc:docMk/>
            <pc:sldMk cId="1594272661" sldId="325"/>
            <ac:spMk id="12" creationId="{40F28F29-8799-4073-9774-5A807A1DE0CE}"/>
          </ac:spMkLst>
        </pc:spChg>
      </pc:sldChg>
      <pc:sldChg chg="delSp">
        <pc:chgData name="Mara Grimaldi" userId="bc8932149bbfe9d3" providerId="LiveId" clId="{4E3FF589-BC43-446B-AC11-3C319A83AC78}" dt="2020-04-30T14:41:52.749" v="62"/>
        <pc:sldMkLst>
          <pc:docMk/>
          <pc:sldMk cId="2383169527" sldId="326"/>
        </pc:sldMkLst>
        <pc:spChg chg="del">
          <ac:chgData name="Mara Grimaldi" userId="bc8932149bbfe9d3" providerId="LiveId" clId="{4E3FF589-BC43-446B-AC11-3C319A83AC78}" dt="2020-04-30T14:41:52.749" v="62"/>
          <ac:spMkLst>
            <pc:docMk/>
            <pc:sldMk cId="2383169527" sldId="326"/>
            <ac:spMk id="2" creationId="{1D2120C4-FCB8-4A56-B3AB-6EDF50D07ACF}"/>
          </ac:spMkLst>
        </pc:spChg>
      </pc:sldChg>
      <pc:sldChg chg="delSp">
        <pc:chgData name="Mara Grimaldi" userId="bc8932149bbfe9d3" providerId="LiveId" clId="{4E3FF589-BC43-446B-AC11-3C319A83AC78}" dt="2020-04-30T14:41:52.749" v="62"/>
        <pc:sldMkLst>
          <pc:docMk/>
          <pc:sldMk cId="2792801010" sldId="327"/>
        </pc:sldMkLst>
        <pc:spChg chg="del">
          <ac:chgData name="Mara Grimaldi" userId="bc8932149bbfe9d3" providerId="LiveId" clId="{4E3FF589-BC43-446B-AC11-3C319A83AC78}" dt="2020-04-30T14:41:52.749" v="62"/>
          <ac:spMkLst>
            <pc:docMk/>
            <pc:sldMk cId="2792801010" sldId="327"/>
            <ac:spMk id="2" creationId="{BA95F4C6-2407-451A-86BB-5E328E289062}"/>
          </ac:spMkLst>
        </pc:spChg>
      </pc:sldChg>
      <pc:sldChg chg="delSp">
        <pc:chgData name="Mara Grimaldi" userId="bc8932149bbfe9d3" providerId="LiveId" clId="{4E3FF589-BC43-446B-AC11-3C319A83AC78}" dt="2020-04-30T14:41:52.749" v="62"/>
        <pc:sldMkLst>
          <pc:docMk/>
          <pc:sldMk cId="3541992628" sldId="328"/>
        </pc:sldMkLst>
        <pc:spChg chg="del">
          <ac:chgData name="Mara Grimaldi" userId="bc8932149bbfe9d3" providerId="LiveId" clId="{4E3FF589-BC43-446B-AC11-3C319A83AC78}" dt="2020-04-30T14:41:52.749" v="62"/>
          <ac:spMkLst>
            <pc:docMk/>
            <pc:sldMk cId="3541992628" sldId="328"/>
            <ac:spMk id="2" creationId="{B35F16C6-ED9A-4353-B5BC-4C4C76932ACD}"/>
          </ac:spMkLst>
        </pc:spChg>
      </pc:sldChg>
      <pc:sldChg chg="delSp">
        <pc:chgData name="Mara Grimaldi" userId="bc8932149bbfe9d3" providerId="LiveId" clId="{4E3FF589-BC43-446B-AC11-3C319A83AC78}" dt="2020-04-30T14:41:52.749" v="62"/>
        <pc:sldMkLst>
          <pc:docMk/>
          <pc:sldMk cId="2283213089" sldId="329"/>
        </pc:sldMkLst>
        <pc:spChg chg="del">
          <ac:chgData name="Mara Grimaldi" userId="bc8932149bbfe9d3" providerId="LiveId" clId="{4E3FF589-BC43-446B-AC11-3C319A83AC78}" dt="2020-04-30T14:41:52.749" v="62"/>
          <ac:spMkLst>
            <pc:docMk/>
            <pc:sldMk cId="2283213089" sldId="329"/>
            <ac:spMk id="10" creationId="{C6FA5089-2D69-4822-AB25-E121E64E5890}"/>
          </ac:spMkLst>
        </pc:spChg>
      </pc:sldChg>
      <pc:sldChg chg="delSp">
        <pc:chgData name="Mara Grimaldi" userId="bc8932149bbfe9d3" providerId="LiveId" clId="{4E3FF589-BC43-446B-AC11-3C319A83AC78}" dt="2020-04-30T14:41:52.749" v="62"/>
        <pc:sldMkLst>
          <pc:docMk/>
          <pc:sldMk cId="3677220" sldId="331"/>
        </pc:sldMkLst>
        <pc:spChg chg="del">
          <ac:chgData name="Mara Grimaldi" userId="bc8932149bbfe9d3" providerId="LiveId" clId="{4E3FF589-BC43-446B-AC11-3C319A83AC78}" dt="2020-04-30T14:41:52.749" v="62"/>
          <ac:spMkLst>
            <pc:docMk/>
            <pc:sldMk cId="3677220" sldId="331"/>
            <ac:spMk id="2" creationId="{941CCB95-B29D-49EE-90B4-8CF60C13A615}"/>
          </ac:spMkLst>
        </pc:spChg>
        <pc:spChg chg="del">
          <ac:chgData name="Mara Grimaldi" userId="bc8932149bbfe9d3" providerId="LiveId" clId="{4E3FF589-BC43-446B-AC11-3C319A83AC78}" dt="2020-04-30T14:41:52.749" v="62"/>
          <ac:spMkLst>
            <pc:docMk/>
            <pc:sldMk cId="3677220" sldId="331"/>
            <ac:spMk id="9" creationId="{E459101B-EF0D-4756-B8F8-FAB54486DDE5}"/>
          </ac:spMkLst>
        </pc:spChg>
      </pc:sldChg>
      <pc:sldChg chg="delSp">
        <pc:chgData name="Mara Grimaldi" userId="bc8932149bbfe9d3" providerId="LiveId" clId="{4E3FF589-BC43-446B-AC11-3C319A83AC78}" dt="2020-04-30T14:41:52.749" v="62"/>
        <pc:sldMkLst>
          <pc:docMk/>
          <pc:sldMk cId="4118917493" sldId="332"/>
        </pc:sldMkLst>
        <pc:spChg chg="del">
          <ac:chgData name="Mara Grimaldi" userId="bc8932149bbfe9d3" providerId="LiveId" clId="{4E3FF589-BC43-446B-AC11-3C319A83AC78}" dt="2020-04-30T14:41:52.749" v="62"/>
          <ac:spMkLst>
            <pc:docMk/>
            <pc:sldMk cId="4118917493" sldId="332"/>
            <ac:spMk id="3" creationId="{7DB52905-F257-4818-AC18-FB4E190FC830}"/>
          </ac:spMkLst>
        </pc:spChg>
        <pc:spChg chg="del">
          <ac:chgData name="Mara Grimaldi" userId="bc8932149bbfe9d3" providerId="LiveId" clId="{4E3FF589-BC43-446B-AC11-3C319A83AC78}" dt="2020-04-30T14:41:52.749" v="62"/>
          <ac:spMkLst>
            <pc:docMk/>
            <pc:sldMk cId="4118917493" sldId="332"/>
            <ac:spMk id="9" creationId="{8113FE28-A1F4-4F65-ACAC-3188BDA507D9}"/>
          </ac:spMkLst>
        </pc:spChg>
      </pc:sldChg>
      <pc:sldChg chg="delSp">
        <pc:chgData name="Mara Grimaldi" userId="bc8932149bbfe9d3" providerId="LiveId" clId="{4E3FF589-BC43-446B-AC11-3C319A83AC78}" dt="2020-04-30T14:41:52.749" v="62"/>
        <pc:sldMkLst>
          <pc:docMk/>
          <pc:sldMk cId="2746539210" sldId="333"/>
        </pc:sldMkLst>
        <pc:spChg chg="del">
          <ac:chgData name="Mara Grimaldi" userId="bc8932149bbfe9d3" providerId="LiveId" clId="{4E3FF589-BC43-446B-AC11-3C319A83AC78}" dt="2020-04-30T14:41:52.749" v="62"/>
          <ac:spMkLst>
            <pc:docMk/>
            <pc:sldMk cId="2746539210" sldId="333"/>
            <ac:spMk id="9" creationId="{1BE9CE73-AED3-419B-832E-D55F0A8FF8AB}"/>
          </ac:spMkLst>
        </pc:spChg>
        <pc:spChg chg="del">
          <ac:chgData name="Mara Grimaldi" userId="bc8932149bbfe9d3" providerId="LiveId" clId="{4E3FF589-BC43-446B-AC11-3C319A83AC78}" dt="2020-04-30T14:41:52.749" v="62"/>
          <ac:spMkLst>
            <pc:docMk/>
            <pc:sldMk cId="2746539210" sldId="333"/>
            <ac:spMk id="11" creationId="{517864CF-1D89-45D3-B729-4EE057CA51A2}"/>
          </ac:spMkLst>
        </pc:spChg>
      </pc:sldChg>
      <pc:sldChg chg="delSp">
        <pc:chgData name="Mara Grimaldi" userId="bc8932149bbfe9d3" providerId="LiveId" clId="{4E3FF589-BC43-446B-AC11-3C319A83AC78}" dt="2020-04-30T14:41:52.749" v="62"/>
        <pc:sldMkLst>
          <pc:docMk/>
          <pc:sldMk cId="128377593" sldId="348"/>
        </pc:sldMkLst>
        <pc:spChg chg="del">
          <ac:chgData name="Mara Grimaldi" userId="bc8932149bbfe9d3" providerId="LiveId" clId="{4E3FF589-BC43-446B-AC11-3C319A83AC78}" dt="2020-04-30T14:41:52.749" v="62"/>
          <ac:spMkLst>
            <pc:docMk/>
            <pc:sldMk cId="128377593" sldId="348"/>
            <ac:spMk id="2" creationId="{1606E894-43A1-4521-957D-BFDFDF93E43D}"/>
          </ac:spMkLst>
        </pc:spChg>
      </pc:sldChg>
      <pc:sldChg chg="delSp">
        <pc:chgData name="Mara Grimaldi" userId="bc8932149bbfe9d3" providerId="LiveId" clId="{4E3FF589-BC43-446B-AC11-3C319A83AC78}" dt="2020-04-30T14:41:52.749" v="62"/>
        <pc:sldMkLst>
          <pc:docMk/>
          <pc:sldMk cId="2374104047" sldId="350"/>
        </pc:sldMkLst>
        <pc:spChg chg="del">
          <ac:chgData name="Mara Grimaldi" userId="bc8932149bbfe9d3" providerId="LiveId" clId="{4E3FF589-BC43-446B-AC11-3C319A83AC78}" dt="2020-04-30T14:41:52.749" v="62"/>
          <ac:spMkLst>
            <pc:docMk/>
            <pc:sldMk cId="2374104047" sldId="350"/>
            <ac:spMk id="2" creationId="{B033DBD5-C3AF-474D-9973-C977347D8C60}"/>
          </ac:spMkLst>
        </pc:spChg>
      </pc:sldChg>
      <pc:sldChg chg="delSp">
        <pc:chgData name="Mara Grimaldi" userId="bc8932149bbfe9d3" providerId="LiveId" clId="{4E3FF589-BC43-446B-AC11-3C319A83AC78}" dt="2020-04-30T14:41:52.749" v="62"/>
        <pc:sldMkLst>
          <pc:docMk/>
          <pc:sldMk cId="3905101427" sldId="351"/>
        </pc:sldMkLst>
        <pc:spChg chg="del">
          <ac:chgData name="Mara Grimaldi" userId="bc8932149bbfe9d3" providerId="LiveId" clId="{4E3FF589-BC43-446B-AC11-3C319A83AC78}" dt="2020-04-30T14:41:52.749" v="62"/>
          <ac:spMkLst>
            <pc:docMk/>
            <pc:sldMk cId="3905101427" sldId="351"/>
            <ac:spMk id="2" creationId="{2CD3DF61-CCA2-4A2E-AD23-47FECE98939D}"/>
          </ac:spMkLst>
        </pc:spChg>
      </pc:sldChg>
      <pc:sldChg chg="delSp">
        <pc:chgData name="Mara Grimaldi" userId="bc8932149bbfe9d3" providerId="LiveId" clId="{4E3FF589-BC43-446B-AC11-3C319A83AC78}" dt="2020-04-30T14:41:52.749" v="62"/>
        <pc:sldMkLst>
          <pc:docMk/>
          <pc:sldMk cId="2930207742" sldId="352"/>
        </pc:sldMkLst>
        <pc:spChg chg="del">
          <ac:chgData name="Mara Grimaldi" userId="bc8932149bbfe9d3" providerId="LiveId" clId="{4E3FF589-BC43-446B-AC11-3C319A83AC78}" dt="2020-04-30T14:41:52.749" v="62"/>
          <ac:spMkLst>
            <pc:docMk/>
            <pc:sldMk cId="2930207742" sldId="352"/>
            <ac:spMk id="2" creationId="{66D75437-1DA6-4008-BC7F-3FE8D1AD707C}"/>
          </ac:spMkLst>
        </pc:spChg>
        <pc:spChg chg="del">
          <ac:chgData name="Mara Grimaldi" userId="bc8932149bbfe9d3" providerId="LiveId" clId="{4E3FF589-BC43-446B-AC11-3C319A83AC78}" dt="2020-04-30T14:41:52.749" v="62"/>
          <ac:spMkLst>
            <pc:docMk/>
            <pc:sldMk cId="2930207742" sldId="352"/>
            <ac:spMk id="9" creationId="{082617E2-0CC3-49D6-B969-F4CFFEBDECAF}"/>
          </ac:spMkLst>
        </pc:spChg>
      </pc:sldChg>
      <pc:sldChg chg="delSp">
        <pc:chgData name="Mara Grimaldi" userId="bc8932149bbfe9d3" providerId="LiveId" clId="{4E3FF589-BC43-446B-AC11-3C319A83AC78}" dt="2020-04-30T14:41:52.749" v="62"/>
        <pc:sldMkLst>
          <pc:docMk/>
          <pc:sldMk cId="4085683302" sldId="353"/>
        </pc:sldMkLst>
        <pc:spChg chg="del">
          <ac:chgData name="Mara Grimaldi" userId="bc8932149bbfe9d3" providerId="LiveId" clId="{4E3FF589-BC43-446B-AC11-3C319A83AC78}" dt="2020-04-30T14:41:52.749" v="62"/>
          <ac:spMkLst>
            <pc:docMk/>
            <pc:sldMk cId="4085683302" sldId="353"/>
            <ac:spMk id="2" creationId="{AF00A35D-EC49-43BD-BEAA-D72B008EFF1A}"/>
          </ac:spMkLst>
        </pc:spChg>
      </pc:sldChg>
      <pc:sldChg chg="delSp">
        <pc:chgData name="Mara Grimaldi" userId="bc8932149bbfe9d3" providerId="LiveId" clId="{4E3FF589-BC43-446B-AC11-3C319A83AC78}" dt="2020-04-30T14:41:52.749" v="62"/>
        <pc:sldMkLst>
          <pc:docMk/>
          <pc:sldMk cId="1881311906" sldId="354"/>
        </pc:sldMkLst>
        <pc:spChg chg="del">
          <ac:chgData name="Mara Grimaldi" userId="bc8932149bbfe9d3" providerId="LiveId" clId="{4E3FF589-BC43-446B-AC11-3C319A83AC78}" dt="2020-04-30T14:41:52.749" v="62"/>
          <ac:spMkLst>
            <pc:docMk/>
            <pc:sldMk cId="1881311906" sldId="354"/>
            <ac:spMk id="2" creationId="{2C368B02-00A2-4D59-B4FF-8E374FFB98E0}"/>
          </ac:spMkLst>
        </pc:spChg>
      </pc:sldChg>
      <pc:sldChg chg="del">
        <pc:chgData name="Mara Grimaldi" userId="bc8932149bbfe9d3" providerId="LiveId" clId="{4E3FF589-BC43-446B-AC11-3C319A83AC78}" dt="2020-04-30T14:27:13.799" v="0" actId="47"/>
        <pc:sldMkLst>
          <pc:docMk/>
          <pc:sldMk cId="3423136907" sldId="685"/>
        </pc:sldMkLst>
      </pc:sldChg>
      <pc:sldChg chg="delSp">
        <pc:chgData name="Mara Grimaldi" userId="bc8932149bbfe9d3" providerId="LiveId" clId="{4E3FF589-BC43-446B-AC11-3C319A83AC78}" dt="2020-04-30T14:41:52.749" v="62"/>
        <pc:sldMkLst>
          <pc:docMk/>
          <pc:sldMk cId="354146502" sldId="737"/>
        </pc:sldMkLst>
        <pc:spChg chg="del">
          <ac:chgData name="Mara Grimaldi" userId="bc8932149bbfe9d3" providerId="LiveId" clId="{4E3FF589-BC43-446B-AC11-3C319A83AC78}" dt="2020-04-30T14:41:52.749" v="62"/>
          <ac:spMkLst>
            <pc:docMk/>
            <pc:sldMk cId="354146502" sldId="737"/>
            <ac:spMk id="4" creationId="{0F9FBC14-8B91-4907-87AC-7B32398C4ED0}"/>
          </ac:spMkLst>
        </pc:spChg>
        <pc:spChg chg="del">
          <ac:chgData name="Mara Grimaldi" userId="bc8932149bbfe9d3" providerId="LiveId" clId="{4E3FF589-BC43-446B-AC11-3C319A83AC78}" dt="2020-04-30T14:41:52.749" v="62"/>
          <ac:spMkLst>
            <pc:docMk/>
            <pc:sldMk cId="354146502" sldId="737"/>
            <ac:spMk id="7" creationId="{AEEFEFFF-726B-4ADE-9428-E4014C8DC3BF}"/>
          </ac:spMkLst>
        </pc:spChg>
      </pc:sldChg>
      <pc:sldChg chg="delSp">
        <pc:chgData name="Mara Grimaldi" userId="bc8932149bbfe9d3" providerId="LiveId" clId="{4E3FF589-BC43-446B-AC11-3C319A83AC78}" dt="2020-04-30T14:41:52.749" v="62"/>
        <pc:sldMkLst>
          <pc:docMk/>
          <pc:sldMk cId="1805081249" sldId="738"/>
        </pc:sldMkLst>
        <pc:spChg chg="del">
          <ac:chgData name="Mara Grimaldi" userId="bc8932149bbfe9d3" providerId="LiveId" clId="{4E3FF589-BC43-446B-AC11-3C319A83AC78}" dt="2020-04-30T14:41:52.749" v="62"/>
          <ac:spMkLst>
            <pc:docMk/>
            <pc:sldMk cId="1805081249" sldId="738"/>
            <ac:spMk id="4" creationId="{3F3986A0-D7FD-4BFD-9322-2A168E622971}"/>
          </ac:spMkLst>
        </pc:spChg>
        <pc:spChg chg="del">
          <ac:chgData name="Mara Grimaldi" userId="bc8932149bbfe9d3" providerId="LiveId" clId="{4E3FF589-BC43-446B-AC11-3C319A83AC78}" dt="2020-04-30T14:41:52.749" v="62"/>
          <ac:spMkLst>
            <pc:docMk/>
            <pc:sldMk cId="1805081249" sldId="738"/>
            <ac:spMk id="6" creationId="{A80B26A9-C381-4159-8998-BCB3D3E4FF00}"/>
          </ac:spMkLst>
        </pc:spChg>
      </pc:sldChg>
      <pc:sldChg chg="delSp">
        <pc:chgData name="Mara Grimaldi" userId="bc8932149bbfe9d3" providerId="LiveId" clId="{4E3FF589-BC43-446B-AC11-3C319A83AC78}" dt="2020-04-30T14:41:52.749" v="62"/>
        <pc:sldMkLst>
          <pc:docMk/>
          <pc:sldMk cId="3772643771" sldId="739"/>
        </pc:sldMkLst>
        <pc:spChg chg="del">
          <ac:chgData name="Mara Grimaldi" userId="bc8932149bbfe9d3" providerId="LiveId" clId="{4E3FF589-BC43-446B-AC11-3C319A83AC78}" dt="2020-04-30T14:41:52.749" v="62"/>
          <ac:spMkLst>
            <pc:docMk/>
            <pc:sldMk cId="3772643771" sldId="739"/>
            <ac:spMk id="4" creationId="{F779F323-F391-40D4-9135-4CF668717720}"/>
          </ac:spMkLst>
        </pc:spChg>
        <pc:spChg chg="del">
          <ac:chgData name="Mara Grimaldi" userId="bc8932149bbfe9d3" providerId="LiveId" clId="{4E3FF589-BC43-446B-AC11-3C319A83AC78}" dt="2020-04-30T14:41:52.749" v="62"/>
          <ac:spMkLst>
            <pc:docMk/>
            <pc:sldMk cId="3772643771" sldId="739"/>
            <ac:spMk id="6" creationId="{160234A3-74EA-4E5D-961E-4A9DB2AB0A4D}"/>
          </ac:spMkLst>
        </pc:spChg>
      </pc:sldChg>
      <pc:sldChg chg="delSp">
        <pc:chgData name="Mara Grimaldi" userId="bc8932149bbfe9d3" providerId="LiveId" clId="{4E3FF589-BC43-446B-AC11-3C319A83AC78}" dt="2020-04-30T14:41:52.749" v="62"/>
        <pc:sldMkLst>
          <pc:docMk/>
          <pc:sldMk cId="2736793166" sldId="740"/>
        </pc:sldMkLst>
        <pc:spChg chg="del">
          <ac:chgData name="Mara Grimaldi" userId="bc8932149bbfe9d3" providerId="LiveId" clId="{4E3FF589-BC43-446B-AC11-3C319A83AC78}" dt="2020-04-30T14:41:52.749" v="62"/>
          <ac:spMkLst>
            <pc:docMk/>
            <pc:sldMk cId="2736793166" sldId="740"/>
            <ac:spMk id="2" creationId="{F3CF0B9A-7A69-47F1-ADF7-73DF00103907}"/>
          </ac:spMkLst>
        </pc:spChg>
        <pc:spChg chg="del">
          <ac:chgData name="Mara Grimaldi" userId="bc8932149bbfe9d3" providerId="LiveId" clId="{4E3FF589-BC43-446B-AC11-3C319A83AC78}" dt="2020-04-30T14:41:52.749" v="62"/>
          <ac:spMkLst>
            <pc:docMk/>
            <pc:sldMk cId="2736793166" sldId="740"/>
            <ac:spMk id="3" creationId="{CA968DA8-6446-4497-9F48-D7D0CF644F42}"/>
          </ac:spMkLst>
        </pc:spChg>
      </pc:sldChg>
      <pc:sldChg chg="delSp">
        <pc:chgData name="Mara Grimaldi" userId="bc8932149bbfe9d3" providerId="LiveId" clId="{4E3FF589-BC43-446B-AC11-3C319A83AC78}" dt="2020-04-30T14:41:52.749" v="62"/>
        <pc:sldMkLst>
          <pc:docMk/>
          <pc:sldMk cId="3201427758" sldId="741"/>
        </pc:sldMkLst>
        <pc:spChg chg="del">
          <ac:chgData name="Mara Grimaldi" userId="bc8932149bbfe9d3" providerId="LiveId" clId="{4E3FF589-BC43-446B-AC11-3C319A83AC78}" dt="2020-04-30T14:41:52.749" v="62"/>
          <ac:spMkLst>
            <pc:docMk/>
            <pc:sldMk cId="3201427758" sldId="741"/>
            <ac:spMk id="3" creationId="{13FCEDB8-512F-4D34-8F5F-80FF8C3F8038}"/>
          </ac:spMkLst>
        </pc:spChg>
        <pc:spChg chg="del">
          <ac:chgData name="Mara Grimaldi" userId="bc8932149bbfe9d3" providerId="LiveId" clId="{4E3FF589-BC43-446B-AC11-3C319A83AC78}" dt="2020-04-30T14:41:52.749" v="62"/>
          <ac:spMkLst>
            <pc:docMk/>
            <pc:sldMk cId="3201427758" sldId="741"/>
            <ac:spMk id="4" creationId="{AAD8EE16-9C00-4E16-83C8-4B2D17BD0973}"/>
          </ac:spMkLst>
        </pc:spChg>
      </pc:sldChg>
      <pc:sldChg chg="delSp">
        <pc:chgData name="Mara Grimaldi" userId="bc8932149bbfe9d3" providerId="LiveId" clId="{4E3FF589-BC43-446B-AC11-3C319A83AC78}" dt="2020-04-30T14:41:52.749" v="62"/>
        <pc:sldMkLst>
          <pc:docMk/>
          <pc:sldMk cId="3051750125" sldId="743"/>
        </pc:sldMkLst>
        <pc:spChg chg="del">
          <ac:chgData name="Mara Grimaldi" userId="bc8932149bbfe9d3" providerId="LiveId" clId="{4E3FF589-BC43-446B-AC11-3C319A83AC78}" dt="2020-04-30T14:41:52.749" v="62"/>
          <ac:spMkLst>
            <pc:docMk/>
            <pc:sldMk cId="3051750125" sldId="743"/>
            <ac:spMk id="2" creationId="{17803C5D-02A7-4EC9-AA50-09D51F023909}"/>
          </ac:spMkLst>
        </pc:spChg>
        <pc:spChg chg="del">
          <ac:chgData name="Mara Grimaldi" userId="bc8932149bbfe9d3" providerId="LiveId" clId="{4E3FF589-BC43-446B-AC11-3C319A83AC78}" dt="2020-04-30T14:41:52.749" v="62"/>
          <ac:spMkLst>
            <pc:docMk/>
            <pc:sldMk cId="3051750125" sldId="743"/>
            <ac:spMk id="4" creationId="{7F554F68-B1B3-43B1-91B4-6C246116741E}"/>
          </ac:spMkLst>
        </pc:spChg>
      </pc:sldChg>
      <pc:sldChg chg="delSp">
        <pc:chgData name="Mara Grimaldi" userId="bc8932149bbfe9d3" providerId="LiveId" clId="{4E3FF589-BC43-446B-AC11-3C319A83AC78}" dt="2020-04-30T14:41:52.749" v="62"/>
        <pc:sldMkLst>
          <pc:docMk/>
          <pc:sldMk cId="1857548013" sldId="744"/>
        </pc:sldMkLst>
        <pc:spChg chg="del">
          <ac:chgData name="Mara Grimaldi" userId="bc8932149bbfe9d3" providerId="LiveId" clId="{4E3FF589-BC43-446B-AC11-3C319A83AC78}" dt="2020-04-30T14:41:52.749" v="62"/>
          <ac:spMkLst>
            <pc:docMk/>
            <pc:sldMk cId="1857548013" sldId="744"/>
            <ac:spMk id="3" creationId="{D43069A0-2688-4977-9E12-6123FA59722A}"/>
          </ac:spMkLst>
        </pc:spChg>
        <pc:spChg chg="del">
          <ac:chgData name="Mara Grimaldi" userId="bc8932149bbfe9d3" providerId="LiveId" clId="{4E3FF589-BC43-446B-AC11-3C319A83AC78}" dt="2020-04-30T14:41:52.749" v="62"/>
          <ac:spMkLst>
            <pc:docMk/>
            <pc:sldMk cId="1857548013" sldId="744"/>
            <ac:spMk id="4" creationId="{628BFB3A-9698-4C5A-9B1A-5C6A6E981DA1}"/>
          </ac:spMkLst>
        </pc:spChg>
      </pc:sldChg>
      <pc:sldChg chg="delSp">
        <pc:chgData name="Mara Grimaldi" userId="bc8932149bbfe9d3" providerId="LiveId" clId="{4E3FF589-BC43-446B-AC11-3C319A83AC78}" dt="2020-04-30T14:41:52.749" v="62"/>
        <pc:sldMkLst>
          <pc:docMk/>
          <pc:sldMk cId="622940818" sldId="747"/>
        </pc:sldMkLst>
        <pc:spChg chg="del">
          <ac:chgData name="Mara Grimaldi" userId="bc8932149bbfe9d3" providerId="LiveId" clId="{4E3FF589-BC43-446B-AC11-3C319A83AC78}" dt="2020-04-30T14:41:52.749" v="62"/>
          <ac:spMkLst>
            <pc:docMk/>
            <pc:sldMk cId="622940818" sldId="747"/>
            <ac:spMk id="2" creationId="{514292B6-75AF-4F30-8561-33A41FE381A4}"/>
          </ac:spMkLst>
        </pc:spChg>
        <pc:spChg chg="del">
          <ac:chgData name="Mara Grimaldi" userId="bc8932149bbfe9d3" providerId="LiveId" clId="{4E3FF589-BC43-446B-AC11-3C319A83AC78}" dt="2020-04-30T14:41:52.749" v="62"/>
          <ac:spMkLst>
            <pc:docMk/>
            <pc:sldMk cId="622940818" sldId="747"/>
            <ac:spMk id="4" creationId="{48F05BD6-6AA1-4A26-8410-25909429D549}"/>
          </ac:spMkLst>
        </pc:spChg>
      </pc:sldChg>
      <pc:sldChg chg="delSp">
        <pc:chgData name="Mara Grimaldi" userId="bc8932149bbfe9d3" providerId="LiveId" clId="{4E3FF589-BC43-446B-AC11-3C319A83AC78}" dt="2020-04-30T14:41:52.749" v="62"/>
        <pc:sldMkLst>
          <pc:docMk/>
          <pc:sldMk cId="1094128185" sldId="748"/>
        </pc:sldMkLst>
        <pc:spChg chg="del">
          <ac:chgData name="Mara Grimaldi" userId="bc8932149bbfe9d3" providerId="LiveId" clId="{4E3FF589-BC43-446B-AC11-3C319A83AC78}" dt="2020-04-30T14:41:52.749" v="62"/>
          <ac:spMkLst>
            <pc:docMk/>
            <pc:sldMk cId="1094128185" sldId="748"/>
            <ac:spMk id="2" creationId="{EAD0468A-3CB0-457C-9DFB-81E553468568}"/>
          </ac:spMkLst>
        </pc:spChg>
        <pc:spChg chg="del">
          <ac:chgData name="Mara Grimaldi" userId="bc8932149bbfe9d3" providerId="LiveId" clId="{4E3FF589-BC43-446B-AC11-3C319A83AC78}" dt="2020-04-30T14:41:52.749" v="62"/>
          <ac:spMkLst>
            <pc:docMk/>
            <pc:sldMk cId="1094128185" sldId="748"/>
            <ac:spMk id="3" creationId="{DE287B6E-FF90-4D5A-BCE4-CCBE2212EB62}"/>
          </ac:spMkLst>
        </pc:spChg>
      </pc:sldChg>
      <pc:sldChg chg="delSp">
        <pc:chgData name="Mara Grimaldi" userId="bc8932149bbfe9d3" providerId="LiveId" clId="{4E3FF589-BC43-446B-AC11-3C319A83AC78}" dt="2020-04-30T14:41:52.749" v="62"/>
        <pc:sldMkLst>
          <pc:docMk/>
          <pc:sldMk cId="628547956" sldId="749"/>
        </pc:sldMkLst>
        <pc:spChg chg="del">
          <ac:chgData name="Mara Grimaldi" userId="bc8932149bbfe9d3" providerId="LiveId" clId="{4E3FF589-BC43-446B-AC11-3C319A83AC78}" dt="2020-04-30T14:41:52.749" v="62"/>
          <ac:spMkLst>
            <pc:docMk/>
            <pc:sldMk cId="628547956" sldId="749"/>
            <ac:spMk id="2" creationId="{B67B9F45-DDB0-4398-8977-B5A765F6F53F}"/>
          </ac:spMkLst>
        </pc:spChg>
        <pc:spChg chg="del">
          <ac:chgData name="Mara Grimaldi" userId="bc8932149bbfe9d3" providerId="LiveId" clId="{4E3FF589-BC43-446B-AC11-3C319A83AC78}" dt="2020-04-30T14:41:52.749" v="62"/>
          <ac:spMkLst>
            <pc:docMk/>
            <pc:sldMk cId="628547956" sldId="749"/>
            <ac:spMk id="4" creationId="{6BE7CCE2-8CA0-4905-9991-F204D4EEF1FD}"/>
          </ac:spMkLst>
        </pc:spChg>
      </pc:sldChg>
      <pc:sldChg chg="delSp">
        <pc:chgData name="Mara Grimaldi" userId="bc8932149bbfe9d3" providerId="LiveId" clId="{4E3FF589-BC43-446B-AC11-3C319A83AC78}" dt="2020-04-30T14:41:52.749" v="62"/>
        <pc:sldMkLst>
          <pc:docMk/>
          <pc:sldMk cId="3288329895" sldId="750"/>
        </pc:sldMkLst>
        <pc:spChg chg="del">
          <ac:chgData name="Mara Grimaldi" userId="bc8932149bbfe9d3" providerId="LiveId" clId="{4E3FF589-BC43-446B-AC11-3C319A83AC78}" dt="2020-04-30T14:41:52.749" v="62"/>
          <ac:spMkLst>
            <pc:docMk/>
            <pc:sldMk cId="3288329895" sldId="750"/>
            <ac:spMk id="3" creationId="{B8844935-70C2-4502-BF78-779A68D186C0}"/>
          </ac:spMkLst>
        </pc:spChg>
        <pc:spChg chg="del">
          <ac:chgData name="Mara Grimaldi" userId="bc8932149bbfe9d3" providerId="LiveId" clId="{4E3FF589-BC43-446B-AC11-3C319A83AC78}" dt="2020-04-30T14:41:52.749" v="62"/>
          <ac:spMkLst>
            <pc:docMk/>
            <pc:sldMk cId="3288329895" sldId="750"/>
            <ac:spMk id="4" creationId="{086958C4-0CEE-473D-8923-86B3E52FCC0C}"/>
          </ac:spMkLst>
        </pc:spChg>
      </pc:sldChg>
      <pc:sldChg chg="delSp">
        <pc:chgData name="Mara Grimaldi" userId="bc8932149bbfe9d3" providerId="LiveId" clId="{4E3FF589-BC43-446B-AC11-3C319A83AC78}" dt="2020-04-30T14:41:52.749" v="62"/>
        <pc:sldMkLst>
          <pc:docMk/>
          <pc:sldMk cId="1626911743" sldId="751"/>
        </pc:sldMkLst>
        <pc:spChg chg="del">
          <ac:chgData name="Mara Grimaldi" userId="bc8932149bbfe9d3" providerId="LiveId" clId="{4E3FF589-BC43-446B-AC11-3C319A83AC78}" dt="2020-04-30T14:41:52.749" v="62"/>
          <ac:spMkLst>
            <pc:docMk/>
            <pc:sldMk cId="1626911743" sldId="751"/>
            <ac:spMk id="2" creationId="{2977FF83-8425-4543-A013-297160B6BFD0}"/>
          </ac:spMkLst>
        </pc:spChg>
        <pc:spChg chg="del">
          <ac:chgData name="Mara Grimaldi" userId="bc8932149bbfe9d3" providerId="LiveId" clId="{4E3FF589-BC43-446B-AC11-3C319A83AC78}" dt="2020-04-30T14:41:52.749" v="62"/>
          <ac:spMkLst>
            <pc:docMk/>
            <pc:sldMk cId="1626911743" sldId="751"/>
            <ac:spMk id="3" creationId="{238A88BB-AA6F-4C92-9DF8-932E43E29994}"/>
          </ac:spMkLst>
        </pc:spChg>
      </pc:sldChg>
      <pc:sldChg chg="delSp">
        <pc:chgData name="Mara Grimaldi" userId="bc8932149bbfe9d3" providerId="LiveId" clId="{4E3FF589-BC43-446B-AC11-3C319A83AC78}" dt="2020-04-30T14:41:52.749" v="62"/>
        <pc:sldMkLst>
          <pc:docMk/>
          <pc:sldMk cId="2927947243" sldId="752"/>
        </pc:sldMkLst>
        <pc:spChg chg="del">
          <ac:chgData name="Mara Grimaldi" userId="bc8932149bbfe9d3" providerId="LiveId" clId="{4E3FF589-BC43-446B-AC11-3C319A83AC78}" dt="2020-04-30T14:41:52.749" v="62"/>
          <ac:spMkLst>
            <pc:docMk/>
            <pc:sldMk cId="2927947243" sldId="752"/>
            <ac:spMk id="2" creationId="{1F4C10C9-8A2E-4A76-B7D4-8FB170A8789B}"/>
          </ac:spMkLst>
        </pc:spChg>
        <pc:spChg chg="del">
          <ac:chgData name="Mara Grimaldi" userId="bc8932149bbfe9d3" providerId="LiveId" clId="{4E3FF589-BC43-446B-AC11-3C319A83AC78}" dt="2020-04-30T14:41:52.749" v="62"/>
          <ac:spMkLst>
            <pc:docMk/>
            <pc:sldMk cId="2927947243" sldId="752"/>
            <ac:spMk id="5" creationId="{44DF4205-1688-48D0-89A1-11CA8648D251}"/>
          </ac:spMkLst>
        </pc:spChg>
      </pc:sldChg>
      <pc:sldChg chg="delSp">
        <pc:chgData name="Mara Grimaldi" userId="bc8932149bbfe9d3" providerId="LiveId" clId="{4E3FF589-BC43-446B-AC11-3C319A83AC78}" dt="2020-04-30T14:41:52.749" v="62"/>
        <pc:sldMkLst>
          <pc:docMk/>
          <pc:sldMk cId="3828039876" sldId="753"/>
        </pc:sldMkLst>
        <pc:spChg chg="del">
          <ac:chgData name="Mara Grimaldi" userId="bc8932149bbfe9d3" providerId="LiveId" clId="{4E3FF589-BC43-446B-AC11-3C319A83AC78}" dt="2020-04-30T14:41:52.749" v="62"/>
          <ac:spMkLst>
            <pc:docMk/>
            <pc:sldMk cId="3828039876" sldId="753"/>
            <ac:spMk id="3" creationId="{518E37C1-95E0-4E93-BC08-B49770857704}"/>
          </ac:spMkLst>
        </pc:spChg>
        <pc:spChg chg="del">
          <ac:chgData name="Mara Grimaldi" userId="bc8932149bbfe9d3" providerId="LiveId" clId="{4E3FF589-BC43-446B-AC11-3C319A83AC78}" dt="2020-04-30T14:41:52.749" v="62"/>
          <ac:spMkLst>
            <pc:docMk/>
            <pc:sldMk cId="3828039876" sldId="753"/>
            <ac:spMk id="4" creationId="{8DFF5E91-A85A-4431-8C8C-E5DB543F11D7}"/>
          </ac:spMkLst>
        </pc:spChg>
      </pc:sldChg>
      <pc:sldChg chg="delSp">
        <pc:chgData name="Mara Grimaldi" userId="bc8932149bbfe9d3" providerId="LiveId" clId="{4E3FF589-BC43-446B-AC11-3C319A83AC78}" dt="2020-04-30T14:41:52.749" v="62"/>
        <pc:sldMkLst>
          <pc:docMk/>
          <pc:sldMk cId="1804544941" sldId="754"/>
        </pc:sldMkLst>
        <pc:spChg chg="del">
          <ac:chgData name="Mara Grimaldi" userId="bc8932149bbfe9d3" providerId="LiveId" clId="{4E3FF589-BC43-446B-AC11-3C319A83AC78}" dt="2020-04-30T14:41:52.749" v="62"/>
          <ac:spMkLst>
            <pc:docMk/>
            <pc:sldMk cId="1804544941" sldId="754"/>
            <ac:spMk id="3" creationId="{8C0399B8-8748-4F30-8A86-65465B6618D9}"/>
          </ac:spMkLst>
        </pc:spChg>
        <pc:spChg chg="del">
          <ac:chgData name="Mara Grimaldi" userId="bc8932149bbfe9d3" providerId="LiveId" clId="{4E3FF589-BC43-446B-AC11-3C319A83AC78}" dt="2020-04-30T14:41:52.749" v="62"/>
          <ac:spMkLst>
            <pc:docMk/>
            <pc:sldMk cId="1804544941" sldId="754"/>
            <ac:spMk id="4" creationId="{BF751F49-177C-4997-98F4-ADBA5D6F1F9E}"/>
          </ac:spMkLst>
        </pc:spChg>
      </pc:sldChg>
      <pc:sldChg chg="delSp">
        <pc:chgData name="Mara Grimaldi" userId="bc8932149bbfe9d3" providerId="LiveId" clId="{4E3FF589-BC43-446B-AC11-3C319A83AC78}" dt="2020-04-30T14:41:52.749" v="62"/>
        <pc:sldMkLst>
          <pc:docMk/>
          <pc:sldMk cId="2438323864" sldId="755"/>
        </pc:sldMkLst>
        <pc:spChg chg="del">
          <ac:chgData name="Mara Grimaldi" userId="bc8932149bbfe9d3" providerId="LiveId" clId="{4E3FF589-BC43-446B-AC11-3C319A83AC78}" dt="2020-04-30T14:41:52.749" v="62"/>
          <ac:spMkLst>
            <pc:docMk/>
            <pc:sldMk cId="2438323864" sldId="755"/>
            <ac:spMk id="3" creationId="{FEAE5FE2-1D0F-4E04-882F-364B37826F10}"/>
          </ac:spMkLst>
        </pc:spChg>
        <pc:spChg chg="del">
          <ac:chgData name="Mara Grimaldi" userId="bc8932149bbfe9d3" providerId="LiveId" clId="{4E3FF589-BC43-446B-AC11-3C319A83AC78}" dt="2020-04-30T14:41:52.749" v="62"/>
          <ac:spMkLst>
            <pc:docMk/>
            <pc:sldMk cId="2438323864" sldId="755"/>
            <ac:spMk id="4" creationId="{03F33878-7C38-4113-91D2-83EB7C574924}"/>
          </ac:spMkLst>
        </pc:spChg>
      </pc:sldChg>
      <pc:sldChg chg="delSp">
        <pc:chgData name="Mara Grimaldi" userId="bc8932149bbfe9d3" providerId="LiveId" clId="{4E3FF589-BC43-446B-AC11-3C319A83AC78}" dt="2020-04-30T14:41:52.749" v="62"/>
        <pc:sldMkLst>
          <pc:docMk/>
          <pc:sldMk cId="1690776954" sldId="756"/>
        </pc:sldMkLst>
        <pc:spChg chg="del">
          <ac:chgData name="Mara Grimaldi" userId="bc8932149bbfe9d3" providerId="LiveId" clId="{4E3FF589-BC43-446B-AC11-3C319A83AC78}" dt="2020-04-30T14:41:52.749" v="62"/>
          <ac:spMkLst>
            <pc:docMk/>
            <pc:sldMk cId="1690776954" sldId="756"/>
            <ac:spMk id="2" creationId="{02A0A766-C6F1-4B56-B7D4-433A6916E9D0}"/>
          </ac:spMkLst>
        </pc:spChg>
        <pc:spChg chg="del">
          <ac:chgData name="Mara Grimaldi" userId="bc8932149bbfe9d3" providerId="LiveId" clId="{4E3FF589-BC43-446B-AC11-3C319A83AC78}" dt="2020-04-30T14:41:52.749" v="62"/>
          <ac:spMkLst>
            <pc:docMk/>
            <pc:sldMk cId="1690776954" sldId="756"/>
            <ac:spMk id="9" creationId="{26DFED22-977B-4147-B279-A4911E96F9DE}"/>
          </ac:spMkLst>
        </pc:spChg>
      </pc:sldChg>
      <pc:sldChg chg="delSp">
        <pc:chgData name="Mara Grimaldi" userId="bc8932149bbfe9d3" providerId="LiveId" clId="{4E3FF589-BC43-446B-AC11-3C319A83AC78}" dt="2020-04-30T14:41:52.749" v="62"/>
        <pc:sldMkLst>
          <pc:docMk/>
          <pc:sldMk cId="3562462145" sldId="757"/>
        </pc:sldMkLst>
        <pc:spChg chg="del">
          <ac:chgData name="Mara Grimaldi" userId="bc8932149bbfe9d3" providerId="LiveId" clId="{4E3FF589-BC43-446B-AC11-3C319A83AC78}" dt="2020-04-30T14:41:52.749" v="62"/>
          <ac:spMkLst>
            <pc:docMk/>
            <pc:sldMk cId="3562462145" sldId="757"/>
            <ac:spMk id="2" creationId="{7C4E6E1F-FA18-49D6-9596-C0089635CCB1}"/>
          </ac:spMkLst>
        </pc:spChg>
        <pc:spChg chg="del">
          <ac:chgData name="Mara Grimaldi" userId="bc8932149bbfe9d3" providerId="LiveId" clId="{4E3FF589-BC43-446B-AC11-3C319A83AC78}" dt="2020-04-30T14:41:52.749" v="62"/>
          <ac:spMkLst>
            <pc:docMk/>
            <pc:sldMk cId="3562462145" sldId="757"/>
            <ac:spMk id="3" creationId="{638087E1-7272-4E8B-98E7-68CB0C347D77}"/>
          </ac:spMkLst>
        </pc:spChg>
      </pc:sldChg>
      <pc:sldChg chg="delSp">
        <pc:chgData name="Mara Grimaldi" userId="bc8932149bbfe9d3" providerId="LiveId" clId="{4E3FF589-BC43-446B-AC11-3C319A83AC78}" dt="2020-04-30T14:41:52.749" v="62"/>
        <pc:sldMkLst>
          <pc:docMk/>
          <pc:sldMk cId="1594254474" sldId="758"/>
        </pc:sldMkLst>
        <pc:spChg chg="del">
          <ac:chgData name="Mara Grimaldi" userId="bc8932149bbfe9d3" providerId="LiveId" clId="{4E3FF589-BC43-446B-AC11-3C319A83AC78}" dt="2020-04-30T14:41:52.749" v="62"/>
          <ac:spMkLst>
            <pc:docMk/>
            <pc:sldMk cId="1594254474" sldId="758"/>
            <ac:spMk id="2" creationId="{5F1F91D9-1832-4931-BCF1-FA02FB7201AD}"/>
          </ac:spMkLst>
        </pc:spChg>
      </pc:sldChg>
      <pc:sldChg chg="delSp">
        <pc:chgData name="Mara Grimaldi" userId="bc8932149bbfe9d3" providerId="LiveId" clId="{4E3FF589-BC43-446B-AC11-3C319A83AC78}" dt="2020-04-30T14:41:52.749" v="62"/>
        <pc:sldMkLst>
          <pc:docMk/>
          <pc:sldMk cId="4066862793" sldId="759"/>
        </pc:sldMkLst>
        <pc:spChg chg="del">
          <ac:chgData name="Mara Grimaldi" userId="bc8932149bbfe9d3" providerId="LiveId" clId="{4E3FF589-BC43-446B-AC11-3C319A83AC78}" dt="2020-04-30T14:41:52.749" v="62"/>
          <ac:spMkLst>
            <pc:docMk/>
            <pc:sldMk cId="4066862793" sldId="759"/>
            <ac:spMk id="3" creationId="{BB4D9ECE-EDBD-4624-8392-2E51F8835E10}"/>
          </ac:spMkLst>
        </pc:spChg>
        <pc:spChg chg="del">
          <ac:chgData name="Mara Grimaldi" userId="bc8932149bbfe9d3" providerId="LiveId" clId="{4E3FF589-BC43-446B-AC11-3C319A83AC78}" dt="2020-04-30T14:41:52.749" v="62"/>
          <ac:spMkLst>
            <pc:docMk/>
            <pc:sldMk cId="4066862793" sldId="759"/>
            <ac:spMk id="4" creationId="{785A080E-F570-4FF8-8B40-ACFA82CA2BED}"/>
          </ac:spMkLst>
        </pc:spChg>
      </pc:sldChg>
      <pc:sldChg chg="delSp">
        <pc:chgData name="Mara Grimaldi" userId="bc8932149bbfe9d3" providerId="LiveId" clId="{4E3FF589-BC43-446B-AC11-3C319A83AC78}" dt="2020-04-30T14:41:52.749" v="62"/>
        <pc:sldMkLst>
          <pc:docMk/>
          <pc:sldMk cId="1159974945" sldId="762"/>
        </pc:sldMkLst>
        <pc:spChg chg="del">
          <ac:chgData name="Mara Grimaldi" userId="bc8932149bbfe9d3" providerId="LiveId" clId="{4E3FF589-BC43-446B-AC11-3C319A83AC78}" dt="2020-04-30T14:41:52.749" v="62"/>
          <ac:spMkLst>
            <pc:docMk/>
            <pc:sldMk cId="1159974945" sldId="762"/>
            <ac:spMk id="2" creationId="{853F6C45-4A23-4B98-B839-C30A4BD0B2A9}"/>
          </ac:spMkLst>
        </pc:spChg>
        <pc:spChg chg="del">
          <ac:chgData name="Mara Grimaldi" userId="bc8932149bbfe9d3" providerId="LiveId" clId="{4E3FF589-BC43-446B-AC11-3C319A83AC78}" dt="2020-04-30T14:41:52.749" v="62"/>
          <ac:spMkLst>
            <pc:docMk/>
            <pc:sldMk cId="1159974945" sldId="762"/>
            <ac:spMk id="3" creationId="{D9F09494-440C-44CC-8377-C85E1A57DCC9}"/>
          </ac:spMkLst>
        </pc:spChg>
      </pc:sldChg>
      <pc:sldChg chg="delSp">
        <pc:chgData name="Mara Grimaldi" userId="bc8932149bbfe9d3" providerId="LiveId" clId="{4E3FF589-BC43-446B-AC11-3C319A83AC78}" dt="2020-04-30T14:41:52.749" v="62"/>
        <pc:sldMkLst>
          <pc:docMk/>
          <pc:sldMk cId="1633679220" sldId="777"/>
        </pc:sldMkLst>
        <pc:spChg chg="del">
          <ac:chgData name="Mara Grimaldi" userId="bc8932149bbfe9d3" providerId="LiveId" clId="{4E3FF589-BC43-446B-AC11-3C319A83AC78}" dt="2020-04-30T14:41:52.749" v="62"/>
          <ac:spMkLst>
            <pc:docMk/>
            <pc:sldMk cId="1633679220" sldId="777"/>
            <ac:spMk id="2" creationId="{C06F85BD-1258-43A1-A5D2-EB4DEF080543}"/>
          </ac:spMkLst>
        </pc:spChg>
        <pc:spChg chg="del">
          <ac:chgData name="Mara Grimaldi" userId="bc8932149bbfe9d3" providerId="LiveId" clId="{4E3FF589-BC43-446B-AC11-3C319A83AC78}" dt="2020-04-30T14:41:52.749" v="62"/>
          <ac:spMkLst>
            <pc:docMk/>
            <pc:sldMk cId="1633679220" sldId="777"/>
            <ac:spMk id="3" creationId="{2CA5F88F-D769-4038-89EC-9F9139EBAC14}"/>
          </ac:spMkLst>
        </pc:spChg>
      </pc:sldChg>
      <pc:sldChg chg="delSp">
        <pc:chgData name="Mara Grimaldi" userId="bc8932149bbfe9d3" providerId="LiveId" clId="{4E3FF589-BC43-446B-AC11-3C319A83AC78}" dt="2020-04-30T14:41:52.749" v="62"/>
        <pc:sldMkLst>
          <pc:docMk/>
          <pc:sldMk cId="652561615" sldId="778"/>
        </pc:sldMkLst>
        <pc:spChg chg="del">
          <ac:chgData name="Mara Grimaldi" userId="bc8932149bbfe9d3" providerId="LiveId" clId="{4E3FF589-BC43-446B-AC11-3C319A83AC78}" dt="2020-04-30T14:41:52.749" v="62"/>
          <ac:spMkLst>
            <pc:docMk/>
            <pc:sldMk cId="652561615" sldId="778"/>
            <ac:spMk id="2" creationId="{DD1C7C88-7E45-4746-9252-1E3BAC9C7F8B}"/>
          </ac:spMkLst>
        </pc:spChg>
        <pc:spChg chg="del">
          <ac:chgData name="Mara Grimaldi" userId="bc8932149bbfe9d3" providerId="LiveId" clId="{4E3FF589-BC43-446B-AC11-3C319A83AC78}" dt="2020-04-30T14:41:52.749" v="62"/>
          <ac:spMkLst>
            <pc:docMk/>
            <pc:sldMk cId="652561615" sldId="778"/>
            <ac:spMk id="3" creationId="{703BD355-6266-46D5-830D-FA0986D7E863}"/>
          </ac:spMkLst>
        </pc:spChg>
      </pc:sldChg>
      <pc:sldChg chg="delSp">
        <pc:chgData name="Mara Grimaldi" userId="bc8932149bbfe9d3" providerId="LiveId" clId="{4E3FF589-BC43-446B-AC11-3C319A83AC78}" dt="2020-04-30T14:41:52.749" v="62"/>
        <pc:sldMkLst>
          <pc:docMk/>
          <pc:sldMk cId="909672387" sldId="780"/>
        </pc:sldMkLst>
        <pc:spChg chg="del">
          <ac:chgData name="Mara Grimaldi" userId="bc8932149bbfe9d3" providerId="LiveId" clId="{4E3FF589-BC43-446B-AC11-3C319A83AC78}" dt="2020-04-30T14:41:52.749" v="62"/>
          <ac:spMkLst>
            <pc:docMk/>
            <pc:sldMk cId="909672387" sldId="780"/>
            <ac:spMk id="2" creationId="{A5222834-571D-49BF-B269-5127DE4C34A2}"/>
          </ac:spMkLst>
        </pc:spChg>
        <pc:spChg chg="del">
          <ac:chgData name="Mara Grimaldi" userId="bc8932149bbfe9d3" providerId="LiveId" clId="{4E3FF589-BC43-446B-AC11-3C319A83AC78}" dt="2020-04-30T14:41:52.749" v="62"/>
          <ac:spMkLst>
            <pc:docMk/>
            <pc:sldMk cId="909672387" sldId="780"/>
            <ac:spMk id="3" creationId="{23FCC1BF-7797-4C15-828E-3BC3E9D662AA}"/>
          </ac:spMkLst>
        </pc:spChg>
      </pc:sldChg>
      <pc:sldChg chg="delSp">
        <pc:chgData name="Mara Grimaldi" userId="bc8932149bbfe9d3" providerId="LiveId" clId="{4E3FF589-BC43-446B-AC11-3C319A83AC78}" dt="2020-04-30T14:41:52.749" v="62"/>
        <pc:sldMkLst>
          <pc:docMk/>
          <pc:sldMk cId="265118084" sldId="788"/>
        </pc:sldMkLst>
        <pc:spChg chg="del">
          <ac:chgData name="Mara Grimaldi" userId="bc8932149bbfe9d3" providerId="LiveId" clId="{4E3FF589-BC43-446B-AC11-3C319A83AC78}" dt="2020-04-30T14:41:52.749" v="62"/>
          <ac:spMkLst>
            <pc:docMk/>
            <pc:sldMk cId="265118084" sldId="788"/>
            <ac:spMk id="5" creationId="{B22CE89E-95F8-4D6B-B192-FF38567F71E5}"/>
          </ac:spMkLst>
        </pc:spChg>
      </pc:sldChg>
      <pc:sldChg chg="delSp modSp mod">
        <pc:chgData name="Mara Grimaldi" userId="bc8932149bbfe9d3" providerId="LiveId" clId="{4E3FF589-BC43-446B-AC11-3C319A83AC78}" dt="2020-04-30T14:41:52.749" v="62"/>
        <pc:sldMkLst>
          <pc:docMk/>
          <pc:sldMk cId="438821896" sldId="794"/>
        </pc:sldMkLst>
        <pc:spChg chg="del">
          <ac:chgData name="Mara Grimaldi" userId="bc8932149bbfe9d3" providerId="LiveId" clId="{4E3FF589-BC43-446B-AC11-3C319A83AC78}" dt="2020-04-30T14:41:52.749" v="62"/>
          <ac:spMkLst>
            <pc:docMk/>
            <pc:sldMk cId="438821896" sldId="794"/>
            <ac:spMk id="2" creationId="{A262E1B5-E271-486E-B9C3-E407212D486A}"/>
          </ac:spMkLst>
        </pc:spChg>
        <pc:spChg chg="del">
          <ac:chgData name="Mara Grimaldi" userId="bc8932149bbfe9d3" providerId="LiveId" clId="{4E3FF589-BC43-446B-AC11-3C319A83AC78}" dt="2020-04-30T14:41:52.749" v="62"/>
          <ac:spMkLst>
            <pc:docMk/>
            <pc:sldMk cId="438821896" sldId="794"/>
            <ac:spMk id="4" creationId="{54855844-E2E9-4240-A508-7A3981B28881}"/>
          </ac:spMkLst>
        </pc:spChg>
        <pc:spChg chg="mod">
          <ac:chgData name="Mara Grimaldi" userId="bc8932149bbfe9d3" providerId="LiveId" clId="{4E3FF589-BC43-446B-AC11-3C319A83AC78}" dt="2020-04-30T14:27:34.623" v="3" actId="207"/>
          <ac:spMkLst>
            <pc:docMk/>
            <pc:sldMk cId="438821896" sldId="794"/>
            <ac:spMk id="10" creationId="{00000000-0000-0000-0000-000000000000}"/>
          </ac:spMkLst>
        </pc:spChg>
        <pc:spChg chg="del mod">
          <ac:chgData name="Mara Grimaldi" userId="bc8932149bbfe9d3" providerId="LiveId" clId="{4E3FF589-BC43-446B-AC11-3C319A83AC78}" dt="2020-04-30T14:27:47.983" v="41"/>
          <ac:spMkLst>
            <pc:docMk/>
            <pc:sldMk cId="438821896" sldId="794"/>
            <ac:spMk id="11" creationId="{00000000-0000-0000-0000-000000000000}"/>
          </ac:spMkLst>
        </pc:spChg>
        <pc:spChg chg="mod">
          <ac:chgData name="Mara Grimaldi" userId="bc8932149bbfe9d3" providerId="LiveId" clId="{4E3FF589-BC43-446B-AC11-3C319A83AC78}" dt="2020-04-30T14:27:46.266" v="39" actId="20577"/>
          <ac:spMkLst>
            <pc:docMk/>
            <pc:sldMk cId="438821896" sldId="794"/>
            <ac:spMk id="18" creationId="{00000000-0000-0000-0000-000000000000}"/>
          </ac:spMkLst>
        </pc:spChg>
      </pc:sldChg>
      <pc:sldChg chg="delSp">
        <pc:chgData name="Mara Grimaldi" userId="bc8932149bbfe9d3" providerId="LiveId" clId="{4E3FF589-BC43-446B-AC11-3C319A83AC78}" dt="2020-04-30T14:41:52.749" v="62"/>
        <pc:sldMkLst>
          <pc:docMk/>
          <pc:sldMk cId="3561036460" sldId="795"/>
        </pc:sldMkLst>
        <pc:spChg chg="del">
          <ac:chgData name="Mara Grimaldi" userId="bc8932149bbfe9d3" providerId="LiveId" clId="{4E3FF589-BC43-446B-AC11-3C319A83AC78}" dt="2020-04-30T14:41:52.749" v="62"/>
          <ac:spMkLst>
            <pc:docMk/>
            <pc:sldMk cId="3561036460" sldId="795"/>
            <ac:spMk id="3" creationId="{AEA10C65-9A30-4CE3-AB52-D6993EE7888F}"/>
          </ac:spMkLst>
        </pc:spChg>
      </pc:sldChg>
      <pc:sldChg chg="delSp">
        <pc:chgData name="Mara Grimaldi" userId="bc8932149bbfe9d3" providerId="LiveId" clId="{4E3FF589-BC43-446B-AC11-3C319A83AC78}" dt="2020-04-30T14:41:52.749" v="62"/>
        <pc:sldMkLst>
          <pc:docMk/>
          <pc:sldMk cId="2864938400" sldId="796"/>
        </pc:sldMkLst>
        <pc:spChg chg="del">
          <ac:chgData name="Mara Grimaldi" userId="bc8932149bbfe9d3" providerId="LiveId" clId="{4E3FF589-BC43-446B-AC11-3C319A83AC78}" dt="2020-04-30T14:41:52.749" v="62"/>
          <ac:spMkLst>
            <pc:docMk/>
            <pc:sldMk cId="2864938400" sldId="796"/>
            <ac:spMk id="2" creationId="{9EB404DF-C4D6-466F-A765-A1AB8137BB68}"/>
          </ac:spMkLst>
        </pc:spChg>
        <pc:spChg chg="del">
          <ac:chgData name="Mara Grimaldi" userId="bc8932149bbfe9d3" providerId="LiveId" clId="{4E3FF589-BC43-446B-AC11-3C319A83AC78}" dt="2020-04-30T14:41:52.749" v="62"/>
          <ac:spMkLst>
            <pc:docMk/>
            <pc:sldMk cId="2864938400" sldId="796"/>
            <ac:spMk id="4" creationId="{89643AE4-13A6-4DFE-8102-D5A02665FF8C}"/>
          </ac:spMkLst>
        </pc:spChg>
      </pc:sldChg>
      <pc:sldChg chg="delSp">
        <pc:chgData name="Mara Grimaldi" userId="bc8932149bbfe9d3" providerId="LiveId" clId="{4E3FF589-BC43-446B-AC11-3C319A83AC78}" dt="2020-04-30T14:41:52.749" v="62"/>
        <pc:sldMkLst>
          <pc:docMk/>
          <pc:sldMk cId="2137734547" sldId="797"/>
        </pc:sldMkLst>
        <pc:spChg chg="del">
          <ac:chgData name="Mara Grimaldi" userId="bc8932149bbfe9d3" providerId="LiveId" clId="{4E3FF589-BC43-446B-AC11-3C319A83AC78}" dt="2020-04-30T14:41:52.749" v="62"/>
          <ac:spMkLst>
            <pc:docMk/>
            <pc:sldMk cId="2137734547" sldId="797"/>
            <ac:spMk id="3" creationId="{7232CDFB-6FE5-4205-ABC4-C9FC6A58955C}"/>
          </ac:spMkLst>
        </pc:spChg>
      </pc:sldChg>
      <pc:sldChg chg="delSp">
        <pc:chgData name="Mara Grimaldi" userId="bc8932149bbfe9d3" providerId="LiveId" clId="{4E3FF589-BC43-446B-AC11-3C319A83AC78}" dt="2020-04-30T14:41:52.749" v="62"/>
        <pc:sldMkLst>
          <pc:docMk/>
          <pc:sldMk cId="2525532105" sldId="798"/>
        </pc:sldMkLst>
        <pc:spChg chg="del">
          <ac:chgData name="Mara Grimaldi" userId="bc8932149bbfe9d3" providerId="LiveId" clId="{4E3FF589-BC43-446B-AC11-3C319A83AC78}" dt="2020-04-30T14:41:52.749" v="62"/>
          <ac:spMkLst>
            <pc:docMk/>
            <pc:sldMk cId="2525532105" sldId="798"/>
            <ac:spMk id="2" creationId="{5A8DD6D6-2B07-4A02-B6DB-F4799EB3DC10}"/>
          </ac:spMkLst>
        </pc:spChg>
        <pc:spChg chg="del">
          <ac:chgData name="Mara Grimaldi" userId="bc8932149bbfe9d3" providerId="LiveId" clId="{4E3FF589-BC43-446B-AC11-3C319A83AC78}" dt="2020-04-30T14:41:52.749" v="62"/>
          <ac:spMkLst>
            <pc:docMk/>
            <pc:sldMk cId="2525532105" sldId="798"/>
            <ac:spMk id="4" creationId="{3C985078-6E9E-4144-AFEB-C463EFA53712}"/>
          </ac:spMkLst>
        </pc:spChg>
      </pc:sldChg>
      <pc:sldChg chg="delSp">
        <pc:chgData name="Mara Grimaldi" userId="bc8932149bbfe9d3" providerId="LiveId" clId="{4E3FF589-BC43-446B-AC11-3C319A83AC78}" dt="2020-04-30T14:41:52.749" v="62"/>
        <pc:sldMkLst>
          <pc:docMk/>
          <pc:sldMk cId="1521109260" sldId="800"/>
        </pc:sldMkLst>
        <pc:spChg chg="del">
          <ac:chgData name="Mara Grimaldi" userId="bc8932149bbfe9d3" providerId="LiveId" clId="{4E3FF589-BC43-446B-AC11-3C319A83AC78}" dt="2020-04-30T14:41:52.749" v="62"/>
          <ac:spMkLst>
            <pc:docMk/>
            <pc:sldMk cId="1521109260" sldId="800"/>
            <ac:spMk id="9" creationId="{729BD511-4B6E-47ED-AED1-E28146171D85}"/>
          </ac:spMkLst>
        </pc:spChg>
      </pc:sldChg>
      <pc:sldChg chg="delSp">
        <pc:chgData name="Mara Grimaldi" userId="bc8932149bbfe9d3" providerId="LiveId" clId="{4E3FF589-BC43-446B-AC11-3C319A83AC78}" dt="2020-04-30T14:41:52.749" v="62"/>
        <pc:sldMkLst>
          <pc:docMk/>
          <pc:sldMk cId="692258661" sldId="801"/>
        </pc:sldMkLst>
        <pc:spChg chg="del">
          <ac:chgData name="Mara Grimaldi" userId="bc8932149bbfe9d3" providerId="LiveId" clId="{4E3FF589-BC43-446B-AC11-3C319A83AC78}" dt="2020-04-30T14:41:52.749" v="62"/>
          <ac:spMkLst>
            <pc:docMk/>
            <pc:sldMk cId="692258661" sldId="801"/>
            <ac:spMk id="2" creationId="{B4225CAF-9A64-4C52-9310-4D1CBF46C5DB}"/>
          </ac:spMkLst>
        </pc:spChg>
      </pc:sldChg>
      <pc:sldChg chg="delSp">
        <pc:chgData name="Mara Grimaldi" userId="bc8932149bbfe9d3" providerId="LiveId" clId="{4E3FF589-BC43-446B-AC11-3C319A83AC78}" dt="2020-04-30T14:41:52.749" v="62"/>
        <pc:sldMkLst>
          <pc:docMk/>
          <pc:sldMk cId="3776430609" sldId="802"/>
        </pc:sldMkLst>
        <pc:spChg chg="del">
          <ac:chgData name="Mara Grimaldi" userId="bc8932149bbfe9d3" providerId="LiveId" clId="{4E3FF589-BC43-446B-AC11-3C319A83AC78}" dt="2020-04-30T14:41:52.749" v="62"/>
          <ac:spMkLst>
            <pc:docMk/>
            <pc:sldMk cId="3776430609" sldId="802"/>
            <ac:spMk id="9" creationId="{8E654325-C374-4DBA-8107-82C548A34C15}"/>
          </ac:spMkLst>
        </pc:spChg>
      </pc:sldChg>
      <pc:sldChg chg="delSp">
        <pc:chgData name="Mara Grimaldi" userId="bc8932149bbfe9d3" providerId="LiveId" clId="{4E3FF589-BC43-446B-AC11-3C319A83AC78}" dt="2020-04-30T14:41:52.749" v="62"/>
        <pc:sldMkLst>
          <pc:docMk/>
          <pc:sldMk cId="3576170495" sldId="803"/>
        </pc:sldMkLst>
        <pc:spChg chg="del">
          <ac:chgData name="Mara Grimaldi" userId="bc8932149bbfe9d3" providerId="LiveId" clId="{4E3FF589-BC43-446B-AC11-3C319A83AC78}" dt="2020-04-30T14:41:52.749" v="62"/>
          <ac:spMkLst>
            <pc:docMk/>
            <pc:sldMk cId="3576170495" sldId="803"/>
            <ac:spMk id="2" creationId="{6BC409F6-1CA6-4A02-A317-CED278AD1763}"/>
          </ac:spMkLst>
        </pc:spChg>
      </pc:sldChg>
      <pc:sldChg chg="delSp">
        <pc:chgData name="Mara Grimaldi" userId="bc8932149bbfe9d3" providerId="LiveId" clId="{4E3FF589-BC43-446B-AC11-3C319A83AC78}" dt="2020-04-30T14:41:52.749" v="62"/>
        <pc:sldMkLst>
          <pc:docMk/>
          <pc:sldMk cId="181326042" sldId="804"/>
        </pc:sldMkLst>
        <pc:spChg chg="del">
          <ac:chgData name="Mara Grimaldi" userId="bc8932149bbfe9d3" providerId="LiveId" clId="{4E3FF589-BC43-446B-AC11-3C319A83AC78}" dt="2020-04-30T14:41:52.749" v="62"/>
          <ac:spMkLst>
            <pc:docMk/>
            <pc:sldMk cId="181326042" sldId="804"/>
            <ac:spMk id="9" creationId="{6BE36355-6354-47E6-8D52-776E9051D5AE}"/>
          </ac:spMkLst>
        </pc:spChg>
      </pc:sldChg>
      <pc:sldChg chg="delSp">
        <pc:chgData name="Mara Grimaldi" userId="bc8932149bbfe9d3" providerId="LiveId" clId="{4E3FF589-BC43-446B-AC11-3C319A83AC78}" dt="2020-04-30T14:41:52.749" v="62"/>
        <pc:sldMkLst>
          <pc:docMk/>
          <pc:sldMk cId="3890853788" sldId="805"/>
        </pc:sldMkLst>
        <pc:spChg chg="del">
          <ac:chgData name="Mara Grimaldi" userId="bc8932149bbfe9d3" providerId="LiveId" clId="{4E3FF589-BC43-446B-AC11-3C319A83AC78}" dt="2020-04-30T14:41:52.749" v="62"/>
          <ac:spMkLst>
            <pc:docMk/>
            <pc:sldMk cId="3890853788" sldId="805"/>
            <ac:spMk id="2" creationId="{8AC75F48-ECBD-4D37-9C12-36044CC6DE1F}"/>
          </ac:spMkLst>
        </pc:spChg>
      </pc:sldChg>
      <pc:sldChg chg="delSp">
        <pc:chgData name="Mara Grimaldi" userId="bc8932149bbfe9d3" providerId="LiveId" clId="{4E3FF589-BC43-446B-AC11-3C319A83AC78}" dt="2020-04-30T14:41:52.749" v="62"/>
        <pc:sldMkLst>
          <pc:docMk/>
          <pc:sldMk cId="2698280012" sldId="806"/>
        </pc:sldMkLst>
        <pc:spChg chg="del">
          <ac:chgData name="Mara Grimaldi" userId="bc8932149bbfe9d3" providerId="LiveId" clId="{4E3FF589-BC43-446B-AC11-3C319A83AC78}" dt="2020-04-30T14:41:52.749" v="62"/>
          <ac:spMkLst>
            <pc:docMk/>
            <pc:sldMk cId="2698280012" sldId="806"/>
            <ac:spMk id="9" creationId="{A50527D5-3884-4500-A9C5-27B21F72148A}"/>
          </ac:spMkLst>
        </pc:spChg>
      </pc:sldChg>
      <pc:sldChg chg="delSp">
        <pc:chgData name="Mara Grimaldi" userId="bc8932149bbfe9d3" providerId="LiveId" clId="{4E3FF589-BC43-446B-AC11-3C319A83AC78}" dt="2020-04-30T14:41:52.749" v="62"/>
        <pc:sldMkLst>
          <pc:docMk/>
          <pc:sldMk cId="1097317331" sldId="807"/>
        </pc:sldMkLst>
        <pc:spChg chg="del">
          <ac:chgData name="Mara Grimaldi" userId="bc8932149bbfe9d3" providerId="LiveId" clId="{4E3FF589-BC43-446B-AC11-3C319A83AC78}" dt="2020-04-30T14:41:52.749" v="62"/>
          <ac:spMkLst>
            <pc:docMk/>
            <pc:sldMk cId="1097317331" sldId="807"/>
            <ac:spMk id="2" creationId="{9B821FA5-B8BC-457B-8647-66521B0BD27F}"/>
          </ac:spMkLst>
        </pc:spChg>
      </pc:sldChg>
      <pc:sldChg chg="delSp">
        <pc:chgData name="Mara Grimaldi" userId="bc8932149bbfe9d3" providerId="LiveId" clId="{4E3FF589-BC43-446B-AC11-3C319A83AC78}" dt="2020-04-30T14:41:52.749" v="62"/>
        <pc:sldMkLst>
          <pc:docMk/>
          <pc:sldMk cId="3604863387" sldId="808"/>
        </pc:sldMkLst>
        <pc:spChg chg="del">
          <ac:chgData name="Mara Grimaldi" userId="bc8932149bbfe9d3" providerId="LiveId" clId="{4E3FF589-BC43-446B-AC11-3C319A83AC78}" dt="2020-04-30T14:41:52.749" v="62"/>
          <ac:spMkLst>
            <pc:docMk/>
            <pc:sldMk cId="3604863387" sldId="808"/>
            <ac:spMk id="9" creationId="{856A7510-5790-412F-B38B-42AEEFC70C18}"/>
          </ac:spMkLst>
        </pc:spChg>
      </pc:sldChg>
      <pc:sldChg chg="delSp">
        <pc:chgData name="Mara Grimaldi" userId="bc8932149bbfe9d3" providerId="LiveId" clId="{4E3FF589-BC43-446B-AC11-3C319A83AC78}" dt="2020-04-30T14:41:52.749" v="62"/>
        <pc:sldMkLst>
          <pc:docMk/>
          <pc:sldMk cId="2395077347" sldId="809"/>
        </pc:sldMkLst>
        <pc:spChg chg="del">
          <ac:chgData name="Mara Grimaldi" userId="bc8932149bbfe9d3" providerId="LiveId" clId="{4E3FF589-BC43-446B-AC11-3C319A83AC78}" dt="2020-04-30T14:41:52.749" v="62"/>
          <ac:spMkLst>
            <pc:docMk/>
            <pc:sldMk cId="2395077347" sldId="809"/>
            <ac:spMk id="2" creationId="{48DDE7AC-3309-47F6-B8A7-EAC9DBBA46B6}"/>
          </ac:spMkLst>
        </pc:spChg>
      </pc:sldChg>
      <pc:sldChg chg="delSp">
        <pc:chgData name="Mara Grimaldi" userId="bc8932149bbfe9d3" providerId="LiveId" clId="{4E3FF589-BC43-446B-AC11-3C319A83AC78}" dt="2020-04-30T14:41:52.749" v="62"/>
        <pc:sldMkLst>
          <pc:docMk/>
          <pc:sldMk cId="2795566445" sldId="810"/>
        </pc:sldMkLst>
        <pc:spChg chg="del">
          <ac:chgData name="Mara Grimaldi" userId="bc8932149bbfe9d3" providerId="LiveId" clId="{4E3FF589-BC43-446B-AC11-3C319A83AC78}" dt="2020-04-30T14:41:52.749" v="62"/>
          <ac:spMkLst>
            <pc:docMk/>
            <pc:sldMk cId="2795566445" sldId="810"/>
            <ac:spMk id="9" creationId="{5A3E3FCA-BDC3-4819-B80A-E6B1BD867EBB}"/>
          </ac:spMkLst>
        </pc:spChg>
      </pc:sldChg>
      <pc:sldChg chg="delSp">
        <pc:chgData name="Mara Grimaldi" userId="bc8932149bbfe9d3" providerId="LiveId" clId="{4E3FF589-BC43-446B-AC11-3C319A83AC78}" dt="2020-04-30T14:41:52.749" v="62"/>
        <pc:sldMkLst>
          <pc:docMk/>
          <pc:sldMk cId="217910957" sldId="811"/>
        </pc:sldMkLst>
        <pc:spChg chg="del">
          <ac:chgData name="Mara Grimaldi" userId="bc8932149bbfe9d3" providerId="LiveId" clId="{4E3FF589-BC43-446B-AC11-3C319A83AC78}" dt="2020-04-30T14:41:52.749" v="62"/>
          <ac:spMkLst>
            <pc:docMk/>
            <pc:sldMk cId="217910957" sldId="811"/>
            <ac:spMk id="2" creationId="{0BD92072-5A75-4976-9B55-308F440069DA}"/>
          </ac:spMkLst>
        </pc:spChg>
      </pc:sldChg>
      <pc:sldChg chg="delSp">
        <pc:chgData name="Mara Grimaldi" userId="bc8932149bbfe9d3" providerId="LiveId" clId="{4E3FF589-BC43-446B-AC11-3C319A83AC78}" dt="2020-04-30T14:41:52.749" v="62"/>
        <pc:sldMkLst>
          <pc:docMk/>
          <pc:sldMk cId="740385666" sldId="814"/>
        </pc:sldMkLst>
        <pc:spChg chg="del">
          <ac:chgData name="Mara Grimaldi" userId="bc8932149bbfe9d3" providerId="LiveId" clId="{4E3FF589-BC43-446B-AC11-3C319A83AC78}" dt="2020-04-30T14:41:52.749" v="62"/>
          <ac:spMkLst>
            <pc:docMk/>
            <pc:sldMk cId="740385666" sldId="814"/>
            <ac:spMk id="9" creationId="{49B7F701-1663-4904-A53E-6451B86A9740}"/>
          </ac:spMkLst>
        </pc:spChg>
      </pc:sldChg>
      <pc:sldChg chg="delSp">
        <pc:chgData name="Mara Grimaldi" userId="bc8932149bbfe9d3" providerId="LiveId" clId="{4E3FF589-BC43-446B-AC11-3C319A83AC78}" dt="2020-04-30T14:41:52.749" v="62"/>
        <pc:sldMkLst>
          <pc:docMk/>
          <pc:sldMk cId="667499042" sldId="815"/>
        </pc:sldMkLst>
        <pc:spChg chg="del">
          <ac:chgData name="Mara Grimaldi" userId="bc8932149bbfe9d3" providerId="LiveId" clId="{4E3FF589-BC43-446B-AC11-3C319A83AC78}" dt="2020-04-30T14:41:52.749" v="62"/>
          <ac:spMkLst>
            <pc:docMk/>
            <pc:sldMk cId="667499042" sldId="815"/>
            <ac:spMk id="2" creationId="{4E6B79CE-0862-43E3-9A44-ABE23BDAE9C5}"/>
          </ac:spMkLst>
        </pc:spChg>
      </pc:sldChg>
      <pc:sldChg chg="delSp">
        <pc:chgData name="Mara Grimaldi" userId="bc8932149bbfe9d3" providerId="LiveId" clId="{4E3FF589-BC43-446B-AC11-3C319A83AC78}" dt="2020-04-30T14:41:52.749" v="62"/>
        <pc:sldMkLst>
          <pc:docMk/>
          <pc:sldMk cId="3165008504" sldId="816"/>
        </pc:sldMkLst>
        <pc:spChg chg="del">
          <ac:chgData name="Mara Grimaldi" userId="bc8932149bbfe9d3" providerId="LiveId" clId="{4E3FF589-BC43-446B-AC11-3C319A83AC78}" dt="2020-04-30T14:41:52.749" v="62"/>
          <ac:spMkLst>
            <pc:docMk/>
            <pc:sldMk cId="3165008504" sldId="816"/>
            <ac:spMk id="9" creationId="{D59941D5-E029-4E51-A00B-4E528DDBDC15}"/>
          </ac:spMkLst>
        </pc:spChg>
      </pc:sldChg>
      <pc:sldChg chg="delSp">
        <pc:chgData name="Mara Grimaldi" userId="bc8932149bbfe9d3" providerId="LiveId" clId="{4E3FF589-BC43-446B-AC11-3C319A83AC78}" dt="2020-04-30T14:41:52.749" v="62"/>
        <pc:sldMkLst>
          <pc:docMk/>
          <pc:sldMk cId="2389070896" sldId="817"/>
        </pc:sldMkLst>
        <pc:spChg chg="del">
          <ac:chgData name="Mara Grimaldi" userId="bc8932149bbfe9d3" providerId="LiveId" clId="{4E3FF589-BC43-446B-AC11-3C319A83AC78}" dt="2020-04-30T14:41:52.749" v="62"/>
          <ac:spMkLst>
            <pc:docMk/>
            <pc:sldMk cId="2389070896" sldId="817"/>
            <ac:spMk id="9" creationId="{D3FB67D2-1A49-4BEB-9E7D-5828AF1758CD}"/>
          </ac:spMkLst>
        </pc:spChg>
      </pc:sldChg>
      <pc:sldChg chg="delSp">
        <pc:chgData name="Mara Grimaldi" userId="bc8932149bbfe9d3" providerId="LiveId" clId="{4E3FF589-BC43-446B-AC11-3C319A83AC78}" dt="2020-04-30T14:41:52.749" v="62"/>
        <pc:sldMkLst>
          <pc:docMk/>
          <pc:sldMk cId="1067269979" sldId="818"/>
        </pc:sldMkLst>
        <pc:spChg chg="del">
          <ac:chgData name="Mara Grimaldi" userId="bc8932149bbfe9d3" providerId="LiveId" clId="{4E3FF589-BC43-446B-AC11-3C319A83AC78}" dt="2020-04-30T14:41:52.749" v="62"/>
          <ac:spMkLst>
            <pc:docMk/>
            <pc:sldMk cId="1067269979" sldId="818"/>
            <ac:spMk id="9" creationId="{5FA1E0A3-C1F9-42A0-A4C9-7FE7521875AC}"/>
          </ac:spMkLst>
        </pc:spChg>
      </pc:sldChg>
      <pc:sldChg chg="delSp">
        <pc:chgData name="Mara Grimaldi" userId="bc8932149bbfe9d3" providerId="LiveId" clId="{4E3FF589-BC43-446B-AC11-3C319A83AC78}" dt="2020-04-30T14:41:52.749" v="62"/>
        <pc:sldMkLst>
          <pc:docMk/>
          <pc:sldMk cId="2103463333" sldId="819"/>
        </pc:sldMkLst>
        <pc:spChg chg="del">
          <ac:chgData name="Mara Grimaldi" userId="bc8932149bbfe9d3" providerId="LiveId" clId="{4E3FF589-BC43-446B-AC11-3C319A83AC78}" dt="2020-04-30T14:41:52.749" v="62"/>
          <ac:spMkLst>
            <pc:docMk/>
            <pc:sldMk cId="2103463333" sldId="819"/>
            <ac:spMk id="9" creationId="{A753985D-2378-4580-B70B-BB5DAB289345}"/>
          </ac:spMkLst>
        </pc:spChg>
      </pc:sldChg>
      <pc:sldChg chg="addSp delSp mod">
        <pc:chgData name="Mara Grimaldi" userId="bc8932149bbfe9d3" providerId="LiveId" clId="{4E3FF589-BC43-446B-AC11-3C319A83AC78}" dt="2020-04-30T14:43:24.685" v="88"/>
        <pc:sldMkLst>
          <pc:docMk/>
          <pc:sldMk cId="2978984708" sldId="820"/>
        </pc:sldMkLst>
        <pc:spChg chg="del">
          <ac:chgData name="Mara Grimaldi" userId="bc8932149bbfe9d3" providerId="LiveId" clId="{4E3FF589-BC43-446B-AC11-3C319A83AC78}" dt="2020-04-30T14:41:52.749" v="62"/>
          <ac:spMkLst>
            <pc:docMk/>
            <pc:sldMk cId="2978984708" sldId="820"/>
            <ac:spMk id="2" creationId="{013DAAAC-7D6A-4C86-A3C1-B22ED112A90D}"/>
          </ac:spMkLst>
        </pc:spChg>
        <pc:spChg chg="del">
          <ac:chgData name="Mara Grimaldi" userId="bc8932149bbfe9d3" providerId="LiveId" clId="{4E3FF589-BC43-446B-AC11-3C319A83AC78}" dt="2020-04-30T14:43:22.148" v="87" actId="478"/>
          <ac:spMkLst>
            <pc:docMk/>
            <pc:sldMk cId="2978984708" sldId="820"/>
            <ac:spMk id="13" creationId="{00000000-0000-0000-0000-000000000000}"/>
          </ac:spMkLst>
        </pc:spChg>
        <pc:spChg chg="add">
          <ac:chgData name="Mara Grimaldi" userId="bc8932149bbfe9d3" providerId="LiveId" clId="{4E3FF589-BC43-446B-AC11-3C319A83AC78}" dt="2020-04-30T14:43:24.685" v="88"/>
          <ac:spMkLst>
            <pc:docMk/>
            <pc:sldMk cId="2978984708" sldId="820"/>
            <ac:spMk id="15" creationId="{56324682-B7AF-4437-A97F-A22249C1053B}"/>
          </ac:spMkLst>
        </pc:spChg>
      </pc:sldChg>
      <pc:sldChg chg="addSp delSp mod">
        <pc:chgData name="Mara Grimaldi" userId="bc8932149bbfe9d3" providerId="LiveId" clId="{4E3FF589-BC43-446B-AC11-3C319A83AC78}" dt="2020-04-30T14:42:25.043" v="70" actId="478"/>
        <pc:sldMkLst>
          <pc:docMk/>
          <pc:sldMk cId="3031182414" sldId="822"/>
        </pc:sldMkLst>
        <pc:spChg chg="del">
          <ac:chgData name="Mara Grimaldi" userId="bc8932149bbfe9d3" providerId="LiveId" clId="{4E3FF589-BC43-446B-AC11-3C319A83AC78}" dt="2020-04-30T14:41:52.749" v="62"/>
          <ac:spMkLst>
            <pc:docMk/>
            <pc:sldMk cId="3031182414" sldId="822"/>
            <ac:spMk id="2" creationId="{6CCCEE80-A434-4CEA-9E4A-8968678AEFB3}"/>
          </ac:spMkLst>
        </pc:spChg>
        <pc:spChg chg="del">
          <ac:chgData name="Mara Grimaldi" userId="bc8932149bbfe9d3" providerId="LiveId" clId="{4E3FF589-BC43-446B-AC11-3C319A83AC78}" dt="2020-04-30T14:42:25.043" v="70" actId="478"/>
          <ac:spMkLst>
            <pc:docMk/>
            <pc:sldMk cId="3031182414" sldId="822"/>
            <ac:spMk id="10" creationId="{00000000-0000-0000-0000-000000000000}"/>
          </ac:spMkLst>
        </pc:spChg>
        <pc:spChg chg="add">
          <ac:chgData name="Mara Grimaldi" userId="bc8932149bbfe9d3" providerId="LiveId" clId="{4E3FF589-BC43-446B-AC11-3C319A83AC78}" dt="2020-04-30T14:42:22.885" v="69"/>
          <ac:spMkLst>
            <pc:docMk/>
            <pc:sldMk cId="3031182414" sldId="822"/>
            <ac:spMk id="11" creationId="{E2C5B41A-EE42-4E72-942A-607A835C44A1}"/>
          </ac:spMkLst>
        </pc:spChg>
      </pc:sldChg>
      <pc:sldChg chg="addSp delSp mod">
        <pc:chgData name="Mara Grimaldi" userId="bc8932149bbfe9d3" providerId="LiveId" clId="{4E3FF589-BC43-446B-AC11-3C319A83AC78}" dt="2020-04-30T14:42:31.832" v="72" actId="478"/>
        <pc:sldMkLst>
          <pc:docMk/>
          <pc:sldMk cId="2614131535" sldId="825"/>
        </pc:sldMkLst>
        <pc:spChg chg="del">
          <ac:chgData name="Mara Grimaldi" userId="bc8932149bbfe9d3" providerId="LiveId" clId="{4E3FF589-BC43-446B-AC11-3C319A83AC78}" dt="2020-04-30T14:41:52.749" v="62"/>
          <ac:spMkLst>
            <pc:docMk/>
            <pc:sldMk cId="2614131535" sldId="825"/>
            <ac:spMk id="3" creationId="{15B51B43-DD9C-47BF-8FC5-F0AAB2CBF47F}"/>
          </ac:spMkLst>
        </pc:spChg>
        <pc:spChg chg="del">
          <ac:chgData name="Mara Grimaldi" userId="bc8932149bbfe9d3" providerId="LiveId" clId="{4E3FF589-BC43-446B-AC11-3C319A83AC78}" dt="2020-04-30T14:42:31.832" v="72" actId="478"/>
          <ac:spMkLst>
            <pc:docMk/>
            <pc:sldMk cId="2614131535" sldId="825"/>
            <ac:spMk id="9" creationId="{00000000-0000-0000-0000-000000000000}"/>
          </ac:spMkLst>
        </pc:spChg>
        <pc:spChg chg="add">
          <ac:chgData name="Mara Grimaldi" userId="bc8932149bbfe9d3" providerId="LiveId" clId="{4E3FF589-BC43-446B-AC11-3C319A83AC78}" dt="2020-04-30T14:42:30.332" v="71"/>
          <ac:spMkLst>
            <pc:docMk/>
            <pc:sldMk cId="2614131535" sldId="825"/>
            <ac:spMk id="10" creationId="{20676CA2-1926-44A6-BB65-C5C130982593}"/>
          </ac:spMkLst>
        </pc:spChg>
      </pc:sldChg>
      <pc:sldChg chg="addSp delSp mod">
        <pc:chgData name="Mara Grimaldi" userId="bc8932149bbfe9d3" providerId="LiveId" clId="{4E3FF589-BC43-446B-AC11-3C319A83AC78}" dt="2020-04-30T14:42:37.459" v="74"/>
        <pc:sldMkLst>
          <pc:docMk/>
          <pc:sldMk cId="3796049623" sldId="826"/>
        </pc:sldMkLst>
        <pc:spChg chg="del">
          <ac:chgData name="Mara Grimaldi" userId="bc8932149bbfe9d3" providerId="LiveId" clId="{4E3FF589-BC43-446B-AC11-3C319A83AC78}" dt="2020-04-30T14:41:52.749" v="62"/>
          <ac:spMkLst>
            <pc:docMk/>
            <pc:sldMk cId="3796049623" sldId="826"/>
            <ac:spMk id="3" creationId="{9BC6995A-1593-40DF-A51B-97A4A78C4CF0}"/>
          </ac:spMkLst>
        </pc:spChg>
        <pc:spChg chg="del">
          <ac:chgData name="Mara Grimaldi" userId="bc8932149bbfe9d3" providerId="LiveId" clId="{4E3FF589-BC43-446B-AC11-3C319A83AC78}" dt="2020-04-30T14:42:35.529" v="73" actId="478"/>
          <ac:spMkLst>
            <pc:docMk/>
            <pc:sldMk cId="3796049623" sldId="826"/>
            <ac:spMk id="9" creationId="{00000000-0000-0000-0000-000000000000}"/>
          </ac:spMkLst>
        </pc:spChg>
        <pc:spChg chg="add">
          <ac:chgData name="Mara Grimaldi" userId="bc8932149bbfe9d3" providerId="LiveId" clId="{4E3FF589-BC43-446B-AC11-3C319A83AC78}" dt="2020-04-30T14:42:37.459" v="74"/>
          <ac:spMkLst>
            <pc:docMk/>
            <pc:sldMk cId="3796049623" sldId="826"/>
            <ac:spMk id="10" creationId="{7A185404-FD67-42FB-A98F-0FD52A2B29EA}"/>
          </ac:spMkLst>
        </pc:spChg>
      </pc:sldChg>
      <pc:sldChg chg="addSp delSp mod">
        <pc:chgData name="Mara Grimaldi" userId="bc8932149bbfe9d3" providerId="LiveId" clId="{4E3FF589-BC43-446B-AC11-3C319A83AC78}" dt="2020-04-30T14:42:44.213" v="76"/>
        <pc:sldMkLst>
          <pc:docMk/>
          <pc:sldMk cId="2544908688" sldId="827"/>
        </pc:sldMkLst>
        <pc:spChg chg="del">
          <ac:chgData name="Mara Grimaldi" userId="bc8932149bbfe9d3" providerId="LiveId" clId="{4E3FF589-BC43-446B-AC11-3C319A83AC78}" dt="2020-04-30T14:41:52.749" v="62"/>
          <ac:spMkLst>
            <pc:docMk/>
            <pc:sldMk cId="2544908688" sldId="827"/>
            <ac:spMk id="3" creationId="{5EE534D1-8BA2-44B6-BA56-EC3F24C73CB5}"/>
          </ac:spMkLst>
        </pc:spChg>
        <pc:spChg chg="del">
          <ac:chgData name="Mara Grimaldi" userId="bc8932149bbfe9d3" providerId="LiveId" clId="{4E3FF589-BC43-446B-AC11-3C319A83AC78}" dt="2020-04-30T14:42:42.258" v="75" actId="478"/>
          <ac:spMkLst>
            <pc:docMk/>
            <pc:sldMk cId="2544908688" sldId="827"/>
            <ac:spMk id="11" creationId="{00000000-0000-0000-0000-000000000000}"/>
          </ac:spMkLst>
        </pc:spChg>
        <pc:spChg chg="add">
          <ac:chgData name="Mara Grimaldi" userId="bc8932149bbfe9d3" providerId="LiveId" clId="{4E3FF589-BC43-446B-AC11-3C319A83AC78}" dt="2020-04-30T14:42:44.213" v="76"/>
          <ac:spMkLst>
            <pc:docMk/>
            <pc:sldMk cId="2544908688" sldId="827"/>
            <ac:spMk id="12" creationId="{6B81CE7E-6578-4C29-9348-16A9212F7C31}"/>
          </ac:spMkLst>
        </pc:spChg>
      </pc:sldChg>
      <pc:sldChg chg="addSp delSp mod">
        <pc:chgData name="Mara Grimaldi" userId="bc8932149bbfe9d3" providerId="LiveId" clId="{4E3FF589-BC43-446B-AC11-3C319A83AC78}" dt="2020-04-30T14:42:49.871" v="78" actId="478"/>
        <pc:sldMkLst>
          <pc:docMk/>
          <pc:sldMk cId="642136069" sldId="828"/>
        </pc:sldMkLst>
        <pc:spChg chg="del">
          <ac:chgData name="Mara Grimaldi" userId="bc8932149bbfe9d3" providerId="LiveId" clId="{4E3FF589-BC43-446B-AC11-3C319A83AC78}" dt="2020-04-30T14:41:52.749" v="62"/>
          <ac:spMkLst>
            <pc:docMk/>
            <pc:sldMk cId="642136069" sldId="828"/>
            <ac:spMk id="3" creationId="{DB8438C3-FCDF-4E6B-AA81-410665D1D5D3}"/>
          </ac:spMkLst>
        </pc:spChg>
        <pc:spChg chg="del">
          <ac:chgData name="Mara Grimaldi" userId="bc8932149bbfe9d3" providerId="LiveId" clId="{4E3FF589-BC43-446B-AC11-3C319A83AC78}" dt="2020-04-30T14:42:49.871" v="78" actId="478"/>
          <ac:spMkLst>
            <pc:docMk/>
            <pc:sldMk cId="642136069" sldId="828"/>
            <ac:spMk id="9" creationId="{00000000-0000-0000-0000-000000000000}"/>
          </ac:spMkLst>
        </pc:spChg>
        <pc:spChg chg="add">
          <ac:chgData name="Mara Grimaldi" userId="bc8932149bbfe9d3" providerId="LiveId" clId="{4E3FF589-BC43-446B-AC11-3C319A83AC78}" dt="2020-04-30T14:42:48.252" v="77"/>
          <ac:spMkLst>
            <pc:docMk/>
            <pc:sldMk cId="642136069" sldId="828"/>
            <ac:spMk id="10" creationId="{C789826D-3AFF-4822-A1F8-048BCC19A87C}"/>
          </ac:spMkLst>
        </pc:spChg>
      </pc:sldChg>
      <pc:sldChg chg="addSp delSp mod">
        <pc:chgData name="Mara Grimaldi" userId="bc8932149bbfe9d3" providerId="LiveId" clId="{4E3FF589-BC43-446B-AC11-3C319A83AC78}" dt="2020-04-30T14:42:59.305" v="80"/>
        <pc:sldMkLst>
          <pc:docMk/>
          <pc:sldMk cId="3646394764" sldId="832"/>
        </pc:sldMkLst>
        <pc:spChg chg="del">
          <ac:chgData name="Mara Grimaldi" userId="bc8932149bbfe9d3" providerId="LiveId" clId="{4E3FF589-BC43-446B-AC11-3C319A83AC78}" dt="2020-04-30T14:41:52.749" v="62"/>
          <ac:spMkLst>
            <pc:docMk/>
            <pc:sldMk cId="3646394764" sldId="832"/>
            <ac:spMk id="2" creationId="{CA793009-995D-49FB-941F-EA037439CFC9}"/>
          </ac:spMkLst>
        </pc:spChg>
        <pc:spChg chg="del">
          <ac:chgData name="Mara Grimaldi" userId="bc8932149bbfe9d3" providerId="LiveId" clId="{4E3FF589-BC43-446B-AC11-3C319A83AC78}" dt="2020-04-30T14:42:55.883" v="79" actId="478"/>
          <ac:spMkLst>
            <pc:docMk/>
            <pc:sldMk cId="3646394764" sldId="832"/>
            <ac:spMk id="10" creationId="{00000000-0000-0000-0000-000000000000}"/>
          </ac:spMkLst>
        </pc:spChg>
        <pc:spChg chg="add">
          <ac:chgData name="Mara Grimaldi" userId="bc8932149bbfe9d3" providerId="LiveId" clId="{4E3FF589-BC43-446B-AC11-3C319A83AC78}" dt="2020-04-30T14:42:59.305" v="80"/>
          <ac:spMkLst>
            <pc:docMk/>
            <pc:sldMk cId="3646394764" sldId="832"/>
            <ac:spMk id="11" creationId="{0B6B1F97-134C-4A65-8CEE-DFE27BD895F0}"/>
          </ac:spMkLst>
        </pc:spChg>
      </pc:sldChg>
      <pc:sldChg chg="addSp delSp mod">
        <pc:chgData name="Mara Grimaldi" userId="bc8932149bbfe9d3" providerId="LiveId" clId="{4E3FF589-BC43-446B-AC11-3C319A83AC78}" dt="2020-04-30T14:43:06.050" v="82"/>
        <pc:sldMkLst>
          <pc:docMk/>
          <pc:sldMk cId="3886838230" sldId="833"/>
        </pc:sldMkLst>
        <pc:spChg chg="del">
          <ac:chgData name="Mara Grimaldi" userId="bc8932149bbfe9d3" providerId="LiveId" clId="{4E3FF589-BC43-446B-AC11-3C319A83AC78}" dt="2020-04-30T14:41:52.749" v="62"/>
          <ac:spMkLst>
            <pc:docMk/>
            <pc:sldMk cId="3886838230" sldId="833"/>
            <ac:spMk id="2" creationId="{A946224A-1892-479C-B4C0-655254367230}"/>
          </ac:spMkLst>
        </pc:spChg>
        <pc:spChg chg="del">
          <ac:chgData name="Mara Grimaldi" userId="bc8932149bbfe9d3" providerId="LiveId" clId="{4E3FF589-BC43-446B-AC11-3C319A83AC78}" dt="2020-04-30T14:43:02.813" v="81" actId="478"/>
          <ac:spMkLst>
            <pc:docMk/>
            <pc:sldMk cId="3886838230" sldId="833"/>
            <ac:spMk id="11" creationId="{00000000-0000-0000-0000-000000000000}"/>
          </ac:spMkLst>
        </pc:spChg>
        <pc:spChg chg="add">
          <ac:chgData name="Mara Grimaldi" userId="bc8932149bbfe9d3" providerId="LiveId" clId="{4E3FF589-BC43-446B-AC11-3C319A83AC78}" dt="2020-04-30T14:43:06.050" v="82"/>
          <ac:spMkLst>
            <pc:docMk/>
            <pc:sldMk cId="3886838230" sldId="833"/>
            <ac:spMk id="12" creationId="{55123F73-373D-4109-8124-9B2DCB4EACF8}"/>
          </ac:spMkLst>
        </pc:spChg>
      </pc:sldChg>
      <pc:sldChg chg="addSp delSp mod">
        <pc:chgData name="Mara Grimaldi" userId="bc8932149bbfe9d3" providerId="LiveId" clId="{4E3FF589-BC43-446B-AC11-3C319A83AC78}" dt="2020-04-30T14:43:11.329" v="84"/>
        <pc:sldMkLst>
          <pc:docMk/>
          <pc:sldMk cId="1068575338" sldId="843"/>
        </pc:sldMkLst>
        <pc:spChg chg="del">
          <ac:chgData name="Mara Grimaldi" userId="bc8932149bbfe9d3" providerId="LiveId" clId="{4E3FF589-BC43-446B-AC11-3C319A83AC78}" dt="2020-04-30T14:41:52.749" v="62"/>
          <ac:spMkLst>
            <pc:docMk/>
            <pc:sldMk cId="1068575338" sldId="843"/>
            <ac:spMk id="2" creationId="{F4430321-271C-4C58-B68B-9204E58A4531}"/>
          </ac:spMkLst>
        </pc:spChg>
        <pc:spChg chg="del">
          <ac:chgData name="Mara Grimaldi" userId="bc8932149bbfe9d3" providerId="LiveId" clId="{4E3FF589-BC43-446B-AC11-3C319A83AC78}" dt="2020-04-30T14:43:08.863" v="83" actId="478"/>
          <ac:spMkLst>
            <pc:docMk/>
            <pc:sldMk cId="1068575338" sldId="843"/>
            <ac:spMk id="9" creationId="{00000000-0000-0000-0000-000000000000}"/>
          </ac:spMkLst>
        </pc:spChg>
        <pc:spChg chg="add">
          <ac:chgData name="Mara Grimaldi" userId="bc8932149bbfe9d3" providerId="LiveId" clId="{4E3FF589-BC43-446B-AC11-3C319A83AC78}" dt="2020-04-30T14:43:11.329" v="84"/>
          <ac:spMkLst>
            <pc:docMk/>
            <pc:sldMk cId="1068575338" sldId="843"/>
            <ac:spMk id="10" creationId="{5E66070E-2C01-4DF8-BFB2-560BE5A96FB2}"/>
          </ac:spMkLst>
        </pc:spChg>
      </pc:sldChg>
      <pc:sldChg chg="addSp delSp mod">
        <pc:chgData name="Mara Grimaldi" userId="bc8932149bbfe9d3" providerId="LiveId" clId="{4E3FF589-BC43-446B-AC11-3C319A83AC78}" dt="2020-04-30T14:43:18.261" v="86" actId="478"/>
        <pc:sldMkLst>
          <pc:docMk/>
          <pc:sldMk cId="3906808616" sldId="844"/>
        </pc:sldMkLst>
        <pc:spChg chg="del">
          <ac:chgData name="Mara Grimaldi" userId="bc8932149bbfe9d3" providerId="LiveId" clId="{4E3FF589-BC43-446B-AC11-3C319A83AC78}" dt="2020-04-30T14:41:52.749" v="62"/>
          <ac:spMkLst>
            <pc:docMk/>
            <pc:sldMk cId="3906808616" sldId="844"/>
            <ac:spMk id="2" creationId="{BFEB8FEE-1DA8-4FB6-AE82-04BA2497CEAF}"/>
          </ac:spMkLst>
        </pc:spChg>
        <pc:spChg chg="del">
          <ac:chgData name="Mara Grimaldi" userId="bc8932149bbfe9d3" providerId="LiveId" clId="{4E3FF589-BC43-446B-AC11-3C319A83AC78}" dt="2020-04-30T14:43:18.261" v="86" actId="478"/>
          <ac:spMkLst>
            <pc:docMk/>
            <pc:sldMk cId="3906808616" sldId="844"/>
            <ac:spMk id="10" creationId="{00000000-0000-0000-0000-000000000000}"/>
          </ac:spMkLst>
        </pc:spChg>
        <pc:spChg chg="add">
          <ac:chgData name="Mara Grimaldi" userId="bc8932149bbfe9d3" providerId="LiveId" clId="{4E3FF589-BC43-446B-AC11-3C319A83AC78}" dt="2020-04-30T14:43:16.642" v="85"/>
          <ac:spMkLst>
            <pc:docMk/>
            <pc:sldMk cId="3906808616" sldId="844"/>
            <ac:spMk id="12" creationId="{AE853CD3-BC67-4DB6-912B-CB24818F9248}"/>
          </ac:spMkLst>
        </pc:spChg>
      </pc:sldChg>
      <pc:sldChg chg="addSp delSp mod">
        <pc:chgData name="Mara Grimaldi" userId="bc8932149bbfe9d3" providerId="LiveId" clId="{4E3FF589-BC43-446B-AC11-3C319A83AC78}" dt="2020-04-30T14:42:19.164" v="68" actId="478"/>
        <pc:sldMkLst>
          <pc:docMk/>
          <pc:sldMk cId="1400805432" sldId="846"/>
        </pc:sldMkLst>
        <pc:spChg chg="del">
          <ac:chgData name="Mara Grimaldi" userId="bc8932149bbfe9d3" providerId="LiveId" clId="{4E3FF589-BC43-446B-AC11-3C319A83AC78}" dt="2020-04-30T14:42:19.164" v="68" actId="478"/>
          <ac:spMkLst>
            <pc:docMk/>
            <pc:sldMk cId="1400805432" sldId="846"/>
            <ac:spMk id="4" creationId="{00000000-0000-0000-0000-000000000000}"/>
          </ac:spMkLst>
        </pc:spChg>
        <pc:spChg chg="del">
          <ac:chgData name="Mara Grimaldi" userId="bc8932149bbfe9d3" providerId="LiveId" clId="{4E3FF589-BC43-446B-AC11-3C319A83AC78}" dt="2020-04-30T14:41:52.749" v="62"/>
          <ac:spMkLst>
            <pc:docMk/>
            <pc:sldMk cId="1400805432" sldId="846"/>
            <ac:spMk id="5" creationId="{43E721CD-4F78-43C4-8DEE-C9E7F702F7A3}"/>
          </ac:spMkLst>
        </pc:spChg>
        <pc:spChg chg="add">
          <ac:chgData name="Mara Grimaldi" userId="bc8932149bbfe9d3" providerId="LiveId" clId="{4E3FF589-BC43-446B-AC11-3C319A83AC78}" dt="2020-04-30T14:42:16.079" v="67"/>
          <ac:spMkLst>
            <pc:docMk/>
            <pc:sldMk cId="1400805432" sldId="846"/>
            <ac:spMk id="13" creationId="{73D37888-8E57-49B6-AC5C-555E21C614CF}"/>
          </ac:spMkLst>
        </pc:spChg>
      </pc:sldChg>
      <pc:sldChg chg="del">
        <pc:chgData name="Mara Grimaldi" userId="bc8932149bbfe9d3" providerId="LiveId" clId="{4E3FF589-BC43-446B-AC11-3C319A83AC78}" dt="2020-04-30T14:28:26.672" v="42" actId="47"/>
        <pc:sldMkLst>
          <pc:docMk/>
          <pc:sldMk cId="1374117878" sldId="847"/>
        </pc:sldMkLst>
      </pc:sldChg>
      <pc:sldChg chg="delSp">
        <pc:chgData name="Mara Grimaldi" userId="bc8932149bbfe9d3" providerId="LiveId" clId="{4E3FF589-BC43-446B-AC11-3C319A83AC78}" dt="2020-04-30T14:41:52.749" v="62"/>
        <pc:sldMkLst>
          <pc:docMk/>
          <pc:sldMk cId="3702986982" sldId="848"/>
        </pc:sldMkLst>
        <pc:spChg chg="del">
          <ac:chgData name="Mara Grimaldi" userId="bc8932149bbfe9d3" providerId="LiveId" clId="{4E3FF589-BC43-446B-AC11-3C319A83AC78}" dt="2020-04-30T14:41:52.749" v="62"/>
          <ac:spMkLst>
            <pc:docMk/>
            <pc:sldMk cId="3702986982" sldId="848"/>
            <ac:spMk id="5" creationId="{134D90B7-5AE4-4F23-9883-CA428B25CFE5}"/>
          </ac:spMkLst>
        </pc:spChg>
      </pc:sldChg>
      <pc:sldChg chg="delSp">
        <pc:chgData name="Mara Grimaldi" userId="bc8932149bbfe9d3" providerId="LiveId" clId="{4E3FF589-BC43-446B-AC11-3C319A83AC78}" dt="2020-04-30T14:41:52.749" v="62"/>
        <pc:sldMkLst>
          <pc:docMk/>
          <pc:sldMk cId="826978325" sldId="849"/>
        </pc:sldMkLst>
        <pc:spChg chg="del">
          <ac:chgData name="Mara Grimaldi" userId="bc8932149bbfe9d3" providerId="LiveId" clId="{4E3FF589-BC43-446B-AC11-3C319A83AC78}" dt="2020-04-30T14:41:52.749" v="62"/>
          <ac:spMkLst>
            <pc:docMk/>
            <pc:sldMk cId="826978325" sldId="849"/>
            <ac:spMk id="3" creationId="{7F7AE8BD-A820-451A-8A17-1237B176D8AF}"/>
          </ac:spMkLst>
        </pc:spChg>
      </pc:sldChg>
      <pc:sldChg chg="delSp modSp mod delAnim modAnim">
        <pc:chgData name="Mara Grimaldi" userId="bc8932149bbfe9d3" providerId="LiveId" clId="{4E3FF589-BC43-446B-AC11-3C319A83AC78}" dt="2020-04-30T14:42:06.403" v="66" actId="403"/>
        <pc:sldMkLst>
          <pc:docMk/>
          <pc:sldMk cId="1418820988" sldId="850"/>
        </pc:sldMkLst>
        <pc:spChg chg="mod">
          <ac:chgData name="Mara Grimaldi" userId="bc8932149bbfe9d3" providerId="LiveId" clId="{4E3FF589-BC43-446B-AC11-3C319A83AC78}" dt="2020-04-30T14:41:32.549" v="59" actId="20577"/>
          <ac:spMkLst>
            <pc:docMk/>
            <pc:sldMk cId="1418820988" sldId="850"/>
            <ac:spMk id="6" creationId="{00000000-0000-0000-0000-000000000000}"/>
          </ac:spMkLst>
        </pc:spChg>
        <pc:spChg chg="del">
          <ac:chgData name="Mara Grimaldi" userId="bc8932149bbfe9d3" providerId="LiveId" clId="{4E3FF589-BC43-446B-AC11-3C319A83AC78}" dt="2020-04-30T14:41:52.749" v="62"/>
          <ac:spMkLst>
            <pc:docMk/>
            <pc:sldMk cId="1418820988" sldId="850"/>
            <ac:spMk id="11" creationId="{19099FFB-0FD3-4523-838A-712CF1AB10D3}"/>
          </ac:spMkLst>
        </pc:spChg>
        <pc:spChg chg="mod">
          <ac:chgData name="Mara Grimaldi" userId="bc8932149bbfe9d3" providerId="LiveId" clId="{4E3FF589-BC43-446B-AC11-3C319A83AC78}" dt="2020-04-30T14:42:06.403" v="66" actId="403"/>
          <ac:spMkLst>
            <pc:docMk/>
            <pc:sldMk cId="1418820988" sldId="850"/>
            <ac:spMk id="13" creationId="{00000000-0000-0000-0000-000000000000}"/>
          </ac:spMkLst>
        </pc:spChg>
        <pc:picChg chg="del">
          <ac:chgData name="Mara Grimaldi" userId="bc8932149bbfe9d3" providerId="LiveId" clId="{4E3FF589-BC43-446B-AC11-3C319A83AC78}" dt="2020-04-30T14:41:36.422" v="61" actId="478"/>
          <ac:picMkLst>
            <pc:docMk/>
            <pc:sldMk cId="1418820988" sldId="850"/>
            <ac:picMk id="14" creationId="{F51A578B-C701-40D5-96B8-26E0D7C3A32A}"/>
          </ac:picMkLst>
        </pc:picChg>
        <pc:picChg chg="del">
          <ac:chgData name="Mara Grimaldi" userId="bc8932149bbfe9d3" providerId="LiveId" clId="{4E3FF589-BC43-446B-AC11-3C319A83AC78}" dt="2020-04-30T14:41:34.553" v="60" actId="478"/>
          <ac:picMkLst>
            <pc:docMk/>
            <pc:sldMk cId="1418820988" sldId="850"/>
            <ac:picMk id="1028" creationId="{B3A8A638-6E58-4CA8-999E-7535E0CB138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5BE878-6DCB-41D8-AB05-4974587E8520}" type="doc">
      <dgm:prSet loTypeId="urn:microsoft.com/office/officeart/2005/8/layout/hProcess9" loCatId="process" qsTypeId="urn:microsoft.com/office/officeart/2005/8/quickstyle/3d6" qsCatId="3D" csTypeId="urn:microsoft.com/office/officeart/2005/8/colors/accent6_5" csCatId="accent6" phldr="1"/>
      <dgm:spPr/>
    </dgm:pt>
    <dgm:pt modelId="{1F9A5B60-9BE1-480C-B3BC-B9503C038E15}">
      <dgm:prSet phldrT="[Testo]" custT="1"/>
      <dgm:spPr/>
      <dgm:t>
        <a:bodyPr/>
        <a:lstStyle/>
        <a:p>
          <a:r>
            <a:rPr lang="it-IT" sz="2400" b="1" dirty="0">
              <a:solidFill>
                <a:schemeClr val="tx1"/>
              </a:solidFill>
            </a:rPr>
            <a:t>Marketing Mix</a:t>
          </a:r>
        </a:p>
      </dgm:t>
    </dgm:pt>
    <dgm:pt modelId="{29DE9BA2-3A67-4BE1-ABC3-856732F29B22}" type="parTrans" cxnId="{06CCB53E-B913-4FCA-8B66-3331D50650C1}">
      <dgm:prSet/>
      <dgm:spPr/>
      <dgm:t>
        <a:bodyPr/>
        <a:lstStyle/>
        <a:p>
          <a:endParaRPr lang="it-IT" sz="2400" b="1">
            <a:solidFill>
              <a:schemeClr val="tx1"/>
            </a:solidFill>
          </a:endParaRPr>
        </a:p>
      </dgm:t>
    </dgm:pt>
    <dgm:pt modelId="{D3BAA585-4CC5-44C2-93A0-8E810B8D1435}" type="sibTrans" cxnId="{06CCB53E-B913-4FCA-8B66-3331D50650C1}">
      <dgm:prSet/>
      <dgm:spPr/>
      <dgm:t>
        <a:bodyPr/>
        <a:lstStyle/>
        <a:p>
          <a:endParaRPr lang="it-IT" sz="2400" b="1">
            <a:solidFill>
              <a:schemeClr val="tx1"/>
            </a:solidFill>
          </a:endParaRPr>
        </a:p>
      </dgm:t>
    </dgm:pt>
    <dgm:pt modelId="{01FA2ACC-8E03-4AB9-9911-5BD178EE7001}">
      <dgm:prSet phldrT="[Testo]" custT="1"/>
      <dgm:spPr/>
      <dgm:t>
        <a:bodyPr/>
        <a:lstStyle/>
        <a:p>
          <a:r>
            <a:rPr lang="it-IT" sz="2400" b="1" dirty="0" err="1">
              <a:solidFill>
                <a:schemeClr val="tx1"/>
              </a:solidFill>
            </a:rPr>
            <a:t>Internal</a:t>
          </a:r>
          <a:r>
            <a:rPr lang="it-IT" sz="2400" b="1" dirty="0">
              <a:solidFill>
                <a:schemeClr val="tx1"/>
              </a:solidFill>
            </a:rPr>
            <a:t> Marketing</a:t>
          </a:r>
        </a:p>
      </dgm:t>
    </dgm:pt>
    <dgm:pt modelId="{2E1136DF-F4C5-4FB9-BCA9-BDACA4D2B971}" type="parTrans" cxnId="{605EAED4-B00A-41B8-A8EF-9A1E9C12025D}">
      <dgm:prSet/>
      <dgm:spPr/>
      <dgm:t>
        <a:bodyPr/>
        <a:lstStyle/>
        <a:p>
          <a:endParaRPr lang="it-IT" sz="2400" b="1">
            <a:solidFill>
              <a:schemeClr val="tx1"/>
            </a:solidFill>
          </a:endParaRPr>
        </a:p>
      </dgm:t>
    </dgm:pt>
    <dgm:pt modelId="{7BAE2214-EC44-4DC3-8330-E8CECD4C7DD7}" type="sibTrans" cxnId="{605EAED4-B00A-41B8-A8EF-9A1E9C12025D}">
      <dgm:prSet/>
      <dgm:spPr/>
      <dgm:t>
        <a:bodyPr/>
        <a:lstStyle/>
        <a:p>
          <a:endParaRPr lang="it-IT" sz="2400" b="1">
            <a:solidFill>
              <a:schemeClr val="tx1"/>
            </a:solidFill>
          </a:endParaRPr>
        </a:p>
      </dgm:t>
    </dgm:pt>
    <dgm:pt modelId="{2D090DFA-83EB-452B-B085-49997A6DC7A8}">
      <dgm:prSet phldrT="[Testo]" custT="1"/>
      <dgm:spPr/>
      <dgm:t>
        <a:bodyPr/>
        <a:lstStyle/>
        <a:p>
          <a:r>
            <a:rPr lang="it-IT" sz="2400" b="1" dirty="0">
              <a:solidFill>
                <a:schemeClr val="tx1"/>
              </a:solidFill>
            </a:rPr>
            <a:t>Relational Marketing</a:t>
          </a:r>
        </a:p>
      </dgm:t>
    </dgm:pt>
    <dgm:pt modelId="{62F84628-A2C4-4001-98B7-A58C4FF6C3B3}" type="parTrans" cxnId="{8B36A523-296B-4000-9B20-8C2B3FDDE122}">
      <dgm:prSet/>
      <dgm:spPr/>
      <dgm:t>
        <a:bodyPr/>
        <a:lstStyle/>
        <a:p>
          <a:endParaRPr lang="it-IT" sz="2400" b="1">
            <a:solidFill>
              <a:schemeClr val="tx1"/>
            </a:solidFill>
          </a:endParaRPr>
        </a:p>
      </dgm:t>
    </dgm:pt>
    <dgm:pt modelId="{18174349-8596-4EBE-9F9C-F396F4E627F3}" type="sibTrans" cxnId="{8B36A523-296B-4000-9B20-8C2B3FDDE122}">
      <dgm:prSet/>
      <dgm:spPr/>
      <dgm:t>
        <a:bodyPr/>
        <a:lstStyle/>
        <a:p>
          <a:endParaRPr lang="it-IT" sz="2400" b="1">
            <a:solidFill>
              <a:schemeClr val="tx1"/>
            </a:solidFill>
          </a:endParaRPr>
        </a:p>
      </dgm:t>
    </dgm:pt>
    <dgm:pt modelId="{4729D926-3979-4546-B617-056F0219F19F}" type="pres">
      <dgm:prSet presAssocID="{7F5BE878-6DCB-41D8-AB05-4974587E8520}" presName="CompostProcess" presStyleCnt="0">
        <dgm:presLayoutVars>
          <dgm:dir/>
          <dgm:resizeHandles val="exact"/>
        </dgm:presLayoutVars>
      </dgm:prSet>
      <dgm:spPr/>
    </dgm:pt>
    <dgm:pt modelId="{CFC24E7E-C458-42EB-9D23-F5F8FBD0FB30}" type="pres">
      <dgm:prSet presAssocID="{7F5BE878-6DCB-41D8-AB05-4974587E8520}" presName="arrow" presStyleLbl="bgShp" presStyleIdx="0" presStyleCnt="1" custLinFactNeighborX="5391" custLinFactNeighborY="104"/>
      <dgm:spPr/>
    </dgm:pt>
    <dgm:pt modelId="{7A979808-8AFD-46CD-9CF6-C2C32823851B}" type="pres">
      <dgm:prSet presAssocID="{7F5BE878-6DCB-41D8-AB05-4974587E8520}" presName="linearProcess" presStyleCnt="0"/>
      <dgm:spPr/>
    </dgm:pt>
    <dgm:pt modelId="{06FFEC06-FA8C-44C1-B874-6A7B5F986E2A}" type="pres">
      <dgm:prSet presAssocID="{1F9A5B60-9BE1-480C-B3BC-B9503C038E15}" presName="textNode" presStyleLbl="node1" presStyleIdx="0" presStyleCnt="3" custLinFactNeighborX="39626" custLinFactNeighborY="3185">
        <dgm:presLayoutVars>
          <dgm:bulletEnabled val="1"/>
        </dgm:presLayoutVars>
      </dgm:prSet>
      <dgm:spPr/>
    </dgm:pt>
    <dgm:pt modelId="{1AE8EF36-042D-4A5D-AE0D-86B2FC5FA5AC}" type="pres">
      <dgm:prSet presAssocID="{D3BAA585-4CC5-44C2-93A0-8E810B8D1435}" presName="sibTrans" presStyleCnt="0"/>
      <dgm:spPr/>
    </dgm:pt>
    <dgm:pt modelId="{8087FFC5-A2DE-4503-9482-7C2C1DCB0C2C}" type="pres">
      <dgm:prSet presAssocID="{01FA2ACC-8E03-4AB9-9911-5BD178EE7001}" presName="textNode" presStyleLbl="node1" presStyleIdx="1" presStyleCnt="3" custLinFactNeighborX="-8016" custLinFactNeighborY="1124">
        <dgm:presLayoutVars>
          <dgm:bulletEnabled val="1"/>
        </dgm:presLayoutVars>
      </dgm:prSet>
      <dgm:spPr/>
    </dgm:pt>
    <dgm:pt modelId="{C7F011C0-5CAB-4A1B-9B30-1099D84E4DC0}" type="pres">
      <dgm:prSet presAssocID="{7BAE2214-EC44-4DC3-8330-E8CECD4C7DD7}" presName="sibTrans" presStyleCnt="0"/>
      <dgm:spPr/>
    </dgm:pt>
    <dgm:pt modelId="{5A56B326-FA33-47B3-829E-16F5A69FA13E}" type="pres">
      <dgm:prSet presAssocID="{2D090DFA-83EB-452B-B085-49997A6DC7A8}" presName="textNode" presStyleLbl="node1" presStyleIdx="2" presStyleCnt="3" custLinFactNeighborX="-60889" custLinFactNeighborY="791">
        <dgm:presLayoutVars>
          <dgm:bulletEnabled val="1"/>
        </dgm:presLayoutVars>
      </dgm:prSet>
      <dgm:spPr/>
    </dgm:pt>
  </dgm:ptLst>
  <dgm:cxnLst>
    <dgm:cxn modelId="{738D1C0C-755F-4261-999A-72E9A94AE27F}" type="presOf" srcId="{7F5BE878-6DCB-41D8-AB05-4974587E8520}" destId="{4729D926-3979-4546-B617-056F0219F19F}" srcOrd="0" destOrd="0" presId="urn:microsoft.com/office/officeart/2005/8/layout/hProcess9"/>
    <dgm:cxn modelId="{7D85281C-5DC8-4E8C-8E84-E03CB3486F79}" type="presOf" srcId="{1F9A5B60-9BE1-480C-B3BC-B9503C038E15}" destId="{06FFEC06-FA8C-44C1-B874-6A7B5F986E2A}" srcOrd="0" destOrd="0" presId="urn:microsoft.com/office/officeart/2005/8/layout/hProcess9"/>
    <dgm:cxn modelId="{8B36A523-296B-4000-9B20-8C2B3FDDE122}" srcId="{7F5BE878-6DCB-41D8-AB05-4974587E8520}" destId="{2D090DFA-83EB-452B-B085-49997A6DC7A8}" srcOrd="2" destOrd="0" parTransId="{62F84628-A2C4-4001-98B7-A58C4FF6C3B3}" sibTransId="{18174349-8596-4EBE-9F9C-F396F4E627F3}"/>
    <dgm:cxn modelId="{06CCB53E-B913-4FCA-8B66-3331D50650C1}" srcId="{7F5BE878-6DCB-41D8-AB05-4974587E8520}" destId="{1F9A5B60-9BE1-480C-B3BC-B9503C038E15}" srcOrd="0" destOrd="0" parTransId="{29DE9BA2-3A67-4BE1-ABC3-856732F29B22}" sibTransId="{D3BAA585-4CC5-44C2-93A0-8E810B8D1435}"/>
    <dgm:cxn modelId="{B17D093F-B926-43EC-85F9-5C800F65F732}" type="presOf" srcId="{2D090DFA-83EB-452B-B085-49997A6DC7A8}" destId="{5A56B326-FA33-47B3-829E-16F5A69FA13E}" srcOrd="0" destOrd="0" presId="urn:microsoft.com/office/officeart/2005/8/layout/hProcess9"/>
    <dgm:cxn modelId="{2BF6EA8C-F79C-49D1-9A17-CC82D177C350}" type="presOf" srcId="{01FA2ACC-8E03-4AB9-9911-5BD178EE7001}" destId="{8087FFC5-A2DE-4503-9482-7C2C1DCB0C2C}" srcOrd="0" destOrd="0" presId="urn:microsoft.com/office/officeart/2005/8/layout/hProcess9"/>
    <dgm:cxn modelId="{605EAED4-B00A-41B8-A8EF-9A1E9C12025D}" srcId="{7F5BE878-6DCB-41D8-AB05-4974587E8520}" destId="{01FA2ACC-8E03-4AB9-9911-5BD178EE7001}" srcOrd="1" destOrd="0" parTransId="{2E1136DF-F4C5-4FB9-BCA9-BDACA4D2B971}" sibTransId="{7BAE2214-EC44-4DC3-8330-E8CECD4C7DD7}"/>
    <dgm:cxn modelId="{6D0DB294-282D-4E0B-BB9D-56559B0711B4}" type="presParOf" srcId="{4729D926-3979-4546-B617-056F0219F19F}" destId="{CFC24E7E-C458-42EB-9D23-F5F8FBD0FB30}" srcOrd="0" destOrd="0" presId="urn:microsoft.com/office/officeart/2005/8/layout/hProcess9"/>
    <dgm:cxn modelId="{3EE2B002-EB64-4B39-8028-16EDD7B2687C}" type="presParOf" srcId="{4729D926-3979-4546-B617-056F0219F19F}" destId="{7A979808-8AFD-46CD-9CF6-C2C32823851B}" srcOrd="1" destOrd="0" presId="urn:microsoft.com/office/officeart/2005/8/layout/hProcess9"/>
    <dgm:cxn modelId="{7DBC4C81-59A1-42C0-A22C-2C255A52C21D}" type="presParOf" srcId="{7A979808-8AFD-46CD-9CF6-C2C32823851B}" destId="{06FFEC06-FA8C-44C1-B874-6A7B5F986E2A}" srcOrd="0" destOrd="0" presId="urn:microsoft.com/office/officeart/2005/8/layout/hProcess9"/>
    <dgm:cxn modelId="{8D600EC2-7141-4A83-AD9E-B36F0C2838CE}" type="presParOf" srcId="{7A979808-8AFD-46CD-9CF6-C2C32823851B}" destId="{1AE8EF36-042D-4A5D-AE0D-86B2FC5FA5AC}" srcOrd="1" destOrd="0" presId="urn:microsoft.com/office/officeart/2005/8/layout/hProcess9"/>
    <dgm:cxn modelId="{3EA14A1F-CF9E-4EA8-AEBE-ED2DE2108AC4}" type="presParOf" srcId="{7A979808-8AFD-46CD-9CF6-C2C32823851B}" destId="{8087FFC5-A2DE-4503-9482-7C2C1DCB0C2C}" srcOrd="2" destOrd="0" presId="urn:microsoft.com/office/officeart/2005/8/layout/hProcess9"/>
    <dgm:cxn modelId="{4DC0E851-1CB0-49D7-BBF1-0BA5FF66E548}" type="presParOf" srcId="{7A979808-8AFD-46CD-9CF6-C2C32823851B}" destId="{C7F011C0-5CAB-4A1B-9B30-1099D84E4DC0}" srcOrd="3" destOrd="0" presId="urn:microsoft.com/office/officeart/2005/8/layout/hProcess9"/>
    <dgm:cxn modelId="{75DA224C-D43F-45EA-B832-F51C33E957FA}" type="presParOf" srcId="{7A979808-8AFD-46CD-9CF6-C2C32823851B}" destId="{5A56B326-FA33-47B3-829E-16F5A69FA13E}" srcOrd="4"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A39834-CAE1-4833-ABF8-B8B8ACCDEC9C}" type="doc">
      <dgm:prSet loTypeId="urn:microsoft.com/office/officeart/2005/8/layout/balance1" loCatId="relationship" qsTypeId="urn:microsoft.com/office/officeart/2005/8/quickstyle/3d2" qsCatId="3D" csTypeId="urn:microsoft.com/office/officeart/2005/8/colors/accent1_1" csCatId="accent1" phldr="1"/>
      <dgm:spPr/>
      <dgm:t>
        <a:bodyPr/>
        <a:lstStyle/>
        <a:p>
          <a:endParaRPr lang="it-IT"/>
        </a:p>
      </dgm:t>
    </dgm:pt>
    <dgm:pt modelId="{F5F85E15-A21A-459F-A395-CEFA42153CA1}">
      <dgm:prSet phldrT="[Testo]"/>
      <dgm:spPr>
        <a:noFill/>
        <a:ln>
          <a:solidFill>
            <a:schemeClr val="accent4">
              <a:lumMod val="50000"/>
            </a:schemeClr>
          </a:solidFill>
        </a:ln>
      </dgm:spPr>
      <dgm:t>
        <a:bodyPr/>
        <a:lstStyle/>
        <a:p>
          <a:r>
            <a:rPr lang="it-IT" dirty="0"/>
            <a:t>Production</a:t>
          </a:r>
        </a:p>
      </dgm:t>
    </dgm:pt>
    <dgm:pt modelId="{751A694D-3EB8-472F-8AB8-B7B51DCFE193}" type="parTrans" cxnId="{11227592-2D60-42B8-B7F8-230C4652F555}">
      <dgm:prSet/>
      <dgm:spPr/>
      <dgm:t>
        <a:bodyPr/>
        <a:lstStyle/>
        <a:p>
          <a:endParaRPr lang="it-IT"/>
        </a:p>
      </dgm:t>
    </dgm:pt>
    <dgm:pt modelId="{C202FD49-442F-4782-A4F6-EDA593074156}" type="sibTrans" cxnId="{11227592-2D60-42B8-B7F8-230C4652F555}">
      <dgm:prSet/>
      <dgm:spPr/>
      <dgm:t>
        <a:bodyPr/>
        <a:lstStyle/>
        <a:p>
          <a:endParaRPr lang="it-IT"/>
        </a:p>
      </dgm:t>
    </dgm:pt>
    <dgm:pt modelId="{263A98C3-735B-4250-8997-88A47CF65471}">
      <dgm:prSet phldrT="[Testo]"/>
      <dgm:spPr>
        <a:solidFill>
          <a:schemeClr val="accent4">
            <a:lumMod val="75000"/>
          </a:schemeClr>
        </a:solidFill>
        <a:ln>
          <a:solidFill>
            <a:schemeClr val="accent4">
              <a:lumMod val="50000"/>
            </a:schemeClr>
          </a:solidFill>
        </a:ln>
      </dgm:spPr>
      <dgm:t>
        <a:bodyPr/>
        <a:lstStyle/>
        <a:p>
          <a:r>
            <a:rPr lang="it-IT" dirty="0" err="1"/>
            <a:t>Experiences</a:t>
          </a:r>
          <a:endParaRPr lang="it-IT" dirty="0"/>
        </a:p>
      </dgm:t>
    </dgm:pt>
    <dgm:pt modelId="{D53D842D-C652-4694-A00A-0D3D26400D40}" type="parTrans" cxnId="{C47FB0AF-E30D-4581-9396-54E8FA12BC4E}">
      <dgm:prSet/>
      <dgm:spPr/>
      <dgm:t>
        <a:bodyPr/>
        <a:lstStyle/>
        <a:p>
          <a:endParaRPr lang="it-IT"/>
        </a:p>
      </dgm:t>
    </dgm:pt>
    <dgm:pt modelId="{1C033F22-ED89-4C8A-86E1-4BC3F87DBC8C}" type="sibTrans" cxnId="{C47FB0AF-E30D-4581-9396-54E8FA12BC4E}">
      <dgm:prSet/>
      <dgm:spPr/>
      <dgm:t>
        <a:bodyPr/>
        <a:lstStyle/>
        <a:p>
          <a:endParaRPr lang="it-IT"/>
        </a:p>
      </dgm:t>
    </dgm:pt>
    <dgm:pt modelId="{40E6DFA2-07EC-45A1-AD66-F0F01DD1DBDC}">
      <dgm:prSet phldrT="[Testo]"/>
      <dgm:spPr>
        <a:solidFill>
          <a:schemeClr val="accent4">
            <a:lumMod val="40000"/>
            <a:lumOff val="60000"/>
          </a:schemeClr>
        </a:solidFill>
        <a:ln>
          <a:solidFill>
            <a:schemeClr val="accent4">
              <a:lumMod val="50000"/>
            </a:schemeClr>
          </a:solidFill>
        </a:ln>
      </dgm:spPr>
      <dgm:t>
        <a:bodyPr/>
        <a:lstStyle/>
        <a:p>
          <a:r>
            <a:rPr lang="it-IT" dirty="0" err="1"/>
            <a:t>Resource</a:t>
          </a:r>
          <a:endParaRPr lang="it-IT" dirty="0"/>
        </a:p>
      </dgm:t>
    </dgm:pt>
    <dgm:pt modelId="{DCFE94F0-F77A-4DAE-96EE-4F82932B2CF7}" type="parTrans" cxnId="{3D4D80E3-D3CF-4446-96D7-29359F1B0396}">
      <dgm:prSet/>
      <dgm:spPr/>
      <dgm:t>
        <a:bodyPr/>
        <a:lstStyle/>
        <a:p>
          <a:endParaRPr lang="it-IT"/>
        </a:p>
      </dgm:t>
    </dgm:pt>
    <dgm:pt modelId="{293F9752-0C46-4B93-B1F7-9369D3E266CE}" type="sibTrans" cxnId="{3D4D80E3-D3CF-4446-96D7-29359F1B0396}">
      <dgm:prSet/>
      <dgm:spPr/>
      <dgm:t>
        <a:bodyPr/>
        <a:lstStyle/>
        <a:p>
          <a:endParaRPr lang="it-IT"/>
        </a:p>
      </dgm:t>
    </dgm:pt>
    <dgm:pt modelId="{C19E7E8C-053A-43A9-9D84-16D67025C3F8}">
      <dgm:prSet phldrT="[Testo]"/>
      <dgm:spPr>
        <a:noFill/>
        <a:ln>
          <a:solidFill>
            <a:schemeClr val="accent4">
              <a:lumMod val="50000"/>
            </a:schemeClr>
          </a:solidFill>
        </a:ln>
      </dgm:spPr>
      <dgm:t>
        <a:bodyPr/>
        <a:lstStyle/>
        <a:p>
          <a:r>
            <a:rPr lang="it-IT" dirty="0" err="1"/>
            <a:t>Co-creation</a:t>
          </a:r>
          <a:endParaRPr lang="it-IT" dirty="0"/>
        </a:p>
      </dgm:t>
    </dgm:pt>
    <dgm:pt modelId="{025D16A7-0424-4EBB-BD7B-24355A962D34}" type="parTrans" cxnId="{3B9A59C4-C353-4E7B-865A-2E2DB3CA4FAC}">
      <dgm:prSet/>
      <dgm:spPr/>
      <dgm:t>
        <a:bodyPr/>
        <a:lstStyle/>
        <a:p>
          <a:endParaRPr lang="it-IT"/>
        </a:p>
      </dgm:t>
    </dgm:pt>
    <dgm:pt modelId="{458ACCD6-9848-4066-BA67-C3CE4456F6B0}" type="sibTrans" cxnId="{3B9A59C4-C353-4E7B-865A-2E2DB3CA4FAC}">
      <dgm:prSet/>
      <dgm:spPr/>
      <dgm:t>
        <a:bodyPr/>
        <a:lstStyle/>
        <a:p>
          <a:endParaRPr lang="it-IT"/>
        </a:p>
      </dgm:t>
    </dgm:pt>
    <dgm:pt modelId="{4561ED4B-1003-4B24-9573-7395A0392621}">
      <dgm:prSet phldrT="[Testo]"/>
      <dgm:spPr>
        <a:solidFill>
          <a:schemeClr val="accent4">
            <a:lumMod val="75000"/>
          </a:schemeClr>
        </a:solidFill>
        <a:ln>
          <a:solidFill>
            <a:schemeClr val="accent4">
              <a:lumMod val="50000"/>
            </a:schemeClr>
          </a:solidFill>
        </a:ln>
      </dgm:spPr>
      <dgm:t>
        <a:bodyPr/>
        <a:lstStyle/>
        <a:p>
          <a:r>
            <a:rPr lang="it-IT" dirty="0"/>
            <a:t>Service </a:t>
          </a:r>
          <a:r>
            <a:rPr lang="it-IT" dirty="0" err="1"/>
            <a:t>ICTs</a:t>
          </a:r>
          <a:endParaRPr lang="it-IT" dirty="0"/>
        </a:p>
      </dgm:t>
    </dgm:pt>
    <dgm:pt modelId="{DBC9F85C-E999-4A49-88F3-435BA0DACA5E}" type="parTrans" cxnId="{77CA666A-C8B6-44EA-B02E-6B7F5B066E32}">
      <dgm:prSet/>
      <dgm:spPr/>
      <dgm:t>
        <a:bodyPr/>
        <a:lstStyle/>
        <a:p>
          <a:endParaRPr lang="it-IT"/>
        </a:p>
      </dgm:t>
    </dgm:pt>
    <dgm:pt modelId="{582B9155-6BF1-4F6A-8287-96E473680495}" type="sibTrans" cxnId="{77CA666A-C8B6-44EA-B02E-6B7F5B066E32}">
      <dgm:prSet/>
      <dgm:spPr/>
      <dgm:t>
        <a:bodyPr/>
        <a:lstStyle/>
        <a:p>
          <a:endParaRPr lang="it-IT"/>
        </a:p>
      </dgm:t>
    </dgm:pt>
    <dgm:pt modelId="{FE53D216-4EDB-47F6-91F4-5F4D91DFACBE}">
      <dgm:prSet phldrT="[Testo]"/>
      <dgm:spPr>
        <a:solidFill>
          <a:schemeClr val="accent4">
            <a:lumMod val="60000"/>
            <a:lumOff val="40000"/>
          </a:schemeClr>
        </a:solidFill>
        <a:ln>
          <a:solidFill>
            <a:schemeClr val="accent4">
              <a:lumMod val="50000"/>
            </a:schemeClr>
          </a:solidFill>
        </a:ln>
      </dgm:spPr>
      <dgm:t>
        <a:bodyPr/>
        <a:lstStyle/>
        <a:p>
          <a:r>
            <a:rPr lang="it-IT" dirty="0" err="1"/>
            <a:t>Knowledge</a:t>
          </a:r>
          <a:endParaRPr lang="it-IT" dirty="0"/>
        </a:p>
      </dgm:t>
    </dgm:pt>
    <dgm:pt modelId="{6D16E6FB-3C50-4052-93BC-35E933ED55F3}" type="parTrans" cxnId="{5454DC4D-457C-4CC3-9427-442FE3616282}">
      <dgm:prSet/>
      <dgm:spPr/>
      <dgm:t>
        <a:bodyPr/>
        <a:lstStyle/>
        <a:p>
          <a:endParaRPr lang="it-IT"/>
        </a:p>
      </dgm:t>
    </dgm:pt>
    <dgm:pt modelId="{9867099E-B9FC-4D24-AA44-0D5EFA6A07BE}" type="sibTrans" cxnId="{5454DC4D-457C-4CC3-9427-442FE3616282}">
      <dgm:prSet/>
      <dgm:spPr/>
      <dgm:t>
        <a:bodyPr/>
        <a:lstStyle/>
        <a:p>
          <a:endParaRPr lang="it-IT"/>
        </a:p>
      </dgm:t>
    </dgm:pt>
    <dgm:pt modelId="{F96BE7B3-32CF-4BBD-B8CF-33EAB8603507}">
      <dgm:prSet phldrT="[Testo]"/>
      <dgm:spPr>
        <a:solidFill>
          <a:schemeClr val="accent4">
            <a:lumMod val="40000"/>
            <a:lumOff val="60000"/>
          </a:schemeClr>
        </a:solidFill>
        <a:ln>
          <a:solidFill>
            <a:schemeClr val="accent4">
              <a:lumMod val="50000"/>
            </a:schemeClr>
          </a:solidFill>
        </a:ln>
      </dgm:spPr>
      <dgm:t>
        <a:bodyPr/>
        <a:lstStyle/>
        <a:p>
          <a:r>
            <a:rPr lang="it-IT" dirty="0"/>
            <a:t>Information</a:t>
          </a:r>
        </a:p>
      </dgm:t>
    </dgm:pt>
    <dgm:pt modelId="{5288E8E8-553C-4613-AAFA-1D3DE2DDB028}" type="parTrans" cxnId="{808F9AAE-C88E-4A87-A07F-FD13FBBD4556}">
      <dgm:prSet/>
      <dgm:spPr/>
      <dgm:t>
        <a:bodyPr/>
        <a:lstStyle/>
        <a:p>
          <a:endParaRPr lang="it-IT"/>
        </a:p>
      </dgm:t>
    </dgm:pt>
    <dgm:pt modelId="{A4A804BC-CD20-4AC5-B685-3B78E942E1E7}" type="sibTrans" cxnId="{808F9AAE-C88E-4A87-A07F-FD13FBBD4556}">
      <dgm:prSet/>
      <dgm:spPr/>
      <dgm:t>
        <a:bodyPr/>
        <a:lstStyle/>
        <a:p>
          <a:endParaRPr lang="it-IT"/>
        </a:p>
      </dgm:t>
    </dgm:pt>
    <dgm:pt modelId="{F50F2963-DF8F-4C61-BEFE-E50E8A346E84}">
      <dgm:prSet phldrT="[Testo]"/>
      <dgm:spPr>
        <a:solidFill>
          <a:schemeClr val="accent4">
            <a:lumMod val="20000"/>
            <a:lumOff val="80000"/>
          </a:schemeClr>
        </a:solidFill>
        <a:ln>
          <a:solidFill>
            <a:schemeClr val="accent4">
              <a:lumMod val="50000"/>
            </a:schemeClr>
          </a:solidFill>
        </a:ln>
      </dgm:spPr>
      <dgm:t>
        <a:bodyPr/>
        <a:lstStyle/>
        <a:p>
          <a:r>
            <a:rPr lang="it-IT" dirty="0" err="1"/>
            <a:t>Partners</a:t>
          </a:r>
          <a:endParaRPr lang="it-IT" dirty="0"/>
        </a:p>
      </dgm:t>
    </dgm:pt>
    <dgm:pt modelId="{22458582-5657-4AF7-AD2C-BA654319264C}" type="parTrans" cxnId="{40374611-83DF-47F3-8381-63D193161686}">
      <dgm:prSet/>
      <dgm:spPr/>
      <dgm:t>
        <a:bodyPr/>
        <a:lstStyle/>
        <a:p>
          <a:endParaRPr lang="it-IT"/>
        </a:p>
      </dgm:t>
    </dgm:pt>
    <dgm:pt modelId="{F63A8A7E-DF97-4E78-BB76-7B31D23FAAA1}" type="sibTrans" cxnId="{40374611-83DF-47F3-8381-63D193161686}">
      <dgm:prSet/>
      <dgm:spPr/>
      <dgm:t>
        <a:bodyPr/>
        <a:lstStyle/>
        <a:p>
          <a:endParaRPr lang="it-IT"/>
        </a:p>
      </dgm:t>
    </dgm:pt>
    <dgm:pt modelId="{18CAF3AF-5098-4229-862C-0D82912CB45B}">
      <dgm:prSet phldrT="[Testo]"/>
      <dgm:spPr>
        <a:solidFill>
          <a:schemeClr val="accent4">
            <a:lumMod val="20000"/>
            <a:lumOff val="80000"/>
          </a:schemeClr>
        </a:solidFill>
        <a:ln>
          <a:solidFill>
            <a:schemeClr val="accent4">
              <a:lumMod val="50000"/>
            </a:schemeClr>
          </a:solidFill>
        </a:ln>
      </dgm:spPr>
      <dgm:t>
        <a:bodyPr/>
        <a:lstStyle/>
        <a:p>
          <a:r>
            <a:rPr lang="it-IT" dirty="0" err="1"/>
            <a:t>Clients</a:t>
          </a:r>
          <a:endParaRPr lang="it-IT" dirty="0"/>
        </a:p>
      </dgm:t>
    </dgm:pt>
    <dgm:pt modelId="{567519A9-DDF9-4310-8368-37E552534C0B}" type="parTrans" cxnId="{E6F4ED54-FC75-40F8-B1AA-339502AEAB88}">
      <dgm:prSet/>
      <dgm:spPr/>
      <dgm:t>
        <a:bodyPr/>
        <a:lstStyle/>
        <a:p>
          <a:endParaRPr lang="it-IT"/>
        </a:p>
      </dgm:t>
    </dgm:pt>
    <dgm:pt modelId="{385126B2-8CD5-485B-8727-DE8387BF96FB}" type="sibTrans" cxnId="{E6F4ED54-FC75-40F8-B1AA-339502AEAB88}">
      <dgm:prSet/>
      <dgm:spPr/>
      <dgm:t>
        <a:bodyPr/>
        <a:lstStyle/>
        <a:p>
          <a:endParaRPr lang="it-IT"/>
        </a:p>
      </dgm:t>
    </dgm:pt>
    <dgm:pt modelId="{3BD01426-545B-4C76-91F2-CE7D3FB76BCB}" type="pres">
      <dgm:prSet presAssocID="{DDA39834-CAE1-4833-ABF8-B8B8ACCDEC9C}" presName="outerComposite" presStyleCnt="0">
        <dgm:presLayoutVars>
          <dgm:chMax val="2"/>
          <dgm:animLvl val="lvl"/>
          <dgm:resizeHandles val="exact"/>
        </dgm:presLayoutVars>
      </dgm:prSet>
      <dgm:spPr/>
    </dgm:pt>
    <dgm:pt modelId="{233B9339-1364-43D2-8A5B-0B3E50FBCC3E}" type="pres">
      <dgm:prSet presAssocID="{DDA39834-CAE1-4833-ABF8-B8B8ACCDEC9C}" presName="dummyMaxCanvas" presStyleCnt="0"/>
      <dgm:spPr/>
    </dgm:pt>
    <dgm:pt modelId="{E8A95821-F17E-4987-BD5F-9D66A024E5CC}" type="pres">
      <dgm:prSet presAssocID="{DDA39834-CAE1-4833-ABF8-B8B8ACCDEC9C}" presName="parentComposite" presStyleCnt="0"/>
      <dgm:spPr/>
    </dgm:pt>
    <dgm:pt modelId="{EF221504-8E67-43FD-AD1B-EB9F4ED7D77B}" type="pres">
      <dgm:prSet presAssocID="{DDA39834-CAE1-4833-ABF8-B8B8ACCDEC9C}" presName="parent1" presStyleLbl="alignAccFollowNode1" presStyleIdx="0" presStyleCnt="4">
        <dgm:presLayoutVars>
          <dgm:chMax val="4"/>
        </dgm:presLayoutVars>
      </dgm:prSet>
      <dgm:spPr/>
    </dgm:pt>
    <dgm:pt modelId="{7050697C-0DC3-4197-A3D6-EB547446D1AA}" type="pres">
      <dgm:prSet presAssocID="{DDA39834-CAE1-4833-ABF8-B8B8ACCDEC9C}" presName="parent2" presStyleLbl="alignAccFollowNode1" presStyleIdx="1" presStyleCnt="4" custScaleX="104400">
        <dgm:presLayoutVars>
          <dgm:chMax val="4"/>
        </dgm:presLayoutVars>
      </dgm:prSet>
      <dgm:spPr/>
    </dgm:pt>
    <dgm:pt modelId="{5E99F259-97BB-46D9-9CB5-F637B731A45B}" type="pres">
      <dgm:prSet presAssocID="{DDA39834-CAE1-4833-ABF8-B8B8ACCDEC9C}" presName="childrenComposite" presStyleCnt="0"/>
      <dgm:spPr/>
    </dgm:pt>
    <dgm:pt modelId="{70A428D0-CDFA-4B0B-B23D-5643F69B2B5F}" type="pres">
      <dgm:prSet presAssocID="{DDA39834-CAE1-4833-ABF8-B8B8ACCDEC9C}" presName="dummyMaxCanvas_ChildArea" presStyleCnt="0"/>
      <dgm:spPr/>
    </dgm:pt>
    <dgm:pt modelId="{DB21675E-1EB3-4129-8E98-B6AAEACA94A2}" type="pres">
      <dgm:prSet presAssocID="{DDA39834-CAE1-4833-ABF8-B8B8ACCDEC9C}" presName="fulcrum" presStyleLbl="alignAccFollowNode1" presStyleIdx="2" presStyleCnt="4"/>
      <dgm:spPr>
        <a:solidFill>
          <a:schemeClr val="accent4">
            <a:lumMod val="50000"/>
            <a:alpha val="90000"/>
          </a:schemeClr>
        </a:solidFill>
        <a:ln>
          <a:solidFill>
            <a:schemeClr val="accent4">
              <a:lumMod val="50000"/>
            </a:schemeClr>
          </a:solidFill>
        </a:ln>
        <a:scene3d>
          <a:camera prst="orthographicFront"/>
          <a:lightRig rig="threePt" dir="t">
            <a:rot lat="0" lon="0" rev="7500000"/>
          </a:lightRig>
        </a:scene3d>
        <a:sp3d extrusionH="190500" prstMaterial="dkEdge">
          <a:bevelT w="120650" h="38100" prst="angle"/>
          <a:bevelB w="120650" h="57150" prst="relaxedInset"/>
          <a:contourClr>
            <a:schemeClr val="bg1"/>
          </a:contourClr>
        </a:sp3d>
      </dgm:spPr>
    </dgm:pt>
    <dgm:pt modelId="{EA1DEB71-E0F9-4BEA-85C3-5B684C88F070}" type="pres">
      <dgm:prSet presAssocID="{DDA39834-CAE1-4833-ABF8-B8B8ACCDEC9C}" presName="balance_34" presStyleLbl="alignAccFollowNode1" presStyleIdx="3" presStyleCnt="4">
        <dgm:presLayoutVars>
          <dgm:bulletEnabled val="1"/>
        </dgm:presLayoutVars>
      </dgm:prSet>
      <dgm:spPr>
        <a:solidFill>
          <a:schemeClr val="accent4">
            <a:lumMod val="50000"/>
            <a:alpha val="90000"/>
          </a:schemeClr>
        </a:solidFill>
        <a:ln>
          <a:solidFill>
            <a:schemeClr val="accent4">
              <a:lumMod val="50000"/>
            </a:schemeClr>
          </a:solidFill>
        </a:ln>
      </dgm:spPr>
    </dgm:pt>
    <dgm:pt modelId="{1827D8FF-363B-45AB-A250-DEED95A3C3C0}" type="pres">
      <dgm:prSet presAssocID="{DDA39834-CAE1-4833-ABF8-B8B8ACCDEC9C}" presName="right_34_1" presStyleLbl="node1" presStyleIdx="0" presStyleCnt="7">
        <dgm:presLayoutVars>
          <dgm:bulletEnabled val="1"/>
        </dgm:presLayoutVars>
      </dgm:prSet>
      <dgm:spPr/>
    </dgm:pt>
    <dgm:pt modelId="{E2F0CA9A-A854-42BD-8485-EDA61D914595}" type="pres">
      <dgm:prSet presAssocID="{DDA39834-CAE1-4833-ABF8-B8B8ACCDEC9C}" presName="right_34_2" presStyleLbl="node1" presStyleIdx="1" presStyleCnt="7">
        <dgm:presLayoutVars>
          <dgm:bulletEnabled val="1"/>
        </dgm:presLayoutVars>
      </dgm:prSet>
      <dgm:spPr/>
    </dgm:pt>
    <dgm:pt modelId="{0877B3FF-C2FE-452A-AF67-A3B0C2AE9DE3}" type="pres">
      <dgm:prSet presAssocID="{DDA39834-CAE1-4833-ABF8-B8B8ACCDEC9C}" presName="right_34_3" presStyleLbl="node1" presStyleIdx="2" presStyleCnt="7">
        <dgm:presLayoutVars>
          <dgm:bulletEnabled val="1"/>
        </dgm:presLayoutVars>
      </dgm:prSet>
      <dgm:spPr/>
    </dgm:pt>
    <dgm:pt modelId="{00461F4E-8DE4-453B-80BE-6798C8BAE2CD}" type="pres">
      <dgm:prSet presAssocID="{DDA39834-CAE1-4833-ABF8-B8B8ACCDEC9C}" presName="right_34_4" presStyleLbl="node1" presStyleIdx="3" presStyleCnt="7">
        <dgm:presLayoutVars>
          <dgm:bulletEnabled val="1"/>
        </dgm:presLayoutVars>
      </dgm:prSet>
      <dgm:spPr/>
    </dgm:pt>
    <dgm:pt modelId="{FD74F43D-DA8C-4E85-8473-4ED6266741DB}" type="pres">
      <dgm:prSet presAssocID="{DDA39834-CAE1-4833-ABF8-B8B8ACCDEC9C}" presName="left_34_1" presStyleLbl="node1" presStyleIdx="4" presStyleCnt="7">
        <dgm:presLayoutVars>
          <dgm:bulletEnabled val="1"/>
        </dgm:presLayoutVars>
      </dgm:prSet>
      <dgm:spPr/>
    </dgm:pt>
    <dgm:pt modelId="{F7E6CEF7-CC49-4A41-A3BD-239A4E1AE360}" type="pres">
      <dgm:prSet presAssocID="{DDA39834-CAE1-4833-ABF8-B8B8ACCDEC9C}" presName="left_34_2" presStyleLbl="node1" presStyleIdx="5" presStyleCnt="7">
        <dgm:presLayoutVars>
          <dgm:bulletEnabled val="1"/>
        </dgm:presLayoutVars>
      </dgm:prSet>
      <dgm:spPr/>
    </dgm:pt>
    <dgm:pt modelId="{DF7C5E16-98FA-457D-B3B7-889CEF48E41F}" type="pres">
      <dgm:prSet presAssocID="{DDA39834-CAE1-4833-ABF8-B8B8ACCDEC9C}" presName="left_34_3" presStyleLbl="node1" presStyleIdx="6" presStyleCnt="7">
        <dgm:presLayoutVars>
          <dgm:bulletEnabled val="1"/>
        </dgm:presLayoutVars>
      </dgm:prSet>
      <dgm:spPr/>
    </dgm:pt>
  </dgm:ptLst>
  <dgm:cxnLst>
    <dgm:cxn modelId="{C8CCDB0C-A824-41FA-B9F4-D9C8D21FE1B1}" type="presOf" srcId="{F96BE7B3-32CF-4BBD-B8CF-33EAB8603507}" destId="{0877B3FF-C2FE-452A-AF67-A3B0C2AE9DE3}" srcOrd="0" destOrd="0" presId="urn:microsoft.com/office/officeart/2005/8/layout/balance1"/>
    <dgm:cxn modelId="{221FFB0F-84F1-49EC-99C4-03D876ED9062}" type="presOf" srcId="{F5F85E15-A21A-459F-A395-CEFA42153CA1}" destId="{EF221504-8E67-43FD-AD1B-EB9F4ED7D77B}" srcOrd="0" destOrd="0" presId="urn:microsoft.com/office/officeart/2005/8/layout/balance1"/>
    <dgm:cxn modelId="{40374611-83DF-47F3-8381-63D193161686}" srcId="{C19E7E8C-053A-43A9-9D84-16D67025C3F8}" destId="{F50F2963-DF8F-4C61-BEFE-E50E8A346E84}" srcOrd="3" destOrd="0" parTransId="{22458582-5657-4AF7-AD2C-BA654319264C}" sibTransId="{F63A8A7E-DF97-4E78-BB76-7B31D23FAAA1}"/>
    <dgm:cxn modelId="{9F8DD51F-DFA1-4FF9-BA6F-908A6B7DAD39}" type="presOf" srcId="{4561ED4B-1003-4B24-9573-7395A0392621}" destId="{1827D8FF-363B-45AB-A250-DEED95A3C3C0}" srcOrd="0" destOrd="0" presId="urn:microsoft.com/office/officeart/2005/8/layout/balance1"/>
    <dgm:cxn modelId="{77CA666A-C8B6-44EA-B02E-6B7F5B066E32}" srcId="{C19E7E8C-053A-43A9-9D84-16D67025C3F8}" destId="{4561ED4B-1003-4B24-9573-7395A0392621}" srcOrd="0" destOrd="0" parTransId="{DBC9F85C-E999-4A49-88F3-435BA0DACA5E}" sibTransId="{582B9155-6BF1-4F6A-8287-96E473680495}"/>
    <dgm:cxn modelId="{5454DC4D-457C-4CC3-9427-442FE3616282}" srcId="{C19E7E8C-053A-43A9-9D84-16D67025C3F8}" destId="{FE53D216-4EDB-47F6-91F4-5F4D91DFACBE}" srcOrd="1" destOrd="0" parTransId="{6D16E6FB-3C50-4052-93BC-35E933ED55F3}" sibTransId="{9867099E-B9FC-4D24-AA44-0D5EFA6A07BE}"/>
    <dgm:cxn modelId="{E6F4ED54-FC75-40F8-B1AA-339502AEAB88}" srcId="{F5F85E15-A21A-459F-A395-CEFA42153CA1}" destId="{18CAF3AF-5098-4229-862C-0D82912CB45B}" srcOrd="2" destOrd="0" parTransId="{567519A9-DDF9-4310-8368-37E552534C0B}" sibTransId="{385126B2-8CD5-485B-8727-DE8387BF96FB}"/>
    <dgm:cxn modelId="{10735D76-A894-49CD-B92F-5746C8A2CC78}" type="presOf" srcId="{DDA39834-CAE1-4833-ABF8-B8B8ACCDEC9C}" destId="{3BD01426-545B-4C76-91F2-CE7D3FB76BCB}" srcOrd="0" destOrd="0" presId="urn:microsoft.com/office/officeart/2005/8/layout/balance1"/>
    <dgm:cxn modelId="{11227592-2D60-42B8-B7F8-230C4652F555}" srcId="{DDA39834-CAE1-4833-ABF8-B8B8ACCDEC9C}" destId="{F5F85E15-A21A-459F-A395-CEFA42153CA1}" srcOrd="0" destOrd="0" parTransId="{751A694D-3EB8-472F-8AB8-B7B51DCFE193}" sibTransId="{C202FD49-442F-4782-A4F6-EDA593074156}"/>
    <dgm:cxn modelId="{9205EBAA-F92C-420A-A0D0-629C2DF7CFCB}" type="presOf" srcId="{40E6DFA2-07EC-45A1-AD66-F0F01DD1DBDC}" destId="{F7E6CEF7-CC49-4A41-A3BD-239A4E1AE360}" srcOrd="0" destOrd="0" presId="urn:microsoft.com/office/officeart/2005/8/layout/balance1"/>
    <dgm:cxn modelId="{808F9AAE-C88E-4A87-A07F-FD13FBBD4556}" srcId="{C19E7E8C-053A-43A9-9D84-16D67025C3F8}" destId="{F96BE7B3-32CF-4BBD-B8CF-33EAB8603507}" srcOrd="2" destOrd="0" parTransId="{5288E8E8-553C-4613-AAFA-1D3DE2DDB028}" sibTransId="{A4A804BC-CD20-4AC5-B685-3B78E942E1E7}"/>
    <dgm:cxn modelId="{C47FB0AF-E30D-4581-9396-54E8FA12BC4E}" srcId="{F5F85E15-A21A-459F-A395-CEFA42153CA1}" destId="{263A98C3-735B-4250-8997-88A47CF65471}" srcOrd="0" destOrd="0" parTransId="{D53D842D-C652-4694-A00A-0D3D26400D40}" sibTransId="{1C033F22-ED89-4C8A-86E1-4BC3F87DBC8C}"/>
    <dgm:cxn modelId="{A99AA0B5-2952-460C-A990-A1757F13FE44}" type="presOf" srcId="{FE53D216-4EDB-47F6-91F4-5F4D91DFACBE}" destId="{E2F0CA9A-A854-42BD-8485-EDA61D914595}" srcOrd="0" destOrd="0" presId="urn:microsoft.com/office/officeart/2005/8/layout/balance1"/>
    <dgm:cxn modelId="{3B9A59C4-C353-4E7B-865A-2E2DB3CA4FAC}" srcId="{DDA39834-CAE1-4833-ABF8-B8B8ACCDEC9C}" destId="{C19E7E8C-053A-43A9-9D84-16D67025C3F8}" srcOrd="1" destOrd="0" parTransId="{025D16A7-0424-4EBB-BD7B-24355A962D34}" sibTransId="{458ACCD6-9848-4066-BA67-C3CE4456F6B0}"/>
    <dgm:cxn modelId="{D56D53D1-6F3A-4A9A-A72B-092977BF1316}" type="presOf" srcId="{18CAF3AF-5098-4229-862C-0D82912CB45B}" destId="{DF7C5E16-98FA-457D-B3B7-889CEF48E41F}" srcOrd="0" destOrd="0" presId="urn:microsoft.com/office/officeart/2005/8/layout/balance1"/>
    <dgm:cxn modelId="{648CBEDA-9427-440A-8A4D-BBFC15ED52BF}" type="presOf" srcId="{F50F2963-DF8F-4C61-BEFE-E50E8A346E84}" destId="{00461F4E-8DE4-453B-80BE-6798C8BAE2CD}" srcOrd="0" destOrd="0" presId="urn:microsoft.com/office/officeart/2005/8/layout/balance1"/>
    <dgm:cxn modelId="{3D4D80E3-D3CF-4446-96D7-29359F1B0396}" srcId="{F5F85E15-A21A-459F-A395-CEFA42153CA1}" destId="{40E6DFA2-07EC-45A1-AD66-F0F01DD1DBDC}" srcOrd="1" destOrd="0" parTransId="{DCFE94F0-F77A-4DAE-96EE-4F82932B2CF7}" sibTransId="{293F9752-0C46-4B93-B1F7-9369D3E266CE}"/>
    <dgm:cxn modelId="{0F2D08F4-576C-4C4A-A1CA-CEA6344DFFDB}" type="presOf" srcId="{C19E7E8C-053A-43A9-9D84-16D67025C3F8}" destId="{7050697C-0DC3-4197-A3D6-EB547446D1AA}" srcOrd="0" destOrd="0" presId="urn:microsoft.com/office/officeart/2005/8/layout/balance1"/>
    <dgm:cxn modelId="{BBB716FB-5885-4596-8F0F-FD087B6F6309}" type="presOf" srcId="{263A98C3-735B-4250-8997-88A47CF65471}" destId="{FD74F43D-DA8C-4E85-8473-4ED6266741DB}" srcOrd="0" destOrd="0" presId="urn:microsoft.com/office/officeart/2005/8/layout/balance1"/>
    <dgm:cxn modelId="{4B0501C9-8FD0-4671-9C7B-DC3090468EC9}" type="presParOf" srcId="{3BD01426-545B-4C76-91F2-CE7D3FB76BCB}" destId="{233B9339-1364-43D2-8A5B-0B3E50FBCC3E}" srcOrd="0" destOrd="0" presId="urn:microsoft.com/office/officeart/2005/8/layout/balance1"/>
    <dgm:cxn modelId="{87AD8A19-B539-46C9-B039-909B8CD2055C}" type="presParOf" srcId="{3BD01426-545B-4C76-91F2-CE7D3FB76BCB}" destId="{E8A95821-F17E-4987-BD5F-9D66A024E5CC}" srcOrd="1" destOrd="0" presId="urn:microsoft.com/office/officeart/2005/8/layout/balance1"/>
    <dgm:cxn modelId="{ED190A56-9539-47EA-A9D6-C66E6A484F6A}" type="presParOf" srcId="{E8A95821-F17E-4987-BD5F-9D66A024E5CC}" destId="{EF221504-8E67-43FD-AD1B-EB9F4ED7D77B}" srcOrd="0" destOrd="0" presId="urn:microsoft.com/office/officeart/2005/8/layout/balance1"/>
    <dgm:cxn modelId="{84C7F8D8-6935-46BB-B460-8217603DDF33}" type="presParOf" srcId="{E8A95821-F17E-4987-BD5F-9D66A024E5CC}" destId="{7050697C-0DC3-4197-A3D6-EB547446D1AA}" srcOrd="1" destOrd="0" presId="urn:microsoft.com/office/officeart/2005/8/layout/balance1"/>
    <dgm:cxn modelId="{9DDCA3DD-C833-420E-9921-0FB657F9B41E}" type="presParOf" srcId="{3BD01426-545B-4C76-91F2-CE7D3FB76BCB}" destId="{5E99F259-97BB-46D9-9CB5-F637B731A45B}" srcOrd="2" destOrd="0" presId="urn:microsoft.com/office/officeart/2005/8/layout/balance1"/>
    <dgm:cxn modelId="{42103B6F-317D-4A8C-84D8-9E3F8811ADA2}" type="presParOf" srcId="{5E99F259-97BB-46D9-9CB5-F637B731A45B}" destId="{70A428D0-CDFA-4B0B-B23D-5643F69B2B5F}" srcOrd="0" destOrd="0" presId="urn:microsoft.com/office/officeart/2005/8/layout/balance1"/>
    <dgm:cxn modelId="{9E9C8A2B-29E1-4464-B8F1-3FD9023B3833}" type="presParOf" srcId="{5E99F259-97BB-46D9-9CB5-F637B731A45B}" destId="{DB21675E-1EB3-4129-8E98-B6AAEACA94A2}" srcOrd="1" destOrd="0" presId="urn:microsoft.com/office/officeart/2005/8/layout/balance1"/>
    <dgm:cxn modelId="{4A81010A-3081-4C8E-BEC7-DE9573F55BA5}" type="presParOf" srcId="{5E99F259-97BB-46D9-9CB5-F637B731A45B}" destId="{EA1DEB71-E0F9-4BEA-85C3-5B684C88F070}" srcOrd="2" destOrd="0" presId="urn:microsoft.com/office/officeart/2005/8/layout/balance1"/>
    <dgm:cxn modelId="{6CCB06FB-4B17-4CE6-ABC7-AC526D7D197B}" type="presParOf" srcId="{5E99F259-97BB-46D9-9CB5-F637B731A45B}" destId="{1827D8FF-363B-45AB-A250-DEED95A3C3C0}" srcOrd="3" destOrd="0" presId="urn:microsoft.com/office/officeart/2005/8/layout/balance1"/>
    <dgm:cxn modelId="{5D427515-C1F1-4A98-A670-1E7E5D22DA07}" type="presParOf" srcId="{5E99F259-97BB-46D9-9CB5-F637B731A45B}" destId="{E2F0CA9A-A854-42BD-8485-EDA61D914595}" srcOrd="4" destOrd="0" presId="urn:microsoft.com/office/officeart/2005/8/layout/balance1"/>
    <dgm:cxn modelId="{201F1915-DF25-4B15-A56F-704A3DA6D433}" type="presParOf" srcId="{5E99F259-97BB-46D9-9CB5-F637B731A45B}" destId="{0877B3FF-C2FE-452A-AF67-A3B0C2AE9DE3}" srcOrd="5" destOrd="0" presId="urn:microsoft.com/office/officeart/2005/8/layout/balance1"/>
    <dgm:cxn modelId="{522EBFB1-7EB7-469C-A14B-D7C9EC691153}" type="presParOf" srcId="{5E99F259-97BB-46D9-9CB5-F637B731A45B}" destId="{00461F4E-8DE4-453B-80BE-6798C8BAE2CD}" srcOrd="6" destOrd="0" presId="urn:microsoft.com/office/officeart/2005/8/layout/balance1"/>
    <dgm:cxn modelId="{791B6657-EA32-4E07-B332-C9CD7F50B287}" type="presParOf" srcId="{5E99F259-97BB-46D9-9CB5-F637B731A45B}" destId="{FD74F43D-DA8C-4E85-8473-4ED6266741DB}" srcOrd="7" destOrd="0" presId="urn:microsoft.com/office/officeart/2005/8/layout/balance1"/>
    <dgm:cxn modelId="{661A8EDC-C5C7-434D-B312-CFB3CF116395}" type="presParOf" srcId="{5E99F259-97BB-46D9-9CB5-F637B731A45B}" destId="{F7E6CEF7-CC49-4A41-A3BD-239A4E1AE360}" srcOrd="8" destOrd="0" presId="urn:microsoft.com/office/officeart/2005/8/layout/balance1"/>
    <dgm:cxn modelId="{677C600A-EB91-4C9F-828A-D7709498C30C}" type="presParOf" srcId="{5E99F259-97BB-46D9-9CB5-F637B731A45B}" destId="{DF7C5E16-98FA-457D-B3B7-889CEF48E41F}" srcOrd="9"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41FDA0-E203-43BC-9D91-6AC396A36C22}" type="doc">
      <dgm:prSet loTypeId="urn:microsoft.com/office/officeart/2005/8/layout/cycle3" loCatId="cycle" qsTypeId="urn:microsoft.com/office/officeart/2005/8/quickstyle/simple5" qsCatId="simple" csTypeId="urn:microsoft.com/office/officeart/2005/8/colors/accent4_5" csCatId="accent4" phldr="1"/>
      <dgm:spPr/>
      <dgm:t>
        <a:bodyPr/>
        <a:lstStyle/>
        <a:p>
          <a:endParaRPr lang="it-IT"/>
        </a:p>
      </dgm:t>
    </dgm:pt>
    <dgm:pt modelId="{A9786562-4840-4339-A24E-F6F0B0577BE0}">
      <dgm:prSet phldrT="[Testo]" custT="1"/>
      <dgm:spPr/>
      <dgm:t>
        <a:bodyPr/>
        <a:lstStyle/>
        <a:p>
          <a:r>
            <a:rPr lang="it-IT" sz="1500" b="1" dirty="0" err="1">
              <a:latin typeface="Times New Roman" panose="02020603050405020304" pitchFamily="18" charset="0"/>
              <a:cs typeface="Times New Roman" panose="02020603050405020304" pitchFamily="18" charset="0"/>
            </a:rPr>
            <a:t>Suppliers</a:t>
          </a:r>
          <a:r>
            <a:rPr lang="it-IT" sz="1500" dirty="0">
              <a:latin typeface="Times New Roman" panose="02020603050405020304" pitchFamily="18" charset="0"/>
              <a:cs typeface="Times New Roman" panose="02020603050405020304" pitchFamily="18" charset="0"/>
            </a:rPr>
            <a:t>                              (and </a:t>
          </a:r>
          <a:r>
            <a:rPr lang="it-IT" sz="1500" dirty="0" err="1">
              <a:latin typeface="Times New Roman" panose="02020603050405020304" pitchFamily="18" charset="0"/>
              <a:cs typeface="Times New Roman" panose="02020603050405020304" pitchFamily="18" charset="0"/>
            </a:rPr>
            <a:t>Sub-Suppliers</a:t>
          </a:r>
          <a:r>
            <a:rPr lang="it-IT" sz="1500" dirty="0">
              <a:latin typeface="Times New Roman" panose="02020603050405020304" pitchFamily="18" charset="0"/>
              <a:cs typeface="Times New Roman" panose="02020603050405020304" pitchFamily="18" charset="0"/>
            </a:rPr>
            <a:t>)</a:t>
          </a:r>
        </a:p>
      </dgm:t>
    </dgm:pt>
    <dgm:pt modelId="{575A8813-1E0D-4991-98A8-E09AE07E6F16}" type="parTrans" cxnId="{872CC6EA-F3AD-4134-B990-4BCABD5DFD8E}">
      <dgm:prSet/>
      <dgm:spPr/>
      <dgm:t>
        <a:bodyPr/>
        <a:lstStyle/>
        <a:p>
          <a:endParaRPr lang="it-IT" sz="1500">
            <a:latin typeface="Times New Roman" panose="02020603050405020304" pitchFamily="18" charset="0"/>
            <a:cs typeface="Times New Roman" panose="02020603050405020304" pitchFamily="18" charset="0"/>
          </a:endParaRPr>
        </a:p>
      </dgm:t>
    </dgm:pt>
    <dgm:pt modelId="{0BEC1A11-B1EF-40F8-9CAD-098208A60407}" type="sibTrans" cxnId="{872CC6EA-F3AD-4134-B990-4BCABD5DFD8E}">
      <dgm:prSet/>
      <dgm:spPr/>
      <dgm:t>
        <a:bodyPr/>
        <a:lstStyle/>
        <a:p>
          <a:endParaRPr lang="it-IT" sz="1500">
            <a:latin typeface="Times New Roman" panose="02020603050405020304" pitchFamily="18" charset="0"/>
            <a:cs typeface="Times New Roman" panose="02020603050405020304" pitchFamily="18" charset="0"/>
          </a:endParaRPr>
        </a:p>
      </dgm:t>
    </dgm:pt>
    <dgm:pt modelId="{EFA2F333-BF34-44F6-8165-3A3309378663}">
      <dgm:prSet phldrT="[Testo]" custT="1"/>
      <dgm:spPr/>
      <dgm:t>
        <a:bodyPr/>
        <a:lstStyle/>
        <a:p>
          <a:r>
            <a:rPr lang="it-IT" sz="1500" b="1" dirty="0" err="1">
              <a:latin typeface="Times New Roman" panose="02020603050405020304" pitchFamily="18" charset="0"/>
              <a:cs typeface="Times New Roman" panose="02020603050405020304" pitchFamily="18" charset="0"/>
            </a:rPr>
            <a:t>Producers</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Co-Suppliers</a:t>
          </a:r>
          <a:r>
            <a:rPr lang="it-IT" sz="1500" dirty="0">
              <a:latin typeface="Times New Roman" panose="02020603050405020304" pitchFamily="18" charset="0"/>
              <a:cs typeface="Times New Roman" panose="02020603050405020304" pitchFamily="18" charset="0"/>
            </a:rPr>
            <a:t>)</a:t>
          </a:r>
        </a:p>
      </dgm:t>
    </dgm:pt>
    <dgm:pt modelId="{1229E14E-7698-4700-955C-A16DA9D6DA78}" type="parTrans" cxnId="{E9D0B124-02F0-451A-873A-4EA1E47A57B0}">
      <dgm:prSet/>
      <dgm:spPr/>
      <dgm:t>
        <a:bodyPr/>
        <a:lstStyle/>
        <a:p>
          <a:endParaRPr lang="it-IT" sz="1500">
            <a:latin typeface="Times New Roman" panose="02020603050405020304" pitchFamily="18" charset="0"/>
            <a:cs typeface="Times New Roman" panose="02020603050405020304" pitchFamily="18" charset="0"/>
          </a:endParaRPr>
        </a:p>
      </dgm:t>
    </dgm:pt>
    <dgm:pt modelId="{2D662CDB-7E60-4209-9150-5CA494E74652}" type="sibTrans" cxnId="{E9D0B124-02F0-451A-873A-4EA1E47A57B0}">
      <dgm:prSet/>
      <dgm:spPr/>
      <dgm:t>
        <a:bodyPr/>
        <a:lstStyle/>
        <a:p>
          <a:endParaRPr lang="it-IT" sz="1500">
            <a:latin typeface="Times New Roman" panose="02020603050405020304" pitchFamily="18" charset="0"/>
            <a:cs typeface="Times New Roman" panose="02020603050405020304" pitchFamily="18" charset="0"/>
          </a:endParaRPr>
        </a:p>
      </dgm:t>
    </dgm:pt>
    <dgm:pt modelId="{30C94EA8-A41F-4E87-970C-56C4F0FEE71F}">
      <dgm:prSet phldrT="[Testo]" custT="1"/>
      <dgm:spPr/>
      <dgm:t>
        <a:bodyPr/>
        <a:lstStyle/>
        <a:p>
          <a:r>
            <a:rPr lang="it-IT" sz="1500" b="1" dirty="0" err="1">
              <a:latin typeface="Times New Roman" panose="02020603050405020304" pitchFamily="18" charset="0"/>
              <a:cs typeface="Times New Roman" panose="02020603050405020304" pitchFamily="18" charset="0"/>
            </a:rPr>
            <a:t>Clients</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Co-Producers</a:t>
          </a:r>
          <a:r>
            <a:rPr lang="it-IT" sz="1500" dirty="0">
              <a:latin typeface="Times New Roman" panose="02020603050405020304" pitchFamily="18" charset="0"/>
              <a:cs typeface="Times New Roman" panose="02020603050405020304" pitchFamily="18" charset="0"/>
            </a:rPr>
            <a:t>)</a:t>
          </a:r>
        </a:p>
      </dgm:t>
    </dgm:pt>
    <dgm:pt modelId="{EDFF5C4B-F2D5-4844-BA68-DB59641DD54B}" type="parTrans" cxnId="{DD6B6D43-3631-4D85-A719-C655EF4922F0}">
      <dgm:prSet/>
      <dgm:spPr/>
      <dgm:t>
        <a:bodyPr/>
        <a:lstStyle/>
        <a:p>
          <a:endParaRPr lang="it-IT" sz="1500">
            <a:latin typeface="Times New Roman" panose="02020603050405020304" pitchFamily="18" charset="0"/>
            <a:cs typeface="Times New Roman" panose="02020603050405020304" pitchFamily="18" charset="0"/>
          </a:endParaRPr>
        </a:p>
      </dgm:t>
    </dgm:pt>
    <dgm:pt modelId="{D1D142B6-B8BB-417E-AB8F-CBE08D7A8638}" type="sibTrans" cxnId="{DD6B6D43-3631-4D85-A719-C655EF4922F0}">
      <dgm:prSet/>
      <dgm:spPr/>
      <dgm:t>
        <a:bodyPr/>
        <a:lstStyle/>
        <a:p>
          <a:endParaRPr lang="it-IT" sz="1500">
            <a:latin typeface="Times New Roman" panose="02020603050405020304" pitchFamily="18" charset="0"/>
            <a:cs typeface="Times New Roman" panose="02020603050405020304" pitchFamily="18" charset="0"/>
          </a:endParaRPr>
        </a:p>
      </dgm:t>
    </dgm:pt>
    <dgm:pt modelId="{36D63AA9-2F4F-4C54-9022-92B12D52EDE5}">
      <dgm:prSet phldrT="[Testo]" custT="1"/>
      <dgm:spPr/>
      <dgm:t>
        <a:bodyPr/>
        <a:lstStyle/>
        <a:p>
          <a:r>
            <a:rPr lang="it-IT" sz="1500" b="1" dirty="0" err="1">
              <a:latin typeface="Times New Roman" panose="02020603050405020304" pitchFamily="18" charset="0"/>
              <a:cs typeface="Times New Roman" panose="02020603050405020304" pitchFamily="18" charset="0"/>
            </a:rPr>
            <a:t>Deliverers</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all</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kind</a:t>
          </a:r>
          <a:r>
            <a:rPr lang="it-IT" sz="1500" dirty="0">
              <a:latin typeface="Times New Roman" panose="02020603050405020304" pitchFamily="18" charset="0"/>
              <a:cs typeface="Times New Roman" panose="02020603050405020304" pitchFamily="18" charset="0"/>
            </a:rPr>
            <a:t>)</a:t>
          </a:r>
        </a:p>
      </dgm:t>
    </dgm:pt>
    <dgm:pt modelId="{A7030DC9-CDD2-4464-863D-F41C876EAB8B}" type="parTrans" cxnId="{959A6891-4D03-4A3D-892B-6195A6F7BAD0}">
      <dgm:prSet/>
      <dgm:spPr/>
      <dgm:t>
        <a:bodyPr/>
        <a:lstStyle/>
        <a:p>
          <a:endParaRPr lang="it-IT" sz="1500">
            <a:latin typeface="Times New Roman" panose="02020603050405020304" pitchFamily="18" charset="0"/>
            <a:cs typeface="Times New Roman" panose="02020603050405020304" pitchFamily="18" charset="0"/>
          </a:endParaRPr>
        </a:p>
      </dgm:t>
    </dgm:pt>
    <dgm:pt modelId="{75B9F8CD-2CF3-4716-87FE-5EC86BF20EB4}" type="sibTrans" cxnId="{959A6891-4D03-4A3D-892B-6195A6F7BAD0}">
      <dgm:prSet/>
      <dgm:spPr/>
      <dgm:t>
        <a:bodyPr/>
        <a:lstStyle/>
        <a:p>
          <a:endParaRPr lang="it-IT" sz="1500">
            <a:latin typeface="Times New Roman" panose="02020603050405020304" pitchFamily="18" charset="0"/>
            <a:cs typeface="Times New Roman" panose="02020603050405020304" pitchFamily="18" charset="0"/>
          </a:endParaRPr>
        </a:p>
      </dgm:t>
    </dgm:pt>
    <dgm:pt modelId="{A3555FEA-DDE0-479A-A020-70CDE65BE59A}">
      <dgm:prSet phldrT="[Testo]" custT="1"/>
      <dgm:spPr/>
      <dgm:t>
        <a:bodyPr/>
        <a:lstStyle/>
        <a:p>
          <a:r>
            <a:rPr lang="it-IT" sz="1500" b="1" dirty="0" err="1">
              <a:latin typeface="Times New Roman" panose="02020603050405020304" pitchFamily="18" charset="0"/>
              <a:cs typeface="Times New Roman" panose="02020603050405020304" pitchFamily="18" charset="0"/>
            </a:rPr>
            <a:t>Customers</a:t>
          </a:r>
          <a:r>
            <a:rPr lang="it-IT" sz="1500" dirty="0">
              <a:latin typeface="Times New Roman" panose="02020603050405020304" pitchFamily="18" charset="0"/>
              <a:cs typeface="Times New Roman" panose="02020603050405020304" pitchFamily="18" charset="0"/>
            </a:rPr>
            <a:t> (</a:t>
          </a:r>
          <a:r>
            <a:rPr lang="it-IT" sz="1500" dirty="0" err="1">
              <a:latin typeface="Times New Roman" panose="02020603050405020304" pitchFamily="18" charset="0"/>
              <a:cs typeface="Times New Roman" panose="02020603050405020304" pitchFamily="18" charset="0"/>
            </a:rPr>
            <a:t>Prosumers</a:t>
          </a:r>
          <a:r>
            <a:rPr lang="it-IT" sz="1500" dirty="0">
              <a:latin typeface="Times New Roman" panose="02020603050405020304" pitchFamily="18" charset="0"/>
              <a:cs typeface="Times New Roman" panose="02020603050405020304" pitchFamily="18" charset="0"/>
            </a:rPr>
            <a:t>)</a:t>
          </a:r>
        </a:p>
      </dgm:t>
    </dgm:pt>
    <dgm:pt modelId="{D75F1CBA-DD76-47F6-864A-A187D90D2BBA}" type="parTrans" cxnId="{F08A9107-66C3-4DDF-AE19-28C56645C321}">
      <dgm:prSet/>
      <dgm:spPr/>
      <dgm:t>
        <a:bodyPr/>
        <a:lstStyle/>
        <a:p>
          <a:endParaRPr lang="it-IT" sz="1500">
            <a:latin typeface="Times New Roman" panose="02020603050405020304" pitchFamily="18" charset="0"/>
            <a:cs typeface="Times New Roman" panose="02020603050405020304" pitchFamily="18" charset="0"/>
          </a:endParaRPr>
        </a:p>
      </dgm:t>
    </dgm:pt>
    <dgm:pt modelId="{F4EF7166-6B21-44D8-A534-32536E422DE7}" type="sibTrans" cxnId="{F08A9107-66C3-4DDF-AE19-28C56645C321}">
      <dgm:prSet/>
      <dgm:spPr/>
      <dgm:t>
        <a:bodyPr/>
        <a:lstStyle/>
        <a:p>
          <a:endParaRPr lang="it-IT" sz="1500">
            <a:latin typeface="Times New Roman" panose="02020603050405020304" pitchFamily="18" charset="0"/>
            <a:cs typeface="Times New Roman" panose="02020603050405020304" pitchFamily="18" charset="0"/>
          </a:endParaRPr>
        </a:p>
      </dgm:t>
    </dgm:pt>
    <dgm:pt modelId="{411D34E1-0F4D-461C-BE19-D6C5741D0E10}" type="pres">
      <dgm:prSet presAssocID="{0541FDA0-E203-43BC-9D91-6AC396A36C22}" presName="Name0" presStyleCnt="0">
        <dgm:presLayoutVars>
          <dgm:dir/>
          <dgm:resizeHandles val="exact"/>
        </dgm:presLayoutVars>
      </dgm:prSet>
      <dgm:spPr/>
    </dgm:pt>
    <dgm:pt modelId="{1BD8D178-7BBF-4532-B04E-569004295E07}" type="pres">
      <dgm:prSet presAssocID="{0541FDA0-E203-43BC-9D91-6AC396A36C22}" presName="cycle" presStyleCnt="0"/>
      <dgm:spPr/>
    </dgm:pt>
    <dgm:pt modelId="{01854925-AA83-403E-BD44-CD3D9BFC3960}" type="pres">
      <dgm:prSet presAssocID="{A9786562-4840-4339-A24E-F6F0B0577BE0}" presName="nodeFirstNode" presStyleLbl="node1" presStyleIdx="0" presStyleCnt="5">
        <dgm:presLayoutVars>
          <dgm:bulletEnabled val="1"/>
        </dgm:presLayoutVars>
      </dgm:prSet>
      <dgm:spPr/>
    </dgm:pt>
    <dgm:pt modelId="{EF1D98F2-4157-41EE-899E-B213FC0F30D3}" type="pres">
      <dgm:prSet presAssocID="{0BEC1A11-B1EF-40F8-9CAD-098208A60407}" presName="sibTransFirstNode" presStyleLbl="bgShp" presStyleIdx="0" presStyleCnt="1"/>
      <dgm:spPr/>
    </dgm:pt>
    <dgm:pt modelId="{C60F2363-3AE6-46F1-A5DC-6EE8B8A29155}" type="pres">
      <dgm:prSet presAssocID="{EFA2F333-BF34-44F6-8165-3A3309378663}" presName="nodeFollowingNodes" presStyleLbl="node1" presStyleIdx="1" presStyleCnt="5" custRadScaleRad="98321" custRadScaleInc="5512">
        <dgm:presLayoutVars>
          <dgm:bulletEnabled val="1"/>
        </dgm:presLayoutVars>
      </dgm:prSet>
      <dgm:spPr/>
    </dgm:pt>
    <dgm:pt modelId="{B4D1B310-9FCC-428E-9030-EF8B34903B6B}" type="pres">
      <dgm:prSet presAssocID="{30C94EA8-A41F-4E87-970C-56C4F0FEE71F}" presName="nodeFollowingNodes" presStyleLbl="node1" presStyleIdx="2" presStyleCnt="5" custRadScaleRad="99926" custRadScaleInc="-17710">
        <dgm:presLayoutVars>
          <dgm:bulletEnabled val="1"/>
        </dgm:presLayoutVars>
      </dgm:prSet>
      <dgm:spPr/>
    </dgm:pt>
    <dgm:pt modelId="{8CDFA88C-DEA6-4B11-A499-7BD635014FE1}" type="pres">
      <dgm:prSet presAssocID="{36D63AA9-2F4F-4C54-9022-92B12D52EDE5}" presName="nodeFollowingNodes" presStyleLbl="node1" presStyleIdx="3" presStyleCnt="5" custRadScaleRad="99015" custRadScaleInc="15216">
        <dgm:presLayoutVars>
          <dgm:bulletEnabled val="1"/>
        </dgm:presLayoutVars>
      </dgm:prSet>
      <dgm:spPr/>
    </dgm:pt>
    <dgm:pt modelId="{93A997EC-B4DC-47E3-AE5C-8D5A9DFF5185}" type="pres">
      <dgm:prSet presAssocID="{A3555FEA-DDE0-479A-A020-70CDE65BE59A}" presName="nodeFollowingNodes" presStyleLbl="node1" presStyleIdx="4" presStyleCnt="5" custRadScaleRad="98321" custRadScaleInc="-5512">
        <dgm:presLayoutVars>
          <dgm:bulletEnabled val="1"/>
        </dgm:presLayoutVars>
      </dgm:prSet>
      <dgm:spPr/>
    </dgm:pt>
  </dgm:ptLst>
  <dgm:cxnLst>
    <dgm:cxn modelId="{F08A9107-66C3-4DDF-AE19-28C56645C321}" srcId="{0541FDA0-E203-43BC-9D91-6AC396A36C22}" destId="{A3555FEA-DDE0-479A-A020-70CDE65BE59A}" srcOrd="4" destOrd="0" parTransId="{D75F1CBA-DD76-47F6-864A-A187D90D2BBA}" sibTransId="{F4EF7166-6B21-44D8-A534-32536E422DE7}"/>
    <dgm:cxn modelId="{E9D0B124-02F0-451A-873A-4EA1E47A57B0}" srcId="{0541FDA0-E203-43BC-9D91-6AC396A36C22}" destId="{EFA2F333-BF34-44F6-8165-3A3309378663}" srcOrd="1" destOrd="0" parTransId="{1229E14E-7698-4700-955C-A16DA9D6DA78}" sibTransId="{2D662CDB-7E60-4209-9150-5CA494E74652}"/>
    <dgm:cxn modelId="{B3D6162F-23A8-4BF2-83ED-04A856ECE460}" type="presOf" srcId="{0BEC1A11-B1EF-40F8-9CAD-098208A60407}" destId="{EF1D98F2-4157-41EE-899E-B213FC0F30D3}" srcOrd="0" destOrd="0" presId="urn:microsoft.com/office/officeart/2005/8/layout/cycle3"/>
    <dgm:cxn modelId="{DD6B6D43-3631-4D85-A719-C655EF4922F0}" srcId="{0541FDA0-E203-43BC-9D91-6AC396A36C22}" destId="{30C94EA8-A41F-4E87-970C-56C4F0FEE71F}" srcOrd="2" destOrd="0" parTransId="{EDFF5C4B-F2D5-4844-BA68-DB59641DD54B}" sibTransId="{D1D142B6-B8BB-417E-AB8F-CBE08D7A8638}"/>
    <dgm:cxn modelId="{DFB3BC4A-C1CF-4FAD-90CB-B1F961CCAB57}" type="presOf" srcId="{A9786562-4840-4339-A24E-F6F0B0577BE0}" destId="{01854925-AA83-403E-BD44-CD3D9BFC3960}" srcOrd="0" destOrd="0" presId="urn:microsoft.com/office/officeart/2005/8/layout/cycle3"/>
    <dgm:cxn modelId="{2509CC8D-D299-4D2D-8652-527E7EA3F6FB}" type="presOf" srcId="{0541FDA0-E203-43BC-9D91-6AC396A36C22}" destId="{411D34E1-0F4D-461C-BE19-D6C5741D0E10}" srcOrd="0" destOrd="0" presId="urn:microsoft.com/office/officeart/2005/8/layout/cycle3"/>
    <dgm:cxn modelId="{959A6891-4D03-4A3D-892B-6195A6F7BAD0}" srcId="{0541FDA0-E203-43BC-9D91-6AC396A36C22}" destId="{36D63AA9-2F4F-4C54-9022-92B12D52EDE5}" srcOrd="3" destOrd="0" parTransId="{A7030DC9-CDD2-4464-863D-F41C876EAB8B}" sibTransId="{75B9F8CD-2CF3-4716-87FE-5EC86BF20EB4}"/>
    <dgm:cxn modelId="{FD941C96-8935-475A-9E62-ED335D64D1C9}" type="presOf" srcId="{30C94EA8-A41F-4E87-970C-56C4F0FEE71F}" destId="{B4D1B310-9FCC-428E-9030-EF8B34903B6B}" srcOrd="0" destOrd="0" presId="urn:microsoft.com/office/officeart/2005/8/layout/cycle3"/>
    <dgm:cxn modelId="{D7DB5D9E-164C-46EE-9DD6-E62E62FF2A14}" type="presOf" srcId="{36D63AA9-2F4F-4C54-9022-92B12D52EDE5}" destId="{8CDFA88C-DEA6-4B11-A499-7BD635014FE1}" srcOrd="0" destOrd="0" presId="urn:microsoft.com/office/officeart/2005/8/layout/cycle3"/>
    <dgm:cxn modelId="{5E8491C1-DCFD-4DD8-B234-B55C6F2BA7B4}" type="presOf" srcId="{EFA2F333-BF34-44F6-8165-3A3309378663}" destId="{C60F2363-3AE6-46F1-A5DC-6EE8B8A29155}" srcOrd="0" destOrd="0" presId="urn:microsoft.com/office/officeart/2005/8/layout/cycle3"/>
    <dgm:cxn modelId="{872CC6EA-F3AD-4134-B990-4BCABD5DFD8E}" srcId="{0541FDA0-E203-43BC-9D91-6AC396A36C22}" destId="{A9786562-4840-4339-A24E-F6F0B0577BE0}" srcOrd="0" destOrd="0" parTransId="{575A8813-1E0D-4991-98A8-E09AE07E6F16}" sibTransId="{0BEC1A11-B1EF-40F8-9CAD-098208A60407}"/>
    <dgm:cxn modelId="{ED8A76F0-65D4-4B49-A0DE-0485F43E3920}" type="presOf" srcId="{A3555FEA-DDE0-479A-A020-70CDE65BE59A}" destId="{93A997EC-B4DC-47E3-AE5C-8D5A9DFF5185}" srcOrd="0" destOrd="0" presId="urn:microsoft.com/office/officeart/2005/8/layout/cycle3"/>
    <dgm:cxn modelId="{7A597B45-2EAE-44AF-BE13-338E2F7F00E4}" type="presParOf" srcId="{411D34E1-0F4D-461C-BE19-D6C5741D0E10}" destId="{1BD8D178-7BBF-4532-B04E-569004295E07}" srcOrd="0" destOrd="0" presId="urn:microsoft.com/office/officeart/2005/8/layout/cycle3"/>
    <dgm:cxn modelId="{C4B42995-400F-49C8-B9C1-186DCD83BD5C}" type="presParOf" srcId="{1BD8D178-7BBF-4532-B04E-569004295E07}" destId="{01854925-AA83-403E-BD44-CD3D9BFC3960}" srcOrd="0" destOrd="0" presId="urn:microsoft.com/office/officeart/2005/8/layout/cycle3"/>
    <dgm:cxn modelId="{6A7617A7-E59A-486D-B734-3C191F30E2B1}" type="presParOf" srcId="{1BD8D178-7BBF-4532-B04E-569004295E07}" destId="{EF1D98F2-4157-41EE-899E-B213FC0F30D3}" srcOrd="1" destOrd="0" presId="urn:microsoft.com/office/officeart/2005/8/layout/cycle3"/>
    <dgm:cxn modelId="{DDBB8752-2E64-41C0-9FBD-60003A66417F}" type="presParOf" srcId="{1BD8D178-7BBF-4532-B04E-569004295E07}" destId="{C60F2363-3AE6-46F1-A5DC-6EE8B8A29155}" srcOrd="2" destOrd="0" presId="urn:microsoft.com/office/officeart/2005/8/layout/cycle3"/>
    <dgm:cxn modelId="{2152BD82-DB10-4E89-8E8B-E40F99DA9D46}" type="presParOf" srcId="{1BD8D178-7BBF-4532-B04E-569004295E07}" destId="{B4D1B310-9FCC-428E-9030-EF8B34903B6B}" srcOrd="3" destOrd="0" presId="urn:microsoft.com/office/officeart/2005/8/layout/cycle3"/>
    <dgm:cxn modelId="{4E041BF6-FEEE-4DBB-8077-EEF1099AE538}" type="presParOf" srcId="{1BD8D178-7BBF-4532-B04E-569004295E07}" destId="{8CDFA88C-DEA6-4B11-A499-7BD635014FE1}" srcOrd="4" destOrd="0" presId="urn:microsoft.com/office/officeart/2005/8/layout/cycle3"/>
    <dgm:cxn modelId="{0B5DDF9F-A8D0-4A41-AE8E-85FDE6AA0E4D}" type="presParOf" srcId="{1BD8D178-7BBF-4532-B04E-569004295E07}" destId="{93A997EC-B4DC-47E3-AE5C-8D5A9DFF5185}"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C0976B-3A9C-480E-A24B-153AFE7CC22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it-IT"/>
        </a:p>
      </dgm:t>
    </dgm:pt>
    <dgm:pt modelId="{9F0705C6-6CF3-4F7B-8172-6AB9275E0FDF}">
      <dgm:prSet phldrT="[Testo]"/>
      <dgm:spPr/>
      <dgm:t>
        <a:bodyPr/>
        <a:lstStyle/>
        <a:p>
          <a:endParaRPr lang="it-IT" dirty="0"/>
        </a:p>
        <a:p>
          <a:endParaRPr lang="it-IT" dirty="0"/>
        </a:p>
      </dgm:t>
    </dgm:pt>
    <dgm:pt modelId="{C68AAAC5-B632-455C-B5B2-6D8885D053CD}" type="parTrans" cxnId="{D46D3CE5-0C18-40E4-AF4C-6AAC783B7226}">
      <dgm:prSet/>
      <dgm:spPr/>
      <dgm:t>
        <a:bodyPr/>
        <a:lstStyle/>
        <a:p>
          <a:endParaRPr lang="it-IT"/>
        </a:p>
      </dgm:t>
    </dgm:pt>
    <dgm:pt modelId="{07BF2A27-78A0-418E-A24D-0539F1A9C208}" type="sibTrans" cxnId="{D46D3CE5-0C18-40E4-AF4C-6AAC783B7226}">
      <dgm:prSet/>
      <dgm:spPr/>
      <dgm:t>
        <a:bodyPr/>
        <a:lstStyle/>
        <a:p>
          <a:endParaRPr lang="it-IT"/>
        </a:p>
      </dgm:t>
    </dgm:pt>
    <dgm:pt modelId="{8C7068BB-8491-4AA6-AD67-C264BC91A062}">
      <dgm:prSet phldrT="[Testo]" phldr="1"/>
      <dgm:spPr/>
      <dgm:t>
        <a:bodyPr/>
        <a:lstStyle/>
        <a:p>
          <a:endParaRPr lang="it-IT"/>
        </a:p>
      </dgm:t>
    </dgm:pt>
    <dgm:pt modelId="{A5A41933-D147-43DF-810C-CD8260F466C4}" type="parTrans" cxnId="{2E53D372-25B6-4A01-83C2-1CB77A79AA16}">
      <dgm:prSet/>
      <dgm:spPr/>
      <dgm:t>
        <a:bodyPr/>
        <a:lstStyle/>
        <a:p>
          <a:endParaRPr lang="it-IT"/>
        </a:p>
      </dgm:t>
    </dgm:pt>
    <dgm:pt modelId="{8D652AAA-6860-4028-B06D-F0C5FDDF8AD1}" type="sibTrans" cxnId="{2E53D372-25B6-4A01-83C2-1CB77A79AA16}">
      <dgm:prSet/>
      <dgm:spPr/>
      <dgm:t>
        <a:bodyPr/>
        <a:lstStyle/>
        <a:p>
          <a:endParaRPr lang="it-IT"/>
        </a:p>
      </dgm:t>
    </dgm:pt>
    <dgm:pt modelId="{F90F8487-BF5B-42C1-BCC8-3C8FF090B16A}">
      <dgm:prSet phldrT="[Testo]" phldr="1"/>
      <dgm:spPr/>
      <dgm:t>
        <a:bodyPr/>
        <a:lstStyle/>
        <a:p>
          <a:endParaRPr lang="it-IT"/>
        </a:p>
      </dgm:t>
    </dgm:pt>
    <dgm:pt modelId="{8573B454-142A-46A1-9979-0DE88D805DEC}" type="parTrans" cxnId="{B3027D97-111A-4F0B-9B59-5A014E7B55E1}">
      <dgm:prSet/>
      <dgm:spPr/>
      <dgm:t>
        <a:bodyPr/>
        <a:lstStyle/>
        <a:p>
          <a:endParaRPr lang="it-IT"/>
        </a:p>
      </dgm:t>
    </dgm:pt>
    <dgm:pt modelId="{F508DD09-8E1C-479D-BD87-1E8AAE36BC8D}" type="sibTrans" cxnId="{B3027D97-111A-4F0B-9B59-5A014E7B55E1}">
      <dgm:prSet/>
      <dgm:spPr/>
      <dgm:t>
        <a:bodyPr/>
        <a:lstStyle/>
        <a:p>
          <a:endParaRPr lang="it-IT"/>
        </a:p>
      </dgm:t>
    </dgm:pt>
    <dgm:pt modelId="{96F50567-A6F7-4560-99FA-5D10A65D0ACA}">
      <dgm:prSet phldrT="[Testo]" phldr="1"/>
      <dgm:spPr/>
      <dgm:t>
        <a:bodyPr/>
        <a:lstStyle/>
        <a:p>
          <a:endParaRPr lang="it-IT"/>
        </a:p>
      </dgm:t>
    </dgm:pt>
    <dgm:pt modelId="{3DF13DD7-8A48-4946-BB52-C75002107F19}" type="parTrans" cxnId="{0A580A72-6BB3-40CC-8017-10665AE37538}">
      <dgm:prSet/>
      <dgm:spPr/>
      <dgm:t>
        <a:bodyPr/>
        <a:lstStyle/>
        <a:p>
          <a:endParaRPr lang="it-IT"/>
        </a:p>
      </dgm:t>
    </dgm:pt>
    <dgm:pt modelId="{048D9C2C-5C2E-4B71-B62E-ECAE2235BABE}" type="sibTrans" cxnId="{0A580A72-6BB3-40CC-8017-10665AE37538}">
      <dgm:prSet/>
      <dgm:spPr/>
      <dgm:t>
        <a:bodyPr/>
        <a:lstStyle/>
        <a:p>
          <a:endParaRPr lang="it-IT"/>
        </a:p>
      </dgm:t>
    </dgm:pt>
    <dgm:pt modelId="{1C917488-C432-46CE-9C89-5AE72D819C4F}">
      <dgm:prSet phldrT="[Testo]" phldr="1"/>
      <dgm:spPr/>
      <dgm:t>
        <a:bodyPr/>
        <a:lstStyle/>
        <a:p>
          <a:endParaRPr lang="it-IT"/>
        </a:p>
      </dgm:t>
    </dgm:pt>
    <dgm:pt modelId="{ABC061CC-776D-4CCC-A152-20350A8A1099}" type="parTrans" cxnId="{7A6934CE-BE94-421A-BF83-CC31BB3D111C}">
      <dgm:prSet/>
      <dgm:spPr/>
      <dgm:t>
        <a:bodyPr/>
        <a:lstStyle/>
        <a:p>
          <a:endParaRPr lang="it-IT"/>
        </a:p>
      </dgm:t>
    </dgm:pt>
    <dgm:pt modelId="{807B13C3-13A6-47A7-976F-8C518B25A5E7}" type="sibTrans" cxnId="{7A6934CE-BE94-421A-BF83-CC31BB3D111C}">
      <dgm:prSet/>
      <dgm:spPr/>
      <dgm:t>
        <a:bodyPr/>
        <a:lstStyle/>
        <a:p>
          <a:endParaRPr lang="it-IT"/>
        </a:p>
      </dgm:t>
    </dgm:pt>
    <dgm:pt modelId="{D6C377E7-CD94-49F0-BAFA-5AB841690664}" type="pres">
      <dgm:prSet presAssocID="{19C0976B-3A9C-480E-A24B-153AFE7CC22D}" presName="cycle" presStyleCnt="0">
        <dgm:presLayoutVars>
          <dgm:dir/>
          <dgm:resizeHandles val="exact"/>
        </dgm:presLayoutVars>
      </dgm:prSet>
      <dgm:spPr/>
    </dgm:pt>
    <dgm:pt modelId="{14FC56BA-C67B-48FC-983B-8A853BDD16DA}" type="pres">
      <dgm:prSet presAssocID="{9F0705C6-6CF3-4F7B-8172-6AB9275E0FDF}" presName="dummy" presStyleCnt="0"/>
      <dgm:spPr/>
    </dgm:pt>
    <dgm:pt modelId="{39536C18-D038-4ACE-A8F7-3F4BC35499F2}" type="pres">
      <dgm:prSet presAssocID="{9F0705C6-6CF3-4F7B-8172-6AB9275E0FDF}" presName="node" presStyleLbl="revTx" presStyleIdx="0" presStyleCnt="5">
        <dgm:presLayoutVars>
          <dgm:bulletEnabled val="1"/>
        </dgm:presLayoutVars>
      </dgm:prSet>
      <dgm:spPr/>
    </dgm:pt>
    <dgm:pt modelId="{8EC1AEB9-680B-40D2-84B8-9FC257A7D162}" type="pres">
      <dgm:prSet presAssocID="{07BF2A27-78A0-418E-A24D-0539F1A9C208}" presName="sibTrans" presStyleLbl="node1" presStyleIdx="0" presStyleCnt="5"/>
      <dgm:spPr/>
    </dgm:pt>
    <dgm:pt modelId="{AA81BD27-417F-49CD-89FB-A1EFAE527708}" type="pres">
      <dgm:prSet presAssocID="{8C7068BB-8491-4AA6-AD67-C264BC91A062}" presName="dummy" presStyleCnt="0"/>
      <dgm:spPr/>
    </dgm:pt>
    <dgm:pt modelId="{4B4AC0C9-6F39-4F79-8637-88619B945F8F}" type="pres">
      <dgm:prSet presAssocID="{8C7068BB-8491-4AA6-AD67-C264BC91A062}" presName="node" presStyleLbl="revTx" presStyleIdx="1" presStyleCnt="5">
        <dgm:presLayoutVars>
          <dgm:bulletEnabled val="1"/>
        </dgm:presLayoutVars>
      </dgm:prSet>
      <dgm:spPr/>
    </dgm:pt>
    <dgm:pt modelId="{DBE4D2B8-0621-49FD-8B28-ED2A57D6591F}" type="pres">
      <dgm:prSet presAssocID="{8D652AAA-6860-4028-B06D-F0C5FDDF8AD1}" presName="sibTrans" presStyleLbl="node1" presStyleIdx="1" presStyleCnt="5"/>
      <dgm:spPr/>
    </dgm:pt>
    <dgm:pt modelId="{A8F7A6C0-C46C-41BD-BEBA-D8D45802D8C4}" type="pres">
      <dgm:prSet presAssocID="{F90F8487-BF5B-42C1-BCC8-3C8FF090B16A}" presName="dummy" presStyleCnt="0"/>
      <dgm:spPr/>
    </dgm:pt>
    <dgm:pt modelId="{8DECE6F7-867E-4790-9586-11142E9569B6}" type="pres">
      <dgm:prSet presAssocID="{F90F8487-BF5B-42C1-BCC8-3C8FF090B16A}" presName="node" presStyleLbl="revTx" presStyleIdx="2" presStyleCnt="5">
        <dgm:presLayoutVars>
          <dgm:bulletEnabled val="1"/>
        </dgm:presLayoutVars>
      </dgm:prSet>
      <dgm:spPr/>
    </dgm:pt>
    <dgm:pt modelId="{AF332ECC-1F57-47E2-BDAB-341A3CBF60BB}" type="pres">
      <dgm:prSet presAssocID="{F508DD09-8E1C-479D-BD87-1E8AAE36BC8D}" presName="sibTrans" presStyleLbl="node1" presStyleIdx="2" presStyleCnt="5"/>
      <dgm:spPr/>
    </dgm:pt>
    <dgm:pt modelId="{16384234-2EF3-4CCD-AAB6-98A3170DD467}" type="pres">
      <dgm:prSet presAssocID="{96F50567-A6F7-4560-99FA-5D10A65D0ACA}" presName="dummy" presStyleCnt="0"/>
      <dgm:spPr/>
    </dgm:pt>
    <dgm:pt modelId="{A13002D0-21EF-4B06-98EB-33CCB463C352}" type="pres">
      <dgm:prSet presAssocID="{96F50567-A6F7-4560-99FA-5D10A65D0ACA}" presName="node" presStyleLbl="revTx" presStyleIdx="3" presStyleCnt="5">
        <dgm:presLayoutVars>
          <dgm:bulletEnabled val="1"/>
        </dgm:presLayoutVars>
      </dgm:prSet>
      <dgm:spPr/>
    </dgm:pt>
    <dgm:pt modelId="{D8336FE5-FA46-4FC7-A23C-2506C0F7D728}" type="pres">
      <dgm:prSet presAssocID="{048D9C2C-5C2E-4B71-B62E-ECAE2235BABE}" presName="sibTrans" presStyleLbl="node1" presStyleIdx="3" presStyleCnt="5"/>
      <dgm:spPr/>
    </dgm:pt>
    <dgm:pt modelId="{A6B233E1-F46A-4426-B452-104B2EF6CE5C}" type="pres">
      <dgm:prSet presAssocID="{1C917488-C432-46CE-9C89-5AE72D819C4F}" presName="dummy" presStyleCnt="0"/>
      <dgm:spPr/>
    </dgm:pt>
    <dgm:pt modelId="{151174FF-22A5-4F59-99AB-424BAD4779F5}" type="pres">
      <dgm:prSet presAssocID="{1C917488-C432-46CE-9C89-5AE72D819C4F}" presName="node" presStyleLbl="revTx" presStyleIdx="4" presStyleCnt="5">
        <dgm:presLayoutVars>
          <dgm:bulletEnabled val="1"/>
        </dgm:presLayoutVars>
      </dgm:prSet>
      <dgm:spPr/>
    </dgm:pt>
    <dgm:pt modelId="{042A7A6E-268C-4332-9A66-916C2C8916F8}" type="pres">
      <dgm:prSet presAssocID="{807B13C3-13A6-47A7-976F-8C518B25A5E7}" presName="sibTrans" presStyleLbl="node1" presStyleIdx="4" presStyleCnt="5"/>
      <dgm:spPr/>
    </dgm:pt>
  </dgm:ptLst>
  <dgm:cxnLst>
    <dgm:cxn modelId="{62EAE122-4261-4A40-A53B-71A02CB1F90A}" type="presOf" srcId="{F90F8487-BF5B-42C1-BCC8-3C8FF090B16A}" destId="{8DECE6F7-867E-4790-9586-11142E9569B6}" srcOrd="0" destOrd="0" presId="urn:microsoft.com/office/officeart/2005/8/layout/cycle1"/>
    <dgm:cxn modelId="{1FBC1836-9FCF-40F0-B64F-21DBAF19ADDF}" type="presOf" srcId="{8D652AAA-6860-4028-B06D-F0C5FDDF8AD1}" destId="{DBE4D2B8-0621-49FD-8B28-ED2A57D6591F}" srcOrd="0" destOrd="0" presId="urn:microsoft.com/office/officeart/2005/8/layout/cycle1"/>
    <dgm:cxn modelId="{0A580A72-6BB3-40CC-8017-10665AE37538}" srcId="{19C0976B-3A9C-480E-A24B-153AFE7CC22D}" destId="{96F50567-A6F7-4560-99FA-5D10A65D0ACA}" srcOrd="3" destOrd="0" parTransId="{3DF13DD7-8A48-4946-BB52-C75002107F19}" sibTransId="{048D9C2C-5C2E-4B71-B62E-ECAE2235BABE}"/>
    <dgm:cxn modelId="{2E53D372-25B6-4A01-83C2-1CB77A79AA16}" srcId="{19C0976B-3A9C-480E-A24B-153AFE7CC22D}" destId="{8C7068BB-8491-4AA6-AD67-C264BC91A062}" srcOrd="1" destOrd="0" parTransId="{A5A41933-D147-43DF-810C-CD8260F466C4}" sibTransId="{8D652AAA-6860-4028-B06D-F0C5FDDF8AD1}"/>
    <dgm:cxn modelId="{E5E7AF58-8239-41D6-BAB7-458CD11135A1}" type="presOf" srcId="{1C917488-C432-46CE-9C89-5AE72D819C4F}" destId="{151174FF-22A5-4F59-99AB-424BAD4779F5}" srcOrd="0" destOrd="0" presId="urn:microsoft.com/office/officeart/2005/8/layout/cycle1"/>
    <dgm:cxn modelId="{1577CB7E-D0CC-4947-BDA0-DF34B82FAA7D}" type="presOf" srcId="{96F50567-A6F7-4560-99FA-5D10A65D0ACA}" destId="{A13002D0-21EF-4B06-98EB-33CCB463C352}" srcOrd="0" destOrd="0" presId="urn:microsoft.com/office/officeart/2005/8/layout/cycle1"/>
    <dgm:cxn modelId="{EDC0EF80-4BCB-4D31-B19A-7A1AFF7112F1}" type="presOf" srcId="{9F0705C6-6CF3-4F7B-8172-6AB9275E0FDF}" destId="{39536C18-D038-4ACE-A8F7-3F4BC35499F2}" srcOrd="0" destOrd="0" presId="urn:microsoft.com/office/officeart/2005/8/layout/cycle1"/>
    <dgm:cxn modelId="{D7759B87-CEC1-4035-87CA-3F675767A4C5}" type="presOf" srcId="{048D9C2C-5C2E-4B71-B62E-ECAE2235BABE}" destId="{D8336FE5-FA46-4FC7-A23C-2506C0F7D728}" srcOrd="0" destOrd="0" presId="urn:microsoft.com/office/officeart/2005/8/layout/cycle1"/>
    <dgm:cxn modelId="{09EFE18C-915F-44D4-A3F0-9779A9FDDAE4}" type="presOf" srcId="{F508DD09-8E1C-479D-BD87-1E8AAE36BC8D}" destId="{AF332ECC-1F57-47E2-BDAB-341A3CBF60BB}" srcOrd="0" destOrd="0" presId="urn:microsoft.com/office/officeart/2005/8/layout/cycle1"/>
    <dgm:cxn modelId="{B3027D97-111A-4F0B-9B59-5A014E7B55E1}" srcId="{19C0976B-3A9C-480E-A24B-153AFE7CC22D}" destId="{F90F8487-BF5B-42C1-BCC8-3C8FF090B16A}" srcOrd="2" destOrd="0" parTransId="{8573B454-142A-46A1-9979-0DE88D805DEC}" sibTransId="{F508DD09-8E1C-479D-BD87-1E8AAE36BC8D}"/>
    <dgm:cxn modelId="{D2DAA6AA-D780-40BA-B98B-39485F7A897F}" type="presOf" srcId="{8C7068BB-8491-4AA6-AD67-C264BC91A062}" destId="{4B4AC0C9-6F39-4F79-8637-88619B945F8F}" srcOrd="0" destOrd="0" presId="urn:microsoft.com/office/officeart/2005/8/layout/cycle1"/>
    <dgm:cxn modelId="{150F81AD-0708-4B15-8DA2-535C36AC684F}" type="presOf" srcId="{19C0976B-3A9C-480E-A24B-153AFE7CC22D}" destId="{D6C377E7-CD94-49F0-BAFA-5AB841690664}" srcOrd="0" destOrd="0" presId="urn:microsoft.com/office/officeart/2005/8/layout/cycle1"/>
    <dgm:cxn modelId="{F9D5AFBC-C94A-44F8-AD41-ED35AF716B99}" type="presOf" srcId="{807B13C3-13A6-47A7-976F-8C518B25A5E7}" destId="{042A7A6E-268C-4332-9A66-916C2C8916F8}" srcOrd="0" destOrd="0" presId="urn:microsoft.com/office/officeart/2005/8/layout/cycle1"/>
    <dgm:cxn modelId="{7A6934CE-BE94-421A-BF83-CC31BB3D111C}" srcId="{19C0976B-3A9C-480E-A24B-153AFE7CC22D}" destId="{1C917488-C432-46CE-9C89-5AE72D819C4F}" srcOrd="4" destOrd="0" parTransId="{ABC061CC-776D-4CCC-A152-20350A8A1099}" sibTransId="{807B13C3-13A6-47A7-976F-8C518B25A5E7}"/>
    <dgm:cxn modelId="{D46D3CE5-0C18-40E4-AF4C-6AAC783B7226}" srcId="{19C0976B-3A9C-480E-A24B-153AFE7CC22D}" destId="{9F0705C6-6CF3-4F7B-8172-6AB9275E0FDF}" srcOrd="0" destOrd="0" parTransId="{C68AAAC5-B632-455C-B5B2-6D8885D053CD}" sibTransId="{07BF2A27-78A0-418E-A24D-0539F1A9C208}"/>
    <dgm:cxn modelId="{E12FD1F7-CA3D-43F5-916F-C9EF252837EC}" type="presOf" srcId="{07BF2A27-78A0-418E-A24D-0539F1A9C208}" destId="{8EC1AEB9-680B-40D2-84B8-9FC257A7D162}" srcOrd="0" destOrd="0" presId="urn:microsoft.com/office/officeart/2005/8/layout/cycle1"/>
    <dgm:cxn modelId="{16CDE4F6-F131-461A-8C28-D6A080380C26}" type="presParOf" srcId="{D6C377E7-CD94-49F0-BAFA-5AB841690664}" destId="{14FC56BA-C67B-48FC-983B-8A853BDD16DA}" srcOrd="0" destOrd="0" presId="urn:microsoft.com/office/officeart/2005/8/layout/cycle1"/>
    <dgm:cxn modelId="{6D7EF388-2CDC-4394-BAE5-1B97A8CF65D9}" type="presParOf" srcId="{D6C377E7-CD94-49F0-BAFA-5AB841690664}" destId="{39536C18-D038-4ACE-A8F7-3F4BC35499F2}" srcOrd="1" destOrd="0" presId="urn:microsoft.com/office/officeart/2005/8/layout/cycle1"/>
    <dgm:cxn modelId="{3D05444C-99FE-431D-AA08-B721ECED8CB6}" type="presParOf" srcId="{D6C377E7-CD94-49F0-BAFA-5AB841690664}" destId="{8EC1AEB9-680B-40D2-84B8-9FC257A7D162}" srcOrd="2" destOrd="0" presId="urn:microsoft.com/office/officeart/2005/8/layout/cycle1"/>
    <dgm:cxn modelId="{9BCAD2F3-6E9F-4B93-B090-1DE50515B078}" type="presParOf" srcId="{D6C377E7-CD94-49F0-BAFA-5AB841690664}" destId="{AA81BD27-417F-49CD-89FB-A1EFAE527708}" srcOrd="3" destOrd="0" presId="urn:microsoft.com/office/officeart/2005/8/layout/cycle1"/>
    <dgm:cxn modelId="{FA35E88D-3CD6-4C5E-A99C-602437FA32ED}" type="presParOf" srcId="{D6C377E7-CD94-49F0-BAFA-5AB841690664}" destId="{4B4AC0C9-6F39-4F79-8637-88619B945F8F}" srcOrd="4" destOrd="0" presId="urn:microsoft.com/office/officeart/2005/8/layout/cycle1"/>
    <dgm:cxn modelId="{DBAEB776-FF72-48D5-BC45-F933E242EBF5}" type="presParOf" srcId="{D6C377E7-CD94-49F0-BAFA-5AB841690664}" destId="{DBE4D2B8-0621-49FD-8B28-ED2A57D6591F}" srcOrd="5" destOrd="0" presId="urn:microsoft.com/office/officeart/2005/8/layout/cycle1"/>
    <dgm:cxn modelId="{BA77BE9F-EC31-40F5-96AD-6FE0F8FD846D}" type="presParOf" srcId="{D6C377E7-CD94-49F0-BAFA-5AB841690664}" destId="{A8F7A6C0-C46C-41BD-BEBA-D8D45802D8C4}" srcOrd="6" destOrd="0" presId="urn:microsoft.com/office/officeart/2005/8/layout/cycle1"/>
    <dgm:cxn modelId="{F391DC83-E723-484E-9193-8719F566429B}" type="presParOf" srcId="{D6C377E7-CD94-49F0-BAFA-5AB841690664}" destId="{8DECE6F7-867E-4790-9586-11142E9569B6}" srcOrd="7" destOrd="0" presId="urn:microsoft.com/office/officeart/2005/8/layout/cycle1"/>
    <dgm:cxn modelId="{04D88B5D-22BC-412A-BD8F-9C3A73CB4B94}" type="presParOf" srcId="{D6C377E7-CD94-49F0-BAFA-5AB841690664}" destId="{AF332ECC-1F57-47E2-BDAB-341A3CBF60BB}" srcOrd="8" destOrd="0" presId="urn:microsoft.com/office/officeart/2005/8/layout/cycle1"/>
    <dgm:cxn modelId="{2E28A3AF-3C9E-44CF-97E0-3607CB69E89E}" type="presParOf" srcId="{D6C377E7-CD94-49F0-BAFA-5AB841690664}" destId="{16384234-2EF3-4CCD-AAB6-98A3170DD467}" srcOrd="9" destOrd="0" presId="urn:microsoft.com/office/officeart/2005/8/layout/cycle1"/>
    <dgm:cxn modelId="{1F4BF183-6A06-4284-A5CB-7B3472AE4037}" type="presParOf" srcId="{D6C377E7-CD94-49F0-BAFA-5AB841690664}" destId="{A13002D0-21EF-4B06-98EB-33CCB463C352}" srcOrd="10" destOrd="0" presId="urn:microsoft.com/office/officeart/2005/8/layout/cycle1"/>
    <dgm:cxn modelId="{17E3AC4A-57B3-43EB-8E5D-7DB042C2E612}" type="presParOf" srcId="{D6C377E7-CD94-49F0-BAFA-5AB841690664}" destId="{D8336FE5-FA46-4FC7-A23C-2506C0F7D728}" srcOrd="11" destOrd="0" presId="urn:microsoft.com/office/officeart/2005/8/layout/cycle1"/>
    <dgm:cxn modelId="{7756492F-9A37-4BF3-B0AB-7DA9A01417B0}" type="presParOf" srcId="{D6C377E7-CD94-49F0-BAFA-5AB841690664}" destId="{A6B233E1-F46A-4426-B452-104B2EF6CE5C}" srcOrd="12" destOrd="0" presId="urn:microsoft.com/office/officeart/2005/8/layout/cycle1"/>
    <dgm:cxn modelId="{F238218E-FAB9-4793-8D50-855A8B9389CC}" type="presParOf" srcId="{D6C377E7-CD94-49F0-BAFA-5AB841690664}" destId="{151174FF-22A5-4F59-99AB-424BAD4779F5}" srcOrd="13" destOrd="0" presId="urn:microsoft.com/office/officeart/2005/8/layout/cycle1"/>
    <dgm:cxn modelId="{CC6E351C-EEF8-4AA7-862F-338208AB7F17}" type="presParOf" srcId="{D6C377E7-CD94-49F0-BAFA-5AB841690664}" destId="{042A7A6E-268C-4332-9A66-916C2C8916F8}"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24E7E-C458-42EB-9D23-F5F8FBD0FB30}">
      <dsp:nvSpPr>
        <dsp:cNvPr id="0" name=""/>
        <dsp:cNvSpPr/>
      </dsp:nvSpPr>
      <dsp:spPr>
        <a:xfrm>
          <a:off x="592585" y="0"/>
          <a:ext cx="4168872" cy="939792"/>
        </a:xfrm>
        <a:prstGeom prst="rightArrow">
          <a:avLst/>
        </a:prstGeom>
        <a:solidFill>
          <a:schemeClr val="accent6">
            <a:tint val="40000"/>
            <a:hueOff val="0"/>
            <a:satOff val="0"/>
            <a:lumOff val="0"/>
            <a:alphaOff val="0"/>
          </a:schemeClr>
        </a:solidFill>
        <a:ln>
          <a:noFill/>
        </a:ln>
        <a:effectLst/>
        <a:sp3d z="-152400" prstMaterial="plastic">
          <a:bevelT w="25400" h="25400"/>
          <a:bevelB w="25400" h="25400"/>
        </a:sp3d>
      </dsp:spPr>
      <dsp:style>
        <a:lnRef idx="0">
          <a:scrgbClr r="0" g="0" b="0"/>
        </a:lnRef>
        <a:fillRef idx="1">
          <a:scrgbClr r="0" g="0" b="0"/>
        </a:fillRef>
        <a:effectRef idx="0">
          <a:scrgbClr r="0" g="0" b="0"/>
        </a:effectRef>
        <a:fontRef idx="minor"/>
      </dsp:style>
    </dsp:sp>
    <dsp:sp modelId="{06FFEC06-FA8C-44C1-B874-6A7B5F986E2A}">
      <dsp:nvSpPr>
        <dsp:cNvPr id="0" name=""/>
        <dsp:cNvSpPr/>
      </dsp:nvSpPr>
      <dsp:spPr>
        <a:xfrm>
          <a:off x="54465" y="293910"/>
          <a:ext cx="1546298" cy="375916"/>
        </a:xfrm>
        <a:prstGeom prst="roundRect">
          <a:avLst/>
        </a:prstGeom>
        <a:solidFill>
          <a:schemeClr val="accent6">
            <a:alpha val="90000"/>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chemeClr val="tx1"/>
              </a:solidFill>
            </a:rPr>
            <a:t>Marketing Mix</a:t>
          </a:r>
        </a:p>
      </dsp:txBody>
      <dsp:txXfrm>
        <a:off x="72816" y="312261"/>
        <a:ext cx="1509596" cy="339214"/>
      </dsp:txXfrm>
    </dsp:sp>
    <dsp:sp modelId="{8087FFC5-A2DE-4503-9482-7C2C1DCB0C2C}">
      <dsp:nvSpPr>
        <dsp:cNvPr id="0" name=""/>
        <dsp:cNvSpPr/>
      </dsp:nvSpPr>
      <dsp:spPr>
        <a:xfrm>
          <a:off x="1668724" y="286162"/>
          <a:ext cx="1546298" cy="375916"/>
        </a:xfrm>
        <a:prstGeom prst="roundRect">
          <a:avLst/>
        </a:prstGeom>
        <a:solidFill>
          <a:schemeClr val="accent6">
            <a:alpha val="90000"/>
            <a:hueOff val="0"/>
            <a:satOff val="0"/>
            <a:lumOff val="0"/>
            <a:alphaOff val="-2000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dirty="0" err="1">
              <a:solidFill>
                <a:schemeClr val="tx1"/>
              </a:solidFill>
            </a:rPr>
            <a:t>Internal</a:t>
          </a:r>
          <a:r>
            <a:rPr lang="it-IT" sz="2400" b="1" kern="1200" dirty="0">
              <a:solidFill>
                <a:schemeClr val="tx1"/>
              </a:solidFill>
            </a:rPr>
            <a:t> Marketing</a:t>
          </a:r>
        </a:p>
      </dsp:txBody>
      <dsp:txXfrm>
        <a:off x="1687075" y="304513"/>
        <a:ext cx="1509596" cy="339214"/>
      </dsp:txXfrm>
    </dsp:sp>
    <dsp:sp modelId="{5A56B326-FA33-47B3-829E-16F5A69FA13E}">
      <dsp:nvSpPr>
        <dsp:cNvPr id="0" name=""/>
        <dsp:cNvSpPr/>
      </dsp:nvSpPr>
      <dsp:spPr>
        <a:xfrm>
          <a:off x="3276192" y="284911"/>
          <a:ext cx="1546298" cy="375916"/>
        </a:xfrm>
        <a:prstGeom prst="roundRect">
          <a:avLst/>
        </a:prstGeom>
        <a:solidFill>
          <a:schemeClr val="accent6">
            <a:alpha val="90000"/>
            <a:hueOff val="0"/>
            <a:satOff val="0"/>
            <a:lumOff val="0"/>
            <a:alphaOff val="-4000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chemeClr val="tx1"/>
              </a:solidFill>
            </a:rPr>
            <a:t>Relational Marketing</a:t>
          </a:r>
        </a:p>
      </dsp:txBody>
      <dsp:txXfrm>
        <a:off x="3294543" y="303262"/>
        <a:ext cx="1509596" cy="3392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221504-8E67-43FD-AD1B-EB9F4ED7D77B}">
      <dsp:nvSpPr>
        <dsp:cNvPr id="0" name=""/>
        <dsp:cNvSpPr/>
      </dsp:nvSpPr>
      <dsp:spPr>
        <a:xfrm>
          <a:off x="201766" y="360975"/>
          <a:ext cx="1296144" cy="720080"/>
        </a:xfrm>
        <a:prstGeom prst="roundRect">
          <a:avLst>
            <a:gd name="adj" fmla="val 10000"/>
          </a:avLst>
        </a:prstGeom>
        <a:noFill/>
        <a:ln w="9525" cap="flat" cmpd="sng" algn="ctr">
          <a:solidFill>
            <a:schemeClr val="accent4">
              <a:lumMod val="5000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t>Production</a:t>
          </a:r>
        </a:p>
      </dsp:txBody>
      <dsp:txXfrm>
        <a:off x="222856" y="382065"/>
        <a:ext cx="1253964" cy="677900"/>
      </dsp:txXfrm>
    </dsp:sp>
    <dsp:sp modelId="{7050697C-0DC3-4197-A3D6-EB547446D1AA}">
      <dsp:nvSpPr>
        <dsp:cNvPr id="0" name=""/>
        <dsp:cNvSpPr/>
      </dsp:nvSpPr>
      <dsp:spPr>
        <a:xfrm>
          <a:off x="2045459" y="360975"/>
          <a:ext cx="1353174" cy="720080"/>
        </a:xfrm>
        <a:prstGeom prst="roundRect">
          <a:avLst>
            <a:gd name="adj" fmla="val 10000"/>
          </a:avLst>
        </a:prstGeom>
        <a:noFill/>
        <a:ln w="9525" cap="flat" cmpd="sng" algn="ctr">
          <a:solidFill>
            <a:schemeClr val="accent4">
              <a:lumMod val="5000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err="1"/>
            <a:t>Co-creation</a:t>
          </a:r>
          <a:endParaRPr lang="it-IT" sz="1900" kern="1200" dirty="0"/>
        </a:p>
      </dsp:txBody>
      <dsp:txXfrm>
        <a:off x="2066549" y="382065"/>
        <a:ext cx="1310994" cy="677900"/>
      </dsp:txXfrm>
    </dsp:sp>
    <dsp:sp modelId="{DB21675E-1EB3-4129-8E98-B6AAEACA94A2}">
      <dsp:nvSpPr>
        <dsp:cNvPr id="0" name=""/>
        <dsp:cNvSpPr/>
      </dsp:nvSpPr>
      <dsp:spPr>
        <a:xfrm>
          <a:off x="1530170" y="3421315"/>
          <a:ext cx="540060" cy="540060"/>
        </a:xfrm>
        <a:prstGeom prst="triangle">
          <a:avLst/>
        </a:prstGeom>
        <a:solidFill>
          <a:schemeClr val="accent4">
            <a:lumMod val="50000"/>
            <a:alpha val="90000"/>
          </a:schemeClr>
        </a:solidFill>
        <a:ln w="9525" cap="flat" cmpd="sng" algn="ctr">
          <a:solidFill>
            <a:schemeClr val="accent4">
              <a:lumMod val="5000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angle"/>
          <a:bevelB w="120650" h="57150" prst="relaxedInset"/>
          <a:contourClr>
            <a:schemeClr val="bg1"/>
          </a:contourClr>
        </a:sp3d>
      </dsp:spPr>
      <dsp:style>
        <a:lnRef idx="1">
          <a:scrgbClr r="0" g="0" b="0"/>
        </a:lnRef>
        <a:fillRef idx="1">
          <a:scrgbClr r="0" g="0" b="0"/>
        </a:fillRef>
        <a:effectRef idx="2">
          <a:scrgbClr r="0" g="0" b="0"/>
        </a:effectRef>
        <a:fontRef idx="minor"/>
      </dsp:style>
    </dsp:sp>
    <dsp:sp modelId="{EA1DEB71-E0F9-4BEA-85C3-5B684C88F070}">
      <dsp:nvSpPr>
        <dsp:cNvPr id="0" name=""/>
        <dsp:cNvSpPr/>
      </dsp:nvSpPr>
      <dsp:spPr>
        <a:xfrm rot="240000">
          <a:off x="179525" y="3189893"/>
          <a:ext cx="3241349" cy="226657"/>
        </a:xfrm>
        <a:prstGeom prst="rect">
          <a:avLst/>
        </a:prstGeom>
        <a:solidFill>
          <a:schemeClr val="accent4">
            <a:lumMod val="50000"/>
            <a:alpha val="90000"/>
          </a:schemeClr>
        </a:solidFill>
        <a:ln w="9525" cap="flat" cmpd="sng" algn="ctr">
          <a:solidFill>
            <a:schemeClr val="accent4">
              <a:lumMod val="5000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1827D8FF-363B-45AB-A250-DEED95A3C3C0}">
      <dsp:nvSpPr>
        <dsp:cNvPr id="0" name=""/>
        <dsp:cNvSpPr/>
      </dsp:nvSpPr>
      <dsp:spPr>
        <a:xfrm rot="240000">
          <a:off x="2129161" y="2781562"/>
          <a:ext cx="1286292" cy="444214"/>
        </a:xfrm>
        <a:prstGeom prst="roundRect">
          <a:avLst/>
        </a:prstGeom>
        <a:solidFill>
          <a:schemeClr val="accent4">
            <a:lumMod val="75000"/>
          </a:schemeClr>
        </a:solidFill>
        <a:ln>
          <a:solidFill>
            <a:schemeClr val="accent4">
              <a:lumMod val="50000"/>
            </a:schemeClr>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t>Service </a:t>
          </a:r>
          <a:r>
            <a:rPr lang="it-IT" sz="1700" kern="1200" dirty="0" err="1"/>
            <a:t>ICTs</a:t>
          </a:r>
          <a:endParaRPr lang="it-IT" sz="1700" kern="1200" dirty="0"/>
        </a:p>
      </dsp:txBody>
      <dsp:txXfrm>
        <a:off x="2150846" y="2803247"/>
        <a:ext cx="1242922" cy="400844"/>
      </dsp:txXfrm>
    </dsp:sp>
    <dsp:sp modelId="{E2F0CA9A-A854-42BD-8485-EDA61D914595}">
      <dsp:nvSpPr>
        <dsp:cNvPr id="0" name=""/>
        <dsp:cNvSpPr/>
      </dsp:nvSpPr>
      <dsp:spPr>
        <a:xfrm rot="240000">
          <a:off x="2165165" y="2306309"/>
          <a:ext cx="1286292" cy="444214"/>
        </a:xfrm>
        <a:prstGeom prst="roundRect">
          <a:avLst/>
        </a:prstGeom>
        <a:solidFill>
          <a:schemeClr val="accent4">
            <a:lumMod val="60000"/>
            <a:lumOff val="40000"/>
          </a:schemeClr>
        </a:solidFill>
        <a:ln>
          <a:solidFill>
            <a:schemeClr val="accent4">
              <a:lumMod val="50000"/>
            </a:schemeClr>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err="1"/>
            <a:t>Knowledge</a:t>
          </a:r>
          <a:endParaRPr lang="it-IT" sz="1700" kern="1200" dirty="0"/>
        </a:p>
      </dsp:txBody>
      <dsp:txXfrm>
        <a:off x="2186850" y="2327994"/>
        <a:ext cx="1242922" cy="400844"/>
      </dsp:txXfrm>
    </dsp:sp>
    <dsp:sp modelId="{0877B3FF-C2FE-452A-AF67-A3B0C2AE9DE3}">
      <dsp:nvSpPr>
        <dsp:cNvPr id="0" name=""/>
        <dsp:cNvSpPr/>
      </dsp:nvSpPr>
      <dsp:spPr>
        <a:xfrm rot="240000">
          <a:off x="2201169" y="1831056"/>
          <a:ext cx="1286292" cy="444214"/>
        </a:xfrm>
        <a:prstGeom prst="roundRect">
          <a:avLst/>
        </a:prstGeom>
        <a:solidFill>
          <a:schemeClr val="accent4">
            <a:lumMod val="40000"/>
            <a:lumOff val="60000"/>
          </a:schemeClr>
        </a:solidFill>
        <a:ln>
          <a:solidFill>
            <a:schemeClr val="accent4">
              <a:lumMod val="50000"/>
            </a:schemeClr>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t>Information</a:t>
          </a:r>
        </a:p>
      </dsp:txBody>
      <dsp:txXfrm>
        <a:off x="2222854" y="1852741"/>
        <a:ext cx="1242922" cy="400844"/>
      </dsp:txXfrm>
    </dsp:sp>
    <dsp:sp modelId="{00461F4E-8DE4-453B-80BE-6798C8BAE2CD}">
      <dsp:nvSpPr>
        <dsp:cNvPr id="0" name=""/>
        <dsp:cNvSpPr/>
      </dsp:nvSpPr>
      <dsp:spPr>
        <a:xfrm rot="240000">
          <a:off x="2237173" y="1355803"/>
          <a:ext cx="1286292" cy="444214"/>
        </a:xfrm>
        <a:prstGeom prst="roundRect">
          <a:avLst/>
        </a:prstGeom>
        <a:solidFill>
          <a:schemeClr val="accent4">
            <a:lumMod val="20000"/>
            <a:lumOff val="80000"/>
          </a:schemeClr>
        </a:solidFill>
        <a:ln>
          <a:solidFill>
            <a:schemeClr val="accent4">
              <a:lumMod val="50000"/>
            </a:schemeClr>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err="1"/>
            <a:t>Partners</a:t>
          </a:r>
          <a:endParaRPr lang="it-IT" sz="1700" kern="1200" dirty="0"/>
        </a:p>
      </dsp:txBody>
      <dsp:txXfrm>
        <a:off x="2258858" y="1377488"/>
        <a:ext cx="1242922" cy="400844"/>
      </dsp:txXfrm>
    </dsp:sp>
    <dsp:sp modelId="{FD74F43D-DA8C-4E85-8473-4ED6266741DB}">
      <dsp:nvSpPr>
        <dsp:cNvPr id="0" name=""/>
        <dsp:cNvSpPr/>
      </dsp:nvSpPr>
      <dsp:spPr>
        <a:xfrm rot="240000">
          <a:off x="256953" y="2651947"/>
          <a:ext cx="1286292" cy="444214"/>
        </a:xfrm>
        <a:prstGeom prst="roundRect">
          <a:avLst/>
        </a:prstGeom>
        <a:solidFill>
          <a:schemeClr val="accent4">
            <a:lumMod val="75000"/>
          </a:schemeClr>
        </a:solidFill>
        <a:ln>
          <a:solidFill>
            <a:schemeClr val="accent4">
              <a:lumMod val="50000"/>
            </a:schemeClr>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err="1"/>
            <a:t>Experiences</a:t>
          </a:r>
          <a:endParaRPr lang="it-IT" sz="1700" kern="1200" dirty="0"/>
        </a:p>
      </dsp:txBody>
      <dsp:txXfrm>
        <a:off x="278638" y="2673632"/>
        <a:ext cx="1242922" cy="400844"/>
      </dsp:txXfrm>
    </dsp:sp>
    <dsp:sp modelId="{F7E6CEF7-CC49-4A41-A3BD-239A4E1AE360}">
      <dsp:nvSpPr>
        <dsp:cNvPr id="0" name=""/>
        <dsp:cNvSpPr/>
      </dsp:nvSpPr>
      <dsp:spPr>
        <a:xfrm rot="240000">
          <a:off x="292957" y="2176694"/>
          <a:ext cx="1286292" cy="444214"/>
        </a:xfrm>
        <a:prstGeom prst="roundRect">
          <a:avLst/>
        </a:prstGeom>
        <a:solidFill>
          <a:schemeClr val="accent4">
            <a:lumMod val="40000"/>
            <a:lumOff val="60000"/>
          </a:schemeClr>
        </a:solidFill>
        <a:ln>
          <a:solidFill>
            <a:schemeClr val="accent4">
              <a:lumMod val="50000"/>
            </a:schemeClr>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err="1"/>
            <a:t>Resource</a:t>
          </a:r>
          <a:endParaRPr lang="it-IT" sz="1700" kern="1200" dirty="0"/>
        </a:p>
      </dsp:txBody>
      <dsp:txXfrm>
        <a:off x="314642" y="2198379"/>
        <a:ext cx="1242922" cy="400844"/>
      </dsp:txXfrm>
    </dsp:sp>
    <dsp:sp modelId="{DF7C5E16-98FA-457D-B3B7-889CEF48E41F}">
      <dsp:nvSpPr>
        <dsp:cNvPr id="0" name=""/>
        <dsp:cNvSpPr/>
      </dsp:nvSpPr>
      <dsp:spPr>
        <a:xfrm rot="240000">
          <a:off x="328961" y="1701442"/>
          <a:ext cx="1286292" cy="444214"/>
        </a:xfrm>
        <a:prstGeom prst="roundRect">
          <a:avLst/>
        </a:prstGeom>
        <a:solidFill>
          <a:schemeClr val="accent4">
            <a:lumMod val="20000"/>
            <a:lumOff val="80000"/>
          </a:schemeClr>
        </a:solidFill>
        <a:ln>
          <a:solidFill>
            <a:schemeClr val="accent4">
              <a:lumMod val="50000"/>
            </a:schemeClr>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err="1"/>
            <a:t>Clients</a:t>
          </a:r>
          <a:endParaRPr lang="it-IT" sz="1700" kern="1200" dirty="0"/>
        </a:p>
      </dsp:txBody>
      <dsp:txXfrm>
        <a:off x="350646" y="1723127"/>
        <a:ext cx="1242922" cy="400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D98F2-4157-41EE-899E-B213FC0F30D3}">
      <dsp:nvSpPr>
        <dsp:cNvPr id="0" name=""/>
        <dsp:cNvSpPr/>
      </dsp:nvSpPr>
      <dsp:spPr>
        <a:xfrm>
          <a:off x="1094036" y="-20962"/>
          <a:ext cx="3656913" cy="3656913"/>
        </a:xfrm>
        <a:prstGeom prst="circularArrow">
          <a:avLst>
            <a:gd name="adj1" fmla="val 5544"/>
            <a:gd name="adj2" fmla="val 330680"/>
            <a:gd name="adj3" fmla="val 13822130"/>
            <a:gd name="adj4" fmla="val 17357908"/>
            <a:gd name="adj5" fmla="val 5757"/>
          </a:avLst>
        </a:prstGeom>
        <a:solidFill>
          <a:schemeClr val="accent4">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1854925-AA83-403E-BD44-CD3D9BFC3960}">
      <dsp:nvSpPr>
        <dsp:cNvPr id="0" name=""/>
        <dsp:cNvSpPr/>
      </dsp:nvSpPr>
      <dsp:spPr>
        <a:xfrm>
          <a:off x="2083417" y="50"/>
          <a:ext cx="1678150" cy="839075"/>
        </a:xfrm>
        <a:prstGeom prst="roundRect">
          <a:avLst/>
        </a:prstGeom>
        <a:gradFill rotWithShape="0">
          <a:gsLst>
            <a:gs pos="0">
              <a:schemeClr val="accent4">
                <a:alpha val="90000"/>
                <a:hueOff val="0"/>
                <a:satOff val="0"/>
                <a:lumOff val="0"/>
                <a:alphaOff val="0"/>
                <a:shade val="51000"/>
                <a:satMod val="130000"/>
              </a:schemeClr>
            </a:gs>
            <a:gs pos="80000">
              <a:schemeClr val="accent4">
                <a:alpha val="90000"/>
                <a:hueOff val="0"/>
                <a:satOff val="0"/>
                <a:lumOff val="0"/>
                <a:alphaOff val="0"/>
                <a:shade val="93000"/>
                <a:satMod val="130000"/>
              </a:schemeClr>
            </a:gs>
            <a:gs pos="100000">
              <a:schemeClr val="accent4">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kern="1200" dirty="0" err="1">
              <a:latin typeface="Times New Roman" panose="02020603050405020304" pitchFamily="18" charset="0"/>
              <a:cs typeface="Times New Roman" panose="02020603050405020304" pitchFamily="18" charset="0"/>
            </a:rPr>
            <a:t>Suppliers</a:t>
          </a:r>
          <a:r>
            <a:rPr lang="it-IT" sz="1500" kern="1200" dirty="0">
              <a:latin typeface="Times New Roman" panose="02020603050405020304" pitchFamily="18" charset="0"/>
              <a:cs typeface="Times New Roman" panose="02020603050405020304" pitchFamily="18" charset="0"/>
            </a:rPr>
            <a:t>                              (and </a:t>
          </a:r>
          <a:r>
            <a:rPr lang="it-IT" sz="1500" kern="1200" dirty="0" err="1">
              <a:latin typeface="Times New Roman" panose="02020603050405020304" pitchFamily="18" charset="0"/>
              <a:cs typeface="Times New Roman" panose="02020603050405020304" pitchFamily="18" charset="0"/>
            </a:rPr>
            <a:t>Sub-Suppliers</a:t>
          </a:r>
          <a:r>
            <a:rPr lang="it-IT" sz="1500" kern="1200" dirty="0">
              <a:latin typeface="Times New Roman" panose="02020603050405020304" pitchFamily="18" charset="0"/>
              <a:cs typeface="Times New Roman" panose="02020603050405020304" pitchFamily="18" charset="0"/>
            </a:rPr>
            <a:t>)</a:t>
          </a:r>
        </a:p>
      </dsp:txBody>
      <dsp:txXfrm>
        <a:off x="2124377" y="41010"/>
        <a:ext cx="1596230" cy="757155"/>
      </dsp:txXfrm>
    </dsp:sp>
    <dsp:sp modelId="{C60F2363-3AE6-46F1-A5DC-6EE8B8A29155}">
      <dsp:nvSpPr>
        <dsp:cNvPr id="0" name=""/>
        <dsp:cNvSpPr/>
      </dsp:nvSpPr>
      <dsp:spPr>
        <a:xfrm>
          <a:off x="3566547" y="1170609"/>
          <a:ext cx="1678150" cy="839075"/>
        </a:xfrm>
        <a:prstGeom prst="roundRect">
          <a:avLst/>
        </a:prstGeom>
        <a:gradFill rotWithShape="0">
          <a:gsLst>
            <a:gs pos="0">
              <a:schemeClr val="accent4">
                <a:alpha val="90000"/>
                <a:hueOff val="0"/>
                <a:satOff val="0"/>
                <a:lumOff val="0"/>
                <a:alphaOff val="-10000"/>
                <a:shade val="51000"/>
                <a:satMod val="130000"/>
              </a:schemeClr>
            </a:gs>
            <a:gs pos="80000">
              <a:schemeClr val="accent4">
                <a:alpha val="90000"/>
                <a:hueOff val="0"/>
                <a:satOff val="0"/>
                <a:lumOff val="0"/>
                <a:alphaOff val="-10000"/>
                <a:shade val="93000"/>
                <a:satMod val="130000"/>
              </a:schemeClr>
            </a:gs>
            <a:gs pos="100000">
              <a:schemeClr val="accent4">
                <a:alpha val="90000"/>
                <a:hueOff val="0"/>
                <a:satOff val="0"/>
                <a:lumOff val="0"/>
                <a:alphaOff val="-1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kern="1200" dirty="0" err="1">
              <a:latin typeface="Times New Roman" panose="02020603050405020304" pitchFamily="18" charset="0"/>
              <a:cs typeface="Times New Roman" panose="02020603050405020304" pitchFamily="18" charset="0"/>
            </a:rPr>
            <a:t>Producers</a:t>
          </a:r>
          <a:r>
            <a:rPr lang="it-IT" sz="1500" kern="1200" dirty="0">
              <a:latin typeface="Times New Roman" panose="02020603050405020304" pitchFamily="18" charset="0"/>
              <a:cs typeface="Times New Roman" panose="02020603050405020304" pitchFamily="18" charset="0"/>
            </a:rPr>
            <a:t>         (</a:t>
          </a:r>
          <a:r>
            <a:rPr lang="it-IT" sz="1500" kern="1200" dirty="0" err="1">
              <a:latin typeface="Times New Roman" panose="02020603050405020304" pitchFamily="18" charset="0"/>
              <a:cs typeface="Times New Roman" panose="02020603050405020304" pitchFamily="18" charset="0"/>
            </a:rPr>
            <a:t>Co-Suppliers</a:t>
          </a:r>
          <a:r>
            <a:rPr lang="it-IT" sz="1500" kern="1200" dirty="0">
              <a:latin typeface="Times New Roman" panose="02020603050405020304" pitchFamily="18" charset="0"/>
              <a:cs typeface="Times New Roman" panose="02020603050405020304" pitchFamily="18" charset="0"/>
            </a:rPr>
            <a:t>)</a:t>
          </a:r>
        </a:p>
      </dsp:txBody>
      <dsp:txXfrm>
        <a:off x="3607507" y="1211569"/>
        <a:ext cx="1596230" cy="757155"/>
      </dsp:txXfrm>
    </dsp:sp>
    <dsp:sp modelId="{B4D1B310-9FCC-428E-9030-EF8B34903B6B}">
      <dsp:nvSpPr>
        <dsp:cNvPr id="0" name=""/>
        <dsp:cNvSpPr/>
      </dsp:nvSpPr>
      <dsp:spPr>
        <a:xfrm>
          <a:off x="3216123" y="2629674"/>
          <a:ext cx="1678150" cy="839075"/>
        </a:xfrm>
        <a:prstGeom prst="roundRect">
          <a:avLst/>
        </a:prstGeom>
        <a:gradFill rotWithShape="0">
          <a:gsLst>
            <a:gs pos="0">
              <a:schemeClr val="accent4">
                <a:alpha val="90000"/>
                <a:hueOff val="0"/>
                <a:satOff val="0"/>
                <a:lumOff val="0"/>
                <a:alphaOff val="-20000"/>
                <a:shade val="51000"/>
                <a:satMod val="130000"/>
              </a:schemeClr>
            </a:gs>
            <a:gs pos="80000">
              <a:schemeClr val="accent4">
                <a:alpha val="90000"/>
                <a:hueOff val="0"/>
                <a:satOff val="0"/>
                <a:lumOff val="0"/>
                <a:alphaOff val="-20000"/>
                <a:shade val="93000"/>
                <a:satMod val="130000"/>
              </a:schemeClr>
            </a:gs>
            <a:gs pos="100000">
              <a:schemeClr val="accent4">
                <a:alpha val="90000"/>
                <a:hueOff val="0"/>
                <a:satOff val="0"/>
                <a:lumOff val="0"/>
                <a:alphaOff val="-2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kern="1200" dirty="0" err="1">
              <a:latin typeface="Times New Roman" panose="02020603050405020304" pitchFamily="18" charset="0"/>
              <a:cs typeface="Times New Roman" panose="02020603050405020304" pitchFamily="18" charset="0"/>
            </a:rPr>
            <a:t>Clients</a:t>
          </a:r>
          <a:r>
            <a:rPr lang="it-IT" sz="1500" kern="1200" dirty="0">
              <a:latin typeface="Times New Roman" panose="02020603050405020304" pitchFamily="18" charset="0"/>
              <a:cs typeface="Times New Roman" panose="02020603050405020304" pitchFamily="18" charset="0"/>
            </a:rPr>
            <a:t>               (</a:t>
          </a:r>
          <a:r>
            <a:rPr lang="it-IT" sz="1500" kern="1200" dirty="0" err="1">
              <a:latin typeface="Times New Roman" panose="02020603050405020304" pitchFamily="18" charset="0"/>
              <a:cs typeface="Times New Roman" panose="02020603050405020304" pitchFamily="18" charset="0"/>
            </a:rPr>
            <a:t>Co-Producers</a:t>
          </a:r>
          <a:r>
            <a:rPr lang="it-IT" sz="1500" kern="1200" dirty="0">
              <a:latin typeface="Times New Roman" panose="02020603050405020304" pitchFamily="18" charset="0"/>
              <a:cs typeface="Times New Roman" panose="02020603050405020304" pitchFamily="18" charset="0"/>
            </a:rPr>
            <a:t>)</a:t>
          </a:r>
        </a:p>
      </dsp:txBody>
      <dsp:txXfrm>
        <a:off x="3257083" y="2670634"/>
        <a:ext cx="1596230" cy="757155"/>
      </dsp:txXfrm>
    </dsp:sp>
    <dsp:sp modelId="{8CDFA88C-DEA6-4B11-A499-7BD635014FE1}">
      <dsp:nvSpPr>
        <dsp:cNvPr id="0" name=""/>
        <dsp:cNvSpPr/>
      </dsp:nvSpPr>
      <dsp:spPr>
        <a:xfrm>
          <a:off x="989113" y="2648866"/>
          <a:ext cx="1678150" cy="839075"/>
        </a:xfrm>
        <a:prstGeom prst="roundRect">
          <a:avLst/>
        </a:prstGeom>
        <a:gradFill rotWithShape="0">
          <a:gsLst>
            <a:gs pos="0">
              <a:schemeClr val="accent4">
                <a:alpha val="90000"/>
                <a:hueOff val="0"/>
                <a:satOff val="0"/>
                <a:lumOff val="0"/>
                <a:alphaOff val="-30000"/>
                <a:shade val="51000"/>
                <a:satMod val="130000"/>
              </a:schemeClr>
            </a:gs>
            <a:gs pos="80000">
              <a:schemeClr val="accent4">
                <a:alpha val="90000"/>
                <a:hueOff val="0"/>
                <a:satOff val="0"/>
                <a:lumOff val="0"/>
                <a:alphaOff val="-30000"/>
                <a:shade val="93000"/>
                <a:satMod val="130000"/>
              </a:schemeClr>
            </a:gs>
            <a:gs pos="100000">
              <a:schemeClr val="accent4">
                <a:alpha val="90000"/>
                <a:hueOff val="0"/>
                <a:satOff val="0"/>
                <a:lumOff val="0"/>
                <a:alphaOff val="-3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kern="1200" dirty="0" err="1">
              <a:latin typeface="Times New Roman" panose="02020603050405020304" pitchFamily="18" charset="0"/>
              <a:cs typeface="Times New Roman" panose="02020603050405020304" pitchFamily="18" charset="0"/>
            </a:rPr>
            <a:t>Deliverers</a:t>
          </a:r>
          <a:r>
            <a:rPr lang="it-IT" sz="1500" kern="1200" dirty="0">
              <a:latin typeface="Times New Roman" panose="02020603050405020304" pitchFamily="18" charset="0"/>
              <a:cs typeface="Times New Roman" panose="02020603050405020304" pitchFamily="18" charset="0"/>
            </a:rPr>
            <a:t>        (</a:t>
          </a:r>
          <a:r>
            <a:rPr lang="it-IT" sz="1500" kern="1200" dirty="0" err="1">
              <a:latin typeface="Times New Roman" panose="02020603050405020304" pitchFamily="18" charset="0"/>
              <a:cs typeface="Times New Roman" panose="02020603050405020304" pitchFamily="18" charset="0"/>
            </a:rPr>
            <a:t>all</a:t>
          </a:r>
          <a:r>
            <a:rPr lang="it-IT" sz="1500" kern="1200" dirty="0">
              <a:latin typeface="Times New Roman" panose="02020603050405020304" pitchFamily="18" charset="0"/>
              <a:cs typeface="Times New Roman" panose="02020603050405020304" pitchFamily="18" charset="0"/>
            </a:rPr>
            <a:t> </a:t>
          </a:r>
          <a:r>
            <a:rPr lang="it-IT" sz="1500" kern="1200" dirty="0" err="1">
              <a:latin typeface="Times New Roman" panose="02020603050405020304" pitchFamily="18" charset="0"/>
              <a:cs typeface="Times New Roman" panose="02020603050405020304" pitchFamily="18" charset="0"/>
            </a:rPr>
            <a:t>kind</a:t>
          </a:r>
          <a:r>
            <a:rPr lang="it-IT" sz="1500" kern="1200" dirty="0">
              <a:latin typeface="Times New Roman" panose="02020603050405020304" pitchFamily="18" charset="0"/>
              <a:cs typeface="Times New Roman" panose="02020603050405020304" pitchFamily="18" charset="0"/>
            </a:rPr>
            <a:t>)</a:t>
          </a:r>
        </a:p>
      </dsp:txBody>
      <dsp:txXfrm>
        <a:off x="1030073" y="2689826"/>
        <a:ext cx="1596230" cy="757155"/>
      </dsp:txXfrm>
    </dsp:sp>
    <dsp:sp modelId="{93A997EC-B4DC-47E3-AE5C-8D5A9DFF5185}">
      <dsp:nvSpPr>
        <dsp:cNvPr id="0" name=""/>
        <dsp:cNvSpPr/>
      </dsp:nvSpPr>
      <dsp:spPr>
        <a:xfrm>
          <a:off x="600288" y="1170609"/>
          <a:ext cx="1678150" cy="839075"/>
        </a:xfrm>
        <a:prstGeom prst="roundRect">
          <a:avLst/>
        </a:prstGeom>
        <a:gradFill rotWithShape="0">
          <a:gsLst>
            <a:gs pos="0">
              <a:schemeClr val="accent4">
                <a:alpha val="90000"/>
                <a:hueOff val="0"/>
                <a:satOff val="0"/>
                <a:lumOff val="0"/>
                <a:alphaOff val="-40000"/>
                <a:shade val="51000"/>
                <a:satMod val="130000"/>
              </a:schemeClr>
            </a:gs>
            <a:gs pos="80000">
              <a:schemeClr val="accent4">
                <a:alpha val="90000"/>
                <a:hueOff val="0"/>
                <a:satOff val="0"/>
                <a:lumOff val="0"/>
                <a:alphaOff val="-40000"/>
                <a:shade val="93000"/>
                <a:satMod val="130000"/>
              </a:schemeClr>
            </a:gs>
            <a:gs pos="100000">
              <a:schemeClr val="accent4">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it-IT" sz="1500" b="1" kern="1200" dirty="0" err="1">
              <a:latin typeface="Times New Roman" panose="02020603050405020304" pitchFamily="18" charset="0"/>
              <a:cs typeface="Times New Roman" panose="02020603050405020304" pitchFamily="18" charset="0"/>
            </a:rPr>
            <a:t>Customers</a:t>
          </a:r>
          <a:r>
            <a:rPr lang="it-IT" sz="1500" kern="1200" dirty="0">
              <a:latin typeface="Times New Roman" panose="02020603050405020304" pitchFamily="18" charset="0"/>
              <a:cs typeface="Times New Roman" panose="02020603050405020304" pitchFamily="18" charset="0"/>
            </a:rPr>
            <a:t> (</a:t>
          </a:r>
          <a:r>
            <a:rPr lang="it-IT" sz="1500" kern="1200" dirty="0" err="1">
              <a:latin typeface="Times New Roman" panose="02020603050405020304" pitchFamily="18" charset="0"/>
              <a:cs typeface="Times New Roman" panose="02020603050405020304" pitchFamily="18" charset="0"/>
            </a:rPr>
            <a:t>Prosumers</a:t>
          </a:r>
          <a:r>
            <a:rPr lang="it-IT" sz="1500" kern="1200" dirty="0">
              <a:latin typeface="Times New Roman" panose="02020603050405020304" pitchFamily="18" charset="0"/>
              <a:cs typeface="Times New Roman" panose="02020603050405020304" pitchFamily="18" charset="0"/>
            </a:rPr>
            <a:t>)</a:t>
          </a:r>
        </a:p>
      </dsp:txBody>
      <dsp:txXfrm>
        <a:off x="641248" y="1211569"/>
        <a:ext cx="1596230" cy="7571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36C18-D038-4ACE-A8F7-3F4BC35499F2}">
      <dsp:nvSpPr>
        <dsp:cNvPr id="0" name=""/>
        <dsp:cNvSpPr/>
      </dsp:nvSpPr>
      <dsp:spPr>
        <a:xfrm>
          <a:off x="5237273" y="35744"/>
          <a:ext cx="1215991" cy="1215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it-IT" sz="3300" kern="1200" dirty="0"/>
        </a:p>
        <a:p>
          <a:pPr marL="0" lvl="0" indent="0" algn="ctr" defTabSz="1466850">
            <a:lnSpc>
              <a:spcPct val="90000"/>
            </a:lnSpc>
            <a:spcBef>
              <a:spcPct val="0"/>
            </a:spcBef>
            <a:spcAft>
              <a:spcPct val="35000"/>
            </a:spcAft>
            <a:buNone/>
          </a:pPr>
          <a:endParaRPr lang="it-IT" sz="3300" kern="1200" dirty="0"/>
        </a:p>
      </dsp:txBody>
      <dsp:txXfrm>
        <a:off x="5237273" y="35744"/>
        <a:ext cx="1215991" cy="1215991"/>
      </dsp:txXfrm>
    </dsp:sp>
    <dsp:sp modelId="{8EC1AEB9-680B-40D2-84B8-9FC257A7D162}">
      <dsp:nvSpPr>
        <dsp:cNvPr id="0" name=""/>
        <dsp:cNvSpPr/>
      </dsp:nvSpPr>
      <dsp:spPr>
        <a:xfrm>
          <a:off x="2372736" y="74"/>
          <a:ext cx="4564246" cy="4564246"/>
        </a:xfrm>
        <a:prstGeom prst="circularArrow">
          <a:avLst>
            <a:gd name="adj1" fmla="val 5195"/>
            <a:gd name="adj2" fmla="val 335546"/>
            <a:gd name="adj3" fmla="val 21294736"/>
            <a:gd name="adj4" fmla="val 19764930"/>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4AC0C9-6F39-4F79-8637-88619B945F8F}">
      <dsp:nvSpPr>
        <dsp:cNvPr id="0" name=""/>
        <dsp:cNvSpPr/>
      </dsp:nvSpPr>
      <dsp:spPr>
        <a:xfrm>
          <a:off x="5972986" y="2300037"/>
          <a:ext cx="1215991" cy="1215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it-IT" sz="3200" kern="1200"/>
        </a:p>
      </dsp:txBody>
      <dsp:txXfrm>
        <a:off x="5972986" y="2300037"/>
        <a:ext cx="1215991" cy="1215991"/>
      </dsp:txXfrm>
    </dsp:sp>
    <dsp:sp modelId="{DBE4D2B8-0621-49FD-8B28-ED2A57D6591F}">
      <dsp:nvSpPr>
        <dsp:cNvPr id="0" name=""/>
        <dsp:cNvSpPr/>
      </dsp:nvSpPr>
      <dsp:spPr>
        <a:xfrm>
          <a:off x="2372736" y="74"/>
          <a:ext cx="4564246" cy="4564246"/>
        </a:xfrm>
        <a:prstGeom prst="circularArrow">
          <a:avLst>
            <a:gd name="adj1" fmla="val 5195"/>
            <a:gd name="adj2" fmla="val 335546"/>
            <a:gd name="adj3" fmla="val 4016246"/>
            <a:gd name="adj4" fmla="val 2252011"/>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ECE6F7-867E-4790-9586-11142E9569B6}">
      <dsp:nvSpPr>
        <dsp:cNvPr id="0" name=""/>
        <dsp:cNvSpPr/>
      </dsp:nvSpPr>
      <dsp:spPr>
        <a:xfrm>
          <a:off x="4046864" y="3699447"/>
          <a:ext cx="1215991" cy="1215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it-IT" sz="3200" kern="1200"/>
        </a:p>
      </dsp:txBody>
      <dsp:txXfrm>
        <a:off x="4046864" y="3699447"/>
        <a:ext cx="1215991" cy="1215991"/>
      </dsp:txXfrm>
    </dsp:sp>
    <dsp:sp modelId="{AF332ECC-1F57-47E2-BDAB-341A3CBF60BB}">
      <dsp:nvSpPr>
        <dsp:cNvPr id="0" name=""/>
        <dsp:cNvSpPr/>
      </dsp:nvSpPr>
      <dsp:spPr>
        <a:xfrm>
          <a:off x="2372736" y="74"/>
          <a:ext cx="4564246" cy="4564246"/>
        </a:xfrm>
        <a:prstGeom prst="circularArrow">
          <a:avLst>
            <a:gd name="adj1" fmla="val 5195"/>
            <a:gd name="adj2" fmla="val 335546"/>
            <a:gd name="adj3" fmla="val 8212443"/>
            <a:gd name="adj4" fmla="val 6448207"/>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3002D0-21EF-4B06-98EB-33CCB463C352}">
      <dsp:nvSpPr>
        <dsp:cNvPr id="0" name=""/>
        <dsp:cNvSpPr/>
      </dsp:nvSpPr>
      <dsp:spPr>
        <a:xfrm>
          <a:off x="2120741" y="2300037"/>
          <a:ext cx="1215991" cy="1215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it-IT" sz="3200" kern="1200"/>
        </a:p>
      </dsp:txBody>
      <dsp:txXfrm>
        <a:off x="2120741" y="2300037"/>
        <a:ext cx="1215991" cy="1215991"/>
      </dsp:txXfrm>
    </dsp:sp>
    <dsp:sp modelId="{D8336FE5-FA46-4FC7-A23C-2506C0F7D728}">
      <dsp:nvSpPr>
        <dsp:cNvPr id="0" name=""/>
        <dsp:cNvSpPr/>
      </dsp:nvSpPr>
      <dsp:spPr>
        <a:xfrm>
          <a:off x="2372736" y="74"/>
          <a:ext cx="4564246" cy="4564246"/>
        </a:xfrm>
        <a:prstGeom prst="circularArrow">
          <a:avLst>
            <a:gd name="adj1" fmla="val 5195"/>
            <a:gd name="adj2" fmla="val 335546"/>
            <a:gd name="adj3" fmla="val 12299524"/>
            <a:gd name="adj4" fmla="val 10769718"/>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1174FF-22A5-4F59-99AB-424BAD4779F5}">
      <dsp:nvSpPr>
        <dsp:cNvPr id="0" name=""/>
        <dsp:cNvSpPr/>
      </dsp:nvSpPr>
      <dsp:spPr>
        <a:xfrm>
          <a:off x="2856455" y="35744"/>
          <a:ext cx="1215991" cy="1215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endParaRPr lang="it-IT" sz="3200" kern="1200"/>
        </a:p>
      </dsp:txBody>
      <dsp:txXfrm>
        <a:off x="2856455" y="35744"/>
        <a:ext cx="1215991" cy="1215991"/>
      </dsp:txXfrm>
    </dsp:sp>
    <dsp:sp modelId="{042A7A6E-268C-4332-9A66-916C2C8916F8}">
      <dsp:nvSpPr>
        <dsp:cNvPr id="0" name=""/>
        <dsp:cNvSpPr/>
      </dsp:nvSpPr>
      <dsp:spPr>
        <a:xfrm>
          <a:off x="2372736" y="74"/>
          <a:ext cx="4564246" cy="4564246"/>
        </a:xfrm>
        <a:prstGeom prst="circularArrow">
          <a:avLst>
            <a:gd name="adj1" fmla="val 5195"/>
            <a:gd name="adj2" fmla="val 335546"/>
            <a:gd name="adj3" fmla="val 16867230"/>
            <a:gd name="adj4" fmla="val 15197224"/>
            <a:gd name="adj5" fmla="val 606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it-IT"/>
          </a:p>
        </p:txBody>
      </p:sp>
      <p:sp>
        <p:nvSpPr>
          <p:cNvPr id="3" name="Segnaposto data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97E62A7F-50F3-4EBA-AFE5-C48E38DA0BFB}" type="datetimeFigureOut">
              <a:rPr lang="it-IT" smtClean="0"/>
              <a:pPr/>
              <a:t>11/05/2020</a:t>
            </a:fld>
            <a:endParaRPr lang="it-IT"/>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it-IT"/>
          </a:p>
        </p:txBody>
      </p:sp>
      <p:sp>
        <p:nvSpPr>
          <p:cNvPr id="5" name="Segnaposto note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it-IT"/>
          </a:p>
        </p:txBody>
      </p:sp>
      <p:sp>
        <p:nvSpPr>
          <p:cNvPr id="7" name="Segnaposto numero diapositiva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72BD0467-7619-46ED-AA97-FC12A1EE27F5}" type="slidenum">
              <a:rPr lang="it-IT" smtClean="0"/>
              <a:pPr/>
              <a:t>‹N›</a:t>
            </a:fld>
            <a:endParaRPr lang="it-IT"/>
          </a:p>
        </p:txBody>
      </p:sp>
    </p:spTree>
    <p:extLst>
      <p:ext uri="{BB962C8B-B14F-4D97-AF65-F5344CB8AC3E}">
        <p14:creationId xmlns:p14="http://schemas.microsoft.com/office/powerpoint/2010/main" val="408053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2</a:t>
            </a:fld>
            <a:endParaRPr lang="it-IT"/>
          </a:p>
        </p:txBody>
      </p:sp>
    </p:spTree>
    <p:extLst>
      <p:ext uri="{BB962C8B-B14F-4D97-AF65-F5344CB8AC3E}">
        <p14:creationId xmlns:p14="http://schemas.microsoft.com/office/powerpoint/2010/main" val="489021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2BD0467-7619-46ED-AA97-FC12A1EE27F5}" type="slidenum">
              <a:rPr lang="it-IT" smtClean="0"/>
              <a:pPr/>
              <a:t>46</a:t>
            </a:fld>
            <a:endParaRPr lang="it-IT"/>
          </a:p>
        </p:txBody>
      </p:sp>
    </p:spTree>
    <p:extLst>
      <p:ext uri="{BB962C8B-B14F-4D97-AF65-F5344CB8AC3E}">
        <p14:creationId xmlns:p14="http://schemas.microsoft.com/office/powerpoint/2010/main" val="2036460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8213FF36-FE67-4B2A-808E-6F3FC1ACFFFC}" type="slidenum">
              <a:rPr lang="it-IT" smtClean="0"/>
              <a:pPr/>
              <a:t>83</a:t>
            </a:fld>
            <a:endParaRPr lang="it-IT"/>
          </a:p>
        </p:txBody>
      </p:sp>
    </p:spTree>
    <p:extLst>
      <p:ext uri="{BB962C8B-B14F-4D97-AF65-F5344CB8AC3E}">
        <p14:creationId xmlns:p14="http://schemas.microsoft.com/office/powerpoint/2010/main" val="1838424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2BD0467-7619-46ED-AA97-FC12A1EE27F5}" type="slidenum">
              <a:rPr lang="it-IT" smtClean="0"/>
              <a:pPr/>
              <a:t>3</a:t>
            </a:fld>
            <a:endParaRPr lang="it-IT"/>
          </a:p>
        </p:txBody>
      </p:sp>
    </p:spTree>
    <p:extLst>
      <p:ext uri="{BB962C8B-B14F-4D97-AF65-F5344CB8AC3E}">
        <p14:creationId xmlns:p14="http://schemas.microsoft.com/office/powerpoint/2010/main" val="3976518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The framework </a:t>
            </a:r>
            <a:r>
              <a:rPr lang="it-IT" dirty="0" err="1"/>
              <a:t>that</a:t>
            </a:r>
            <a:r>
              <a:rPr lang="it-IT" dirty="0"/>
              <a:t> </a:t>
            </a:r>
            <a:r>
              <a:rPr lang="it-IT" dirty="0" err="1"/>
              <a:t>inspire</a:t>
            </a:r>
            <a:r>
              <a:rPr lang="it-IT" dirty="0"/>
              <a:t> S-D </a:t>
            </a:r>
            <a:r>
              <a:rPr lang="it-IT" dirty="0" err="1"/>
              <a:t>logic</a:t>
            </a:r>
            <a:r>
              <a:rPr lang="it-IT" dirty="0"/>
              <a:t> (network theory, </a:t>
            </a:r>
            <a:r>
              <a:rPr lang="it-IT" dirty="0" err="1"/>
              <a:t>rel</a:t>
            </a:r>
            <a:r>
              <a:rPr lang="it-IT" dirty="0"/>
              <a:t> </a:t>
            </a:r>
            <a:r>
              <a:rPr lang="it-IT" dirty="0" err="1"/>
              <a:t>mkt</a:t>
            </a:r>
            <a:r>
              <a:rPr lang="it-IT" dirty="0"/>
              <a:t>, systems theory) do </a:t>
            </a:r>
            <a:r>
              <a:rPr lang="it-IT" dirty="0" err="1"/>
              <a:t>not</a:t>
            </a:r>
            <a:r>
              <a:rPr lang="it-IT" dirty="0"/>
              <a:t> </a:t>
            </a:r>
            <a:r>
              <a:rPr lang="it-IT" dirty="0" err="1"/>
              <a:t>disappear</a:t>
            </a:r>
            <a:r>
              <a:rPr lang="it-IT" dirty="0"/>
              <a:t> </a:t>
            </a:r>
            <a:r>
              <a:rPr lang="it-IT" dirty="0" err="1"/>
              <a:t>but</a:t>
            </a:r>
            <a:r>
              <a:rPr lang="it-IT" dirty="0"/>
              <a:t> </a:t>
            </a:r>
            <a:r>
              <a:rPr lang="it-IT" dirty="0" err="1"/>
              <a:t>there</a:t>
            </a:r>
            <a:r>
              <a:rPr lang="it-IT" dirty="0"/>
              <a:t> </a:t>
            </a:r>
            <a:r>
              <a:rPr lang="it-IT" dirty="0" err="1"/>
              <a:t>has</a:t>
            </a:r>
            <a:r>
              <a:rPr lang="it-IT" dirty="0"/>
              <a:t> </a:t>
            </a:r>
            <a:r>
              <a:rPr lang="it-IT" dirty="0" err="1"/>
              <a:t>been</a:t>
            </a:r>
            <a:r>
              <a:rPr lang="it-IT" dirty="0"/>
              <a:t> a </a:t>
            </a:r>
            <a:r>
              <a:rPr lang="it-IT" dirty="0" err="1"/>
              <a:t>constant</a:t>
            </a:r>
            <a:r>
              <a:rPr lang="it-IT" dirty="0"/>
              <a:t> </a:t>
            </a:r>
            <a:r>
              <a:rPr lang="it-IT" dirty="0" err="1"/>
              <a:t>adding</a:t>
            </a:r>
            <a:r>
              <a:rPr lang="it-IT" dirty="0"/>
              <a:t> of </a:t>
            </a:r>
            <a:r>
              <a:rPr lang="it-IT" dirty="0" err="1"/>
              <a:t>value</a:t>
            </a:r>
            <a:r>
              <a:rPr lang="it-IT" dirty="0"/>
              <a:t> over time </a:t>
            </a:r>
            <a:r>
              <a:rPr lang="it-IT" dirty="0" err="1"/>
              <a:t>until</a:t>
            </a:r>
            <a:r>
              <a:rPr lang="it-IT" dirty="0"/>
              <a:t> S-D </a:t>
            </a:r>
            <a:r>
              <a:rPr lang="it-IT" dirty="0" err="1"/>
              <a:t>logic</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D0467-7619-46ED-AA97-FC12A1EE27F5}"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0458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4867" name="Segnaposto note 2"/>
          <p:cNvSpPr>
            <a:spLocks noGrp="1"/>
          </p:cNvSpPr>
          <p:nvPr>
            <p:ph type="body" idx="1"/>
          </p:nvPr>
        </p:nvSpPr>
        <p:spPr bwMode="auto">
          <a:noFill/>
        </p:spPr>
        <p:txBody>
          <a:bodyPr wrap="square" numCol="1" anchor="t" anchorCtr="0" compatLnSpc="1">
            <a:prstTxWarp prst="textNoShape">
              <a:avLst/>
            </a:prstTxWarp>
          </a:bodyPr>
          <a:lstStyle/>
          <a:p>
            <a:pPr algn="just" eaLnBrk="1" hangingPunct="1">
              <a:spcBef>
                <a:spcPct val="0"/>
              </a:spcBef>
            </a:pPr>
            <a:r>
              <a:rPr lang="en-GB"/>
              <a:t>Global players add to this complexity even more complex elements, depending on the dimension of the business, the diversity of their localization, and the involved figure. Hence value chain’s global players is of course complex, and its performance involves many actors, representing system whose governance is difficult and challenging.</a:t>
            </a:r>
            <a:endParaRPr lang="it-IT"/>
          </a:p>
          <a:p>
            <a:pPr algn="just" eaLnBrk="1" hangingPunct="1">
              <a:spcBef>
                <a:spcPct val="0"/>
              </a:spcBef>
            </a:pPr>
            <a:r>
              <a:rPr lang="en-GB"/>
              <a:t>Zara, with its strategic behaviour and its M&amp;A operations has managed to valorise both the competitive advantages of a global chain (at an international level) and the ones related to a service value network (on a local basis).</a:t>
            </a:r>
            <a:endParaRPr lang="it-IT"/>
          </a:p>
          <a:p>
            <a:pPr eaLnBrk="1" hangingPunct="1">
              <a:spcBef>
                <a:spcPct val="0"/>
              </a:spcBef>
            </a:pPr>
            <a:endParaRPr lang="it-IT"/>
          </a:p>
        </p:txBody>
      </p:sp>
      <p:sp>
        <p:nvSpPr>
          <p:cNvPr id="218116"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DEB927-6E9E-4A67-8324-10C16F64B7B4}"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752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altLang="it-IT" sz="1200" dirty="0">
                <a:latin typeface="Tahoma" pitchFamily="34" charset="0"/>
                <a:cs typeface="Tahoma" pitchFamily="34" charset="0"/>
              </a:rPr>
              <a:t>In order to strengthen the quality levels of the offer, and to constantly align the service provided with the service designed and conceived, in line with customer needs, management could integrate traditional marketing strategies, with relational and internal marketing strategies: This is how the integrated approach to marketing is born, resulting from the integration between the three different marketing settings</a:t>
            </a:r>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D0467-7619-46ED-AA97-FC12A1EE27F5}"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0867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solidFill>
                  <a:srgbClr val="FF0000"/>
                </a:solidFill>
              </a:rPr>
              <a:t>Data l’esigenza delle imprese di un maggior contatto con il mercato, per accrescerne la soddisfazione e la fedeltà, nel tempo si è imposta sempre di più una crescente flessibilità strategica stimolando alleanze sistematiche ed il funzionamento di una rete di rapporti collaborativi con tutte le altre parti del processo di creazione del valore (fornitori, co-makers, personale interno, clienti, altri stakeholders) arrivando alla definizione di un nuovo concept di marketing. Il Marketing Relazionale Totale è dunque il marketing basato sulle relazioni, il network e l’interazione; esso è rivolto, dunque, a relazioni di lungo termine a somma positiva con i singoli clienti e gli altri stakeholder ed il valore si crea congiuntamente tra le parti coinvolte. Secondo tale approccio, l’impresa moderna è caratterizzata da elevata flessibilità organizzativa, con fini rapidi e mobili, bassi costi di gestione e rapida flessibilità di adattamento alle condizioni ambientali emergenti: si tratta di un’impresa di processo dove il ruolo della gerarchia, delle strutture e delle risorse fisiche è ridotto in favore di risorse immateriali e competenze che agevolano la predisposizione dell’impresa all’adattamento dinamico. </a:t>
            </a:r>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BD0467-7619-46ED-AA97-FC12A1EE27F5}"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33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16281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a:t>As far as traditional conceptualisation of the value chain, within a service value network the distinctive resource are related not only to individual actors’ capacities, but also to every actor’s ability to reconfigure its own service systems in accordance with its own competitive strategies and with the other actors; thus, every actor daily work to perform a benefit for the whole system, every system represent the result of common effort of its active elements. </a:t>
            </a:r>
            <a:endParaRPr lang="it-IT"/>
          </a:p>
        </p:txBody>
      </p:sp>
      <p:sp>
        <p:nvSpPr>
          <p:cNvPr id="257028"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96666D9-7FC0-4C4E-BF45-75D26F7469B4}" type="slidenum">
              <a:rPr kumimoji="0" lang="it-IT"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it-IT"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1528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77500" lnSpcReduction="20000"/>
          </a:bodyPr>
          <a:lstStyle/>
          <a:p>
            <a:r>
              <a:rPr lang="it-IT" dirty="0"/>
              <a:t>For instance, in smart communities that pursue </a:t>
            </a:r>
            <a:r>
              <a:rPr lang="it-IT" b="1" u="sng" dirty="0"/>
              <a:t>sustainability outcomes</a:t>
            </a:r>
            <a:r>
              <a:rPr lang="it-IT" dirty="0"/>
              <a:t>, value co-creation (And viable value co-creation) can</a:t>
            </a:r>
            <a:r>
              <a:rPr lang="it-IT" baseline="0" dirty="0"/>
              <a:t> act as drivers for sustainable value and innovation that can develop across the three contetxs in this way:</a:t>
            </a:r>
          </a:p>
          <a:p>
            <a:r>
              <a:rPr lang="it-IT" baseline="0" dirty="0"/>
              <a:t> </a:t>
            </a:r>
          </a:p>
          <a:p>
            <a:pPr marL="228600" indent="-228600">
              <a:buAutoNum type="arabicParenR"/>
            </a:pPr>
            <a:r>
              <a:rPr lang="it-IT" baseline="0" dirty="0"/>
              <a:t>At a micro level</a:t>
            </a:r>
          </a:p>
          <a:p>
            <a:r>
              <a:rPr lang="en-GB" sz="1200" kern="1200" dirty="0">
                <a:solidFill>
                  <a:schemeClr val="tx1"/>
                </a:solidFill>
                <a:effectLst/>
                <a:latin typeface="+mn-lt"/>
                <a:ea typeface="+mn-ea"/>
                <a:cs typeface="+mn-cs"/>
              </a:rPr>
              <a:t>Users’ compliance refers mainly to the acceptance of ethical value (at an individual level) that should comply with the attainment of community sustainable goals. Interactions can be</a:t>
            </a:r>
            <a:r>
              <a:rPr lang="en-GB" sz="1200" kern="1200" baseline="0" dirty="0">
                <a:solidFill>
                  <a:schemeClr val="tx1"/>
                </a:solidFill>
                <a:effectLst/>
                <a:latin typeface="+mn-lt"/>
                <a:ea typeface="+mn-ea"/>
                <a:cs typeface="+mn-cs"/>
              </a:rPr>
              <a:t> mediated thanks to ICTs and the main informational resource can be increasing awareness of environmental goals and enhanced technological competencies</a:t>
            </a:r>
          </a:p>
          <a:p>
            <a:endParaRPr lang="en-GB" sz="1200" kern="1200" baseline="0" dirty="0">
              <a:solidFill>
                <a:schemeClr val="tx1"/>
              </a:solidFill>
              <a:effectLst/>
              <a:latin typeface="+mn-lt"/>
              <a:ea typeface="+mn-ea"/>
              <a:cs typeface="+mn-cs"/>
            </a:endParaRPr>
          </a:p>
          <a:p>
            <a:r>
              <a:rPr lang="en-GB" sz="1200" kern="1200" baseline="0" dirty="0">
                <a:solidFill>
                  <a:schemeClr val="tx1"/>
                </a:solidFill>
                <a:effectLst/>
                <a:latin typeface="+mn-lt"/>
                <a:ea typeface="+mn-ea"/>
                <a:cs typeface="+mn-cs"/>
              </a:rPr>
              <a:t>2) At </a:t>
            </a:r>
            <a:r>
              <a:rPr lang="en-GB" sz="1200" kern="1200" baseline="0" dirty="0" err="1">
                <a:solidFill>
                  <a:schemeClr val="tx1"/>
                </a:solidFill>
                <a:effectLst/>
                <a:latin typeface="+mn-lt"/>
                <a:ea typeface="+mn-ea"/>
                <a:cs typeface="+mn-cs"/>
              </a:rPr>
              <a:t>meso</a:t>
            </a:r>
            <a:r>
              <a:rPr lang="en-GB" sz="1200" kern="1200" baseline="0" dirty="0">
                <a:solidFill>
                  <a:schemeClr val="tx1"/>
                </a:solidFill>
                <a:effectLst/>
                <a:latin typeface="+mn-lt"/>
                <a:ea typeface="+mn-ea"/>
                <a:cs typeface="+mn-cs"/>
              </a:rPr>
              <a:t> level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Stakeholder’s engagement</a:t>
            </a:r>
            <a:r>
              <a:rPr lang="en-GB" sz="1200" kern="1200" baseline="0" dirty="0">
                <a:solidFill>
                  <a:schemeClr val="tx1"/>
                </a:solidFill>
                <a:effectLst/>
                <a:latin typeface="+mn-lt"/>
                <a:ea typeface="+mn-ea"/>
                <a:cs typeface="+mn-cs"/>
              </a:rPr>
              <a:t> increases and actors are involved</a:t>
            </a:r>
            <a:r>
              <a:rPr lang="en-GB" sz="1200" kern="1200" dirty="0">
                <a:solidFill>
                  <a:schemeClr val="tx1"/>
                </a:solidFill>
                <a:effectLst/>
                <a:latin typeface="+mn-lt"/>
                <a:ea typeface="+mn-ea"/>
                <a:cs typeface="+mn-cs"/>
              </a:rPr>
              <a:t> in the design of a harmonized set of smart projects in which ICTs are integrated synergistically to realize community development. </a:t>
            </a:r>
          </a:p>
          <a:p>
            <a:r>
              <a:rPr lang="en-GB" sz="1200" kern="1200" dirty="0">
                <a:solidFill>
                  <a:schemeClr val="tx1"/>
                </a:solidFill>
                <a:effectLst/>
                <a:latin typeface="+mn-lt"/>
                <a:ea typeface="+mn-ea"/>
                <a:cs typeface="+mn-cs"/>
              </a:rPr>
              <a:t>New ways</a:t>
            </a:r>
            <a:r>
              <a:rPr lang="en-GB" sz="1200" kern="1200" baseline="0" dirty="0">
                <a:solidFill>
                  <a:schemeClr val="tx1"/>
                </a:solidFill>
                <a:effectLst/>
                <a:latin typeface="+mn-lt"/>
                <a:ea typeface="+mn-ea"/>
                <a:cs typeface="+mn-cs"/>
              </a:rPr>
              <a:t> of experiencing the territories thanks to</a:t>
            </a:r>
            <a:r>
              <a:rPr lang="en-GB" sz="1200" b="1" u="sng" kern="1200" baseline="0" dirty="0">
                <a:solidFill>
                  <a:schemeClr val="tx1"/>
                </a:solidFill>
                <a:effectLst/>
                <a:latin typeface="+mn-lt"/>
                <a:ea typeface="+mn-ea"/>
                <a:cs typeface="+mn-cs"/>
              </a:rPr>
              <a:t> citizenship </a:t>
            </a:r>
            <a:r>
              <a:rPr lang="en-GB" sz="1200" kern="1200" baseline="0" dirty="0">
                <a:solidFill>
                  <a:schemeClr val="tx1"/>
                </a:solidFill>
                <a:effectLst/>
                <a:latin typeface="+mn-lt"/>
                <a:ea typeface="+mn-ea"/>
                <a:cs typeface="+mn-cs"/>
              </a:rPr>
              <a:t>and e-democracy can be introduced. K</a:t>
            </a:r>
            <a:r>
              <a:rPr lang="en-GB" sz="1200" kern="1200" dirty="0">
                <a:solidFill>
                  <a:schemeClr val="tx1"/>
                </a:solidFill>
                <a:effectLst/>
                <a:latin typeface="+mn-lt"/>
                <a:ea typeface="+mn-ea"/>
                <a:cs typeface="+mn-cs"/>
              </a:rPr>
              <a:t>nowledge exchanges </a:t>
            </a:r>
            <a:r>
              <a:rPr lang="it-IT" sz="1200" kern="1200" dirty="0">
                <a:solidFill>
                  <a:schemeClr val="tx1"/>
                </a:solidFill>
                <a:effectLst/>
                <a:latin typeface="+mn-lt"/>
                <a:ea typeface="+mn-ea"/>
                <a:cs typeface="+mn-cs"/>
              </a:rPr>
              <a:t>can give birth</a:t>
            </a:r>
            <a:r>
              <a:rPr lang="it-IT" sz="1200" kern="1200" baseline="0" dirty="0">
                <a:solidFill>
                  <a:schemeClr val="tx1"/>
                </a:solidFill>
                <a:effectLst/>
                <a:latin typeface="+mn-lt"/>
                <a:ea typeface="+mn-ea"/>
                <a:cs typeface="+mn-cs"/>
              </a:rPr>
              <a:t> to the synergistic creation of new skills to 1) manage multi-level systems; 2) use technologies; 3) interact with others; 4) pursue sustainable outcome</a:t>
            </a:r>
            <a:endParaRPr lang="it-IT"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 At macro-level----Then, based on the sharing of common smart values, joint decision-making and policy-making</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activities are performed and users’ provide their ideas and insights to improve services</a:t>
            </a:r>
            <a:r>
              <a:rPr lang="en-GB" sz="1200" kern="1200" baseline="0" dirty="0">
                <a:solidFill>
                  <a:schemeClr val="tx1"/>
                </a:solidFill>
                <a:effectLst/>
                <a:latin typeface="+mn-lt"/>
                <a:ea typeface="+mn-ea"/>
                <a:cs typeface="+mn-cs"/>
              </a:rPr>
              <a:t> and the entire community</a:t>
            </a:r>
            <a:r>
              <a:rPr lang="en-GB" sz="1200" kern="1200" dirty="0">
                <a:solidFill>
                  <a:schemeClr val="tx1"/>
                </a:solidFill>
                <a:effectLst/>
                <a:latin typeface="+mn-lt"/>
                <a:ea typeface="+mn-ea"/>
                <a:cs typeface="+mn-cs"/>
              </a:rPr>
              <a:t>. Each member can become potentially a decision-maker by expressing its own creative interpretation regarding a new product or service or providing resolution for a given social or environmental challenge.</a:t>
            </a:r>
          </a:p>
          <a:p>
            <a:r>
              <a:rPr lang="en-GB" sz="1200" kern="1200" dirty="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a:p>
            <a:r>
              <a:rPr lang="en-GB" dirty="0">
                <a:effectLst/>
              </a:rPr>
              <a:t>The integration of innovative insights from many sources should be optimized by multi-level governance thanks to the constant search for the compliance between individual objectives and values with overall system’s goal (phase 3). This alignment is the driving force that can lead to the transition from the decisions co-established at </a:t>
            </a:r>
            <a:r>
              <a:rPr lang="en-GB" dirty="0" err="1">
                <a:effectLst/>
              </a:rPr>
              <a:t>meso</a:t>
            </a:r>
            <a:r>
              <a:rPr lang="en-GB" dirty="0">
                <a:effectLst/>
              </a:rPr>
              <a:t>-level to the co-development of policies at macro-level. To enable this passage, the innovative ideas and suggestions arising from users should be co-evaluated to align the shared values in the community with the overall goal of sustainable development.</a:t>
            </a:r>
          </a:p>
          <a:p>
            <a:r>
              <a:rPr lang="it-IT" dirty="0">
                <a:effectLst/>
              </a:rPr>
              <a:t> </a:t>
            </a:r>
            <a:r>
              <a:rPr lang="en-GB" dirty="0">
                <a:effectLst/>
              </a:rPr>
              <a:t>Thanks to social inclusion and democratic , new cultural and social institutions can be created</a:t>
            </a:r>
            <a:r>
              <a:rPr lang="en-GB" baseline="0" dirty="0">
                <a:effectLst/>
              </a:rPr>
              <a:t> (environmental standards, law, services, policies, welfare state)</a:t>
            </a:r>
          </a:p>
          <a:p>
            <a:endParaRPr lang="it-IT" dirty="0">
              <a:effectLst/>
            </a:endParaRPr>
          </a:p>
          <a:p>
            <a:r>
              <a:rPr lang="en-GB" dirty="0">
                <a:effectLst/>
              </a:rPr>
              <a:t>Lastly the process of co-innovation as a cycle can be renewed over time (the arrow in the figure). The smart communities</a:t>
            </a:r>
            <a:r>
              <a:rPr lang="en-GB" baseline="0" dirty="0">
                <a:effectLst/>
              </a:rPr>
              <a:t> c</a:t>
            </a:r>
            <a:r>
              <a:rPr lang="en-GB" dirty="0">
                <a:effectLst/>
              </a:rPr>
              <a:t>an regenerate the smart culture produced through the constant renewal of values and knowledge</a:t>
            </a:r>
            <a:r>
              <a:rPr lang="en-GB" baseline="0" dirty="0">
                <a:effectLst/>
              </a:rPr>
              <a:t> to </a:t>
            </a:r>
            <a:r>
              <a:rPr lang="en-US" dirty="0">
                <a:effectLst/>
              </a:rPr>
              <a:t>co-design gradually the foundations for a smart future. </a:t>
            </a:r>
            <a:endParaRPr lang="it-IT" dirty="0">
              <a:effectLst/>
            </a:endParaRPr>
          </a:p>
          <a:p>
            <a:r>
              <a:rPr lang="en-GB" sz="1200" kern="1200" dirty="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it-IT" sz="1200" kern="1200" dirty="0">
              <a:solidFill>
                <a:schemeClr val="tx1"/>
              </a:solidFill>
              <a:effectLst/>
              <a:latin typeface="+mn-lt"/>
              <a:ea typeface="+mn-ea"/>
              <a:cs typeface="+mn-cs"/>
            </a:endParaRPr>
          </a:p>
          <a:p>
            <a:pPr marL="0" indent="0">
              <a:buNone/>
            </a:pPr>
            <a:endParaRPr lang="it-IT" baseline="0" dirty="0"/>
          </a:p>
        </p:txBody>
      </p:sp>
      <p:sp>
        <p:nvSpPr>
          <p:cNvPr id="4" name="Segnaposto numero diapositiva 3"/>
          <p:cNvSpPr>
            <a:spLocks noGrp="1"/>
          </p:cNvSpPr>
          <p:nvPr>
            <p:ph type="sldNum" sz="quarter" idx="10"/>
          </p:nvPr>
        </p:nvSpPr>
        <p:spPr/>
        <p:txBody>
          <a:bodyPr/>
          <a:lstStyle/>
          <a:p>
            <a:fld id="{3A1ED678-7EFA-442F-A897-EA3E945E9248}" type="slidenum">
              <a:rPr lang="it-IT" smtClean="0"/>
              <a:t>41</a:t>
            </a:fld>
            <a:endParaRPr lang="it-IT"/>
          </a:p>
        </p:txBody>
      </p:sp>
    </p:spTree>
    <p:extLst>
      <p:ext uri="{BB962C8B-B14F-4D97-AF65-F5344CB8AC3E}">
        <p14:creationId xmlns:p14="http://schemas.microsoft.com/office/powerpoint/2010/main" val="1993511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2BD0467-7619-46ED-AA97-FC12A1EE27F5}" type="slidenum">
              <a:rPr lang="it-IT" smtClean="0"/>
              <a:pPr/>
              <a:t>45</a:t>
            </a:fld>
            <a:endParaRPr lang="it-IT"/>
          </a:p>
        </p:txBody>
      </p:sp>
    </p:spTree>
    <p:extLst>
      <p:ext uri="{BB962C8B-B14F-4D97-AF65-F5344CB8AC3E}">
        <p14:creationId xmlns:p14="http://schemas.microsoft.com/office/powerpoint/2010/main" val="3988265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4DE8D8C-CE33-4DD7-9491-5E3AFC1C368B}" type="datetime1">
              <a:rPr lang="it-IT" smtClean="0"/>
              <a:t>11/05/2020</a:t>
            </a:fld>
            <a:endParaRPr lang="it-IT"/>
          </a:p>
        </p:txBody>
      </p:sp>
      <p:sp>
        <p:nvSpPr>
          <p:cNvPr id="5" name="Segnaposto piè di pagina 4"/>
          <p:cNvSpPr>
            <a:spLocks noGrp="1"/>
          </p:cNvSpPr>
          <p:nvPr>
            <p:ph type="ftr" sz="quarter" idx="11"/>
          </p:nvPr>
        </p:nvSpPr>
        <p:spPr/>
        <p:txBody>
          <a:bodyPr/>
          <a:lstStyle/>
          <a:p>
            <a:endParaRPr lang="it-IT"/>
          </a:p>
        </p:txBody>
      </p:sp>
      <p:sp>
        <p:nvSpPr>
          <p:cNvPr id="8" name="Segnaposto numero diapositiva 5"/>
          <p:cNvSpPr>
            <a:spLocks noGrp="1"/>
          </p:cNvSpPr>
          <p:nvPr>
            <p:ph type="sldNum" sz="quarter" idx="12"/>
          </p:nvPr>
        </p:nvSpPr>
        <p:spPr>
          <a:xfrm>
            <a:off x="6902896" y="6165304"/>
            <a:ext cx="2133600" cy="365125"/>
          </a:xfr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1647EBB-5FDB-4760-BC18-8FA9A9F9737A}" type="datetime1">
              <a:rPr lang="it-IT" smtClean="0"/>
              <a:t>11/05/2020</a:t>
            </a:fld>
            <a:endParaRPr lang="it-IT"/>
          </a:p>
        </p:txBody>
      </p:sp>
      <p:sp>
        <p:nvSpPr>
          <p:cNvPr id="5" name="Segnaposto piè di pagina 4"/>
          <p:cNvSpPr>
            <a:spLocks noGrp="1"/>
          </p:cNvSpPr>
          <p:nvPr>
            <p:ph type="ftr" sz="quarter" idx="11"/>
          </p:nvPr>
        </p:nvSpPr>
        <p:spPr/>
        <p:txBody>
          <a:bodyPr/>
          <a:lstStyle/>
          <a:p>
            <a:endParaRPr lang="it-IT"/>
          </a:p>
        </p:txBody>
      </p:sp>
      <p:sp>
        <p:nvSpPr>
          <p:cNvPr id="7" name="Segnaposto numero diapositiva 5"/>
          <p:cNvSpPr>
            <a:spLocks noGrp="1"/>
          </p:cNvSpPr>
          <p:nvPr>
            <p:ph type="sldNum" sz="quarter" idx="12"/>
          </p:nvPr>
        </p:nvSpPr>
        <p:spPr>
          <a:xfrm>
            <a:off x="6902896" y="6165304"/>
            <a:ext cx="2133600" cy="365125"/>
          </a:xfr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B80054D-5F81-4CB4-A5F2-91C84F15E999}" type="datetime1">
              <a:rPr lang="it-IT" smtClean="0"/>
              <a:t>11/05/2020</a:t>
            </a:fld>
            <a:endParaRPr lang="it-IT"/>
          </a:p>
        </p:txBody>
      </p:sp>
      <p:sp>
        <p:nvSpPr>
          <p:cNvPr id="5" name="Segnaposto piè di pagina 4"/>
          <p:cNvSpPr>
            <a:spLocks noGrp="1"/>
          </p:cNvSpPr>
          <p:nvPr>
            <p:ph type="ftr" sz="quarter" idx="11"/>
          </p:nvPr>
        </p:nvSpPr>
        <p:spPr/>
        <p:txBody>
          <a:bodyPr/>
          <a:lstStyle/>
          <a:p>
            <a:endParaRPr lang="it-IT"/>
          </a:p>
        </p:txBody>
      </p:sp>
      <p:sp>
        <p:nvSpPr>
          <p:cNvPr id="7" name="Segnaposto numero diapositiva 5"/>
          <p:cNvSpPr>
            <a:spLocks noGrp="1"/>
          </p:cNvSpPr>
          <p:nvPr>
            <p:ph type="sldNum" sz="quarter" idx="12"/>
          </p:nvPr>
        </p:nvSpPr>
        <p:spPr>
          <a:xfrm>
            <a:off x="6902896" y="6165304"/>
            <a:ext cx="2133600" cy="365125"/>
          </a:xfr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7_Titolo e contenuto">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olo e contenuto">
    <p:spTree>
      <p:nvGrpSpPr>
        <p:cNvPr id="1" name=""/>
        <p:cNvGrpSpPr/>
        <p:nvPr/>
      </p:nvGrpSpPr>
      <p:grpSpPr>
        <a:xfrm>
          <a:off x="0" y="0"/>
          <a:ext cx="0" cy="0"/>
          <a:chOff x="0" y="0"/>
          <a:chExt cx="0" cy="0"/>
        </a:xfrm>
      </p:grpSpPr>
      <p:sp>
        <p:nvSpPr>
          <p:cNvPr id="8" name="Segnaposto contenuto 7"/>
          <p:cNvSpPr>
            <a:spLocks noGrp="1"/>
          </p:cNvSpPr>
          <p:nvPr>
            <p:ph sz="quarter" idx="1"/>
          </p:nvPr>
        </p:nvSpPr>
        <p:spPr>
          <a:xfrm>
            <a:off x="612648" y="1600200"/>
            <a:ext cx="8153400" cy="4495800"/>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3" name="Segnaposto data 13"/>
          <p:cNvSpPr>
            <a:spLocks noGrp="1"/>
          </p:cNvSpPr>
          <p:nvPr>
            <p:ph type="dt" sz="half" idx="10"/>
          </p:nvPr>
        </p:nvSpPr>
        <p:spPr/>
        <p:txBody>
          <a:bodyPr/>
          <a:lstStyle>
            <a:lvl1pPr>
              <a:defRPr/>
            </a:lvl1pPr>
          </a:lstStyle>
          <a:p>
            <a:pPr>
              <a:defRPr/>
            </a:pPr>
            <a:fld id="{74610BF8-26A4-416E-82DA-732A42F19917}" type="datetime1">
              <a:rPr lang="it-IT" smtClean="0"/>
              <a:t>11/05/2020</a:t>
            </a:fld>
            <a:endParaRPr lang="it-IT"/>
          </a:p>
        </p:txBody>
      </p:sp>
      <p:sp>
        <p:nvSpPr>
          <p:cNvPr id="6" name="Segnaposto numero diapositiva 5"/>
          <p:cNvSpPr>
            <a:spLocks noGrp="1"/>
          </p:cNvSpPr>
          <p:nvPr>
            <p:ph type="sldNum" sz="quarter" idx="11"/>
          </p:nvPr>
        </p:nvSpPr>
        <p:spPr>
          <a:xfrm>
            <a:off x="6902896" y="6165304"/>
            <a:ext cx="2133600" cy="365125"/>
          </a:xfr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3366DF45-C0C8-4648-A4FB-491F3DD076F7}" type="datetime1">
              <a:rPr lang="it-IT" smtClean="0"/>
              <a:t>11/05/2020</a:t>
            </a:fld>
            <a:endParaRPr lang="it-IT"/>
          </a:p>
        </p:txBody>
      </p:sp>
      <p:sp>
        <p:nvSpPr>
          <p:cNvPr id="5" name="Segnaposto piè di pagina 4"/>
          <p:cNvSpPr>
            <a:spLocks noGrp="1"/>
          </p:cNvSpPr>
          <p:nvPr>
            <p:ph type="ftr" sz="quarter" idx="11"/>
          </p:nvPr>
        </p:nvSpPr>
        <p:spPr/>
        <p:txBody>
          <a:bodyPr/>
          <a:lstStyle/>
          <a:p>
            <a:endParaRPr lang="it-IT"/>
          </a:p>
        </p:txBody>
      </p:sp>
      <p:sp>
        <p:nvSpPr>
          <p:cNvPr id="7"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F6033D12-419A-48EF-B334-F94D7F2AE568}" type="datetime1">
              <a:rPr lang="it-IT" smtClean="0"/>
              <a:t>11/05/2020</a:t>
            </a:fld>
            <a:endParaRPr lang="it-IT"/>
          </a:p>
        </p:txBody>
      </p:sp>
      <p:sp>
        <p:nvSpPr>
          <p:cNvPr id="5" name="Segnaposto piè di pagina 4"/>
          <p:cNvSpPr>
            <a:spLocks noGrp="1"/>
          </p:cNvSpPr>
          <p:nvPr>
            <p:ph type="ftr" sz="quarter" idx="11"/>
          </p:nvPr>
        </p:nvSpPr>
        <p:spPr/>
        <p:txBody>
          <a:bodyPr/>
          <a:lstStyle/>
          <a:p>
            <a:endParaRPr lang="it-IT"/>
          </a:p>
        </p:txBody>
      </p:sp>
      <p:sp>
        <p:nvSpPr>
          <p:cNvPr id="7"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7E2DA257-A0AD-4840-A4F3-F9F0C73CE054}" type="datetime1">
              <a:rPr lang="it-IT" smtClean="0"/>
              <a:t>11/05/2020</a:t>
            </a:fld>
            <a:endParaRPr lang="it-IT"/>
          </a:p>
        </p:txBody>
      </p:sp>
      <p:sp>
        <p:nvSpPr>
          <p:cNvPr id="5" name="Segnaposto piè di pagina 4"/>
          <p:cNvSpPr>
            <a:spLocks noGrp="1"/>
          </p:cNvSpPr>
          <p:nvPr>
            <p:ph type="ftr" sz="quarter" idx="11"/>
          </p:nvPr>
        </p:nvSpPr>
        <p:spPr/>
        <p:txBody>
          <a:bodyPr/>
          <a:lstStyle/>
          <a:p>
            <a:endParaRPr lang="it-IT"/>
          </a:p>
        </p:txBody>
      </p:sp>
      <p:sp>
        <p:nvSpPr>
          <p:cNvPr id="7"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C9E222EA-4BAC-4596-9FA3-8B30EBE98A7B}" type="datetime1">
              <a:rPr lang="it-IT" smtClean="0"/>
              <a:t>11/05/2020</a:t>
            </a:fld>
            <a:endParaRPr lang="it-IT"/>
          </a:p>
        </p:txBody>
      </p:sp>
      <p:sp>
        <p:nvSpPr>
          <p:cNvPr id="6" name="Segnaposto piè di pagina 5"/>
          <p:cNvSpPr>
            <a:spLocks noGrp="1"/>
          </p:cNvSpPr>
          <p:nvPr>
            <p:ph type="ftr" sz="quarter" idx="11"/>
          </p:nvPr>
        </p:nvSpPr>
        <p:spPr/>
        <p:txBody>
          <a:bodyPr/>
          <a:lstStyle/>
          <a:p>
            <a:endParaRPr lang="it-IT"/>
          </a:p>
        </p:txBody>
      </p:sp>
      <p:sp>
        <p:nvSpPr>
          <p:cNvPr id="8"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0CE9F02-1A88-4670-8C6D-20BEF50CB9DF}" type="datetime1">
              <a:rPr lang="it-IT" smtClean="0"/>
              <a:t>11/05/2020</a:t>
            </a:fld>
            <a:endParaRPr lang="it-IT"/>
          </a:p>
        </p:txBody>
      </p:sp>
      <p:sp>
        <p:nvSpPr>
          <p:cNvPr id="8" name="Segnaposto piè di pagina 7"/>
          <p:cNvSpPr>
            <a:spLocks noGrp="1"/>
          </p:cNvSpPr>
          <p:nvPr>
            <p:ph type="ftr" sz="quarter" idx="11"/>
          </p:nvPr>
        </p:nvSpPr>
        <p:spPr/>
        <p:txBody>
          <a:bodyPr/>
          <a:lstStyle/>
          <a:p>
            <a:endParaRPr lang="it-IT"/>
          </a:p>
        </p:txBody>
      </p:sp>
      <p:sp>
        <p:nvSpPr>
          <p:cNvPr id="10"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40282A17-2949-4A73-A231-9F71F79D3049}" type="datetime1">
              <a:rPr lang="it-IT" smtClean="0"/>
              <a:t>11/05/2020</a:t>
            </a:fld>
            <a:endParaRPr lang="it-IT"/>
          </a:p>
        </p:txBody>
      </p:sp>
      <p:sp>
        <p:nvSpPr>
          <p:cNvPr id="4" name="Segnaposto piè di pagina 3"/>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339CF82-D949-402F-B493-0A79EBE97B22}" type="datetime1">
              <a:rPr lang="it-IT" smtClean="0"/>
              <a:t>11/05/2020</a:t>
            </a:fld>
            <a:endParaRPr lang="it-IT"/>
          </a:p>
        </p:txBody>
      </p:sp>
      <p:sp>
        <p:nvSpPr>
          <p:cNvPr id="5" name="Segnaposto piè di pagina 4"/>
          <p:cNvSpPr>
            <a:spLocks noGrp="1"/>
          </p:cNvSpPr>
          <p:nvPr>
            <p:ph type="ftr" sz="quarter" idx="11"/>
          </p:nvPr>
        </p:nvSpPr>
        <p:spPr/>
        <p:txBody>
          <a:bodyPr/>
          <a:lstStyle/>
          <a:p>
            <a:endParaRPr lang="it-IT"/>
          </a:p>
        </p:txBody>
      </p:sp>
      <p:sp>
        <p:nvSpPr>
          <p:cNvPr id="7" name="Segnaposto numero diapositiva 5"/>
          <p:cNvSpPr>
            <a:spLocks noGrp="1"/>
          </p:cNvSpPr>
          <p:nvPr>
            <p:ph type="sldNum" sz="quarter" idx="12"/>
          </p:nvPr>
        </p:nvSpPr>
        <p:spPr>
          <a:xfrm>
            <a:off x="6902896" y="6165304"/>
            <a:ext cx="2133600" cy="365125"/>
          </a:xfrm>
        </p:spPr>
        <p:txBody>
          <a:bodyPr/>
          <a:lstStyle>
            <a:lvl1pPr>
              <a:defRPr sz="1800">
                <a:solidFill>
                  <a:schemeClr val="tx1"/>
                </a:solidFill>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2E345F7-C3A4-42BC-8390-AB02E92DA942}" type="datetime1">
              <a:rPr lang="it-IT" smtClean="0"/>
              <a:t>11/05/2020</a:t>
            </a:fld>
            <a:endParaRPr lang="it-IT"/>
          </a:p>
        </p:txBody>
      </p:sp>
      <p:sp>
        <p:nvSpPr>
          <p:cNvPr id="3" name="Segnaposto piè di pagina 2"/>
          <p:cNvSpPr>
            <a:spLocks noGrp="1"/>
          </p:cNvSpPr>
          <p:nvPr>
            <p:ph type="ftr" sz="quarter" idx="11"/>
          </p:nvPr>
        </p:nvSpPr>
        <p:spPr/>
        <p:txBody>
          <a:bodyPr/>
          <a:lstStyle/>
          <a:p>
            <a:endParaRPr lang="it-IT"/>
          </a:p>
        </p:txBody>
      </p:sp>
      <p:sp>
        <p:nvSpPr>
          <p:cNvPr id="5"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05CC3A0A-DF70-442D-9BFA-68F658BC3141}" type="datetime1">
              <a:rPr lang="it-IT" smtClean="0"/>
              <a:t>11/05/2020</a:t>
            </a:fld>
            <a:endParaRPr lang="it-IT"/>
          </a:p>
        </p:txBody>
      </p:sp>
      <p:sp>
        <p:nvSpPr>
          <p:cNvPr id="6" name="Segnaposto piè di pagina 5"/>
          <p:cNvSpPr>
            <a:spLocks noGrp="1"/>
          </p:cNvSpPr>
          <p:nvPr>
            <p:ph type="ftr" sz="quarter" idx="11"/>
          </p:nvPr>
        </p:nvSpPr>
        <p:spPr/>
        <p:txBody>
          <a:bodyPr/>
          <a:lstStyle/>
          <a:p>
            <a:endParaRPr lang="it-IT"/>
          </a:p>
        </p:txBody>
      </p:sp>
      <p:sp>
        <p:nvSpPr>
          <p:cNvPr id="8"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1E7754-7ED7-4CAF-8D47-D5F6B4E6D829}" type="datetime1">
              <a:rPr lang="it-IT" smtClean="0"/>
              <a:t>11/05/2020</a:t>
            </a:fld>
            <a:endParaRPr lang="it-IT"/>
          </a:p>
        </p:txBody>
      </p:sp>
      <p:sp>
        <p:nvSpPr>
          <p:cNvPr id="6" name="Segnaposto piè di pagina 5"/>
          <p:cNvSpPr>
            <a:spLocks noGrp="1"/>
          </p:cNvSpPr>
          <p:nvPr>
            <p:ph type="ftr" sz="quarter" idx="11"/>
          </p:nvPr>
        </p:nvSpPr>
        <p:spPr/>
        <p:txBody>
          <a:bodyPr/>
          <a:lstStyle/>
          <a:p>
            <a:endParaRPr lang="it-IT"/>
          </a:p>
        </p:txBody>
      </p:sp>
      <p:sp>
        <p:nvSpPr>
          <p:cNvPr id="8"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3D114CA-0D4E-4FC8-8329-4AF18F1AEE8E}" type="datetime1">
              <a:rPr lang="it-IT" smtClean="0"/>
              <a:t>11/05/2020</a:t>
            </a:fld>
            <a:endParaRPr lang="it-IT"/>
          </a:p>
        </p:txBody>
      </p:sp>
      <p:sp>
        <p:nvSpPr>
          <p:cNvPr id="5" name="Segnaposto piè di pagina 4"/>
          <p:cNvSpPr>
            <a:spLocks noGrp="1"/>
          </p:cNvSpPr>
          <p:nvPr>
            <p:ph type="ftr" sz="quarter" idx="11"/>
          </p:nvPr>
        </p:nvSpPr>
        <p:spPr/>
        <p:txBody>
          <a:bodyPr/>
          <a:lstStyle/>
          <a:p>
            <a:endParaRPr lang="it-IT"/>
          </a:p>
        </p:txBody>
      </p:sp>
      <p:sp>
        <p:nvSpPr>
          <p:cNvPr id="7"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ED7E061-A46C-46F3-A4F6-ECE3E7894FCA}" type="datetime1">
              <a:rPr lang="it-IT" smtClean="0"/>
              <a:t>11/05/2020</a:t>
            </a:fld>
            <a:endParaRPr lang="it-IT"/>
          </a:p>
        </p:txBody>
      </p:sp>
      <p:sp>
        <p:nvSpPr>
          <p:cNvPr id="5" name="Segnaposto piè di pagina 4"/>
          <p:cNvSpPr>
            <a:spLocks noGrp="1"/>
          </p:cNvSpPr>
          <p:nvPr>
            <p:ph type="ftr" sz="quarter" idx="11"/>
          </p:nvPr>
        </p:nvSpPr>
        <p:spPr/>
        <p:txBody>
          <a:bodyPr/>
          <a:lstStyle/>
          <a:p>
            <a:endParaRPr lang="it-IT"/>
          </a:p>
        </p:txBody>
      </p:sp>
      <p:sp>
        <p:nvSpPr>
          <p:cNvPr id="7" name="Segnaposto numero diapositiva 5"/>
          <p:cNvSpPr>
            <a:spLocks noGrp="1"/>
          </p:cNvSpPr>
          <p:nvPr>
            <p:ph type="sldNum" sz="quarter" idx="12"/>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8D58CFE6-ADD0-4B7E-BF16-6BF75D6C8BD6}" type="datetime1">
              <a:rPr lang="it-IT" smtClean="0"/>
              <a:t>11/05/2020</a:t>
            </a:fld>
            <a:endParaRPr lang="it-IT"/>
          </a:p>
        </p:txBody>
      </p:sp>
      <p:sp>
        <p:nvSpPr>
          <p:cNvPr id="5" name="Segnaposto piè di pagina 4"/>
          <p:cNvSpPr>
            <a:spLocks noGrp="1"/>
          </p:cNvSpPr>
          <p:nvPr>
            <p:ph type="ftr" sz="quarter" idx="11"/>
          </p:nvPr>
        </p:nvSpPr>
        <p:spPr/>
        <p:txBody>
          <a:bodyPr/>
          <a:lstStyle/>
          <a:p>
            <a:endParaRPr lang="it-IT"/>
          </a:p>
        </p:txBody>
      </p:sp>
      <p:sp>
        <p:nvSpPr>
          <p:cNvPr id="7" name="Segnaposto numero diapositiva 5"/>
          <p:cNvSpPr>
            <a:spLocks noGrp="1"/>
          </p:cNvSpPr>
          <p:nvPr>
            <p:ph type="sldNum" sz="quarter" idx="12"/>
          </p:nvPr>
        </p:nvSpPr>
        <p:spPr>
          <a:xfrm>
            <a:off x="6902896" y="6165304"/>
            <a:ext cx="2133600" cy="365125"/>
          </a:xfr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16BC350F-D239-4C8A-A3A9-33A1B1232B91}" type="datetime1">
              <a:rPr lang="it-IT" smtClean="0"/>
              <a:t>11/05/2020</a:t>
            </a:fld>
            <a:endParaRPr lang="it-IT"/>
          </a:p>
        </p:txBody>
      </p:sp>
      <p:sp>
        <p:nvSpPr>
          <p:cNvPr id="6" name="Segnaposto piè di pagina 5"/>
          <p:cNvSpPr>
            <a:spLocks noGrp="1"/>
          </p:cNvSpPr>
          <p:nvPr>
            <p:ph type="ftr" sz="quarter" idx="11"/>
          </p:nvPr>
        </p:nvSpPr>
        <p:spPr/>
        <p:txBody>
          <a:bodyPr/>
          <a:lstStyle/>
          <a:p>
            <a:endParaRPr lang="it-IT"/>
          </a:p>
        </p:txBody>
      </p:sp>
      <p:sp>
        <p:nvSpPr>
          <p:cNvPr id="8" name="Segnaposto numero diapositiva 5"/>
          <p:cNvSpPr>
            <a:spLocks noGrp="1"/>
          </p:cNvSpPr>
          <p:nvPr>
            <p:ph type="sldNum" sz="quarter" idx="12"/>
          </p:nvPr>
        </p:nvSpPr>
        <p:spPr>
          <a:xfrm>
            <a:off x="6902896" y="6165304"/>
            <a:ext cx="2133600" cy="365125"/>
          </a:xfr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9FC6A0D3-F993-481F-9A2B-643A94F4731F}" type="datetime1">
              <a:rPr lang="it-IT" smtClean="0"/>
              <a:t>11/05/2020</a:t>
            </a:fld>
            <a:endParaRPr lang="it-IT"/>
          </a:p>
        </p:txBody>
      </p:sp>
      <p:sp>
        <p:nvSpPr>
          <p:cNvPr id="8" name="Segnaposto piè di pagina 7"/>
          <p:cNvSpPr>
            <a:spLocks noGrp="1"/>
          </p:cNvSpPr>
          <p:nvPr>
            <p:ph type="ftr" sz="quarter" idx="11"/>
          </p:nvPr>
        </p:nvSpPr>
        <p:spPr/>
        <p:txBody>
          <a:bodyPr/>
          <a:lstStyle/>
          <a:p>
            <a:endParaRPr lang="it-IT"/>
          </a:p>
        </p:txBody>
      </p:sp>
      <p:sp>
        <p:nvSpPr>
          <p:cNvPr id="10" name="Segnaposto numero diapositiva 5"/>
          <p:cNvSpPr>
            <a:spLocks noGrp="1"/>
          </p:cNvSpPr>
          <p:nvPr>
            <p:ph type="sldNum" sz="quarter" idx="12"/>
          </p:nvPr>
        </p:nvSpPr>
        <p:spPr>
          <a:xfrm>
            <a:off x="6902896" y="6165304"/>
            <a:ext cx="2133600" cy="365125"/>
          </a:xfr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712D8EFD-8900-4466-A6D6-0ACBFB8FECCF}" type="datetime1">
              <a:rPr lang="it-IT" smtClean="0"/>
              <a:t>11/05/2020</a:t>
            </a:fld>
            <a:endParaRPr lang="it-IT"/>
          </a:p>
        </p:txBody>
      </p:sp>
      <p:sp>
        <p:nvSpPr>
          <p:cNvPr id="4" name="Segnaposto piè di pagina 3"/>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a:xfrm>
            <a:off x="6902896" y="6165304"/>
            <a:ext cx="2133600" cy="365125"/>
          </a:xfr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4F9DD59-CAB8-4BB4-A570-C356F8AE2A45}" type="datetime1">
              <a:rPr lang="it-IT" smtClean="0"/>
              <a:t>11/05/2020</a:t>
            </a:fld>
            <a:endParaRPr lang="it-IT"/>
          </a:p>
        </p:txBody>
      </p:sp>
      <p:sp>
        <p:nvSpPr>
          <p:cNvPr id="3" name="Segnaposto piè di pagina 2"/>
          <p:cNvSpPr>
            <a:spLocks noGrp="1"/>
          </p:cNvSpPr>
          <p:nvPr>
            <p:ph type="ftr" sz="quarter" idx="11"/>
          </p:nvPr>
        </p:nvSpPr>
        <p:spPr/>
        <p:txBody>
          <a:bodyPr/>
          <a:lstStyle/>
          <a:p>
            <a:endParaRPr lang="it-IT"/>
          </a:p>
        </p:txBody>
      </p:sp>
      <p:sp>
        <p:nvSpPr>
          <p:cNvPr id="5" name="Segnaposto numero diapositiva 5"/>
          <p:cNvSpPr>
            <a:spLocks noGrp="1"/>
          </p:cNvSpPr>
          <p:nvPr>
            <p:ph type="sldNum" sz="quarter" idx="12"/>
          </p:nvPr>
        </p:nvSpPr>
        <p:spPr>
          <a:xfrm>
            <a:off x="6902896" y="6165304"/>
            <a:ext cx="2133600" cy="365125"/>
          </a:xfr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F61B236-E692-4FD5-8FAC-680E0A3E95A6}" type="datetime1">
              <a:rPr lang="it-IT" smtClean="0"/>
              <a:t>11/05/2020</a:t>
            </a:fld>
            <a:endParaRPr lang="it-IT"/>
          </a:p>
        </p:txBody>
      </p:sp>
      <p:sp>
        <p:nvSpPr>
          <p:cNvPr id="6" name="Segnaposto piè di pagina 5"/>
          <p:cNvSpPr>
            <a:spLocks noGrp="1"/>
          </p:cNvSpPr>
          <p:nvPr>
            <p:ph type="ftr" sz="quarter" idx="11"/>
          </p:nvPr>
        </p:nvSpPr>
        <p:spPr/>
        <p:txBody>
          <a:bodyPr/>
          <a:lstStyle/>
          <a:p>
            <a:endParaRPr lang="it-IT"/>
          </a:p>
        </p:txBody>
      </p:sp>
      <p:sp>
        <p:nvSpPr>
          <p:cNvPr id="8" name="Segnaposto numero diapositiva 5"/>
          <p:cNvSpPr>
            <a:spLocks noGrp="1"/>
          </p:cNvSpPr>
          <p:nvPr>
            <p:ph type="sldNum" sz="quarter" idx="12"/>
          </p:nvPr>
        </p:nvSpPr>
        <p:spPr>
          <a:xfrm>
            <a:off x="6902896" y="6165304"/>
            <a:ext cx="2133600" cy="365125"/>
          </a:xfr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844CAA04-4F41-44A8-A364-F5C8E47DFF09}" type="datetime1">
              <a:rPr lang="it-IT" smtClean="0"/>
              <a:t>11/05/2020</a:t>
            </a:fld>
            <a:endParaRPr lang="it-IT"/>
          </a:p>
        </p:txBody>
      </p:sp>
      <p:sp>
        <p:nvSpPr>
          <p:cNvPr id="6" name="Segnaposto piè di pagina 5"/>
          <p:cNvSpPr>
            <a:spLocks noGrp="1"/>
          </p:cNvSpPr>
          <p:nvPr>
            <p:ph type="ftr" sz="quarter" idx="11"/>
          </p:nvPr>
        </p:nvSpPr>
        <p:spPr/>
        <p:txBody>
          <a:bodyPr/>
          <a:lstStyle/>
          <a:p>
            <a:endParaRPr lang="it-IT"/>
          </a:p>
        </p:txBody>
      </p:sp>
      <p:sp>
        <p:nvSpPr>
          <p:cNvPr id="8" name="Segnaposto numero diapositiva 5"/>
          <p:cNvSpPr>
            <a:spLocks noGrp="1"/>
          </p:cNvSpPr>
          <p:nvPr>
            <p:ph type="sldNum" sz="quarter" idx="12"/>
          </p:nvPr>
        </p:nvSpPr>
        <p:spPr>
          <a:xfrm>
            <a:off x="6902896" y="6165304"/>
            <a:ext cx="2133600" cy="365125"/>
          </a:xfr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0374C5-00FA-473E-ACEE-95D701D30470}" type="datetime1">
              <a:rPr lang="it-IT" smtClean="0"/>
              <a:t>11/05/2020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C57A2-8F00-49DA-AF4C-6420882877A4}" type="datetime1">
              <a:rPr lang="it-IT" smtClean="0"/>
              <a:t>11/05/2020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7" name="Segnaposto numero diapositiva 5"/>
          <p:cNvSpPr>
            <a:spLocks noGrp="1"/>
          </p:cNvSpPr>
          <p:nvPr>
            <p:ph type="sldNum" sz="quarter" idx="4"/>
          </p:nvPr>
        </p:nvSpPr>
        <p:spPr>
          <a:xfrm>
            <a:off x="6902896" y="6165304"/>
            <a:ext cx="2133600" cy="365125"/>
          </a:xfrm>
          <a:prstGeom prst="rect">
            <a:avLst/>
          </a:prstGeom>
        </p:spPr>
        <p:txBody>
          <a:bodyPr/>
          <a:lstStyle>
            <a:lvl1pPr>
              <a:defRPr>
                <a:latin typeface="Berlin Sans FB Demi" pitchFamily="34" charset="0"/>
              </a:defRPr>
            </a:lvl1pPr>
          </a:lstStyle>
          <a:p>
            <a:fld id="{B007B441-5312-499D-93C3-6E37886527FA}" type="slidenum">
              <a:rPr lang="it-IT" smtClean="0"/>
              <a:pPr/>
              <a:t>‹N›</a:t>
            </a:fld>
            <a:endParaRPr lang="it-IT" dirty="0"/>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co-createikea.com/" TargetMode="Externa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co-createikea.com/" TargetMode="Externa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hyperlink" Target="https://ideas.lego.com/"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www.youtube.com/watch?v=Az6D6vzfFrU&amp;t=15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hyperlink" Target="https://www.youtube.com/watch?v=UzRZRyPReJk" TargetMode="External"/><Relationship Id="rId1" Type="http://schemas.openxmlformats.org/officeDocument/2006/relationships/slideLayout" Target="../slideLayouts/slideLayout2.xml"/><Relationship Id="rId6" Type="http://schemas.openxmlformats.org/officeDocument/2006/relationships/hyperlink" Target="https://www.youtube.com/watch?v=fKfxBl_nu3c" TargetMode="External"/><Relationship Id="rId5" Type="http://schemas.openxmlformats.org/officeDocument/2006/relationships/image" Target="../media/image57.png"/><Relationship Id="rId4" Type="http://schemas.openxmlformats.org/officeDocument/2006/relationships/image" Target="../media/image56.jpeg"/><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hyperlink" Target="https://www.nelmulinochevorrei.it/index.html" TargetMode="External"/><Relationship Id="rId1" Type="http://schemas.openxmlformats.org/officeDocument/2006/relationships/slideLayout" Target="../slideLayouts/slideLayout2.xml"/><Relationship Id="rId6" Type="http://schemas.openxmlformats.org/officeDocument/2006/relationships/hyperlink" Target="https://www.leonardocompany.com/it/innovation/innovation-award" TargetMode="External"/><Relationship Id="rId5" Type="http://schemas.openxmlformats.org/officeDocument/2006/relationships/image" Target="../media/image62.png"/><Relationship Id="rId4" Type="http://schemas.openxmlformats.org/officeDocument/2006/relationships/hyperlink" Target="https://www.youtube.com/watch?v=09wyJ_eMmF0&amp;feature=youtu.b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hyperlink" Target="https://www.youtube.com/watch?v=JXkMevbjga4" TargetMode="Externa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1.emf"/><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facebook.com/Apple-Lovers-333551443482498/"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nelmulinochevorrei.it/" TargetMode="External"/><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emf"/></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emf"/><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371600" y="3310136"/>
            <a:ext cx="6400800" cy="1752600"/>
          </a:xfrm>
        </p:spPr>
        <p:txBody>
          <a:bodyPr/>
          <a:lstStyle/>
          <a:p>
            <a:endParaRPr lang="it-IT"/>
          </a:p>
        </p:txBody>
      </p:sp>
      <p:pic>
        <p:nvPicPr>
          <p:cNvPr id="1026" name="Picture 2" descr="C:\Users\Master\Desktop\image001.jpg"/>
          <p:cNvPicPr>
            <a:picLocks noChangeAspect="1" noChangeArrowheads="1"/>
          </p:cNvPicPr>
          <p:nvPr/>
        </p:nvPicPr>
        <p:blipFill rotWithShape="1">
          <a:blip r:embed="rId2" cstate="print"/>
          <a:srcRect t="26300"/>
          <a:stretch/>
        </p:blipFill>
        <p:spPr bwMode="auto">
          <a:xfrm>
            <a:off x="-1" y="2084790"/>
            <a:ext cx="9135881" cy="4773209"/>
          </a:xfrm>
          <a:prstGeom prst="rect">
            <a:avLst/>
          </a:prstGeom>
          <a:noFill/>
        </p:spPr>
      </p:pic>
      <p:sp>
        <p:nvSpPr>
          <p:cNvPr id="5" name="Rettangolo 4"/>
          <p:cNvSpPr/>
          <p:nvPr/>
        </p:nvSpPr>
        <p:spPr>
          <a:xfrm>
            <a:off x="-3268" y="2070789"/>
            <a:ext cx="7775668" cy="4787210"/>
          </a:xfrm>
          <a:prstGeom prst="rect">
            <a:avLst/>
          </a:prstGeom>
          <a:solidFill>
            <a:schemeClr val="bg1">
              <a:alpha val="6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82000"/>
                </a:schemeClr>
              </a:solidFill>
            </a:endParaRPr>
          </a:p>
        </p:txBody>
      </p:sp>
      <p:sp>
        <p:nvSpPr>
          <p:cNvPr id="10" name="CasellaDiTesto 9"/>
          <p:cNvSpPr txBox="1"/>
          <p:nvPr/>
        </p:nvSpPr>
        <p:spPr>
          <a:xfrm>
            <a:off x="467544" y="3068960"/>
            <a:ext cx="8208912" cy="2123658"/>
          </a:xfrm>
          <a:prstGeom prst="rect">
            <a:avLst/>
          </a:prstGeom>
          <a:noFill/>
        </p:spPr>
        <p:txBody>
          <a:bodyPr wrap="square" rtlCol="0">
            <a:spAutoFit/>
          </a:bodyPr>
          <a:lstStyle/>
          <a:p>
            <a:r>
              <a:rPr lang="it-IT" sz="6600" dirty="0"/>
              <a:t>Marketing Strategies </a:t>
            </a:r>
          </a:p>
          <a:p>
            <a:r>
              <a:rPr lang="it-IT" sz="6600" dirty="0">
                <a:solidFill>
                  <a:schemeClr val="accent6">
                    <a:lumMod val="75000"/>
                  </a:schemeClr>
                </a:solidFill>
              </a:rPr>
              <a:t>in</a:t>
            </a:r>
            <a:r>
              <a:rPr lang="it-IT" sz="6600" dirty="0"/>
              <a:t> Service Business</a:t>
            </a:r>
          </a:p>
        </p:txBody>
      </p:sp>
      <p:pic>
        <p:nvPicPr>
          <p:cNvPr id="16" name="Picture 2"/>
          <p:cNvPicPr>
            <a:picLocks noChangeAspect="1" noChangeArrowheads="1"/>
          </p:cNvPicPr>
          <p:nvPr/>
        </p:nvPicPr>
        <p:blipFill>
          <a:blip r:embed="rId3" cstate="print"/>
          <a:srcRect/>
          <a:stretch>
            <a:fillRect/>
          </a:stretch>
        </p:blipFill>
        <p:spPr bwMode="auto">
          <a:xfrm>
            <a:off x="5004048" y="44624"/>
            <a:ext cx="3024187" cy="1730375"/>
          </a:xfrm>
          <a:prstGeom prst="rect">
            <a:avLst/>
          </a:prstGeom>
          <a:noFill/>
          <a:ln w="9525">
            <a:noFill/>
            <a:miter lim="800000"/>
            <a:headEnd/>
            <a:tailEnd/>
          </a:ln>
        </p:spPr>
      </p:pic>
      <p:cxnSp>
        <p:nvCxnSpPr>
          <p:cNvPr id="17" name="Connettore 1 16"/>
          <p:cNvCxnSpPr/>
          <p:nvPr/>
        </p:nvCxnSpPr>
        <p:spPr>
          <a:xfrm>
            <a:off x="4644008" y="262831"/>
            <a:ext cx="0" cy="1512168"/>
          </a:xfrm>
          <a:prstGeom prst="line">
            <a:avLst/>
          </a:prstGeom>
        </p:spPr>
        <p:style>
          <a:lnRef idx="1">
            <a:schemeClr val="accent6"/>
          </a:lnRef>
          <a:fillRef idx="0">
            <a:schemeClr val="accent6"/>
          </a:fillRef>
          <a:effectRef idx="0">
            <a:schemeClr val="accent6"/>
          </a:effectRef>
          <a:fontRef idx="minor">
            <a:schemeClr val="tx1"/>
          </a:fontRef>
        </p:style>
      </p:cxnSp>
      <p:sp>
        <p:nvSpPr>
          <p:cNvPr id="18" name="Rettangolo 17"/>
          <p:cNvSpPr/>
          <p:nvPr/>
        </p:nvSpPr>
        <p:spPr>
          <a:xfrm>
            <a:off x="3504649" y="6423809"/>
            <a:ext cx="2512291" cy="369332"/>
          </a:xfrm>
          <a:prstGeom prst="rect">
            <a:avLst/>
          </a:prstGeom>
        </p:spPr>
        <p:txBody>
          <a:bodyPr wrap="none">
            <a:spAutoFit/>
          </a:bodyPr>
          <a:lstStyle/>
          <a:p>
            <a:r>
              <a:rPr lang="it-IT" dirty="0"/>
              <a:t>- margrimaldi@unisa.it - </a:t>
            </a:r>
            <a:endParaRPr lang="it-IT" sz="1400" dirty="0"/>
          </a:p>
        </p:txBody>
      </p:sp>
      <p:cxnSp>
        <p:nvCxnSpPr>
          <p:cNvPr id="20" name="Connettore 1 19"/>
          <p:cNvCxnSpPr/>
          <p:nvPr/>
        </p:nvCxnSpPr>
        <p:spPr>
          <a:xfrm flipV="1">
            <a:off x="0" y="2060848"/>
            <a:ext cx="9135880" cy="14001"/>
          </a:xfrm>
          <a:prstGeom prst="line">
            <a:avLst/>
          </a:prstGeom>
        </p:spPr>
        <p:style>
          <a:lnRef idx="1">
            <a:schemeClr val="accent6"/>
          </a:lnRef>
          <a:fillRef idx="0">
            <a:schemeClr val="accent6"/>
          </a:fillRef>
          <a:effectRef idx="0">
            <a:schemeClr val="accent6"/>
          </a:effectRef>
          <a:fontRef idx="minor">
            <a:schemeClr val="tx1"/>
          </a:fontRef>
        </p:style>
      </p:cxnSp>
      <p:pic>
        <p:nvPicPr>
          <p:cNvPr id="21" name="Picture 2"/>
          <p:cNvPicPr>
            <a:picLocks noChangeAspect="1" noChangeArrowheads="1"/>
          </p:cNvPicPr>
          <p:nvPr/>
        </p:nvPicPr>
        <p:blipFill>
          <a:blip r:embed="rId4" cstate="print"/>
          <a:srcRect/>
          <a:stretch>
            <a:fillRect/>
          </a:stretch>
        </p:blipFill>
        <p:spPr bwMode="auto">
          <a:xfrm>
            <a:off x="832438" y="46807"/>
            <a:ext cx="3153916" cy="983914"/>
          </a:xfrm>
          <a:prstGeom prst="rect">
            <a:avLst/>
          </a:prstGeom>
          <a:noFill/>
          <a:ln w="9525">
            <a:noFill/>
            <a:miter lim="800000"/>
            <a:headEnd/>
            <a:tailEnd/>
          </a:ln>
        </p:spPr>
      </p:pic>
      <p:cxnSp>
        <p:nvCxnSpPr>
          <p:cNvPr id="22" name="Connettore 1 21"/>
          <p:cNvCxnSpPr/>
          <p:nvPr/>
        </p:nvCxnSpPr>
        <p:spPr>
          <a:xfrm>
            <a:off x="828030" y="1054919"/>
            <a:ext cx="3455938" cy="0"/>
          </a:xfrm>
          <a:prstGeom prst="line">
            <a:avLst/>
          </a:prstGeom>
        </p:spPr>
        <p:style>
          <a:lnRef idx="1">
            <a:schemeClr val="accent6"/>
          </a:lnRef>
          <a:fillRef idx="0">
            <a:schemeClr val="accent6"/>
          </a:fillRef>
          <a:effectRef idx="0">
            <a:schemeClr val="accent6"/>
          </a:effectRef>
          <a:fontRef idx="minor">
            <a:schemeClr val="tx1"/>
          </a:fontRef>
        </p:style>
      </p:cxnSp>
      <p:pic>
        <p:nvPicPr>
          <p:cNvPr id="23" name="Immagin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608" y="1150578"/>
            <a:ext cx="1704611" cy="785155"/>
          </a:xfrm>
          <a:prstGeom prst="rect">
            <a:avLst/>
          </a:prstGeom>
        </p:spPr>
      </p:pic>
      <p:pic>
        <p:nvPicPr>
          <p:cNvPr id="24" name="Picture 9" descr="ASVSA Associazione per la ricerca sui Sistemi Vitali"/>
          <p:cNvPicPr>
            <a:picLocks noChangeAspect="1" noChangeArrowheads="1"/>
          </p:cNvPicPr>
          <p:nvPr/>
        </p:nvPicPr>
        <p:blipFill>
          <a:blip r:embed="rId6" cstate="print">
            <a:extLst>
              <a:ext uri="{28A0092B-C50C-407E-A947-70E740481C1C}">
                <a14:useLocalDpi xmlns:a14="http://schemas.microsoft.com/office/drawing/2010/main" val="0"/>
              </a:ext>
            </a:extLst>
          </a:blip>
          <a:srcRect r="78641"/>
          <a:stretch>
            <a:fillRect/>
          </a:stretch>
        </p:blipFill>
        <p:spPr bwMode="auto">
          <a:xfrm>
            <a:off x="3152472" y="1078926"/>
            <a:ext cx="699618" cy="621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ASVSA Associazione per la ricerca sui Sistemi Vitali"/>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8787" t="6785" r="29682" b="42816"/>
          <a:stretch/>
        </p:blipFill>
        <p:spPr bwMode="auto">
          <a:xfrm>
            <a:off x="3152472" y="1700808"/>
            <a:ext cx="699448" cy="31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8821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672956" y="1671050"/>
            <a:ext cx="5702728" cy="362511"/>
          </a:xfrm>
          <a:prstGeom prst="rect">
            <a:avLst/>
          </a:prstGeom>
          <a:noFill/>
          <a:ln w="9525">
            <a:noFill/>
            <a:miter lim="800000"/>
            <a:headEnd/>
            <a:tailEnd/>
          </a:ln>
          <a:effectLst/>
        </p:spPr>
        <p:txBody>
          <a:bodyPr wrap="square" lIns="51792" tIns="25896" rIns="51792" bIns="25896">
            <a:spAutoFit/>
          </a:bodyPr>
          <a:lstStyle/>
          <a:p>
            <a:pPr algn="just">
              <a:lnSpc>
                <a:spcPct val="120000"/>
              </a:lnSpc>
              <a:spcBef>
                <a:spcPct val="50000"/>
              </a:spcBef>
              <a:defRPr/>
            </a:pPr>
            <a:endParaRPr lang="it-IT" dirty="0">
              <a:solidFill>
                <a:prstClr val="black"/>
              </a:solidFill>
              <a:latin typeface="Calibri"/>
              <a:cs typeface="Times New Roman" panose="02020603050405020304" pitchFamily="18" charset="0"/>
            </a:endParaRPr>
          </a:p>
        </p:txBody>
      </p:sp>
      <p:sp>
        <p:nvSpPr>
          <p:cNvPr id="12" name="Freccia a destra 11"/>
          <p:cNvSpPr/>
          <p:nvPr/>
        </p:nvSpPr>
        <p:spPr>
          <a:xfrm>
            <a:off x="4423007" y="2957320"/>
            <a:ext cx="769208" cy="185352"/>
          </a:xfrm>
          <a:prstGeom prst="rightArrow">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latin typeface="Calibri"/>
            </a:endParaRPr>
          </a:p>
        </p:txBody>
      </p:sp>
      <p:sp>
        <p:nvSpPr>
          <p:cNvPr id="11" name="Rettangolo 10"/>
          <p:cNvSpPr/>
          <p:nvPr/>
        </p:nvSpPr>
        <p:spPr>
          <a:xfrm>
            <a:off x="3653898" y="5643246"/>
            <a:ext cx="1782198" cy="303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prstClr val="white"/>
              </a:solidFill>
              <a:latin typeface="Calibri"/>
            </a:endParaRPr>
          </a:p>
        </p:txBody>
      </p:sp>
      <p:grpSp>
        <p:nvGrpSpPr>
          <p:cNvPr id="14" name="Group 1"/>
          <p:cNvGrpSpPr>
            <a:grpSpLocks/>
          </p:cNvGrpSpPr>
          <p:nvPr/>
        </p:nvGrpSpPr>
        <p:grpSpPr bwMode="auto">
          <a:xfrm rot="5400000">
            <a:off x="4701483" y="2725769"/>
            <a:ext cx="82042" cy="7780467"/>
            <a:chOff x="0" y="0"/>
            <a:chExt cx="716" cy="16353"/>
          </a:xfrm>
        </p:grpSpPr>
        <p:grpSp>
          <p:nvGrpSpPr>
            <p:cNvPr id="15" name="Group 2"/>
            <p:cNvGrpSpPr>
              <a:grpSpLocks/>
            </p:cNvGrpSpPr>
            <p:nvPr/>
          </p:nvGrpSpPr>
          <p:grpSpPr bwMode="auto">
            <a:xfrm>
              <a:off x="0" y="0"/>
              <a:ext cx="716" cy="16353"/>
              <a:chOff x="0" y="0"/>
              <a:chExt cx="716" cy="16353"/>
            </a:xfrm>
          </p:grpSpPr>
          <p:sp>
            <p:nvSpPr>
              <p:cNvPr id="16"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2" name="Rettangolo 1">
            <a:extLst>
              <a:ext uri="{FF2B5EF4-FFF2-40B4-BE49-F238E27FC236}">
                <a16:creationId xmlns:a16="http://schemas.microsoft.com/office/drawing/2014/main" id="{F572E51E-CBDF-4246-B728-ACA1C4A73ED2}"/>
              </a:ext>
            </a:extLst>
          </p:cNvPr>
          <p:cNvSpPr/>
          <p:nvPr/>
        </p:nvSpPr>
        <p:spPr>
          <a:xfrm>
            <a:off x="1672955" y="4101107"/>
            <a:ext cx="5832648" cy="1661993"/>
          </a:xfrm>
          <a:prstGeom prst="rect">
            <a:avLst/>
          </a:prstGeom>
        </p:spPr>
        <p:txBody>
          <a:bodyPr wrap="square">
            <a:spAutoFit/>
          </a:bodyPr>
          <a:lstStyle/>
          <a:p>
            <a:pPr algn="just" defTabSz="514350" eaLnBrk="0" fontAlgn="base" hangingPunct="0">
              <a:spcBef>
                <a:spcPct val="0"/>
              </a:spcBef>
              <a:spcAft>
                <a:spcPct val="0"/>
              </a:spcAft>
            </a:pPr>
            <a:r>
              <a:rPr lang="en-US" altLang="it-IT" dirty="0">
                <a:solidFill>
                  <a:prstClr val="black"/>
                </a:solidFill>
                <a:latin typeface="Calibri"/>
                <a:cs typeface="Times New Roman" panose="02020603050405020304" pitchFamily="18" charset="0"/>
              </a:rPr>
              <a:t>The search for the maximization of total </a:t>
            </a:r>
            <a:r>
              <a:rPr lang="en-US" altLang="it-IT"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system’s value </a:t>
            </a:r>
            <a:r>
              <a:rPr lang="en-US" altLang="it-IT" dirty="0">
                <a:solidFill>
                  <a:prstClr val="black"/>
                </a:solidFill>
                <a:latin typeface="Calibri"/>
                <a:cs typeface="Times New Roman" panose="02020603050405020304" pitchFamily="18" charset="0"/>
              </a:rPr>
              <a:t>does not affect the maximization of each actor’s </a:t>
            </a:r>
            <a:r>
              <a:rPr lang="en-US" altLang="it-IT"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subjective value </a:t>
            </a:r>
            <a:r>
              <a:rPr lang="en-US" altLang="it-IT" dirty="0">
                <a:solidFill>
                  <a:prstClr val="black"/>
                </a:solidFill>
                <a:latin typeface="Calibri"/>
                <a:cs typeface="Times New Roman" panose="02020603050405020304" pitchFamily="18" charset="0"/>
              </a:rPr>
              <a:t>thanks to some </a:t>
            </a:r>
            <a:r>
              <a:rPr lang="en-US" altLang="it-IT"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coordination mechanisms:</a:t>
            </a:r>
          </a:p>
          <a:p>
            <a:pPr algn="just" defTabSz="514350" eaLnBrk="0" fontAlgn="base" hangingPunct="0">
              <a:spcBef>
                <a:spcPct val="0"/>
              </a:spcBef>
              <a:spcAft>
                <a:spcPct val="0"/>
              </a:spcAft>
            </a:pPr>
            <a:endParaRPr lang="en-US" altLang="it-IT" sz="1200" dirty="0">
              <a:solidFill>
                <a:prstClr val="black"/>
              </a:solidFill>
              <a:latin typeface="Calibri"/>
              <a:cs typeface="Times New Roman" panose="02020603050405020304" pitchFamily="18" charset="0"/>
            </a:endParaRPr>
          </a:p>
          <a:p>
            <a:pPr marL="257175" indent="-257175" defTabSz="514350" eaLnBrk="0" fontAlgn="base" hangingPunct="0">
              <a:spcBef>
                <a:spcPct val="0"/>
              </a:spcBef>
              <a:spcAft>
                <a:spcPct val="0"/>
              </a:spcAft>
              <a:buFont typeface="Arial" panose="020B0604020202020204" pitchFamily="34" charset="0"/>
              <a:buChar char="•"/>
            </a:pPr>
            <a:r>
              <a:rPr lang="it-IT" altLang="it-IT" dirty="0">
                <a:solidFill>
                  <a:prstClr val="black"/>
                </a:solidFill>
                <a:latin typeface="Calibri"/>
                <a:cs typeface="Times New Roman" panose="02020603050405020304" pitchFamily="18" charset="0"/>
              </a:rPr>
              <a:t>The sharing of a common </a:t>
            </a:r>
            <a:r>
              <a:rPr lang="it-IT" altLang="it-IT" dirty="0" err="1">
                <a:solidFill>
                  <a:prstClr val="black"/>
                </a:solidFill>
                <a:latin typeface="Calibri"/>
                <a:cs typeface="Times New Roman" panose="02020603050405020304" pitchFamily="18" charset="0"/>
              </a:rPr>
              <a:t>language</a:t>
            </a:r>
            <a:r>
              <a:rPr lang="it-IT" altLang="it-IT" dirty="0">
                <a:solidFill>
                  <a:prstClr val="black"/>
                </a:solidFill>
                <a:latin typeface="Calibri"/>
                <a:cs typeface="Times New Roman" panose="02020603050405020304" pitchFamily="18" charset="0"/>
              </a:rPr>
              <a:t>;</a:t>
            </a:r>
          </a:p>
          <a:p>
            <a:pPr marL="257175" indent="-257175" defTabSz="514350" eaLnBrk="0" fontAlgn="base" hangingPunct="0">
              <a:spcBef>
                <a:spcPct val="0"/>
              </a:spcBef>
              <a:spcAft>
                <a:spcPct val="0"/>
              </a:spcAft>
              <a:buFont typeface="Arial" panose="020B0604020202020204" pitchFamily="34" charset="0"/>
              <a:buChar char="•"/>
            </a:pPr>
            <a:r>
              <a:rPr lang="it-IT" altLang="it-IT" dirty="0">
                <a:solidFill>
                  <a:prstClr val="black"/>
                </a:solidFill>
                <a:latin typeface="Calibri"/>
                <a:cs typeface="Times New Roman" panose="02020603050405020304" pitchFamily="18" charset="0"/>
              </a:rPr>
              <a:t>The </a:t>
            </a:r>
            <a:r>
              <a:rPr lang="it-IT" altLang="it-IT" dirty="0" err="1">
                <a:solidFill>
                  <a:prstClr val="black"/>
                </a:solidFill>
                <a:latin typeface="Calibri"/>
                <a:cs typeface="Times New Roman" panose="02020603050405020304" pitchFamily="18" charset="0"/>
              </a:rPr>
              <a:t>development</a:t>
            </a:r>
            <a:r>
              <a:rPr lang="it-IT" altLang="it-IT" dirty="0">
                <a:solidFill>
                  <a:prstClr val="black"/>
                </a:solidFill>
                <a:latin typeface="Calibri"/>
                <a:cs typeface="Times New Roman" panose="02020603050405020304" pitchFamily="18" charset="0"/>
              </a:rPr>
              <a:t> of an </a:t>
            </a:r>
            <a:r>
              <a:rPr lang="it-IT" altLang="it-IT" dirty="0" err="1">
                <a:solidFill>
                  <a:prstClr val="black"/>
                </a:solidFill>
                <a:latin typeface="Calibri"/>
                <a:cs typeface="Times New Roman" panose="02020603050405020304" pitchFamily="18" charset="0"/>
              </a:rPr>
              <a:t>homogeneus</a:t>
            </a:r>
            <a:r>
              <a:rPr lang="it-IT" altLang="it-IT" dirty="0">
                <a:solidFill>
                  <a:prstClr val="black"/>
                </a:solidFill>
                <a:latin typeface="Calibri"/>
                <a:cs typeface="Times New Roman" panose="02020603050405020304" pitchFamily="18" charset="0"/>
              </a:rPr>
              <a:t> culture.</a:t>
            </a:r>
          </a:p>
        </p:txBody>
      </p:sp>
      <p:sp>
        <p:nvSpPr>
          <p:cNvPr id="18" name="Rectangle 2">
            <a:extLst>
              <a:ext uri="{FF2B5EF4-FFF2-40B4-BE49-F238E27FC236}">
                <a16:creationId xmlns:a16="http://schemas.microsoft.com/office/drawing/2014/main" id="{57789EB9-C2D6-4402-9FBB-2623FBC32BC5}"/>
              </a:ext>
            </a:extLst>
          </p:cNvPr>
          <p:cNvSpPr>
            <a:spLocks noChangeArrowheads="1"/>
          </p:cNvSpPr>
          <p:nvPr/>
        </p:nvSpPr>
        <p:spPr bwMode="auto">
          <a:xfrm>
            <a:off x="1453061" y="400900"/>
            <a:ext cx="6272435" cy="664244"/>
          </a:xfrm>
          <a:prstGeom prst="rect">
            <a:avLst/>
          </a:prstGeom>
          <a:noFill/>
          <a:ln w="9525">
            <a:noFill/>
            <a:miter lim="800000"/>
            <a:headEnd/>
            <a:tailEnd/>
          </a:ln>
          <a:effectLst/>
        </p:spPr>
        <p:txBody>
          <a:bodyPr wrap="square" lIns="48221" tIns="24110" rIns="48221" bIns="24110">
            <a:spAutoFit/>
          </a:bodyPr>
          <a:lstStyle/>
          <a:p>
            <a:pPr algn="ctr" defTabSz="475060" eaLnBrk="0" hangingPunct="0">
              <a:defRPr/>
            </a:pPr>
            <a:r>
              <a:rPr lang="it-IT" sz="4000" b="1" dirty="0">
                <a:solidFill>
                  <a:srgbClr val="1F497D">
                    <a:lumMod val="50000"/>
                    <a:lumOff val="50000"/>
                  </a:srgbClr>
                </a:solidFill>
                <a:latin typeface="Calibri"/>
                <a:cs typeface="Times New Roman" panose="02020603050405020304" pitchFamily="18" charset="0"/>
              </a:rPr>
              <a:t> </a:t>
            </a:r>
            <a:r>
              <a:rPr lang="it-IT" sz="4000" b="1" dirty="0">
                <a:solidFill>
                  <a:prstClr val="white">
                    <a:lumMod val="65000"/>
                  </a:prstClr>
                </a:solidFill>
                <a:latin typeface="Calibri"/>
                <a:cs typeface="Times New Roman" panose="02020603050405020304" pitchFamily="18" charset="0"/>
              </a:rPr>
              <a:t>The</a:t>
            </a:r>
            <a:r>
              <a:rPr lang="it-IT" sz="4000" b="1" dirty="0">
                <a:solidFill>
                  <a:srgbClr val="1F497D">
                    <a:lumMod val="50000"/>
                    <a:lumOff val="50000"/>
                  </a:srgbClr>
                </a:solidFill>
                <a:latin typeface="Calibri"/>
                <a:cs typeface="Times New Roman" panose="02020603050405020304" pitchFamily="18" charset="0"/>
              </a:rPr>
              <a:t> </a:t>
            </a:r>
            <a:r>
              <a:rPr lang="it-IT" sz="4000" b="1" dirty="0" err="1">
                <a:solidFill>
                  <a:srgbClr val="F79646">
                    <a:lumMod val="60000"/>
                    <a:lumOff val="40000"/>
                  </a:srgbClr>
                </a:solidFill>
                <a:latin typeface="Calibri"/>
                <a:cs typeface="Times New Roman" panose="02020603050405020304" pitchFamily="18" charset="0"/>
              </a:rPr>
              <a:t>Relationship</a:t>
            </a:r>
            <a:r>
              <a:rPr lang="it-IT" sz="4000" b="1" dirty="0">
                <a:solidFill>
                  <a:srgbClr val="1F497D">
                    <a:lumMod val="50000"/>
                    <a:lumOff val="50000"/>
                  </a:srgbClr>
                </a:solidFill>
                <a:latin typeface="Calibri"/>
                <a:cs typeface="Times New Roman" panose="02020603050405020304" pitchFamily="18" charset="0"/>
              </a:rPr>
              <a:t> </a:t>
            </a:r>
            <a:r>
              <a:rPr lang="it-IT" sz="4000" b="1" dirty="0">
                <a:solidFill>
                  <a:prstClr val="white">
                    <a:lumMod val="65000"/>
                  </a:prstClr>
                </a:solidFill>
                <a:latin typeface="Calibri"/>
                <a:cs typeface="Times New Roman" panose="02020603050405020304" pitchFamily="18" charset="0"/>
              </a:rPr>
              <a:t>Marketing</a:t>
            </a:r>
          </a:p>
        </p:txBody>
      </p:sp>
      <p:sp>
        <p:nvSpPr>
          <p:cNvPr id="19" name="Segnaposto numero diapositiva 3">
            <a:extLst>
              <a:ext uri="{FF2B5EF4-FFF2-40B4-BE49-F238E27FC236}">
                <a16:creationId xmlns:a16="http://schemas.microsoft.com/office/drawing/2014/main" id="{55EB47CE-2D08-4C39-8281-55461899EC92}"/>
              </a:ext>
            </a:extLst>
          </p:cNvPr>
          <p:cNvSpPr>
            <a:spLocks noGrp="1"/>
          </p:cNvSpPr>
          <p:nvPr>
            <p:ph type="sldNum" sz="quarter" idx="12"/>
          </p:nvPr>
        </p:nvSpPr>
        <p:spPr>
          <a:xfrm>
            <a:off x="7064518" y="6211580"/>
            <a:ext cx="1600200" cy="273844"/>
          </a:xfrm>
        </p:spPr>
        <p:txBody>
          <a:bodyPr/>
          <a:lstStyle/>
          <a:p>
            <a:fld id="{B007B441-5312-499D-93C3-6E37886527FA}" type="slidenum">
              <a:rPr lang="it-IT" sz="1800">
                <a:solidFill>
                  <a:prstClr val="black"/>
                </a:solidFill>
              </a:rPr>
              <a:pPr/>
              <a:t>10</a:t>
            </a:fld>
            <a:endParaRPr lang="it-IT" sz="1800" dirty="0">
              <a:solidFill>
                <a:prstClr val="black"/>
              </a:solidFill>
            </a:endParaRPr>
          </a:p>
        </p:txBody>
      </p:sp>
      <p:sp>
        <p:nvSpPr>
          <p:cNvPr id="3" name="Rettangolo 2">
            <a:extLst>
              <a:ext uri="{FF2B5EF4-FFF2-40B4-BE49-F238E27FC236}">
                <a16:creationId xmlns:a16="http://schemas.microsoft.com/office/drawing/2014/main" id="{F8ADEB73-FBAE-4B22-AE97-11A308035A05}"/>
              </a:ext>
            </a:extLst>
          </p:cNvPr>
          <p:cNvSpPr/>
          <p:nvPr/>
        </p:nvSpPr>
        <p:spPr>
          <a:xfrm>
            <a:off x="2263136" y="2877406"/>
            <a:ext cx="1600200" cy="309610"/>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cap="small" dirty="0" err="1">
                <a:solidFill>
                  <a:prstClr val="black"/>
                </a:solidFill>
                <a:effectLst>
                  <a:outerShdw blurRad="38100" dist="38100" dir="2700000" algn="tl">
                    <a:srgbClr val="000000">
                      <a:alpha val="43137"/>
                    </a:srgbClr>
                  </a:outerShdw>
                </a:effectLst>
                <a:latin typeface="Calibri"/>
              </a:rPr>
              <a:t>Cooperation</a:t>
            </a:r>
            <a:endParaRPr lang="it-IT" cap="small" dirty="0">
              <a:solidFill>
                <a:prstClr val="black"/>
              </a:solidFill>
              <a:effectLst>
                <a:outerShdw blurRad="38100" dist="38100" dir="2700000" algn="tl">
                  <a:srgbClr val="000000">
                    <a:alpha val="43137"/>
                  </a:srgbClr>
                </a:outerShdw>
              </a:effectLst>
              <a:latin typeface="Calibri"/>
            </a:endParaRPr>
          </a:p>
        </p:txBody>
      </p:sp>
      <p:sp>
        <p:nvSpPr>
          <p:cNvPr id="20" name="Rettangolo 19">
            <a:extLst>
              <a:ext uri="{FF2B5EF4-FFF2-40B4-BE49-F238E27FC236}">
                <a16:creationId xmlns:a16="http://schemas.microsoft.com/office/drawing/2014/main" id="{560698F9-C89B-4890-85EC-609410ABCB82}"/>
              </a:ext>
            </a:extLst>
          </p:cNvPr>
          <p:cNvSpPr/>
          <p:nvPr/>
        </p:nvSpPr>
        <p:spPr>
          <a:xfrm>
            <a:off x="5631488" y="2866007"/>
            <a:ext cx="1600200" cy="309610"/>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cap="small" dirty="0">
                <a:solidFill>
                  <a:prstClr val="black"/>
                </a:solidFill>
                <a:effectLst>
                  <a:outerShdw blurRad="38100" dist="38100" dir="2700000" algn="tl">
                    <a:srgbClr val="000000">
                      <a:alpha val="43137"/>
                    </a:srgbClr>
                  </a:outerShdw>
                </a:effectLst>
                <a:latin typeface="Calibri"/>
              </a:rPr>
              <a:t>Collaboration</a:t>
            </a:r>
          </a:p>
        </p:txBody>
      </p:sp>
      <p:pic>
        <p:nvPicPr>
          <p:cNvPr id="4" name="Immagine 3">
            <a:extLst>
              <a:ext uri="{FF2B5EF4-FFF2-40B4-BE49-F238E27FC236}">
                <a16:creationId xmlns:a16="http://schemas.microsoft.com/office/drawing/2014/main" id="{B7C84C36-D0F8-47FE-8747-B5126716CDEC}"/>
              </a:ext>
            </a:extLst>
          </p:cNvPr>
          <p:cNvPicPr>
            <a:picLocks noChangeAspect="1"/>
          </p:cNvPicPr>
          <p:nvPr/>
        </p:nvPicPr>
        <p:blipFill>
          <a:blip r:embed="rId2"/>
          <a:stretch>
            <a:fillRect/>
          </a:stretch>
        </p:blipFill>
        <p:spPr>
          <a:xfrm>
            <a:off x="4413305" y="3253320"/>
            <a:ext cx="788611" cy="788611"/>
          </a:xfrm>
          <a:prstGeom prst="rect">
            <a:avLst/>
          </a:prstGeom>
        </p:spPr>
      </p:pic>
      <p:pic>
        <p:nvPicPr>
          <p:cNvPr id="16386" name="Picture 2" descr="Any Engineering Licensing Hurdle Or Question For Your - Bridge The ...">
            <a:extLst>
              <a:ext uri="{FF2B5EF4-FFF2-40B4-BE49-F238E27FC236}">
                <a16:creationId xmlns:a16="http://schemas.microsoft.com/office/drawing/2014/main" id="{976060C7-E4C3-4683-896A-DAE6B1E1C5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4789" y="4966462"/>
            <a:ext cx="750895" cy="788611"/>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a:extLst>
              <a:ext uri="{FF2B5EF4-FFF2-40B4-BE49-F238E27FC236}">
                <a16:creationId xmlns:a16="http://schemas.microsoft.com/office/drawing/2014/main" id="{185EA82D-45BA-4E18-8EF7-AB6E60617FE4}"/>
              </a:ext>
            </a:extLst>
          </p:cNvPr>
          <p:cNvSpPr/>
          <p:nvPr/>
        </p:nvSpPr>
        <p:spPr>
          <a:xfrm>
            <a:off x="1672957" y="1699627"/>
            <a:ext cx="5832647" cy="1067343"/>
          </a:xfrm>
          <a:prstGeom prst="rect">
            <a:avLst/>
          </a:prstGeom>
        </p:spPr>
        <p:txBody>
          <a:bodyPr wrap="square">
            <a:spAutoFit/>
          </a:bodyPr>
          <a:lstStyle/>
          <a:p>
            <a:pPr algn="just">
              <a:lnSpc>
                <a:spcPct val="120000"/>
              </a:lnSpc>
              <a:spcBef>
                <a:spcPct val="50000"/>
              </a:spcBef>
              <a:defRPr/>
            </a:pPr>
            <a:r>
              <a:rPr lang="it-IT" dirty="0" err="1">
                <a:solidFill>
                  <a:prstClr val="black"/>
                </a:solidFill>
                <a:latin typeface="Calibri"/>
                <a:cs typeface="Times New Roman" panose="02020603050405020304" pitchFamily="18" charset="0"/>
              </a:rPr>
              <a:t>Relationship</a:t>
            </a:r>
            <a:r>
              <a:rPr lang="it-IT" dirty="0">
                <a:solidFill>
                  <a:prstClr val="black"/>
                </a:solidFill>
                <a:latin typeface="Calibri"/>
                <a:cs typeface="Times New Roman" panose="02020603050405020304" pitchFamily="18" charset="0"/>
              </a:rPr>
              <a:t> marketing </a:t>
            </a:r>
            <a:r>
              <a:rPr lang="it-IT" dirty="0" err="1">
                <a:solidFill>
                  <a:prstClr val="black"/>
                </a:solidFill>
                <a:latin typeface="Calibri"/>
                <a:cs typeface="Times New Roman" panose="02020603050405020304" pitchFamily="18" charset="0"/>
              </a:rPr>
              <a:t>involves</a:t>
            </a:r>
            <a:r>
              <a:rPr lang="it-IT" dirty="0">
                <a:solidFill>
                  <a:prstClr val="black"/>
                </a:solidFill>
                <a:latin typeface="Calibri"/>
                <a:cs typeface="Times New Roman" panose="02020603050405020304" pitchFamily="18" charset="0"/>
              </a:rPr>
              <a:t> a </a:t>
            </a:r>
            <a:r>
              <a:rPr lang="it-IT" dirty="0" err="1">
                <a:solidFill>
                  <a:prstClr val="black"/>
                </a:solidFill>
                <a:effectLst>
                  <a:outerShdw blurRad="38100" dist="38100" dir="2700000" algn="tl">
                    <a:srgbClr val="000000">
                      <a:alpha val="43137"/>
                    </a:srgbClr>
                  </a:outerShdw>
                </a:effectLst>
                <a:latin typeface="Calibri"/>
                <a:cs typeface="Times New Roman" panose="02020603050405020304" pitchFamily="18" charset="0"/>
              </a:rPr>
              <a:t>change</a:t>
            </a:r>
            <a:r>
              <a:rPr lang="it-IT" dirty="0">
                <a:solidFill>
                  <a:prstClr val="black"/>
                </a:solidFill>
                <a:latin typeface="Calibri"/>
                <a:cs typeface="Times New Roman" panose="02020603050405020304" pitchFamily="18" charset="0"/>
              </a:rPr>
              <a:t> in the management of </a:t>
            </a:r>
            <a:r>
              <a:rPr lang="it-IT" dirty="0" err="1">
                <a:solidFill>
                  <a:prstClr val="black"/>
                </a:solidFill>
                <a:latin typeface="Calibri"/>
                <a:cs typeface="Times New Roman" panose="02020603050405020304" pitchFamily="18" charset="0"/>
              </a:rPr>
              <a:t>relationships</a:t>
            </a:r>
            <a:r>
              <a:rPr lang="it-IT" dirty="0">
                <a:solidFill>
                  <a:prstClr val="black"/>
                </a:solidFill>
                <a:latin typeface="Calibri"/>
                <a:cs typeface="Times New Roman" panose="02020603050405020304" pitchFamily="18" charset="0"/>
              </a:rPr>
              <a:t> with customers and </a:t>
            </a:r>
            <a:r>
              <a:rPr lang="it-IT" dirty="0" err="1">
                <a:solidFill>
                  <a:prstClr val="black"/>
                </a:solidFill>
                <a:latin typeface="Calibri"/>
                <a:cs typeface="Times New Roman" panose="02020603050405020304" pitchFamily="18" charset="0"/>
              </a:rPr>
              <a:t>other</a:t>
            </a:r>
            <a:r>
              <a:rPr lang="it-IT" dirty="0">
                <a:solidFill>
                  <a:prstClr val="black"/>
                </a:solidFill>
                <a:latin typeface="Calibri"/>
                <a:cs typeface="Times New Roman" panose="02020603050405020304" pitchFamily="18" charset="0"/>
              </a:rPr>
              <a:t> stakeholders. </a:t>
            </a:r>
          </a:p>
        </p:txBody>
      </p:sp>
      <p:sp>
        <p:nvSpPr>
          <p:cNvPr id="22" name="Rectangle 7">
            <a:extLst>
              <a:ext uri="{FF2B5EF4-FFF2-40B4-BE49-F238E27FC236}">
                <a16:creationId xmlns:a16="http://schemas.microsoft.com/office/drawing/2014/main" id="{188C238F-5A7D-45EB-BC97-B65ECF50E576}"/>
              </a:ext>
            </a:extLst>
          </p:cNvPr>
          <p:cNvSpPr>
            <a:spLocks noChangeArrowheads="1"/>
          </p:cNvSpPr>
          <p:nvPr/>
        </p:nvSpPr>
        <p:spPr bwMode="auto">
          <a:xfrm>
            <a:off x="2262782" y="3232456"/>
            <a:ext cx="1600200" cy="722609"/>
          </a:xfrm>
          <a:prstGeom prst="rect">
            <a:avLst/>
          </a:prstGeom>
          <a:noFill/>
          <a:ln w="9525">
            <a:noFill/>
            <a:miter lim="800000"/>
            <a:headEnd/>
            <a:tailEnd/>
          </a:ln>
          <a:effectLst/>
        </p:spPr>
        <p:txBody>
          <a:bodyPr wrap="square" lIns="51792" tIns="25896" rIns="51792" bIns="25896">
            <a:spAutoFit/>
          </a:bodyPr>
          <a:lstStyle/>
          <a:p>
            <a:pPr>
              <a:lnSpc>
                <a:spcPct val="80000"/>
              </a:lnSpc>
              <a:spcBef>
                <a:spcPct val="50000"/>
              </a:spcBef>
              <a:defRPr/>
            </a:pPr>
            <a:r>
              <a:rPr lang="it-IT" dirty="0">
                <a:solidFill>
                  <a:prstClr val="black"/>
                </a:solidFill>
                <a:latin typeface="Calibri"/>
                <a:cs typeface="Times New Roman" panose="02020603050405020304" pitchFamily="18" charset="0"/>
              </a:rPr>
              <a:t>From </a:t>
            </a:r>
            <a:r>
              <a:rPr lang="it-IT" dirty="0">
                <a:solidFill>
                  <a:srgbClr val="C00000"/>
                </a:solidFill>
                <a:effectLst>
                  <a:outerShdw blurRad="38100" dist="38100" dir="2700000" algn="tl">
                    <a:srgbClr val="000000">
                      <a:alpha val="43137"/>
                    </a:srgbClr>
                  </a:outerShdw>
                </a:effectLst>
                <a:latin typeface="Calibri"/>
                <a:cs typeface="Times New Roman" panose="02020603050405020304" pitchFamily="18" charset="0"/>
              </a:rPr>
              <a:t>«</a:t>
            </a:r>
            <a:r>
              <a:rPr lang="it-IT" dirty="0" err="1">
                <a:solidFill>
                  <a:srgbClr val="C00000"/>
                </a:solidFill>
                <a:latin typeface="Calibri"/>
                <a:cs typeface="Times New Roman" panose="02020603050405020304" pitchFamily="18" charset="0"/>
              </a:rPr>
              <a:t>exchange</a:t>
            </a:r>
            <a:r>
              <a:rPr lang="it-IT" dirty="0">
                <a:solidFill>
                  <a:srgbClr val="C00000"/>
                </a:solidFill>
                <a:latin typeface="Calibri"/>
                <a:cs typeface="Times New Roman" panose="02020603050405020304" pitchFamily="18" charset="0"/>
              </a:rPr>
              <a:t>» </a:t>
            </a:r>
            <a:r>
              <a:rPr lang="it-IT" dirty="0" err="1">
                <a:solidFill>
                  <a:srgbClr val="C00000"/>
                </a:solidFill>
                <a:latin typeface="Calibri"/>
                <a:cs typeface="Times New Roman" panose="02020603050405020304" pitchFamily="18" charset="0"/>
              </a:rPr>
              <a:t>transactions</a:t>
            </a:r>
            <a:r>
              <a:rPr lang="it-IT" dirty="0">
                <a:solidFill>
                  <a:prstClr val="black"/>
                </a:solidFill>
                <a:latin typeface="Calibri"/>
                <a:cs typeface="Times New Roman" panose="02020603050405020304" pitchFamily="18" charset="0"/>
              </a:rPr>
              <a:t>..</a:t>
            </a:r>
          </a:p>
        </p:txBody>
      </p:sp>
      <p:sp>
        <p:nvSpPr>
          <p:cNvPr id="23" name="Rectangle 5">
            <a:extLst>
              <a:ext uri="{FF2B5EF4-FFF2-40B4-BE49-F238E27FC236}">
                <a16:creationId xmlns:a16="http://schemas.microsoft.com/office/drawing/2014/main" id="{2DFE5A40-2FFE-47A7-B3FD-1573C4F108DC}"/>
              </a:ext>
            </a:extLst>
          </p:cNvPr>
          <p:cNvSpPr>
            <a:spLocks noChangeArrowheads="1"/>
          </p:cNvSpPr>
          <p:nvPr/>
        </p:nvSpPr>
        <p:spPr bwMode="auto">
          <a:xfrm>
            <a:off x="5631060" y="3248529"/>
            <a:ext cx="1585020" cy="501010"/>
          </a:xfrm>
          <a:prstGeom prst="rect">
            <a:avLst/>
          </a:prstGeom>
          <a:noFill/>
          <a:ln w="9525">
            <a:noFill/>
            <a:miter lim="800000"/>
            <a:headEnd/>
            <a:tailEnd/>
          </a:ln>
          <a:effectLst/>
        </p:spPr>
        <p:txBody>
          <a:bodyPr wrap="square" lIns="51792" tIns="25896" rIns="51792" bIns="25896">
            <a:spAutoFit/>
          </a:bodyPr>
          <a:lstStyle/>
          <a:p>
            <a:pPr algn="r">
              <a:lnSpc>
                <a:spcPct val="80000"/>
              </a:lnSpc>
              <a:spcBef>
                <a:spcPct val="50000"/>
              </a:spcBef>
              <a:defRPr/>
            </a:pPr>
            <a:r>
              <a:rPr lang="it-IT" dirty="0">
                <a:solidFill>
                  <a:prstClr val="black"/>
                </a:solidFill>
                <a:latin typeface="Calibri"/>
                <a:cs typeface="Times New Roman" panose="02020603050405020304" pitchFamily="18" charset="0"/>
              </a:rPr>
              <a:t>...to </a:t>
            </a:r>
            <a:r>
              <a:rPr lang="it-IT" dirty="0" err="1">
                <a:solidFill>
                  <a:srgbClr val="C00000"/>
                </a:solidFill>
                <a:effectLst>
                  <a:outerShdw blurRad="38100" dist="38100" dir="2700000" algn="tl">
                    <a:srgbClr val="000000">
                      <a:alpha val="43137"/>
                    </a:srgbClr>
                  </a:outerShdw>
                </a:effectLst>
                <a:latin typeface="Calibri"/>
                <a:cs typeface="Times New Roman" panose="02020603050405020304" pitchFamily="18" charset="0"/>
              </a:rPr>
              <a:t>strategic</a:t>
            </a:r>
            <a:r>
              <a:rPr lang="it-IT" dirty="0">
                <a:solidFill>
                  <a:srgbClr val="C00000"/>
                </a:solidFill>
                <a:effectLst>
                  <a:outerShdw blurRad="38100" dist="38100" dir="2700000" algn="tl">
                    <a:srgbClr val="000000">
                      <a:alpha val="43137"/>
                    </a:srgbClr>
                  </a:outerShdw>
                </a:effectLst>
                <a:latin typeface="Calibri"/>
                <a:cs typeface="Times New Roman" panose="02020603050405020304" pitchFamily="18" charset="0"/>
              </a:rPr>
              <a:t> </a:t>
            </a:r>
            <a:r>
              <a:rPr lang="it-IT" dirty="0" err="1">
                <a:solidFill>
                  <a:srgbClr val="C00000"/>
                </a:solidFill>
                <a:effectLst>
                  <a:outerShdw blurRad="38100" dist="38100" dir="2700000" algn="tl">
                    <a:srgbClr val="000000">
                      <a:alpha val="43137"/>
                    </a:srgbClr>
                  </a:outerShdw>
                </a:effectLst>
                <a:latin typeface="Calibri"/>
                <a:cs typeface="Times New Roman" panose="02020603050405020304" pitchFamily="18" charset="0"/>
              </a:rPr>
              <a:t>relationships</a:t>
            </a:r>
            <a:endParaRPr lang="it-IT" dirty="0">
              <a:solidFill>
                <a:srgbClr val="C00000"/>
              </a:solidFill>
              <a:effectLst>
                <a:outerShdw blurRad="38100" dist="38100" dir="2700000" algn="tl">
                  <a:srgbClr val="000000">
                    <a:alpha val="43137"/>
                  </a:srgbClr>
                </a:outerShdw>
              </a:effectLst>
              <a:latin typeface="Calibri"/>
              <a:cs typeface="Times New Roman" panose="02020603050405020304" pitchFamily="18" charset="0"/>
            </a:endParaRPr>
          </a:p>
        </p:txBody>
      </p:sp>
    </p:spTree>
    <p:extLst>
      <p:ext uri="{BB962C8B-B14F-4D97-AF65-F5344CB8AC3E}">
        <p14:creationId xmlns:p14="http://schemas.microsoft.com/office/powerpoint/2010/main" val="411187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9"/>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9"/>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9"/>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2" grpId="0"/>
      <p:bldP spid="3" grpId="0" animBg="1"/>
      <p:bldP spid="20" grpId="0" animBg="1"/>
      <p:bldP spid="9"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e 2">
            <a:extLst>
              <a:ext uri="{FF2B5EF4-FFF2-40B4-BE49-F238E27FC236}">
                <a16:creationId xmlns:a16="http://schemas.microsoft.com/office/drawing/2014/main" id="{8C4F0E74-EA9B-432F-BA4A-CEB34FB47790}"/>
              </a:ext>
            </a:extLst>
          </p:cNvPr>
          <p:cNvSpPr/>
          <p:nvPr/>
        </p:nvSpPr>
        <p:spPr>
          <a:xfrm>
            <a:off x="2492769" y="3440529"/>
            <a:ext cx="3888432" cy="97676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prstClr val="white"/>
              </a:solidFill>
              <a:latin typeface="Calibri"/>
            </a:endParaRPr>
          </a:p>
        </p:txBody>
      </p:sp>
      <p:graphicFrame>
        <p:nvGraphicFramePr>
          <p:cNvPr id="10" name="Diagramma 9"/>
          <p:cNvGraphicFramePr/>
          <p:nvPr>
            <p:extLst>
              <p:ext uri="{D42A27DB-BD31-4B8C-83A1-F6EECF244321}">
                <p14:modId xmlns:p14="http://schemas.microsoft.com/office/powerpoint/2010/main" val="3087709447"/>
              </p:ext>
            </p:extLst>
          </p:nvPr>
        </p:nvGraphicFramePr>
        <p:xfrm>
          <a:off x="2107940" y="3390239"/>
          <a:ext cx="4904556" cy="9397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5"/>
          <p:cNvSpPr>
            <a:spLocks noChangeArrowheads="1"/>
          </p:cNvSpPr>
          <p:nvPr/>
        </p:nvSpPr>
        <p:spPr bwMode="auto">
          <a:xfrm>
            <a:off x="2686903" y="1353037"/>
            <a:ext cx="3804047" cy="390143"/>
          </a:xfrm>
          <a:prstGeom prst="rect">
            <a:avLst/>
          </a:prstGeom>
          <a:solidFill>
            <a:schemeClr val="accent6">
              <a:lumMod val="40000"/>
              <a:lumOff val="60000"/>
            </a:schemeClr>
          </a:solidFill>
          <a:ln w="9525">
            <a:solidFill>
              <a:schemeClr val="accent6">
                <a:lumMod val="75000"/>
              </a:schemeClr>
            </a:solidFill>
            <a:miter lim="800000"/>
            <a:headEnd/>
            <a:tailEnd/>
          </a:ln>
          <a:scene3d>
            <a:camera prst="orthographicFront"/>
            <a:lightRig rig="threePt" dir="t"/>
          </a:scene3d>
          <a:sp3d>
            <a:bevelT prst="angle"/>
          </a:sp3d>
        </p:spPr>
        <p:txBody>
          <a:bodyPr wrap="none" lIns="69056" tIns="34529" rIns="69056" bIns="34529" anchor="ctr"/>
          <a:lstStyle/>
          <a:p>
            <a:pPr algn="ctr">
              <a:spcBef>
                <a:spcPct val="50000"/>
              </a:spcBef>
            </a:pPr>
            <a:r>
              <a:rPr lang="it-IT" altLang="it-IT" sz="2000" b="1" cap="small" dirty="0" err="1">
                <a:solidFill>
                  <a:srgbClr val="C00000"/>
                </a:solidFill>
                <a:latin typeface="Calibri"/>
              </a:rPr>
              <a:t>Integrated</a:t>
            </a:r>
            <a:r>
              <a:rPr lang="it-IT" altLang="it-IT" sz="2000" b="1" cap="small" dirty="0">
                <a:solidFill>
                  <a:srgbClr val="C00000"/>
                </a:solidFill>
                <a:latin typeface="Calibri"/>
              </a:rPr>
              <a:t> Marketing</a:t>
            </a:r>
          </a:p>
        </p:txBody>
      </p:sp>
      <p:sp>
        <p:nvSpPr>
          <p:cNvPr id="20" name="AutoShape 15"/>
          <p:cNvSpPr>
            <a:spLocks noChangeArrowheads="1"/>
          </p:cNvSpPr>
          <p:nvPr/>
        </p:nvSpPr>
        <p:spPr bwMode="auto">
          <a:xfrm rot="5400000">
            <a:off x="4414656" y="4339244"/>
            <a:ext cx="348540" cy="270030"/>
          </a:xfrm>
          <a:prstGeom prst="rightArrow">
            <a:avLst>
              <a:gd name="adj1" fmla="val 50000"/>
              <a:gd name="adj2" fmla="val 73184"/>
            </a:avLst>
          </a:prstGeom>
          <a:solidFill>
            <a:schemeClr val="accent6">
              <a:lumMod val="40000"/>
              <a:lumOff val="60000"/>
            </a:schemeClr>
          </a:solidFill>
          <a:ln>
            <a:solidFill>
              <a:schemeClr val="accent6">
                <a:lumMod val="75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solidFill>
                <a:prstClr val="white"/>
              </a:solidFill>
              <a:latin typeface="Calibri"/>
            </a:endParaRPr>
          </a:p>
        </p:txBody>
      </p:sp>
      <p:sp>
        <p:nvSpPr>
          <p:cNvPr id="22" name="Rectangle 5"/>
          <p:cNvSpPr>
            <a:spLocks noChangeArrowheads="1"/>
          </p:cNvSpPr>
          <p:nvPr/>
        </p:nvSpPr>
        <p:spPr bwMode="auto">
          <a:xfrm>
            <a:off x="2686902" y="4772618"/>
            <a:ext cx="3804048" cy="375061"/>
          </a:xfrm>
          <a:prstGeom prst="rect">
            <a:avLst/>
          </a:prstGeom>
          <a:solidFill>
            <a:schemeClr val="accent6">
              <a:lumMod val="40000"/>
              <a:lumOff val="60000"/>
            </a:schemeClr>
          </a:solidFill>
          <a:ln w="9525">
            <a:solidFill>
              <a:schemeClr val="accent6">
                <a:lumMod val="75000"/>
              </a:schemeClr>
            </a:solidFill>
            <a:miter lim="800000"/>
            <a:headEnd/>
            <a:tailEnd/>
          </a:ln>
          <a:scene3d>
            <a:camera prst="orthographicFront"/>
            <a:lightRig rig="threePt" dir="t"/>
          </a:scene3d>
          <a:sp3d>
            <a:bevelT prst="angle"/>
          </a:sp3d>
        </p:spPr>
        <p:txBody>
          <a:bodyPr wrap="none" lIns="69056" tIns="34529" rIns="69056" bIns="34529" anchor="ctr"/>
          <a:lstStyle/>
          <a:p>
            <a:pPr algn="ctr">
              <a:spcBef>
                <a:spcPct val="50000"/>
              </a:spcBef>
            </a:pPr>
            <a:r>
              <a:rPr lang="it-IT" altLang="it-IT" b="1" dirty="0">
                <a:solidFill>
                  <a:srgbClr val="C00000"/>
                </a:solidFill>
                <a:latin typeface="Calibri"/>
              </a:rPr>
              <a:t>Total Relationship Marketing</a:t>
            </a:r>
          </a:p>
        </p:txBody>
      </p:sp>
      <p:sp>
        <p:nvSpPr>
          <p:cNvPr id="24" name="Text Box 7"/>
          <p:cNvSpPr txBox="1">
            <a:spLocks noChangeArrowheads="1"/>
          </p:cNvSpPr>
          <p:nvPr/>
        </p:nvSpPr>
        <p:spPr bwMode="auto">
          <a:xfrm>
            <a:off x="1841411" y="1827034"/>
            <a:ext cx="5304273" cy="1323439"/>
          </a:xfrm>
          <a:prstGeom prst="rect">
            <a:avLst/>
          </a:prstGeom>
          <a:noFill/>
          <a:ln w="12700">
            <a:no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it-IT" sz="2000" dirty="0">
                <a:solidFill>
                  <a:prstClr val="black"/>
                </a:solidFill>
                <a:latin typeface="Calibri"/>
                <a:cs typeface="Tahoma" pitchFamily="34" charset="0"/>
              </a:rPr>
              <a:t>To strengthen the</a:t>
            </a:r>
            <a:r>
              <a:rPr lang="en-US" altLang="it-IT" sz="2000" b="1" dirty="0">
                <a:solidFill>
                  <a:prstClr val="black"/>
                </a:solidFill>
                <a:latin typeface="Calibri"/>
                <a:cs typeface="Tahoma" pitchFamily="34" charset="0"/>
              </a:rPr>
              <a:t> quality </a:t>
            </a:r>
            <a:r>
              <a:rPr lang="en-US" altLang="it-IT" sz="2000" dirty="0">
                <a:solidFill>
                  <a:prstClr val="black"/>
                </a:solidFill>
                <a:latin typeface="Calibri"/>
                <a:cs typeface="Tahoma" pitchFamily="34" charset="0"/>
              </a:rPr>
              <a:t>of the offering: </a:t>
            </a:r>
          </a:p>
          <a:p>
            <a:pPr marL="214313" indent="-214313" algn="just" eaLnBrk="1" hangingPunct="1">
              <a:buFontTx/>
              <a:buChar char="-"/>
            </a:pPr>
            <a:r>
              <a:rPr lang="en-US" altLang="it-IT" sz="2000" dirty="0">
                <a:solidFill>
                  <a:prstClr val="black"/>
                </a:solidFill>
                <a:effectLst>
                  <a:outerShdw blurRad="38100" dist="38100" dir="2700000" algn="tl">
                    <a:srgbClr val="000000">
                      <a:alpha val="43137"/>
                    </a:srgbClr>
                  </a:outerShdw>
                </a:effectLst>
                <a:latin typeface="Calibri"/>
                <a:cs typeface="Tahoma" pitchFamily="34" charset="0"/>
              </a:rPr>
              <a:t>Alignment</a:t>
            </a:r>
            <a:r>
              <a:rPr lang="en-US" altLang="it-IT" sz="2000" dirty="0">
                <a:solidFill>
                  <a:prstClr val="black"/>
                </a:solidFill>
                <a:latin typeface="Calibri"/>
                <a:cs typeface="Tahoma" pitchFamily="34" charset="0"/>
              </a:rPr>
              <a:t> of the service provided with the service designed and conceived</a:t>
            </a:r>
          </a:p>
          <a:p>
            <a:pPr marL="214313" indent="-214313" algn="just" eaLnBrk="1" hangingPunct="1">
              <a:buFontTx/>
              <a:buChar char="-"/>
            </a:pPr>
            <a:r>
              <a:rPr lang="en-US" altLang="it-IT" sz="2000" dirty="0">
                <a:solidFill>
                  <a:prstClr val="black"/>
                </a:solidFill>
                <a:latin typeface="Calibri"/>
                <a:cs typeface="Tahoma" pitchFamily="34" charset="0"/>
              </a:rPr>
              <a:t>Compliance with </a:t>
            </a:r>
            <a:r>
              <a:rPr lang="en-US" altLang="it-IT" sz="2000" dirty="0">
                <a:solidFill>
                  <a:prstClr val="black"/>
                </a:solidFill>
                <a:effectLst>
                  <a:outerShdw blurRad="38100" dist="38100" dir="2700000" algn="tl">
                    <a:srgbClr val="000000">
                      <a:alpha val="43137"/>
                    </a:srgbClr>
                  </a:outerShdw>
                </a:effectLst>
                <a:latin typeface="Calibri"/>
                <a:cs typeface="Tahoma" pitchFamily="34" charset="0"/>
              </a:rPr>
              <a:t>customer’s needs</a:t>
            </a:r>
          </a:p>
        </p:txBody>
      </p:sp>
      <p:sp>
        <p:nvSpPr>
          <p:cNvPr id="25" name="Rectangle 1"/>
          <p:cNvSpPr>
            <a:spLocks noChangeArrowheads="1"/>
          </p:cNvSpPr>
          <p:nvPr/>
        </p:nvSpPr>
        <p:spPr bwMode="auto">
          <a:xfrm>
            <a:off x="1476944" y="203659"/>
            <a:ext cx="6427616" cy="707886"/>
          </a:xfrm>
          <a:prstGeom prst="rect">
            <a:avLst/>
          </a:prstGeom>
          <a:noFill/>
          <a:ln w="9525">
            <a:noFill/>
            <a:miter lim="800000"/>
            <a:headEnd/>
            <a:tailEnd/>
          </a:ln>
          <a:effectLst/>
        </p:spPr>
        <p:txBody>
          <a:bodyPr wrap="square" anchor="ctr">
            <a:spAutoFit/>
          </a:bodyPr>
          <a:lstStyle/>
          <a:p>
            <a:pPr algn="ctr">
              <a:tabLst>
                <a:tab pos="2295525" algn="ctr"/>
                <a:tab pos="4589860" algn="r"/>
              </a:tabLst>
              <a:defRPr/>
            </a:pPr>
            <a:r>
              <a:rPr lang="en-US" sz="4000" b="1" dirty="0">
                <a:solidFill>
                  <a:prstClr val="white">
                    <a:lumMod val="75000"/>
                  </a:prstClr>
                </a:solidFill>
                <a:latin typeface="Calibri"/>
                <a:ea typeface="Calibri" pitchFamily="34" charset="0"/>
                <a:cs typeface="Times New Roman" pitchFamily="18" charset="0"/>
              </a:rPr>
              <a:t>Relationship </a:t>
            </a:r>
            <a:r>
              <a:rPr lang="en-US" sz="4000" b="1" dirty="0">
                <a:solidFill>
                  <a:srgbClr val="F79646">
                    <a:lumMod val="60000"/>
                    <a:lumOff val="40000"/>
                  </a:srgbClr>
                </a:solidFill>
                <a:latin typeface="Calibri"/>
                <a:ea typeface="Calibri" pitchFamily="34" charset="0"/>
                <a:cs typeface="Times New Roman" pitchFamily="18" charset="0"/>
              </a:rPr>
              <a:t>Marketing</a:t>
            </a:r>
          </a:p>
        </p:txBody>
      </p:sp>
      <p:grpSp>
        <p:nvGrpSpPr>
          <p:cNvPr id="15" name="Group 1"/>
          <p:cNvGrpSpPr>
            <a:grpSpLocks/>
          </p:cNvGrpSpPr>
          <p:nvPr/>
        </p:nvGrpSpPr>
        <p:grpSpPr bwMode="auto">
          <a:xfrm rot="5400000">
            <a:off x="4617685" y="2676476"/>
            <a:ext cx="132899" cy="7857120"/>
            <a:chOff x="0" y="0"/>
            <a:chExt cx="716" cy="16353"/>
          </a:xfrm>
        </p:grpSpPr>
        <p:grpSp>
          <p:nvGrpSpPr>
            <p:cNvPr id="17" name="Group 2"/>
            <p:cNvGrpSpPr>
              <a:grpSpLocks/>
            </p:cNvGrpSpPr>
            <p:nvPr/>
          </p:nvGrpSpPr>
          <p:grpSpPr bwMode="auto">
            <a:xfrm>
              <a:off x="0" y="0"/>
              <a:ext cx="716" cy="16353"/>
              <a:chOff x="0" y="0"/>
              <a:chExt cx="716" cy="16353"/>
            </a:xfrm>
          </p:grpSpPr>
          <p:sp>
            <p:nvSpPr>
              <p:cNvPr id="18"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8" name="Rettangolo 7">
            <a:extLst>
              <a:ext uri="{FF2B5EF4-FFF2-40B4-BE49-F238E27FC236}">
                <a16:creationId xmlns:a16="http://schemas.microsoft.com/office/drawing/2014/main" id="{D35D1AFA-B5AA-4F2D-A3B8-427E6108F03D}"/>
              </a:ext>
            </a:extLst>
          </p:cNvPr>
          <p:cNvSpPr/>
          <p:nvPr/>
        </p:nvSpPr>
        <p:spPr>
          <a:xfrm>
            <a:off x="1476944" y="5271768"/>
            <a:ext cx="6258981" cy="707886"/>
          </a:xfrm>
          <a:prstGeom prst="rect">
            <a:avLst/>
          </a:prstGeom>
        </p:spPr>
        <p:txBody>
          <a:bodyPr wrap="square">
            <a:spAutoFit/>
          </a:bodyPr>
          <a:lstStyle/>
          <a:p>
            <a:pPr algn="ctr"/>
            <a:r>
              <a:rPr lang="en-US" altLang="it-IT" sz="2000" dirty="0">
                <a:solidFill>
                  <a:prstClr val="black"/>
                </a:solidFill>
                <a:latin typeface="Calibri"/>
                <a:cs typeface="Tahoma" pitchFamily="34" charset="0"/>
              </a:rPr>
              <a:t>Management’s </a:t>
            </a:r>
            <a:r>
              <a:rPr lang="en-US" altLang="it-IT" sz="2000" dirty="0">
                <a:solidFill>
                  <a:prstClr val="black"/>
                </a:solidFill>
                <a:effectLst>
                  <a:outerShdw blurRad="38100" dist="38100" dir="2700000" algn="tl">
                    <a:srgbClr val="000000">
                      <a:alpha val="43137"/>
                    </a:srgbClr>
                  </a:outerShdw>
                </a:effectLst>
                <a:latin typeface="Calibri"/>
                <a:cs typeface="Tahoma" pitchFamily="34" charset="0"/>
              </a:rPr>
              <a:t>integration</a:t>
            </a:r>
            <a:r>
              <a:rPr lang="en-US" altLang="it-IT" sz="2000" dirty="0">
                <a:solidFill>
                  <a:prstClr val="black"/>
                </a:solidFill>
                <a:latin typeface="Calibri"/>
                <a:cs typeface="Tahoma" pitchFamily="34" charset="0"/>
              </a:rPr>
              <a:t> of traditional marketing strategies with relational and internal marketing strategies</a:t>
            </a:r>
            <a:endParaRPr lang="it-IT" altLang="it-IT" sz="2000" dirty="0">
              <a:solidFill>
                <a:prstClr val="black"/>
              </a:solidFill>
              <a:latin typeface="Calibri"/>
              <a:cs typeface="Tahoma" pitchFamily="34" charset="0"/>
            </a:endParaRPr>
          </a:p>
        </p:txBody>
      </p:sp>
      <p:sp>
        <p:nvSpPr>
          <p:cNvPr id="14" name="Segnaposto numero diapositiva 3">
            <a:extLst>
              <a:ext uri="{FF2B5EF4-FFF2-40B4-BE49-F238E27FC236}">
                <a16:creationId xmlns:a16="http://schemas.microsoft.com/office/drawing/2014/main" id="{D62E3E74-5888-43E3-8FF1-2D8886070C87}"/>
              </a:ext>
            </a:extLst>
          </p:cNvPr>
          <p:cNvSpPr>
            <a:spLocks noGrp="1"/>
          </p:cNvSpPr>
          <p:nvPr>
            <p:ph type="sldNum" sz="quarter" idx="12"/>
          </p:nvPr>
        </p:nvSpPr>
        <p:spPr>
          <a:xfrm>
            <a:off x="7012496" y="6164577"/>
            <a:ext cx="1600200" cy="273844"/>
          </a:xfrm>
        </p:spPr>
        <p:txBody>
          <a:bodyPr/>
          <a:lstStyle/>
          <a:p>
            <a:fld id="{B007B441-5312-499D-93C3-6E37886527FA}" type="slidenum">
              <a:rPr lang="it-IT" sz="1800">
                <a:solidFill>
                  <a:prstClr val="black"/>
                </a:solidFill>
              </a:rPr>
              <a:pPr/>
              <a:t>11</a:t>
            </a:fld>
            <a:endParaRPr lang="it-IT" sz="1800" dirty="0">
              <a:solidFill>
                <a:prstClr val="black"/>
              </a:solidFill>
            </a:endParaRPr>
          </a:p>
        </p:txBody>
      </p:sp>
    </p:spTree>
    <p:extLst>
      <p:ext uri="{BB962C8B-B14F-4D97-AF65-F5344CB8AC3E}">
        <p14:creationId xmlns:p14="http://schemas.microsoft.com/office/powerpoint/2010/main" val="320745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
                                        <p:tgtEl>
                                          <p:spTgt spid="10"/>
                                        </p:tgtEl>
                                      </p:cBhvr>
                                    </p:animEffect>
                                    <p:anim calcmode="lin" valueType="num">
                                      <p:cBhvr>
                                        <p:cTn id="14" dur="10" fill="hold"/>
                                        <p:tgtEl>
                                          <p:spTgt spid="10"/>
                                        </p:tgtEl>
                                        <p:attrNameLst>
                                          <p:attrName>ppt_x</p:attrName>
                                        </p:attrNameLst>
                                      </p:cBhvr>
                                      <p:tavLst>
                                        <p:tav tm="0">
                                          <p:val>
                                            <p:strVal val="#ppt_x"/>
                                          </p:val>
                                        </p:tav>
                                        <p:tav tm="100000">
                                          <p:val>
                                            <p:strVal val="#ppt_x"/>
                                          </p:val>
                                        </p:tav>
                                      </p:tavLst>
                                    </p:anim>
                                    <p:anim calcmode="lin" valueType="num">
                                      <p:cBhvr>
                                        <p:cTn id="15" dur="10" fill="hold"/>
                                        <p:tgtEl>
                                          <p:spTgt spid="10"/>
                                        </p:tgtEl>
                                        <p:attrNameLst>
                                          <p:attrName>ppt_y</p:attrName>
                                        </p:attrNameLst>
                                      </p:cBhvr>
                                      <p:tavLst>
                                        <p:tav tm="0">
                                          <p:val>
                                            <p:strVal val="#ppt_y+.1"/>
                                          </p:val>
                                        </p:tav>
                                        <p:tav tm="100000">
                                          <p:val>
                                            <p:strVal val="#ppt_y"/>
                                          </p:val>
                                        </p:tav>
                                      </p:tavLst>
                                    </p:anim>
                                  </p:childTnLst>
                                </p:cTn>
                              </p:par>
                              <p:par>
                                <p:cTn id="16" presetID="1" presetClass="entr" presetSubtype="0" fill="hold" grpId="0" nodeType="withEffect">
                                  <p:stCondLst>
                                    <p:cond delay="0"/>
                                  </p:stCondLst>
                                  <p:childTnLst>
                                    <p:set>
                                      <p:cBhvr>
                                        <p:cTn id="17" dur="1" fill="hold">
                                          <p:stCondLst>
                                            <p:cond delay="9"/>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
                                        <p:tgtEl>
                                          <p:spTgt spid="20"/>
                                        </p:tgtEl>
                                      </p:cBhvr>
                                    </p:animEffect>
                                    <p:anim calcmode="lin" valueType="num">
                                      <p:cBhvr>
                                        <p:cTn id="23" dur="10" fill="hold"/>
                                        <p:tgtEl>
                                          <p:spTgt spid="20"/>
                                        </p:tgtEl>
                                        <p:attrNameLst>
                                          <p:attrName>ppt_x</p:attrName>
                                        </p:attrNameLst>
                                      </p:cBhvr>
                                      <p:tavLst>
                                        <p:tav tm="0">
                                          <p:val>
                                            <p:strVal val="#ppt_x"/>
                                          </p:val>
                                        </p:tav>
                                        <p:tav tm="100000">
                                          <p:val>
                                            <p:strVal val="#ppt_x"/>
                                          </p:val>
                                        </p:tav>
                                      </p:tavLst>
                                    </p:anim>
                                    <p:anim calcmode="lin" valueType="num">
                                      <p:cBhvr>
                                        <p:cTn id="24" dur="10" fill="hold"/>
                                        <p:tgtEl>
                                          <p:spTgt spid="20"/>
                                        </p:tgtEl>
                                        <p:attrNameLst>
                                          <p:attrName>ppt_y</p:attrName>
                                        </p:attrNameLst>
                                      </p:cBhvr>
                                      <p:tavLst>
                                        <p:tav tm="0">
                                          <p:val>
                                            <p:strVal val="#ppt_y+.1"/>
                                          </p:val>
                                        </p:tav>
                                        <p:tav tm="100000">
                                          <p:val>
                                            <p:strVal val="#ppt_y"/>
                                          </p:val>
                                        </p:tav>
                                      </p:tavLst>
                                    </p:anim>
                                  </p:childTnLst>
                                </p:cTn>
                              </p:par>
                              <p:par>
                                <p:cTn id="25" presetID="1" presetClass="entr" presetSubtype="0" fill="hold" grpId="0" nodeType="withEffect">
                                  <p:stCondLst>
                                    <p:cond delay="0"/>
                                  </p:stCondLst>
                                  <p:childTnLst>
                                    <p:set>
                                      <p:cBhvr>
                                        <p:cTn id="26" dur="1" fill="hold">
                                          <p:stCondLst>
                                            <p:cond delay="9"/>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10" grpId="0">
        <p:bldAsOne/>
      </p:bldGraphic>
      <p:bldP spid="16" grpId="0" animBg="1"/>
      <p:bldP spid="20" grpId="0" animBg="1"/>
      <p:bldP spid="22" grpId="0" animBg="1"/>
      <p:bldP spid="2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653898" y="5643246"/>
            <a:ext cx="1782198" cy="303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prstClr val="white"/>
              </a:solidFill>
              <a:latin typeface="Calibri"/>
            </a:endParaRPr>
          </a:p>
        </p:txBody>
      </p:sp>
      <p:grpSp>
        <p:nvGrpSpPr>
          <p:cNvPr id="5" name="Group 1"/>
          <p:cNvGrpSpPr>
            <a:grpSpLocks/>
          </p:cNvGrpSpPr>
          <p:nvPr/>
        </p:nvGrpSpPr>
        <p:grpSpPr bwMode="auto">
          <a:xfrm rot="5400000">
            <a:off x="4691230" y="2659300"/>
            <a:ext cx="93880" cy="8109205"/>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10" name="Rectangle 1"/>
          <p:cNvSpPr>
            <a:spLocks noChangeArrowheads="1"/>
          </p:cNvSpPr>
          <p:nvPr/>
        </p:nvSpPr>
        <p:spPr bwMode="auto">
          <a:xfrm>
            <a:off x="1384893" y="191039"/>
            <a:ext cx="6427616" cy="707886"/>
          </a:xfrm>
          <a:prstGeom prst="rect">
            <a:avLst/>
          </a:prstGeom>
          <a:noFill/>
          <a:ln w="9525">
            <a:noFill/>
            <a:miter lim="800000"/>
            <a:headEnd/>
            <a:tailEnd/>
          </a:ln>
          <a:effectLst/>
        </p:spPr>
        <p:txBody>
          <a:bodyPr wrap="square" anchor="ctr">
            <a:spAutoFit/>
          </a:bodyPr>
          <a:lstStyle/>
          <a:p>
            <a:pPr algn="ctr">
              <a:tabLst>
                <a:tab pos="2295525" algn="ctr"/>
                <a:tab pos="4589860" algn="r"/>
              </a:tabLst>
              <a:defRPr/>
            </a:pPr>
            <a:r>
              <a:rPr lang="en-US" sz="4000" b="1" dirty="0">
                <a:solidFill>
                  <a:prstClr val="white">
                    <a:lumMod val="85000"/>
                  </a:prstClr>
                </a:solidFill>
                <a:latin typeface="Calibri"/>
                <a:ea typeface="Calibri" pitchFamily="34" charset="0"/>
                <a:cs typeface="Times New Roman" pitchFamily="18" charset="0"/>
              </a:rPr>
              <a:t>Total relationship </a:t>
            </a:r>
            <a:r>
              <a:rPr lang="en-US" sz="4000" b="1" dirty="0">
                <a:solidFill>
                  <a:srgbClr val="F79646">
                    <a:lumMod val="60000"/>
                    <a:lumOff val="40000"/>
                  </a:srgbClr>
                </a:solidFill>
                <a:latin typeface="Calibri"/>
                <a:ea typeface="Calibri" pitchFamily="34" charset="0"/>
                <a:cs typeface="Times New Roman" pitchFamily="18" charset="0"/>
              </a:rPr>
              <a:t>Marketing</a:t>
            </a:r>
          </a:p>
        </p:txBody>
      </p:sp>
      <p:sp>
        <p:nvSpPr>
          <p:cNvPr id="9" name="Segnaposto contenuto 8"/>
          <p:cNvSpPr>
            <a:spLocks noGrp="1"/>
          </p:cNvSpPr>
          <p:nvPr>
            <p:ph idx="1"/>
          </p:nvPr>
        </p:nvSpPr>
        <p:spPr>
          <a:xfrm>
            <a:off x="1151327" y="1916406"/>
            <a:ext cx="7219105" cy="1918678"/>
          </a:xfrm>
        </p:spPr>
        <p:txBody>
          <a:bodyPr>
            <a:noAutofit/>
          </a:bodyPr>
          <a:lstStyle/>
          <a:p>
            <a:pPr algn="just">
              <a:buFont typeface="Wingdings" panose="05000000000000000000" pitchFamily="2" charset="2"/>
              <a:buChar char="ü"/>
            </a:pPr>
            <a:r>
              <a:rPr lang="it-IT" sz="2400" dirty="0">
                <a:effectLst>
                  <a:outerShdw blurRad="38100" dist="38100" dir="2700000" algn="tl">
                    <a:srgbClr val="000000">
                      <a:alpha val="43137"/>
                    </a:srgbClr>
                  </a:outerShdw>
                </a:effectLst>
              </a:rPr>
              <a:t>Strategic </a:t>
            </a:r>
            <a:r>
              <a:rPr lang="it-IT" sz="2400" dirty="0" err="1"/>
              <a:t>alliances</a:t>
            </a:r>
            <a:r>
              <a:rPr lang="it-IT" sz="2400" dirty="0"/>
              <a:t> with </a:t>
            </a:r>
            <a:r>
              <a:rPr lang="it-IT" sz="2400" i="1" dirty="0"/>
              <a:t>co-makers</a:t>
            </a:r>
            <a:r>
              <a:rPr lang="it-IT" sz="2400" dirty="0"/>
              <a:t> (suppliers, </a:t>
            </a:r>
            <a:r>
              <a:rPr lang="it-IT" sz="2400" dirty="0" err="1"/>
              <a:t>employees</a:t>
            </a:r>
            <a:r>
              <a:rPr lang="it-IT" sz="2400" dirty="0"/>
              <a:t>, customers, </a:t>
            </a:r>
            <a:r>
              <a:rPr lang="it-IT" sz="2400" dirty="0" err="1"/>
              <a:t>other</a:t>
            </a:r>
            <a:r>
              <a:rPr lang="it-IT" sz="2400" dirty="0"/>
              <a:t> companies) to </a:t>
            </a:r>
            <a:r>
              <a:rPr lang="it-IT" sz="2400" dirty="0" err="1"/>
              <a:t>increase</a:t>
            </a:r>
            <a:r>
              <a:rPr lang="it-IT" sz="2400" dirty="0"/>
              <a:t> loyalty and </a:t>
            </a:r>
            <a:r>
              <a:rPr lang="it-IT" sz="2400" dirty="0" err="1"/>
              <a:t>satisfaction</a:t>
            </a:r>
            <a:endParaRPr lang="it-IT" sz="2400" dirty="0"/>
          </a:p>
          <a:p>
            <a:pPr algn="just">
              <a:buFont typeface="Wingdings" panose="05000000000000000000" pitchFamily="2" charset="2"/>
              <a:buChar char="ü"/>
            </a:pPr>
            <a:endParaRPr lang="it-IT" sz="1600" dirty="0"/>
          </a:p>
          <a:p>
            <a:pPr algn="just">
              <a:buFont typeface="Wingdings" panose="05000000000000000000" pitchFamily="2" charset="2"/>
              <a:buChar char="ü"/>
            </a:pPr>
            <a:r>
              <a:rPr lang="it-IT" sz="2400" b="1" dirty="0"/>
              <a:t>Networks</a:t>
            </a:r>
            <a:r>
              <a:rPr lang="it-IT" sz="2400" dirty="0"/>
              <a:t> </a:t>
            </a:r>
            <a:r>
              <a:rPr lang="it-IT" sz="2400" dirty="0" err="1"/>
              <a:t>based</a:t>
            </a:r>
            <a:r>
              <a:rPr lang="it-IT" sz="2400" dirty="0"/>
              <a:t> on interactions and long </a:t>
            </a:r>
            <a:r>
              <a:rPr lang="it-IT" sz="2400" dirty="0" err="1"/>
              <a:t>term</a:t>
            </a:r>
            <a:r>
              <a:rPr lang="it-IT" sz="2400" dirty="0"/>
              <a:t> </a:t>
            </a:r>
            <a:r>
              <a:rPr lang="it-IT" sz="2400" dirty="0" err="1">
                <a:effectLst>
                  <a:outerShdw blurRad="38100" dist="38100" dir="2700000" algn="tl">
                    <a:srgbClr val="000000">
                      <a:alpha val="43137"/>
                    </a:srgbClr>
                  </a:outerShdw>
                </a:effectLst>
              </a:rPr>
              <a:t>win-win</a:t>
            </a:r>
            <a:r>
              <a:rPr lang="it-IT" sz="2400" dirty="0">
                <a:effectLst>
                  <a:outerShdw blurRad="38100" dist="38100" dir="2700000" algn="tl">
                    <a:srgbClr val="000000">
                      <a:alpha val="43137"/>
                    </a:srgbClr>
                  </a:outerShdw>
                </a:effectLst>
              </a:rPr>
              <a:t> </a:t>
            </a:r>
            <a:r>
              <a:rPr lang="it-IT" sz="2400" dirty="0" err="1"/>
              <a:t>relationships</a:t>
            </a:r>
            <a:r>
              <a:rPr lang="it-IT" sz="2400" dirty="0"/>
              <a:t> to create joint </a:t>
            </a:r>
            <a:r>
              <a:rPr lang="it-IT" sz="2400" dirty="0" err="1"/>
              <a:t>value</a:t>
            </a:r>
            <a:r>
              <a:rPr lang="it-IT" sz="2400" dirty="0"/>
              <a:t> </a:t>
            </a:r>
          </a:p>
          <a:p>
            <a:pPr algn="just">
              <a:buFont typeface="Wingdings" panose="05000000000000000000" pitchFamily="2" charset="2"/>
              <a:buChar char="ü"/>
            </a:pPr>
            <a:endParaRPr lang="it-IT" sz="2400" dirty="0"/>
          </a:p>
        </p:txBody>
      </p:sp>
      <p:sp>
        <p:nvSpPr>
          <p:cNvPr id="2" name="Rettangolo 1">
            <a:extLst>
              <a:ext uri="{FF2B5EF4-FFF2-40B4-BE49-F238E27FC236}">
                <a16:creationId xmlns:a16="http://schemas.microsoft.com/office/drawing/2014/main" id="{B198FEA2-7C93-4989-AA9E-ECA732B15A36}"/>
              </a:ext>
            </a:extLst>
          </p:cNvPr>
          <p:cNvSpPr/>
          <p:nvPr/>
        </p:nvSpPr>
        <p:spPr>
          <a:xfrm>
            <a:off x="1151327" y="4259696"/>
            <a:ext cx="7219105" cy="2308324"/>
          </a:xfrm>
          <a:prstGeom prst="rect">
            <a:avLst/>
          </a:prstGeom>
        </p:spPr>
        <p:txBody>
          <a:bodyPr wrap="square">
            <a:spAutoFit/>
          </a:bodyPr>
          <a:lstStyle/>
          <a:p>
            <a:pPr marL="257175" indent="-257175" algn="just">
              <a:buFont typeface="Wingdings" panose="05000000000000000000" pitchFamily="2" charset="2"/>
              <a:buChar char="ü"/>
            </a:pPr>
            <a:r>
              <a:rPr lang="it-IT" sz="2400" b="1" dirty="0">
                <a:solidFill>
                  <a:prstClr val="black"/>
                </a:solidFill>
                <a:latin typeface="Calibri"/>
              </a:rPr>
              <a:t>Organization’s </a:t>
            </a:r>
            <a:r>
              <a:rPr lang="it-IT" sz="2400" b="1" dirty="0" err="1">
                <a:solidFill>
                  <a:prstClr val="black"/>
                </a:solidFill>
                <a:latin typeface="Calibri"/>
              </a:rPr>
              <a:t>flexibility</a:t>
            </a:r>
            <a:r>
              <a:rPr lang="it-IT" sz="2400" dirty="0">
                <a:solidFill>
                  <a:prstClr val="black"/>
                </a:solidFill>
                <a:latin typeface="Calibri"/>
              </a:rPr>
              <a:t>: </a:t>
            </a:r>
            <a:r>
              <a:rPr lang="it-IT" sz="2400" dirty="0" err="1">
                <a:solidFill>
                  <a:prstClr val="black"/>
                </a:solidFill>
                <a:latin typeface="Calibri"/>
              </a:rPr>
              <a:t>softening</a:t>
            </a:r>
            <a:r>
              <a:rPr lang="it-IT" sz="2400" dirty="0">
                <a:solidFill>
                  <a:prstClr val="black"/>
                </a:solidFill>
                <a:latin typeface="Calibri"/>
              </a:rPr>
              <a:t> of </a:t>
            </a:r>
            <a:r>
              <a:rPr lang="it-IT" sz="2400" dirty="0" err="1">
                <a:solidFill>
                  <a:prstClr val="black"/>
                </a:solidFill>
                <a:effectLst>
                  <a:outerShdw blurRad="38100" dist="38100" dir="2700000" algn="tl">
                    <a:srgbClr val="000000">
                      <a:alpha val="43137"/>
                    </a:srgbClr>
                  </a:outerShdw>
                </a:effectLst>
                <a:latin typeface="Calibri"/>
              </a:rPr>
              <a:t>boundaries</a:t>
            </a:r>
            <a:r>
              <a:rPr lang="it-IT" sz="2400" dirty="0">
                <a:solidFill>
                  <a:prstClr val="black"/>
                </a:solidFill>
                <a:effectLst>
                  <a:outerShdw blurRad="38100" dist="38100" dir="2700000" algn="tl">
                    <a:srgbClr val="000000">
                      <a:alpha val="43137"/>
                    </a:srgbClr>
                  </a:outerShdw>
                </a:effectLst>
                <a:latin typeface="Calibri"/>
              </a:rPr>
              <a:t>,</a:t>
            </a:r>
            <a:r>
              <a:rPr lang="it-IT" sz="2400" dirty="0">
                <a:solidFill>
                  <a:prstClr val="black"/>
                </a:solidFill>
                <a:latin typeface="Calibri"/>
              </a:rPr>
              <a:t> </a:t>
            </a:r>
            <a:r>
              <a:rPr lang="it-IT" sz="2400" dirty="0" err="1">
                <a:solidFill>
                  <a:prstClr val="black"/>
                </a:solidFill>
                <a:latin typeface="Calibri"/>
              </a:rPr>
              <a:t>reduction</a:t>
            </a:r>
            <a:r>
              <a:rPr lang="it-IT" sz="2400" dirty="0">
                <a:solidFill>
                  <a:prstClr val="black"/>
                </a:solidFill>
                <a:latin typeface="Calibri"/>
              </a:rPr>
              <a:t> in </a:t>
            </a:r>
            <a:r>
              <a:rPr lang="it-IT" sz="2400" i="1" dirty="0">
                <a:solidFill>
                  <a:prstClr val="black"/>
                </a:solidFill>
                <a:latin typeface="Calibri"/>
              </a:rPr>
              <a:t>management costs </a:t>
            </a:r>
            <a:r>
              <a:rPr lang="it-IT" sz="2400" dirty="0">
                <a:solidFill>
                  <a:prstClr val="black"/>
                </a:solidFill>
                <a:latin typeface="Calibri"/>
              </a:rPr>
              <a:t>and </a:t>
            </a:r>
            <a:r>
              <a:rPr lang="it-IT" sz="2400" i="1" dirty="0" err="1">
                <a:solidFill>
                  <a:prstClr val="black"/>
                </a:solidFill>
                <a:latin typeface="Calibri"/>
              </a:rPr>
              <a:t>proactive</a:t>
            </a:r>
            <a:r>
              <a:rPr lang="it-IT" sz="2400" i="1" dirty="0">
                <a:solidFill>
                  <a:prstClr val="black"/>
                </a:solidFill>
                <a:latin typeface="Calibri"/>
              </a:rPr>
              <a:t> </a:t>
            </a:r>
            <a:r>
              <a:rPr lang="it-IT" sz="2400" i="1" dirty="0" err="1">
                <a:solidFill>
                  <a:prstClr val="black"/>
                </a:solidFill>
                <a:latin typeface="Calibri"/>
              </a:rPr>
              <a:t>adaptation</a:t>
            </a:r>
            <a:r>
              <a:rPr lang="it-IT" sz="2400" i="1" dirty="0">
                <a:solidFill>
                  <a:prstClr val="black"/>
                </a:solidFill>
                <a:latin typeface="Calibri"/>
              </a:rPr>
              <a:t> </a:t>
            </a:r>
            <a:r>
              <a:rPr lang="it-IT" sz="2400" dirty="0">
                <a:solidFill>
                  <a:prstClr val="black"/>
                </a:solidFill>
                <a:latin typeface="Calibri"/>
              </a:rPr>
              <a:t>to </a:t>
            </a:r>
            <a:r>
              <a:rPr lang="it-IT" sz="2400" dirty="0" err="1">
                <a:solidFill>
                  <a:prstClr val="black"/>
                </a:solidFill>
                <a:latin typeface="Calibri"/>
              </a:rPr>
              <a:t>emerging</a:t>
            </a:r>
            <a:r>
              <a:rPr lang="it-IT" sz="2400" dirty="0">
                <a:solidFill>
                  <a:prstClr val="black"/>
                </a:solidFill>
                <a:latin typeface="Calibri"/>
              </a:rPr>
              <a:t> </a:t>
            </a:r>
            <a:r>
              <a:rPr lang="it-IT" sz="2400" dirty="0" err="1">
                <a:solidFill>
                  <a:prstClr val="black"/>
                </a:solidFill>
                <a:latin typeface="Calibri"/>
              </a:rPr>
              <a:t>environmental</a:t>
            </a:r>
            <a:r>
              <a:rPr lang="it-IT" sz="2400" dirty="0">
                <a:solidFill>
                  <a:prstClr val="black"/>
                </a:solidFill>
                <a:latin typeface="Calibri"/>
              </a:rPr>
              <a:t> </a:t>
            </a:r>
            <a:r>
              <a:rPr lang="it-IT" sz="2400" dirty="0" err="1">
                <a:solidFill>
                  <a:prstClr val="black"/>
                </a:solidFill>
                <a:latin typeface="Calibri"/>
              </a:rPr>
              <a:t>condition</a:t>
            </a:r>
            <a:endParaRPr lang="it-IT" sz="2400" dirty="0">
              <a:solidFill>
                <a:prstClr val="black"/>
              </a:solidFill>
              <a:latin typeface="Calibri"/>
            </a:endParaRPr>
          </a:p>
          <a:p>
            <a:pPr marL="257175" indent="-257175" algn="just">
              <a:buFont typeface="Wingdings" panose="05000000000000000000" pitchFamily="2" charset="2"/>
              <a:buChar char="ü"/>
            </a:pPr>
            <a:endParaRPr lang="it-IT" sz="2400" dirty="0">
              <a:solidFill>
                <a:prstClr val="black"/>
              </a:solidFill>
              <a:latin typeface="Calibri"/>
            </a:endParaRPr>
          </a:p>
          <a:p>
            <a:pPr marL="257175" indent="-257175" algn="just">
              <a:buFont typeface="Wingdings" panose="05000000000000000000" pitchFamily="2" charset="2"/>
              <a:buChar char="ü"/>
            </a:pPr>
            <a:r>
              <a:rPr lang="it-IT" sz="2400" dirty="0" err="1">
                <a:solidFill>
                  <a:prstClr val="black"/>
                </a:solidFill>
                <a:effectLst>
                  <a:outerShdw blurRad="38100" dist="38100" dir="2700000" algn="tl">
                    <a:srgbClr val="000000">
                      <a:alpha val="43137"/>
                    </a:srgbClr>
                  </a:outerShdw>
                </a:effectLst>
                <a:latin typeface="Calibri"/>
              </a:rPr>
              <a:t>Process-based</a:t>
            </a:r>
            <a:r>
              <a:rPr lang="it-IT" sz="2400" dirty="0">
                <a:solidFill>
                  <a:prstClr val="black"/>
                </a:solidFill>
                <a:latin typeface="Calibri"/>
              </a:rPr>
              <a:t> </a:t>
            </a:r>
            <a:r>
              <a:rPr lang="it-IT" sz="2400" dirty="0" err="1">
                <a:solidFill>
                  <a:prstClr val="black"/>
                </a:solidFill>
                <a:latin typeface="Calibri"/>
              </a:rPr>
              <a:t>view</a:t>
            </a:r>
            <a:r>
              <a:rPr lang="it-IT" sz="2400" dirty="0">
                <a:solidFill>
                  <a:prstClr val="black"/>
                </a:solidFill>
                <a:latin typeface="Calibri"/>
              </a:rPr>
              <a:t> and </a:t>
            </a:r>
            <a:r>
              <a:rPr lang="it-IT" sz="2400" dirty="0" err="1">
                <a:solidFill>
                  <a:prstClr val="black"/>
                </a:solidFill>
                <a:effectLst>
                  <a:outerShdw blurRad="38100" dist="38100" dir="2700000" algn="tl">
                    <a:srgbClr val="000000">
                      <a:alpha val="43137"/>
                    </a:srgbClr>
                  </a:outerShdw>
                </a:effectLst>
                <a:latin typeface="Calibri"/>
              </a:rPr>
              <a:t>dynamic</a:t>
            </a:r>
            <a:r>
              <a:rPr lang="it-IT" sz="2400" dirty="0">
                <a:solidFill>
                  <a:prstClr val="black"/>
                </a:solidFill>
                <a:effectLst>
                  <a:outerShdw blurRad="38100" dist="38100" dir="2700000" algn="tl">
                    <a:srgbClr val="000000">
                      <a:alpha val="43137"/>
                    </a:srgbClr>
                  </a:outerShdw>
                </a:effectLst>
                <a:latin typeface="Calibri"/>
              </a:rPr>
              <a:t> capabilities </a:t>
            </a:r>
            <a:r>
              <a:rPr lang="it-IT" sz="2400" dirty="0">
                <a:solidFill>
                  <a:prstClr val="black"/>
                </a:solidFill>
                <a:latin typeface="Calibri"/>
              </a:rPr>
              <a:t>to </a:t>
            </a:r>
            <a:r>
              <a:rPr lang="it-IT" sz="2400" dirty="0" err="1">
                <a:solidFill>
                  <a:prstClr val="black"/>
                </a:solidFill>
                <a:latin typeface="Calibri"/>
              </a:rPr>
              <a:t>overcome</a:t>
            </a:r>
            <a:r>
              <a:rPr lang="it-IT" sz="2400" dirty="0">
                <a:solidFill>
                  <a:prstClr val="black"/>
                </a:solidFill>
                <a:latin typeface="Calibri"/>
              </a:rPr>
              <a:t> </a:t>
            </a:r>
            <a:r>
              <a:rPr lang="it-IT" sz="2400" dirty="0" err="1">
                <a:solidFill>
                  <a:prstClr val="black"/>
                </a:solidFill>
                <a:latin typeface="Calibri"/>
              </a:rPr>
              <a:t>rigidity</a:t>
            </a:r>
            <a:r>
              <a:rPr lang="it-IT" sz="2400" dirty="0">
                <a:solidFill>
                  <a:prstClr val="black"/>
                </a:solidFill>
                <a:latin typeface="Calibri"/>
              </a:rPr>
              <a:t> and </a:t>
            </a:r>
            <a:r>
              <a:rPr lang="it-IT" sz="2400" u="sng" dirty="0" err="1">
                <a:solidFill>
                  <a:prstClr val="black"/>
                </a:solidFill>
                <a:latin typeface="Calibri"/>
              </a:rPr>
              <a:t>hierarchy</a:t>
            </a:r>
            <a:r>
              <a:rPr lang="it-IT" sz="2400" dirty="0">
                <a:solidFill>
                  <a:prstClr val="black"/>
                </a:solidFill>
                <a:latin typeface="Calibri"/>
              </a:rPr>
              <a:t> </a:t>
            </a:r>
          </a:p>
        </p:txBody>
      </p:sp>
      <p:sp>
        <p:nvSpPr>
          <p:cNvPr id="3" name="CasellaDiTesto 2">
            <a:extLst>
              <a:ext uri="{FF2B5EF4-FFF2-40B4-BE49-F238E27FC236}">
                <a16:creationId xmlns:a16="http://schemas.microsoft.com/office/drawing/2014/main" id="{86BB6E46-8630-456A-A078-B930BCE96E49}"/>
              </a:ext>
            </a:extLst>
          </p:cNvPr>
          <p:cNvSpPr txBox="1"/>
          <p:nvPr/>
        </p:nvSpPr>
        <p:spPr>
          <a:xfrm>
            <a:off x="3406021" y="1136275"/>
            <a:ext cx="2709715" cy="461665"/>
          </a:xfrm>
          <a:prstGeom prst="rect">
            <a:avLst/>
          </a:prstGeom>
          <a:noFill/>
          <a:ln>
            <a:solidFill>
              <a:schemeClr val="accent2"/>
            </a:solidFill>
          </a:ln>
        </p:spPr>
        <p:txBody>
          <a:bodyPr wrap="square" rtlCol="0">
            <a:spAutoFit/>
          </a:bodyPr>
          <a:lstStyle/>
          <a:p>
            <a:pPr algn="ctr"/>
            <a:r>
              <a:rPr lang="it-IT" sz="2400" dirty="0" err="1">
                <a:solidFill>
                  <a:srgbClr val="C0504D">
                    <a:lumMod val="75000"/>
                  </a:srgbClr>
                </a:solidFill>
                <a:effectLst>
                  <a:outerShdw blurRad="38100" dist="38100" dir="2700000" algn="tl">
                    <a:srgbClr val="000000">
                      <a:alpha val="43137"/>
                    </a:srgbClr>
                  </a:outerShdw>
                </a:effectLst>
                <a:latin typeface="Calibri"/>
              </a:rPr>
              <a:t>Gummesson</a:t>
            </a:r>
            <a:r>
              <a:rPr lang="it-IT" sz="2400" dirty="0">
                <a:solidFill>
                  <a:srgbClr val="C0504D">
                    <a:lumMod val="75000"/>
                  </a:srgbClr>
                </a:solidFill>
                <a:effectLst>
                  <a:outerShdw blurRad="38100" dist="38100" dir="2700000" algn="tl">
                    <a:srgbClr val="000000">
                      <a:alpha val="43137"/>
                    </a:srgbClr>
                  </a:outerShdw>
                </a:effectLst>
                <a:latin typeface="Calibri"/>
              </a:rPr>
              <a:t> (1999)</a:t>
            </a:r>
          </a:p>
        </p:txBody>
      </p:sp>
      <p:sp>
        <p:nvSpPr>
          <p:cNvPr id="11" name="Segnaposto numero diapositiva 3">
            <a:extLst>
              <a:ext uri="{FF2B5EF4-FFF2-40B4-BE49-F238E27FC236}">
                <a16:creationId xmlns:a16="http://schemas.microsoft.com/office/drawing/2014/main" id="{68BF7732-ECC1-44EB-9D92-A9E722501DA6}"/>
              </a:ext>
            </a:extLst>
          </p:cNvPr>
          <p:cNvSpPr>
            <a:spLocks noGrp="1"/>
          </p:cNvSpPr>
          <p:nvPr>
            <p:ph type="sldNum" sz="quarter" idx="12"/>
          </p:nvPr>
        </p:nvSpPr>
        <p:spPr>
          <a:xfrm>
            <a:off x="7192573" y="6328874"/>
            <a:ext cx="1600200" cy="273844"/>
          </a:xfrm>
        </p:spPr>
        <p:txBody>
          <a:bodyPr/>
          <a:lstStyle/>
          <a:p>
            <a:fld id="{B007B441-5312-499D-93C3-6E37886527FA}" type="slidenum">
              <a:rPr lang="it-IT" sz="1800">
                <a:solidFill>
                  <a:prstClr val="black"/>
                </a:solidFill>
              </a:rPr>
              <a:pPr/>
              <a:t>12</a:t>
            </a:fld>
            <a:endParaRPr lang="it-IT" sz="1800" dirty="0">
              <a:solidFill>
                <a:prstClr val="black"/>
              </a:solidFill>
            </a:endParaRPr>
          </a:p>
        </p:txBody>
      </p:sp>
      <p:pic>
        <p:nvPicPr>
          <p:cNvPr id="14338" name="Picture 2" descr="Risultati immagini per alliance icon">
            <a:extLst>
              <a:ext uri="{FF2B5EF4-FFF2-40B4-BE49-F238E27FC236}">
                <a16:creationId xmlns:a16="http://schemas.microsoft.com/office/drawing/2014/main" id="{E09AA379-859B-4C11-8EF2-C6880060EE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36" r="10211" b="19269"/>
          <a:stretch/>
        </p:blipFill>
        <p:spPr bwMode="auto">
          <a:xfrm>
            <a:off x="2411760" y="1117652"/>
            <a:ext cx="864096" cy="676952"/>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a:extLst>
              <a:ext uri="{FF2B5EF4-FFF2-40B4-BE49-F238E27FC236}">
                <a16:creationId xmlns:a16="http://schemas.microsoft.com/office/drawing/2014/main" id="{BC2F91F5-6F52-43E0-8D03-7BF3524CCD3F}"/>
              </a:ext>
            </a:extLst>
          </p:cNvPr>
          <p:cNvPicPr>
            <a:picLocks noChangeAspect="1"/>
          </p:cNvPicPr>
          <p:nvPr/>
        </p:nvPicPr>
        <p:blipFill rotWithShape="1">
          <a:blip r:embed="rId4"/>
          <a:srcRect l="83075" t="34188" r="2749" b="38179"/>
          <a:stretch/>
        </p:blipFill>
        <p:spPr>
          <a:xfrm>
            <a:off x="6459153" y="1190615"/>
            <a:ext cx="622157" cy="646292"/>
          </a:xfrm>
          <a:prstGeom prst="rect">
            <a:avLst/>
          </a:prstGeom>
        </p:spPr>
      </p:pic>
    </p:spTree>
    <p:extLst>
      <p:ext uri="{BB962C8B-B14F-4D97-AF65-F5344CB8AC3E}">
        <p14:creationId xmlns:p14="http://schemas.microsoft.com/office/powerpoint/2010/main" val="267873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143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9">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9"/>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342939" y="1405276"/>
            <a:ext cx="6390374" cy="1477328"/>
          </a:xfrm>
          <a:prstGeom prst="rect">
            <a:avLst/>
          </a:prstGeom>
          <a:noFill/>
        </p:spPr>
        <p:txBody>
          <a:bodyPr wrap="square" rtlCol="0">
            <a:spAutoFit/>
          </a:bodyPr>
          <a:lstStyle/>
          <a:p>
            <a:pPr algn="just"/>
            <a:r>
              <a:rPr lang="en-US" dirty="0">
                <a:solidFill>
                  <a:prstClr val="black"/>
                </a:solidFill>
                <a:latin typeface="Calibri"/>
                <a:cs typeface="Times New Roman" panose="02020603050405020304" pitchFamily="18" charset="0"/>
              </a:rPr>
              <a:t>The </a:t>
            </a:r>
            <a:r>
              <a:rPr lang="en-US"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contribution to the quality </a:t>
            </a:r>
            <a:r>
              <a:rPr lang="en-US" dirty="0">
                <a:solidFill>
                  <a:prstClr val="black"/>
                </a:solidFill>
                <a:latin typeface="Calibri"/>
                <a:cs typeface="Times New Roman" panose="02020603050405020304" pitchFamily="18" charset="0"/>
              </a:rPr>
              <a:t>of the product offered involves, </a:t>
            </a:r>
            <a:r>
              <a:rPr lang="en-US" i="1" dirty="0">
                <a:solidFill>
                  <a:prstClr val="black"/>
                </a:solidFill>
                <a:latin typeface="Calibri"/>
                <a:cs typeface="Times New Roman" panose="02020603050405020304" pitchFamily="18" charset="0"/>
              </a:rPr>
              <a:t>directly or indirectly</a:t>
            </a:r>
            <a:r>
              <a:rPr lang="en-US" dirty="0">
                <a:solidFill>
                  <a:prstClr val="black"/>
                </a:solidFill>
                <a:latin typeface="Calibri"/>
                <a:cs typeface="Times New Roman" panose="02020603050405020304" pitchFamily="18" charset="0"/>
              </a:rPr>
              <a:t>, all the players in the system, in order to strengthen in all employees a strong </a:t>
            </a:r>
            <a:r>
              <a:rPr lang="en-US" b="1" dirty="0">
                <a:solidFill>
                  <a:prstClr val="black"/>
                </a:solidFill>
                <a:latin typeface="Calibri"/>
                <a:cs typeface="Times New Roman" panose="02020603050405020304" pitchFamily="18" charset="0"/>
              </a:rPr>
              <a:t>culture</a:t>
            </a:r>
            <a:r>
              <a:rPr lang="en-US" dirty="0">
                <a:solidFill>
                  <a:prstClr val="black"/>
                </a:solidFill>
                <a:latin typeface="Calibri"/>
                <a:cs typeface="Times New Roman" panose="02020603050405020304" pitchFamily="18" charset="0"/>
              </a:rPr>
              <a:t> of relational marketing service, it is necessary to </a:t>
            </a:r>
            <a:r>
              <a:rPr lang="en-US" dirty="0">
                <a:solidFill>
                  <a:srgbClr val="C0504D">
                    <a:lumMod val="75000"/>
                  </a:srgbClr>
                </a:solidFill>
                <a:effectLst>
                  <a:outerShdw blurRad="38100" dist="38100" dir="2700000" algn="tl">
                    <a:srgbClr val="000000">
                      <a:alpha val="43137"/>
                    </a:srgbClr>
                  </a:outerShdw>
                </a:effectLst>
                <a:latin typeface="Calibri"/>
                <a:cs typeface="Times New Roman" panose="02020603050405020304" pitchFamily="18" charset="0"/>
              </a:rPr>
              <a:t>complement </a:t>
            </a:r>
            <a:r>
              <a:rPr lang="en-US" dirty="0">
                <a:solidFill>
                  <a:prstClr val="black"/>
                </a:solidFill>
                <a:latin typeface="Calibri"/>
                <a:cs typeface="Times New Roman" panose="02020603050405020304" pitchFamily="18" charset="0"/>
              </a:rPr>
              <a:t>internal marketing actions (e.g. training and communication plan). </a:t>
            </a:r>
          </a:p>
        </p:txBody>
      </p:sp>
      <p:grpSp>
        <p:nvGrpSpPr>
          <p:cNvPr id="6" name="Group 1"/>
          <p:cNvGrpSpPr>
            <a:grpSpLocks/>
          </p:cNvGrpSpPr>
          <p:nvPr/>
        </p:nvGrpSpPr>
        <p:grpSpPr bwMode="auto">
          <a:xfrm rot="5400000">
            <a:off x="4654766" y="2924530"/>
            <a:ext cx="114364" cy="7480697"/>
            <a:chOff x="0" y="0"/>
            <a:chExt cx="716" cy="16353"/>
          </a:xfrm>
        </p:grpSpPr>
        <p:grpSp>
          <p:nvGrpSpPr>
            <p:cNvPr id="7" name="Group 2"/>
            <p:cNvGrpSpPr>
              <a:grpSpLocks/>
            </p:cNvGrpSpPr>
            <p:nvPr/>
          </p:nvGrpSpPr>
          <p:grpSpPr bwMode="auto">
            <a:xfrm>
              <a:off x="0" y="0"/>
              <a:ext cx="716" cy="16353"/>
              <a:chOff x="0" y="0"/>
              <a:chExt cx="716" cy="16353"/>
            </a:xfrm>
          </p:grpSpPr>
          <p:sp>
            <p:nvSpPr>
              <p:cNvPr id="8"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10" name="Rectangle 2"/>
          <p:cNvSpPr>
            <a:spLocks noChangeArrowheads="1"/>
          </p:cNvSpPr>
          <p:nvPr/>
        </p:nvSpPr>
        <p:spPr bwMode="auto">
          <a:xfrm>
            <a:off x="1435784" y="378448"/>
            <a:ext cx="6272435" cy="664244"/>
          </a:xfrm>
          <a:prstGeom prst="rect">
            <a:avLst/>
          </a:prstGeom>
          <a:noFill/>
          <a:ln w="9525">
            <a:noFill/>
            <a:miter lim="800000"/>
            <a:headEnd/>
            <a:tailEnd/>
          </a:ln>
          <a:effectLst/>
        </p:spPr>
        <p:txBody>
          <a:bodyPr wrap="square" lIns="48221" tIns="24110" rIns="48221" bIns="24110">
            <a:spAutoFit/>
          </a:bodyPr>
          <a:lstStyle/>
          <a:p>
            <a:pPr algn="ctr" defTabSz="475060" eaLnBrk="0" hangingPunct="0">
              <a:defRPr/>
            </a:pPr>
            <a:r>
              <a:rPr lang="it-IT" sz="4000" b="1" dirty="0">
                <a:solidFill>
                  <a:srgbClr val="1F497D">
                    <a:lumMod val="50000"/>
                    <a:lumOff val="50000"/>
                  </a:srgbClr>
                </a:solidFill>
                <a:latin typeface="Calibri"/>
                <a:cs typeface="Times New Roman" panose="02020603050405020304" pitchFamily="18" charset="0"/>
              </a:rPr>
              <a:t> </a:t>
            </a:r>
            <a:r>
              <a:rPr lang="it-IT" sz="4000" b="1" dirty="0">
                <a:solidFill>
                  <a:prstClr val="white">
                    <a:lumMod val="65000"/>
                  </a:prstClr>
                </a:solidFill>
                <a:latin typeface="Calibri"/>
                <a:cs typeface="Times New Roman" panose="02020603050405020304" pitchFamily="18" charset="0"/>
              </a:rPr>
              <a:t>The</a:t>
            </a:r>
            <a:r>
              <a:rPr lang="it-IT" sz="4000" b="1" dirty="0">
                <a:solidFill>
                  <a:srgbClr val="1F497D">
                    <a:lumMod val="50000"/>
                    <a:lumOff val="50000"/>
                  </a:srgbClr>
                </a:solidFill>
                <a:latin typeface="Calibri"/>
                <a:cs typeface="Times New Roman" panose="02020603050405020304" pitchFamily="18" charset="0"/>
              </a:rPr>
              <a:t> </a:t>
            </a:r>
            <a:r>
              <a:rPr lang="it-IT" sz="4000" b="1" dirty="0" err="1">
                <a:solidFill>
                  <a:srgbClr val="F79646">
                    <a:lumMod val="60000"/>
                    <a:lumOff val="40000"/>
                  </a:srgbClr>
                </a:solidFill>
                <a:latin typeface="Calibri"/>
                <a:cs typeface="Times New Roman" panose="02020603050405020304" pitchFamily="18" charset="0"/>
              </a:rPr>
              <a:t>Internal</a:t>
            </a:r>
            <a:r>
              <a:rPr lang="it-IT" sz="4000" b="1" dirty="0">
                <a:solidFill>
                  <a:srgbClr val="1F497D">
                    <a:lumMod val="50000"/>
                    <a:lumOff val="50000"/>
                  </a:srgbClr>
                </a:solidFill>
                <a:latin typeface="Calibri"/>
                <a:cs typeface="Times New Roman" panose="02020603050405020304" pitchFamily="18" charset="0"/>
              </a:rPr>
              <a:t> </a:t>
            </a:r>
            <a:r>
              <a:rPr lang="it-IT" sz="4000" b="1" dirty="0">
                <a:solidFill>
                  <a:prstClr val="white">
                    <a:lumMod val="65000"/>
                  </a:prstClr>
                </a:solidFill>
                <a:latin typeface="Calibri"/>
                <a:cs typeface="Times New Roman" panose="02020603050405020304" pitchFamily="18" charset="0"/>
              </a:rPr>
              <a:t>Marketing</a:t>
            </a:r>
          </a:p>
        </p:txBody>
      </p:sp>
      <p:sp>
        <p:nvSpPr>
          <p:cNvPr id="11" name="Segnaposto numero diapositiva 3">
            <a:extLst>
              <a:ext uri="{FF2B5EF4-FFF2-40B4-BE49-F238E27FC236}">
                <a16:creationId xmlns:a16="http://schemas.microsoft.com/office/drawing/2014/main" id="{77C49FFA-0558-40AC-A5D7-D38A324F9CF0}"/>
              </a:ext>
            </a:extLst>
          </p:cNvPr>
          <p:cNvSpPr>
            <a:spLocks noGrp="1"/>
          </p:cNvSpPr>
          <p:nvPr>
            <p:ph type="sldNum" sz="quarter" idx="12"/>
          </p:nvPr>
        </p:nvSpPr>
        <p:spPr>
          <a:xfrm>
            <a:off x="6769994" y="6244553"/>
            <a:ext cx="1600200" cy="273844"/>
          </a:xfrm>
        </p:spPr>
        <p:txBody>
          <a:bodyPr/>
          <a:lstStyle/>
          <a:p>
            <a:fld id="{B007B441-5312-499D-93C3-6E37886527FA}" type="slidenum">
              <a:rPr lang="it-IT" sz="1800">
                <a:solidFill>
                  <a:prstClr val="black"/>
                </a:solidFill>
              </a:rPr>
              <a:pPr/>
              <a:t>13</a:t>
            </a:fld>
            <a:endParaRPr lang="it-IT" sz="1800" dirty="0">
              <a:solidFill>
                <a:prstClr val="black"/>
              </a:solidFill>
            </a:endParaRPr>
          </a:p>
        </p:txBody>
      </p:sp>
      <p:sp>
        <p:nvSpPr>
          <p:cNvPr id="2" name="Rettangolo 1">
            <a:extLst>
              <a:ext uri="{FF2B5EF4-FFF2-40B4-BE49-F238E27FC236}">
                <a16:creationId xmlns:a16="http://schemas.microsoft.com/office/drawing/2014/main" id="{F1D213CD-97F8-4107-9E83-8C03111C56F6}"/>
              </a:ext>
            </a:extLst>
          </p:cNvPr>
          <p:cNvSpPr/>
          <p:nvPr/>
        </p:nvSpPr>
        <p:spPr>
          <a:xfrm>
            <a:off x="1376813" y="3796152"/>
            <a:ext cx="6390374" cy="2585323"/>
          </a:xfrm>
          <a:prstGeom prst="rect">
            <a:avLst/>
          </a:prstGeom>
        </p:spPr>
        <p:txBody>
          <a:bodyPr wrap="square">
            <a:spAutoFit/>
          </a:bodyPr>
          <a:lstStyle/>
          <a:p>
            <a:pPr algn="just"/>
            <a:r>
              <a:rPr lang="it-IT" altLang="it-IT" dirty="0">
                <a:solidFill>
                  <a:srgbClr val="212121"/>
                </a:solidFill>
                <a:latin typeface="Calibri"/>
                <a:cs typeface="Times New Roman" panose="02020603050405020304" pitchFamily="18" charset="0"/>
              </a:rPr>
              <a:t>Enhancement of </a:t>
            </a:r>
            <a:r>
              <a:rPr lang="it-IT" altLang="it-IT" dirty="0" err="1">
                <a:solidFill>
                  <a:srgbClr val="212121"/>
                </a:solidFill>
                <a:latin typeface="Calibri"/>
                <a:cs typeface="Times New Roman" panose="02020603050405020304" pitchFamily="18" charset="0"/>
              </a:rPr>
              <a:t>employee’s</a:t>
            </a:r>
            <a:r>
              <a:rPr lang="it-IT" altLang="it-IT" dirty="0">
                <a:solidFill>
                  <a:srgbClr val="212121"/>
                </a:solidFill>
                <a:latin typeface="Calibri"/>
                <a:cs typeface="Times New Roman" panose="02020603050405020304" pitchFamily="18" charset="0"/>
              </a:rPr>
              <a:t> and </a:t>
            </a:r>
            <a:r>
              <a:rPr lang="it-IT" altLang="it-IT" dirty="0" err="1">
                <a:solidFill>
                  <a:srgbClr val="212121"/>
                </a:solidFill>
                <a:latin typeface="Calibri"/>
                <a:cs typeface="Times New Roman" panose="02020603050405020304" pitchFamily="18" charset="0"/>
              </a:rPr>
              <a:t>management's</a:t>
            </a:r>
            <a:r>
              <a:rPr lang="it-IT" altLang="it-IT" dirty="0">
                <a:solidFill>
                  <a:srgbClr val="212121"/>
                </a:solidFill>
                <a:latin typeface="Calibri"/>
                <a:cs typeface="Times New Roman" panose="02020603050405020304" pitchFamily="18" charset="0"/>
              </a:rPr>
              <a:t> </a:t>
            </a:r>
            <a:r>
              <a:rPr lang="it-IT" altLang="it-IT" dirty="0" err="1">
                <a:solidFill>
                  <a:srgbClr val="212121"/>
                </a:solidFill>
                <a:latin typeface="Calibri"/>
                <a:cs typeface="Times New Roman" panose="02020603050405020304" pitchFamily="18" charset="0"/>
              </a:rPr>
              <a:t>attention</a:t>
            </a:r>
            <a:r>
              <a:rPr lang="it-IT" altLang="it-IT" dirty="0">
                <a:solidFill>
                  <a:srgbClr val="212121"/>
                </a:solidFill>
                <a:latin typeface="Calibri"/>
                <a:cs typeface="Times New Roman" panose="02020603050405020304" pitchFamily="18" charset="0"/>
              </a:rPr>
              <a:t> to the customer. </a:t>
            </a:r>
          </a:p>
          <a:p>
            <a:pPr algn="just"/>
            <a:endParaRPr lang="it-IT" altLang="it-IT" dirty="0">
              <a:solidFill>
                <a:srgbClr val="212121"/>
              </a:solidFill>
              <a:latin typeface="Calibri"/>
              <a:cs typeface="Times New Roman" panose="02020603050405020304" pitchFamily="18" charset="0"/>
            </a:endParaRPr>
          </a:p>
          <a:p>
            <a:pPr algn="just"/>
            <a:r>
              <a:rPr lang="it-IT" altLang="it-IT" dirty="0">
                <a:solidFill>
                  <a:srgbClr val="212121"/>
                </a:solidFill>
                <a:latin typeface="Calibri"/>
                <a:cs typeface="Times New Roman" panose="02020603050405020304" pitchFamily="18" charset="0"/>
              </a:rPr>
              <a:t>The first customer of </a:t>
            </a:r>
            <a:r>
              <a:rPr lang="it-IT" altLang="it-IT" dirty="0" err="1">
                <a:solidFill>
                  <a:srgbClr val="212121"/>
                </a:solidFill>
                <a:latin typeface="Calibri"/>
                <a:cs typeface="Times New Roman" panose="02020603050405020304" pitchFamily="18" charset="0"/>
              </a:rPr>
              <a:t>any</a:t>
            </a:r>
            <a:r>
              <a:rPr lang="it-IT" altLang="it-IT" dirty="0">
                <a:solidFill>
                  <a:srgbClr val="212121"/>
                </a:solidFill>
                <a:latin typeface="Calibri"/>
                <a:cs typeface="Times New Roman" panose="02020603050405020304" pitchFamily="18" charset="0"/>
              </a:rPr>
              <a:t> </a:t>
            </a:r>
            <a:r>
              <a:rPr lang="it-IT" altLang="it-IT" dirty="0" err="1">
                <a:solidFill>
                  <a:srgbClr val="212121"/>
                </a:solidFill>
                <a:latin typeface="Calibri"/>
                <a:cs typeface="Times New Roman" panose="02020603050405020304" pitchFamily="18" charset="0"/>
              </a:rPr>
              <a:t>organization</a:t>
            </a:r>
            <a:r>
              <a:rPr lang="it-IT" altLang="it-IT" dirty="0">
                <a:solidFill>
                  <a:srgbClr val="212121"/>
                </a:solidFill>
                <a:latin typeface="Calibri"/>
                <a:cs typeface="Times New Roman" panose="02020603050405020304" pitchFamily="18" charset="0"/>
              </a:rPr>
              <a:t> </a:t>
            </a:r>
            <a:r>
              <a:rPr lang="it-IT" altLang="it-IT" dirty="0" err="1">
                <a:solidFill>
                  <a:srgbClr val="212121"/>
                </a:solidFill>
                <a:latin typeface="Calibri"/>
                <a:cs typeface="Times New Roman" panose="02020603050405020304" pitchFamily="18" charset="0"/>
              </a:rPr>
              <a:t>is</a:t>
            </a:r>
            <a:r>
              <a:rPr lang="it-IT" altLang="it-IT" dirty="0">
                <a:solidFill>
                  <a:srgbClr val="212121"/>
                </a:solidFill>
                <a:latin typeface="Calibri"/>
                <a:cs typeface="Times New Roman" panose="02020603050405020304" pitchFamily="18" charset="0"/>
              </a:rPr>
              <a:t> </a:t>
            </a:r>
            <a:r>
              <a:rPr lang="it-IT" altLang="it-IT" dirty="0" err="1">
                <a:solidFill>
                  <a:srgbClr val="212121"/>
                </a:solidFill>
                <a:latin typeface="Calibri"/>
                <a:cs typeface="Times New Roman" panose="02020603050405020304" pitchFamily="18" charset="0"/>
              </a:rPr>
              <a:t>represented</a:t>
            </a:r>
            <a:r>
              <a:rPr lang="it-IT" altLang="it-IT" dirty="0">
                <a:solidFill>
                  <a:srgbClr val="212121"/>
                </a:solidFill>
                <a:latin typeface="Calibri"/>
                <a:cs typeface="Times New Roman" panose="02020603050405020304" pitchFamily="18" charset="0"/>
              </a:rPr>
              <a:t> by </a:t>
            </a:r>
            <a:r>
              <a:rPr lang="it-IT" altLang="it-IT" dirty="0" err="1">
                <a:solidFill>
                  <a:srgbClr val="212121"/>
                </a:solidFill>
                <a:effectLst>
                  <a:outerShdw blurRad="38100" dist="38100" dir="2700000" algn="tl">
                    <a:srgbClr val="000000">
                      <a:alpha val="43137"/>
                    </a:srgbClr>
                  </a:outerShdw>
                </a:effectLst>
                <a:latin typeface="Calibri"/>
                <a:cs typeface="Times New Roman" panose="02020603050405020304" pitchFamily="18" charset="0"/>
              </a:rPr>
              <a:t>internal</a:t>
            </a:r>
            <a:r>
              <a:rPr lang="it-IT" altLang="it-IT" dirty="0">
                <a:solidFill>
                  <a:srgbClr val="212121"/>
                </a:solidFill>
                <a:effectLst>
                  <a:outerShdw blurRad="38100" dist="38100" dir="2700000" algn="tl">
                    <a:srgbClr val="000000">
                      <a:alpha val="43137"/>
                    </a:srgbClr>
                  </a:outerShdw>
                </a:effectLst>
                <a:latin typeface="Calibri"/>
                <a:cs typeface="Times New Roman" panose="02020603050405020304" pitchFamily="18" charset="0"/>
              </a:rPr>
              <a:t> staff</a:t>
            </a:r>
            <a:r>
              <a:rPr lang="it-IT" altLang="it-IT" dirty="0">
                <a:solidFill>
                  <a:srgbClr val="212121"/>
                </a:solidFill>
                <a:latin typeface="Calibri"/>
                <a:cs typeface="Times New Roman" panose="02020603050405020304" pitchFamily="18" charset="0"/>
              </a:rPr>
              <a:t>, </a:t>
            </a:r>
            <a:r>
              <a:rPr lang="it-IT" altLang="it-IT" dirty="0" err="1">
                <a:solidFill>
                  <a:srgbClr val="212121"/>
                </a:solidFill>
                <a:latin typeface="Calibri"/>
                <a:cs typeface="Times New Roman" panose="02020603050405020304" pitchFamily="18" charset="0"/>
              </a:rPr>
              <a:t>which</a:t>
            </a:r>
            <a:r>
              <a:rPr lang="it-IT" altLang="it-IT" dirty="0">
                <a:solidFill>
                  <a:srgbClr val="212121"/>
                </a:solidFill>
                <a:latin typeface="Calibri"/>
                <a:cs typeface="Times New Roman" panose="02020603050405020304" pitchFamily="18" charset="0"/>
              </a:rPr>
              <a:t> must be first </a:t>
            </a:r>
            <a:r>
              <a:rPr lang="it-IT" altLang="it-IT" dirty="0" err="1">
                <a:solidFill>
                  <a:srgbClr val="212121"/>
                </a:solidFill>
                <a:latin typeface="Calibri"/>
                <a:cs typeface="Times New Roman" panose="02020603050405020304" pitchFamily="18" charset="0"/>
              </a:rPr>
              <a:t>satisfied</a:t>
            </a:r>
            <a:r>
              <a:rPr lang="it-IT" altLang="it-IT" dirty="0">
                <a:solidFill>
                  <a:srgbClr val="212121"/>
                </a:solidFill>
                <a:latin typeface="Calibri"/>
                <a:cs typeface="Times New Roman" panose="02020603050405020304" pitchFamily="18" charset="0"/>
              </a:rPr>
              <a:t>. </a:t>
            </a:r>
            <a:r>
              <a:rPr lang="it-IT" altLang="it-IT" dirty="0" err="1">
                <a:solidFill>
                  <a:srgbClr val="212121"/>
                </a:solidFill>
                <a:latin typeface="Calibri"/>
                <a:cs typeface="Times New Roman" panose="02020603050405020304" pitchFamily="18" charset="0"/>
              </a:rPr>
              <a:t>Explaining</a:t>
            </a:r>
            <a:r>
              <a:rPr lang="it-IT" altLang="it-IT" dirty="0">
                <a:solidFill>
                  <a:srgbClr val="212121"/>
                </a:solidFill>
                <a:latin typeface="Calibri"/>
                <a:cs typeface="Times New Roman" panose="02020603050405020304" pitchFamily="18" charset="0"/>
              </a:rPr>
              <a:t> and sharing times, </a:t>
            </a:r>
            <a:r>
              <a:rPr lang="it-IT" altLang="it-IT" u="sng" dirty="0" err="1">
                <a:solidFill>
                  <a:srgbClr val="212121"/>
                </a:solidFill>
                <a:effectLst>
                  <a:outerShdw blurRad="38100" dist="38100" dir="2700000" algn="tl">
                    <a:srgbClr val="000000">
                      <a:alpha val="43137"/>
                    </a:srgbClr>
                  </a:outerShdw>
                </a:effectLst>
                <a:latin typeface="Calibri"/>
                <a:cs typeface="Times New Roman" panose="02020603050405020304" pitchFamily="18" charset="0"/>
              </a:rPr>
              <a:t>methods</a:t>
            </a:r>
            <a:r>
              <a:rPr lang="it-IT" altLang="it-IT" dirty="0">
                <a:solidFill>
                  <a:srgbClr val="212121"/>
                </a:solidFill>
                <a:latin typeface="Calibri"/>
                <a:cs typeface="Times New Roman" panose="02020603050405020304" pitchFamily="18" charset="0"/>
              </a:rPr>
              <a:t>, and </a:t>
            </a:r>
            <a:r>
              <a:rPr lang="it-IT" altLang="it-IT" u="sng" dirty="0">
                <a:solidFill>
                  <a:srgbClr val="212121"/>
                </a:solidFill>
                <a:effectLst>
                  <a:outerShdw blurRad="38100" dist="38100" dir="2700000" algn="tl">
                    <a:srgbClr val="000000">
                      <a:alpha val="43137"/>
                    </a:srgbClr>
                  </a:outerShdw>
                </a:effectLst>
                <a:latin typeface="Calibri"/>
                <a:cs typeface="Times New Roman" panose="02020603050405020304" pitchFamily="18" charset="0"/>
              </a:rPr>
              <a:t>activities</a:t>
            </a:r>
            <a:r>
              <a:rPr lang="it-IT" altLang="it-IT" dirty="0">
                <a:solidFill>
                  <a:srgbClr val="212121"/>
                </a:solidFill>
                <a:latin typeface="Calibri"/>
                <a:cs typeface="Times New Roman" panose="02020603050405020304" pitchFamily="18" charset="0"/>
              </a:rPr>
              <a:t>, the </a:t>
            </a:r>
            <a:r>
              <a:rPr lang="it-IT" altLang="it-IT" u="sng" dirty="0">
                <a:solidFill>
                  <a:srgbClr val="212121"/>
                </a:solidFill>
                <a:effectLst>
                  <a:outerShdw blurRad="38100" dist="38100" dir="2700000" algn="tl">
                    <a:srgbClr val="000000">
                      <a:alpha val="43137"/>
                    </a:srgbClr>
                  </a:outerShdw>
                </a:effectLst>
                <a:latin typeface="Calibri"/>
                <a:cs typeface="Times New Roman" panose="02020603050405020304" pitchFamily="18" charset="0"/>
              </a:rPr>
              <a:t>clear </a:t>
            </a:r>
            <a:r>
              <a:rPr lang="it-IT" altLang="it-IT" u="sng" dirty="0" err="1">
                <a:solidFill>
                  <a:srgbClr val="212121"/>
                </a:solidFill>
                <a:effectLst>
                  <a:outerShdw blurRad="38100" dist="38100" dir="2700000" algn="tl">
                    <a:srgbClr val="000000">
                      <a:alpha val="43137"/>
                    </a:srgbClr>
                  </a:outerShdw>
                </a:effectLst>
                <a:latin typeface="Calibri"/>
                <a:cs typeface="Times New Roman" panose="02020603050405020304" pitchFamily="18" charset="0"/>
              </a:rPr>
              <a:t>definition</a:t>
            </a:r>
            <a:r>
              <a:rPr lang="it-IT" altLang="it-IT" u="sng" dirty="0">
                <a:solidFill>
                  <a:srgbClr val="212121"/>
                </a:solidFill>
                <a:effectLst>
                  <a:outerShdw blurRad="38100" dist="38100" dir="2700000" algn="tl">
                    <a:srgbClr val="000000">
                      <a:alpha val="43137"/>
                    </a:srgbClr>
                  </a:outerShdw>
                </a:effectLst>
                <a:latin typeface="Calibri"/>
                <a:cs typeface="Times New Roman" panose="02020603050405020304" pitchFamily="18" charset="0"/>
              </a:rPr>
              <a:t> of tasks</a:t>
            </a:r>
            <a:r>
              <a:rPr lang="it-IT" altLang="it-IT" dirty="0">
                <a:solidFill>
                  <a:srgbClr val="212121"/>
                </a:solidFill>
                <a:latin typeface="Calibri"/>
                <a:cs typeface="Times New Roman" panose="02020603050405020304" pitchFamily="18" charset="0"/>
              </a:rPr>
              <a:t>, </a:t>
            </a:r>
            <a:r>
              <a:rPr lang="it-IT" altLang="it-IT" u="sng" dirty="0">
                <a:solidFill>
                  <a:srgbClr val="212121"/>
                </a:solidFill>
                <a:effectLst>
                  <a:outerShdw blurRad="38100" dist="38100" dir="2700000" algn="tl">
                    <a:srgbClr val="000000">
                      <a:alpha val="43137"/>
                    </a:srgbClr>
                  </a:outerShdw>
                </a:effectLst>
                <a:latin typeface="Calibri"/>
                <a:cs typeface="Times New Roman" panose="02020603050405020304" pitchFamily="18" charset="0"/>
              </a:rPr>
              <a:t>duties</a:t>
            </a:r>
            <a:r>
              <a:rPr lang="it-IT" altLang="it-IT" dirty="0">
                <a:solidFill>
                  <a:srgbClr val="212121"/>
                </a:solidFill>
                <a:latin typeface="Calibri"/>
                <a:cs typeface="Times New Roman" panose="02020603050405020304" pitchFamily="18" charset="0"/>
              </a:rPr>
              <a:t> and </a:t>
            </a:r>
            <a:r>
              <a:rPr lang="it-IT" altLang="it-IT" u="sng" dirty="0" err="1">
                <a:solidFill>
                  <a:srgbClr val="212121"/>
                </a:solidFill>
                <a:effectLst>
                  <a:outerShdw blurRad="38100" dist="38100" dir="2700000" algn="tl">
                    <a:srgbClr val="000000">
                      <a:alpha val="43137"/>
                    </a:srgbClr>
                  </a:outerShdw>
                </a:effectLst>
                <a:latin typeface="Calibri"/>
                <a:cs typeface="Times New Roman" panose="02020603050405020304" pitchFamily="18" charset="0"/>
              </a:rPr>
              <a:t>roles</a:t>
            </a:r>
            <a:r>
              <a:rPr lang="it-IT" altLang="it-IT" dirty="0">
                <a:solidFill>
                  <a:srgbClr val="212121"/>
                </a:solidFill>
                <a:latin typeface="Calibri"/>
                <a:cs typeface="Times New Roman" panose="02020603050405020304" pitchFamily="18" charset="0"/>
              </a:rPr>
              <a:t>, create a positive </a:t>
            </a:r>
            <a:r>
              <a:rPr lang="it-IT" altLang="it-IT" dirty="0" err="1">
                <a:solidFill>
                  <a:srgbClr val="212121"/>
                </a:solidFill>
                <a:latin typeface="Calibri"/>
                <a:cs typeface="Times New Roman" panose="02020603050405020304" pitchFamily="18" charset="0"/>
              </a:rPr>
              <a:t>atmosphere</a:t>
            </a:r>
            <a:r>
              <a:rPr lang="it-IT" altLang="it-IT" dirty="0">
                <a:solidFill>
                  <a:srgbClr val="212121"/>
                </a:solidFill>
                <a:latin typeface="Calibri"/>
                <a:cs typeface="Times New Roman" panose="02020603050405020304" pitchFamily="18" charset="0"/>
              </a:rPr>
              <a:t> (high </a:t>
            </a:r>
            <a:r>
              <a:rPr lang="it-IT" altLang="it-IT" dirty="0" err="1">
                <a:solidFill>
                  <a:srgbClr val="212121"/>
                </a:solidFill>
                <a:latin typeface="Calibri"/>
                <a:cs typeface="Times New Roman" panose="02020603050405020304" pitchFamily="18" charset="0"/>
              </a:rPr>
              <a:t>levels</a:t>
            </a:r>
            <a:r>
              <a:rPr lang="it-IT" altLang="it-IT" dirty="0">
                <a:solidFill>
                  <a:srgbClr val="212121"/>
                </a:solidFill>
                <a:latin typeface="Calibri"/>
                <a:cs typeface="Times New Roman" panose="02020603050405020304" pitchFamily="18" charset="0"/>
              </a:rPr>
              <a:t> of </a:t>
            </a:r>
            <a:r>
              <a:rPr lang="it-IT" altLang="it-IT" dirty="0" err="1">
                <a:solidFill>
                  <a:srgbClr val="212121"/>
                </a:solidFill>
                <a:latin typeface="Calibri"/>
                <a:cs typeface="Times New Roman" panose="02020603050405020304" pitchFamily="18" charset="0"/>
              </a:rPr>
              <a:t>cooperation</a:t>
            </a:r>
            <a:r>
              <a:rPr lang="it-IT" altLang="it-IT" dirty="0">
                <a:solidFill>
                  <a:srgbClr val="212121"/>
                </a:solidFill>
                <a:latin typeface="Calibri"/>
                <a:cs typeface="Times New Roman" panose="02020603050405020304" pitchFamily="18" charset="0"/>
              </a:rPr>
              <a:t>, </a:t>
            </a:r>
            <a:r>
              <a:rPr lang="it-IT" altLang="it-IT" dirty="0">
                <a:solidFill>
                  <a:srgbClr val="C0504D">
                    <a:lumMod val="75000"/>
                  </a:srgbClr>
                </a:solidFill>
                <a:effectLst>
                  <a:outerShdw blurRad="38100" dist="38100" dir="2700000" algn="tl">
                    <a:srgbClr val="000000">
                      <a:alpha val="43137"/>
                    </a:srgbClr>
                  </a:outerShdw>
                </a:effectLst>
                <a:latin typeface="Calibri"/>
                <a:cs typeface="Times New Roman" panose="02020603050405020304" pitchFamily="18" charset="0"/>
              </a:rPr>
              <a:t>trust </a:t>
            </a:r>
            <a:r>
              <a:rPr lang="it-IT" altLang="it-IT" dirty="0">
                <a:solidFill>
                  <a:srgbClr val="212121"/>
                </a:solidFill>
                <a:latin typeface="Calibri"/>
                <a:cs typeface="Times New Roman" panose="02020603050405020304" pitchFamily="18" charset="0"/>
              </a:rPr>
              <a:t>and </a:t>
            </a:r>
            <a:r>
              <a:rPr lang="it-IT" altLang="it-IT" dirty="0" err="1">
                <a:solidFill>
                  <a:srgbClr val="C0504D">
                    <a:lumMod val="75000"/>
                  </a:srgbClr>
                </a:solidFill>
                <a:effectLst>
                  <a:outerShdw blurRad="38100" dist="38100" dir="2700000" algn="tl">
                    <a:srgbClr val="000000">
                      <a:alpha val="43137"/>
                    </a:srgbClr>
                  </a:outerShdw>
                </a:effectLst>
                <a:latin typeface="Calibri"/>
                <a:cs typeface="Times New Roman" panose="02020603050405020304" pitchFamily="18" charset="0"/>
              </a:rPr>
              <a:t>satisfaction</a:t>
            </a:r>
            <a:r>
              <a:rPr lang="it-IT" altLang="it-IT" dirty="0">
                <a:solidFill>
                  <a:srgbClr val="212121"/>
                </a:solidFill>
                <a:latin typeface="Calibri"/>
                <a:cs typeface="Times New Roman" panose="02020603050405020304" pitchFamily="18" charset="0"/>
              </a:rPr>
              <a:t>), </a:t>
            </a:r>
            <a:r>
              <a:rPr lang="it-IT" altLang="it-IT" dirty="0" err="1">
                <a:solidFill>
                  <a:srgbClr val="212121"/>
                </a:solidFill>
                <a:latin typeface="Calibri"/>
                <a:cs typeface="Times New Roman" panose="02020603050405020304" pitchFamily="18" charset="0"/>
              </a:rPr>
              <a:t>which</a:t>
            </a:r>
            <a:r>
              <a:rPr lang="it-IT" altLang="it-IT" dirty="0">
                <a:solidFill>
                  <a:srgbClr val="212121"/>
                </a:solidFill>
                <a:latin typeface="Calibri"/>
                <a:cs typeface="Times New Roman" panose="02020603050405020304" pitchFamily="18" charset="0"/>
              </a:rPr>
              <a:t> </a:t>
            </a:r>
            <a:r>
              <a:rPr lang="it-IT" altLang="it-IT" dirty="0" err="1">
                <a:solidFill>
                  <a:srgbClr val="212121"/>
                </a:solidFill>
                <a:latin typeface="Calibri"/>
                <a:cs typeface="Times New Roman" panose="02020603050405020304" pitchFamily="18" charset="0"/>
              </a:rPr>
              <a:t>strongly</a:t>
            </a:r>
            <a:r>
              <a:rPr lang="it-IT" altLang="it-IT" dirty="0">
                <a:solidFill>
                  <a:srgbClr val="212121"/>
                </a:solidFill>
                <a:latin typeface="Calibri"/>
                <a:cs typeface="Times New Roman" panose="02020603050405020304" pitchFamily="18" charset="0"/>
              </a:rPr>
              <a:t> </a:t>
            </a:r>
            <a:r>
              <a:rPr lang="it-IT" altLang="it-IT" dirty="0" err="1">
                <a:solidFill>
                  <a:srgbClr val="212121"/>
                </a:solidFill>
                <a:latin typeface="Calibri"/>
                <a:cs typeface="Times New Roman" panose="02020603050405020304" pitchFamily="18" charset="0"/>
              </a:rPr>
              <a:t>influences</a:t>
            </a:r>
            <a:r>
              <a:rPr lang="it-IT" altLang="it-IT" dirty="0">
                <a:solidFill>
                  <a:srgbClr val="212121"/>
                </a:solidFill>
                <a:latin typeface="Calibri"/>
                <a:cs typeface="Times New Roman" panose="02020603050405020304" pitchFamily="18" charset="0"/>
              </a:rPr>
              <a:t> the </a:t>
            </a:r>
            <a:r>
              <a:rPr lang="it-IT" altLang="it-IT" b="1" dirty="0" err="1">
                <a:solidFill>
                  <a:srgbClr val="212121"/>
                </a:solidFill>
                <a:latin typeface="Calibri"/>
                <a:cs typeface="Times New Roman" panose="02020603050405020304" pitchFamily="18" charset="0"/>
              </a:rPr>
              <a:t>quality</a:t>
            </a:r>
            <a:r>
              <a:rPr lang="it-IT" altLang="it-IT" b="1" dirty="0">
                <a:solidFill>
                  <a:srgbClr val="212121"/>
                </a:solidFill>
                <a:latin typeface="Calibri"/>
                <a:cs typeface="Times New Roman" panose="02020603050405020304" pitchFamily="18" charset="0"/>
              </a:rPr>
              <a:t> </a:t>
            </a:r>
            <a:r>
              <a:rPr lang="it-IT" altLang="it-IT" b="1" dirty="0" err="1">
                <a:solidFill>
                  <a:srgbClr val="212121"/>
                </a:solidFill>
                <a:latin typeface="Calibri"/>
                <a:cs typeface="Times New Roman" panose="02020603050405020304" pitchFamily="18" charset="0"/>
              </a:rPr>
              <a:t>perceived</a:t>
            </a:r>
            <a:r>
              <a:rPr lang="it-IT" altLang="it-IT" b="1" dirty="0">
                <a:solidFill>
                  <a:srgbClr val="212121"/>
                </a:solidFill>
                <a:latin typeface="Calibri"/>
                <a:cs typeface="Times New Roman" panose="02020603050405020304" pitchFamily="18" charset="0"/>
              </a:rPr>
              <a:t> </a:t>
            </a:r>
            <a:r>
              <a:rPr lang="it-IT" altLang="it-IT" dirty="0">
                <a:solidFill>
                  <a:srgbClr val="212121"/>
                </a:solidFill>
                <a:latin typeface="Calibri"/>
                <a:cs typeface="Times New Roman" panose="02020603050405020304" pitchFamily="18" charset="0"/>
              </a:rPr>
              <a:t>by the end customer.</a:t>
            </a:r>
            <a:r>
              <a:rPr lang="it-IT" altLang="it-IT" dirty="0">
                <a:solidFill>
                  <a:prstClr val="black"/>
                </a:solidFill>
                <a:latin typeface="Calibri"/>
                <a:cs typeface="Times New Roman" panose="02020603050405020304" pitchFamily="18" charset="0"/>
              </a:rPr>
              <a:t> </a:t>
            </a:r>
            <a:endParaRPr lang="en-US" dirty="0">
              <a:solidFill>
                <a:prstClr val="black"/>
              </a:solidFill>
              <a:latin typeface="Calibri"/>
              <a:cs typeface="Times New Roman" panose="02020603050405020304" pitchFamily="18" charset="0"/>
            </a:endParaRPr>
          </a:p>
        </p:txBody>
      </p:sp>
      <p:sp>
        <p:nvSpPr>
          <p:cNvPr id="3" name="Rettangolo 2">
            <a:extLst>
              <a:ext uri="{FF2B5EF4-FFF2-40B4-BE49-F238E27FC236}">
                <a16:creationId xmlns:a16="http://schemas.microsoft.com/office/drawing/2014/main" id="{37353F91-9CF8-4244-8B33-F6806EDD147D}"/>
              </a:ext>
            </a:extLst>
          </p:cNvPr>
          <p:cNvSpPr/>
          <p:nvPr/>
        </p:nvSpPr>
        <p:spPr>
          <a:xfrm>
            <a:off x="3259557" y="3245188"/>
            <a:ext cx="2624886" cy="461665"/>
          </a:xfrm>
          <a:prstGeom prst="rect">
            <a:avLst/>
          </a:prstGeom>
          <a:solidFill>
            <a:schemeClr val="accent2"/>
          </a:solidFill>
        </p:spPr>
        <p:txBody>
          <a:bodyPr wrap="none">
            <a:spAutoFit/>
          </a:bodyPr>
          <a:lstStyle/>
          <a:p>
            <a:r>
              <a:rPr lang="it-IT" altLang="it-IT" sz="2400" b="1" dirty="0" err="1">
                <a:solidFill>
                  <a:prstClr val="white"/>
                </a:solidFill>
                <a:effectLst>
                  <a:outerShdw blurRad="38100" dist="38100" dir="2700000" algn="tl">
                    <a:srgbClr val="000000">
                      <a:alpha val="43137"/>
                    </a:srgbClr>
                  </a:outerShdw>
                </a:effectLst>
                <a:latin typeface="Calibri"/>
                <a:cs typeface="Times New Roman" panose="02020603050405020304" pitchFamily="18" charset="0"/>
              </a:rPr>
              <a:t>Internal</a:t>
            </a:r>
            <a:r>
              <a:rPr lang="it-IT" altLang="it-IT" sz="2400" b="1" dirty="0">
                <a:solidFill>
                  <a:prstClr val="white"/>
                </a:solidFill>
                <a:effectLst>
                  <a:outerShdw blurRad="38100" dist="38100" dir="2700000" algn="tl">
                    <a:srgbClr val="000000">
                      <a:alpha val="43137"/>
                    </a:srgbClr>
                  </a:outerShdw>
                </a:effectLst>
                <a:latin typeface="Calibri"/>
                <a:cs typeface="Times New Roman" panose="02020603050405020304" pitchFamily="18" charset="0"/>
              </a:rPr>
              <a:t> marketing </a:t>
            </a:r>
            <a:endParaRPr lang="it-IT" sz="2400" dirty="0">
              <a:solidFill>
                <a:prstClr val="white"/>
              </a:solidFill>
              <a:effectLst>
                <a:outerShdw blurRad="38100" dist="38100" dir="2700000" algn="tl">
                  <a:srgbClr val="000000">
                    <a:alpha val="43137"/>
                  </a:srgbClr>
                </a:outerShdw>
              </a:effectLst>
              <a:latin typeface="Calibri"/>
            </a:endParaRPr>
          </a:p>
        </p:txBody>
      </p:sp>
      <p:pic>
        <p:nvPicPr>
          <p:cNvPr id="1026" name="Picture 2" descr="Internal Marketing Concept Vector Illustration. Royalty Free ...">
            <a:extLst>
              <a:ext uri="{FF2B5EF4-FFF2-40B4-BE49-F238E27FC236}">
                <a16:creationId xmlns:a16="http://schemas.microsoft.com/office/drawing/2014/main" id="{50B3D12E-A4F3-427C-A083-9DD185C9046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133" r="7601" b="7601"/>
          <a:stretch/>
        </p:blipFill>
        <p:spPr bwMode="auto">
          <a:xfrm>
            <a:off x="6190026" y="2897162"/>
            <a:ext cx="1498984" cy="91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41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69804" y="1077954"/>
            <a:ext cx="7057720" cy="1015663"/>
          </a:xfrm>
          <a:prstGeom prst="rect">
            <a:avLst/>
          </a:prstGeom>
          <a:noFill/>
        </p:spPr>
        <p:txBody>
          <a:bodyPr wrap="square" rtlCol="0">
            <a:spAutoFit/>
          </a:bodyPr>
          <a:lstStyle/>
          <a:p>
            <a:pPr algn="just"/>
            <a:r>
              <a:rPr lang="en-US" sz="2000" dirty="0">
                <a:solidFill>
                  <a:prstClr val="black"/>
                </a:solidFill>
                <a:latin typeface="Calibri"/>
                <a:cs typeface="Times New Roman" panose="02020603050405020304" pitchFamily="18" charset="0"/>
              </a:rPr>
              <a:t>In order to strengthen the quality levels of the offer and to constantly align the service delivered with the designed and conceived service, in line with customer needs… </a:t>
            </a:r>
          </a:p>
        </p:txBody>
      </p:sp>
      <p:sp>
        <p:nvSpPr>
          <p:cNvPr id="4" name="Rettangolo 3"/>
          <p:cNvSpPr/>
          <p:nvPr/>
        </p:nvSpPr>
        <p:spPr>
          <a:xfrm>
            <a:off x="3487721" y="5693777"/>
            <a:ext cx="1782198" cy="303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solidFill>
                <a:prstClr val="white"/>
              </a:solidFill>
              <a:latin typeface="Calibri"/>
            </a:endParaRPr>
          </a:p>
        </p:txBody>
      </p:sp>
      <p:grpSp>
        <p:nvGrpSpPr>
          <p:cNvPr id="5" name="Group 1"/>
          <p:cNvGrpSpPr>
            <a:grpSpLocks/>
          </p:cNvGrpSpPr>
          <p:nvPr/>
        </p:nvGrpSpPr>
        <p:grpSpPr bwMode="auto">
          <a:xfrm rot="5400000">
            <a:off x="4730974" y="2996658"/>
            <a:ext cx="68287" cy="7390627"/>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10" name="Rectangle 2"/>
          <p:cNvSpPr>
            <a:spLocks noChangeArrowheads="1"/>
          </p:cNvSpPr>
          <p:nvPr/>
        </p:nvSpPr>
        <p:spPr bwMode="auto">
          <a:xfrm>
            <a:off x="1489910" y="303985"/>
            <a:ext cx="6272435" cy="664244"/>
          </a:xfrm>
          <a:prstGeom prst="rect">
            <a:avLst/>
          </a:prstGeom>
          <a:noFill/>
          <a:ln w="9525">
            <a:noFill/>
            <a:miter lim="800000"/>
            <a:headEnd/>
            <a:tailEnd/>
          </a:ln>
          <a:effectLst/>
        </p:spPr>
        <p:txBody>
          <a:bodyPr wrap="square" lIns="48221" tIns="24110" rIns="48221" bIns="24110">
            <a:spAutoFit/>
          </a:bodyPr>
          <a:lstStyle/>
          <a:p>
            <a:pPr algn="ctr" defTabSz="475060" eaLnBrk="0" hangingPunct="0">
              <a:defRPr/>
            </a:pPr>
            <a:r>
              <a:rPr lang="it-IT" sz="4000" b="1" dirty="0">
                <a:solidFill>
                  <a:srgbClr val="1F497D">
                    <a:lumMod val="50000"/>
                    <a:lumOff val="50000"/>
                  </a:srgbClr>
                </a:solidFill>
                <a:latin typeface="Calibri"/>
                <a:cs typeface="Times New Roman" panose="02020603050405020304" pitchFamily="18" charset="0"/>
              </a:rPr>
              <a:t> </a:t>
            </a:r>
            <a:r>
              <a:rPr lang="it-IT" sz="4000" b="1" dirty="0">
                <a:solidFill>
                  <a:prstClr val="white">
                    <a:lumMod val="65000"/>
                  </a:prstClr>
                </a:solidFill>
                <a:latin typeface="Calibri"/>
                <a:cs typeface="Times New Roman" panose="02020603050405020304" pitchFamily="18" charset="0"/>
              </a:rPr>
              <a:t>The</a:t>
            </a:r>
            <a:r>
              <a:rPr lang="it-IT" sz="4000" b="1" dirty="0">
                <a:solidFill>
                  <a:srgbClr val="1F497D">
                    <a:lumMod val="50000"/>
                    <a:lumOff val="50000"/>
                  </a:srgbClr>
                </a:solidFill>
                <a:latin typeface="Calibri"/>
                <a:cs typeface="Times New Roman" panose="02020603050405020304" pitchFamily="18" charset="0"/>
              </a:rPr>
              <a:t> </a:t>
            </a:r>
            <a:r>
              <a:rPr lang="it-IT" sz="4000" b="1" dirty="0" err="1">
                <a:solidFill>
                  <a:srgbClr val="F79646">
                    <a:lumMod val="60000"/>
                    <a:lumOff val="40000"/>
                  </a:srgbClr>
                </a:solidFill>
                <a:latin typeface="Calibri"/>
                <a:cs typeface="Times New Roman" panose="02020603050405020304" pitchFamily="18" charset="0"/>
              </a:rPr>
              <a:t>Integrated</a:t>
            </a:r>
            <a:r>
              <a:rPr lang="it-IT" sz="4000" b="1" dirty="0">
                <a:solidFill>
                  <a:srgbClr val="1F497D">
                    <a:lumMod val="50000"/>
                    <a:lumOff val="50000"/>
                  </a:srgbClr>
                </a:solidFill>
                <a:latin typeface="Calibri"/>
                <a:cs typeface="Times New Roman" panose="02020603050405020304" pitchFamily="18" charset="0"/>
              </a:rPr>
              <a:t> </a:t>
            </a:r>
            <a:r>
              <a:rPr lang="it-IT" sz="4000" b="1" dirty="0">
                <a:solidFill>
                  <a:prstClr val="white">
                    <a:lumMod val="65000"/>
                  </a:prstClr>
                </a:solidFill>
                <a:latin typeface="Calibri"/>
                <a:cs typeface="Times New Roman" panose="02020603050405020304" pitchFamily="18" charset="0"/>
              </a:rPr>
              <a:t>Marketing</a:t>
            </a:r>
          </a:p>
        </p:txBody>
      </p:sp>
      <p:sp>
        <p:nvSpPr>
          <p:cNvPr id="9" name="Segnaposto numero diapositiva 3">
            <a:extLst>
              <a:ext uri="{FF2B5EF4-FFF2-40B4-BE49-F238E27FC236}">
                <a16:creationId xmlns:a16="http://schemas.microsoft.com/office/drawing/2014/main" id="{BCC9B822-385C-4726-BB51-F9EDD96AADB0}"/>
              </a:ext>
            </a:extLst>
          </p:cNvPr>
          <p:cNvSpPr>
            <a:spLocks noGrp="1"/>
          </p:cNvSpPr>
          <p:nvPr>
            <p:ph type="sldNum" sz="quarter" idx="12"/>
          </p:nvPr>
        </p:nvSpPr>
        <p:spPr>
          <a:xfrm>
            <a:off x="6860231" y="6294392"/>
            <a:ext cx="1600200" cy="273844"/>
          </a:xfrm>
        </p:spPr>
        <p:txBody>
          <a:bodyPr/>
          <a:lstStyle/>
          <a:p>
            <a:fld id="{B007B441-5312-499D-93C3-6E37886527FA}" type="slidenum">
              <a:rPr lang="it-IT" sz="1800">
                <a:solidFill>
                  <a:prstClr val="black"/>
                </a:solidFill>
              </a:rPr>
              <a:pPr/>
              <a:t>14</a:t>
            </a:fld>
            <a:endParaRPr lang="it-IT" sz="1800" dirty="0">
              <a:solidFill>
                <a:prstClr val="black"/>
              </a:solidFill>
            </a:endParaRPr>
          </a:p>
        </p:txBody>
      </p:sp>
      <p:sp>
        <p:nvSpPr>
          <p:cNvPr id="3" name="Rettangolo 2">
            <a:extLst>
              <a:ext uri="{FF2B5EF4-FFF2-40B4-BE49-F238E27FC236}">
                <a16:creationId xmlns:a16="http://schemas.microsoft.com/office/drawing/2014/main" id="{D942F87B-C66A-4D0F-AA4B-00E4739F8480}"/>
              </a:ext>
            </a:extLst>
          </p:cNvPr>
          <p:cNvSpPr/>
          <p:nvPr/>
        </p:nvSpPr>
        <p:spPr>
          <a:xfrm>
            <a:off x="3760864" y="5162205"/>
            <a:ext cx="4366659" cy="1200329"/>
          </a:xfrm>
          <a:prstGeom prst="rect">
            <a:avLst/>
          </a:prstGeom>
        </p:spPr>
        <p:txBody>
          <a:bodyPr wrap="square">
            <a:spAutoFit/>
          </a:bodyPr>
          <a:lstStyle/>
          <a:p>
            <a:pPr algn="just"/>
            <a:r>
              <a:rPr lang="en-US" dirty="0">
                <a:solidFill>
                  <a:prstClr val="black"/>
                </a:solidFill>
                <a:latin typeface="Calibri"/>
                <a:cs typeface="Times New Roman" panose="02020603050405020304" pitchFamily="18" charset="0"/>
              </a:rPr>
              <a:t>Managing relationships between Personnel and Users of the Service establish </a:t>
            </a:r>
            <a:r>
              <a:rPr lang="en-US"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lasting </a:t>
            </a:r>
            <a:r>
              <a:rPr lang="en-US" dirty="0">
                <a:solidFill>
                  <a:prstClr val="black"/>
                </a:solidFill>
                <a:latin typeface="Calibri"/>
                <a:cs typeface="Times New Roman" panose="02020603050405020304" pitchFamily="18" charset="0"/>
              </a:rPr>
              <a:t>and </a:t>
            </a:r>
            <a:r>
              <a:rPr lang="en-US"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profitable</a:t>
            </a:r>
            <a:r>
              <a:rPr lang="en-US" dirty="0">
                <a:solidFill>
                  <a:prstClr val="black"/>
                </a:solidFill>
                <a:latin typeface="Calibri"/>
                <a:cs typeface="Times New Roman" panose="02020603050405020304" pitchFamily="18" charset="0"/>
              </a:rPr>
              <a:t> relationships with customers, and thus, fulfills the </a:t>
            </a:r>
            <a:r>
              <a:rPr lang="en-US" b="1" dirty="0">
                <a:solidFill>
                  <a:prstClr val="black"/>
                </a:solidFill>
                <a:latin typeface="Calibri"/>
                <a:cs typeface="Times New Roman" panose="02020603050405020304" pitchFamily="18" charset="0"/>
              </a:rPr>
              <a:t>promises</a:t>
            </a:r>
            <a:r>
              <a:rPr lang="en-US" dirty="0">
                <a:solidFill>
                  <a:prstClr val="black"/>
                </a:solidFill>
                <a:latin typeface="Calibri"/>
                <a:cs typeface="Times New Roman" panose="02020603050405020304" pitchFamily="18" charset="0"/>
              </a:rPr>
              <a:t> made. </a:t>
            </a:r>
          </a:p>
        </p:txBody>
      </p:sp>
      <p:pic>
        <p:nvPicPr>
          <p:cNvPr id="2052" name="Picture 4" descr="The Form Learning About Life Question - Skill Gap Icon Png ...">
            <a:extLst>
              <a:ext uri="{FF2B5EF4-FFF2-40B4-BE49-F238E27FC236}">
                <a16:creationId xmlns:a16="http://schemas.microsoft.com/office/drawing/2014/main" id="{996A0518-E399-47D4-94D9-DA75131C6E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81" t="4743" b="16330"/>
          <a:stretch/>
        </p:blipFill>
        <p:spPr bwMode="auto">
          <a:xfrm>
            <a:off x="2160259" y="4219451"/>
            <a:ext cx="963181" cy="693786"/>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a:extLst>
              <a:ext uri="{FF2B5EF4-FFF2-40B4-BE49-F238E27FC236}">
                <a16:creationId xmlns:a16="http://schemas.microsoft.com/office/drawing/2014/main" id="{7583FC12-E935-4981-B881-9DC15C1B4B66}"/>
              </a:ext>
            </a:extLst>
          </p:cNvPr>
          <p:cNvSpPr/>
          <p:nvPr/>
        </p:nvSpPr>
        <p:spPr>
          <a:xfrm>
            <a:off x="3779862" y="2988229"/>
            <a:ext cx="4347661" cy="923330"/>
          </a:xfrm>
          <a:prstGeom prst="rect">
            <a:avLst/>
          </a:prstGeom>
        </p:spPr>
        <p:txBody>
          <a:bodyPr wrap="square">
            <a:spAutoFit/>
          </a:bodyPr>
          <a:lstStyle/>
          <a:p>
            <a:pPr algn="just"/>
            <a:r>
              <a:rPr lang="en-US" dirty="0">
                <a:solidFill>
                  <a:prstClr val="black"/>
                </a:solidFill>
                <a:latin typeface="Calibri"/>
                <a:cs typeface="Times New Roman" panose="02020603050405020304" pitchFamily="18" charset="0"/>
              </a:rPr>
              <a:t>Traditional marketing management, that aims at creating </a:t>
            </a:r>
            <a:r>
              <a:rPr lang="en-US" u="sng" dirty="0">
                <a:solidFill>
                  <a:prstClr val="black"/>
                </a:solidFill>
                <a:latin typeface="Calibri"/>
                <a:cs typeface="Times New Roman" panose="02020603050405020304" pitchFamily="18" charset="0"/>
              </a:rPr>
              <a:t>expectations</a:t>
            </a:r>
            <a:r>
              <a:rPr lang="en-US" dirty="0">
                <a:solidFill>
                  <a:prstClr val="black"/>
                </a:solidFill>
                <a:latin typeface="Calibri"/>
                <a:cs typeface="Times New Roman" panose="02020603050405020304" pitchFamily="18" charset="0"/>
              </a:rPr>
              <a:t> and at making </a:t>
            </a:r>
            <a:r>
              <a:rPr lang="en-US" u="sng" dirty="0">
                <a:solidFill>
                  <a:prstClr val="black"/>
                </a:solidFill>
                <a:latin typeface="Calibri"/>
                <a:cs typeface="Times New Roman" panose="02020603050405020304" pitchFamily="18" charset="0"/>
              </a:rPr>
              <a:t>promises</a:t>
            </a:r>
            <a:r>
              <a:rPr lang="en-US" dirty="0">
                <a:solidFill>
                  <a:prstClr val="black"/>
                </a:solidFill>
                <a:latin typeface="Calibri"/>
                <a:cs typeface="Times New Roman" panose="02020603050405020304" pitchFamily="18" charset="0"/>
              </a:rPr>
              <a:t> to the </a:t>
            </a:r>
            <a:r>
              <a:rPr lang="en-US"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outside</a:t>
            </a:r>
            <a:r>
              <a:rPr lang="en-US" dirty="0">
                <a:solidFill>
                  <a:prstClr val="black"/>
                </a:solidFill>
                <a:latin typeface="Calibri"/>
                <a:cs typeface="Times New Roman" panose="02020603050405020304" pitchFamily="18" charset="0"/>
              </a:rPr>
              <a:t> market. </a:t>
            </a:r>
          </a:p>
        </p:txBody>
      </p:sp>
      <p:sp>
        <p:nvSpPr>
          <p:cNvPr id="13" name="Rettangolo 12">
            <a:extLst>
              <a:ext uri="{FF2B5EF4-FFF2-40B4-BE49-F238E27FC236}">
                <a16:creationId xmlns:a16="http://schemas.microsoft.com/office/drawing/2014/main" id="{37643F64-055F-4071-AC50-5E45886F47D9}"/>
              </a:ext>
            </a:extLst>
          </p:cNvPr>
          <p:cNvSpPr/>
          <p:nvPr/>
        </p:nvSpPr>
        <p:spPr>
          <a:xfrm>
            <a:off x="1521552" y="3073927"/>
            <a:ext cx="2258311" cy="400110"/>
          </a:xfrm>
          <a:prstGeom prst="rect">
            <a:avLst/>
          </a:prstGeom>
          <a:solidFill>
            <a:schemeClr val="accent2"/>
          </a:solidFill>
        </p:spPr>
        <p:txBody>
          <a:bodyPr wrap="none">
            <a:spAutoFit/>
          </a:bodyPr>
          <a:lstStyle/>
          <a:p>
            <a:r>
              <a:rPr lang="it-IT" altLang="it-IT" sz="2000" b="1" dirty="0" err="1">
                <a:solidFill>
                  <a:prstClr val="white"/>
                </a:solidFill>
                <a:effectLst>
                  <a:outerShdw blurRad="38100" dist="38100" dir="2700000" algn="tl">
                    <a:srgbClr val="000000">
                      <a:alpha val="43137"/>
                    </a:srgbClr>
                  </a:outerShdw>
                </a:effectLst>
                <a:latin typeface="Calibri"/>
                <a:cs typeface="Times New Roman" panose="02020603050405020304" pitchFamily="18" charset="0"/>
              </a:rPr>
              <a:t>External</a:t>
            </a:r>
            <a:r>
              <a:rPr lang="it-IT" altLang="it-IT" sz="2000" b="1" dirty="0">
                <a:solidFill>
                  <a:prstClr val="white"/>
                </a:solidFill>
                <a:effectLst>
                  <a:outerShdw blurRad="38100" dist="38100" dir="2700000" algn="tl">
                    <a:srgbClr val="000000">
                      <a:alpha val="43137"/>
                    </a:srgbClr>
                  </a:outerShdw>
                </a:effectLst>
                <a:latin typeface="Calibri"/>
                <a:cs typeface="Times New Roman" panose="02020603050405020304" pitchFamily="18" charset="0"/>
              </a:rPr>
              <a:t> marketing </a:t>
            </a:r>
            <a:endParaRPr lang="it-IT" sz="2000" dirty="0">
              <a:solidFill>
                <a:prstClr val="white"/>
              </a:solidFill>
              <a:effectLst>
                <a:outerShdw blurRad="38100" dist="38100" dir="2700000" algn="tl">
                  <a:srgbClr val="000000">
                    <a:alpha val="43137"/>
                  </a:srgbClr>
                </a:outerShdw>
              </a:effectLst>
              <a:latin typeface="Calibri"/>
            </a:endParaRPr>
          </a:p>
        </p:txBody>
      </p:sp>
      <p:sp>
        <p:nvSpPr>
          <p:cNvPr id="14" name="Rettangolo 13">
            <a:extLst>
              <a:ext uri="{FF2B5EF4-FFF2-40B4-BE49-F238E27FC236}">
                <a16:creationId xmlns:a16="http://schemas.microsoft.com/office/drawing/2014/main" id="{51FB79E0-E33F-47D1-BECD-5D44A7761FD6}"/>
              </a:ext>
            </a:extLst>
          </p:cNvPr>
          <p:cNvSpPr/>
          <p:nvPr/>
        </p:nvSpPr>
        <p:spPr>
          <a:xfrm>
            <a:off x="1526725" y="3830280"/>
            <a:ext cx="2252688" cy="400110"/>
          </a:xfrm>
          <a:prstGeom prst="rect">
            <a:avLst/>
          </a:prstGeom>
          <a:solidFill>
            <a:schemeClr val="accent2"/>
          </a:solidFill>
        </p:spPr>
        <p:txBody>
          <a:bodyPr wrap="square">
            <a:spAutoFit/>
          </a:bodyPr>
          <a:lstStyle/>
          <a:p>
            <a:r>
              <a:rPr lang="it-IT" altLang="it-IT" sz="2000" b="1" dirty="0" err="1">
                <a:solidFill>
                  <a:prstClr val="white"/>
                </a:solidFill>
                <a:effectLst>
                  <a:outerShdw blurRad="38100" dist="38100" dir="2700000" algn="tl">
                    <a:srgbClr val="000000">
                      <a:alpha val="43137"/>
                    </a:srgbClr>
                  </a:outerShdw>
                </a:effectLst>
                <a:latin typeface="Calibri"/>
                <a:cs typeface="Times New Roman" panose="02020603050405020304" pitchFamily="18" charset="0"/>
              </a:rPr>
              <a:t>Internal</a:t>
            </a:r>
            <a:r>
              <a:rPr lang="it-IT" altLang="it-IT" sz="2000" b="1" dirty="0">
                <a:solidFill>
                  <a:prstClr val="white"/>
                </a:solidFill>
                <a:effectLst>
                  <a:outerShdw blurRad="38100" dist="38100" dir="2700000" algn="tl">
                    <a:srgbClr val="000000">
                      <a:alpha val="43137"/>
                    </a:srgbClr>
                  </a:outerShdw>
                </a:effectLst>
                <a:latin typeface="Calibri"/>
                <a:cs typeface="Times New Roman" panose="02020603050405020304" pitchFamily="18" charset="0"/>
              </a:rPr>
              <a:t> marketing </a:t>
            </a:r>
            <a:endParaRPr lang="it-IT" sz="2000" dirty="0">
              <a:solidFill>
                <a:prstClr val="white"/>
              </a:solidFill>
              <a:effectLst>
                <a:outerShdw blurRad="38100" dist="38100" dir="2700000" algn="tl">
                  <a:srgbClr val="000000">
                    <a:alpha val="43137"/>
                  </a:srgbClr>
                </a:outerShdw>
              </a:effectLst>
              <a:latin typeface="Calibri"/>
            </a:endParaRPr>
          </a:p>
        </p:txBody>
      </p:sp>
      <p:sp>
        <p:nvSpPr>
          <p:cNvPr id="11" name="Rettangolo 10">
            <a:extLst>
              <a:ext uri="{FF2B5EF4-FFF2-40B4-BE49-F238E27FC236}">
                <a16:creationId xmlns:a16="http://schemas.microsoft.com/office/drawing/2014/main" id="{B3D257B5-662C-491E-9542-9F4BC0E55A1C}"/>
              </a:ext>
            </a:extLst>
          </p:cNvPr>
          <p:cNvSpPr/>
          <p:nvPr/>
        </p:nvSpPr>
        <p:spPr>
          <a:xfrm>
            <a:off x="3791540" y="3973127"/>
            <a:ext cx="4324303" cy="1200329"/>
          </a:xfrm>
          <a:prstGeom prst="rect">
            <a:avLst/>
          </a:prstGeom>
        </p:spPr>
        <p:txBody>
          <a:bodyPr wrap="square">
            <a:spAutoFit/>
          </a:bodyPr>
          <a:lstStyle/>
          <a:p>
            <a:pPr algn="just"/>
            <a:r>
              <a:rPr lang="en-US" dirty="0">
                <a:solidFill>
                  <a:prstClr val="black"/>
                </a:solidFill>
                <a:latin typeface="Calibri"/>
                <a:cs typeface="Times New Roman" panose="02020603050405020304" pitchFamily="18" charset="0"/>
              </a:rPr>
              <a:t>Creating a </a:t>
            </a:r>
            <a:r>
              <a:rPr lang="en-US" b="1"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culture of service </a:t>
            </a:r>
            <a:r>
              <a:rPr lang="en-US" dirty="0">
                <a:solidFill>
                  <a:prstClr val="black"/>
                </a:solidFill>
                <a:latin typeface="Calibri"/>
                <a:cs typeface="Times New Roman" panose="02020603050405020304" pitchFamily="18" charset="0"/>
              </a:rPr>
              <a:t>and </a:t>
            </a:r>
            <a:r>
              <a:rPr lang="en-US" b="1"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customer orientation </a:t>
            </a:r>
            <a:r>
              <a:rPr lang="en-US" dirty="0">
                <a:solidFill>
                  <a:prstClr val="black"/>
                </a:solidFill>
                <a:latin typeface="Calibri"/>
                <a:cs typeface="Times New Roman" panose="02020603050405020304" pitchFamily="18" charset="0"/>
              </a:rPr>
              <a:t>among the members of the organization lays the foundation for the maintenance of promises with customers.</a:t>
            </a:r>
          </a:p>
        </p:txBody>
      </p:sp>
      <p:sp>
        <p:nvSpPr>
          <p:cNvPr id="16" name="Rettangolo 15">
            <a:extLst>
              <a:ext uri="{FF2B5EF4-FFF2-40B4-BE49-F238E27FC236}">
                <a16:creationId xmlns:a16="http://schemas.microsoft.com/office/drawing/2014/main" id="{7AFD7525-4363-44D9-849D-D47818D44ABB}"/>
              </a:ext>
            </a:extLst>
          </p:cNvPr>
          <p:cNvSpPr/>
          <p:nvPr/>
        </p:nvSpPr>
        <p:spPr>
          <a:xfrm>
            <a:off x="1521552" y="5184562"/>
            <a:ext cx="2150161" cy="707886"/>
          </a:xfrm>
          <a:prstGeom prst="rect">
            <a:avLst/>
          </a:prstGeom>
          <a:solidFill>
            <a:schemeClr val="accent2"/>
          </a:solidFill>
        </p:spPr>
        <p:txBody>
          <a:bodyPr wrap="square">
            <a:spAutoFit/>
          </a:bodyPr>
          <a:lstStyle/>
          <a:p>
            <a:r>
              <a:rPr lang="it-IT" altLang="it-IT" sz="2000" b="1" dirty="0" err="1">
                <a:solidFill>
                  <a:prstClr val="white"/>
                </a:solidFill>
                <a:effectLst>
                  <a:outerShdw blurRad="38100" dist="38100" dir="2700000" algn="tl">
                    <a:srgbClr val="000000">
                      <a:alpha val="43137"/>
                    </a:srgbClr>
                  </a:outerShdw>
                </a:effectLst>
                <a:latin typeface="Calibri"/>
                <a:cs typeface="Times New Roman" panose="02020603050405020304" pitchFamily="18" charset="0"/>
              </a:rPr>
              <a:t>Relational</a:t>
            </a:r>
            <a:r>
              <a:rPr lang="it-IT" altLang="it-IT" sz="2000" b="1" dirty="0">
                <a:solidFill>
                  <a:prstClr val="white"/>
                </a:solidFill>
                <a:effectLst>
                  <a:outerShdw blurRad="38100" dist="38100" dir="2700000" algn="tl">
                    <a:srgbClr val="000000">
                      <a:alpha val="43137"/>
                    </a:srgbClr>
                  </a:outerShdw>
                </a:effectLst>
                <a:latin typeface="Calibri"/>
                <a:cs typeface="Times New Roman" panose="02020603050405020304" pitchFamily="18" charset="0"/>
              </a:rPr>
              <a:t> marketing </a:t>
            </a:r>
            <a:endParaRPr lang="it-IT" sz="2000" dirty="0">
              <a:solidFill>
                <a:prstClr val="white"/>
              </a:solidFill>
              <a:effectLst>
                <a:outerShdw blurRad="38100" dist="38100" dir="2700000" algn="tl">
                  <a:srgbClr val="000000">
                    <a:alpha val="43137"/>
                  </a:srgbClr>
                </a:outerShdw>
              </a:effectLst>
              <a:latin typeface="Calibri"/>
            </a:endParaRPr>
          </a:p>
        </p:txBody>
      </p:sp>
      <p:sp>
        <p:nvSpPr>
          <p:cNvPr id="12" name="Rettangolo 11">
            <a:extLst>
              <a:ext uri="{FF2B5EF4-FFF2-40B4-BE49-F238E27FC236}">
                <a16:creationId xmlns:a16="http://schemas.microsoft.com/office/drawing/2014/main" id="{648BB988-88B7-4BDE-AA9E-ABCD06EDB057}"/>
              </a:ext>
            </a:extLst>
          </p:cNvPr>
          <p:cNvSpPr/>
          <p:nvPr/>
        </p:nvSpPr>
        <p:spPr>
          <a:xfrm>
            <a:off x="1067910" y="2218549"/>
            <a:ext cx="7050787" cy="707886"/>
          </a:xfrm>
          <a:prstGeom prst="rect">
            <a:avLst/>
          </a:prstGeom>
        </p:spPr>
        <p:txBody>
          <a:bodyPr wrap="square">
            <a:spAutoFit/>
          </a:bodyPr>
          <a:lstStyle/>
          <a:p>
            <a:pPr algn="just"/>
            <a:r>
              <a:rPr lang="en-US" sz="2000" dirty="0">
                <a:solidFill>
                  <a:srgbClr val="C0504D">
                    <a:lumMod val="75000"/>
                  </a:srgbClr>
                </a:solidFill>
                <a:effectLst>
                  <a:outerShdw blurRad="38100" dist="38100" dir="2700000" algn="tl">
                    <a:srgbClr val="000000">
                      <a:alpha val="43137"/>
                    </a:srgbClr>
                  </a:outerShdw>
                </a:effectLst>
                <a:latin typeface="Calibri"/>
                <a:cs typeface="Times New Roman" panose="02020603050405020304" pitchFamily="18" charset="0"/>
              </a:rPr>
              <a:t>Integration </a:t>
            </a:r>
            <a:r>
              <a:rPr lang="en-US" sz="2000" dirty="0">
                <a:solidFill>
                  <a:prstClr val="black"/>
                </a:solidFill>
                <a:latin typeface="Calibri"/>
                <a:cs typeface="Times New Roman" panose="02020603050405020304" pitchFamily="18" charset="0"/>
              </a:rPr>
              <a:t>of the traditional marketing strategies (4P) with relational marketing strategies and internal marketing</a:t>
            </a:r>
            <a:endParaRPr lang="it-IT" sz="2000" dirty="0">
              <a:solidFill>
                <a:prstClr val="black"/>
              </a:solidFill>
              <a:latin typeface="Calibri"/>
            </a:endParaRPr>
          </a:p>
        </p:txBody>
      </p:sp>
      <p:sp>
        <p:nvSpPr>
          <p:cNvPr id="15" name="Freccia in giù 14">
            <a:extLst>
              <a:ext uri="{FF2B5EF4-FFF2-40B4-BE49-F238E27FC236}">
                <a16:creationId xmlns:a16="http://schemas.microsoft.com/office/drawing/2014/main" id="{6B959D78-5099-4419-8434-72AE4BDD69CF}"/>
              </a:ext>
            </a:extLst>
          </p:cNvPr>
          <p:cNvSpPr/>
          <p:nvPr/>
        </p:nvSpPr>
        <p:spPr>
          <a:xfrm>
            <a:off x="4357717" y="2058264"/>
            <a:ext cx="214283" cy="212254"/>
          </a:xfrm>
          <a:prstGeom prst="downArrow">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latin typeface="Calibri"/>
            </a:endParaRPr>
          </a:p>
        </p:txBody>
      </p:sp>
      <p:sp>
        <p:nvSpPr>
          <p:cNvPr id="17" name="Arco 16">
            <a:extLst>
              <a:ext uri="{FF2B5EF4-FFF2-40B4-BE49-F238E27FC236}">
                <a16:creationId xmlns:a16="http://schemas.microsoft.com/office/drawing/2014/main" id="{F59FEE43-D2D1-4DA7-9915-81B0967720B4}"/>
              </a:ext>
            </a:extLst>
          </p:cNvPr>
          <p:cNvSpPr/>
          <p:nvPr/>
        </p:nvSpPr>
        <p:spPr>
          <a:xfrm rot="2037469">
            <a:off x="1509388" y="3756408"/>
            <a:ext cx="1902826" cy="1343601"/>
          </a:xfrm>
          <a:prstGeom prst="arc">
            <a:avLst>
              <a:gd name="adj1" fmla="val 18539272"/>
              <a:gd name="adj2" fmla="val 868501"/>
            </a:avLst>
          </a:prstGeom>
          <a:ln w="381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400" dirty="0">
              <a:solidFill>
                <a:prstClr val="black"/>
              </a:solidFill>
              <a:latin typeface="Calibri"/>
            </a:endParaRPr>
          </a:p>
        </p:txBody>
      </p:sp>
      <p:sp>
        <p:nvSpPr>
          <p:cNvPr id="20" name="Arco 19">
            <a:extLst>
              <a:ext uri="{FF2B5EF4-FFF2-40B4-BE49-F238E27FC236}">
                <a16:creationId xmlns:a16="http://schemas.microsoft.com/office/drawing/2014/main" id="{D6A1D245-6E68-47B4-8D57-BFA458B72BF8}"/>
              </a:ext>
            </a:extLst>
          </p:cNvPr>
          <p:cNvSpPr/>
          <p:nvPr/>
        </p:nvSpPr>
        <p:spPr>
          <a:xfrm rot="13313116">
            <a:off x="1858221" y="4146535"/>
            <a:ext cx="1157304" cy="1099524"/>
          </a:xfrm>
          <a:prstGeom prst="arc">
            <a:avLst>
              <a:gd name="adj1" fmla="val 16015869"/>
              <a:gd name="adj2" fmla="val 798290"/>
            </a:avLst>
          </a:prstGeom>
          <a:ln w="381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400">
              <a:solidFill>
                <a:srgbClr val="C0504D"/>
              </a:solidFill>
              <a:latin typeface="Calibri"/>
            </a:endParaRPr>
          </a:p>
        </p:txBody>
      </p:sp>
      <p:sp>
        <p:nvSpPr>
          <p:cNvPr id="22" name="Arco 21">
            <a:extLst>
              <a:ext uri="{FF2B5EF4-FFF2-40B4-BE49-F238E27FC236}">
                <a16:creationId xmlns:a16="http://schemas.microsoft.com/office/drawing/2014/main" id="{DDCEADBA-5D6B-4905-A002-A7D257EAF7A9}"/>
              </a:ext>
            </a:extLst>
          </p:cNvPr>
          <p:cNvSpPr/>
          <p:nvPr/>
        </p:nvSpPr>
        <p:spPr>
          <a:xfrm rot="2654026">
            <a:off x="2131021" y="3191726"/>
            <a:ext cx="1021658" cy="1382341"/>
          </a:xfrm>
          <a:prstGeom prst="arc">
            <a:avLst>
              <a:gd name="adj1" fmla="val 16452672"/>
              <a:gd name="adj2" fmla="val 18701252"/>
            </a:avLst>
          </a:prstGeom>
          <a:ln w="381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400">
              <a:solidFill>
                <a:prstClr val="black"/>
              </a:solidFill>
              <a:latin typeface="Calibri"/>
            </a:endParaRPr>
          </a:p>
        </p:txBody>
      </p:sp>
      <p:sp>
        <p:nvSpPr>
          <p:cNvPr id="23" name="Arco 22">
            <a:extLst>
              <a:ext uri="{FF2B5EF4-FFF2-40B4-BE49-F238E27FC236}">
                <a16:creationId xmlns:a16="http://schemas.microsoft.com/office/drawing/2014/main" id="{57B9D269-CACD-40EB-AE77-2A99133A8449}"/>
              </a:ext>
            </a:extLst>
          </p:cNvPr>
          <p:cNvSpPr/>
          <p:nvPr/>
        </p:nvSpPr>
        <p:spPr>
          <a:xfrm rot="16548299">
            <a:off x="1948413" y="3343387"/>
            <a:ext cx="926220" cy="724082"/>
          </a:xfrm>
          <a:prstGeom prst="arc">
            <a:avLst>
              <a:gd name="adj1" fmla="val 14709187"/>
              <a:gd name="adj2" fmla="val 18635578"/>
            </a:avLst>
          </a:prstGeom>
          <a:ln w="381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sz="1400">
              <a:solidFill>
                <a:prstClr val="black"/>
              </a:solidFill>
              <a:latin typeface="Calibri"/>
            </a:endParaRPr>
          </a:p>
        </p:txBody>
      </p:sp>
    </p:spTree>
    <p:extLst>
      <p:ext uri="{BB962C8B-B14F-4D97-AF65-F5344CB8AC3E}">
        <p14:creationId xmlns:p14="http://schemas.microsoft.com/office/powerpoint/2010/main" val="41177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9"/>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9"/>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9"/>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9"/>
                                          </p:stCondLst>
                                        </p:cTn>
                                        <p:tgtEl>
                                          <p:spTgt spid="205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9"/>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9"/>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3" grpId="0" animBg="1"/>
      <p:bldP spid="14" grpId="0" animBg="1"/>
      <p:bldP spid="11" grpId="0"/>
      <p:bldP spid="16" grpId="0" animBg="1"/>
      <p:bldP spid="12" grpId="0"/>
      <p:bldP spid="15" grpId="0" animBg="1"/>
      <p:bldP spid="17" grpId="0" animBg="1"/>
      <p:bldP spid="20"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85644" y="1264200"/>
            <a:ext cx="6810713" cy="1200329"/>
          </a:xfrm>
          <a:prstGeom prst="rect">
            <a:avLst/>
          </a:prstGeom>
          <a:noFill/>
        </p:spPr>
        <p:txBody>
          <a:bodyPr wrap="square" rtlCol="0">
            <a:spAutoFit/>
          </a:bodyPr>
          <a:lstStyle/>
          <a:p>
            <a:pPr algn="just"/>
            <a:r>
              <a:rPr lang="en-US" dirty="0">
                <a:solidFill>
                  <a:prstClr val="black"/>
                </a:solidFill>
                <a:latin typeface="Calibri"/>
                <a:cs typeface="Times New Roman" panose="02020603050405020304" pitchFamily="18" charset="0"/>
              </a:rPr>
              <a:t>The need for businesses to increase user’s </a:t>
            </a:r>
            <a:r>
              <a:rPr lang="en-US"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satisfaction </a:t>
            </a:r>
            <a:r>
              <a:rPr lang="en-US" dirty="0">
                <a:solidFill>
                  <a:prstClr val="black"/>
                </a:solidFill>
                <a:latin typeface="Calibri"/>
                <a:cs typeface="Times New Roman" panose="02020603050405020304" pitchFamily="18" charset="0"/>
              </a:rPr>
              <a:t>and</a:t>
            </a:r>
            <a:r>
              <a:rPr lang="en-US"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 loyalty </a:t>
            </a:r>
            <a:r>
              <a:rPr lang="en-US" dirty="0">
                <a:solidFill>
                  <a:prstClr val="black"/>
                </a:solidFill>
                <a:latin typeface="Calibri"/>
                <a:cs typeface="Times New Roman" panose="02020603050405020304" pitchFamily="18" charset="0"/>
              </a:rPr>
              <a:t>stimulates </a:t>
            </a:r>
            <a:r>
              <a:rPr lang="en-US"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systematic alliances </a:t>
            </a:r>
            <a:r>
              <a:rPr lang="en-US" dirty="0">
                <a:solidFill>
                  <a:prstClr val="black"/>
                </a:solidFill>
                <a:latin typeface="Calibri"/>
                <a:cs typeface="Times New Roman" panose="02020603050405020304" pitchFamily="18" charset="0"/>
              </a:rPr>
              <a:t>and </a:t>
            </a:r>
            <a:r>
              <a:rPr lang="en-US"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collaborative relationships </a:t>
            </a:r>
            <a:r>
              <a:rPr lang="en-US" dirty="0">
                <a:solidFill>
                  <a:prstClr val="black"/>
                </a:solidFill>
                <a:latin typeface="Calibri"/>
                <a:cs typeface="Times New Roman" panose="02020603050405020304" pitchFamily="18" charset="0"/>
              </a:rPr>
              <a:t>with all the other parties in value creation process (suppliers, co-makers, internal staff, customers, other stakeholders)</a:t>
            </a:r>
          </a:p>
        </p:txBody>
      </p:sp>
      <p:sp>
        <p:nvSpPr>
          <p:cNvPr id="4" name="Rettangolo 3"/>
          <p:cNvSpPr/>
          <p:nvPr/>
        </p:nvSpPr>
        <p:spPr>
          <a:xfrm>
            <a:off x="3653898" y="5643246"/>
            <a:ext cx="1782198" cy="303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solidFill>
                <a:prstClr val="white"/>
              </a:solidFill>
              <a:latin typeface="Calibri"/>
            </a:endParaRPr>
          </a:p>
        </p:txBody>
      </p:sp>
      <p:grpSp>
        <p:nvGrpSpPr>
          <p:cNvPr id="5" name="Group 1"/>
          <p:cNvGrpSpPr>
            <a:grpSpLocks/>
          </p:cNvGrpSpPr>
          <p:nvPr/>
        </p:nvGrpSpPr>
        <p:grpSpPr bwMode="auto">
          <a:xfrm rot="5400000">
            <a:off x="4549138" y="2739900"/>
            <a:ext cx="45719" cy="8119831"/>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10" name="Rectangle 2"/>
          <p:cNvSpPr>
            <a:spLocks noChangeArrowheads="1"/>
          </p:cNvSpPr>
          <p:nvPr/>
        </p:nvSpPr>
        <p:spPr bwMode="auto">
          <a:xfrm>
            <a:off x="1312543" y="357446"/>
            <a:ext cx="6464908" cy="664244"/>
          </a:xfrm>
          <a:prstGeom prst="rect">
            <a:avLst/>
          </a:prstGeom>
          <a:noFill/>
          <a:ln w="9525">
            <a:noFill/>
            <a:miter lim="800000"/>
            <a:headEnd/>
            <a:tailEnd/>
          </a:ln>
          <a:effectLst/>
        </p:spPr>
        <p:txBody>
          <a:bodyPr wrap="square" lIns="48221" tIns="24110" rIns="48221" bIns="24110">
            <a:spAutoFit/>
          </a:bodyPr>
          <a:lstStyle/>
          <a:p>
            <a:pPr algn="ctr" defTabSz="475060" eaLnBrk="0" hangingPunct="0">
              <a:defRPr/>
            </a:pPr>
            <a:r>
              <a:rPr lang="it-IT" sz="4000" b="1" dirty="0">
                <a:solidFill>
                  <a:srgbClr val="1F497D">
                    <a:lumMod val="50000"/>
                    <a:lumOff val="50000"/>
                  </a:srgbClr>
                </a:solidFill>
                <a:latin typeface="Calibri"/>
                <a:cs typeface="Times New Roman" panose="02020603050405020304" pitchFamily="18" charset="0"/>
              </a:rPr>
              <a:t> </a:t>
            </a:r>
            <a:r>
              <a:rPr lang="it-IT" sz="4000" b="1" dirty="0">
                <a:solidFill>
                  <a:prstClr val="white">
                    <a:lumMod val="65000"/>
                  </a:prstClr>
                </a:solidFill>
                <a:latin typeface="Calibri"/>
                <a:cs typeface="Times New Roman" panose="02020603050405020304" pitchFamily="18" charset="0"/>
              </a:rPr>
              <a:t>Total</a:t>
            </a:r>
            <a:r>
              <a:rPr lang="it-IT" sz="4000" b="1" dirty="0">
                <a:solidFill>
                  <a:srgbClr val="1F497D">
                    <a:lumMod val="50000"/>
                    <a:lumOff val="50000"/>
                  </a:srgbClr>
                </a:solidFill>
                <a:latin typeface="Calibri"/>
                <a:cs typeface="Times New Roman" panose="02020603050405020304" pitchFamily="18" charset="0"/>
              </a:rPr>
              <a:t> </a:t>
            </a:r>
            <a:r>
              <a:rPr lang="it-IT" sz="4000" b="1" dirty="0" err="1">
                <a:solidFill>
                  <a:srgbClr val="F79646">
                    <a:lumMod val="60000"/>
                    <a:lumOff val="40000"/>
                  </a:srgbClr>
                </a:solidFill>
                <a:latin typeface="Calibri"/>
                <a:cs typeface="Times New Roman" panose="02020603050405020304" pitchFamily="18" charset="0"/>
              </a:rPr>
              <a:t>Relationship</a:t>
            </a:r>
            <a:r>
              <a:rPr lang="it-IT" sz="4000" b="1" dirty="0">
                <a:solidFill>
                  <a:srgbClr val="1F497D">
                    <a:lumMod val="50000"/>
                    <a:lumOff val="50000"/>
                  </a:srgbClr>
                </a:solidFill>
                <a:latin typeface="Calibri"/>
                <a:cs typeface="Times New Roman" panose="02020603050405020304" pitchFamily="18" charset="0"/>
              </a:rPr>
              <a:t> </a:t>
            </a:r>
            <a:r>
              <a:rPr lang="it-IT" sz="4000" b="1" dirty="0">
                <a:solidFill>
                  <a:prstClr val="white">
                    <a:lumMod val="65000"/>
                  </a:prstClr>
                </a:solidFill>
                <a:latin typeface="Calibri"/>
                <a:cs typeface="Times New Roman" panose="02020603050405020304" pitchFamily="18" charset="0"/>
              </a:rPr>
              <a:t>Marketing</a:t>
            </a:r>
          </a:p>
        </p:txBody>
      </p:sp>
      <p:sp>
        <p:nvSpPr>
          <p:cNvPr id="9" name="Segnaposto numero diapositiva 3">
            <a:extLst>
              <a:ext uri="{FF2B5EF4-FFF2-40B4-BE49-F238E27FC236}">
                <a16:creationId xmlns:a16="http://schemas.microsoft.com/office/drawing/2014/main" id="{D19DA4AF-59F9-4B75-BD0A-4C51417EE717}"/>
              </a:ext>
            </a:extLst>
          </p:cNvPr>
          <p:cNvSpPr>
            <a:spLocks noGrp="1"/>
          </p:cNvSpPr>
          <p:nvPr>
            <p:ph type="sldNum" sz="quarter" idx="12"/>
          </p:nvPr>
        </p:nvSpPr>
        <p:spPr>
          <a:xfrm>
            <a:off x="7037868" y="6445830"/>
            <a:ext cx="1600200" cy="273844"/>
          </a:xfrm>
        </p:spPr>
        <p:txBody>
          <a:bodyPr/>
          <a:lstStyle/>
          <a:p>
            <a:fld id="{B007B441-5312-499D-93C3-6E37886527FA}" type="slidenum">
              <a:rPr lang="it-IT" sz="1800">
                <a:solidFill>
                  <a:prstClr val="black"/>
                </a:solidFill>
              </a:rPr>
              <a:pPr/>
              <a:t>15</a:t>
            </a:fld>
            <a:endParaRPr lang="it-IT" sz="1800" dirty="0">
              <a:solidFill>
                <a:prstClr val="black"/>
              </a:solidFill>
            </a:endParaRPr>
          </a:p>
        </p:txBody>
      </p:sp>
      <p:sp>
        <p:nvSpPr>
          <p:cNvPr id="3" name="Rettangolo 2">
            <a:extLst>
              <a:ext uri="{FF2B5EF4-FFF2-40B4-BE49-F238E27FC236}">
                <a16:creationId xmlns:a16="http://schemas.microsoft.com/office/drawing/2014/main" id="{0DEC55A7-B6BB-4BB0-8BDE-B61FC0ABB815}"/>
              </a:ext>
            </a:extLst>
          </p:cNvPr>
          <p:cNvSpPr/>
          <p:nvPr/>
        </p:nvSpPr>
        <p:spPr>
          <a:xfrm>
            <a:off x="4352931" y="2868875"/>
            <a:ext cx="3843426" cy="3970318"/>
          </a:xfrm>
          <a:prstGeom prst="rect">
            <a:avLst/>
          </a:prstGeom>
        </p:spPr>
        <p:txBody>
          <a:bodyPr wrap="square">
            <a:spAutoFit/>
          </a:bodyPr>
          <a:lstStyle/>
          <a:p>
            <a:pPr algn="just"/>
            <a:endParaRPr lang="en-US" dirty="0">
              <a:solidFill>
                <a:prstClr val="black"/>
              </a:solidFill>
              <a:latin typeface="Calibri"/>
              <a:cs typeface="Times New Roman" panose="02020603050405020304" pitchFamily="18" charset="0"/>
            </a:endParaRPr>
          </a:p>
          <a:p>
            <a:pPr marL="214313" indent="-214313" algn="just">
              <a:buFont typeface="Arial" panose="020B0604020202020204" pitchFamily="34" charset="0"/>
              <a:buChar char="•"/>
            </a:pPr>
            <a:r>
              <a:rPr lang="en-US" dirty="0">
                <a:solidFill>
                  <a:prstClr val="black"/>
                </a:solidFill>
                <a:latin typeface="Calibri"/>
                <a:cs typeface="Times New Roman" panose="02020603050405020304" pitchFamily="18" charset="0"/>
              </a:rPr>
              <a:t>high </a:t>
            </a:r>
            <a:r>
              <a:rPr lang="en-US"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organizational flexibility</a:t>
            </a:r>
            <a:r>
              <a:rPr lang="en-US" dirty="0">
                <a:solidFill>
                  <a:prstClr val="black"/>
                </a:solidFill>
                <a:latin typeface="Calibri"/>
                <a:cs typeface="Times New Roman" panose="02020603050405020304" pitchFamily="18" charset="0"/>
              </a:rPr>
              <a:t>, with rapid and mobile purposes;</a:t>
            </a:r>
          </a:p>
          <a:p>
            <a:pPr marL="214313" indent="-214313" algn="just">
              <a:buFont typeface="Arial" panose="020B0604020202020204" pitchFamily="34" charset="0"/>
              <a:buChar char="•"/>
            </a:pPr>
            <a:endParaRPr lang="en-US" dirty="0">
              <a:solidFill>
                <a:prstClr val="black"/>
              </a:solidFill>
              <a:effectLst>
                <a:outerShdw blurRad="38100" dist="38100" dir="2700000" algn="tl">
                  <a:srgbClr val="000000">
                    <a:alpha val="43137"/>
                  </a:srgbClr>
                </a:outerShdw>
              </a:effectLst>
              <a:latin typeface="Calibri"/>
              <a:cs typeface="Times New Roman" panose="02020603050405020304" pitchFamily="18" charset="0"/>
            </a:endParaRPr>
          </a:p>
          <a:p>
            <a:pPr marL="214313" indent="-214313" algn="just">
              <a:buFont typeface="Arial" panose="020B0604020202020204" pitchFamily="34" charset="0"/>
              <a:buChar char="•"/>
            </a:pPr>
            <a:r>
              <a:rPr lang="en-US"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low management </a:t>
            </a:r>
            <a:r>
              <a:rPr lang="en-US" dirty="0">
                <a:solidFill>
                  <a:prstClr val="black"/>
                </a:solidFill>
                <a:latin typeface="Calibri"/>
                <a:cs typeface="Times New Roman" panose="02020603050405020304" pitchFamily="18" charset="0"/>
              </a:rPr>
              <a:t>costs;</a:t>
            </a:r>
          </a:p>
          <a:p>
            <a:pPr marL="214313" indent="-214313" algn="just">
              <a:buFont typeface="Arial" panose="020B0604020202020204" pitchFamily="34" charset="0"/>
              <a:buChar char="•"/>
            </a:pPr>
            <a:endParaRPr lang="en-US" dirty="0">
              <a:solidFill>
                <a:prstClr val="black"/>
              </a:solidFill>
              <a:latin typeface="Calibri"/>
              <a:cs typeface="Times New Roman" panose="02020603050405020304" pitchFamily="18" charset="0"/>
            </a:endParaRPr>
          </a:p>
          <a:p>
            <a:pPr marL="214313" indent="-214313" algn="just">
              <a:buFont typeface="Arial" panose="020B0604020202020204" pitchFamily="34" charset="0"/>
              <a:buChar char="•"/>
            </a:pPr>
            <a:r>
              <a:rPr lang="en-US" dirty="0">
                <a:solidFill>
                  <a:prstClr val="black"/>
                </a:solidFill>
                <a:latin typeface="Calibri"/>
                <a:cs typeface="Times New Roman" panose="02020603050405020304" pitchFamily="18" charset="0"/>
              </a:rPr>
              <a:t>rapid adaptation and flexibility to </a:t>
            </a:r>
            <a:r>
              <a:rPr lang="en-US"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emerging</a:t>
            </a:r>
            <a:r>
              <a:rPr lang="en-US" dirty="0">
                <a:solidFill>
                  <a:prstClr val="black"/>
                </a:solidFill>
                <a:latin typeface="Calibri"/>
                <a:cs typeface="Times New Roman" panose="02020603050405020304" pitchFamily="18" charset="0"/>
              </a:rPr>
              <a:t> environmental conditions;</a:t>
            </a:r>
          </a:p>
          <a:p>
            <a:pPr marL="214313" indent="-214313" algn="just">
              <a:buFont typeface="Arial" panose="020B0604020202020204" pitchFamily="34" charset="0"/>
              <a:buChar char="•"/>
            </a:pPr>
            <a:endParaRPr lang="en-US" dirty="0">
              <a:solidFill>
                <a:prstClr val="black"/>
              </a:solidFill>
              <a:latin typeface="Calibri"/>
              <a:cs typeface="Times New Roman" panose="02020603050405020304" pitchFamily="18" charset="0"/>
            </a:endParaRPr>
          </a:p>
          <a:p>
            <a:pPr marL="214313" indent="-214313" algn="just">
              <a:buFont typeface="Arial" panose="020B0604020202020204" pitchFamily="34" charset="0"/>
              <a:buChar char="•"/>
            </a:pPr>
            <a:r>
              <a:rPr lang="en-US" dirty="0">
                <a:solidFill>
                  <a:prstClr val="black"/>
                </a:solidFill>
                <a:latin typeface="Calibri"/>
                <a:cs typeface="Times New Roman" panose="02020603050405020304" pitchFamily="18" charset="0"/>
              </a:rPr>
              <a:t>low hierarchy, structures and attention to physical resources in favor of </a:t>
            </a:r>
            <a:r>
              <a:rPr lang="en-US" dirty="0">
                <a:solidFill>
                  <a:srgbClr val="C0504D">
                    <a:lumMod val="75000"/>
                  </a:srgbClr>
                </a:solidFill>
                <a:effectLst>
                  <a:outerShdw blurRad="38100" dist="38100" dir="2700000" algn="tl">
                    <a:srgbClr val="000000">
                      <a:alpha val="43137"/>
                    </a:srgbClr>
                  </a:outerShdw>
                </a:effectLst>
                <a:latin typeface="Calibri"/>
                <a:cs typeface="Times New Roman" panose="02020603050405020304" pitchFamily="18" charset="0"/>
              </a:rPr>
              <a:t>intangible resources </a:t>
            </a:r>
            <a:r>
              <a:rPr lang="en-US" dirty="0">
                <a:solidFill>
                  <a:prstClr val="black"/>
                </a:solidFill>
                <a:latin typeface="Calibri"/>
                <a:cs typeface="Times New Roman" panose="02020603050405020304" pitchFamily="18" charset="0"/>
              </a:rPr>
              <a:t>and skills that facilitate dynamic adaptation. </a:t>
            </a:r>
          </a:p>
        </p:txBody>
      </p:sp>
      <p:sp>
        <p:nvSpPr>
          <p:cNvPr id="8" name="Rettangolo 7">
            <a:extLst>
              <a:ext uri="{FF2B5EF4-FFF2-40B4-BE49-F238E27FC236}">
                <a16:creationId xmlns:a16="http://schemas.microsoft.com/office/drawing/2014/main" id="{8081C362-3BC3-4F71-8516-D19B0F55357A}"/>
              </a:ext>
            </a:extLst>
          </p:cNvPr>
          <p:cNvSpPr/>
          <p:nvPr/>
        </p:nvSpPr>
        <p:spPr>
          <a:xfrm>
            <a:off x="1312543" y="3183667"/>
            <a:ext cx="2924062" cy="3139321"/>
          </a:xfrm>
          <a:prstGeom prst="rect">
            <a:avLst/>
          </a:prstGeom>
        </p:spPr>
        <p:txBody>
          <a:bodyPr wrap="square">
            <a:spAutoFit/>
          </a:bodyPr>
          <a:lstStyle/>
          <a:p>
            <a:pPr marL="214313" indent="-214313" algn="just">
              <a:buFont typeface="Arial" panose="020B0604020202020204" pitchFamily="34" charset="0"/>
              <a:buChar char="•"/>
            </a:pPr>
            <a:r>
              <a:rPr lang="en-US" dirty="0">
                <a:solidFill>
                  <a:prstClr val="black"/>
                </a:solidFill>
                <a:latin typeface="Calibri"/>
                <a:cs typeface="Times New Roman" panose="02020603050405020304" pitchFamily="18" charset="0"/>
              </a:rPr>
              <a:t>based on relationships, network and interaction;</a:t>
            </a:r>
          </a:p>
          <a:p>
            <a:pPr marL="214313" indent="-214313" algn="just">
              <a:buFont typeface="Arial" panose="020B0604020202020204" pitchFamily="34" charset="0"/>
              <a:buChar char="•"/>
            </a:pPr>
            <a:endParaRPr lang="en-US" dirty="0">
              <a:solidFill>
                <a:prstClr val="black"/>
              </a:solidFill>
              <a:latin typeface="Calibri"/>
              <a:cs typeface="Times New Roman" panose="02020603050405020304" pitchFamily="18" charset="0"/>
            </a:endParaRPr>
          </a:p>
          <a:p>
            <a:pPr marL="214313" indent="-214313" algn="just">
              <a:buFont typeface="Arial" panose="020B0604020202020204" pitchFamily="34" charset="0"/>
              <a:buChar char="•"/>
            </a:pPr>
            <a:r>
              <a:rPr lang="en-US" dirty="0">
                <a:solidFill>
                  <a:prstClr val="black"/>
                </a:solidFill>
                <a:latin typeface="Calibri"/>
                <a:cs typeface="Times New Roman" panose="02020603050405020304" pitchFamily="18" charset="0"/>
              </a:rPr>
              <a:t>aimed at </a:t>
            </a:r>
            <a:r>
              <a:rPr lang="en-US"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long-term</a:t>
            </a:r>
            <a:r>
              <a:rPr lang="en-US" dirty="0">
                <a:solidFill>
                  <a:prstClr val="black"/>
                </a:solidFill>
                <a:latin typeface="Calibri"/>
                <a:cs typeface="Times New Roman" panose="02020603050405020304" pitchFamily="18" charset="0"/>
              </a:rPr>
              <a:t> positive relationships with individual customers and other stakeholder;</a:t>
            </a:r>
          </a:p>
          <a:p>
            <a:pPr marL="214313" indent="-214313" algn="just">
              <a:buFont typeface="Arial" panose="020B0604020202020204" pitchFamily="34" charset="0"/>
              <a:buChar char="•"/>
            </a:pPr>
            <a:endParaRPr lang="en-US" dirty="0">
              <a:solidFill>
                <a:prstClr val="black"/>
              </a:solidFill>
              <a:latin typeface="Calibri"/>
              <a:cs typeface="Times New Roman" panose="02020603050405020304" pitchFamily="18" charset="0"/>
            </a:endParaRPr>
          </a:p>
          <a:p>
            <a:pPr marL="214313" indent="-214313" algn="just">
              <a:buFont typeface="Arial" panose="020B0604020202020204" pitchFamily="34" charset="0"/>
              <a:buChar char="•"/>
            </a:pPr>
            <a:r>
              <a:rPr lang="en-US"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joint creation </a:t>
            </a:r>
            <a:r>
              <a:rPr lang="en-US" dirty="0">
                <a:solidFill>
                  <a:prstClr val="black"/>
                </a:solidFill>
                <a:latin typeface="Calibri"/>
                <a:cs typeface="Times New Roman" panose="02020603050405020304" pitchFamily="18" charset="0"/>
              </a:rPr>
              <a:t>of value between the parties involved. </a:t>
            </a:r>
          </a:p>
        </p:txBody>
      </p:sp>
      <p:sp>
        <p:nvSpPr>
          <p:cNvPr id="11" name="Rettangolo 10">
            <a:extLst>
              <a:ext uri="{FF2B5EF4-FFF2-40B4-BE49-F238E27FC236}">
                <a16:creationId xmlns:a16="http://schemas.microsoft.com/office/drawing/2014/main" id="{6EC651D1-8C88-4ADE-B93E-8460927590E6}"/>
              </a:ext>
            </a:extLst>
          </p:cNvPr>
          <p:cNvSpPr/>
          <p:nvPr/>
        </p:nvSpPr>
        <p:spPr>
          <a:xfrm>
            <a:off x="2360791" y="2754311"/>
            <a:ext cx="4422414" cy="287874"/>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rgbClr val="C0504D">
                    <a:lumMod val="75000"/>
                  </a:srgbClr>
                </a:solidFill>
                <a:effectLst>
                  <a:outerShdw blurRad="38100" dist="38100" dir="2700000" algn="tl">
                    <a:srgbClr val="000000">
                      <a:alpha val="43137"/>
                    </a:srgbClr>
                  </a:outerShdw>
                </a:effectLst>
                <a:latin typeface="Calibri"/>
              </a:rPr>
              <a:t>Total </a:t>
            </a:r>
            <a:r>
              <a:rPr lang="it-IT" sz="2400" dirty="0" err="1">
                <a:solidFill>
                  <a:srgbClr val="C0504D">
                    <a:lumMod val="75000"/>
                  </a:srgbClr>
                </a:solidFill>
                <a:effectLst>
                  <a:outerShdw blurRad="38100" dist="38100" dir="2700000" algn="tl">
                    <a:srgbClr val="000000">
                      <a:alpha val="43137"/>
                    </a:srgbClr>
                  </a:outerShdw>
                </a:effectLst>
                <a:latin typeface="Calibri"/>
              </a:rPr>
              <a:t>relationship</a:t>
            </a:r>
            <a:r>
              <a:rPr lang="it-IT" sz="2400" dirty="0">
                <a:solidFill>
                  <a:srgbClr val="C0504D">
                    <a:lumMod val="75000"/>
                  </a:srgbClr>
                </a:solidFill>
                <a:effectLst>
                  <a:outerShdw blurRad="38100" dist="38100" dir="2700000" algn="tl">
                    <a:srgbClr val="000000">
                      <a:alpha val="43137"/>
                    </a:srgbClr>
                  </a:outerShdw>
                </a:effectLst>
                <a:latin typeface="Calibri"/>
              </a:rPr>
              <a:t> marketing</a:t>
            </a:r>
          </a:p>
        </p:txBody>
      </p:sp>
      <p:pic>
        <p:nvPicPr>
          <p:cNvPr id="3074" name="Picture 2" descr="Control, product, project, quality, total quality management icon">
            <a:extLst>
              <a:ext uri="{FF2B5EF4-FFF2-40B4-BE49-F238E27FC236}">
                <a16:creationId xmlns:a16="http://schemas.microsoft.com/office/drawing/2014/main" id="{60292E42-C946-4A3E-8BEE-E8485AA9B71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818" b="13035"/>
          <a:stretch/>
        </p:blipFill>
        <p:spPr bwMode="auto">
          <a:xfrm>
            <a:off x="7037868" y="2673762"/>
            <a:ext cx="672775" cy="492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14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32" name="Text Box 24"/>
          <p:cNvSpPr txBox="1">
            <a:spLocks noChangeArrowheads="1"/>
          </p:cNvSpPr>
          <p:nvPr/>
        </p:nvSpPr>
        <p:spPr bwMode="auto">
          <a:xfrm>
            <a:off x="2541389" y="5023843"/>
            <a:ext cx="4582716"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hangingPunct="1">
              <a:spcBef>
                <a:spcPct val="50000"/>
              </a:spcBef>
            </a:pPr>
            <a:endParaRPr lang="it-IT" altLang="it-IT" sz="1400">
              <a:solidFill>
                <a:prstClr val="white"/>
              </a:solidFill>
              <a:latin typeface="Arial" panose="020B0604020202020204" pitchFamily="34" charset="0"/>
              <a:cs typeface="Arial" panose="020B0604020202020204" pitchFamily="34" charset="0"/>
            </a:endParaRPr>
          </a:p>
          <a:p>
            <a:pPr algn="r" eaLnBrk="1" hangingPunct="1">
              <a:spcBef>
                <a:spcPct val="50000"/>
              </a:spcBef>
            </a:pPr>
            <a:r>
              <a:rPr lang="it-IT" altLang="it-IT" sz="1400">
                <a:solidFill>
                  <a:prstClr val="white"/>
                </a:solidFill>
                <a:latin typeface="Arial" panose="020B0604020202020204" pitchFamily="34" charset="0"/>
                <a:cs typeface="Arial" panose="020B0604020202020204" pitchFamily="34" charset="0"/>
              </a:rPr>
              <a:t>Fonte: Valdani E., Busacca B., </a:t>
            </a:r>
            <a:r>
              <a:rPr lang="it-IT" altLang="it-IT" sz="1400" i="1">
                <a:solidFill>
                  <a:prstClr val="white"/>
                </a:solidFill>
                <a:latin typeface="Arial" panose="020B0604020202020204" pitchFamily="34" charset="0"/>
                <a:cs typeface="Arial" panose="020B0604020202020204" pitchFamily="34" charset="0"/>
              </a:rPr>
              <a:t>Micro &amp; Macro Marketing</a:t>
            </a:r>
            <a:r>
              <a:rPr lang="it-IT" altLang="it-IT" sz="1400">
                <a:solidFill>
                  <a:prstClr val="white"/>
                </a:solidFill>
                <a:latin typeface="Arial" panose="020B0604020202020204" pitchFamily="34" charset="0"/>
                <a:cs typeface="Arial" panose="020B0604020202020204" pitchFamily="34" charset="0"/>
              </a:rPr>
              <a:t>, 3/95.</a:t>
            </a:r>
          </a:p>
        </p:txBody>
      </p:sp>
      <p:sp>
        <p:nvSpPr>
          <p:cNvPr id="4" name="CasellaDiTesto 3"/>
          <p:cNvSpPr txBox="1"/>
          <p:nvPr/>
        </p:nvSpPr>
        <p:spPr>
          <a:xfrm>
            <a:off x="1933465" y="5651982"/>
            <a:ext cx="5724636" cy="830997"/>
          </a:xfrm>
          <a:prstGeom prst="rect">
            <a:avLst/>
          </a:prstGeom>
          <a:noFill/>
        </p:spPr>
        <p:txBody>
          <a:bodyPr wrap="square" rtlCol="0">
            <a:spAutoFit/>
          </a:bodyPr>
          <a:lstStyle/>
          <a:p>
            <a:pPr algn="ctr"/>
            <a:r>
              <a:rPr lang="en-US" sz="2400" i="1" dirty="0">
                <a:solidFill>
                  <a:prstClr val="black"/>
                </a:solidFill>
                <a:latin typeface="Calibri"/>
                <a:cs typeface="Times New Roman" panose="02020603050405020304" pitchFamily="18" charset="0"/>
              </a:rPr>
              <a:t>Many-to-many</a:t>
            </a:r>
            <a:r>
              <a:rPr lang="en-US" sz="2400" dirty="0">
                <a:solidFill>
                  <a:prstClr val="black"/>
                </a:solidFill>
                <a:latin typeface="Calibri"/>
                <a:cs typeface="Times New Roman" panose="02020603050405020304" pitchFamily="18" charset="0"/>
              </a:rPr>
              <a:t> marketing defines and analyses  the </a:t>
            </a:r>
            <a:r>
              <a:rPr lang="en-US" sz="2400" dirty="0">
                <a:solidFill>
                  <a:srgbClr val="C0504D">
                    <a:lumMod val="75000"/>
                  </a:srgbClr>
                </a:solidFill>
                <a:effectLst>
                  <a:outerShdw blurRad="38100" dist="38100" dir="2700000" algn="tl">
                    <a:srgbClr val="000000">
                      <a:alpha val="43137"/>
                    </a:srgbClr>
                  </a:outerShdw>
                </a:effectLst>
                <a:latin typeface="Calibri"/>
                <a:cs typeface="Times New Roman" panose="02020603050405020304" pitchFamily="18" charset="0"/>
              </a:rPr>
              <a:t>network</a:t>
            </a:r>
            <a:r>
              <a:rPr lang="en-US" sz="2400"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 </a:t>
            </a:r>
            <a:r>
              <a:rPr lang="en-US" sz="2400" dirty="0">
                <a:solidFill>
                  <a:prstClr val="black"/>
                </a:solidFill>
                <a:latin typeface="Calibri"/>
                <a:cs typeface="Times New Roman" panose="02020603050405020304" pitchFamily="18" charset="0"/>
              </a:rPr>
              <a:t>aspect of marketing.</a:t>
            </a:r>
          </a:p>
        </p:txBody>
      </p:sp>
      <p:grpSp>
        <p:nvGrpSpPr>
          <p:cNvPr id="6" name="Group 1"/>
          <p:cNvGrpSpPr>
            <a:grpSpLocks/>
          </p:cNvGrpSpPr>
          <p:nvPr/>
        </p:nvGrpSpPr>
        <p:grpSpPr bwMode="auto">
          <a:xfrm rot="5400000">
            <a:off x="4593393" y="2691071"/>
            <a:ext cx="146816" cy="7966466"/>
            <a:chOff x="0" y="0"/>
            <a:chExt cx="716" cy="16353"/>
          </a:xfrm>
        </p:grpSpPr>
        <p:grpSp>
          <p:nvGrpSpPr>
            <p:cNvPr id="7" name="Group 2"/>
            <p:cNvGrpSpPr>
              <a:grpSpLocks/>
            </p:cNvGrpSpPr>
            <p:nvPr/>
          </p:nvGrpSpPr>
          <p:grpSpPr bwMode="auto">
            <a:xfrm>
              <a:off x="0" y="0"/>
              <a:ext cx="716" cy="16353"/>
              <a:chOff x="0" y="0"/>
              <a:chExt cx="716" cy="16353"/>
            </a:xfrm>
          </p:grpSpPr>
          <p:sp>
            <p:nvSpPr>
              <p:cNvPr id="8"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11" name="Rectangle 2"/>
          <p:cNvSpPr>
            <a:spLocks noGrp="1" noChangeArrowheads="1"/>
          </p:cNvSpPr>
          <p:nvPr>
            <p:ph type="title"/>
          </p:nvPr>
        </p:nvSpPr>
        <p:spPr bwMode="auto">
          <a:xfrm>
            <a:off x="1278909" y="392737"/>
            <a:ext cx="7107675" cy="664244"/>
          </a:xfrm>
          <a:prstGeom prst="rect">
            <a:avLst/>
          </a:prstGeom>
          <a:noFill/>
          <a:ln w="9525">
            <a:noFill/>
            <a:miter lim="800000"/>
            <a:headEnd/>
            <a:tailEnd/>
          </a:ln>
          <a:effectLst/>
        </p:spPr>
        <p:txBody>
          <a:bodyPr vert="horz" wrap="square" lIns="48221" tIns="24110" rIns="48221" bIns="24110" rtlCol="0" anchor="ctr">
            <a:spAutoFit/>
          </a:bodyPr>
          <a:lstStyle/>
          <a:p>
            <a:pPr defTabSz="475060" eaLnBrk="0" hangingPunct="0">
              <a:defRPr/>
            </a:pPr>
            <a:r>
              <a:rPr lang="it-IT" sz="4000" b="1" dirty="0">
                <a:solidFill>
                  <a:schemeClr val="tx2">
                    <a:lumMod val="50000"/>
                    <a:lumOff val="50000"/>
                  </a:schemeClr>
                </a:solidFill>
                <a:cs typeface="Times New Roman" panose="02020603050405020304" pitchFamily="18" charset="0"/>
              </a:rPr>
              <a:t> </a:t>
            </a:r>
            <a:r>
              <a:rPr lang="it-IT" sz="4000" b="1" dirty="0">
                <a:solidFill>
                  <a:schemeClr val="bg1">
                    <a:lumMod val="65000"/>
                  </a:schemeClr>
                </a:solidFill>
                <a:cs typeface="Times New Roman" panose="02020603050405020304" pitchFamily="18" charset="0"/>
              </a:rPr>
              <a:t>The</a:t>
            </a:r>
            <a:r>
              <a:rPr lang="it-IT" sz="4000" b="1" dirty="0">
                <a:solidFill>
                  <a:schemeClr val="tx2">
                    <a:lumMod val="50000"/>
                    <a:lumOff val="50000"/>
                  </a:schemeClr>
                </a:solidFill>
                <a:cs typeface="Times New Roman" panose="02020603050405020304" pitchFamily="18" charset="0"/>
              </a:rPr>
              <a:t> </a:t>
            </a:r>
            <a:r>
              <a:rPr lang="it-IT" sz="4000" b="1" dirty="0" err="1">
                <a:solidFill>
                  <a:schemeClr val="accent6">
                    <a:lumMod val="60000"/>
                    <a:lumOff val="40000"/>
                  </a:schemeClr>
                </a:solidFill>
                <a:cs typeface="Times New Roman" panose="02020603050405020304" pitchFamily="18" charset="0"/>
              </a:rPr>
              <a:t>Many</a:t>
            </a:r>
            <a:r>
              <a:rPr lang="it-IT" sz="4000" b="1" dirty="0">
                <a:solidFill>
                  <a:schemeClr val="accent6">
                    <a:lumMod val="60000"/>
                    <a:lumOff val="40000"/>
                  </a:schemeClr>
                </a:solidFill>
                <a:cs typeface="Times New Roman" panose="02020603050405020304" pitchFamily="18" charset="0"/>
              </a:rPr>
              <a:t>-to-</a:t>
            </a:r>
            <a:r>
              <a:rPr lang="it-IT" sz="4000" b="1" dirty="0" err="1">
                <a:solidFill>
                  <a:schemeClr val="accent6">
                    <a:lumMod val="60000"/>
                    <a:lumOff val="40000"/>
                  </a:schemeClr>
                </a:solidFill>
                <a:cs typeface="Times New Roman" panose="02020603050405020304" pitchFamily="18" charset="0"/>
              </a:rPr>
              <a:t>Many</a:t>
            </a:r>
            <a:r>
              <a:rPr lang="it-IT" sz="4000" b="1" dirty="0">
                <a:solidFill>
                  <a:schemeClr val="tx2">
                    <a:lumMod val="50000"/>
                    <a:lumOff val="50000"/>
                  </a:schemeClr>
                </a:solidFill>
                <a:cs typeface="Times New Roman" panose="02020603050405020304" pitchFamily="18" charset="0"/>
              </a:rPr>
              <a:t> </a:t>
            </a:r>
            <a:r>
              <a:rPr lang="it-IT" sz="4000" b="1" dirty="0">
                <a:solidFill>
                  <a:schemeClr val="bg1">
                    <a:lumMod val="65000"/>
                  </a:schemeClr>
                </a:solidFill>
                <a:cs typeface="Times New Roman" panose="02020603050405020304" pitchFamily="18" charset="0"/>
              </a:rPr>
              <a:t>Marketing</a:t>
            </a:r>
          </a:p>
        </p:txBody>
      </p:sp>
      <p:pic>
        <p:nvPicPr>
          <p:cNvPr id="10" name="Picture 685">
            <a:extLst>
              <a:ext uri="{FF2B5EF4-FFF2-40B4-BE49-F238E27FC236}">
                <a16:creationId xmlns:a16="http://schemas.microsoft.com/office/drawing/2014/main" id="{4925C50C-2BB9-42B6-853F-596D497BA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0886" y="1944982"/>
            <a:ext cx="5428633" cy="3205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11">
            <a:extLst>
              <a:ext uri="{FF2B5EF4-FFF2-40B4-BE49-F238E27FC236}">
                <a16:creationId xmlns:a16="http://schemas.microsoft.com/office/drawing/2014/main" id="{2C049EC3-CADF-42CD-BF23-7C0404E765C2}"/>
              </a:ext>
            </a:extLst>
          </p:cNvPr>
          <p:cNvSpPr/>
          <p:nvPr/>
        </p:nvSpPr>
        <p:spPr>
          <a:xfrm>
            <a:off x="4564261" y="2005944"/>
            <a:ext cx="3045257" cy="982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solidFill>
                <a:prstClr val="white"/>
              </a:solidFill>
              <a:latin typeface="Calibri"/>
            </a:endParaRPr>
          </a:p>
        </p:txBody>
      </p:sp>
      <p:sp>
        <p:nvSpPr>
          <p:cNvPr id="13" name="Segnaposto numero diapositiva 3">
            <a:extLst>
              <a:ext uri="{FF2B5EF4-FFF2-40B4-BE49-F238E27FC236}">
                <a16:creationId xmlns:a16="http://schemas.microsoft.com/office/drawing/2014/main" id="{BC1A5D5C-42F8-476F-8F0B-C0710A2CF3BF}"/>
              </a:ext>
            </a:extLst>
          </p:cNvPr>
          <p:cNvSpPr>
            <a:spLocks noGrp="1"/>
          </p:cNvSpPr>
          <p:nvPr>
            <p:ph type="sldNum" sz="quarter" idx="12"/>
          </p:nvPr>
        </p:nvSpPr>
        <p:spPr>
          <a:xfrm>
            <a:off x="7064467" y="6277783"/>
            <a:ext cx="1600200" cy="273844"/>
          </a:xfrm>
        </p:spPr>
        <p:txBody>
          <a:bodyPr/>
          <a:lstStyle/>
          <a:p>
            <a:fld id="{B007B441-5312-499D-93C3-6E37886527FA}" type="slidenum">
              <a:rPr lang="it-IT" sz="1800">
                <a:solidFill>
                  <a:prstClr val="black"/>
                </a:solidFill>
              </a:rPr>
              <a:pPr/>
              <a:t>16</a:t>
            </a:fld>
            <a:endParaRPr lang="it-IT" sz="1800" dirty="0">
              <a:solidFill>
                <a:prstClr val="black"/>
              </a:solidFill>
            </a:endParaRPr>
          </a:p>
        </p:txBody>
      </p:sp>
      <p:sp>
        <p:nvSpPr>
          <p:cNvPr id="2" name="CasellaDiTesto 1">
            <a:extLst>
              <a:ext uri="{FF2B5EF4-FFF2-40B4-BE49-F238E27FC236}">
                <a16:creationId xmlns:a16="http://schemas.microsoft.com/office/drawing/2014/main" id="{0CD85229-B86E-454F-9382-08C43304F38F}"/>
              </a:ext>
            </a:extLst>
          </p:cNvPr>
          <p:cNvSpPr txBox="1"/>
          <p:nvPr/>
        </p:nvSpPr>
        <p:spPr>
          <a:xfrm>
            <a:off x="5948179" y="2718715"/>
            <a:ext cx="614046" cy="307777"/>
          </a:xfrm>
          <a:prstGeom prst="rect">
            <a:avLst/>
          </a:prstGeom>
          <a:noFill/>
        </p:spPr>
        <p:txBody>
          <a:bodyPr wrap="square" rtlCol="0">
            <a:spAutoFit/>
          </a:bodyPr>
          <a:lstStyle/>
          <a:p>
            <a:r>
              <a:rPr lang="it-IT" sz="1400" dirty="0">
                <a:solidFill>
                  <a:srgbClr val="C0504D">
                    <a:lumMod val="75000"/>
                  </a:srgbClr>
                </a:solidFill>
                <a:effectLst>
                  <a:outerShdw blurRad="38100" dist="38100" dir="2700000" algn="tl">
                    <a:srgbClr val="000000">
                      <a:alpha val="43137"/>
                    </a:srgbClr>
                  </a:outerShdw>
                </a:effectLst>
                <a:latin typeface="Calibri"/>
              </a:rPr>
              <a:t>Skills</a:t>
            </a:r>
          </a:p>
        </p:txBody>
      </p:sp>
      <p:sp>
        <p:nvSpPr>
          <p:cNvPr id="15" name="CasellaDiTesto 14">
            <a:extLst>
              <a:ext uri="{FF2B5EF4-FFF2-40B4-BE49-F238E27FC236}">
                <a16:creationId xmlns:a16="http://schemas.microsoft.com/office/drawing/2014/main" id="{B54A78BC-C9E3-46EE-8D97-8993046F54B6}"/>
              </a:ext>
            </a:extLst>
          </p:cNvPr>
          <p:cNvSpPr txBox="1"/>
          <p:nvPr/>
        </p:nvSpPr>
        <p:spPr>
          <a:xfrm>
            <a:off x="6495174" y="2398147"/>
            <a:ext cx="1489442" cy="523220"/>
          </a:xfrm>
          <a:prstGeom prst="rect">
            <a:avLst/>
          </a:prstGeom>
          <a:noFill/>
        </p:spPr>
        <p:txBody>
          <a:bodyPr wrap="square" rtlCol="0">
            <a:spAutoFit/>
          </a:bodyPr>
          <a:lstStyle/>
          <a:p>
            <a:r>
              <a:rPr lang="it-IT" sz="1400" dirty="0">
                <a:solidFill>
                  <a:srgbClr val="C0504D">
                    <a:lumMod val="75000"/>
                  </a:srgbClr>
                </a:solidFill>
                <a:effectLst>
                  <a:outerShdw blurRad="38100" dist="38100" dir="2700000" algn="tl">
                    <a:srgbClr val="000000">
                      <a:alpha val="43137"/>
                    </a:srgbClr>
                  </a:outerShdw>
                </a:effectLst>
                <a:latin typeface="Calibri"/>
              </a:rPr>
              <a:t>Technical </a:t>
            </a:r>
            <a:r>
              <a:rPr lang="it-IT" sz="1400" dirty="0" err="1">
                <a:solidFill>
                  <a:srgbClr val="C0504D">
                    <a:lumMod val="75000"/>
                  </a:srgbClr>
                </a:solidFill>
                <a:effectLst>
                  <a:outerShdw blurRad="38100" dist="38100" dir="2700000" algn="tl">
                    <a:srgbClr val="000000">
                      <a:alpha val="43137"/>
                    </a:srgbClr>
                  </a:outerShdw>
                </a:effectLst>
                <a:latin typeface="Calibri"/>
              </a:rPr>
              <a:t>competencies</a:t>
            </a:r>
            <a:endParaRPr lang="it-IT" sz="1400" dirty="0">
              <a:solidFill>
                <a:srgbClr val="C0504D">
                  <a:lumMod val="75000"/>
                </a:srgbClr>
              </a:solidFill>
              <a:effectLst>
                <a:outerShdw blurRad="38100" dist="38100" dir="2700000" algn="tl">
                  <a:srgbClr val="000000">
                    <a:alpha val="43137"/>
                  </a:srgbClr>
                </a:outerShdw>
              </a:effectLst>
              <a:latin typeface="Calibri"/>
            </a:endParaRPr>
          </a:p>
        </p:txBody>
      </p:sp>
      <p:sp>
        <p:nvSpPr>
          <p:cNvPr id="16" name="CasellaDiTesto 15">
            <a:extLst>
              <a:ext uri="{FF2B5EF4-FFF2-40B4-BE49-F238E27FC236}">
                <a16:creationId xmlns:a16="http://schemas.microsoft.com/office/drawing/2014/main" id="{9FBD23EE-A52F-4751-AE7E-310198169EB2}"/>
              </a:ext>
            </a:extLst>
          </p:cNvPr>
          <p:cNvSpPr txBox="1"/>
          <p:nvPr/>
        </p:nvSpPr>
        <p:spPr>
          <a:xfrm>
            <a:off x="4320270" y="1667045"/>
            <a:ext cx="1024955" cy="307777"/>
          </a:xfrm>
          <a:prstGeom prst="rect">
            <a:avLst/>
          </a:prstGeom>
          <a:noFill/>
        </p:spPr>
        <p:txBody>
          <a:bodyPr wrap="square" rtlCol="0">
            <a:spAutoFit/>
          </a:bodyPr>
          <a:lstStyle/>
          <a:p>
            <a:r>
              <a:rPr lang="it-IT" sz="1400" dirty="0">
                <a:solidFill>
                  <a:srgbClr val="F79646">
                    <a:lumMod val="75000"/>
                  </a:srgbClr>
                </a:solidFill>
                <a:effectLst>
                  <a:outerShdw blurRad="38100" dist="38100" dir="2700000" algn="tl">
                    <a:srgbClr val="000000">
                      <a:alpha val="43137"/>
                    </a:srgbClr>
                  </a:outerShdw>
                </a:effectLst>
                <a:latin typeface="Calibri"/>
              </a:rPr>
              <a:t>Experience</a:t>
            </a:r>
          </a:p>
        </p:txBody>
      </p:sp>
      <p:sp>
        <p:nvSpPr>
          <p:cNvPr id="17" name="CasellaDiTesto 16">
            <a:extLst>
              <a:ext uri="{FF2B5EF4-FFF2-40B4-BE49-F238E27FC236}">
                <a16:creationId xmlns:a16="http://schemas.microsoft.com/office/drawing/2014/main" id="{8D8DF3F6-89D7-466B-B957-87375C982EFE}"/>
              </a:ext>
            </a:extLst>
          </p:cNvPr>
          <p:cNvSpPr txBox="1"/>
          <p:nvPr/>
        </p:nvSpPr>
        <p:spPr>
          <a:xfrm>
            <a:off x="1534481" y="3215600"/>
            <a:ext cx="833121" cy="307777"/>
          </a:xfrm>
          <a:prstGeom prst="rect">
            <a:avLst/>
          </a:prstGeom>
          <a:noFill/>
        </p:spPr>
        <p:txBody>
          <a:bodyPr wrap="square" rtlCol="0">
            <a:spAutoFit/>
          </a:bodyPr>
          <a:lstStyle/>
          <a:p>
            <a:r>
              <a:rPr lang="it-IT" sz="1400" dirty="0" err="1">
                <a:solidFill>
                  <a:srgbClr val="F79646">
                    <a:lumMod val="75000"/>
                  </a:srgbClr>
                </a:solidFill>
                <a:effectLst>
                  <a:outerShdw blurRad="38100" dist="38100" dir="2700000" algn="tl">
                    <a:srgbClr val="000000">
                      <a:alpha val="43137"/>
                    </a:srgbClr>
                  </a:outerShdw>
                </a:effectLst>
                <a:latin typeface="Calibri"/>
              </a:rPr>
              <a:t>Beliefs</a:t>
            </a:r>
            <a:endParaRPr lang="it-IT" sz="1400" dirty="0">
              <a:solidFill>
                <a:srgbClr val="F79646">
                  <a:lumMod val="75000"/>
                </a:srgbClr>
              </a:solidFill>
              <a:effectLst>
                <a:outerShdw blurRad="38100" dist="38100" dir="2700000" algn="tl">
                  <a:srgbClr val="000000">
                    <a:alpha val="43137"/>
                  </a:srgbClr>
                </a:outerShdw>
              </a:effectLst>
              <a:latin typeface="Calibri"/>
            </a:endParaRPr>
          </a:p>
        </p:txBody>
      </p:sp>
      <p:sp>
        <p:nvSpPr>
          <p:cNvPr id="18" name="CasellaDiTesto 17">
            <a:extLst>
              <a:ext uri="{FF2B5EF4-FFF2-40B4-BE49-F238E27FC236}">
                <a16:creationId xmlns:a16="http://schemas.microsoft.com/office/drawing/2014/main" id="{EC8C666C-20D9-4536-B3A5-5E5CB5B5C674}"/>
              </a:ext>
            </a:extLst>
          </p:cNvPr>
          <p:cNvSpPr txBox="1"/>
          <p:nvPr/>
        </p:nvSpPr>
        <p:spPr>
          <a:xfrm>
            <a:off x="1749601" y="2059651"/>
            <a:ext cx="867941" cy="307777"/>
          </a:xfrm>
          <a:prstGeom prst="rect">
            <a:avLst/>
          </a:prstGeom>
          <a:noFill/>
        </p:spPr>
        <p:txBody>
          <a:bodyPr wrap="square" rtlCol="0">
            <a:spAutoFit/>
          </a:bodyPr>
          <a:lstStyle/>
          <a:p>
            <a:r>
              <a:rPr lang="it-IT" sz="1400" dirty="0" err="1">
                <a:solidFill>
                  <a:srgbClr val="F79646">
                    <a:lumMod val="75000"/>
                  </a:srgbClr>
                </a:solidFill>
                <a:effectLst>
                  <a:outerShdw blurRad="38100" dist="38100" dir="2700000" algn="tl">
                    <a:srgbClr val="000000">
                      <a:alpha val="43137"/>
                    </a:srgbClr>
                  </a:outerShdw>
                </a:effectLst>
                <a:latin typeface="Calibri"/>
              </a:rPr>
              <a:t>Attitude</a:t>
            </a:r>
            <a:endParaRPr lang="it-IT" sz="1400" dirty="0">
              <a:solidFill>
                <a:srgbClr val="F79646">
                  <a:lumMod val="75000"/>
                </a:srgbClr>
              </a:solidFill>
              <a:effectLst>
                <a:outerShdw blurRad="38100" dist="38100" dir="2700000" algn="tl">
                  <a:srgbClr val="000000">
                    <a:alpha val="43137"/>
                  </a:srgbClr>
                </a:outerShdw>
              </a:effectLst>
              <a:latin typeface="Calibri"/>
            </a:endParaRPr>
          </a:p>
        </p:txBody>
      </p:sp>
      <p:sp>
        <p:nvSpPr>
          <p:cNvPr id="19" name="CasellaDiTesto 18">
            <a:extLst>
              <a:ext uri="{FF2B5EF4-FFF2-40B4-BE49-F238E27FC236}">
                <a16:creationId xmlns:a16="http://schemas.microsoft.com/office/drawing/2014/main" id="{93E890BA-40BC-4768-B3F6-00699B33B35B}"/>
              </a:ext>
            </a:extLst>
          </p:cNvPr>
          <p:cNvSpPr txBox="1"/>
          <p:nvPr/>
        </p:nvSpPr>
        <p:spPr>
          <a:xfrm>
            <a:off x="3113839" y="1707076"/>
            <a:ext cx="867940" cy="307777"/>
          </a:xfrm>
          <a:prstGeom prst="rect">
            <a:avLst/>
          </a:prstGeom>
          <a:noFill/>
        </p:spPr>
        <p:txBody>
          <a:bodyPr wrap="square" rtlCol="0">
            <a:spAutoFit/>
          </a:bodyPr>
          <a:lstStyle/>
          <a:p>
            <a:r>
              <a:rPr lang="it-IT" sz="1400" dirty="0">
                <a:solidFill>
                  <a:srgbClr val="F79646">
                    <a:lumMod val="75000"/>
                  </a:srgbClr>
                </a:solidFill>
                <a:effectLst>
                  <a:outerShdw blurRad="38100" dist="38100" dir="2700000" algn="tl">
                    <a:srgbClr val="000000">
                      <a:alpha val="43137"/>
                    </a:srgbClr>
                  </a:outerShdw>
                </a:effectLst>
                <a:latin typeface="Calibri"/>
              </a:rPr>
              <a:t>Lifestyles</a:t>
            </a:r>
          </a:p>
        </p:txBody>
      </p:sp>
      <p:sp>
        <p:nvSpPr>
          <p:cNvPr id="20" name="CasellaDiTesto 19">
            <a:extLst>
              <a:ext uri="{FF2B5EF4-FFF2-40B4-BE49-F238E27FC236}">
                <a16:creationId xmlns:a16="http://schemas.microsoft.com/office/drawing/2014/main" id="{ABD0AE02-FDD6-4815-B870-0394FED0D116}"/>
              </a:ext>
            </a:extLst>
          </p:cNvPr>
          <p:cNvSpPr txBox="1"/>
          <p:nvPr/>
        </p:nvSpPr>
        <p:spPr>
          <a:xfrm>
            <a:off x="4939359" y="2341780"/>
            <a:ext cx="1586357" cy="738664"/>
          </a:xfrm>
          <a:prstGeom prst="rect">
            <a:avLst/>
          </a:prstGeom>
          <a:noFill/>
        </p:spPr>
        <p:txBody>
          <a:bodyPr wrap="square" rtlCol="0">
            <a:spAutoFit/>
          </a:bodyPr>
          <a:lstStyle/>
          <a:p>
            <a:r>
              <a:rPr lang="it-IT" sz="1400" dirty="0">
                <a:solidFill>
                  <a:srgbClr val="C0504D">
                    <a:lumMod val="75000"/>
                  </a:srgbClr>
                </a:solidFill>
                <a:effectLst>
                  <a:outerShdw blurRad="38100" dist="38100" dir="2700000" algn="tl">
                    <a:srgbClr val="000000">
                      <a:alpha val="43137"/>
                    </a:srgbClr>
                  </a:outerShdw>
                </a:effectLst>
                <a:latin typeface="Calibri"/>
              </a:rPr>
              <a:t>Strategic and </a:t>
            </a:r>
            <a:r>
              <a:rPr lang="it-IT" sz="1400" dirty="0" err="1">
                <a:solidFill>
                  <a:srgbClr val="C0504D">
                    <a:lumMod val="75000"/>
                  </a:srgbClr>
                </a:solidFill>
                <a:effectLst>
                  <a:outerShdw blurRad="38100" dist="38100" dir="2700000" algn="tl">
                    <a:srgbClr val="000000">
                      <a:alpha val="43137"/>
                    </a:srgbClr>
                  </a:outerShdw>
                </a:effectLst>
                <a:latin typeface="Calibri"/>
              </a:rPr>
              <a:t>managerial</a:t>
            </a:r>
            <a:r>
              <a:rPr lang="it-IT" sz="1400" dirty="0">
                <a:solidFill>
                  <a:srgbClr val="C0504D">
                    <a:lumMod val="75000"/>
                  </a:srgbClr>
                </a:solidFill>
                <a:effectLst>
                  <a:outerShdw blurRad="38100" dist="38100" dir="2700000" algn="tl">
                    <a:srgbClr val="000000">
                      <a:alpha val="43137"/>
                    </a:srgbClr>
                  </a:outerShdw>
                </a:effectLst>
                <a:latin typeface="Calibri"/>
              </a:rPr>
              <a:t> capabilities</a:t>
            </a:r>
          </a:p>
        </p:txBody>
      </p:sp>
    </p:spTree>
    <p:extLst>
      <p:ext uri="{BB962C8B-B14F-4D97-AF65-F5344CB8AC3E}">
        <p14:creationId xmlns:p14="http://schemas.microsoft.com/office/powerpoint/2010/main" val="1619136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9"/>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9"/>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15" grpId="0"/>
      <p:bldP spid="16" grpId="0"/>
      <p:bldP spid="17" grpId="0"/>
      <p:bldP spid="18" grpId="0"/>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43" name="Group 1"/>
          <p:cNvGrpSpPr>
            <a:grpSpLocks/>
          </p:cNvGrpSpPr>
          <p:nvPr/>
        </p:nvGrpSpPr>
        <p:grpSpPr bwMode="auto">
          <a:xfrm rot="5400000">
            <a:off x="4616622" y="2736305"/>
            <a:ext cx="54769" cy="7776864"/>
            <a:chOff x="0" y="0"/>
            <a:chExt cx="716" cy="16353"/>
          </a:xfrm>
        </p:grpSpPr>
        <p:grpSp>
          <p:nvGrpSpPr>
            <p:cNvPr id="2744" name="Group 2"/>
            <p:cNvGrpSpPr>
              <a:grpSpLocks/>
            </p:cNvGrpSpPr>
            <p:nvPr/>
          </p:nvGrpSpPr>
          <p:grpSpPr bwMode="auto">
            <a:xfrm>
              <a:off x="0" y="0"/>
              <a:ext cx="716" cy="16353"/>
              <a:chOff x="0" y="0"/>
              <a:chExt cx="716" cy="16353"/>
            </a:xfrm>
          </p:grpSpPr>
          <p:sp>
            <p:nvSpPr>
              <p:cNvPr id="2745"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2747" name="Rectangle 2"/>
          <p:cNvSpPr>
            <a:spLocks noGrp="1" noChangeArrowheads="1"/>
          </p:cNvSpPr>
          <p:nvPr>
            <p:ph type="title"/>
          </p:nvPr>
        </p:nvSpPr>
        <p:spPr bwMode="auto">
          <a:xfrm>
            <a:off x="904714" y="700702"/>
            <a:ext cx="7334572" cy="664244"/>
          </a:xfrm>
          <a:prstGeom prst="rect">
            <a:avLst/>
          </a:prstGeom>
          <a:noFill/>
          <a:ln w="9525">
            <a:noFill/>
            <a:miter lim="800000"/>
            <a:headEnd/>
            <a:tailEnd/>
          </a:ln>
          <a:effectLst/>
        </p:spPr>
        <p:txBody>
          <a:bodyPr vert="horz" wrap="square" lIns="48221" tIns="24110" rIns="48221" bIns="24110" rtlCol="0" anchor="ctr">
            <a:spAutoFit/>
          </a:bodyPr>
          <a:lstStyle/>
          <a:p>
            <a:pPr defTabSz="475060" eaLnBrk="0" hangingPunct="0">
              <a:defRPr/>
            </a:pPr>
            <a:r>
              <a:rPr lang="it-IT" sz="4000" b="1" dirty="0">
                <a:solidFill>
                  <a:schemeClr val="tx2">
                    <a:lumMod val="50000"/>
                    <a:lumOff val="50000"/>
                  </a:schemeClr>
                </a:solidFill>
                <a:cs typeface="Times New Roman" panose="02020603050405020304" pitchFamily="18" charset="0"/>
              </a:rPr>
              <a:t> </a:t>
            </a:r>
            <a:r>
              <a:rPr lang="it-IT" sz="4000" b="1" dirty="0">
                <a:solidFill>
                  <a:schemeClr val="bg1">
                    <a:lumMod val="65000"/>
                  </a:schemeClr>
                </a:solidFill>
                <a:cs typeface="Times New Roman" panose="02020603050405020304" pitchFamily="18" charset="0"/>
              </a:rPr>
              <a:t>The</a:t>
            </a:r>
            <a:r>
              <a:rPr lang="it-IT" sz="4000" b="1" dirty="0">
                <a:solidFill>
                  <a:schemeClr val="tx2">
                    <a:lumMod val="50000"/>
                    <a:lumOff val="50000"/>
                  </a:schemeClr>
                </a:solidFill>
                <a:cs typeface="Times New Roman" panose="02020603050405020304" pitchFamily="18" charset="0"/>
              </a:rPr>
              <a:t> </a:t>
            </a:r>
            <a:r>
              <a:rPr lang="it-IT" sz="4000" b="1" dirty="0" err="1">
                <a:solidFill>
                  <a:schemeClr val="accent6">
                    <a:lumMod val="60000"/>
                    <a:lumOff val="40000"/>
                  </a:schemeClr>
                </a:solidFill>
                <a:cs typeface="Times New Roman" panose="02020603050405020304" pitchFamily="18" charset="0"/>
              </a:rPr>
              <a:t>Many</a:t>
            </a:r>
            <a:r>
              <a:rPr lang="it-IT" sz="4000" b="1" dirty="0">
                <a:solidFill>
                  <a:schemeClr val="accent6">
                    <a:lumMod val="60000"/>
                    <a:lumOff val="40000"/>
                  </a:schemeClr>
                </a:solidFill>
                <a:cs typeface="Times New Roman" panose="02020603050405020304" pitchFamily="18" charset="0"/>
              </a:rPr>
              <a:t>-to-</a:t>
            </a:r>
            <a:r>
              <a:rPr lang="it-IT" sz="4000" b="1" dirty="0" err="1">
                <a:solidFill>
                  <a:schemeClr val="accent6">
                    <a:lumMod val="60000"/>
                    <a:lumOff val="40000"/>
                  </a:schemeClr>
                </a:solidFill>
                <a:cs typeface="Times New Roman" panose="02020603050405020304" pitchFamily="18" charset="0"/>
              </a:rPr>
              <a:t>Many</a:t>
            </a:r>
            <a:r>
              <a:rPr lang="it-IT" sz="4000" b="1" dirty="0">
                <a:solidFill>
                  <a:schemeClr val="tx2">
                    <a:lumMod val="50000"/>
                    <a:lumOff val="50000"/>
                  </a:schemeClr>
                </a:solidFill>
                <a:cs typeface="Times New Roman" panose="02020603050405020304" pitchFamily="18" charset="0"/>
              </a:rPr>
              <a:t> </a:t>
            </a:r>
            <a:r>
              <a:rPr lang="it-IT" sz="4000" b="1" dirty="0">
                <a:solidFill>
                  <a:schemeClr val="accent6">
                    <a:lumMod val="60000"/>
                    <a:lumOff val="40000"/>
                  </a:schemeClr>
                </a:solidFill>
                <a:cs typeface="Times New Roman" panose="02020603050405020304" pitchFamily="18" charset="0"/>
              </a:rPr>
              <a:t>Marketing</a:t>
            </a:r>
          </a:p>
        </p:txBody>
      </p:sp>
      <p:sp>
        <p:nvSpPr>
          <p:cNvPr id="2742" name="Segnaposto numero diapositiva 3">
            <a:extLst>
              <a:ext uri="{FF2B5EF4-FFF2-40B4-BE49-F238E27FC236}">
                <a16:creationId xmlns:a16="http://schemas.microsoft.com/office/drawing/2014/main" id="{7CE4DDF1-E12C-42C7-B76C-A9BB0396EF8C}"/>
              </a:ext>
            </a:extLst>
          </p:cNvPr>
          <p:cNvSpPr>
            <a:spLocks noGrp="1"/>
          </p:cNvSpPr>
          <p:nvPr>
            <p:ph type="sldNum" sz="quarter" idx="12"/>
          </p:nvPr>
        </p:nvSpPr>
        <p:spPr>
          <a:xfrm>
            <a:off x="6858000" y="6381328"/>
            <a:ext cx="1600200" cy="273844"/>
          </a:xfrm>
        </p:spPr>
        <p:txBody>
          <a:bodyPr/>
          <a:lstStyle/>
          <a:p>
            <a:fld id="{B007B441-5312-499D-93C3-6E37886527FA}" type="slidenum">
              <a:rPr lang="it-IT" sz="1800">
                <a:solidFill>
                  <a:prstClr val="black"/>
                </a:solidFill>
              </a:rPr>
              <a:pPr/>
              <a:t>17</a:t>
            </a:fld>
            <a:endParaRPr lang="it-IT" sz="1800" dirty="0">
              <a:solidFill>
                <a:prstClr val="black">
                  <a:tint val="75000"/>
                </a:prstClr>
              </a:solidFill>
              <a:latin typeface="Times New Roman"/>
              <a:cs typeface="Times New Roman"/>
            </a:endParaRPr>
          </a:p>
          <a:p>
            <a:endParaRPr lang="it-IT" sz="1800" dirty="0">
              <a:solidFill>
                <a:prstClr val="black"/>
              </a:solidFill>
            </a:endParaRPr>
          </a:p>
        </p:txBody>
      </p:sp>
      <p:sp>
        <p:nvSpPr>
          <p:cNvPr id="4" name="Rettangolo 3">
            <a:extLst>
              <a:ext uri="{FF2B5EF4-FFF2-40B4-BE49-F238E27FC236}">
                <a16:creationId xmlns:a16="http://schemas.microsoft.com/office/drawing/2014/main" id="{60B1187E-B92C-45B1-A1FE-AEB2B58E2645}"/>
              </a:ext>
            </a:extLst>
          </p:cNvPr>
          <p:cNvSpPr/>
          <p:nvPr/>
        </p:nvSpPr>
        <p:spPr>
          <a:xfrm>
            <a:off x="4446240" y="1921422"/>
            <a:ext cx="3454152" cy="3239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400">
              <a:solidFill>
                <a:prstClr val="white"/>
              </a:solidFill>
              <a:latin typeface="Calibri"/>
            </a:endParaRPr>
          </a:p>
        </p:txBody>
      </p:sp>
      <p:grpSp>
        <p:nvGrpSpPr>
          <p:cNvPr id="2718" name="Gruppo 2717">
            <a:extLst>
              <a:ext uri="{FF2B5EF4-FFF2-40B4-BE49-F238E27FC236}">
                <a16:creationId xmlns:a16="http://schemas.microsoft.com/office/drawing/2014/main" id="{17C8F7A8-2744-4433-A5B2-145D4533E14D}"/>
              </a:ext>
            </a:extLst>
          </p:cNvPr>
          <p:cNvGrpSpPr/>
          <p:nvPr/>
        </p:nvGrpSpPr>
        <p:grpSpPr>
          <a:xfrm>
            <a:off x="1182688" y="1921422"/>
            <a:ext cx="7961312" cy="3746220"/>
            <a:chOff x="2263579" y="2919517"/>
            <a:chExt cx="6354705" cy="2739092"/>
          </a:xfrm>
        </p:grpSpPr>
        <p:grpSp>
          <p:nvGrpSpPr>
            <p:cNvPr id="2720" name="Gruppo 2719">
              <a:extLst>
                <a:ext uri="{FF2B5EF4-FFF2-40B4-BE49-F238E27FC236}">
                  <a16:creationId xmlns:a16="http://schemas.microsoft.com/office/drawing/2014/main" id="{2FCFCD85-5C59-4A0D-AC6B-DB510025B87E}"/>
                </a:ext>
              </a:extLst>
            </p:cNvPr>
            <p:cNvGrpSpPr/>
            <p:nvPr/>
          </p:nvGrpSpPr>
          <p:grpSpPr>
            <a:xfrm>
              <a:off x="7212206" y="3607633"/>
              <a:ext cx="1406078" cy="1577593"/>
              <a:chOff x="1002030" y="5010911"/>
              <a:chExt cx="1121156" cy="1192783"/>
            </a:xfrm>
          </p:grpSpPr>
          <p:sp>
            <p:nvSpPr>
              <p:cNvPr id="2763" name="object 56">
                <a:extLst>
                  <a:ext uri="{FF2B5EF4-FFF2-40B4-BE49-F238E27FC236}">
                    <a16:creationId xmlns:a16="http://schemas.microsoft.com/office/drawing/2014/main" id="{2CF480F8-3268-4D2B-AE61-0BCAC27D7D1A}"/>
                  </a:ext>
                </a:extLst>
              </p:cNvPr>
              <p:cNvSpPr/>
              <p:nvPr/>
            </p:nvSpPr>
            <p:spPr>
              <a:xfrm>
                <a:off x="1016508" y="5976365"/>
                <a:ext cx="932180" cy="227329"/>
              </a:xfrm>
              <a:custGeom>
                <a:avLst/>
                <a:gdLst/>
                <a:ahLst/>
                <a:cxnLst/>
                <a:rect l="l" t="t" r="r" b="b"/>
                <a:pathLst>
                  <a:path w="932180" h="227329">
                    <a:moveTo>
                      <a:pt x="0" y="227075"/>
                    </a:moveTo>
                    <a:lnTo>
                      <a:pt x="931926" y="227075"/>
                    </a:lnTo>
                    <a:lnTo>
                      <a:pt x="931926" y="0"/>
                    </a:lnTo>
                    <a:lnTo>
                      <a:pt x="0" y="0"/>
                    </a:lnTo>
                    <a:lnTo>
                      <a:pt x="0" y="227075"/>
                    </a:lnTo>
                    <a:close/>
                  </a:path>
                </a:pathLst>
              </a:custGeom>
              <a:solidFill>
                <a:srgbClr val="FFFFFF"/>
              </a:solidFill>
            </p:spPr>
            <p:txBody>
              <a:bodyPr wrap="square" lIns="0" tIns="0" rIns="0" bIns="0" rtlCol="0"/>
              <a:lstStyle/>
              <a:p>
                <a:endParaRPr sz="1350">
                  <a:solidFill>
                    <a:prstClr val="black"/>
                  </a:solidFill>
                  <a:latin typeface="Calibri"/>
                </a:endParaRPr>
              </a:p>
            </p:txBody>
          </p:sp>
          <p:sp>
            <p:nvSpPr>
              <p:cNvPr id="2764" name="object 59">
                <a:extLst>
                  <a:ext uri="{FF2B5EF4-FFF2-40B4-BE49-F238E27FC236}">
                    <a16:creationId xmlns:a16="http://schemas.microsoft.com/office/drawing/2014/main" id="{E13D9824-0832-44BD-8A5F-A884C09013E7}"/>
                  </a:ext>
                </a:extLst>
              </p:cNvPr>
              <p:cNvSpPr/>
              <p:nvPr/>
            </p:nvSpPr>
            <p:spPr>
              <a:xfrm>
                <a:off x="1987295" y="5010911"/>
                <a:ext cx="2540" cy="0"/>
              </a:xfrm>
              <a:custGeom>
                <a:avLst/>
                <a:gdLst/>
                <a:ahLst/>
                <a:cxnLst/>
                <a:rect l="l" t="t" r="r" b="b"/>
                <a:pathLst>
                  <a:path w="2539">
                    <a:moveTo>
                      <a:pt x="0" y="0"/>
                    </a:moveTo>
                    <a:lnTo>
                      <a:pt x="228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65" name="object 60">
                <a:extLst>
                  <a:ext uri="{FF2B5EF4-FFF2-40B4-BE49-F238E27FC236}">
                    <a16:creationId xmlns:a16="http://schemas.microsoft.com/office/drawing/2014/main" id="{5CC2D90C-79E9-462F-A2ED-7DC11E6B779E}"/>
                  </a:ext>
                </a:extLst>
              </p:cNvPr>
              <p:cNvSpPr/>
              <p:nvPr/>
            </p:nvSpPr>
            <p:spPr>
              <a:xfrm>
                <a:off x="1985772" y="5011673"/>
                <a:ext cx="5080" cy="0"/>
              </a:xfrm>
              <a:custGeom>
                <a:avLst/>
                <a:gdLst/>
                <a:ahLst/>
                <a:cxnLst/>
                <a:rect l="l" t="t" r="r" b="b"/>
                <a:pathLst>
                  <a:path w="5080">
                    <a:moveTo>
                      <a:pt x="0" y="0"/>
                    </a:moveTo>
                    <a:lnTo>
                      <a:pt x="457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66" name="object 61">
                <a:extLst>
                  <a:ext uri="{FF2B5EF4-FFF2-40B4-BE49-F238E27FC236}">
                    <a16:creationId xmlns:a16="http://schemas.microsoft.com/office/drawing/2014/main" id="{EDCA9D41-FE41-4153-B8D7-3D536ECFE9FC}"/>
                  </a:ext>
                </a:extLst>
              </p:cNvPr>
              <p:cNvSpPr/>
              <p:nvPr/>
            </p:nvSpPr>
            <p:spPr>
              <a:xfrm>
                <a:off x="1984248" y="5012435"/>
                <a:ext cx="6350" cy="0"/>
              </a:xfrm>
              <a:custGeom>
                <a:avLst/>
                <a:gdLst/>
                <a:ahLst/>
                <a:cxnLst/>
                <a:rect l="l" t="t" r="r" b="b"/>
                <a:pathLst>
                  <a:path w="6350">
                    <a:moveTo>
                      <a:pt x="0" y="0"/>
                    </a:moveTo>
                    <a:lnTo>
                      <a:pt x="609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67" name="object 62">
                <a:extLst>
                  <a:ext uri="{FF2B5EF4-FFF2-40B4-BE49-F238E27FC236}">
                    <a16:creationId xmlns:a16="http://schemas.microsoft.com/office/drawing/2014/main" id="{A3188DF6-159F-4184-9617-DF0B34D10679}"/>
                  </a:ext>
                </a:extLst>
              </p:cNvPr>
              <p:cNvSpPr/>
              <p:nvPr/>
            </p:nvSpPr>
            <p:spPr>
              <a:xfrm>
                <a:off x="1983485" y="5013197"/>
                <a:ext cx="7620" cy="0"/>
              </a:xfrm>
              <a:custGeom>
                <a:avLst/>
                <a:gdLst/>
                <a:ahLst/>
                <a:cxnLst/>
                <a:rect l="l" t="t" r="r" b="b"/>
                <a:pathLst>
                  <a:path w="7619">
                    <a:moveTo>
                      <a:pt x="0" y="0"/>
                    </a:moveTo>
                    <a:lnTo>
                      <a:pt x="761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68" name="object 63">
                <a:extLst>
                  <a:ext uri="{FF2B5EF4-FFF2-40B4-BE49-F238E27FC236}">
                    <a16:creationId xmlns:a16="http://schemas.microsoft.com/office/drawing/2014/main" id="{9CE01B3F-7063-429F-B678-550966E6B1B5}"/>
                  </a:ext>
                </a:extLst>
              </p:cNvPr>
              <p:cNvSpPr/>
              <p:nvPr/>
            </p:nvSpPr>
            <p:spPr>
              <a:xfrm>
                <a:off x="1981961" y="5013959"/>
                <a:ext cx="9525" cy="0"/>
              </a:xfrm>
              <a:custGeom>
                <a:avLst/>
                <a:gdLst/>
                <a:ahLst/>
                <a:cxnLst/>
                <a:rect l="l" t="t" r="r" b="b"/>
                <a:pathLst>
                  <a:path w="9525">
                    <a:moveTo>
                      <a:pt x="0" y="0"/>
                    </a:moveTo>
                    <a:lnTo>
                      <a:pt x="914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69" name="object 64">
                <a:extLst>
                  <a:ext uri="{FF2B5EF4-FFF2-40B4-BE49-F238E27FC236}">
                    <a16:creationId xmlns:a16="http://schemas.microsoft.com/office/drawing/2014/main" id="{5225CDBD-591D-443F-8B40-D7BC6C755100}"/>
                  </a:ext>
                </a:extLst>
              </p:cNvPr>
              <p:cNvSpPr/>
              <p:nvPr/>
            </p:nvSpPr>
            <p:spPr>
              <a:xfrm>
                <a:off x="1981200" y="5014721"/>
                <a:ext cx="10795" cy="0"/>
              </a:xfrm>
              <a:custGeom>
                <a:avLst/>
                <a:gdLst/>
                <a:ahLst/>
                <a:cxnLst/>
                <a:rect l="l" t="t" r="r" b="b"/>
                <a:pathLst>
                  <a:path w="10794">
                    <a:moveTo>
                      <a:pt x="0" y="0"/>
                    </a:moveTo>
                    <a:lnTo>
                      <a:pt x="1066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70" name="object 65">
                <a:extLst>
                  <a:ext uri="{FF2B5EF4-FFF2-40B4-BE49-F238E27FC236}">
                    <a16:creationId xmlns:a16="http://schemas.microsoft.com/office/drawing/2014/main" id="{7E103735-E130-4F5C-88E4-D7606234D1E3}"/>
                  </a:ext>
                </a:extLst>
              </p:cNvPr>
              <p:cNvSpPr/>
              <p:nvPr/>
            </p:nvSpPr>
            <p:spPr>
              <a:xfrm>
                <a:off x="1980438" y="5015484"/>
                <a:ext cx="11430" cy="0"/>
              </a:xfrm>
              <a:custGeom>
                <a:avLst/>
                <a:gdLst/>
                <a:ahLst/>
                <a:cxnLst/>
                <a:rect l="l" t="t" r="r" b="b"/>
                <a:pathLst>
                  <a:path w="11430">
                    <a:moveTo>
                      <a:pt x="0" y="0"/>
                    </a:moveTo>
                    <a:lnTo>
                      <a:pt x="1143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71" name="object 66">
                <a:extLst>
                  <a:ext uri="{FF2B5EF4-FFF2-40B4-BE49-F238E27FC236}">
                    <a16:creationId xmlns:a16="http://schemas.microsoft.com/office/drawing/2014/main" id="{D0858DDE-0FD6-43DA-A564-69C514660748}"/>
                  </a:ext>
                </a:extLst>
              </p:cNvPr>
              <p:cNvSpPr/>
              <p:nvPr/>
            </p:nvSpPr>
            <p:spPr>
              <a:xfrm>
                <a:off x="1979676" y="5016246"/>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72" name="object 67">
                <a:extLst>
                  <a:ext uri="{FF2B5EF4-FFF2-40B4-BE49-F238E27FC236}">
                    <a16:creationId xmlns:a16="http://schemas.microsoft.com/office/drawing/2014/main" id="{B41BA906-4801-49BF-96A7-5D499E897901}"/>
                  </a:ext>
                </a:extLst>
              </p:cNvPr>
              <p:cNvSpPr/>
              <p:nvPr/>
            </p:nvSpPr>
            <p:spPr>
              <a:xfrm>
                <a:off x="1978151" y="5017008"/>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73" name="object 68">
                <a:extLst>
                  <a:ext uri="{FF2B5EF4-FFF2-40B4-BE49-F238E27FC236}">
                    <a16:creationId xmlns:a16="http://schemas.microsoft.com/office/drawing/2014/main" id="{4E047F44-FB03-43DE-8673-0289B36722EB}"/>
                  </a:ext>
                </a:extLst>
              </p:cNvPr>
              <p:cNvSpPr/>
              <p:nvPr/>
            </p:nvSpPr>
            <p:spPr>
              <a:xfrm>
                <a:off x="1977389" y="5017770"/>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74" name="object 69">
                <a:extLst>
                  <a:ext uri="{FF2B5EF4-FFF2-40B4-BE49-F238E27FC236}">
                    <a16:creationId xmlns:a16="http://schemas.microsoft.com/office/drawing/2014/main" id="{5E09D3DA-713F-4339-B071-469E6AD9A26F}"/>
                  </a:ext>
                </a:extLst>
              </p:cNvPr>
              <p:cNvSpPr/>
              <p:nvPr/>
            </p:nvSpPr>
            <p:spPr>
              <a:xfrm>
                <a:off x="1976627" y="5018532"/>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75" name="object 70">
                <a:extLst>
                  <a:ext uri="{FF2B5EF4-FFF2-40B4-BE49-F238E27FC236}">
                    <a16:creationId xmlns:a16="http://schemas.microsoft.com/office/drawing/2014/main" id="{65883B31-326E-4741-8712-546F3C8C0D24}"/>
                  </a:ext>
                </a:extLst>
              </p:cNvPr>
              <p:cNvSpPr/>
              <p:nvPr/>
            </p:nvSpPr>
            <p:spPr>
              <a:xfrm>
                <a:off x="1975866" y="5019675"/>
                <a:ext cx="18415" cy="0"/>
              </a:xfrm>
              <a:custGeom>
                <a:avLst/>
                <a:gdLst/>
                <a:ahLst/>
                <a:cxnLst/>
                <a:rect l="l" t="t" r="r" b="b"/>
                <a:pathLst>
                  <a:path w="18414">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76" name="object 71">
                <a:extLst>
                  <a:ext uri="{FF2B5EF4-FFF2-40B4-BE49-F238E27FC236}">
                    <a16:creationId xmlns:a16="http://schemas.microsoft.com/office/drawing/2014/main" id="{BB66F4F8-35C1-4FB7-A2FF-707F2F801951}"/>
                  </a:ext>
                </a:extLst>
              </p:cNvPr>
              <p:cNvSpPr/>
              <p:nvPr/>
            </p:nvSpPr>
            <p:spPr>
              <a:xfrm>
                <a:off x="1975104" y="5020817"/>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77" name="object 72">
                <a:extLst>
                  <a:ext uri="{FF2B5EF4-FFF2-40B4-BE49-F238E27FC236}">
                    <a16:creationId xmlns:a16="http://schemas.microsoft.com/office/drawing/2014/main" id="{1FFF0AB8-D32B-42E7-A3D0-C4EF8320A9CE}"/>
                  </a:ext>
                </a:extLst>
              </p:cNvPr>
              <p:cNvSpPr/>
              <p:nvPr/>
            </p:nvSpPr>
            <p:spPr>
              <a:xfrm>
                <a:off x="1974342" y="5021579"/>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78" name="object 73">
                <a:extLst>
                  <a:ext uri="{FF2B5EF4-FFF2-40B4-BE49-F238E27FC236}">
                    <a16:creationId xmlns:a16="http://schemas.microsoft.com/office/drawing/2014/main" id="{98E019F0-1023-484F-A536-47A9134011E3}"/>
                  </a:ext>
                </a:extLst>
              </p:cNvPr>
              <p:cNvSpPr/>
              <p:nvPr/>
            </p:nvSpPr>
            <p:spPr>
              <a:xfrm>
                <a:off x="1973579" y="5022722"/>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79" name="object 74">
                <a:extLst>
                  <a:ext uri="{FF2B5EF4-FFF2-40B4-BE49-F238E27FC236}">
                    <a16:creationId xmlns:a16="http://schemas.microsoft.com/office/drawing/2014/main" id="{A2077D57-2719-4E3D-93B5-DE8D9642734F}"/>
                  </a:ext>
                </a:extLst>
              </p:cNvPr>
              <p:cNvSpPr/>
              <p:nvPr/>
            </p:nvSpPr>
            <p:spPr>
              <a:xfrm>
                <a:off x="1972817" y="5023865"/>
                <a:ext cx="24130" cy="0"/>
              </a:xfrm>
              <a:custGeom>
                <a:avLst/>
                <a:gdLst/>
                <a:ahLst/>
                <a:cxnLst/>
                <a:rect l="l" t="t" r="r" b="b"/>
                <a:pathLst>
                  <a:path w="24130">
                    <a:moveTo>
                      <a:pt x="0" y="0"/>
                    </a:moveTo>
                    <a:lnTo>
                      <a:pt x="2362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80" name="object 75">
                <a:extLst>
                  <a:ext uri="{FF2B5EF4-FFF2-40B4-BE49-F238E27FC236}">
                    <a16:creationId xmlns:a16="http://schemas.microsoft.com/office/drawing/2014/main" id="{B69AD707-FC6E-454D-AF17-01E887BECA85}"/>
                  </a:ext>
                </a:extLst>
              </p:cNvPr>
              <p:cNvSpPr/>
              <p:nvPr/>
            </p:nvSpPr>
            <p:spPr>
              <a:xfrm>
                <a:off x="1972055" y="5024628"/>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81" name="object 76">
                <a:extLst>
                  <a:ext uri="{FF2B5EF4-FFF2-40B4-BE49-F238E27FC236}">
                    <a16:creationId xmlns:a16="http://schemas.microsoft.com/office/drawing/2014/main" id="{D424DBE4-0011-4A17-96F1-8D3DDF25DFF4}"/>
                  </a:ext>
                </a:extLst>
              </p:cNvPr>
              <p:cNvSpPr/>
              <p:nvPr/>
            </p:nvSpPr>
            <p:spPr>
              <a:xfrm>
                <a:off x="1971294" y="5025771"/>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82" name="object 77">
                <a:extLst>
                  <a:ext uri="{FF2B5EF4-FFF2-40B4-BE49-F238E27FC236}">
                    <a16:creationId xmlns:a16="http://schemas.microsoft.com/office/drawing/2014/main" id="{D0D3002D-6EDD-4FC7-9C8D-9EA77159CDF3}"/>
                  </a:ext>
                </a:extLst>
              </p:cNvPr>
              <p:cNvSpPr/>
              <p:nvPr/>
            </p:nvSpPr>
            <p:spPr>
              <a:xfrm>
                <a:off x="1970532" y="5026914"/>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83" name="object 78">
                <a:extLst>
                  <a:ext uri="{FF2B5EF4-FFF2-40B4-BE49-F238E27FC236}">
                    <a16:creationId xmlns:a16="http://schemas.microsoft.com/office/drawing/2014/main" id="{206B389F-D3F9-4A93-B33B-2A5D20A3030F}"/>
                  </a:ext>
                </a:extLst>
              </p:cNvPr>
              <p:cNvSpPr/>
              <p:nvPr/>
            </p:nvSpPr>
            <p:spPr>
              <a:xfrm>
                <a:off x="1969770" y="5027676"/>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84" name="object 79">
                <a:extLst>
                  <a:ext uri="{FF2B5EF4-FFF2-40B4-BE49-F238E27FC236}">
                    <a16:creationId xmlns:a16="http://schemas.microsoft.com/office/drawing/2014/main" id="{6A2FBC77-99B0-4A38-96B3-BE0EDD17A970}"/>
                  </a:ext>
                </a:extLst>
              </p:cNvPr>
              <p:cNvSpPr/>
              <p:nvPr/>
            </p:nvSpPr>
            <p:spPr>
              <a:xfrm>
                <a:off x="1969007" y="5028438"/>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85" name="object 80">
                <a:extLst>
                  <a:ext uri="{FF2B5EF4-FFF2-40B4-BE49-F238E27FC236}">
                    <a16:creationId xmlns:a16="http://schemas.microsoft.com/office/drawing/2014/main" id="{6E81B106-8ED7-4D00-8CDC-40DBBE9643C7}"/>
                  </a:ext>
                </a:extLst>
              </p:cNvPr>
              <p:cNvSpPr/>
              <p:nvPr/>
            </p:nvSpPr>
            <p:spPr>
              <a:xfrm>
                <a:off x="1969007" y="5029200"/>
                <a:ext cx="24130" cy="0"/>
              </a:xfrm>
              <a:custGeom>
                <a:avLst/>
                <a:gdLst/>
                <a:ahLst/>
                <a:cxnLst/>
                <a:rect l="l" t="t" r="r" b="b"/>
                <a:pathLst>
                  <a:path w="24130">
                    <a:moveTo>
                      <a:pt x="0" y="0"/>
                    </a:moveTo>
                    <a:lnTo>
                      <a:pt x="2362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86" name="object 81">
                <a:extLst>
                  <a:ext uri="{FF2B5EF4-FFF2-40B4-BE49-F238E27FC236}">
                    <a16:creationId xmlns:a16="http://schemas.microsoft.com/office/drawing/2014/main" id="{55848EF7-25F4-43C3-83D1-7946FA3EBF19}"/>
                  </a:ext>
                </a:extLst>
              </p:cNvPr>
              <p:cNvSpPr/>
              <p:nvPr/>
            </p:nvSpPr>
            <p:spPr>
              <a:xfrm>
                <a:off x="1968245" y="5029961"/>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87" name="object 82">
                <a:extLst>
                  <a:ext uri="{FF2B5EF4-FFF2-40B4-BE49-F238E27FC236}">
                    <a16:creationId xmlns:a16="http://schemas.microsoft.com/office/drawing/2014/main" id="{69E8E56E-6CD9-41DD-95CD-BDE2AEE5EF57}"/>
                  </a:ext>
                </a:extLst>
              </p:cNvPr>
              <p:cNvSpPr/>
              <p:nvPr/>
            </p:nvSpPr>
            <p:spPr>
              <a:xfrm>
                <a:off x="1967483" y="5030723"/>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88" name="object 83">
                <a:extLst>
                  <a:ext uri="{FF2B5EF4-FFF2-40B4-BE49-F238E27FC236}">
                    <a16:creationId xmlns:a16="http://schemas.microsoft.com/office/drawing/2014/main" id="{87EAC1F3-B023-42EF-9F08-C71E8A13F35A}"/>
                  </a:ext>
                </a:extLst>
              </p:cNvPr>
              <p:cNvSpPr/>
              <p:nvPr/>
            </p:nvSpPr>
            <p:spPr>
              <a:xfrm>
                <a:off x="1966722" y="5031485"/>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89" name="object 84">
                <a:extLst>
                  <a:ext uri="{FF2B5EF4-FFF2-40B4-BE49-F238E27FC236}">
                    <a16:creationId xmlns:a16="http://schemas.microsoft.com/office/drawing/2014/main" id="{AE6BE01B-B64D-47DA-B707-62AEFE1E5E67}"/>
                  </a:ext>
                </a:extLst>
              </p:cNvPr>
              <p:cNvSpPr/>
              <p:nvPr/>
            </p:nvSpPr>
            <p:spPr>
              <a:xfrm>
                <a:off x="1966722" y="5032247"/>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90" name="object 85">
                <a:extLst>
                  <a:ext uri="{FF2B5EF4-FFF2-40B4-BE49-F238E27FC236}">
                    <a16:creationId xmlns:a16="http://schemas.microsoft.com/office/drawing/2014/main" id="{2F4652EC-FEFF-44CD-B88E-5358DFD61EDD}"/>
                  </a:ext>
                </a:extLst>
              </p:cNvPr>
              <p:cNvSpPr/>
              <p:nvPr/>
            </p:nvSpPr>
            <p:spPr>
              <a:xfrm>
                <a:off x="1965960" y="5033009"/>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91" name="object 86">
                <a:extLst>
                  <a:ext uri="{FF2B5EF4-FFF2-40B4-BE49-F238E27FC236}">
                    <a16:creationId xmlns:a16="http://schemas.microsoft.com/office/drawing/2014/main" id="{ECA9DB81-7890-42A9-92B8-06B8DF7B7483}"/>
                  </a:ext>
                </a:extLst>
              </p:cNvPr>
              <p:cNvSpPr/>
              <p:nvPr/>
            </p:nvSpPr>
            <p:spPr>
              <a:xfrm>
                <a:off x="1965198" y="5033771"/>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92" name="object 87">
                <a:extLst>
                  <a:ext uri="{FF2B5EF4-FFF2-40B4-BE49-F238E27FC236}">
                    <a16:creationId xmlns:a16="http://schemas.microsoft.com/office/drawing/2014/main" id="{CA23A0B1-274E-4863-82FD-2C7B1E159C29}"/>
                  </a:ext>
                </a:extLst>
              </p:cNvPr>
              <p:cNvSpPr/>
              <p:nvPr/>
            </p:nvSpPr>
            <p:spPr>
              <a:xfrm>
                <a:off x="1965198" y="5034534"/>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93" name="object 88">
                <a:extLst>
                  <a:ext uri="{FF2B5EF4-FFF2-40B4-BE49-F238E27FC236}">
                    <a16:creationId xmlns:a16="http://schemas.microsoft.com/office/drawing/2014/main" id="{212FAA3F-A902-4998-AB45-36FFF286C6F3}"/>
                  </a:ext>
                </a:extLst>
              </p:cNvPr>
              <p:cNvSpPr/>
              <p:nvPr/>
            </p:nvSpPr>
            <p:spPr>
              <a:xfrm>
                <a:off x="1964435" y="5035296"/>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94" name="object 89">
                <a:extLst>
                  <a:ext uri="{FF2B5EF4-FFF2-40B4-BE49-F238E27FC236}">
                    <a16:creationId xmlns:a16="http://schemas.microsoft.com/office/drawing/2014/main" id="{04143F0D-3C38-4E2A-B571-B1518E3CC678}"/>
                  </a:ext>
                </a:extLst>
              </p:cNvPr>
              <p:cNvSpPr/>
              <p:nvPr/>
            </p:nvSpPr>
            <p:spPr>
              <a:xfrm>
                <a:off x="1963673" y="5036058"/>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95" name="object 90">
                <a:extLst>
                  <a:ext uri="{FF2B5EF4-FFF2-40B4-BE49-F238E27FC236}">
                    <a16:creationId xmlns:a16="http://schemas.microsoft.com/office/drawing/2014/main" id="{3143D190-DC1C-4E7D-AFA4-B041EEB665E4}"/>
                  </a:ext>
                </a:extLst>
              </p:cNvPr>
              <p:cNvSpPr/>
              <p:nvPr/>
            </p:nvSpPr>
            <p:spPr>
              <a:xfrm>
                <a:off x="1962911" y="5036820"/>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96" name="object 91">
                <a:extLst>
                  <a:ext uri="{FF2B5EF4-FFF2-40B4-BE49-F238E27FC236}">
                    <a16:creationId xmlns:a16="http://schemas.microsoft.com/office/drawing/2014/main" id="{7DE1EF27-482E-42A8-B7C1-6AA0EFA862DF}"/>
                  </a:ext>
                </a:extLst>
              </p:cNvPr>
              <p:cNvSpPr/>
              <p:nvPr/>
            </p:nvSpPr>
            <p:spPr>
              <a:xfrm>
                <a:off x="1962911" y="5037582"/>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97" name="object 92">
                <a:extLst>
                  <a:ext uri="{FF2B5EF4-FFF2-40B4-BE49-F238E27FC236}">
                    <a16:creationId xmlns:a16="http://schemas.microsoft.com/office/drawing/2014/main" id="{A0FFE35F-D3EF-4715-80C9-667B3E59AB2D}"/>
                  </a:ext>
                </a:extLst>
              </p:cNvPr>
              <p:cNvSpPr/>
              <p:nvPr/>
            </p:nvSpPr>
            <p:spPr>
              <a:xfrm>
                <a:off x="1962150" y="5038344"/>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98" name="object 93">
                <a:extLst>
                  <a:ext uri="{FF2B5EF4-FFF2-40B4-BE49-F238E27FC236}">
                    <a16:creationId xmlns:a16="http://schemas.microsoft.com/office/drawing/2014/main" id="{57D5E5D6-1375-430E-8D92-375E0115A2C1}"/>
                  </a:ext>
                </a:extLst>
              </p:cNvPr>
              <p:cNvSpPr/>
              <p:nvPr/>
            </p:nvSpPr>
            <p:spPr>
              <a:xfrm>
                <a:off x="1961388" y="5039105"/>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799" name="object 94">
                <a:extLst>
                  <a:ext uri="{FF2B5EF4-FFF2-40B4-BE49-F238E27FC236}">
                    <a16:creationId xmlns:a16="http://schemas.microsoft.com/office/drawing/2014/main" id="{765E547D-E6B2-45FA-A3D8-DDCEE4C06177}"/>
                  </a:ext>
                </a:extLst>
              </p:cNvPr>
              <p:cNvSpPr/>
              <p:nvPr/>
            </p:nvSpPr>
            <p:spPr>
              <a:xfrm>
                <a:off x="1961388" y="5039867"/>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00" name="object 95">
                <a:extLst>
                  <a:ext uri="{FF2B5EF4-FFF2-40B4-BE49-F238E27FC236}">
                    <a16:creationId xmlns:a16="http://schemas.microsoft.com/office/drawing/2014/main" id="{C1F6EE8E-07B8-4031-B045-699F168B9278}"/>
                  </a:ext>
                </a:extLst>
              </p:cNvPr>
              <p:cNvSpPr/>
              <p:nvPr/>
            </p:nvSpPr>
            <p:spPr>
              <a:xfrm>
                <a:off x="1960626" y="5040629"/>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01" name="object 96">
                <a:extLst>
                  <a:ext uri="{FF2B5EF4-FFF2-40B4-BE49-F238E27FC236}">
                    <a16:creationId xmlns:a16="http://schemas.microsoft.com/office/drawing/2014/main" id="{8904645A-8C9C-435B-B468-A9517F2E07FB}"/>
                  </a:ext>
                </a:extLst>
              </p:cNvPr>
              <p:cNvSpPr/>
              <p:nvPr/>
            </p:nvSpPr>
            <p:spPr>
              <a:xfrm>
                <a:off x="1959864" y="5041391"/>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02" name="object 97">
                <a:extLst>
                  <a:ext uri="{FF2B5EF4-FFF2-40B4-BE49-F238E27FC236}">
                    <a16:creationId xmlns:a16="http://schemas.microsoft.com/office/drawing/2014/main" id="{2617EE5C-BAD1-4A02-9551-709B56DD9C45}"/>
                  </a:ext>
                </a:extLst>
              </p:cNvPr>
              <p:cNvSpPr/>
              <p:nvPr/>
            </p:nvSpPr>
            <p:spPr>
              <a:xfrm>
                <a:off x="1959864" y="5042153"/>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03" name="object 98">
                <a:extLst>
                  <a:ext uri="{FF2B5EF4-FFF2-40B4-BE49-F238E27FC236}">
                    <a16:creationId xmlns:a16="http://schemas.microsoft.com/office/drawing/2014/main" id="{B251933F-EDF7-4538-898B-93976B1CB58F}"/>
                  </a:ext>
                </a:extLst>
              </p:cNvPr>
              <p:cNvSpPr/>
              <p:nvPr/>
            </p:nvSpPr>
            <p:spPr>
              <a:xfrm>
                <a:off x="1959101" y="5042915"/>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04" name="object 99">
                <a:extLst>
                  <a:ext uri="{FF2B5EF4-FFF2-40B4-BE49-F238E27FC236}">
                    <a16:creationId xmlns:a16="http://schemas.microsoft.com/office/drawing/2014/main" id="{61088B90-9775-41C7-BDA5-0A4D76F41A7C}"/>
                  </a:ext>
                </a:extLst>
              </p:cNvPr>
              <p:cNvSpPr/>
              <p:nvPr/>
            </p:nvSpPr>
            <p:spPr>
              <a:xfrm>
                <a:off x="1958339" y="5044059"/>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05" name="object 100">
                <a:extLst>
                  <a:ext uri="{FF2B5EF4-FFF2-40B4-BE49-F238E27FC236}">
                    <a16:creationId xmlns:a16="http://schemas.microsoft.com/office/drawing/2014/main" id="{D747F680-5E8F-484E-AF2E-FB6E6A0D9036}"/>
                  </a:ext>
                </a:extLst>
              </p:cNvPr>
              <p:cNvSpPr/>
              <p:nvPr/>
            </p:nvSpPr>
            <p:spPr>
              <a:xfrm>
                <a:off x="1957577" y="5045202"/>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06" name="object 101">
                <a:extLst>
                  <a:ext uri="{FF2B5EF4-FFF2-40B4-BE49-F238E27FC236}">
                    <a16:creationId xmlns:a16="http://schemas.microsoft.com/office/drawing/2014/main" id="{644D30E3-4903-4781-A1C0-936382CC4EE6}"/>
                  </a:ext>
                </a:extLst>
              </p:cNvPr>
              <p:cNvSpPr/>
              <p:nvPr/>
            </p:nvSpPr>
            <p:spPr>
              <a:xfrm>
                <a:off x="1956816" y="5045964"/>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07" name="object 102">
                <a:extLst>
                  <a:ext uri="{FF2B5EF4-FFF2-40B4-BE49-F238E27FC236}">
                    <a16:creationId xmlns:a16="http://schemas.microsoft.com/office/drawing/2014/main" id="{C5DC803E-0E52-42DF-81E5-0EAC90598387}"/>
                  </a:ext>
                </a:extLst>
              </p:cNvPr>
              <p:cNvSpPr/>
              <p:nvPr/>
            </p:nvSpPr>
            <p:spPr>
              <a:xfrm>
                <a:off x="1956054" y="5046726"/>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08" name="object 103">
                <a:extLst>
                  <a:ext uri="{FF2B5EF4-FFF2-40B4-BE49-F238E27FC236}">
                    <a16:creationId xmlns:a16="http://schemas.microsoft.com/office/drawing/2014/main" id="{07B8F076-52A4-444A-AEFA-72252EC9A8F3}"/>
                  </a:ext>
                </a:extLst>
              </p:cNvPr>
              <p:cNvSpPr/>
              <p:nvPr/>
            </p:nvSpPr>
            <p:spPr>
              <a:xfrm>
                <a:off x="1956054" y="5047488"/>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09" name="object 104">
                <a:extLst>
                  <a:ext uri="{FF2B5EF4-FFF2-40B4-BE49-F238E27FC236}">
                    <a16:creationId xmlns:a16="http://schemas.microsoft.com/office/drawing/2014/main" id="{941D18CB-4022-4DAB-9B02-DA142B30B5CE}"/>
                  </a:ext>
                </a:extLst>
              </p:cNvPr>
              <p:cNvSpPr/>
              <p:nvPr/>
            </p:nvSpPr>
            <p:spPr>
              <a:xfrm>
                <a:off x="1955292" y="5048250"/>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10" name="object 105">
                <a:extLst>
                  <a:ext uri="{FF2B5EF4-FFF2-40B4-BE49-F238E27FC236}">
                    <a16:creationId xmlns:a16="http://schemas.microsoft.com/office/drawing/2014/main" id="{35ABDD00-3227-4FD9-B1B5-D289BD5AA0E6}"/>
                  </a:ext>
                </a:extLst>
              </p:cNvPr>
              <p:cNvSpPr/>
              <p:nvPr/>
            </p:nvSpPr>
            <p:spPr>
              <a:xfrm>
                <a:off x="1953767" y="5049011"/>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11" name="object 106">
                <a:extLst>
                  <a:ext uri="{FF2B5EF4-FFF2-40B4-BE49-F238E27FC236}">
                    <a16:creationId xmlns:a16="http://schemas.microsoft.com/office/drawing/2014/main" id="{038AD54D-AD90-4979-B0AE-E9970ABA31E4}"/>
                  </a:ext>
                </a:extLst>
              </p:cNvPr>
              <p:cNvSpPr/>
              <p:nvPr/>
            </p:nvSpPr>
            <p:spPr>
              <a:xfrm>
                <a:off x="1953005" y="5049773"/>
                <a:ext cx="24130" cy="0"/>
              </a:xfrm>
              <a:custGeom>
                <a:avLst/>
                <a:gdLst/>
                <a:ahLst/>
                <a:cxnLst/>
                <a:rect l="l" t="t" r="r" b="b"/>
                <a:pathLst>
                  <a:path w="24130">
                    <a:moveTo>
                      <a:pt x="0" y="0"/>
                    </a:moveTo>
                    <a:lnTo>
                      <a:pt x="2362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12" name="object 107">
                <a:extLst>
                  <a:ext uri="{FF2B5EF4-FFF2-40B4-BE49-F238E27FC236}">
                    <a16:creationId xmlns:a16="http://schemas.microsoft.com/office/drawing/2014/main" id="{6D122FD7-F3C1-4314-871C-562382B7CFC3}"/>
                  </a:ext>
                </a:extLst>
              </p:cNvPr>
              <p:cNvSpPr/>
              <p:nvPr/>
            </p:nvSpPr>
            <p:spPr>
              <a:xfrm>
                <a:off x="1951482" y="5050535"/>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13" name="object 108">
                <a:extLst>
                  <a:ext uri="{FF2B5EF4-FFF2-40B4-BE49-F238E27FC236}">
                    <a16:creationId xmlns:a16="http://schemas.microsoft.com/office/drawing/2014/main" id="{2C49B1CA-3EC8-492A-99E0-0BA3B0B36693}"/>
                  </a:ext>
                </a:extLst>
              </p:cNvPr>
              <p:cNvSpPr/>
              <p:nvPr/>
            </p:nvSpPr>
            <p:spPr>
              <a:xfrm>
                <a:off x="1950720" y="5051297"/>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14" name="object 109">
                <a:extLst>
                  <a:ext uri="{FF2B5EF4-FFF2-40B4-BE49-F238E27FC236}">
                    <a16:creationId xmlns:a16="http://schemas.microsoft.com/office/drawing/2014/main" id="{33811E14-700D-481B-B9AF-D137A9C55FE1}"/>
                  </a:ext>
                </a:extLst>
              </p:cNvPr>
              <p:cNvSpPr/>
              <p:nvPr/>
            </p:nvSpPr>
            <p:spPr>
              <a:xfrm>
                <a:off x="1949957" y="5052059"/>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15" name="object 110">
                <a:extLst>
                  <a:ext uri="{FF2B5EF4-FFF2-40B4-BE49-F238E27FC236}">
                    <a16:creationId xmlns:a16="http://schemas.microsoft.com/office/drawing/2014/main" id="{5E296F68-FE36-40E1-B3BC-CDC02D31F63E}"/>
                  </a:ext>
                </a:extLst>
              </p:cNvPr>
              <p:cNvSpPr/>
              <p:nvPr/>
            </p:nvSpPr>
            <p:spPr>
              <a:xfrm>
                <a:off x="1949195" y="5052821"/>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16" name="object 111">
                <a:extLst>
                  <a:ext uri="{FF2B5EF4-FFF2-40B4-BE49-F238E27FC236}">
                    <a16:creationId xmlns:a16="http://schemas.microsoft.com/office/drawing/2014/main" id="{D656F0DB-5112-4387-AB86-384A4BFDA3C6}"/>
                  </a:ext>
                </a:extLst>
              </p:cNvPr>
              <p:cNvSpPr/>
              <p:nvPr/>
            </p:nvSpPr>
            <p:spPr>
              <a:xfrm>
                <a:off x="1948433" y="5053584"/>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17" name="object 112">
                <a:extLst>
                  <a:ext uri="{FF2B5EF4-FFF2-40B4-BE49-F238E27FC236}">
                    <a16:creationId xmlns:a16="http://schemas.microsoft.com/office/drawing/2014/main" id="{9B2DA6AB-953E-4993-A92B-82A0F8134994}"/>
                  </a:ext>
                </a:extLst>
              </p:cNvPr>
              <p:cNvSpPr/>
              <p:nvPr/>
            </p:nvSpPr>
            <p:spPr>
              <a:xfrm>
                <a:off x="1946910" y="5054346"/>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18" name="object 113">
                <a:extLst>
                  <a:ext uri="{FF2B5EF4-FFF2-40B4-BE49-F238E27FC236}">
                    <a16:creationId xmlns:a16="http://schemas.microsoft.com/office/drawing/2014/main" id="{5A3599EE-6D3B-49D6-B526-7EEF494D4215}"/>
                  </a:ext>
                </a:extLst>
              </p:cNvPr>
              <p:cNvSpPr/>
              <p:nvPr/>
            </p:nvSpPr>
            <p:spPr>
              <a:xfrm>
                <a:off x="1946148" y="5055108"/>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19" name="object 114">
                <a:extLst>
                  <a:ext uri="{FF2B5EF4-FFF2-40B4-BE49-F238E27FC236}">
                    <a16:creationId xmlns:a16="http://schemas.microsoft.com/office/drawing/2014/main" id="{63EF917A-C86B-4C02-BC8F-E1E05FA138CE}"/>
                  </a:ext>
                </a:extLst>
              </p:cNvPr>
              <p:cNvSpPr/>
              <p:nvPr/>
            </p:nvSpPr>
            <p:spPr>
              <a:xfrm>
                <a:off x="1944623" y="5055870"/>
                <a:ext cx="27940" cy="0"/>
              </a:xfrm>
              <a:custGeom>
                <a:avLst/>
                <a:gdLst/>
                <a:ahLst/>
                <a:cxnLst/>
                <a:rect l="l" t="t" r="r" b="b"/>
                <a:pathLst>
                  <a:path w="27939">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20" name="object 115">
                <a:extLst>
                  <a:ext uri="{FF2B5EF4-FFF2-40B4-BE49-F238E27FC236}">
                    <a16:creationId xmlns:a16="http://schemas.microsoft.com/office/drawing/2014/main" id="{144BCE36-C81C-40E6-AA1B-16D707A6AA72}"/>
                  </a:ext>
                </a:extLst>
              </p:cNvPr>
              <p:cNvSpPr/>
              <p:nvPr/>
            </p:nvSpPr>
            <p:spPr>
              <a:xfrm>
                <a:off x="1943100" y="5056632"/>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21" name="object 116">
                <a:extLst>
                  <a:ext uri="{FF2B5EF4-FFF2-40B4-BE49-F238E27FC236}">
                    <a16:creationId xmlns:a16="http://schemas.microsoft.com/office/drawing/2014/main" id="{E2E72BC9-EF89-408C-B4DA-9E1BD19EE174}"/>
                  </a:ext>
                </a:extLst>
              </p:cNvPr>
              <p:cNvSpPr/>
              <p:nvPr/>
            </p:nvSpPr>
            <p:spPr>
              <a:xfrm>
                <a:off x="1941576" y="5057394"/>
                <a:ext cx="29209" cy="0"/>
              </a:xfrm>
              <a:custGeom>
                <a:avLst/>
                <a:gdLst/>
                <a:ahLst/>
                <a:cxnLst/>
                <a:rect l="l" t="t" r="r" b="b"/>
                <a:pathLst>
                  <a:path w="29210">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22" name="object 117">
                <a:extLst>
                  <a:ext uri="{FF2B5EF4-FFF2-40B4-BE49-F238E27FC236}">
                    <a16:creationId xmlns:a16="http://schemas.microsoft.com/office/drawing/2014/main" id="{51532D5A-2C59-47A3-A429-0784162F6826}"/>
                  </a:ext>
                </a:extLst>
              </p:cNvPr>
              <p:cNvSpPr/>
              <p:nvPr/>
            </p:nvSpPr>
            <p:spPr>
              <a:xfrm>
                <a:off x="1940814" y="5058155"/>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23" name="object 118">
                <a:extLst>
                  <a:ext uri="{FF2B5EF4-FFF2-40B4-BE49-F238E27FC236}">
                    <a16:creationId xmlns:a16="http://schemas.microsoft.com/office/drawing/2014/main" id="{C8340978-A949-45C5-BACC-5CD3002D1786}"/>
                  </a:ext>
                </a:extLst>
              </p:cNvPr>
              <p:cNvSpPr/>
              <p:nvPr/>
            </p:nvSpPr>
            <p:spPr>
              <a:xfrm>
                <a:off x="1940051" y="5058917"/>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24" name="object 119">
                <a:extLst>
                  <a:ext uri="{FF2B5EF4-FFF2-40B4-BE49-F238E27FC236}">
                    <a16:creationId xmlns:a16="http://schemas.microsoft.com/office/drawing/2014/main" id="{693088C0-D6AF-4411-B65C-B309E4D08BDC}"/>
                  </a:ext>
                </a:extLst>
              </p:cNvPr>
              <p:cNvSpPr/>
              <p:nvPr/>
            </p:nvSpPr>
            <p:spPr>
              <a:xfrm>
                <a:off x="1939289" y="5059679"/>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25" name="object 120">
                <a:extLst>
                  <a:ext uri="{FF2B5EF4-FFF2-40B4-BE49-F238E27FC236}">
                    <a16:creationId xmlns:a16="http://schemas.microsoft.com/office/drawing/2014/main" id="{0E57AB71-CC65-4CE8-8BF4-DA6BBDB9F1DB}"/>
                  </a:ext>
                </a:extLst>
              </p:cNvPr>
              <p:cNvSpPr/>
              <p:nvPr/>
            </p:nvSpPr>
            <p:spPr>
              <a:xfrm>
                <a:off x="1938527" y="5060441"/>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26" name="object 121">
                <a:extLst>
                  <a:ext uri="{FF2B5EF4-FFF2-40B4-BE49-F238E27FC236}">
                    <a16:creationId xmlns:a16="http://schemas.microsoft.com/office/drawing/2014/main" id="{3595937D-8E6D-4ADB-BF1A-FDC86B6900EB}"/>
                  </a:ext>
                </a:extLst>
              </p:cNvPr>
              <p:cNvSpPr/>
              <p:nvPr/>
            </p:nvSpPr>
            <p:spPr>
              <a:xfrm>
                <a:off x="1937766" y="5061203"/>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27" name="object 122">
                <a:extLst>
                  <a:ext uri="{FF2B5EF4-FFF2-40B4-BE49-F238E27FC236}">
                    <a16:creationId xmlns:a16="http://schemas.microsoft.com/office/drawing/2014/main" id="{DCEDE76E-63C8-414C-89DF-E0918F8B82DC}"/>
                  </a:ext>
                </a:extLst>
              </p:cNvPr>
              <p:cNvSpPr/>
              <p:nvPr/>
            </p:nvSpPr>
            <p:spPr>
              <a:xfrm>
                <a:off x="1937004" y="5061965"/>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28" name="object 123">
                <a:extLst>
                  <a:ext uri="{FF2B5EF4-FFF2-40B4-BE49-F238E27FC236}">
                    <a16:creationId xmlns:a16="http://schemas.microsoft.com/office/drawing/2014/main" id="{580D1019-62FB-493E-B56B-FD32872EAA4D}"/>
                  </a:ext>
                </a:extLst>
              </p:cNvPr>
              <p:cNvSpPr/>
              <p:nvPr/>
            </p:nvSpPr>
            <p:spPr>
              <a:xfrm>
                <a:off x="1936242" y="5062728"/>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29" name="object 124">
                <a:extLst>
                  <a:ext uri="{FF2B5EF4-FFF2-40B4-BE49-F238E27FC236}">
                    <a16:creationId xmlns:a16="http://schemas.microsoft.com/office/drawing/2014/main" id="{A0AF059D-0D5B-4464-ACF3-2411036DC5E9}"/>
                  </a:ext>
                </a:extLst>
              </p:cNvPr>
              <p:cNvSpPr/>
              <p:nvPr/>
            </p:nvSpPr>
            <p:spPr>
              <a:xfrm>
                <a:off x="1935479" y="5063490"/>
                <a:ext cx="29209" cy="0"/>
              </a:xfrm>
              <a:custGeom>
                <a:avLst/>
                <a:gdLst/>
                <a:ahLst/>
                <a:cxnLst/>
                <a:rect l="l" t="t" r="r" b="b"/>
                <a:pathLst>
                  <a:path w="29210">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30" name="object 125">
                <a:extLst>
                  <a:ext uri="{FF2B5EF4-FFF2-40B4-BE49-F238E27FC236}">
                    <a16:creationId xmlns:a16="http://schemas.microsoft.com/office/drawing/2014/main" id="{FFD41CF2-DC82-40A7-A4D7-0D3654BDA888}"/>
                  </a:ext>
                </a:extLst>
              </p:cNvPr>
              <p:cNvSpPr/>
              <p:nvPr/>
            </p:nvSpPr>
            <p:spPr>
              <a:xfrm>
                <a:off x="1934717" y="5064252"/>
                <a:ext cx="29209" cy="0"/>
              </a:xfrm>
              <a:custGeom>
                <a:avLst/>
                <a:gdLst/>
                <a:ahLst/>
                <a:cxnLst/>
                <a:rect l="l" t="t" r="r" b="b"/>
                <a:pathLst>
                  <a:path w="29210">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31" name="object 126">
                <a:extLst>
                  <a:ext uri="{FF2B5EF4-FFF2-40B4-BE49-F238E27FC236}">
                    <a16:creationId xmlns:a16="http://schemas.microsoft.com/office/drawing/2014/main" id="{5BB5BE77-71D1-4C1A-BF98-3EFF9F654821}"/>
                  </a:ext>
                </a:extLst>
              </p:cNvPr>
              <p:cNvSpPr/>
              <p:nvPr/>
            </p:nvSpPr>
            <p:spPr>
              <a:xfrm>
                <a:off x="1933955" y="5065014"/>
                <a:ext cx="29209" cy="0"/>
              </a:xfrm>
              <a:custGeom>
                <a:avLst/>
                <a:gdLst/>
                <a:ahLst/>
                <a:cxnLst/>
                <a:rect l="l" t="t" r="r" b="b"/>
                <a:pathLst>
                  <a:path w="29210">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32" name="object 127">
                <a:extLst>
                  <a:ext uri="{FF2B5EF4-FFF2-40B4-BE49-F238E27FC236}">
                    <a16:creationId xmlns:a16="http://schemas.microsoft.com/office/drawing/2014/main" id="{E8BBCBA8-E12C-4351-B483-F8463172DBD3}"/>
                  </a:ext>
                </a:extLst>
              </p:cNvPr>
              <p:cNvSpPr/>
              <p:nvPr/>
            </p:nvSpPr>
            <p:spPr>
              <a:xfrm>
                <a:off x="1933194" y="5065776"/>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33" name="object 128">
                <a:extLst>
                  <a:ext uri="{FF2B5EF4-FFF2-40B4-BE49-F238E27FC236}">
                    <a16:creationId xmlns:a16="http://schemas.microsoft.com/office/drawing/2014/main" id="{63327210-6801-4C44-896C-3D2CCEA982D4}"/>
                  </a:ext>
                </a:extLst>
              </p:cNvPr>
              <p:cNvSpPr/>
              <p:nvPr/>
            </p:nvSpPr>
            <p:spPr>
              <a:xfrm>
                <a:off x="1932432" y="5066538"/>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34" name="object 129">
                <a:extLst>
                  <a:ext uri="{FF2B5EF4-FFF2-40B4-BE49-F238E27FC236}">
                    <a16:creationId xmlns:a16="http://schemas.microsoft.com/office/drawing/2014/main" id="{A6D26CA3-ABE1-41E1-9144-BE420F5C3C4B}"/>
                  </a:ext>
                </a:extLst>
              </p:cNvPr>
              <p:cNvSpPr/>
              <p:nvPr/>
            </p:nvSpPr>
            <p:spPr>
              <a:xfrm>
                <a:off x="1931670" y="5067300"/>
                <a:ext cx="27940" cy="0"/>
              </a:xfrm>
              <a:custGeom>
                <a:avLst/>
                <a:gdLst/>
                <a:ahLst/>
                <a:cxnLst/>
                <a:rect l="l" t="t" r="r" b="b"/>
                <a:pathLst>
                  <a:path w="27939">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35" name="object 130">
                <a:extLst>
                  <a:ext uri="{FF2B5EF4-FFF2-40B4-BE49-F238E27FC236}">
                    <a16:creationId xmlns:a16="http://schemas.microsoft.com/office/drawing/2014/main" id="{0183B9C1-9066-4CAD-8030-3A123E289ACE}"/>
                  </a:ext>
                </a:extLst>
              </p:cNvPr>
              <p:cNvSpPr/>
              <p:nvPr/>
            </p:nvSpPr>
            <p:spPr>
              <a:xfrm>
                <a:off x="1930907" y="5068061"/>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36" name="object 131">
                <a:extLst>
                  <a:ext uri="{FF2B5EF4-FFF2-40B4-BE49-F238E27FC236}">
                    <a16:creationId xmlns:a16="http://schemas.microsoft.com/office/drawing/2014/main" id="{80F30E74-34C9-44D4-AD19-1072EB7FB894}"/>
                  </a:ext>
                </a:extLst>
              </p:cNvPr>
              <p:cNvSpPr/>
              <p:nvPr/>
            </p:nvSpPr>
            <p:spPr>
              <a:xfrm>
                <a:off x="1930145" y="5068823"/>
                <a:ext cx="27940" cy="0"/>
              </a:xfrm>
              <a:custGeom>
                <a:avLst/>
                <a:gdLst/>
                <a:ahLst/>
                <a:cxnLst/>
                <a:rect l="l" t="t" r="r" b="b"/>
                <a:pathLst>
                  <a:path w="27939">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37" name="object 132">
                <a:extLst>
                  <a:ext uri="{FF2B5EF4-FFF2-40B4-BE49-F238E27FC236}">
                    <a16:creationId xmlns:a16="http://schemas.microsoft.com/office/drawing/2014/main" id="{2CB91697-60DC-4678-BF1E-8531EC053650}"/>
                  </a:ext>
                </a:extLst>
              </p:cNvPr>
              <p:cNvSpPr/>
              <p:nvPr/>
            </p:nvSpPr>
            <p:spPr>
              <a:xfrm>
                <a:off x="1929383" y="5069585"/>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38" name="object 133">
                <a:extLst>
                  <a:ext uri="{FF2B5EF4-FFF2-40B4-BE49-F238E27FC236}">
                    <a16:creationId xmlns:a16="http://schemas.microsoft.com/office/drawing/2014/main" id="{6B912BD4-EB49-4C7D-992F-70633606E5C4}"/>
                  </a:ext>
                </a:extLst>
              </p:cNvPr>
              <p:cNvSpPr/>
              <p:nvPr/>
            </p:nvSpPr>
            <p:spPr>
              <a:xfrm>
                <a:off x="1928622" y="5070347"/>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39" name="object 134">
                <a:extLst>
                  <a:ext uri="{FF2B5EF4-FFF2-40B4-BE49-F238E27FC236}">
                    <a16:creationId xmlns:a16="http://schemas.microsoft.com/office/drawing/2014/main" id="{EBD5D0B3-A6C0-4266-B4E9-245CDE6C7099}"/>
                  </a:ext>
                </a:extLst>
              </p:cNvPr>
              <p:cNvSpPr/>
              <p:nvPr/>
            </p:nvSpPr>
            <p:spPr>
              <a:xfrm>
                <a:off x="1927860" y="5071109"/>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40" name="object 135">
                <a:extLst>
                  <a:ext uri="{FF2B5EF4-FFF2-40B4-BE49-F238E27FC236}">
                    <a16:creationId xmlns:a16="http://schemas.microsoft.com/office/drawing/2014/main" id="{52805917-00DF-416F-BCF0-6C859FA9F6DB}"/>
                  </a:ext>
                </a:extLst>
              </p:cNvPr>
              <p:cNvSpPr/>
              <p:nvPr/>
            </p:nvSpPr>
            <p:spPr>
              <a:xfrm>
                <a:off x="1927098" y="5071871"/>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41" name="object 136">
                <a:extLst>
                  <a:ext uri="{FF2B5EF4-FFF2-40B4-BE49-F238E27FC236}">
                    <a16:creationId xmlns:a16="http://schemas.microsoft.com/office/drawing/2014/main" id="{E7FB76EA-4834-4401-9687-2C32DA74320D}"/>
                  </a:ext>
                </a:extLst>
              </p:cNvPr>
              <p:cNvSpPr/>
              <p:nvPr/>
            </p:nvSpPr>
            <p:spPr>
              <a:xfrm>
                <a:off x="1927098" y="5072634"/>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42" name="object 137">
                <a:extLst>
                  <a:ext uri="{FF2B5EF4-FFF2-40B4-BE49-F238E27FC236}">
                    <a16:creationId xmlns:a16="http://schemas.microsoft.com/office/drawing/2014/main" id="{00CB976D-C7D9-4A62-8195-0823BA4B34FC}"/>
                  </a:ext>
                </a:extLst>
              </p:cNvPr>
              <p:cNvSpPr/>
              <p:nvPr/>
            </p:nvSpPr>
            <p:spPr>
              <a:xfrm>
                <a:off x="1926335" y="5073396"/>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43" name="object 138">
                <a:extLst>
                  <a:ext uri="{FF2B5EF4-FFF2-40B4-BE49-F238E27FC236}">
                    <a16:creationId xmlns:a16="http://schemas.microsoft.com/office/drawing/2014/main" id="{A19BA357-FA14-4916-B3AD-B8F75C26C49F}"/>
                  </a:ext>
                </a:extLst>
              </p:cNvPr>
              <p:cNvSpPr/>
              <p:nvPr/>
            </p:nvSpPr>
            <p:spPr>
              <a:xfrm>
                <a:off x="1925573" y="5074158"/>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44" name="object 139">
                <a:extLst>
                  <a:ext uri="{FF2B5EF4-FFF2-40B4-BE49-F238E27FC236}">
                    <a16:creationId xmlns:a16="http://schemas.microsoft.com/office/drawing/2014/main" id="{99B9460A-87A4-463F-A292-62773369F15D}"/>
                  </a:ext>
                </a:extLst>
              </p:cNvPr>
              <p:cNvSpPr/>
              <p:nvPr/>
            </p:nvSpPr>
            <p:spPr>
              <a:xfrm>
                <a:off x="1924811" y="5074920"/>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45" name="object 140">
                <a:extLst>
                  <a:ext uri="{FF2B5EF4-FFF2-40B4-BE49-F238E27FC236}">
                    <a16:creationId xmlns:a16="http://schemas.microsoft.com/office/drawing/2014/main" id="{A22C5E4C-8F0C-4C7B-B4A3-B3648DA3BC90}"/>
                  </a:ext>
                </a:extLst>
              </p:cNvPr>
              <p:cNvSpPr/>
              <p:nvPr/>
            </p:nvSpPr>
            <p:spPr>
              <a:xfrm>
                <a:off x="1924811" y="5075682"/>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46" name="object 141">
                <a:extLst>
                  <a:ext uri="{FF2B5EF4-FFF2-40B4-BE49-F238E27FC236}">
                    <a16:creationId xmlns:a16="http://schemas.microsoft.com/office/drawing/2014/main" id="{0DE26086-306C-47ED-B81A-AB809629859E}"/>
                  </a:ext>
                </a:extLst>
              </p:cNvPr>
              <p:cNvSpPr/>
              <p:nvPr/>
            </p:nvSpPr>
            <p:spPr>
              <a:xfrm>
                <a:off x="1924050" y="5076444"/>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47" name="object 142">
                <a:extLst>
                  <a:ext uri="{FF2B5EF4-FFF2-40B4-BE49-F238E27FC236}">
                    <a16:creationId xmlns:a16="http://schemas.microsoft.com/office/drawing/2014/main" id="{26ECC26F-78A4-440D-99BA-2EA59BC79B5C}"/>
                  </a:ext>
                </a:extLst>
              </p:cNvPr>
              <p:cNvSpPr/>
              <p:nvPr/>
            </p:nvSpPr>
            <p:spPr>
              <a:xfrm>
                <a:off x="1923288" y="5077205"/>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48" name="object 143">
                <a:extLst>
                  <a:ext uri="{FF2B5EF4-FFF2-40B4-BE49-F238E27FC236}">
                    <a16:creationId xmlns:a16="http://schemas.microsoft.com/office/drawing/2014/main" id="{85A3D22B-57FC-4FA0-A588-D2D66A52D870}"/>
                  </a:ext>
                </a:extLst>
              </p:cNvPr>
              <p:cNvSpPr/>
              <p:nvPr/>
            </p:nvSpPr>
            <p:spPr>
              <a:xfrm>
                <a:off x="1922526" y="5077967"/>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49" name="object 144">
                <a:extLst>
                  <a:ext uri="{FF2B5EF4-FFF2-40B4-BE49-F238E27FC236}">
                    <a16:creationId xmlns:a16="http://schemas.microsoft.com/office/drawing/2014/main" id="{0B59190F-9A02-4DE9-8D1E-717D97A3EA09}"/>
                  </a:ext>
                </a:extLst>
              </p:cNvPr>
              <p:cNvSpPr/>
              <p:nvPr/>
            </p:nvSpPr>
            <p:spPr>
              <a:xfrm>
                <a:off x="1921764" y="5078729"/>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50" name="object 145">
                <a:extLst>
                  <a:ext uri="{FF2B5EF4-FFF2-40B4-BE49-F238E27FC236}">
                    <a16:creationId xmlns:a16="http://schemas.microsoft.com/office/drawing/2014/main" id="{34C1FEB5-E314-4F26-9445-1418E6CADB20}"/>
                  </a:ext>
                </a:extLst>
              </p:cNvPr>
              <p:cNvSpPr/>
              <p:nvPr/>
            </p:nvSpPr>
            <p:spPr>
              <a:xfrm>
                <a:off x="1921764" y="5079491"/>
                <a:ext cx="24130" cy="0"/>
              </a:xfrm>
              <a:custGeom>
                <a:avLst/>
                <a:gdLst/>
                <a:ahLst/>
                <a:cxnLst/>
                <a:rect l="l" t="t" r="r" b="b"/>
                <a:pathLst>
                  <a:path w="24130">
                    <a:moveTo>
                      <a:pt x="0" y="0"/>
                    </a:moveTo>
                    <a:lnTo>
                      <a:pt x="2362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51" name="object 146">
                <a:extLst>
                  <a:ext uri="{FF2B5EF4-FFF2-40B4-BE49-F238E27FC236}">
                    <a16:creationId xmlns:a16="http://schemas.microsoft.com/office/drawing/2014/main" id="{DFDB343F-2AC0-4459-842D-1078576E694D}"/>
                  </a:ext>
                </a:extLst>
              </p:cNvPr>
              <p:cNvSpPr/>
              <p:nvPr/>
            </p:nvSpPr>
            <p:spPr>
              <a:xfrm>
                <a:off x="1921001" y="5080253"/>
                <a:ext cx="24130" cy="0"/>
              </a:xfrm>
              <a:custGeom>
                <a:avLst/>
                <a:gdLst/>
                <a:ahLst/>
                <a:cxnLst/>
                <a:rect l="l" t="t" r="r" b="b"/>
                <a:pathLst>
                  <a:path w="24130">
                    <a:moveTo>
                      <a:pt x="0" y="0"/>
                    </a:moveTo>
                    <a:lnTo>
                      <a:pt x="2362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52" name="object 147">
                <a:extLst>
                  <a:ext uri="{FF2B5EF4-FFF2-40B4-BE49-F238E27FC236}">
                    <a16:creationId xmlns:a16="http://schemas.microsoft.com/office/drawing/2014/main" id="{1DC6E964-7656-40FB-A3F0-0C706A851213}"/>
                  </a:ext>
                </a:extLst>
              </p:cNvPr>
              <p:cNvSpPr/>
              <p:nvPr/>
            </p:nvSpPr>
            <p:spPr>
              <a:xfrm>
                <a:off x="1920239" y="5081015"/>
                <a:ext cx="24130" cy="0"/>
              </a:xfrm>
              <a:custGeom>
                <a:avLst/>
                <a:gdLst/>
                <a:ahLst/>
                <a:cxnLst/>
                <a:rect l="l" t="t" r="r" b="b"/>
                <a:pathLst>
                  <a:path w="24130">
                    <a:moveTo>
                      <a:pt x="0" y="0"/>
                    </a:moveTo>
                    <a:lnTo>
                      <a:pt x="2362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53" name="object 148">
                <a:extLst>
                  <a:ext uri="{FF2B5EF4-FFF2-40B4-BE49-F238E27FC236}">
                    <a16:creationId xmlns:a16="http://schemas.microsoft.com/office/drawing/2014/main" id="{7CC99A8F-C9A0-4628-BE95-BD4AF5DFC5AD}"/>
                  </a:ext>
                </a:extLst>
              </p:cNvPr>
              <p:cNvSpPr/>
              <p:nvPr/>
            </p:nvSpPr>
            <p:spPr>
              <a:xfrm>
                <a:off x="1919477" y="5081778"/>
                <a:ext cx="24130" cy="0"/>
              </a:xfrm>
              <a:custGeom>
                <a:avLst/>
                <a:gdLst/>
                <a:ahLst/>
                <a:cxnLst/>
                <a:rect l="l" t="t" r="r" b="b"/>
                <a:pathLst>
                  <a:path w="24130">
                    <a:moveTo>
                      <a:pt x="0" y="0"/>
                    </a:moveTo>
                    <a:lnTo>
                      <a:pt x="2362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54" name="object 149">
                <a:extLst>
                  <a:ext uri="{FF2B5EF4-FFF2-40B4-BE49-F238E27FC236}">
                    <a16:creationId xmlns:a16="http://schemas.microsoft.com/office/drawing/2014/main" id="{6788AF5D-6708-4B9D-8570-1000BE8097D7}"/>
                  </a:ext>
                </a:extLst>
              </p:cNvPr>
              <p:cNvSpPr/>
              <p:nvPr/>
            </p:nvSpPr>
            <p:spPr>
              <a:xfrm>
                <a:off x="1919477" y="5082540"/>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55" name="object 150">
                <a:extLst>
                  <a:ext uri="{FF2B5EF4-FFF2-40B4-BE49-F238E27FC236}">
                    <a16:creationId xmlns:a16="http://schemas.microsoft.com/office/drawing/2014/main" id="{E05F477C-023D-451E-8065-457855840AE7}"/>
                  </a:ext>
                </a:extLst>
              </p:cNvPr>
              <p:cNvSpPr/>
              <p:nvPr/>
            </p:nvSpPr>
            <p:spPr>
              <a:xfrm>
                <a:off x="1918716" y="5083302"/>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56" name="object 151">
                <a:extLst>
                  <a:ext uri="{FF2B5EF4-FFF2-40B4-BE49-F238E27FC236}">
                    <a16:creationId xmlns:a16="http://schemas.microsoft.com/office/drawing/2014/main" id="{76BD67F1-85D5-47AE-A99C-7C78AC37BAEE}"/>
                  </a:ext>
                </a:extLst>
              </p:cNvPr>
              <p:cNvSpPr/>
              <p:nvPr/>
            </p:nvSpPr>
            <p:spPr>
              <a:xfrm>
                <a:off x="1917954" y="5084064"/>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57" name="object 152">
                <a:extLst>
                  <a:ext uri="{FF2B5EF4-FFF2-40B4-BE49-F238E27FC236}">
                    <a16:creationId xmlns:a16="http://schemas.microsoft.com/office/drawing/2014/main" id="{95BD3865-C1FE-4859-80FC-83506145A993}"/>
                  </a:ext>
                </a:extLst>
              </p:cNvPr>
              <p:cNvSpPr/>
              <p:nvPr/>
            </p:nvSpPr>
            <p:spPr>
              <a:xfrm>
                <a:off x="1917954" y="5084826"/>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58" name="object 153">
                <a:extLst>
                  <a:ext uri="{FF2B5EF4-FFF2-40B4-BE49-F238E27FC236}">
                    <a16:creationId xmlns:a16="http://schemas.microsoft.com/office/drawing/2014/main" id="{3C2E5D35-6D14-4B93-9827-98F2CB860597}"/>
                  </a:ext>
                </a:extLst>
              </p:cNvPr>
              <p:cNvSpPr/>
              <p:nvPr/>
            </p:nvSpPr>
            <p:spPr>
              <a:xfrm>
                <a:off x="1917192" y="5085588"/>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59" name="object 154">
                <a:extLst>
                  <a:ext uri="{FF2B5EF4-FFF2-40B4-BE49-F238E27FC236}">
                    <a16:creationId xmlns:a16="http://schemas.microsoft.com/office/drawing/2014/main" id="{5F21C4BD-090E-4B24-8378-2B35A8CBAE75}"/>
                  </a:ext>
                </a:extLst>
              </p:cNvPr>
              <p:cNvSpPr/>
              <p:nvPr/>
            </p:nvSpPr>
            <p:spPr>
              <a:xfrm>
                <a:off x="1916429" y="5086350"/>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60" name="object 155">
                <a:extLst>
                  <a:ext uri="{FF2B5EF4-FFF2-40B4-BE49-F238E27FC236}">
                    <a16:creationId xmlns:a16="http://schemas.microsoft.com/office/drawing/2014/main" id="{E9DCB320-1E95-4A83-B2DE-D355D8846676}"/>
                  </a:ext>
                </a:extLst>
              </p:cNvPr>
              <p:cNvSpPr/>
              <p:nvPr/>
            </p:nvSpPr>
            <p:spPr>
              <a:xfrm>
                <a:off x="1916429" y="5087111"/>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61" name="object 156">
                <a:extLst>
                  <a:ext uri="{FF2B5EF4-FFF2-40B4-BE49-F238E27FC236}">
                    <a16:creationId xmlns:a16="http://schemas.microsoft.com/office/drawing/2014/main" id="{39378CD8-688F-41F4-BB7A-C0EA975BF0F0}"/>
                  </a:ext>
                </a:extLst>
              </p:cNvPr>
              <p:cNvSpPr/>
              <p:nvPr/>
            </p:nvSpPr>
            <p:spPr>
              <a:xfrm>
                <a:off x="1915667" y="5087873"/>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62" name="object 157">
                <a:extLst>
                  <a:ext uri="{FF2B5EF4-FFF2-40B4-BE49-F238E27FC236}">
                    <a16:creationId xmlns:a16="http://schemas.microsoft.com/office/drawing/2014/main" id="{CEB4A6DB-A584-4180-9BB5-34D4D6888884}"/>
                  </a:ext>
                </a:extLst>
              </p:cNvPr>
              <p:cNvSpPr/>
              <p:nvPr/>
            </p:nvSpPr>
            <p:spPr>
              <a:xfrm>
                <a:off x="1914905" y="5088635"/>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63" name="object 158">
                <a:extLst>
                  <a:ext uri="{FF2B5EF4-FFF2-40B4-BE49-F238E27FC236}">
                    <a16:creationId xmlns:a16="http://schemas.microsoft.com/office/drawing/2014/main" id="{2DC5E5EC-312B-4C92-95E2-D1B89DF2E21B}"/>
                  </a:ext>
                </a:extLst>
              </p:cNvPr>
              <p:cNvSpPr/>
              <p:nvPr/>
            </p:nvSpPr>
            <p:spPr>
              <a:xfrm>
                <a:off x="1914905" y="5089397"/>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64" name="object 159">
                <a:extLst>
                  <a:ext uri="{FF2B5EF4-FFF2-40B4-BE49-F238E27FC236}">
                    <a16:creationId xmlns:a16="http://schemas.microsoft.com/office/drawing/2014/main" id="{7DCBA1C9-81FA-4B3D-8A59-5EA00485D981}"/>
                  </a:ext>
                </a:extLst>
              </p:cNvPr>
              <p:cNvSpPr/>
              <p:nvPr/>
            </p:nvSpPr>
            <p:spPr>
              <a:xfrm>
                <a:off x="1914144" y="5090159"/>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65" name="object 160">
                <a:extLst>
                  <a:ext uri="{FF2B5EF4-FFF2-40B4-BE49-F238E27FC236}">
                    <a16:creationId xmlns:a16="http://schemas.microsoft.com/office/drawing/2014/main" id="{831E7045-BACB-4FE0-9E4C-D2BFB75C786F}"/>
                  </a:ext>
                </a:extLst>
              </p:cNvPr>
              <p:cNvSpPr/>
              <p:nvPr/>
            </p:nvSpPr>
            <p:spPr>
              <a:xfrm>
                <a:off x="1913382" y="5090921"/>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66" name="object 161">
                <a:extLst>
                  <a:ext uri="{FF2B5EF4-FFF2-40B4-BE49-F238E27FC236}">
                    <a16:creationId xmlns:a16="http://schemas.microsoft.com/office/drawing/2014/main" id="{5FBA48DE-BC91-401C-87A6-5F9F5DBF0375}"/>
                  </a:ext>
                </a:extLst>
              </p:cNvPr>
              <p:cNvSpPr/>
              <p:nvPr/>
            </p:nvSpPr>
            <p:spPr>
              <a:xfrm>
                <a:off x="1913382" y="5091684"/>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67" name="object 162">
                <a:extLst>
                  <a:ext uri="{FF2B5EF4-FFF2-40B4-BE49-F238E27FC236}">
                    <a16:creationId xmlns:a16="http://schemas.microsoft.com/office/drawing/2014/main" id="{FFE3447F-A4CE-401A-975B-06D8B14F9E85}"/>
                  </a:ext>
                </a:extLst>
              </p:cNvPr>
              <p:cNvSpPr/>
              <p:nvPr/>
            </p:nvSpPr>
            <p:spPr>
              <a:xfrm>
                <a:off x="1912620" y="5092446"/>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68" name="object 163">
                <a:extLst>
                  <a:ext uri="{FF2B5EF4-FFF2-40B4-BE49-F238E27FC236}">
                    <a16:creationId xmlns:a16="http://schemas.microsoft.com/office/drawing/2014/main" id="{1BB7D281-53E6-4C7E-8002-1D3C98EF3B19}"/>
                  </a:ext>
                </a:extLst>
              </p:cNvPr>
              <p:cNvSpPr/>
              <p:nvPr/>
            </p:nvSpPr>
            <p:spPr>
              <a:xfrm>
                <a:off x="1911857" y="5093208"/>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69" name="object 164">
                <a:extLst>
                  <a:ext uri="{FF2B5EF4-FFF2-40B4-BE49-F238E27FC236}">
                    <a16:creationId xmlns:a16="http://schemas.microsoft.com/office/drawing/2014/main" id="{EFCA57D5-EE65-4DFC-BEF6-05303798A21B}"/>
                  </a:ext>
                </a:extLst>
              </p:cNvPr>
              <p:cNvSpPr/>
              <p:nvPr/>
            </p:nvSpPr>
            <p:spPr>
              <a:xfrm>
                <a:off x="1911095" y="5093970"/>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70" name="object 165">
                <a:extLst>
                  <a:ext uri="{FF2B5EF4-FFF2-40B4-BE49-F238E27FC236}">
                    <a16:creationId xmlns:a16="http://schemas.microsoft.com/office/drawing/2014/main" id="{9D1C0854-CED5-4326-9F37-A7B56DDF5FED}"/>
                  </a:ext>
                </a:extLst>
              </p:cNvPr>
              <p:cNvSpPr/>
              <p:nvPr/>
            </p:nvSpPr>
            <p:spPr>
              <a:xfrm>
                <a:off x="1911095" y="5094732"/>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71" name="object 166">
                <a:extLst>
                  <a:ext uri="{FF2B5EF4-FFF2-40B4-BE49-F238E27FC236}">
                    <a16:creationId xmlns:a16="http://schemas.microsoft.com/office/drawing/2014/main" id="{90B04E9F-E4B7-4396-AFCF-01545F8AF45A}"/>
                  </a:ext>
                </a:extLst>
              </p:cNvPr>
              <p:cNvSpPr/>
              <p:nvPr/>
            </p:nvSpPr>
            <p:spPr>
              <a:xfrm>
                <a:off x="1910333" y="5095494"/>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72" name="object 167">
                <a:extLst>
                  <a:ext uri="{FF2B5EF4-FFF2-40B4-BE49-F238E27FC236}">
                    <a16:creationId xmlns:a16="http://schemas.microsoft.com/office/drawing/2014/main" id="{65351C6F-F1CE-4AB2-8655-1340BA65E806}"/>
                  </a:ext>
                </a:extLst>
              </p:cNvPr>
              <p:cNvSpPr/>
              <p:nvPr/>
            </p:nvSpPr>
            <p:spPr>
              <a:xfrm>
                <a:off x="1909572" y="5096255"/>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73" name="object 168">
                <a:extLst>
                  <a:ext uri="{FF2B5EF4-FFF2-40B4-BE49-F238E27FC236}">
                    <a16:creationId xmlns:a16="http://schemas.microsoft.com/office/drawing/2014/main" id="{A3DE107C-EE49-4518-BE5A-B607F8C08AAA}"/>
                  </a:ext>
                </a:extLst>
              </p:cNvPr>
              <p:cNvSpPr/>
              <p:nvPr/>
            </p:nvSpPr>
            <p:spPr>
              <a:xfrm>
                <a:off x="1909572" y="5097017"/>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74" name="object 169">
                <a:extLst>
                  <a:ext uri="{FF2B5EF4-FFF2-40B4-BE49-F238E27FC236}">
                    <a16:creationId xmlns:a16="http://schemas.microsoft.com/office/drawing/2014/main" id="{855B9B10-5634-421A-A9C0-E5AC2F8FA0F0}"/>
                  </a:ext>
                </a:extLst>
              </p:cNvPr>
              <p:cNvSpPr/>
              <p:nvPr/>
            </p:nvSpPr>
            <p:spPr>
              <a:xfrm>
                <a:off x="1908810" y="5097779"/>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75" name="object 170">
                <a:extLst>
                  <a:ext uri="{FF2B5EF4-FFF2-40B4-BE49-F238E27FC236}">
                    <a16:creationId xmlns:a16="http://schemas.microsoft.com/office/drawing/2014/main" id="{DFD9C0D6-7367-4591-B236-AF933C015613}"/>
                  </a:ext>
                </a:extLst>
              </p:cNvPr>
              <p:cNvSpPr/>
              <p:nvPr/>
            </p:nvSpPr>
            <p:spPr>
              <a:xfrm>
                <a:off x="1908048" y="5098541"/>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76" name="object 171">
                <a:extLst>
                  <a:ext uri="{FF2B5EF4-FFF2-40B4-BE49-F238E27FC236}">
                    <a16:creationId xmlns:a16="http://schemas.microsoft.com/office/drawing/2014/main" id="{63D17A81-D0B9-4AFA-8CB9-F1BA2A6B1A65}"/>
                  </a:ext>
                </a:extLst>
              </p:cNvPr>
              <p:cNvSpPr/>
              <p:nvPr/>
            </p:nvSpPr>
            <p:spPr>
              <a:xfrm>
                <a:off x="1908048" y="5099303"/>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77" name="object 172">
                <a:extLst>
                  <a:ext uri="{FF2B5EF4-FFF2-40B4-BE49-F238E27FC236}">
                    <a16:creationId xmlns:a16="http://schemas.microsoft.com/office/drawing/2014/main" id="{9B7B8F3C-F631-4E80-AA07-31E0A8B043FB}"/>
                  </a:ext>
                </a:extLst>
              </p:cNvPr>
              <p:cNvSpPr/>
              <p:nvPr/>
            </p:nvSpPr>
            <p:spPr>
              <a:xfrm>
                <a:off x="1907285" y="5100065"/>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78" name="object 173">
                <a:extLst>
                  <a:ext uri="{FF2B5EF4-FFF2-40B4-BE49-F238E27FC236}">
                    <a16:creationId xmlns:a16="http://schemas.microsoft.com/office/drawing/2014/main" id="{ADE31BDE-3560-4F6D-AB1B-474A48065574}"/>
                  </a:ext>
                </a:extLst>
              </p:cNvPr>
              <p:cNvSpPr/>
              <p:nvPr/>
            </p:nvSpPr>
            <p:spPr>
              <a:xfrm>
                <a:off x="1906523" y="5100828"/>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79" name="object 174">
                <a:extLst>
                  <a:ext uri="{FF2B5EF4-FFF2-40B4-BE49-F238E27FC236}">
                    <a16:creationId xmlns:a16="http://schemas.microsoft.com/office/drawing/2014/main" id="{BBDC6EB1-8BCC-4C88-B6ED-BA75BEE2BBAE}"/>
                  </a:ext>
                </a:extLst>
              </p:cNvPr>
              <p:cNvSpPr/>
              <p:nvPr/>
            </p:nvSpPr>
            <p:spPr>
              <a:xfrm>
                <a:off x="1906523" y="5101590"/>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80" name="object 175">
                <a:extLst>
                  <a:ext uri="{FF2B5EF4-FFF2-40B4-BE49-F238E27FC236}">
                    <a16:creationId xmlns:a16="http://schemas.microsoft.com/office/drawing/2014/main" id="{AE408E2A-18E2-41E2-BACA-CDCD0D9FC9B6}"/>
                  </a:ext>
                </a:extLst>
              </p:cNvPr>
              <p:cNvSpPr/>
              <p:nvPr/>
            </p:nvSpPr>
            <p:spPr>
              <a:xfrm>
                <a:off x="1905761" y="5102352"/>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81" name="object 176">
                <a:extLst>
                  <a:ext uri="{FF2B5EF4-FFF2-40B4-BE49-F238E27FC236}">
                    <a16:creationId xmlns:a16="http://schemas.microsoft.com/office/drawing/2014/main" id="{0BBB1E4D-24A4-4048-AC1F-1424EAAD41C1}"/>
                  </a:ext>
                </a:extLst>
              </p:cNvPr>
              <p:cNvSpPr/>
              <p:nvPr/>
            </p:nvSpPr>
            <p:spPr>
              <a:xfrm>
                <a:off x="1905000" y="5103114"/>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82" name="object 177">
                <a:extLst>
                  <a:ext uri="{FF2B5EF4-FFF2-40B4-BE49-F238E27FC236}">
                    <a16:creationId xmlns:a16="http://schemas.microsoft.com/office/drawing/2014/main" id="{0DD91D6E-047F-49C4-8DFC-BEE945F323D2}"/>
                  </a:ext>
                </a:extLst>
              </p:cNvPr>
              <p:cNvSpPr/>
              <p:nvPr/>
            </p:nvSpPr>
            <p:spPr>
              <a:xfrm>
                <a:off x="1905000" y="5103876"/>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83" name="object 178">
                <a:extLst>
                  <a:ext uri="{FF2B5EF4-FFF2-40B4-BE49-F238E27FC236}">
                    <a16:creationId xmlns:a16="http://schemas.microsoft.com/office/drawing/2014/main" id="{FEC3CF9F-A441-49DA-9DAD-80AB6CE63338}"/>
                  </a:ext>
                </a:extLst>
              </p:cNvPr>
              <p:cNvSpPr/>
              <p:nvPr/>
            </p:nvSpPr>
            <p:spPr>
              <a:xfrm>
                <a:off x="1904238" y="5104638"/>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84" name="object 179">
                <a:extLst>
                  <a:ext uri="{FF2B5EF4-FFF2-40B4-BE49-F238E27FC236}">
                    <a16:creationId xmlns:a16="http://schemas.microsoft.com/office/drawing/2014/main" id="{E4EA0E4B-9282-4257-9B21-287D2096F59A}"/>
                  </a:ext>
                </a:extLst>
              </p:cNvPr>
              <p:cNvSpPr/>
              <p:nvPr/>
            </p:nvSpPr>
            <p:spPr>
              <a:xfrm>
                <a:off x="1903476" y="5105400"/>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85" name="object 180">
                <a:extLst>
                  <a:ext uri="{FF2B5EF4-FFF2-40B4-BE49-F238E27FC236}">
                    <a16:creationId xmlns:a16="http://schemas.microsoft.com/office/drawing/2014/main" id="{9B9309FB-0C8F-4C7B-B8CA-85816138D896}"/>
                  </a:ext>
                </a:extLst>
              </p:cNvPr>
              <p:cNvSpPr/>
              <p:nvPr/>
            </p:nvSpPr>
            <p:spPr>
              <a:xfrm>
                <a:off x="1902714" y="5106161"/>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86" name="object 181">
                <a:extLst>
                  <a:ext uri="{FF2B5EF4-FFF2-40B4-BE49-F238E27FC236}">
                    <a16:creationId xmlns:a16="http://schemas.microsoft.com/office/drawing/2014/main" id="{0FDA9ED8-654E-471A-938C-9C6CE824E97E}"/>
                  </a:ext>
                </a:extLst>
              </p:cNvPr>
              <p:cNvSpPr/>
              <p:nvPr/>
            </p:nvSpPr>
            <p:spPr>
              <a:xfrm>
                <a:off x="1902714" y="5106923"/>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87" name="object 182">
                <a:extLst>
                  <a:ext uri="{FF2B5EF4-FFF2-40B4-BE49-F238E27FC236}">
                    <a16:creationId xmlns:a16="http://schemas.microsoft.com/office/drawing/2014/main" id="{00A5D7F9-5454-44E7-A4A9-28D90F7AD184}"/>
                  </a:ext>
                </a:extLst>
              </p:cNvPr>
              <p:cNvSpPr/>
              <p:nvPr/>
            </p:nvSpPr>
            <p:spPr>
              <a:xfrm>
                <a:off x="1901951" y="5107685"/>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88" name="object 183">
                <a:extLst>
                  <a:ext uri="{FF2B5EF4-FFF2-40B4-BE49-F238E27FC236}">
                    <a16:creationId xmlns:a16="http://schemas.microsoft.com/office/drawing/2014/main" id="{11A2C8A2-2255-4AD0-B4E4-AF3EFEAC1A8C}"/>
                  </a:ext>
                </a:extLst>
              </p:cNvPr>
              <p:cNvSpPr/>
              <p:nvPr/>
            </p:nvSpPr>
            <p:spPr>
              <a:xfrm>
                <a:off x="1901951" y="5108447"/>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89" name="object 184">
                <a:extLst>
                  <a:ext uri="{FF2B5EF4-FFF2-40B4-BE49-F238E27FC236}">
                    <a16:creationId xmlns:a16="http://schemas.microsoft.com/office/drawing/2014/main" id="{01FFD5CA-C373-47CB-B68C-D08FD4588478}"/>
                  </a:ext>
                </a:extLst>
              </p:cNvPr>
              <p:cNvSpPr/>
              <p:nvPr/>
            </p:nvSpPr>
            <p:spPr>
              <a:xfrm>
                <a:off x="1901189" y="5109209"/>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90" name="object 185">
                <a:extLst>
                  <a:ext uri="{FF2B5EF4-FFF2-40B4-BE49-F238E27FC236}">
                    <a16:creationId xmlns:a16="http://schemas.microsoft.com/office/drawing/2014/main" id="{38F7D3C6-46B8-45B6-B5F0-216B8FA1AD78}"/>
                  </a:ext>
                </a:extLst>
              </p:cNvPr>
              <p:cNvSpPr/>
              <p:nvPr/>
            </p:nvSpPr>
            <p:spPr>
              <a:xfrm>
                <a:off x="1900427" y="5109971"/>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91" name="object 186">
                <a:extLst>
                  <a:ext uri="{FF2B5EF4-FFF2-40B4-BE49-F238E27FC236}">
                    <a16:creationId xmlns:a16="http://schemas.microsoft.com/office/drawing/2014/main" id="{E0C92137-450A-4764-BDF3-B527D8098139}"/>
                  </a:ext>
                </a:extLst>
              </p:cNvPr>
              <p:cNvSpPr/>
              <p:nvPr/>
            </p:nvSpPr>
            <p:spPr>
              <a:xfrm>
                <a:off x="1900427" y="5110734"/>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92" name="object 187">
                <a:extLst>
                  <a:ext uri="{FF2B5EF4-FFF2-40B4-BE49-F238E27FC236}">
                    <a16:creationId xmlns:a16="http://schemas.microsoft.com/office/drawing/2014/main" id="{0D426D2E-4416-4F3F-B5AB-B8C6F1EB4E5B}"/>
                  </a:ext>
                </a:extLst>
              </p:cNvPr>
              <p:cNvSpPr/>
              <p:nvPr/>
            </p:nvSpPr>
            <p:spPr>
              <a:xfrm>
                <a:off x="1899666" y="5111496"/>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93" name="object 188">
                <a:extLst>
                  <a:ext uri="{FF2B5EF4-FFF2-40B4-BE49-F238E27FC236}">
                    <a16:creationId xmlns:a16="http://schemas.microsoft.com/office/drawing/2014/main" id="{ED6B1BD5-429E-4233-B10A-95113F3A953A}"/>
                  </a:ext>
                </a:extLst>
              </p:cNvPr>
              <p:cNvSpPr/>
              <p:nvPr/>
            </p:nvSpPr>
            <p:spPr>
              <a:xfrm>
                <a:off x="1898904" y="5112258"/>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94" name="object 189">
                <a:extLst>
                  <a:ext uri="{FF2B5EF4-FFF2-40B4-BE49-F238E27FC236}">
                    <a16:creationId xmlns:a16="http://schemas.microsoft.com/office/drawing/2014/main" id="{E75916EA-D3B2-4247-B379-A45322317281}"/>
                  </a:ext>
                </a:extLst>
              </p:cNvPr>
              <p:cNvSpPr/>
              <p:nvPr/>
            </p:nvSpPr>
            <p:spPr>
              <a:xfrm>
                <a:off x="1898904" y="5113020"/>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95" name="object 190">
                <a:extLst>
                  <a:ext uri="{FF2B5EF4-FFF2-40B4-BE49-F238E27FC236}">
                    <a16:creationId xmlns:a16="http://schemas.microsoft.com/office/drawing/2014/main" id="{F64C3C69-6A08-45F9-AD93-D210FAD5244C}"/>
                  </a:ext>
                </a:extLst>
              </p:cNvPr>
              <p:cNvSpPr/>
              <p:nvPr/>
            </p:nvSpPr>
            <p:spPr>
              <a:xfrm>
                <a:off x="1898142" y="5114163"/>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96" name="object 191">
                <a:extLst>
                  <a:ext uri="{FF2B5EF4-FFF2-40B4-BE49-F238E27FC236}">
                    <a16:creationId xmlns:a16="http://schemas.microsoft.com/office/drawing/2014/main" id="{C74779D2-4C5C-440B-BD81-BDA24642AFDF}"/>
                  </a:ext>
                </a:extLst>
              </p:cNvPr>
              <p:cNvSpPr/>
              <p:nvPr/>
            </p:nvSpPr>
            <p:spPr>
              <a:xfrm>
                <a:off x="1897379" y="5115305"/>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97" name="object 192">
                <a:extLst>
                  <a:ext uri="{FF2B5EF4-FFF2-40B4-BE49-F238E27FC236}">
                    <a16:creationId xmlns:a16="http://schemas.microsoft.com/office/drawing/2014/main" id="{8D68B5F8-C52A-47F7-B596-B82C9C3999B5}"/>
                  </a:ext>
                </a:extLst>
              </p:cNvPr>
              <p:cNvSpPr/>
              <p:nvPr/>
            </p:nvSpPr>
            <p:spPr>
              <a:xfrm>
                <a:off x="1896617" y="5116067"/>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98" name="object 193">
                <a:extLst>
                  <a:ext uri="{FF2B5EF4-FFF2-40B4-BE49-F238E27FC236}">
                    <a16:creationId xmlns:a16="http://schemas.microsoft.com/office/drawing/2014/main" id="{CCD46087-3412-42D9-93F3-8473D72AB1EC}"/>
                  </a:ext>
                </a:extLst>
              </p:cNvPr>
              <p:cNvSpPr/>
              <p:nvPr/>
            </p:nvSpPr>
            <p:spPr>
              <a:xfrm>
                <a:off x="1896617" y="5116829"/>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899" name="object 194">
                <a:extLst>
                  <a:ext uri="{FF2B5EF4-FFF2-40B4-BE49-F238E27FC236}">
                    <a16:creationId xmlns:a16="http://schemas.microsoft.com/office/drawing/2014/main" id="{6A2ED8DA-A054-4035-A64F-B271BE65DFF3}"/>
                  </a:ext>
                </a:extLst>
              </p:cNvPr>
              <p:cNvSpPr/>
              <p:nvPr/>
            </p:nvSpPr>
            <p:spPr>
              <a:xfrm>
                <a:off x="1895855" y="5117591"/>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00" name="object 195">
                <a:extLst>
                  <a:ext uri="{FF2B5EF4-FFF2-40B4-BE49-F238E27FC236}">
                    <a16:creationId xmlns:a16="http://schemas.microsoft.com/office/drawing/2014/main" id="{0103309F-4E29-4DE2-8389-5C1FFC43A3BA}"/>
                  </a:ext>
                </a:extLst>
              </p:cNvPr>
              <p:cNvSpPr/>
              <p:nvPr/>
            </p:nvSpPr>
            <p:spPr>
              <a:xfrm>
                <a:off x="1895094" y="5118353"/>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01" name="object 196">
                <a:extLst>
                  <a:ext uri="{FF2B5EF4-FFF2-40B4-BE49-F238E27FC236}">
                    <a16:creationId xmlns:a16="http://schemas.microsoft.com/office/drawing/2014/main" id="{577139C6-B999-4021-ABCD-8F1CACD276D2}"/>
                  </a:ext>
                </a:extLst>
              </p:cNvPr>
              <p:cNvSpPr/>
              <p:nvPr/>
            </p:nvSpPr>
            <p:spPr>
              <a:xfrm>
                <a:off x="1895094" y="511911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02" name="object 197">
                <a:extLst>
                  <a:ext uri="{FF2B5EF4-FFF2-40B4-BE49-F238E27FC236}">
                    <a16:creationId xmlns:a16="http://schemas.microsoft.com/office/drawing/2014/main" id="{5ED60EDE-EADC-40F8-B5C3-CF397D77EA56}"/>
                  </a:ext>
                </a:extLst>
              </p:cNvPr>
              <p:cNvSpPr/>
              <p:nvPr/>
            </p:nvSpPr>
            <p:spPr>
              <a:xfrm>
                <a:off x="1894332" y="5119878"/>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03" name="object 198">
                <a:extLst>
                  <a:ext uri="{FF2B5EF4-FFF2-40B4-BE49-F238E27FC236}">
                    <a16:creationId xmlns:a16="http://schemas.microsoft.com/office/drawing/2014/main" id="{5A504A87-5799-424F-BB6E-26DB858019B6}"/>
                  </a:ext>
                </a:extLst>
              </p:cNvPr>
              <p:cNvSpPr/>
              <p:nvPr/>
            </p:nvSpPr>
            <p:spPr>
              <a:xfrm>
                <a:off x="1894332" y="5120640"/>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04" name="object 199">
                <a:extLst>
                  <a:ext uri="{FF2B5EF4-FFF2-40B4-BE49-F238E27FC236}">
                    <a16:creationId xmlns:a16="http://schemas.microsoft.com/office/drawing/2014/main" id="{A0A70F96-8399-4AAA-96D1-CBCA43457967}"/>
                  </a:ext>
                </a:extLst>
              </p:cNvPr>
              <p:cNvSpPr/>
              <p:nvPr/>
            </p:nvSpPr>
            <p:spPr>
              <a:xfrm>
                <a:off x="1893570" y="5121402"/>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05" name="object 200">
                <a:extLst>
                  <a:ext uri="{FF2B5EF4-FFF2-40B4-BE49-F238E27FC236}">
                    <a16:creationId xmlns:a16="http://schemas.microsoft.com/office/drawing/2014/main" id="{788A82C6-E0AC-4670-8D8C-5112E83934E0}"/>
                  </a:ext>
                </a:extLst>
              </p:cNvPr>
              <p:cNvSpPr/>
              <p:nvPr/>
            </p:nvSpPr>
            <p:spPr>
              <a:xfrm>
                <a:off x="1892807" y="5122164"/>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06" name="object 201">
                <a:extLst>
                  <a:ext uri="{FF2B5EF4-FFF2-40B4-BE49-F238E27FC236}">
                    <a16:creationId xmlns:a16="http://schemas.microsoft.com/office/drawing/2014/main" id="{C4B5AF97-0085-4A15-B5F9-678D4197523C}"/>
                  </a:ext>
                </a:extLst>
              </p:cNvPr>
              <p:cNvSpPr/>
              <p:nvPr/>
            </p:nvSpPr>
            <p:spPr>
              <a:xfrm>
                <a:off x="1892807" y="5122926"/>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07" name="object 202">
                <a:extLst>
                  <a:ext uri="{FF2B5EF4-FFF2-40B4-BE49-F238E27FC236}">
                    <a16:creationId xmlns:a16="http://schemas.microsoft.com/office/drawing/2014/main" id="{D57457DA-7356-4CF7-BF48-3D0EA29FDA67}"/>
                  </a:ext>
                </a:extLst>
              </p:cNvPr>
              <p:cNvSpPr/>
              <p:nvPr/>
            </p:nvSpPr>
            <p:spPr>
              <a:xfrm>
                <a:off x="1892045" y="5123688"/>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08" name="object 203">
                <a:extLst>
                  <a:ext uri="{FF2B5EF4-FFF2-40B4-BE49-F238E27FC236}">
                    <a16:creationId xmlns:a16="http://schemas.microsoft.com/office/drawing/2014/main" id="{E665D523-F6C8-45F3-AB46-6E8495DFD7FE}"/>
                  </a:ext>
                </a:extLst>
              </p:cNvPr>
              <p:cNvSpPr/>
              <p:nvPr/>
            </p:nvSpPr>
            <p:spPr>
              <a:xfrm>
                <a:off x="1891283" y="5124450"/>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09" name="object 204">
                <a:extLst>
                  <a:ext uri="{FF2B5EF4-FFF2-40B4-BE49-F238E27FC236}">
                    <a16:creationId xmlns:a16="http://schemas.microsoft.com/office/drawing/2014/main" id="{5E26AE34-A9AB-4D05-8B6E-74F676726EB5}"/>
                  </a:ext>
                </a:extLst>
              </p:cNvPr>
              <p:cNvSpPr/>
              <p:nvPr/>
            </p:nvSpPr>
            <p:spPr>
              <a:xfrm>
                <a:off x="1891283" y="512521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10" name="object 205">
                <a:extLst>
                  <a:ext uri="{FF2B5EF4-FFF2-40B4-BE49-F238E27FC236}">
                    <a16:creationId xmlns:a16="http://schemas.microsoft.com/office/drawing/2014/main" id="{81D54494-DD39-4A9B-8150-FD816C0539A1}"/>
                  </a:ext>
                </a:extLst>
              </p:cNvPr>
              <p:cNvSpPr/>
              <p:nvPr/>
            </p:nvSpPr>
            <p:spPr>
              <a:xfrm>
                <a:off x="1890522" y="5125973"/>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11" name="object 206">
                <a:extLst>
                  <a:ext uri="{FF2B5EF4-FFF2-40B4-BE49-F238E27FC236}">
                    <a16:creationId xmlns:a16="http://schemas.microsoft.com/office/drawing/2014/main" id="{830FB59C-A4B7-47E6-94D2-444CDF1B10A8}"/>
                  </a:ext>
                </a:extLst>
              </p:cNvPr>
              <p:cNvSpPr/>
              <p:nvPr/>
            </p:nvSpPr>
            <p:spPr>
              <a:xfrm>
                <a:off x="1890522" y="512673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12" name="object 207">
                <a:extLst>
                  <a:ext uri="{FF2B5EF4-FFF2-40B4-BE49-F238E27FC236}">
                    <a16:creationId xmlns:a16="http://schemas.microsoft.com/office/drawing/2014/main" id="{541EF2BB-E9E9-4342-8399-336B78D50017}"/>
                  </a:ext>
                </a:extLst>
              </p:cNvPr>
              <p:cNvSpPr/>
              <p:nvPr/>
            </p:nvSpPr>
            <p:spPr>
              <a:xfrm>
                <a:off x="1889760" y="5127497"/>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13" name="object 208">
                <a:extLst>
                  <a:ext uri="{FF2B5EF4-FFF2-40B4-BE49-F238E27FC236}">
                    <a16:creationId xmlns:a16="http://schemas.microsoft.com/office/drawing/2014/main" id="{C63EB0E7-AFE0-4E94-8FE2-D89D6196B410}"/>
                  </a:ext>
                </a:extLst>
              </p:cNvPr>
              <p:cNvSpPr/>
              <p:nvPr/>
            </p:nvSpPr>
            <p:spPr>
              <a:xfrm>
                <a:off x="1888998" y="5128259"/>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14" name="object 209">
                <a:extLst>
                  <a:ext uri="{FF2B5EF4-FFF2-40B4-BE49-F238E27FC236}">
                    <a16:creationId xmlns:a16="http://schemas.microsoft.com/office/drawing/2014/main" id="{FB531B8E-FDC7-4AF5-93E6-97B08B3E529C}"/>
                  </a:ext>
                </a:extLst>
              </p:cNvPr>
              <p:cNvSpPr/>
              <p:nvPr/>
            </p:nvSpPr>
            <p:spPr>
              <a:xfrm>
                <a:off x="1888998" y="512902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15" name="object 210">
                <a:extLst>
                  <a:ext uri="{FF2B5EF4-FFF2-40B4-BE49-F238E27FC236}">
                    <a16:creationId xmlns:a16="http://schemas.microsoft.com/office/drawing/2014/main" id="{4F0B1FC2-C544-4ED4-B9DD-35BB5FC11D2A}"/>
                  </a:ext>
                </a:extLst>
              </p:cNvPr>
              <p:cNvSpPr/>
              <p:nvPr/>
            </p:nvSpPr>
            <p:spPr>
              <a:xfrm>
                <a:off x="1888235" y="5129784"/>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16" name="object 211">
                <a:extLst>
                  <a:ext uri="{FF2B5EF4-FFF2-40B4-BE49-F238E27FC236}">
                    <a16:creationId xmlns:a16="http://schemas.microsoft.com/office/drawing/2014/main" id="{E44272CB-8DA4-4E5E-9EAC-1EF15AC1EFF9}"/>
                  </a:ext>
                </a:extLst>
              </p:cNvPr>
              <p:cNvSpPr/>
              <p:nvPr/>
            </p:nvSpPr>
            <p:spPr>
              <a:xfrm>
                <a:off x="1887473" y="5130546"/>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17" name="object 212">
                <a:extLst>
                  <a:ext uri="{FF2B5EF4-FFF2-40B4-BE49-F238E27FC236}">
                    <a16:creationId xmlns:a16="http://schemas.microsoft.com/office/drawing/2014/main" id="{41B9C763-5C49-4E37-BF34-962EEE922187}"/>
                  </a:ext>
                </a:extLst>
              </p:cNvPr>
              <p:cNvSpPr/>
              <p:nvPr/>
            </p:nvSpPr>
            <p:spPr>
              <a:xfrm>
                <a:off x="1886711" y="5131689"/>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18" name="object 213">
                <a:extLst>
                  <a:ext uri="{FF2B5EF4-FFF2-40B4-BE49-F238E27FC236}">
                    <a16:creationId xmlns:a16="http://schemas.microsoft.com/office/drawing/2014/main" id="{AB260623-FEE2-40C4-B609-0F75F50115AE}"/>
                  </a:ext>
                </a:extLst>
              </p:cNvPr>
              <p:cNvSpPr/>
              <p:nvPr/>
            </p:nvSpPr>
            <p:spPr>
              <a:xfrm>
                <a:off x="1885950" y="5132832"/>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19" name="object 214">
                <a:extLst>
                  <a:ext uri="{FF2B5EF4-FFF2-40B4-BE49-F238E27FC236}">
                    <a16:creationId xmlns:a16="http://schemas.microsoft.com/office/drawing/2014/main" id="{4C2DD038-9C72-4D07-AB15-A65789B02594}"/>
                  </a:ext>
                </a:extLst>
              </p:cNvPr>
              <p:cNvSpPr/>
              <p:nvPr/>
            </p:nvSpPr>
            <p:spPr>
              <a:xfrm>
                <a:off x="1885188" y="5133594"/>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20" name="object 215">
                <a:extLst>
                  <a:ext uri="{FF2B5EF4-FFF2-40B4-BE49-F238E27FC236}">
                    <a16:creationId xmlns:a16="http://schemas.microsoft.com/office/drawing/2014/main" id="{FC2D07E6-594D-494A-B3F0-DA7747D07CD3}"/>
                  </a:ext>
                </a:extLst>
              </p:cNvPr>
              <p:cNvSpPr/>
              <p:nvPr/>
            </p:nvSpPr>
            <p:spPr>
              <a:xfrm>
                <a:off x="1885188" y="5134355"/>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21" name="object 216">
                <a:extLst>
                  <a:ext uri="{FF2B5EF4-FFF2-40B4-BE49-F238E27FC236}">
                    <a16:creationId xmlns:a16="http://schemas.microsoft.com/office/drawing/2014/main" id="{22138EC9-63A3-468B-B870-527D3A6B1457}"/>
                  </a:ext>
                </a:extLst>
              </p:cNvPr>
              <p:cNvSpPr/>
              <p:nvPr/>
            </p:nvSpPr>
            <p:spPr>
              <a:xfrm>
                <a:off x="1884426" y="5135117"/>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22" name="object 217">
                <a:extLst>
                  <a:ext uri="{FF2B5EF4-FFF2-40B4-BE49-F238E27FC236}">
                    <a16:creationId xmlns:a16="http://schemas.microsoft.com/office/drawing/2014/main" id="{445E3025-50DC-46ED-AF5C-2A1F0356A044}"/>
                  </a:ext>
                </a:extLst>
              </p:cNvPr>
              <p:cNvSpPr/>
              <p:nvPr/>
            </p:nvSpPr>
            <p:spPr>
              <a:xfrm>
                <a:off x="1883664" y="5135879"/>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23" name="object 218">
                <a:extLst>
                  <a:ext uri="{FF2B5EF4-FFF2-40B4-BE49-F238E27FC236}">
                    <a16:creationId xmlns:a16="http://schemas.microsoft.com/office/drawing/2014/main" id="{CB5E5045-89A8-4175-969A-01A1DCC16632}"/>
                  </a:ext>
                </a:extLst>
              </p:cNvPr>
              <p:cNvSpPr/>
              <p:nvPr/>
            </p:nvSpPr>
            <p:spPr>
              <a:xfrm>
                <a:off x="1882901" y="5136641"/>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24" name="object 219">
                <a:extLst>
                  <a:ext uri="{FF2B5EF4-FFF2-40B4-BE49-F238E27FC236}">
                    <a16:creationId xmlns:a16="http://schemas.microsoft.com/office/drawing/2014/main" id="{AF688152-DDF7-4CC7-A43F-588A2F11C0AC}"/>
                  </a:ext>
                </a:extLst>
              </p:cNvPr>
              <p:cNvSpPr/>
              <p:nvPr/>
            </p:nvSpPr>
            <p:spPr>
              <a:xfrm>
                <a:off x="1882901" y="5137403"/>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25" name="object 220">
                <a:extLst>
                  <a:ext uri="{FF2B5EF4-FFF2-40B4-BE49-F238E27FC236}">
                    <a16:creationId xmlns:a16="http://schemas.microsoft.com/office/drawing/2014/main" id="{7E968EB4-C170-45C9-8EB9-7231B536279D}"/>
                  </a:ext>
                </a:extLst>
              </p:cNvPr>
              <p:cNvSpPr/>
              <p:nvPr/>
            </p:nvSpPr>
            <p:spPr>
              <a:xfrm>
                <a:off x="1882139" y="5138165"/>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26" name="object 221">
                <a:extLst>
                  <a:ext uri="{FF2B5EF4-FFF2-40B4-BE49-F238E27FC236}">
                    <a16:creationId xmlns:a16="http://schemas.microsoft.com/office/drawing/2014/main" id="{EEB22FA8-630A-49A6-B9D3-420433D34868}"/>
                  </a:ext>
                </a:extLst>
              </p:cNvPr>
              <p:cNvSpPr/>
              <p:nvPr/>
            </p:nvSpPr>
            <p:spPr>
              <a:xfrm>
                <a:off x="1881377" y="5138928"/>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27" name="object 222">
                <a:extLst>
                  <a:ext uri="{FF2B5EF4-FFF2-40B4-BE49-F238E27FC236}">
                    <a16:creationId xmlns:a16="http://schemas.microsoft.com/office/drawing/2014/main" id="{1780CAE9-ECCD-4D1E-B3A2-2C009DCAF24C}"/>
                  </a:ext>
                </a:extLst>
              </p:cNvPr>
              <p:cNvSpPr/>
              <p:nvPr/>
            </p:nvSpPr>
            <p:spPr>
              <a:xfrm>
                <a:off x="1881377" y="5139690"/>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28" name="object 223">
                <a:extLst>
                  <a:ext uri="{FF2B5EF4-FFF2-40B4-BE49-F238E27FC236}">
                    <a16:creationId xmlns:a16="http://schemas.microsoft.com/office/drawing/2014/main" id="{3FA65FEF-F7A7-42A2-8E3E-F0AD1B280245}"/>
                  </a:ext>
                </a:extLst>
              </p:cNvPr>
              <p:cNvSpPr/>
              <p:nvPr/>
            </p:nvSpPr>
            <p:spPr>
              <a:xfrm>
                <a:off x="1880616" y="5140452"/>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29" name="object 224">
                <a:extLst>
                  <a:ext uri="{FF2B5EF4-FFF2-40B4-BE49-F238E27FC236}">
                    <a16:creationId xmlns:a16="http://schemas.microsoft.com/office/drawing/2014/main" id="{A2A7C955-1E3E-4D07-BD2B-D82785013D9B}"/>
                  </a:ext>
                </a:extLst>
              </p:cNvPr>
              <p:cNvSpPr/>
              <p:nvPr/>
            </p:nvSpPr>
            <p:spPr>
              <a:xfrm>
                <a:off x="1879854" y="5141214"/>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30" name="object 225">
                <a:extLst>
                  <a:ext uri="{FF2B5EF4-FFF2-40B4-BE49-F238E27FC236}">
                    <a16:creationId xmlns:a16="http://schemas.microsoft.com/office/drawing/2014/main" id="{34162109-8BD6-4EAD-93D4-5388B35DEB19}"/>
                  </a:ext>
                </a:extLst>
              </p:cNvPr>
              <p:cNvSpPr/>
              <p:nvPr/>
            </p:nvSpPr>
            <p:spPr>
              <a:xfrm>
                <a:off x="1879854" y="5141976"/>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31" name="object 226">
                <a:extLst>
                  <a:ext uri="{FF2B5EF4-FFF2-40B4-BE49-F238E27FC236}">
                    <a16:creationId xmlns:a16="http://schemas.microsoft.com/office/drawing/2014/main" id="{1A40379D-8CF6-4744-AC47-686FD90090EA}"/>
                  </a:ext>
                </a:extLst>
              </p:cNvPr>
              <p:cNvSpPr/>
              <p:nvPr/>
            </p:nvSpPr>
            <p:spPr>
              <a:xfrm>
                <a:off x="1879092" y="5142738"/>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32" name="object 227">
                <a:extLst>
                  <a:ext uri="{FF2B5EF4-FFF2-40B4-BE49-F238E27FC236}">
                    <a16:creationId xmlns:a16="http://schemas.microsoft.com/office/drawing/2014/main" id="{63B81C07-E9CA-4C08-B840-15824905502F}"/>
                  </a:ext>
                </a:extLst>
              </p:cNvPr>
              <p:cNvSpPr/>
              <p:nvPr/>
            </p:nvSpPr>
            <p:spPr>
              <a:xfrm>
                <a:off x="1878329" y="5143500"/>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33" name="object 228">
                <a:extLst>
                  <a:ext uri="{FF2B5EF4-FFF2-40B4-BE49-F238E27FC236}">
                    <a16:creationId xmlns:a16="http://schemas.microsoft.com/office/drawing/2014/main" id="{D5F84FD8-DD67-4E05-AFA0-959F2D8633EF}"/>
                  </a:ext>
                </a:extLst>
              </p:cNvPr>
              <p:cNvSpPr/>
              <p:nvPr/>
            </p:nvSpPr>
            <p:spPr>
              <a:xfrm>
                <a:off x="1877567" y="5144261"/>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34" name="object 229">
                <a:extLst>
                  <a:ext uri="{FF2B5EF4-FFF2-40B4-BE49-F238E27FC236}">
                    <a16:creationId xmlns:a16="http://schemas.microsoft.com/office/drawing/2014/main" id="{D8BB568F-2F3F-451E-B1D0-29232896F7E2}"/>
                  </a:ext>
                </a:extLst>
              </p:cNvPr>
              <p:cNvSpPr/>
              <p:nvPr/>
            </p:nvSpPr>
            <p:spPr>
              <a:xfrm>
                <a:off x="1877567" y="5145023"/>
                <a:ext cx="21590" cy="0"/>
              </a:xfrm>
              <a:custGeom>
                <a:avLst/>
                <a:gdLst/>
                <a:ahLst/>
                <a:cxnLst/>
                <a:rect l="l" t="t" r="r" b="b"/>
                <a:pathLst>
                  <a:path w="21589">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35" name="object 230">
                <a:extLst>
                  <a:ext uri="{FF2B5EF4-FFF2-40B4-BE49-F238E27FC236}">
                    <a16:creationId xmlns:a16="http://schemas.microsoft.com/office/drawing/2014/main" id="{33B35CA9-87CC-4BAE-AD0B-8F23CD9321B1}"/>
                  </a:ext>
                </a:extLst>
              </p:cNvPr>
              <p:cNvSpPr/>
              <p:nvPr/>
            </p:nvSpPr>
            <p:spPr>
              <a:xfrm>
                <a:off x="1876805" y="5145785"/>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36" name="object 231">
                <a:extLst>
                  <a:ext uri="{FF2B5EF4-FFF2-40B4-BE49-F238E27FC236}">
                    <a16:creationId xmlns:a16="http://schemas.microsoft.com/office/drawing/2014/main" id="{447F5855-7F60-4FB8-BB71-AC8365FD1BF4}"/>
                  </a:ext>
                </a:extLst>
              </p:cNvPr>
              <p:cNvSpPr/>
              <p:nvPr/>
            </p:nvSpPr>
            <p:spPr>
              <a:xfrm>
                <a:off x="1876044" y="5146547"/>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37" name="object 232">
                <a:extLst>
                  <a:ext uri="{FF2B5EF4-FFF2-40B4-BE49-F238E27FC236}">
                    <a16:creationId xmlns:a16="http://schemas.microsoft.com/office/drawing/2014/main" id="{2C15DD69-D6CB-4958-BAE2-C60BA8937AC1}"/>
                  </a:ext>
                </a:extLst>
              </p:cNvPr>
              <p:cNvSpPr/>
              <p:nvPr/>
            </p:nvSpPr>
            <p:spPr>
              <a:xfrm>
                <a:off x="1875282" y="5147309"/>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38" name="object 233">
                <a:extLst>
                  <a:ext uri="{FF2B5EF4-FFF2-40B4-BE49-F238E27FC236}">
                    <a16:creationId xmlns:a16="http://schemas.microsoft.com/office/drawing/2014/main" id="{923C769A-043A-4719-9803-DAB63D6FFC42}"/>
                  </a:ext>
                </a:extLst>
              </p:cNvPr>
              <p:cNvSpPr/>
              <p:nvPr/>
            </p:nvSpPr>
            <p:spPr>
              <a:xfrm>
                <a:off x="1874520" y="5148071"/>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39" name="object 234">
                <a:extLst>
                  <a:ext uri="{FF2B5EF4-FFF2-40B4-BE49-F238E27FC236}">
                    <a16:creationId xmlns:a16="http://schemas.microsoft.com/office/drawing/2014/main" id="{3E0A9009-1366-4F97-A794-608E38B65A78}"/>
                  </a:ext>
                </a:extLst>
              </p:cNvPr>
              <p:cNvSpPr/>
              <p:nvPr/>
            </p:nvSpPr>
            <p:spPr>
              <a:xfrm>
                <a:off x="1873757" y="5148834"/>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40" name="object 235">
                <a:extLst>
                  <a:ext uri="{FF2B5EF4-FFF2-40B4-BE49-F238E27FC236}">
                    <a16:creationId xmlns:a16="http://schemas.microsoft.com/office/drawing/2014/main" id="{DED9667B-5488-436E-9E11-C209E270E1FF}"/>
                  </a:ext>
                </a:extLst>
              </p:cNvPr>
              <p:cNvSpPr/>
              <p:nvPr/>
            </p:nvSpPr>
            <p:spPr>
              <a:xfrm>
                <a:off x="1872995" y="5149596"/>
                <a:ext cx="24130" cy="0"/>
              </a:xfrm>
              <a:custGeom>
                <a:avLst/>
                <a:gdLst/>
                <a:ahLst/>
                <a:cxnLst/>
                <a:rect l="l" t="t" r="r" b="b"/>
                <a:pathLst>
                  <a:path w="24130">
                    <a:moveTo>
                      <a:pt x="0" y="0"/>
                    </a:moveTo>
                    <a:lnTo>
                      <a:pt x="2362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41" name="object 236">
                <a:extLst>
                  <a:ext uri="{FF2B5EF4-FFF2-40B4-BE49-F238E27FC236}">
                    <a16:creationId xmlns:a16="http://schemas.microsoft.com/office/drawing/2014/main" id="{AD6F4949-FB9E-4FF8-A0E4-4F3C80A31922}"/>
                  </a:ext>
                </a:extLst>
              </p:cNvPr>
              <p:cNvSpPr/>
              <p:nvPr/>
            </p:nvSpPr>
            <p:spPr>
              <a:xfrm>
                <a:off x="1872233" y="5150358"/>
                <a:ext cx="24130" cy="0"/>
              </a:xfrm>
              <a:custGeom>
                <a:avLst/>
                <a:gdLst/>
                <a:ahLst/>
                <a:cxnLst/>
                <a:rect l="l" t="t" r="r" b="b"/>
                <a:pathLst>
                  <a:path w="24130">
                    <a:moveTo>
                      <a:pt x="0" y="0"/>
                    </a:moveTo>
                    <a:lnTo>
                      <a:pt x="2362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42" name="object 237">
                <a:extLst>
                  <a:ext uri="{FF2B5EF4-FFF2-40B4-BE49-F238E27FC236}">
                    <a16:creationId xmlns:a16="http://schemas.microsoft.com/office/drawing/2014/main" id="{03625B1E-0AEC-4F48-A28E-59500F22C531}"/>
                  </a:ext>
                </a:extLst>
              </p:cNvPr>
              <p:cNvSpPr/>
              <p:nvPr/>
            </p:nvSpPr>
            <p:spPr>
              <a:xfrm>
                <a:off x="1871472" y="5151120"/>
                <a:ext cx="24130" cy="0"/>
              </a:xfrm>
              <a:custGeom>
                <a:avLst/>
                <a:gdLst/>
                <a:ahLst/>
                <a:cxnLst/>
                <a:rect l="l" t="t" r="r" b="b"/>
                <a:pathLst>
                  <a:path w="24130">
                    <a:moveTo>
                      <a:pt x="0" y="0"/>
                    </a:moveTo>
                    <a:lnTo>
                      <a:pt x="2362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43" name="object 238">
                <a:extLst>
                  <a:ext uri="{FF2B5EF4-FFF2-40B4-BE49-F238E27FC236}">
                    <a16:creationId xmlns:a16="http://schemas.microsoft.com/office/drawing/2014/main" id="{66758608-7B37-4535-BA83-A18361EEA5FC}"/>
                  </a:ext>
                </a:extLst>
              </p:cNvPr>
              <p:cNvSpPr/>
              <p:nvPr/>
            </p:nvSpPr>
            <p:spPr>
              <a:xfrm>
                <a:off x="1870710" y="5151882"/>
                <a:ext cx="24130" cy="0"/>
              </a:xfrm>
              <a:custGeom>
                <a:avLst/>
                <a:gdLst/>
                <a:ahLst/>
                <a:cxnLst/>
                <a:rect l="l" t="t" r="r" b="b"/>
                <a:pathLst>
                  <a:path w="24130">
                    <a:moveTo>
                      <a:pt x="0" y="0"/>
                    </a:moveTo>
                    <a:lnTo>
                      <a:pt x="2362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44" name="object 239">
                <a:extLst>
                  <a:ext uri="{FF2B5EF4-FFF2-40B4-BE49-F238E27FC236}">
                    <a16:creationId xmlns:a16="http://schemas.microsoft.com/office/drawing/2014/main" id="{291D68B3-FB23-4605-ABDD-D00C054257CE}"/>
                  </a:ext>
                </a:extLst>
              </p:cNvPr>
              <p:cNvSpPr/>
              <p:nvPr/>
            </p:nvSpPr>
            <p:spPr>
              <a:xfrm>
                <a:off x="1869948" y="5152644"/>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45" name="object 240">
                <a:extLst>
                  <a:ext uri="{FF2B5EF4-FFF2-40B4-BE49-F238E27FC236}">
                    <a16:creationId xmlns:a16="http://schemas.microsoft.com/office/drawing/2014/main" id="{988BC7C0-FAC8-4742-8C24-7D1D428AE25F}"/>
                  </a:ext>
                </a:extLst>
              </p:cNvPr>
              <p:cNvSpPr/>
              <p:nvPr/>
            </p:nvSpPr>
            <p:spPr>
              <a:xfrm>
                <a:off x="1869185" y="5153405"/>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46" name="object 241">
                <a:extLst>
                  <a:ext uri="{FF2B5EF4-FFF2-40B4-BE49-F238E27FC236}">
                    <a16:creationId xmlns:a16="http://schemas.microsoft.com/office/drawing/2014/main" id="{CDBAFC45-B05A-4D67-868C-72B2E338CA66}"/>
                  </a:ext>
                </a:extLst>
              </p:cNvPr>
              <p:cNvSpPr/>
              <p:nvPr/>
            </p:nvSpPr>
            <p:spPr>
              <a:xfrm>
                <a:off x="1868423" y="5154167"/>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47" name="object 242">
                <a:extLst>
                  <a:ext uri="{FF2B5EF4-FFF2-40B4-BE49-F238E27FC236}">
                    <a16:creationId xmlns:a16="http://schemas.microsoft.com/office/drawing/2014/main" id="{699A8166-EDB2-4051-90C8-37ADA69FAFC0}"/>
                  </a:ext>
                </a:extLst>
              </p:cNvPr>
              <p:cNvSpPr/>
              <p:nvPr/>
            </p:nvSpPr>
            <p:spPr>
              <a:xfrm>
                <a:off x="1867661" y="5154929"/>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48" name="object 243">
                <a:extLst>
                  <a:ext uri="{FF2B5EF4-FFF2-40B4-BE49-F238E27FC236}">
                    <a16:creationId xmlns:a16="http://schemas.microsoft.com/office/drawing/2014/main" id="{9945BD44-37D2-4072-8E7F-4378ED56CE37}"/>
                  </a:ext>
                </a:extLst>
              </p:cNvPr>
              <p:cNvSpPr/>
              <p:nvPr/>
            </p:nvSpPr>
            <p:spPr>
              <a:xfrm>
                <a:off x="1866900" y="5155691"/>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49" name="object 244">
                <a:extLst>
                  <a:ext uri="{FF2B5EF4-FFF2-40B4-BE49-F238E27FC236}">
                    <a16:creationId xmlns:a16="http://schemas.microsoft.com/office/drawing/2014/main" id="{47C06D2D-0E68-4B00-85FE-A6C3E32DA8AF}"/>
                  </a:ext>
                </a:extLst>
              </p:cNvPr>
              <p:cNvSpPr/>
              <p:nvPr/>
            </p:nvSpPr>
            <p:spPr>
              <a:xfrm>
                <a:off x="1866138" y="5156453"/>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50" name="object 245">
                <a:extLst>
                  <a:ext uri="{FF2B5EF4-FFF2-40B4-BE49-F238E27FC236}">
                    <a16:creationId xmlns:a16="http://schemas.microsoft.com/office/drawing/2014/main" id="{7FBEDF43-5AE7-4760-9E16-2C0D1C6835A7}"/>
                  </a:ext>
                </a:extLst>
              </p:cNvPr>
              <p:cNvSpPr/>
              <p:nvPr/>
            </p:nvSpPr>
            <p:spPr>
              <a:xfrm>
                <a:off x="1865376" y="5157215"/>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51" name="object 246">
                <a:extLst>
                  <a:ext uri="{FF2B5EF4-FFF2-40B4-BE49-F238E27FC236}">
                    <a16:creationId xmlns:a16="http://schemas.microsoft.com/office/drawing/2014/main" id="{936D3825-DCFC-4A74-A932-77FA555C2924}"/>
                  </a:ext>
                </a:extLst>
              </p:cNvPr>
              <p:cNvSpPr/>
              <p:nvPr/>
            </p:nvSpPr>
            <p:spPr>
              <a:xfrm>
                <a:off x="1865376" y="5157978"/>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52" name="object 247">
                <a:extLst>
                  <a:ext uri="{FF2B5EF4-FFF2-40B4-BE49-F238E27FC236}">
                    <a16:creationId xmlns:a16="http://schemas.microsoft.com/office/drawing/2014/main" id="{AFF1C1ED-BD76-4DF6-AAF2-1360EE65C106}"/>
                  </a:ext>
                </a:extLst>
              </p:cNvPr>
              <p:cNvSpPr/>
              <p:nvPr/>
            </p:nvSpPr>
            <p:spPr>
              <a:xfrm>
                <a:off x="1864614" y="5158740"/>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53" name="object 248">
                <a:extLst>
                  <a:ext uri="{FF2B5EF4-FFF2-40B4-BE49-F238E27FC236}">
                    <a16:creationId xmlns:a16="http://schemas.microsoft.com/office/drawing/2014/main" id="{12E848F1-22B9-4D01-AAC6-9042DDA69C03}"/>
                  </a:ext>
                </a:extLst>
              </p:cNvPr>
              <p:cNvSpPr/>
              <p:nvPr/>
            </p:nvSpPr>
            <p:spPr>
              <a:xfrm>
                <a:off x="1863851" y="5159502"/>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54" name="object 249">
                <a:extLst>
                  <a:ext uri="{FF2B5EF4-FFF2-40B4-BE49-F238E27FC236}">
                    <a16:creationId xmlns:a16="http://schemas.microsoft.com/office/drawing/2014/main" id="{278714EB-9A88-457A-963B-E5D6BD577B3E}"/>
                  </a:ext>
                </a:extLst>
              </p:cNvPr>
              <p:cNvSpPr/>
              <p:nvPr/>
            </p:nvSpPr>
            <p:spPr>
              <a:xfrm>
                <a:off x="1863089" y="5160264"/>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55" name="object 250">
                <a:extLst>
                  <a:ext uri="{FF2B5EF4-FFF2-40B4-BE49-F238E27FC236}">
                    <a16:creationId xmlns:a16="http://schemas.microsoft.com/office/drawing/2014/main" id="{2F179FD4-FE37-4A28-A342-8C09F2FCE425}"/>
                  </a:ext>
                </a:extLst>
              </p:cNvPr>
              <p:cNvSpPr/>
              <p:nvPr/>
            </p:nvSpPr>
            <p:spPr>
              <a:xfrm>
                <a:off x="1862327" y="5161026"/>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56" name="object 251">
                <a:extLst>
                  <a:ext uri="{FF2B5EF4-FFF2-40B4-BE49-F238E27FC236}">
                    <a16:creationId xmlns:a16="http://schemas.microsoft.com/office/drawing/2014/main" id="{DCC08C54-A457-4E7D-B553-597655512F4C}"/>
                  </a:ext>
                </a:extLst>
              </p:cNvPr>
              <p:cNvSpPr/>
              <p:nvPr/>
            </p:nvSpPr>
            <p:spPr>
              <a:xfrm>
                <a:off x="1861566" y="5161788"/>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57" name="object 252">
                <a:extLst>
                  <a:ext uri="{FF2B5EF4-FFF2-40B4-BE49-F238E27FC236}">
                    <a16:creationId xmlns:a16="http://schemas.microsoft.com/office/drawing/2014/main" id="{24B9E1A5-73AE-4003-BCB4-8D52CB5FA425}"/>
                  </a:ext>
                </a:extLst>
              </p:cNvPr>
              <p:cNvSpPr/>
              <p:nvPr/>
            </p:nvSpPr>
            <p:spPr>
              <a:xfrm>
                <a:off x="1860804" y="5162550"/>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58" name="object 253">
                <a:extLst>
                  <a:ext uri="{FF2B5EF4-FFF2-40B4-BE49-F238E27FC236}">
                    <a16:creationId xmlns:a16="http://schemas.microsoft.com/office/drawing/2014/main" id="{5E2D1E1F-EA82-4770-9A09-CFC3D64737F9}"/>
                  </a:ext>
                </a:extLst>
              </p:cNvPr>
              <p:cNvSpPr/>
              <p:nvPr/>
            </p:nvSpPr>
            <p:spPr>
              <a:xfrm>
                <a:off x="1860804" y="5163311"/>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59" name="object 254">
                <a:extLst>
                  <a:ext uri="{FF2B5EF4-FFF2-40B4-BE49-F238E27FC236}">
                    <a16:creationId xmlns:a16="http://schemas.microsoft.com/office/drawing/2014/main" id="{75EF4207-82E4-45C0-8C1C-34FF0021AA09}"/>
                  </a:ext>
                </a:extLst>
              </p:cNvPr>
              <p:cNvSpPr/>
              <p:nvPr/>
            </p:nvSpPr>
            <p:spPr>
              <a:xfrm>
                <a:off x="1860042" y="5164073"/>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60" name="object 255">
                <a:extLst>
                  <a:ext uri="{FF2B5EF4-FFF2-40B4-BE49-F238E27FC236}">
                    <a16:creationId xmlns:a16="http://schemas.microsoft.com/office/drawing/2014/main" id="{89664253-303C-4D72-975B-385625D37319}"/>
                  </a:ext>
                </a:extLst>
              </p:cNvPr>
              <p:cNvSpPr/>
              <p:nvPr/>
            </p:nvSpPr>
            <p:spPr>
              <a:xfrm>
                <a:off x="1859279" y="5164835"/>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61" name="object 256">
                <a:extLst>
                  <a:ext uri="{FF2B5EF4-FFF2-40B4-BE49-F238E27FC236}">
                    <a16:creationId xmlns:a16="http://schemas.microsoft.com/office/drawing/2014/main" id="{30DA403B-4C17-44AE-BCB9-9BCDD229E618}"/>
                  </a:ext>
                </a:extLst>
              </p:cNvPr>
              <p:cNvSpPr/>
              <p:nvPr/>
            </p:nvSpPr>
            <p:spPr>
              <a:xfrm>
                <a:off x="1858517" y="5165597"/>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62" name="object 257">
                <a:extLst>
                  <a:ext uri="{FF2B5EF4-FFF2-40B4-BE49-F238E27FC236}">
                    <a16:creationId xmlns:a16="http://schemas.microsoft.com/office/drawing/2014/main" id="{9714139C-50A5-4205-8D87-769BE9C6395C}"/>
                  </a:ext>
                </a:extLst>
              </p:cNvPr>
              <p:cNvSpPr/>
              <p:nvPr/>
            </p:nvSpPr>
            <p:spPr>
              <a:xfrm>
                <a:off x="1857755" y="5166359"/>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63" name="object 258">
                <a:extLst>
                  <a:ext uri="{FF2B5EF4-FFF2-40B4-BE49-F238E27FC236}">
                    <a16:creationId xmlns:a16="http://schemas.microsoft.com/office/drawing/2014/main" id="{90F7E86D-CEA4-484E-93D9-5B44383B62CD}"/>
                  </a:ext>
                </a:extLst>
              </p:cNvPr>
              <p:cNvSpPr/>
              <p:nvPr/>
            </p:nvSpPr>
            <p:spPr>
              <a:xfrm>
                <a:off x="1856994" y="5167121"/>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64" name="object 259">
                <a:extLst>
                  <a:ext uri="{FF2B5EF4-FFF2-40B4-BE49-F238E27FC236}">
                    <a16:creationId xmlns:a16="http://schemas.microsoft.com/office/drawing/2014/main" id="{84ECFE3C-BDF8-4BB3-B204-34D4397A3312}"/>
                  </a:ext>
                </a:extLst>
              </p:cNvPr>
              <p:cNvSpPr/>
              <p:nvPr/>
            </p:nvSpPr>
            <p:spPr>
              <a:xfrm>
                <a:off x="1856232" y="5167884"/>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65" name="object 260">
                <a:extLst>
                  <a:ext uri="{FF2B5EF4-FFF2-40B4-BE49-F238E27FC236}">
                    <a16:creationId xmlns:a16="http://schemas.microsoft.com/office/drawing/2014/main" id="{60B518DC-57DD-42B0-80C1-9799FE4464DF}"/>
                  </a:ext>
                </a:extLst>
              </p:cNvPr>
              <p:cNvSpPr/>
              <p:nvPr/>
            </p:nvSpPr>
            <p:spPr>
              <a:xfrm>
                <a:off x="1855470" y="5168646"/>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66" name="object 261">
                <a:extLst>
                  <a:ext uri="{FF2B5EF4-FFF2-40B4-BE49-F238E27FC236}">
                    <a16:creationId xmlns:a16="http://schemas.microsoft.com/office/drawing/2014/main" id="{2D4C9CC2-C55A-4234-B708-BA4D5B57969A}"/>
                  </a:ext>
                </a:extLst>
              </p:cNvPr>
              <p:cNvSpPr/>
              <p:nvPr/>
            </p:nvSpPr>
            <p:spPr>
              <a:xfrm>
                <a:off x="1854707" y="5169408"/>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67" name="object 262">
                <a:extLst>
                  <a:ext uri="{FF2B5EF4-FFF2-40B4-BE49-F238E27FC236}">
                    <a16:creationId xmlns:a16="http://schemas.microsoft.com/office/drawing/2014/main" id="{8839166C-B86A-42CC-A867-0ACBAA68D956}"/>
                  </a:ext>
                </a:extLst>
              </p:cNvPr>
              <p:cNvSpPr/>
              <p:nvPr/>
            </p:nvSpPr>
            <p:spPr>
              <a:xfrm>
                <a:off x="1853945" y="5170551"/>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68" name="object 263">
                <a:extLst>
                  <a:ext uri="{FF2B5EF4-FFF2-40B4-BE49-F238E27FC236}">
                    <a16:creationId xmlns:a16="http://schemas.microsoft.com/office/drawing/2014/main" id="{89DF1B63-3152-4004-9473-5AB88696B889}"/>
                  </a:ext>
                </a:extLst>
              </p:cNvPr>
              <p:cNvSpPr/>
              <p:nvPr/>
            </p:nvSpPr>
            <p:spPr>
              <a:xfrm>
                <a:off x="1853183" y="5171694"/>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69" name="object 264">
                <a:extLst>
                  <a:ext uri="{FF2B5EF4-FFF2-40B4-BE49-F238E27FC236}">
                    <a16:creationId xmlns:a16="http://schemas.microsoft.com/office/drawing/2014/main" id="{FB5A4DFA-DCFF-4514-B119-1983D46F51C6}"/>
                  </a:ext>
                </a:extLst>
              </p:cNvPr>
              <p:cNvSpPr/>
              <p:nvPr/>
            </p:nvSpPr>
            <p:spPr>
              <a:xfrm>
                <a:off x="1852422" y="5172455"/>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70" name="object 265">
                <a:extLst>
                  <a:ext uri="{FF2B5EF4-FFF2-40B4-BE49-F238E27FC236}">
                    <a16:creationId xmlns:a16="http://schemas.microsoft.com/office/drawing/2014/main" id="{6DF4B424-B733-4BC7-8CEC-1C7D8ABE1C3B}"/>
                  </a:ext>
                </a:extLst>
              </p:cNvPr>
              <p:cNvSpPr/>
              <p:nvPr/>
            </p:nvSpPr>
            <p:spPr>
              <a:xfrm>
                <a:off x="1851660" y="5173217"/>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71" name="object 266">
                <a:extLst>
                  <a:ext uri="{FF2B5EF4-FFF2-40B4-BE49-F238E27FC236}">
                    <a16:creationId xmlns:a16="http://schemas.microsoft.com/office/drawing/2014/main" id="{9FF7C278-9CFD-4607-ABB0-4ACDEC322596}"/>
                  </a:ext>
                </a:extLst>
              </p:cNvPr>
              <p:cNvSpPr/>
              <p:nvPr/>
            </p:nvSpPr>
            <p:spPr>
              <a:xfrm>
                <a:off x="1850898" y="5173979"/>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72" name="object 267">
                <a:extLst>
                  <a:ext uri="{FF2B5EF4-FFF2-40B4-BE49-F238E27FC236}">
                    <a16:creationId xmlns:a16="http://schemas.microsoft.com/office/drawing/2014/main" id="{9DE7D5AA-8084-44D3-A730-C30C8529C089}"/>
                  </a:ext>
                </a:extLst>
              </p:cNvPr>
              <p:cNvSpPr/>
              <p:nvPr/>
            </p:nvSpPr>
            <p:spPr>
              <a:xfrm>
                <a:off x="1850135" y="5174741"/>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73" name="object 268">
                <a:extLst>
                  <a:ext uri="{FF2B5EF4-FFF2-40B4-BE49-F238E27FC236}">
                    <a16:creationId xmlns:a16="http://schemas.microsoft.com/office/drawing/2014/main" id="{01345942-CA75-40D4-B143-ECC63F6C1CE7}"/>
                  </a:ext>
                </a:extLst>
              </p:cNvPr>
              <p:cNvSpPr/>
              <p:nvPr/>
            </p:nvSpPr>
            <p:spPr>
              <a:xfrm>
                <a:off x="1849373" y="5175503"/>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74" name="object 269">
                <a:extLst>
                  <a:ext uri="{FF2B5EF4-FFF2-40B4-BE49-F238E27FC236}">
                    <a16:creationId xmlns:a16="http://schemas.microsoft.com/office/drawing/2014/main" id="{FBA976B7-B2B8-4D74-90C6-7C6A36F733C4}"/>
                  </a:ext>
                </a:extLst>
              </p:cNvPr>
              <p:cNvSpPr/>
              <p:nvPr/>
            </p:nvSpPr>
            <p:spPr>
              <a:xfrm>
                <a:off x="1848611" y="5176265"/>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75" name="object 270">
                <a:extLst>
                  <a:ext uri="{FF2B5EF4-FFF2-40B4-BE49-F238E27FC236}">
                    <a16:creationId xmlns:a16="http://schemas.microsoft.com/office/drawing/2014/main" id="{3D27EFB4-54EB-430A-8DD1-2F3CA8CC8BD9}"/>
                  </a:ext>
                </a:extLst>
              </p:cNvPr>
              <p:cNvSpPr/>
              <p:nvPr/>
            </p:nvSpPr>
            <p:spPr>
              <a:xfrm>
                <a:off x="1847850" y="5177028"/>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76" name="object 271">
                <a:extLst>
                  <a:ext uri="{FF2B5EF4-FFF2-40B4-BE49-F238E27FC236}">
                    <a16:creationId xmlns:a16="http://schemas.microsoft.com/office/drawing/2014/main" id="{B34C6051-F81C-480F-8942-0696F1F56877}"/>
                  </a:ext>
                </a:extLst>
              </p:cNvPr>
              <p:cNvSpPr/>
              <p:nvPr/>
            </p:nvSpPr>
            <p:spPr>
              <a:xfrm>
                <a:off x="1847088" y="5177790"/>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77" name="object 272">
                <a:extLst>
                  <a:ext uri="{FF2B5EF4-FFF2-40B4-BE49-F238E27FC236}">
                    <a16:creationId xmlns:a16="http://schemas.microsoft.com/office/drawing/2014/main" id="{402E7D99-9FE8-4C5A-A7C7-42E9A4D76B1D}"/>
                  </a:ext>
                </a:extLst>
              </p:cNvPr>
              <p:cNvSpPr/>
              <p:nvPr/>
            </p:nvSpPr>
            <p:spPr>
              <a:xfrm>
                <a:off x="1847088" y="5178552"/>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78" name="object 273">
                <a:extLst>
                  <a:ext uri="{FF2B5EF4-FFF2-40B4-BE49-F238E27FC236}">
                    <a16:creationId xmlns:a16="http://schemas.microsoft.com/office/drawing/2014/main" id="{D038404F-AA53-4E97-9367-0B4C478687C9}"/>
                  </a:ext>
                </a:extLst>
              </p:cNvPr>
              <p:cNvSpPr/>
              <p:nvPr/>
            </p:nvSpPr>
            <p:spPr>
              <a:xfrm>
                <a:off x="1846326" y="5179314"/>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79" name="object 274">
                <a:extLst>
                  <a:ext uri="{FF2B5EF4-FFF2-40B4-BE49-F238E27FC236}">
                    <a16:creationId xmlns:a16="http://schemas.microsoft.com/office/drawing/2014/main" id="{743BD8A4-4FD3-48FC-B1DF-5AF897571695}"/>
                  </a:ext>
                </a:extLst>
              </p:cNvPr>
              <p:cNvSpPr/>
              <p:nvPr/>
            </p:nvSpPr>
            <p:spPr>
              <a:xfrm>
                <a:off x="1845564" y="5180076"/>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80" name="object 275">
                <a:extLst>
                  <a:ext uri="{FF2B5EF4-FFF2-40B4-BE49-F238E27FC236}">
                    <a16:creationId xmlns:a16="http://schemas.microsoft.com/office/drawing/2014/main" id="{56C3DA18-C85D-4357-B114-BDEDD3F928FC}"/>
                  </a:ext>
                </a:extLst>
              </p:cNvPr>
              <p:cNvSpPr/>
              <p:nvPr/>
            </p:nvSpPr>
            <p:spPr>
              <a:xfrm>
                <a:off x="1844801" y="5180838"/>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81" name="object 276">
                <a:extLst>
                  <a:ext uri="{FF2B5EF4-FFF2-40B4-BE49-F238E27FC236}">
                    <a16:creationId xmlns:a16="http://schemas.microsoft.com/office/drawing/2014/main" id="{5EDC10FD-5AAB-43F7-8229-91901681D115}"/>
                  </a:ext>
                </a:extLst>
              </p:cNvPr>
              <p:cNvSpPr/>
              <p:nvPr/>
            </p:nvSpPr>
            <p:spPr>
              <a:xfrm>
                <a:off x="1844039" y="5181600"/>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82" name="object 277">
                <a:extLst>
                  <a:ext uri="{FF2B5EF4-FFF2-40B4-BE49-F238E27FC236}">
                    <a16:creationId xmlns:a16="http://schemas.microsoft.com/office/drawing/2014/main" id="{2462559B-0B0B-46C8-84B0-BCD28D29DD3C}"/>
                  </a:ext>
                </a:extLst>
              </p:cNvPr>
              <p:cNvSpPr/>
              <p:nvPr/>
            </p:nvSpPr>
            <p:spPr>
              <a:xfrm>
                <a:off x="1843277" y="5182361"/>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83" name="object 278">
                <a:extLst>
                  <a:ext uri="{FF2B5EF4-FFF2-40B4-BE49-F238E27FC236}">
                    <a16:creationId xmlns:a16="http://schemas.microsoft.com/office/drawing/2014/main" id="{58F5959F-387F-4E58-A0A3-4C2AB569B457}"/>
                  </a:ext>
                </a:extLst>
              </p:cNvPr>
              <p:cNvSpPr/>
              <p:nvPr/>
            </p:nvSpPr>
            <p:spPr>
              <a:xfrm>
                <a:off x="1842516" y="5183123"/>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84" name="object 279">
                <a:extLst>
                  <a:ext uri="{FF2B5EF4-FFF2-40B4-BE49-F238E27FC236}">
                    <a16:creationId xmlns:a16="http://schemas.microsoft.com/office/drawing/2014/main" id="{99877400-0C70-4AC7-B385-AB516833C564}"/>
                  </a:ext>
                </a:extLst>
              </p:cNvPr>
              <p:cNvSpPr/>
              <p:nvPr/>
            </p:nvSpPr>
            <p:spPr>
              <a:xfrm>
                <a:off x="1841754" y="5183885"/>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85" name="object 280">
                <a:extLst>
                  <a:ext uri="{FF2B5EF4-FFF2-40B4-BE49-F238E27FC236}">
                    <a16:creationId xmlns:a16="http://schemas.microsoft.com/office/drawing/2014/main" id="{4D31F085-A102-468A-8873-E83C321732E7}"/>
                  </a:ext>
                </a:extLst>
              </p:cNvPr>
              <p:cNvSpPr/>
              <p:nvPr/>
            </p:nvSpPr>
            <p:spPr>
              <a:xfrm>
                <a:off x="1841754" y="5184647"/>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86" name="object 281">
                <a:extLst>
                  <a:ext uri="{FF2B5EF4-FFF2-40B4-BE49-F238E27FC236}">
                    <a16:creationId xmlns:a16="http://schemas.microsoft.com/office/drawing/2014/main" id="{67B422AD-C6F0-4A35-AE0A-D9A91B97A202}"/>
                  </a:ext>
                </a:extLst>
              </p:cNvPr>
              <p:cNvSpPr/>
              <p:nvPr/>
            </p:nvSpPr>
            <p:spPr>
              <a:xfrm>
                <a:off x="1840992" y="5185409"/>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87" name="object 282">
                <a:extLst>
                  <a:ext uri="{FF2B5EF4-FFF2-40B4-BE49-F238E27FC236}">
                    <a16:creationId xmlns:a16="http://schemas.microsoft.com/office/drawing/2014/main" id="{0ACC651B-2995-4A70-ACA6-E05BF4C4E5BA}"/>
                  </a:ext>
                </a:extLst>
              </p:cNvPr>
              <p:cNvSpPr/>
              <p:nvPr/>
            </p:nvSpPr>
            <p:spPr>
              <a:xfrm>
                <a:off x="1840229" y="5186171"/>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88" name="object 283">
                <a:extLst>
                  <a:ext uri="{FF2B5EF4-FFF2-40B4-BE49-F238E27FC236}">
                    <a16:creationId xmlns:a16="http://schemas.microsoft.com/office/drawing/2014/main" id="{1DDE1451-D910-4948-A520-4419FF10BD95}"/>
                  </a:ext>
                </a:extLst>
              </p:cNvPr>
              <p:cNvSpPr/>
              <p:nvPr/>
            </p:nvSpPr>
            <p:spPr>
              <a:xfrm>
                <a:off x="1838705" y="5186934"/>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89" name="object 284">
                <a:extLst>
                  <a:ext uri="{FF2B5EF4-FFF2-40B4-BE49-F238E27FC236}">
                    <a16:creationId xmlns:a16="http://schemas.microsoft.com/office/drawing/2014/main" id="{32448C16-2865-410B-A6CD-C3ADF9261297}"/>
                  </a:ext>
                </a:extLst>
              </p:cNvPr>
              <p:cNvSpPr/>
              <p:nvPr/>
            </p:nvSpPr>
            <p:spPr>
              <a:xfrm>
                <a:off x="1838705" y="5187696"/>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90" name="object 285">
                <a:extLst>
                  <a:ext uri="{FF2B5EF4-FFF2-40B4-BE49-F238E27FC236}">
                    <a16:creationId xmlns:a16="http://schemas.microsoft.com/office/drawing/2014/main" id="{F8F5CCA4-7558-4F40-AF7C-55DFAE74210A}"/>
                  </a:ext>
                </a:extLst>
              </p:cNvPr>
              <p:cNvSpPr/>
              <p:nvPr/>
            </p:nvSpPr>
            <p:spPr>
              <a:xfrm>
                <a:off x="1837944" y="5188458"/>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91" name="object 286">
                <a:extLst>
                  <a:ext uri="{FF2B5EF4-FFF2-40B4-BE49-F238E27FC236}">
                    <a16:creationId xmlns:a16="http://schemas.microsoft.com/office/drawing/2014/main" id="{03D6FAAD-6DF9-4175-B935-8F87995DE320}"/>
                  </a:ext>
                </a:extLst>
              </p:cNvPr>
              <p:cNvSpPr/>
              <p:nvPr/>
            </p:nvSpPr>
            <p:spPr>
              <a:xfrm>
                <a:off x="1837182" y="5189220"/>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92" name="object 287">
                <a:extLst>
                  <a:ext uri="{FF2B5EF4-FFF2-40B4-BE49-F238E27FC236}">
                    <a16:creationId xmlns:a16="http://schemas.microsoft.com/office/drawing/2014/main" id="{03388A35-AEE6-4591-9EFB-AD26C7CF2C6C}"/>
                  </a:ext>
                </a:extLst>
              </p:cNvPr>
              <p:cNvSpPr/>
              <p:nvPr/>
            </p:nvSpPr>
            <p:spPr>
              <a:xfrm>
                <a:off x="1836420" y="5189982"/>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93" name="object 288">
                <a:extLst>
                  <a:ext uri="{FF2B5EF4-FFF2-40B4-BE49-F238E27FC236}">
                    <a16:creationId xmlns:a16="http://schemas.microsoft.com/office/drawing/2014/main" id="{16D36E4B-D3A1-4D7C-B32E-E26E45EA42C1}"/>
                  </a:ext>
                </a:extLst>
              </p:cNvPr>
              <p:cNvSpPr/>
              <p:nvPr/>
            </p:nvSpPr>
            <p:spPr>
              <a:xfrm>
                <a:off x="1836420" y="5190744"/>
                <a:ext cx="24130" cy="0"/>
              </a:xfrm>
              <a:custGeom>
                <a:avLst/>
                <a:gdLst/>
                <a:ahLst/>
                <a:cxnLst/>
                <a:rect l="l" t="t" r="r" b="b"/>
                <a:pathLst>
                  <a:path w="24130">
                    <a:moveTo>
                      <a:pt x="0" y="0"/>
                    </a:moveTo>
                    <a:lnTo>
                      <a:pt x="2362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94" name="object 289">
                <a:extLst>
                  <a:ext uri="{FF2B5EF4-FFF2-40B4-BE49-F238E27FC236}">
                    <a16:creationId xmlns:a16="http://schemas.microsoft.com/office/drawing/2014/main" id="{3878D85A-50B8-493E-885C-DCF4AB3AFDA9}"/>
                  </a:ext>
                </a:extLst>
              </p:cNvPr>
              <p:cNvSpPr/>
              <p:nvPr/>
            </p:nvSpPr>
            <p:spPr>
              <a:xfrm>
                <a:off x="1835657" y="5191505"/>
                <a:ext cx="24130" cy="0"/>
              </a:xfrm>
              <a:custGeom>
                <a:avLst/>
                <a:gdLst/>
                <a:ahLst/>
                <a:cxnLst/>
                <a:rect l="l" t="t" r="r" b="b"/>
                <a:pathLst>
                  <a:path w="24130">
                    <a:moveTo>
                      <a:pt x="0" y="0"/>
                    </a:moveTo>
                    <a:lnTo>
                      <a:pt x="2362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95" name="object 290">
                <a:extLst>
                  <a:ext uri="{FF2B5EF4-FFF2-40B4-BE49-F238E27FC236}">
                    <a16:creationId xmlns:a16="http://schemas.microsoft.com/office/drawing/2014/main" id="{C52FDCE2-363B-4488-AA50-E3042D4D2429}"/>
                  </a:ext>
                </a:extLst>
              </p:cNvPr>
              <p:cNvSpPr/>
              <p:nvPr/>
            </p:nvSpPr>
            <p:spPr>
              <a:xfrm>
                <a:off x="1834895" y="5192267"/>
                <a:ext cx="24130" cy="0"/>
              </a:xfrm>
              <a:custGeom>
                <a:avLst/>
                <a:gdLst/>
                <a:ahLst/>
                <a:cxnLst/>
                <a:rect l="l" t="t" r="r" b="b"/>
                <a:pathLst>
                  <a:path w="24130">
                    <a:moveTo>
                      <a:pt x="0" y="0"/>
                    </a:moveTo>
                    <a:lnTo>
                      <a:pt x="2362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96" name="object 291">
                <a:extLst>
                  <a:ext uri="{FF2B5EF4-FFF2-40B4-BE49-F238E27FC236}">
                    <a16:creationId xmlns:a16="http://schemas.microsoft.com/office/drawing/2014/main" id="{032A6579-54CC-48A7-8A97-7CF9DAD217B8}"/>
                  </a:ext>
                </a:extLst>
              </p:cNvPr>
              <p:cNvSpPr/>
              <p:nvPr/>
            </p:nvSpPr>
            <p:spPr>
              <a:xfrm>
                <a:off x="1834133" y="5193410"/>
                <a:ext cx="24130" cy="0"/>
              </a:xfrm>
              <a:custGeom>
                <a:avLst/>
                <a:gdLst/>
                <a:ahLst/>
                <a:cxnLst/>
                <a:rect l="l" t="t" r="r" b="b"/>
                <a:pathLst>
                  <a:path w="24130">
                    <a:moveTo>
                      <a:pt x="0" y="0"/>
                    </a:moveTo>
                    <a:lnTo>
                      <a:pt x="2362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97" name="object 292">
                <a:extLst>
                  <a:ext uri="{FF2B5EF4-FFF2-40B4-BE49-F238E27FC236}">
                    <a16:creationId xmlns:a16="http://schemas.microsoft.com/office/drawing/2014/main" id="{A0617847-9E91-4D16-8F57-A53B288BE77B}"/>
                  </a:ext>
                </a:extLst>
              </p:cNvPr>
              <p:cNvSpPr/>
              <p:nvPr/>
            </p:nvSpPr>
            <p:spPr>
              <a:xfrm>
                <a:off x="1833372" y="5194553"/>
                <a:ext cx="24130" cy="0"/>
              </a:xfrm>
              <a:custGeom>
                <a:avLst/>
                <a:gdLst/>
                <a:ahLst/>
                <a:cxnLst/>
                <a:rect l="l" t="t" r="r" b="b"/>
                <a:pathLst>
                  <a:path w="24130">
                    <a:moveTo>
                      <a:pt x="0" y="0"/>
                    </a:moveTo>
                    <a:lnTo>
                      <a:pt x="2362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98" name="object 293">
                <a:extLst>
                  <a:ext uri="{FF2B5EF4-FFF2-40B4-BE49-F238E27FC236}">
                    <a16:creationId xmlns:a16="http://schemas.microsoft.com/office/drawing/2014/main" id="{D804B508-EB8E-4C0A-A662-503C542191C4}"/>
                  </a:ext>
                </a:extLst>
              </p:cNvPr>
              <p:cNvSpPr/>
              <p:nvPr/>
            </p:nvSpPr>
            <p:spPr>
              <a:xfrm>
                <a:off x="1832610" y="5195315"/>
                <a:ext cx="24130" cy="0"/>
              </a:xfrm>
              <a:custGeom>
                <a:avLst/>
                <a:gdLst/>
                <a:ahLst/>
                <a:cxnLst/>
                <a:rect l="l" t="t" r="r" b="b"/>
                <a:pathLst>
                  <a:path w="24130">
                    <a:moveTo>
                      <a:pt x="0" y="0"/>
                    </a:moveTo>
                    <a:lnTo>
                      <a:pt x="2362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2999" name="object 294">
                <a:extLst>
                  <a:ext uri="{FF2B5EF4-FFF2-40B4-BE49-F238E27FC236}">
                    <a16:creationId xmlns:a16="http://schemas.microsoft.com/office/drawing/2014/main" id="{F6C2887B-A761-4387-A3C0-8FDF5BD02851}"/>
                  </a:ext>
                </a:extLst>
              </p:cNvPr>
              <p:cNvSpPr/>
              <p:nvPr/>
            </p:nvSpPr>
            <p:spPr>
              <a:xfrm>
                <a:off x="1832610" y="5196078"/>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00" name="object 295">
                <a:extLst>
                  <a:ext uri="{FF2B5EF4-FFF2-40B4-BE49-F238E27FC236}">
                    <a16:creationId xmlns:a16="http://schemas.microsoft.com/office/drawing/2014/main" id="{AC36C764-A940-47F1-A734-1A23B5B13A0C}"/>
                  </a:ext>
                </a:extLst>
              </p:cNvPr>
              <p:cNvSpPr/>
              <p:nvPr/>
            </p:nvSpPr>
            <p:spPr>
              <a:xfrm>
                <a:off x="1831848" y="5196840"/>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01" name="object 296">
                <a:extLst>
                  <a:ext uri="{FF2B5EF4-FFF2-40B4-BE49-F238E27FC236}">
                    <a16:creationId xmlns:a16="http://schemas.microsoft.com/office/drawing/2014/main" id="{9C8EA184-193A-48C7-B8AA-99DFA88A2AD3}"/>
                  </a:ext>
                </a:extLst>
              </p:cNvPr>
              <p:cNvSpPr/>
              <p:nvPr/>
            </p:nvSpPr>
            <p:spPr>
              <a:xfrm>
                <a:off x="1831085" y="5197602"/>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02" name="object 297">
                <a:extLst>
                  <a:ext uri="{FF2B5EF4-FFF2-40B4-BE49-F238E27FC236}">
                    <a16:creationId xmlns:a16="http://schemas.microsoft.com/office/drawing/2014/main" id="{2B772A0A-FCE1-4D4A-943B-EFC68CC07D8A}"/>
                  </a:ext>
                </a:extLst>
              </p:cNvPr>
              <p:cNvSpPr/>
              <p:nvPr/>
            </p:nvSpPr>
            <p:spPr>
              <a:xfrm>
                <a:off x="1830323" y="5198364"/>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03" name="object 298">
                <a:extLst>
                  <a:ext uri="{FF2B5EF4-FFF2-40B4-BE49-F238E27FC236}">
                    <a16:creationId xmlns:a16="http://schemas.microsoft.com/office/drawing/2014/main" id="{84A1D628-F578-4440-8AA7-0EBAC78BE35B}"/>
                  </a:ext>
                </a:extLst>
              </p:cNvPr>
              <p:cNvSpPr/>
              <p:nvPr/>
            </p:nvSpPr>
            <p:spPr>
              <a:xfrm>
                <a:off x="1830323" y="5199126"/>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04" name="object 299">
                <a:extLst>
                  <a:ext uri="{FF2B5EF4-FFF2-40B4-BE49-F238E27FC236}">
                    <a16:creationId xmlns:a16="http://schemas.microsoft.com/office/drawing/2014/main" id="{F10DB260-0509-4ECA-845A-176252A860A1}"/>
                  </a:ext>
                </a:extLst>
              </p:cNvPr>
              <p:cNvSpPr/>
              <p:nvPr/>
            </p:nvSpPr>
            <p:spPr>
              <a:xfrm>
                <a:off x="1829561" y="5199888"/>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05" name="object 300">
                <a:extLst>
                  <a:ext uri="{FF2B5EF4-FFF2-40B4-BE49-F238E27FC236}">
                    <a16:creationId xmlns:a16="http://schemas.microsoft.com/office/drawing/2014/main" id="{246A9106-391B-4B48-B606-42020559690F}"/>
                  </a:ext>
                </a:extLst>
              </p:cNvPr>
              <p:cNvSpPr/>
              <p:nvPr/>
            </p:nvSpPr>
            <p:spPr>
              <a:xfrm>
                <a:off x="1828800" y="5200650"/>
                <a:ext cx="22860" cy="0"/>
              </a:xfrm>
              <a:custGeom>
                <a:avLst/>
                <a:gdLst/>
                <a:ahLst/>
                <a:cxnLst/>
                <a:rect l="l" t="t" r="r" b="b"/>
                <a:pathLst>
                  <a:path w="22860">
                    <a:moveTo>
                      <a:pt x="0" y="0"/>
                    </a:moveTo>
                    <a:lnTo>
                      <a:pt x="2286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06" name="object 301">
                <a:extLst>
                  <a:ext uri="{FF2B5EF4-FFF2-40B4-BE49-F238E27FC236}">
                    <a16:creationId xmlns:a16="http://schemas.microsoft.com/office/drawing/2014/main" id="{437E7BF5-69E2-4DE6-A98F-710E7CA7730A}"/>
                  </a:ext>
                </a:extLst>
              </p:cNvPr>
              <p:cNvSpPr/>
              <p:nvPr/>
            </p:nvSpPr>
            <p:spPr>
              <a:xfrm>
                <a:off x="1828800" y="5201411"/>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07" name="object 302">
                <a:extLst>
                  <a:ext uri="{FF2B5EF4-FFF2-40B4-BE49-F238E27FC236}">
                    <a16:creationId xmlns:a16="http://schemas.microsoft.com/office/drawing/2014/main" id="{123864E8-4B7F-4AEE-9B99-F2D1AF9D9E13}"/>
                  </a:ext>
                </a:extLst>
              </p:cNvPr>
              <p:cNvSpPr/>
              <p:nvPr/>
            </p:nvSpPr>
            <p:spPr>
              <a:xfrm>
                <a:off x="1828038" y="5202173"/>
                <a:ext cx="22225" cy="0"/>
              </a:xfrm>
              <a:custGeom>
                <a:avLst/>
                <a:gdLst/>
                <a:ahLst/>
                <a:cxnLst/>
                <a:rect l="l" t="t" r="r" b="b"/>
                <a:pathLst>
                  <a:path w="22225">
                    <a:moveTo>
                      <a:pt x="0" y="0"/>
                    </a:moveTo>
                    <a:lnTo>
                      <a:pt x="2209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08" name="object 303">
                <a:extLst>
                  <a:ext uri="{FF2B5EF4-FFF2-40B4-BE49-F238E27FC236}">
                    <a16:creationId xmlns:a16="http://schemas.microsoft.com/office/drawing/2014/main" id="{D201B15A-AF37-48C8-9281-732AB6302C4C}"/>
                  </a:ext>
                </a:extLst>
              </p:cNvPr>
              <p:cNvSpPr/>
              <p:nvPr/>
            </p:nvSpPr>
            <p:spPr>
              <a:xfrm>
                <a:off x="1825751" y="5202935"/>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09" name="object 304">
                <a:extLst>
                  <a:ext uri="{FF2B5EF4-FFF2-40B4-BE49-F238E27FC236}">
                    <a16:creationId xmlns:a16="http://schemas.microsoft.com/office/drawing/2014/main" id="{3F109ADA-4388-4AB3-8F0F-7619E0D5FF70}"/>
                  </a:ext>
                </a:extLst>
              </p:cNvPr>
              <p:cNvSpPr/>
              <p:nvPr/>
            </p:nvSpPr>
            <p:spPr>
              <a:xfrm>
                <a:off x="1822704" y="5203697"/>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10" name="object 305">
                <a:extLst>
                  <a:ext uri="{FF2B5EF4-FFF2-40B4-BE49-F238E27FC236}">
                    <a16:creationId xmlns:a16="http://schemas.microsoft.com/office/drawing/2014/main" id="{E006677D-7496-41E3-B46D-A80B7CF135AC}"/>
                  </a:ext>
                </a:extLst>
              </p:cNvPr>
              <p:cNvSpPr/>
              <p:nvPr/>
            </p:nvSpPr>
            <p:spPr>
              <a:xfrm>
                <a:off x="1820417" y="5204459"/>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11" name="object 306">
                <a:extLst>
                  <a:ext uri="{FF2B5EF4-FFF2-40B4-BE49-F238E27FC236}">
                    <a16:creationId xmlns:a16="http://schemas.microsoft.com/office/drawing/2014/main" id="{900A2E66-2C0B-41AB-8FF2-254D4FB6A3C6}"/>
                  </a:ext>
                </a:extLst>
              </p:cNvPr>
              <p:cNvSpPr/>
              <p:nvPr/>
            </p:nvSpPr>
            <p:spPr>
              <a:xfrm>
                <a:off x="1818894" y="5205221"/>
                <a:ext cx="29209" cy="0"/>
              </a:xfrm>
              <a:custGeom>
                <a:avLst/>
                <a:gdLst/>
                <a:ahLst/>
                <a:cxnLst/>
                <a:rect l="l" t="t" r="r" b="b"/>
                <a:pathLst>
                  <a:path w="29210">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12" name="object 307">
                <a:extLst>
                  <a:ext uri="{FF2B5EF4-FFF2-40B4-BE49-F238E27FC236}">
                    <a16:creationId xmlns:a16="http://schemas.microsoft.com/office/drawing/2014/main" id="{226EC531-71A3-4CA9-8398-295EBB0CFC4B}"/>
                  </a:ext>
                </a:extLst>
              </p:cNvPr>
              <p:cNvSpPr/>
              <p:nvPr/>
            </p:nvSpPr>
            <p:spPr>
              <a:xfrm>
                <a:off x="1815845" y="5205984"/>
                <a:ext cx="32384" cy="0"/>
              </a:xfrm>
              <a:custGeom>
                <a:avLst/>
                <a:gdLst/>
                <a:ahLst/>
                <a:cxnLst/>
                <a:rect l="l" t="t" r="r" b="b"/>
                <a:pathLst>
                  <a:path w="32385">
                    <a:moveTo>
                      <a:pt x="0" y="0"/>
                    </a:moveTo>
                    <a:lnTo>
                      <a:pt x="3200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13" name="object 308">
                <a:extLst>
                  <a:ext uri="{FF2B5EF4-FFF2-40B4-BE49-F238E27FC236}">
                    <a16:creationId xmlns:a16="http://schemas.microsoft.com/office/drawing/2014/main" id="{9AB0503E-9864-4BCA-9D62-DBC20E8B85F9}"/>
                  </a:ext>
                </a:extLst>
              </p:cNvPr>
              <p:cNvSpPr/>
              <p:nvPr/>
            </p:nvSpPr>
            <p:spPr>
              <a:xfrm>
                <a:off x="1813560" y="5206746"/>
                <a:ext cx="33655" cy="0"/>
              </a:xfrm>
              <a:custGeom>
                <a:avLst/>
                <a:gdLst/>
                <a:ahLst/>
                <a:cxnLst/>
                <a:rect l="l" t="t" r="r" b="b"/>
                <a:pathLst>
                  <a:path w="33655">
                    <a:moveTo>
                      <a:pt x="0" y="0"/>
                    </a:moveTo>
                    <a:lnTo>
                      <a:pt x="3352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14" name="object 309">
                <a:extLst>
                  <a:ext uri="{FF2B5EF4-FFF2-40B4-BE49-F238E27FC236}">
                    <a16:creationId xmlns:a16="http://schemas.microsoft.com/office/drawing/2014/main" id="{311F0C3E-2943-46BE-9DD2-A3E117783074}"/>
                  </a:ext>
                </a:extLst>
              </p:cNvPr>
              <p:cNvSpPr/>
              <p:nvPr/>
            </p:nvSpPr>
            <p:spPr>
              <a:xfrm>
                <a:off x="1811273" y="5207508"/>
                <a:ext cx="35560" cy="0"/>
              </a:xfrm>
              <a:custGeom>
                <a:avLst/>
                <a:gdLst/>
                <a:ahLst/>
                <a:cxnLst/>
                <a:rect l="l" t="t" r="r" b="b"/>
                <a:pathLst>
                  <a:path w="35560">
                    <a:moveTo>
                      <a:pt x="0" y="0"/>
                    </a:moveTo>
                    <a:lnTo>
                      <a:pt x="3505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15" name="object 310">
                <a:extLst>
                  <a:ext uri="{FF2B5EF4-FFF2-40B4-BE49-F238E27FC236}">
                    <a16:creationId xmlns:a16="http://schemas.microsoft.com/office/drawing/2014/main" id="{1AF26200-29F2-4347-B6DA-326CB6DB6D4F}"/>
                  </a:ext>
                </a:extLst>
              </p:cNvPr>
              <p:cNvSpPr/>
              <p:nvPr/>
            </p:nvSpPr>
            <p:spPr>
              <a:xfrm>
                <a:off x="1809750" y="5208270"/>
                <a:ext cx="36195" cy="0"/>
              </a:xfrm>
              <a:custGeom>
                <a:avLst/>
                <a:gdLst/>
                <a:ahLst/>
                <a:cxnLst/>
                <a:rect l="l" t="t" r="r" b="b"/>
                <a:pathLst>
                  <a:path w="36194">
                    <a:moveTo>
                      <a:pt x="0" y="0"/>
                    </a:moveTo>
                    <a:lnTo>
                      <a:pt x="3581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16" name="object 311">
                <a:extLst>
                  <a:ext uri="{FF2B5EF4-FFF2-40B4-BE49-F238E27FC236}">
                    <a16:creationId xmlns:a16="http://schemas.microsoft.com/office/drawing/2014/main" id="{B5522687-316E-476F-9A2C-F82E0D29550F}"/>
                  </a:ext>
                </a:extLst>
              </p:cNvPr>
              <p:cNvSpPr/>
              <p:nvPr/>
            </p:nvSpPr>
            <p:spPr>
              <a:xfrm>
                <a:off x="1806701" y="5209032"/>
                <a:ext cx="39370" cy="0"/>
              </a:xfrm>
              <a:custGeom>
                <a:avLst/>
                <a:gdLst/>
                <a:ahLst/>
                <a:cxnLst/>
                <a:rect l="l" t="t" r="r" b="b"/>
                <a:pathLst>
                  <a:path w="39369">
                    <a:moveTo>
                      <a:pt x="0" y="0"/>
                    </a:moveTo>
                    <a:lnTo>
                      <a:pt x="3886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17" name="object 312">
                <a:extLst>
                  <a:ext uri="{FF2B5EF4-FFF2-40B4-BE49-F238E27FC236}">
                    <a16:creationId xmlns:a16="http://schemas.microsoft.com/office/drawing/2014/main" id="{D3BC69A3-0B54-45D3-B0CB-C2B64E2D251C}"/>
                  </a:ext>
                </a:extLst>
              </p:cNvPr>
              <p:cNvSpPr/>
              <p:nvPr/>
            </p:nvSpPr>
            <p:spPr>
              <a:xfrm>
                <a:off x="1805177" y="5209794"/>
                <a:ext cx="40005" cy="0"/>
              </a:xfrm>
              <a:custGeom>
                <a:avLst/>
                <a:gdLst/>
                <a:ahLst/>
                <a:cxnLst/>
                <a:rect l="l" t="t" r="r" b="b"/>
                <a:pathLst>
                  <a:path w="40005">
                    <a:moveTo>
                      <a:pt x="0" y="0"/>
                    </a:moveTo>
                    <a:lnTo>
                      <a:pt x="3962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18" name="object 313">
                <a:extLst>
                  <a:ext uri="{FF2B5EF4-FFF2-40B4-BE49-F238E27FC236}">
                    <a16:creationId xmlns:a16="http://schemas.microsoft.com/office/drawing/2014/main" id="{D93CA4D0-010D-4CAB-860F-42C23E199B7B}"/>
                  </a:ext>
                </a:extLst>
              </p:cNvPr>
              <p:cNvSpPr/>
              <p:nvPr/>
            </p:nvSpPr>
            <p:spPr>
              <a:xfrm>
                <a:off x="1803654" y="5210555"/>
                <a:ext cx="40640" cy="0"/>
              </a:xfrm>
              <a:custGeom>
                <a:avLst/>
                <a:gdLst/>
                <a:ahLst/>
                <a:cxnLst/>
                <a:rect l="l" t="t" r="r" b="b"/>
                <a:pathLst>
                  <a:path w="40639">
                    <a:moveTo>
                      <a:pt x="0" y="0"/>
                    </a:moveTo>
                    <a:lnTo>
                      <a:pt x="4038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19" name="object 314">
                <a:extLst>
                  <a:ext uri="{FF2B5EF4-FFF2-40B4-BE49-F238E27FC236}">
                    <a16:creationId xmlns:a16="http://schemas.microsoft.com/office/drawing/2014/main" id="{F38968DF-830B-4354-BC4A-8F0CD925F53C}"/>
                  </a:ext>
                </a:extLst>
              </p:cNvPr>
              <p:cNvSpPr/>
              <p:nvPr/>
            </p:nvSpPr>
            <p:spPr>
              <a:xfrm>
                <a:off x="1802129" y="5211317"/>
                <a:ext cx="41275" cy="0"/>
              </a:xfrm>
              <a:custGeom>
                <a:avLst/>
                <a:gdLst/>
                <a:ahLst/>
                <a:cxnLst/>
                <a:rect l="l" t="t" r="r" b="b"/>
                <a:pathLst>
                  <a:path w="41275">
                    <a:moveTo>
                      <a:pt x="0" y="0"/>
                    </a:moveTo>
                    <a:lnTo>
                      <a:pt x="4114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20" name="object 315">
                <a:extLst>
                  <a:ext uri="{FF2B5EF4-FFF2-40B4-BE49-F238E27FC236}">
                    <a16:creationId xmlns:a16="http://schemas.microsoft.com/office/drawing/2014/main" id="{28B3854F-2288-4705-A4AE-0BA2D06ABA5E}"/>
                  </a:ext>
                </a:extLst>
              </p:cNvPr>
              <p:cNvSpPr/>
              <p:nvPr/>
            </p:nvSpPr>
            <p:spPr>
              <a:xfrm>
                <a:off x="1799844" y="5212079"/>
                <a:ext cx="43815" cy="0"/>
              </a:xfrm>
              <a:custGeom>
                <a:avLst/>
                <a:gdLst/>
                <a:ahLst/>
                <a:cxnLst/>
                <a:rect l="l" t="t" r="r" b="b"/>
                <a:pathLst>
                  <a:path w="43814">
                    <a:moveTo>
                      <a:pt x="0" y="0"/>
                    </a:moveTo>
                    <a:lnTo>
                      <a:pt x="4343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21" name="object 316">
                <a:extLst>
                  <a:ext uri="{FF2B5EF4-FFF2-40B4-BE49-F238E27FC236}">
                    <a16:creationId xmlns:a16="http://schemas.microsoft.com/office/drawing/2014/main" id="{5FDA0B3A-0258-4918-BDCB-9ADF093F3D14}"/>
                  </a:ext>
                </a:extLst>
              </p:cNvPr>
              <p:cNvSpPr/>
              <p:nvPr/>
            </p:nvSpPr>
            <p:spPr>
              <a:xfrm>
                <a:off x="1798320" y="5212841"/>
                <a:ext cx="44450" cy="0"/>
              </a:xfrm>
              <a:custGeom>
                <a:avLst/>
                <a:gdLst/>
                <a:ahLst/>
                <a:cxnLst/>
                <a:rect l="l" t="t" r="r" b="b"/>
                <a:pathLst>
                  <a:path w="44450">
                    <a:moveTo>
                      <a:pt x="0" y="0"/>
                    </a:moveTo>
                    <a:lnTo>
                      <a:pt x="4419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22" name="object 317">
                <a:extLst>
                  <a:ext uri="{FF2B5EF4-FFF2-40B4-BE49-F238E27FC236}">
                    <a16:creationId xmlns:a16="http://schemas.microsoft.com/office/drawing/2014/main" id="{9EC23417-7907-40E3-AF08-7DB5891FB72C}"/>
                  </a:ext>
                </a:extLst>
              </p:cNvPr>
              <p:cNvSpPr/>
              <p:nvPr/>
            </p:nvSpPr>
            <p:spPr>
              <a:xfrm>
                <a:off x="1796795" y="5213603"/>
                <a:ext cx="45085" cy="0"/>
              </a:xfrm>
              <a:custGeom>
                <a:avLst/>
                <a:gdLst/>
                <a:ahLst/>
                <a:cxnLst/>
                <a:rect l="l" t="t" r="r" b="b"/>
                <a:pathLst>
                  <a:path w="45085">
                    <a:moveTo>
                      <a:pt x="0" y="0"/>
                    </a:moveTo>
                    <a:lnTo>
                      <a:pt x="4495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23" name="object 318">
                <a:extLst>
                  <a:ext uri="{FF2B5EF4-FFF2-40B4-BE49-F238E27FC236}">
                    <a16:creationId xmlns:a16="http://schemas.microsoft.com/office/drawing/2014/main" id="{8BD30746-4C6B-4378-9D4D-659BDE2D6A34}"/>
                  </a:ext>
                </a:extLst>
              </p:cNvPr>
              <p:cNvSpPr/>
              <p:nvPr/>
            </p:nvSpPr>
            <p:spPr>
              <a:xfrm>
                <a:off x="1795272" y="5214365"/>
                <a:ext cx="45720" cy="0"/>
              </a:xfrm>
              <a:custGeom>
                <a:avLst/>
                <a:gdLst/>
                <a:ahLst/>
                <a:cxnLst/>
                <a:rect l="l" t="t" r="r" b="b"/>
                <a:pathLst>
                  <a:path w="45719">
                    <a:moveTo>
                      <a:pt x="0" y="0"/>
                    </a:moveTo>
                    <a:lnTo>
                      <a:pt x="4571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24" name="object 319">
                <a:extLst>
                  <a:ext uri="{FF2B5EF4-FFF2-40B4-BE49-F238E27FC236}">
                    <a16:creationId xmlns:a16="http://schemas.microsoft.com/office/drawing/2014/main" id="{FFA3AB4D-442A-4A0C-813E-85EC42F4D1E5}"/>
                  </a:ext>
                </a:extLst>
              </p:cNvPr>
              <p:cNvSpPr/>
              <p:nvPr/>
            </p:nvSpPr>
            <p:spPr>
              <a:xfrm>
                <a:off x="1793748" y="5215128"/>
                <a:ext cx="47625" cy="0"/>
              </a:xfrm>
              <a:custGeom>
                <a:avLst/>
                <a:gdLst/>
                <a:ahLst/>
                <a:cxnLst/>
                <a:rect l="l" t="t" r="r" b="b"/>
                <a:pathLst>
                  <a:path w="47625">
                    <a:moveTo>
                      <a:pt x="0" y="0"/>
                    </a:moveTo>
                    <a:lnTo>
                      <a:pt x="4724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25" name="object 320">
                <a:extLst>
                  <a:ext uri="{FF2B5EF4-FFF2-40B4-BE49-F238E27FC236}">
                    <a16:creationId xmlns:a16="http://schemas.microsoft.com/office/drawing/2014/main" id="{739DB75D-5BEE-4D9C-8A73-5584E3CB4594}"/>
                  </a:ext>
                </a:extLst>
              </p:cNvPr>
              <p:cNvSpPr/>
              <p:nvPr/>
            </p:nvSpPr>
            <p:spPr>
              <a:xfrm>
                <a:off x="1792223" y="5215890"/>
                <a:ext cx="48260" cy="0"/>
              </a:xfrm>
              <a:custGeom>
                <a:avLst/>
                <a:gdLst/>
                <a:ahLst/>
                <a:cxnLst/>
                <a:rect l="l" t="t" r="r" b="b"/>
                <a:pathLst>
                  <a:path w="48260">
                    <a:moveTo>
                      <a:pt x="0" y="0"/>
                    </a:moveTo>
                    <a:lnTo>
                      <a:pt x="4800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26" name="object 321">
                <a:extLst>
                  <a:ext uri="{FF2B5EF4-FFF2-40B4-BE49-F238E27FC236}">
                    <a16:creationId xmlns:a16="http://schemas.microsoft.com/office/drawing/2014/main" id="{CD45B334-44E2-4CCC-A48A-96B2234DA72F}"/>
                  </a:ext>
                </a:extLst>
              </p:cNvPr>
              <p:cNvSpPr/>
              <p:nvPr/>
            </p:nvSpPr>
            <p:spPr>
              <a:xfrm>
                <a:off x="1790700" y="5216652"/>
                <a:ext cx="48260" cy="0"/>
              </a:xfrm>
              <a:custGeom>
                <a:avLst/>
                <a:gdLst/>
                <a:ahLst/>
                <a:cxnLst/>
                <a:rect l="l" t="t" r="r" b="b"/>
                <a:pathLst>
                  <a:path w="48260">
                    <a:moveTo>
                      <a:pt x="0" y="0"/>
                    </a:moveTo>
                    <a:lnTo>
                      <a:pt x="4800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27" name="object 322">
                <a:extLst>
                  <a:ext uri="{FF2B5EF4-FFF2-40B4-BE49-F238E27FC236}">
                    <a16:creationId xmlns:a16="http://schemas.microsoft.com/office/drawing/2014/main" id="{108F0E79-11E2-4D9E-B47E-F983460127E7}"/>
                  </a:ext>
                </a:extLst>
              </p:cNvPr>
              <p:cNvSpPr/>
              <p:nvPr/>
            </p:nvSpPr>
            <p:spPr>
              <a:xfrm>
                <a:off x="1789938" y="5217414"/>
                <a:ext cx="48260" cy="0"/>
              </a:xfrm>
              <a:custGeom>
                <a:avLst/>
                <a:gdLst/>
                <a:ahLst/>
                <a:cxnLst/>
                <a:rect l="l" t="t" r="r" b="b"/>
                <a:pathLst>
                  <a:path w="48260">
                    <a:moveTo>
                      <a:pt x="0" y="0"/>
                    </a:moveTo>
                    <a:lnTo>
                      <a:pt x="4800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28" name="object 323">
                <a:extLst>
                  <a:ext uri="{FF2B5EF4-FFF2-40B4-BE49-F238E27FC236}">
                    <a16:creationId xmlns:a16="http://schemas.microsoft.com/office/drawing/2014/main" id="{5A7B96C5-C328-495E-81C5-A7A3A615C58E}"/>
                  </a:ext>
                </a:extLst>
              </p:cNvPr>
              <p:cNvSpPr/>
              <p:nvPr/>
            </p:nvSpPr>
            <p:spPr>
              <a:xfrm>
                <a:off x="1788414" y="5218176"/>
                <a:ext cx="48895" cy="0"/>
              </a:xfrm>
              <a:custGeom>
                <a:avLst/>
                <a:gdLst/>
                <a:ahLst/>
                <a:cxnLst/>
                <a:rect l="l" t="t" r="r" b="b"/>
                <a:pathLst>
                  <a:path w="48894">
                    <a:moveTo>
                      <a:pt x="0" y="0"/>
                    </a:moveTo>
                    <a:lnTo>
                      <a:pt x="4876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29" name="object 324">
                <a:extLst>
                  <a:ext uri="{FF2B5EF4-FFF2-40B4-BE49-F238E27FC236}">
                    <a16:creationId xmlns:a16="http://schemas.microsoft.com/office/drawing/2014/main" id="{9D8158AF-A692-41F9-BCE9-991581D9D7F8}"/>
                  </a:ext>
                </a:extLst>
              </p:cNvPr>
              <p:cNvSpPr/>
              <p:nvPr/>
            </p:nvSpPr>
            <p:spPr>
              <a:xfrm>
                <a:off x="1786889" y="5218938"/>
                <a:ext cx="49530" cy="0"/>
              </a:xfrm>
              <a:custGeom>
                <a:avLst/>
                <a:gdLst/>
                <a:ahLst/>
                <a:cxnLst/>
                <a:rect l="l" t="t" r="r" b="b"/>
                <a:pathLst>
                  <a:path w="49530">
                    <a:moveTo>
                      <a:pt x="0" y="0"/>
                    </a:moveTo>
                    <a:lnTo>
                      <a:pt x="4953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30" name="object 325">
                <a:extLst>
                  <a:ext uri="{FF2B5EF4-FFF2-40B4-BE49-F238E27FC236}">
                    <a16:creationId xmlns:a16="http://schemas.microsoft.com/office/drawing/2014/main" id="{005C027F-BD3B-4DE9-AE4C-CA291C72A760}"/>
                  </a:ext>
                </a:extLst>
              </p:cNvPr>
              <p:cNvSpPr/>
              <p:nvPr/>
            </p:nvSpPr>
            <p:spPr>
              <a:xfrm>
                <a:off x="1786127" y="5219700"/>
                <a:ext cx="46990" cy="0"/>
              </a:xfrm>
              <a:custGeom>
                <a:avLst/>
                <a:gdLst/>
                <a:ahLst/>
                <a:cxnLst/>
                <a:rect l="l" t="t" r="r" b="b"/>
                <a:pathLst>
                  <a:path w="46989">
                    <a:moveTo>
                      <a:pt x="0" y="0"/>
                    </a:moveTo>
                    <a:lnTo>
                      <a:pt x="4648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31" name="object 326">
                <a:extLst>
                  <a:ext uri="{FF2B5EF4-FFF2-40B4-BE49-F238E27FC236}">
                    <a16:creationId xmlns:a16="http://schemas.microsoft.com/office/drawing/2014/main" id="{8F2E45B7-FACE-467B-A031-013B6CCC2125}"/>
                  </a:ext>
                </a:extLst>
              </p:cNvPr>
              <p:cNvSpPr/>
              <p:nvPr/>
            </p:nvSpPr>
            <p:spPr>
              <a:xfrm>
                <a:off x="1784604" y="5220461"/>
                <a:ext cx="45085" cy="0"/>
              </a:xfrm>
              <a:custGeom>
                <a:avLst/>
                <a:gdLst/>
                <a:ahLst/>
                <a:cxnLst/>
                <a:rect l="l" t="t" r="r" b="b"/>
                <a:pathLst>
                  <a:path w="45085">
                    <a:moveTo>
                      <a:pt x="0" y="0"/>
                    </a:moveTo>
                    <a:lnTo>
                      <a:pt x="4495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32" name="object 327">
                <a:extLst>
                  <a:ext uri="{FF2B5EF4-FFF2-40B4-BE49-F238E27FC236}">
                    <a16:creationId xmlns:a16="http://schemas.microsoft.com/office/drawing/2014/main" id="{E56CDADA-4933-4750-9B10-B58D521D26F2}"/>
                  </a:ext>
                </a:extLst>
              </p:cNvPr>
              <p:cNvSpPr/>
              <p:nvPr/>
            </p:nvSpPr>
            <p:spPr>
              <a:xfrm>
                <a:off x="1783079" y="5221223"/>
                <a:ext cx="44450" cy="0"/>
              </a:xfrm>
              <a:custGeom>
                <a:avLst/>
                <a:gdLst/>
                <a:ahLst/>
                <a:cxnLst/>
                <a:rect l="l" t="t" r="r" b="b"/>
                <a:pathLst>
                  <a:path w="44450">
                    <a:moveTo>
                      <a:pt x="0" y="0"/>
                    </a:moveTo>
                    <a:lnTo>
                      <a:pt x="4419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33" name="object 328">
                <a:extLst>
                  <a:ext uri="{FF2B5EF4-FFF2-40B4-BE49-F238E27FC236}">
                    <a16:creationId xmlns:a16="http://schemas.microsoft.com/office/drawing/2014/main" id="{0553C26F-4965-4B60-884E-B5E1C714C8C4}"/>
                  </a:ext>
                </a:extLst>
              </p:cNvPr>
              <p:cNvSpPr/>
              <p:nvPr/>
            </p:nvSpPr>
            <p:spPr>
              <a:xfrm>
                <a:off x="1782317" y="5221985"/>
                <a:ext cx="43815" cy="0"/>
              </a:xfrm>
              <a:custGeom>
                <a:avLst/>
                <a:gdLst/>
                <a:ahLst/>
                <a:cxnLst/>
                <a:rect l="l" t="t" r="r" b="b"/>
                <a:pathLst>
                  <a:path w="43814">
                    <a:moveTo>
                      <a:pt x="0" y="0"/>
                    </a:moveTo>
                    <a:lnTo>
                      <a:pt x="4343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34" name="object 329">
                <a:extLst>
                  <a:ext uri="{FF2B5EF4-FFF2-40B4-BE49-F238E27FC236}">
                    <a16:creationId xmlns:a16="http://schemas.microsoft.com/office/drawing/2014/main" id="{7E77CF53-0BF6-481A-BC2F-BBB278173922}"/>
                  </a:ext>
                </a:extLst>
              </p:cNvPr>
              <p:cNvSpPr/>
              <p:nvPr/>
            </p:nvSpPr>
            <p:spPr>
              <a:xfrm>
                <a:off x="1780794" y="5222747"/>
                <a:ext cx="41910" cy="0"/>
              </a:xfrm>
              <a:custGeom>
                <a:avLst/>
                <a:gdLst/>
                <a:ahLst/>
                <a:cxnLst/>
                <a:rect l="l" t="t" r="r" b="b"/>
                <a:pathLst>
                  <a:path w="41910">
                    <a:moveTo>
                      <a:pt x="0" y="0"/>
                    </a:moveTo>
                    <a:lnTo>
                      <a:pt x="4191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35" name="object 330">
                <a:extLst>
                  <a:ext uri="{FF2B5EF4-FFF2-40B4-BE49-F238E27FC236}">
                    <a16:creationId xmlns:a16="http://schemas.microsoft.com/office/drawing/2014/main" id="{20989B0A-8522-4697-B134-E8440B4649AC}"/>
                  </a:ext>
                </a:extLst>
              </p:cNvPr>
              <p:cNvSpPr/>
              <p:nvPr/>
            </p:nvSpPr>
            <p:spPr>
              <a:xfrm>
                <a:off x="1779270" y="5223509"/>
                <a:ext cx="41275" cy="0"/>
              </a:xfrm>
              <a:custGeom>
                <a:avLst/>
                <a:gdLst/>
                <a:ahLst/>
                <a:cxnLst/>
                <a:rect l="l" t="t" r="r" b="b"/>
                <a:pathLst>
                  <a:path w="41275">
                    <a:moveTo>
                      <a:pt x="0" y="0"/>
                    </a:moveTo>
                    <a:lnTo>
                      <a:pt x="4114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36" name="object 331">
                <a:extLst>
                  <a:ext uri="{FF2B5EF4-FFF2-40B4-BE49-F238E27FC236}">
                    <a16:creationId xmlns:a16="http://schemas.microsoft.com/office/drawing/2014/main" id="{EB3292E1-A6A6-41CF-8AD6-16BFE5A57C61}"/>
                  </a:ext>
                </a:extLst>
              </p:cNvPr>
              <p:cNvSpPr/>
              <p:nvPr/>
            </p:nvSpPr>
            <p:spPr>
              <a:xfrm>
                <a:off x="1778507" y="5224271"/>
                <a:ext cx="40005" cy="0"/>
              </a:xfrm>
              <a:custGeom>
                <a:avLst/>
                <a:gdLst/>
                <a:ahLst/>
                <a:cxnLst/>
                <a:rect l="l" t="t" r="r" b="b"/>
                <a:pathLst>
                  <a:path w="40005">
                    <a:moveTo>
                      <a:pt x="0" y="0"/>
                    </a:moveTo>
                    <a:lnTo>
                      <a:pt x="3962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37" name="object 332">
                <a:extLst>
                  <a:ext uri="{FF2B5EF4-FFF2-40B4-BE49-F238E27FC236}">
                    <a16:creationId xmlns:a16="http://schemas.microsoft.com/office/drawing/2014/main" id="{441D358F-16B2-44F7-A3CC-2B256A066038}"/>
                  </a:ext>
                </a:extLst>
              </p:cNvPr>
              <p:cNvSpPr/>
              <p:nvPr/>
            </p:nvSpPr>
            <p:spPr>
              <a:xfrm>
                <a:off x="1776983" y="5225034"/>
                <a:ext cx="40005" cy="0"/>
              </a:xfrm>
              <a:custGeom>
                <a:avLst/>
                <a:gdLst/>
                <a:ahLst/>
                <a:cxnLst/>
                <a:rect l="l" t="t" r="r" b="b"/>
                <a:pathLst>
                  <a:path w="40005">
                    <a:moveTo>
                      <a:pt x="0" y="0"/>
                    </a:moveTo>
                    <a:lnTo>
                      <a:pt x="3962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38" name="object 333">
                <a:extLst>
                  <a:ext uri="{FF2B5EF4-FFF2-40B4-BE49-F238E27FC236}">
                    <a16:creationId xmlns:a16="http://schemas.microsoft.com/office/drawing/2014/main" id="{AD80238D-AE8A-43FD-9575-B1460D1A2B42}"/>
                  </a:ext>
                </a:extLst>
              </p:cNvPr>
              <p:cNvSpPr/>
              <p:nvPr/>
            </p:nvSpPr>
            <p:spPr>
              <a:xfrm>
                <a:off x="1776222" y="5225796"/>
                <a:ext cx="37465" cy="0"/>
              </a:xfrm>
              <a:custGeom>
                <a:avLst/>
                <a:gdLst/>
                <a:ahLst/>
                <a:cxnLst/>
                <a:rect l="l" t="t" r="r" b="b"/>
                <a:pathLst>
                  <a:path w="37464">
                    <a:moveTo>
                      <a:pt x="0" y="0"/>
                    </a:moveTo>
                    <a:lnTo>
                      <a:pt x="3733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39" name="object 334">
                <a:extLst>
                  <a:ext uri="{FF2B5EF4-FFF2-40B4-BE49-F238E27FC236}">
                    <a16:creationId xmlns:a16="http://schemas.microsoft.com/office/drawing/2014/main" id="{24A5330A-1AA7-4838-BDE4-63748E269F3A}"/>
                  </a:ext>
                </a:extLst>
              </p:cNvPr>
              <p:cNvSpPr/>
              <p:nvPr/>
            </p:nvSpPr>
            <p:spPr>
              <a:xfrm>
                <a:off x="1774698" y="5226558"/>
                <a:ext cx="37465" cy="0"/>
              </a:xfrm>
              <a:custGeom>
                <a:avLst/>
                <a:gdLst/>
                <a:ahLst/>
                <a:cxnLst/>
                <a:rect l="l" t="t" r="r" b="b"/>
                <a:pathLst>
                  <a:path w="37464">
                    <a:moveTo>
                      <a:pt x="0" y="0"/>
                    </a:moveTo>
                    <a:lnTo>
                      <a:pt x="3733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40" name="object 335">
                <a:extLst>
                  <a:ext uri="{FF2B5EF4-FFF2-40B4-BE49-F238E27FC236}">
                    <a16:creationId xmlns:a16="http://schemas.microsoft.com/office/drawing/2014/main" id="{D0BA1B00-9FC3-4D93-A4F8-F19C72BF33FA}"/>
                  </a:ext>
                </a:extLst>
              </p:cNvPr>
              <p:cNvSpPr/>
              <p:nvPr/>
            </p:nvSpPr>
            <p:spPr>
              <a:xfrm>
                <a:off x="1773173" y="5227320"/>
                <a:ext cx="37465" cy="0"/>
              </a:xfrm>
              <a:custGeom>
                <a:avLst/>
                <a:gdLst/>
                <a:ahLst/>
                <a:cxnLst/>
                <a:rect l="l" t="t" r="r" b="b"/>
                <a:pathLst>
                  <a:path w="37464">
                    <a:moveTo>
                      <a:pt x="0" y="0"/>
                    </a:moveTo>
                    <a:lnTo>
                      <a:pt x="3733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41" name="object 336">
                <a:extLst>
                  <a:ext uri="{FF2B5EF4-FFF2-40B4-BE49-F238E27FC236}">
                    <a16:creationId xmlns:a16="http://schemas.microsoft.com/office/drawing/2014/main" id="{A40E310E-E781-4022-BB7D-BE3C0AD12A80}"/>
                  </a:ext>
                </a:extLst>
              </p:cNvPr>
              <p:cNvSpPr/>
              <p:nvPr/>
            </p:nvSpPr>
            <p:spPr>
              <a:xfrm>
                <a:off x="1772411" y="5228082"/>
                <a:ext cx="36830" cy="0"/>
              </a:xfrm>
              <a:custGeom>
                <a:avLst/>
                <a:gdLst/>
                <a:ahLst/>
                <a:cxnLst/>
                <a:rect l="l" t="t" r="r" b="b"/>
                <a:pathLst>
                  <a:path w="36830">
                    <a:moveTo>
                      <a:pt x="0" y="0"/>
                    </a:moveTo>
                    <a:lnTo>
                      <a:pt x="3657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42" name="object 337">
                <a:extLst>
                  <a:ext uri="{FF2B5EF4-FFF2-40B4-BE49-F238E27FC236}">
                    <a16:creationId xmlns:a16="http://schemas.microsoft.com/office/drawing/2014/main" id="{AF53D701-4AE8-44CC-9F75-6DFC0075231F}"/>
                  </a:ext>
                </a:extLst>
              </p:cNvPr>
              <p:cNvSpPr/>
              <p:nvPr/>
            </p:nvSpPr>
            <p:spPr>
              <a:xfrm>
                <a:off x="1770888" y="5228844"/>
                <a:ext cx="36195" cy="0"/>
              </a:xfrm>
              <a:custGeom>
                <a:avLst/>
                <a:gdLst/>
                <a:ahLst/>
                <a:cxnLst/>
                <a:rect l="l" t="t" r="r" b="b"/>
                <a:pathLst>
                  <a:path w="36194">
                    <a:moveTo>
                      <a:pt x="0" y="0"/>
                    </a:moveTo>
                    <a:lnTo>
                      <a:pt x="3581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43" name="object 338">
                <a:extLst>
                  <a:ext uri="{FF2B5EF4-FFF2-40B4-BE49-F238E27FC236}">
                    <a16:creationId xmlns:a16="http://schemas.microsoft.com/office/drawing/2014/main" id="{FDDDF554-2AB7-42F4-9E3A-F5493C51211B}"/>
                  </a:ext>
                </a:extLst>
              </p:cNvPr>
              <p:cNvSpPr/>
              <p:nvPr/>
            </p:nvSpPr>
            <p:spPr>
              <a:xfrm>
                <a:off x="1769364" y="5229605"/>
                <a:ext cx="36195" cy="0"/>
              </a:xfrm>
              <a:custGeom>
                <a:avLst/>
                <a:gdLst/>
                <a:ahLst/>
                <a:cxnLst/>
                <a:rect l="l" t="t" r="r" b="b"/>
                <a:pathLst>
                  <a:path w="36194">
                    <a:moveTo>
                      <a:pt x="0" y="0"/>
                    </a:moveTo>
                    <a:lnTo>
                      <a:pt x="3581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44" name="object 339">
                <a:extLst>
                  <a:ext uri="{FF2B5EF4-FFF2-40B4-BE49-F238E27FC236}">
                    <a16:creationId xmlns:a16="http://schemas.microsoft.com/office/drawing/2014/main" id="{BE2FC5DB-7E14-45B1-BE6F-B947FDBDA78C}"/>
                  </a:ext>
                </a:extLst>
              </p:cNvPr>
              <p:cNvSpPr/>
              <p:nvPr/>
            </p:nvSpPr>
            <p:spPr>
              <a:xfrm>
                <a:off x="1768601" y="5230367"/>
                <a:ext cx="35560" cy="0"/>
              </a:xfrm>
              <a:custGeom>
                <a:avLst/>
                <a:gdLst/>
                <a:ahLst/>
                <a:cxnLst/>
                <a:rect l="l" t="t" r="r" b="b"/>
                <a:pathLst>
                  <a:path w="35560">
                    <a:moveTo>
                      <a:pt x="0" y="0"/>
                    </a:moveTo>
                    <a:lnTo>
                      <a:pt x="3505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45" name="object 340">
                <a:extLst>
                  <a:ext uri="{FF2B5EF4-FFF2-40B4-BE49-F238E27FC236}">
                    <a16:creationId xmlns:a16="http://schemas.microsoft.com/office/drawing/2014/main" id="{3F468E5B-9690-4B2B-85A2-103858AE7DB0}"/>
                  </a:ext>
                </a:extLst>
              </p:cNvPr>
              <p:cNvSpPr/>
              <p:nvPr/>
            </p:nvSpPr>
            <p:spPr>
              <a:xfrm>
                <a:off x="1767839" y="5231129"/>
                <a:ext cx="34290" cy="0"/>
              </a:xfrm>
              <a:custGeom>
                <a:avLst/>
                <a:gdLst/>
                <a:ahLst/>
                <a:cxnLst/>
                <a:rect l="l" t="t" r="r" b="b"/>
                <a:pathLst>
                  <a:path w="34289">
                    <a:moveTo>
                      <a:pt x="0" y="0"/>
                    </a:moveTo>
                    <a:lnTo>
                      <a:pt x="3428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46" name="object 341">
                <a:extLst>
                  <a:ext uri="{FF2B5EF4-FFF2-40B4-BE49-F238E27FC236}">
                    <a16:creationId xmlns:a16="http://schemas.microsoft.com/office/drawing/2014/main" id="{FCD67635-A168-401E-B642-D28E1181A958}"/>
                  </a:ext>
                </a:extLst>
              </p:cNvPr>
              <p:cNvSpPr/>
              <p:nvPr/>
            </p:nvSpPr>
            <p:spPr>
              <a:xfrm>
                <a:off x="1766316" y="5231891"/>
                <a:ext cx="34290" cy="0"/>
              </a:xfrm>
              <a:custGeom>
                <a:avLst/>
                <a:gdLst/>
                <a:ahLst/>
                <a:cxnLst/>
                <a:rect l="l" t="t" r="r" b="b"/>
                <a:pathLst>
                  <a:path w="34289">
                    <a:moveTo>
                      <a:pt x="0" y="0"/>
                    </a:moveTo>
                    <a:lnTo>
                      <a:pt x="3428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47" name="object 342">
                <a:extLst>
                  <a:ext uri="{FF2B5EF4-FFF2-40B4-BE49-F238E27FC236}">
                    <a16:creationId xmlns:a16="http://schemas.microsoft.com/office/drawing/2014/main" id="{D48B3DC9-2D5F-4FE4-A14C-C3467212AA44}"/>
                  </a:ext>
                </a:extLst>
              </p:cNvPr>
              <p:cNvSpPr/>
              <p:nvPr/>
            </p:nvSpPr>
            <p:spPr>
              <a:xfrm>
                <a:off x="1765554" y="5232653"/>
                <a:ext cx="33655" cy="0"/>
              </a:xfrm>
              <a:custGeom>
                <a:avLst/>
                <a:gdLst/>
                <a:ahLst/>
                <a:cxnLst/>
                <a:rect l="l" t="t" r="r" b="b"/>
                <a:pathLst>
                  <a:path w="33655">
                    <a:moveTo>
                      <a:pt x="0" y="0"/>
                    </a:moveTo>
                    <a:lnTo>
                      <a:pt x="3352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48" name="object 343">
                <a:extLst>
                  <a:ext uri="{FF2B5EF4-FFF2-40B4-BE49-F238E27FC236}">
                    <a16:creationId xmlns:a16="http://schemas.microsoft.com/office/drawing/2014/main" id="{02CB5B55-F3EC-4A6E-B9A3-39FDE23B7251}"/>
                  </a:ext>
                </a:extLst>
              </p:cNvPr>
              <p:cNvSpPr/>
              <p:nvPr/>
            </p:nvSpPr>
            <p:spPr>
              <a:xfrm>
                <a:off x="1764029" y="5233415"/>
                <a:ext cx="33655" cy="0"/>
              </a:xfrm>
              <a:custGeom>
                <a:avLst/>
                <a:gdLst/>
                <a:ahLst/>
                <a:cxnLst/>
                <a:rect l="l" t="t" r="r" b="b"/>
                <a:pathLst>
                  <a:path w="33655">
                    <a:moveTo>
                      <a:pt x="0" y="0"/>
                    </a:moveTo>
                    <a:lnTo>
                      <a:pt x="3352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49" name="object 344">
                <a:extLst>
                  <a:ext uri="{FF2B5EF4-FFF2-40B4-BE49-F238E27FC236}">
                    <a16:creationId xmlns:a16="http://schemas.microsoft.com/office/drawing/2014/main" id="{53689ED0-3853-4F97-8447-EF56DC4FFD19}"/>
                  </a:ext>
                </a:extLst>
              </p:cNvPr>
              <p:cNvSpPr/>
              <p:nvPr/>
            </p:nvSpPr>
            <p:spPr>
              <a:xfrm>
                <a:off x="1763267" y="5234178"/>
                <a:ext cx="33655" cy="0"/>
              </a:xfrm>
              <a:custGeom>
                <a:avLst/>
                <a:gdLst/>
                <a:ahLst/>
                <a:cxnLst/>
                <a:rect l="l" t="t" r="r" b="b"/>
                <a:pathLst>
                  <a:path w="33655">
                    <a:moveTo>
                      <a:pt x="0" y="0"/>
                    </a:moveTo>
                    <a:lnTo>
                      <a:pt x="3352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50" name="object 345">
                <a:extLst>
                  <a:ext uri="{FF2B5EF4-FFF2-40B4-BE49-F238E27FC236}">
                    <a16:creationId xmlns:a16="http://schemas.microsoft.com/office/drawing/2014/main" id="{EAB66A7A-6FA7-44FF-B9CC-F05AC2932F54}"/>
                  </a:ext>
                </a:extLst>
              </p:cNvPr>
              <p:cNvSpPr/>
              <p:nvPr/>
            </p:nvSpPr>
            <p:spPr>
              <a:xfrm>
                <a:off x="1761744" y="5234940"/>
                <a:ext cx="33655" cy="0"/>
              </a:xfrm>
              <a:custGeom>
                <a:avLst/>
                <a:gdLst/>
                <a:ahLst/>
                <a:cxnLst/>
                <a:rect l="l" t="t" r="r" b="b"/>
                <a:pathLst>
                  <a:path w="33655">
                    <a:moveTo>
                      <a:pt x="0" y="0"/>
                    </a:moveTo>
                    <a:lnTo>
                      <a:pt x="3352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51" name="object 346">
                <a:extLst>
                  <a:ext uri="{FF2B5EF4-FFF2-40B4-BE49-F238E27FC236}">
                    <a16:creationId xmlns:a16="http://schemas.microsoft.com/office/drawing/2014/main" id="{6C532DE1-2A45-437C-8AAE-4DC028ED32E0}"/>
                  </a:ext>
                </a:extLst>
              </p:cNvPr>
              <p:cNvSpPr/>
              <p:nvPr/>
            </p:nvSpPr>
            <p:spPr>
              <a:xfrm>
                <a:off x="1760982" y="5235702"/>
                <a:ext cx="33020" cy="0"/>
              </a:xfrm>
              <a:custGeom>
                <a:avLst/>
                <a:gdLst/>
                <a:ahLst/>
                <a:cxnLst/>
                <a:rect l="l" t="t" r="r" b="b"/>
                <a:pathLst>
                  <a:path w="33019">
                    <a:moveTo>
                      <a:pt x="0" y="0"/>
                    </a:moveTo>
                    <a:lnTo>
                      <a:pt x="3276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52" name="object 347">
                <a:extLst>
                  <a:ext uri="{FF2B5EF4-FFF2-40B4-BE49-F238E27FC236}">
                    <a16:creationId xmlns:a16="http://schemas.microsoft.com/office/drawing/2014/main" id="{B7CFDF66-E35D-4226-B96B-C25E40559CAC}"/>
                  </a:ext>
                </a:extLst>
              </p:cNvPr>
              <p:cNvSpPr/>
              <p:nvPr/>
            </p:nvSpPr>
            <p:spPr>
              <a:xfrm>
                <a:off x="1759457" y="5236464"/>
                <a:ext cx="33655" cy="0"/>
              </a:xfrm>
              <a:custGeom>
                <a:avLst/>
                <a:gdLst/>
                <a:ahLst/>
                <a:cxnLst/>
                <a:rect l="l" t="t" r="r" b="b"/>
                <a:pathLst>
                  <a:path w="33655">
                    <a:moveTo>
                      <a:pt x="0" y="0"/>
                    </a:moveTo>
                    <a:lnTo>
                      <a:pt x="3352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53" name="object 348">
                <a:extLst>
                  <a:ext uri="{FF2B5EF4-FFF2-40B4-BE49-F238E27FC236}">
                    <a16:creationId xmlns:a16="http://schemas.microsoft.com/office/drawing/2014/main" id="{2DD685EB-1406-4E52-8231-0CCB5C2DCD96}"/>
                  </a:ext>
                </a:extLst>
              </p:cNvPr>
              <p:cNvSpPr/>
              <p:nvPr/>
            </p:nvSpPr>
            <p:spPr>
              <a:xfrm>
                <a:off x="1758695" y="5237226"/>
                <a:ext cx="33020" cy="0"/>
              </a:xfrm>
              <a:custGeom>
                <a:avLst/>
                <a:gdLst/>
                <a:ahLst/>
                <a:cxnLst/>
                <a:rect l="l" t="t" r="r" b="b"/>
                <a:pathLst>
                  <a:path w="33019">
                    <a:moveTo>
                      <a:pt x="0" y="0"/>
                    </a:moveTo>
                    <a:lnTo>
                      <a:pt x="3276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54" name="object 349">
                <a:extLst>
                  <a:ext uri="{FF2B5EF4-FFF2-40B4-BE49-F238E27FC236}">
                    <a16:creationId xmlns:a16="http://schemas.microsoft.com/office/drawing/2014/main" id="{ABA5F724-B5D9-4EAD-8C23-05EF0C77AD5A}"/>
                  </a:ext>
                </a:extLst>
              </p:cNvPr>
              <p:cNvSpPr/>
              <p:nvPr/>
            </p:nvSpPr>
            <p:spPr>
              <a:xfrm>
                <a:off x="1757933" y="5237988"/>
                <a:ext cx="32384" cy="0"/>
              </a:xfrm>
              <a:custGeom>
                <a:avLst/>
                <a:gdLst/>
                <a:ahLst/>
                <a:cxnLst/>
                <a:rect l="l" t="t" r="r" b="b"/>
                <a:pathLst>
                  <a:path w="32385">
                    <a:moveTo>
                      <a:pt x="0" y="0"/>
                    </a:moveTo>
                    <a:lnTo>
                      <a:pt x="3200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55" name="object 350">
                <a:extLst>
                  <a:ext uri="{FF2B5EF4-FFF2-40B4-BE49-F238E27FC236}">
                    <a16:creationId xmlns:a16="http://schemas.microsoft.com/office/drawing/2014/main" id="{6321E0BC-1662-4A28-946C-72B3E6E5B502}"/>
                  </a:ext>
                </a:extLst>
              </p:cNvPr>
              <p:cNvSpPr/>
              <p:nvPr/>
            </p:nvSpPr>
            <p:spPr>
              <a:xfrm>
                <a:off x="1756410" y="5238750"/>
                <a:ext cx="33020" cy="0"/>
              </a:xfrm>
              <a:custGeom>
                <a:avLst/>
                <a:gdLst/>
                <a:ahLst/>
                <a:cxnLst/>
                <a:rect l="l" t="t" r="r" b="b"/>
                <a:pathLst>
                  <a:path w="33019">
                    <a:moveTo>
                      <a:pt x="0" y="0"/>
                    </a:moveTo>
                    <a:lnTo>
                      <a:pt x="3276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56" name="object 351">
                <a:extLst>
                  <a:ext uri="{FF2B5EF4-FFF2-40B4-BE49-F238E27FC236}">
                    <a16:creationId xmlns:a16="http://schemas.microsoft.com/office/drawing/2014/main" id="{5B59D304-8F22-40BB-999A-94CC8F2945BE}"/>
                  </a:ext>
                </a:extLst>
              </p:cNvPr>
              <p:cNvSpPr/>
              <p:nvPr/>
            </p:nvSpPr>
            <p:spPr>
              <a:xfrm>
                <a:off x="1755648" y="5239511"/>
                <a:ext cx="32384" cy="0"/>
              </a:xfrm>
              <a:custGeom>
                <a:avLst/>
                <a:gdLst/>
                <a:ahLst/>
                <a:cxnLst/>
                <a:rect l="l" t="t" r="r" b="b"/>
                <a:pathLst>
                  <a:path w="32385">
                    <a:moveTo>
                      <a:pt x="0" y="0"/>
                    </a:moveTo>
                    <a:lnTo>
                      <a:pt x="3200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57" name="object 352">
                <a:extLst>
                  <a:ext uri="{FF2B5EF4-FFF2-40B4-BE49-F238E27FC236}">
                    <a16:creationId xmlns:a16="http://schemas.microsoft.com/office/drawing/2014/main" id="{BAFC090A-2B1A-4A67-B29D-D8878FF46234}"/>
                  </a:ext>
                </a:extLst>
              </p:cNvPr>
              <p:cNvSpPr/>
              <p:nvPr/>
            </p:nvSpPr>
            <p:spPr>
              <a:xfrm>
                <a:off x="1754123" y="5240273"/>
                <a:ext cx="32384" cy="0"/>
              </a:xfrm>
              <a:custGeom>
                <a:avLst/>
                <a:gdLst/>
                <a:ahLst/>
                <a:cxnLst/>
                <a:rect l="l" t="t" r="r" b="b"/>
                <a:pathLst>
                  <a:path w="32385">
                    <a:moveTo>
                      <a:pt x="0" y="0"/>
                    </a:moveTo>
                    <a:lnTo>
                      <a:pt x="3200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58" name="object 353">
                <a:extLst>
                  <a:ext uri="{FF2B5EF4-FFF2-40B4-BE49-F238E27FC236}">
                    <a16:creationId xmlns:a16="http://schemas.microsoft.com/office/drawing/2014/main" id="{DCD13531-FB0B-4958-BF54-99F401955573}"/>
                  </a:ext>
                </a:extLst>
              </p:cNvPr>
              <p:cNvSpPr/>
              <p:nvPr/>
            </p:nvSpPr>
            <p:spPr>
              <a:xfrm>
                <a:off x="1753361" y="5241035"/>
                <a:ext cx="32384" cy="0"/>
              </a:xfrm>
              <a:custGeom>
                <a:avLst/>
                <a:gdLst/>
                <a:ahLst/>
                <a:cxnLst/>
                <a:rect l="l" t="t" r="r" b="b"/>
                <a:pathLst>
                  <a:path w="32385">
                    <a:moveTo>
                      <a:pt x="0" y="0"/>
                    </a:moveTo>
                    <a:lnTo>
                      <a:pt x="3200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59" name="object 354">
                <a:extLst>
                  <a:ext uri="{FF2B5EF4-FFF2-40B4-BE49-F238E27FC236}">
                    <a16:creationId xmlns:a16="http://schemas.microsoft.com/office/drawing/2014/main" id="{73181A6E-0DBE-4A23-B5C1-54EFB6C749A9}"/>
                  </a:ext>
                </a:extLst>
              </p:cNvPr>
              <p:cNvSpPr/>
              <p:nvPr/>
            </p:nvSpPr>
            <p:spPr>
              <a:xfrm>
                <a:off x="1751838" y="5241797"/>
                <a:ext cx="32384" cy="0"/>
              </a:xfrm>
              <a:custGeom>
                <a:avLst/>
                <a:gdLst/>
                <a:ahLst/>
                <a:cxnLst/>
                <a:rect l="l" t="t" r="r" b="b"/>
                <a:pathLst>
                  <a:path w="32385">
                    <a:moveTo>
                      <a:pt x="0" y="0"/>
                    </a:moveTo>
                    <a:lnTo>
                      <a:pt x="3200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60" name="object 355">
                <a:extLst>
                  <a:ext uri="{FF2B5EF4-FFF2-40B4-BE49-F238E27FC236}">
                    <a16:creationId xmlns:a16="http://schemas.microsoft.com/office/drawing/2014/main" id="{53F38263-55A8-4796-A03A-D5F6DE31405E}"/>
                  </a:ext>
                </a:extLst>
              </p:cNvPr>
              <p:cNvSpPr/>
              <p:nvPr/>
            </p:nvSpPr>
            <p:spPr>
              <a:xfrm>
                <a:off x="1751076" y="5242559"/>
                <a:ext cx="32384" cy="0"/>
              </a:xfrm>
              <a:custGeom>
                <a:avLst/>
                <a:gdLst/>
                <a:ahLst/>
                <a:cxnLst/>
                <a:rect l="l" t="t" r="r" b="b"/>
                <a:pathLst>
                  <a:path w="32385">
                    <a:moveTo>
                      <a:pt x="0" y="0"/>
                    </a:moveTo>
                    <a:lnTo>
                      <a:pt x="3200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61" name="object 356">
                <a:extLst>
                  <a:ext uri="{FF2B5EF4-FFF2-40B4-BE49-F238E27FC236}">
                    <a16:creationId xmlns:a16="http://schemas.microsoft.com/office/drawing/2014/main" id="{7BE723D5-40BA-41F7-BC7B-C46B50810574}"/>
                  </a:ext>
                </a:extLst>
              </p:cNvPr>
              <p:cNvSpPr/>
              <p:nvPr/>
            </p:nvSpPr>
            <p:spPr>
              <a:xfrm>
                <a:off x="1749551" y="5243321"/>
                <a:ext cx="32384" cy="0"/>
              </a:xfrm>
              <a:custGeom>
                <a:avLst/>
                <a:gdLst/>
                <a:ahLst/>
                <a:cxnLst/>
                <a:rect l="l" t="t" r="r" b="b"/>
                <a:pathLst>
                  <a:path w="32385">
                    <a:moveTo>
                      <a:pt x="0" y="0"/>
                    </a:moveTo>
                    <a:lnTo>
                      <a:pt x="3200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62" name="object 357">
                <a:extLst>
                  <a:ext uri="{FF2B5EF4-FFF2-40B4-BE49-F238E27FC236}">
                    <a16:creationId xmlns:a16="http://schemas.microsoft.com/office/drawing/2014/main" id="{853F1F80-46F6-46A8-9EBC-13BCE379A8FA}"/>
                  </a:ext>
                </a:extLst>
              </p:cNvPr>
              <p:cNvSpPr/>
              <p:nvPr/>
            </p:nvSpPr>
            <p:spPr>
              <a:xfrm>
                <a:off x="1748789" y="5244084"/>
                <a:ext cx="31750" cy="0"/>
              </a:xfrm>
              <a:custGeom>
                <a:avLst/>
                <a:gdLst/>
                <a:ahLst/>
                <a:cxnLst/>
                <a:rect l="l" t="t" r="r" b="b"/>
                <a:pathLst>
                  <a:path w="31750">
                    <a:moveTo>
                      <a:pt x="0" y="0"/>
                    </a:moveTo>
                    <a:lnTo>
                      <a:pt x="3124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63" name="object 358">
                <a:extLst>
                  <a:ext uri="{FF2B5EF4-FFF2-40B4-BE49-F238E27FC236}">
                    <a16:creationId xmlns:a16="http://schemas.microsoft.com/office/drawing/2014/main" id="{E4D14E39-A6A2-478B-861C-DE590B658B77}"/>
                  </a:ext>
                </a:extLst>
              </p:cNvPr>
              <p:cNvSpPr/>
              <p:nvPr/>
            </p:nvSpPr>
            <p:spPr>
              <a:xfrm>
                <a:off x="1747266" y="5244846"/>
                <a:ext cx="32384" cy="0"/>
              </a:xfrm>
              <a:custGeom>
                <a:avLst/>
                <a:gdLst/>
                <a:ahLst/>
                <a:cxnLst/>
                <a:rect l="l" t="t" r="r" b="b"/>
                <a:pathLst>
                  <a:path w="32385">
                    <a:moveTo>
                      <a:pt x="0" y="0"/>
                    </a:moveTo>
                    <a:lnTo>
                      <a:pt x="3200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64" name="object 359">
                <a:extLst>
                  <a:ext uri="{FF2B5EF4-FFF2-40B4-BE49-F238E27FC236}">
                    <a16:creationId xmlns:a16="http://schemas.microsoft.com/office/drawing/2014/main" id="{935527A3-DC44-4E07-8119-DEC8F94FD763}"/>
                  </a:ext>
                </a:extLst>
              </p:cNvPr>
              <p:cNvSpPr/>
              <p:nvPr/>
            </p:nvSpPr>
            <p:spPr>
              <a:xfrm>
                <a:off x="1746504" y="5245608"/>
                <a:ext cx="32384" cy="0"/>
              </a:xfrm>
              <a:custGeom>
                <a:avLst/>
                <a:gdLst/>
                <a:ahLst/>
                <a:cxnLst/>
                <a:rect l="l" t="t" r="r" b="b"/>
                <a:pathLst>
                  <a:path w="32385">
                    <a:moveTo>
                      <a:pt x="0" y="0"/>
                    </a:moveTo>
                    <a:lnTo>
                      <a:pt x="3200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65" name="object 360">
                <a:extLst>
                  <a:ext uri="{FF2B5EF4-FFF2-40B4-BE49-F238E27FC236}">
                    <a16:creationId xmlns:a16="http://schemas.microsoft.com/office/drawing/2014/main" id="{B95E28E0-25DD-4A8E-89DA-8D392E387129}"/>
                  </a:ext>
                </a:extLst>
              </p:cNvPr>
              <p:cNvSpPr/>
              <p:nvPr/>
            </p:nvSpPr>
            <p:spPr>
              <a:xfrm>
                <a:off x="1745742" y="5246370"/>
                <a:ext cx="31750" cy="0"/>
              </a:xfrm>
              <a:custGeom>
                <a:avLst/>
                <a:gdLst/>
                <a:ahLst/>
                <a:cxnLst/>
                <a:rect l="l" t="t" r="r" b="b"/>
                <a:pathLst>
                  <a:path w="31750">
                    <a:moveTo>
                      <a:pt x="0" y="0"/>
                    </a:moveTo>
                    <a:lnTo>
                      <a:pt x="3124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66" name="object 361">
                <a:extLst>
                  <a:ext uri="{FF2B5EF4-FFF2-40B4-BE49-F238E27FC236}">
                    <a16:creationId xmlns:a16="http://schemas.microsoft.com/office/drawing/2014/main" id="{DC5118C6-FEEE-4B34-A71F-5D6B7A029138}"/>
                  </a:ext>
                </a:extLst>
              </p:cNvPr>
              <p:cNvSpPr/>
              <p:nvPr/>
            </p:nvSpPr>
            <p:spPr>
              <a:xfrm>
                <a:off x="1744217" y="5247132"/>
                <a:ext cx="32384" cy="0"/>
              </a:xfrm>
              <a:custGeom>
                <a:avLst/>
                <a:gdLst/>
                <a:ahLst/>
                <a:cxnLst/>
                <a:rect l="l" t="t" r="r" b="b"/>
                <a:pathLst>
                  <a:path w="32385">
                    <a:moveTo>
                      <a:pt x="0" y="0"/>
                    </a:moveTo>
                    <a:lnTo>
                      <a:pt x="3200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67" name="object 362">
                <a:extLst>
                  <a:ext uri="{FF2B5EF4-FFF2-40B4-BE49-F238E27FC236}">
                    <a16:creationId xmlns:a16="http://schemas.microsoft.com/office/drawing/2014/main" id="{5D4BDDF4-AA24-41DE-824A-6A64001C9AA8}"/>
                  </a:ext>
                </a:extLst>
              </p:cNvPr>
              <p:cNvSpPr/>
              <p:nvPr/>
            </p:nvSpPr>
            <p:spPr>
              <a:xfrm>
                <a:off x="1743455" y="5247894"/>
                <a:ext cx="31750" cy="0"/>
              </a:xfrm>
              <a:custGeom>
                <a:avLst/>
                <a:gdLst/>
                <a:ahLst/>
                <a:cxnLst/>
                <a:rect l="l" t="t" r="r" b="b"/>
                <a:pathLst>
                  <a:path w="31750">
                    <a:moveTo>
                      <a:pt x="0" y="0"/>
                    </a:moveTo>
                    <a:lnTo>
                      <a:pt x="3124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68" name="object 363">
                <a:extLst>
                  <a:ext uri="{FF2B5EF4-FFF2-40B4-BE49-F238E27FC236}">
                    <a16:creationId xmlns:a16="http://schemas.microsoft.com/office/drawing/2014/main" id="{551E0867-FE77-4132-A49A-3F1EFB40637C}"/>
                  </a:ext>
                </a:extLst>
              </p:cNvPr>
              <p:cNvSpPr/>
              <p:nvPr/>
            </p:nvSpPr>
            <p:spPr>
              <a:xfrm>
                <a:off x="1741932" y="5248655"/>
                <a:ext cx="32384" cy="0"/>
              </a:xfrm>
              <a:custGeom>
                <a:avLst/>
                <a:gdLst/>
                <a:ahLst/>
                <a:cxnLst/>
                <a:rect l="l" t="t" r="r" b="b"/>
                <a:pathLst>
                  <a:path w="32385">
                    <a:moveTo>
                      <a:pt x="0" y="0"/>
                    </a:moveTo>
                    <a:lnTo>
                      <a:pt x="3200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69" name="object 364">
                <a:extLst>
                  <a:ext uri="{FF2B5EF4-FFF2-40B4-BE49-F238E27FC236}">
                    <a16:creationId xmlns:a16="http://schemas.microsoft.com/office/drawing/2014/main" id="{3EBA0860-813C-43CF-9937-BCC2F58BFEF6}"/>
                  </a:ext>
                </a:extLst>
              </p:cNvPr>
              <p:cNvSpPr/>
              <p:nvPr/>
            </p:nvSpPr>
            <p:spPr>
              <a:xfrm>
                <a:off x="1741170" y="5249417"/>
                <a:ext cx="31750" cy="0"/>
              </a:xfrm>
              <a:custGeom>
                <a:avLst/>
                <a:gdLst/>
                <a:ahLst/>
                <a:cxnLst/>
                <a:rect l="l" t="t" r="r" b="b"/>
                <a:pathLst>
                  <a:path w="31750">
                    <a:moveTo>
                      <a:pt x="0" y="0"/>
                    </a:moveTo>
                    <a:lnTo>
                      <a:pt x="3124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70" name="object 365">
                <a:extLst>
                  <a:ext uri="{FF2B5EF4-FFF2-40B4-BE49-F238E27FC236}">
                    <a16:creationId xmlns:a16="http://schemas.microsoft.com/office/drawing/2014/main" id="{142E35C2-1E0F-4CAF-951D-3DC14ACDA5E2}"/>
                  </a:ext>
                </a:extLst>
              </p:cNvPr>
              <p:cNvSpPr/>
              <p:nvPr/>
            </p:nvSpPr>
            <p:spPr>
              <a:xfrm>
                <a:off x="1740407" y="5250179"/>
                <a:ext cx="31750" cy="0"/>
              </a:xfrm>
              <a:custGeom>
                <a:avLst/>
                <a:gdLst/>
                <a:ahLst/>
                <a:cxnLst/>
                <a:rect l="l" t="t" r="r" b="b"/>
                <a:pathLst>
                  <a:path w="31750">
                    <a:moveTo>
                      <a:pt x="0" y="0"/>
                    </a:moveTo>
                    <a:lnTo>
                      <a:pt x="3124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71" name="object 366">
                <a:extLst>
                  <a:ext uri="{FF2B5EF4-FFF2-40B4-BE49-F238E27FC236}">
                    <a16:creationId xmlns:a16="http://schemas.microsoft.com/office/drawing/2014/main" id="{2201CC60-D868-40AE-BAB2-B2CB3A5D0EFE}"/>
                  </a:ext>
                </a:extLst>
              </p:cNvPr>
              <p:cNvSpPr/>
              <p:nvPr/>
            </p:nvSpPr>
            <p:spPr>
              <a:xfrm>
                <a:off x="1739645" y="5250941"/>
                <a:ext cx="31750" cy="0"/>
              </a:xfrm>
              <a:custGeom>
                <a:avLst/>
                <a:gdLst/>
                <a:ahLst/>
                <a:cxnLst/>
                <a:rect l="l" t="t" r="r" b="b"/>
                <a:pathLst>
                  <a:path w="31750">
                    <a:moveTo>
                      <a:pt x="0" y="0"/>
                    </a:moveTo>
                    <a:lnTo>
                      <a:pt x="3124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72" name="object 367">
                <a:extLst>
                  <a:ext uri="{FF2B5EF4-FFF2-40B4-BE49-F238E27FC236}">
                    <a16:creationId xmlns:a16="http://schemas.microsoft.com/office/drawing/2014/main" id="{F2934FAF-1D3D-4209-924F-8102422BDF51}"/>
                  </a:ext>
                </a:extLst>
              </p:cNvPr>
              <p:cNvSpPr/>
              <p:nvPr/>
            </p:nvSpPr>
            <p:spPr>
              <a:xfrm>
                <a:off x="1738122" y="5251703"/>
                <a:ext cx="31750" cy="0"/>
              </a:xfrm>
              <a:custGeom>
                <a:avLst/>
                <a:gdLst/>
                <a:ahLst/>
                <a:cxnLst/>
                <a:rect l="l" t="t" r="r" b="b"/>
                <a:pathLst>
                  <a:path w="31750">
                    <a:moveTo>
                      <a:pt x="0" y="0"/>
                    </a:moveTo>
                    <a:lnTo>
                      <a:pt x="3124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73" name="object 368">
                <a:extLst>
                  <a:ext uri="{FF2B5EF4-FFF2-40B4-BE49-F238E27FC236}">
                    <a16:creationId xmlns:a16="http://schemas.microsoft.com/office/drawing/2014/main" id="{A18D1D6B-E838-4A9D-AB9C-11ECA4AD19A7}"/>
                  </a:ext>
                </a:extLst>
              </p:cNvPr>
              <p:cNvSpPr/>
              <p:nvPr/>
            </p:nvSpPr>
            <p:spPr>
              <a:xfrm>
                <a:off x="1737360" y="5252465"/>
                <a:ext cx="31750" cy="0"/>
              </a:xfrm>
              <a:custGeom>
                <a:avLst/>
                <a:gdLst/>
                <a:ahLst/>
                <a:cxnLst/>
                <a:rect l="l" t="t" r="r" b="b"/>
                <a:pathLst>
                  <a:path w="31750">
                    <a:moveTo>
                      <a:pt x="0" y="0"/>
                    </a:moveTo>
                    <a:lnTo>
                      <a:pt x="3124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74" name="object 369">
                <a:extLst>
                  <a:ext uri="{FF2B5EF4-FFF2-40B4-BE49-F238E27FC236}">
                    <a16:creationId xmlns:a16="http://schemas.microsoft.com/office/drawing/2014/main" id="{5D243BEA-6127-45A7-9378-2C8AC41C6F10}"/>
                  </a:ext>
                </a:extLst>
              </p:cNvPr>
              <p:cNvSpPr/>
              <p:nvPr/>
            </p:nvSpPr>
            <p:spPr>
              <a:xfrm>
                <a:off x="1736598" y="5253228"/>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75" name="object 370">
                <a:extLst>
                  <a:ext uri="{FF2B5EF4-FFF2-40B4-BE49-F238E27FC236}">
                    <a16:creationId xmlns:a16="http://schemas.microsoft.com/office/drawing/2014/main" id="{9BDC9E92-51EA-4967-B9F8-0EE7197F48D0}"/>
                  </a:ext>
                </a:extLst>
              </p:cNvPr>
              <p:cNvSpPr/>
              <p:nvPr/>
            </p:nvSpPr>
            <p:spPr>
              <a:xfrm>
                <a:off x="1735835" y="5253990"/>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76" name="object 371">
                <a:extLst>
                  <a:ext uri="{FF2B5EF4-FFF2-40B4-BE49-F238E27FC236}">
                    <a16:creationId xmlns:a16="http://schemas.microsoft.com/office/drawing/2014/main" id="{4346F5A7-987B-4CFD-98FB-824188A47376}"/>
                  </a:ext>
                </a:extLst>
              </p:cNvPr>
              <p:cNvSpPr/>
              <p:nvPr/>
            </p:nvSpPr>
            <p:spPr>
              <a:xfrm>
                <a:off x="1735073" y="5254752"/>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77" name="object 372">
                <a:extLst>
                  <a:ext uri="{FF2B5EF4-FFF2-40B4-BE49-F238E27FC236}">
                    <a16:creationId xmlns:a16="http://schemas.microsoft.com/office/drawing/2014/main" id="{4127BFD9-96A4-439B-8C26-2EC8DD8F5474}"/>
                  </a:ext>
                </a:extLst>
              </p:cNvPr>
              <p:cNvSpPr/>
              <p:nvPr/>
            </p:nvSpPr>
            <p:spPr>
              <a:xfrm>
                <a:off x="1733550" y="5255514"/>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78" name="object 373">
                <a:extLst>
                  <a:ext uri="{FF2B5EF4-FFF2-40B4-BE49-F238E27FC236}">
                    <a16:creationId xmlns:a16="http://schemas.microsoft.com/office/drawing/2014/main" id="{B2FD10E9-2BCA-45BF-AF4E-C8918B284686}"/>
                  </a:ext>
                </a:extLst>
              </p:cNvPr>
              <p:cNvSpPr/>
              <p:nvPr/>
            </p:nvSpPr>
            <p:spPr>
              <a:xfrm>
                <a:off x="1732788" y="5256276"/>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79" name="object 374">
                <a:extLst>
                  <a:ext uri="{FF2B5EF4-FFF2-40B4-BE49-F238E27FC236}">
                    <a16:creationId xmlns:a16="http://schemas.microsoft.com/office/drawing/2014/main" id="{35D4A789-1E07-4424-9176-FE9E2BCB8737}"/>
                  </a:ext>
                </a:extLst>
              </p:cNvPr>
              <p:cNvSpPr/>
              <p:nvPr/>
            </p:nvSpPr>
            <p:spPr>
              <a:xfrm>
                <a:off x="1732026" y="5257038"/>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80" name="object 375">
                <a:extLst>
                  <a:ext uri="{FF2B5EF4-FFF2-40B4-BE49-F238E27FC236}">
                    <a16:creationId xmlns:a16="http://schemas.microsoft.com/office/drawing/2014/main" id="{F9ADC443-6099-4660-8388-EB88F9915333}"/>
                  </a:ext>
                </a:extLst>
              </p:cNvPr>
              <p:cNvSpPr/>
              <p:nvPr/>
            </p:nvSpPr>
            <p:spPr>
              <a:xfrm>
                <a:off x="1730501" y="5257800"/>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81" name="object 376">
                <a:extLst>
                  <a:ext uri="{FF2B5EF4-FFF2-40B4-BE49-F238E27FC236}">
                    <a16:creationId xmlns:a16="http://schemas.microsoft.com/office/drawing/2014/main" id="{37A9DBD6-8FDF-4B16-B49F-632CECEF5F3B}"/>
                  </a:ext>
                </a:extLst>
              </p:cNvPr>
              <p:cNvSpPr/>
              <p:nvPr/>
            </p:nvSpPr>
            <p:spPr>
              <a:xfrm>
                <a:off x="1729739" y="5258561"/>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82" name="object 377">
                <a:extLst>
                  <a:ext uri="{FF2B5EF4-FFF2-40B4-BE49-F238E27FC236}">
                    <a16:creationId xmlns:a16="http://schemas.microsoft.com/office/drawing/2014/main" id="{32954111-E43D-4F44-AD0C-A79F59667C3B}"/>
                  </a:ext>
                </a:extLst>
              </p:cNvPr>
              <p:cNvSpPr/>
              <p:nvPr/>
            </p:nvSpPr>
            <p:spPr>
              <a:xfrm>
                <a:off x="1728977" y="5259323"/>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83" name="object 378">
                <a:extLst>
                  <a:ext uri="{FF2B5EF4-FFF2-40B4-BE49-F238E27FC236}">
                    <a16:creationId xmlns:a16="http://schemas.microsoft.com/office/drawing/2014/main" id="{AA068BBE-06BE-4A63-909D-67785E7C0F55}"/>
                  </a:ext>
                </a:extLst>
              </p:cNvPr>
              <p:cNvSpPr/>
              <p:nvPr/>
            </p:nvSpPr>
            <p:spPr>
              <a:xfrm>
                <a:off x="1728216" y="5260085"/>
                <a:ext cx="29209" cy="0"/>
              </a:xfrm>
              <a:custGeom>
                <a:avLst/>
                <a:gdLst/>
                <a:ahLst/>
                <a:cxnLst/>
                <a:rect l="l" t="t" r="r" b="b"/>
                <a:pathLst>
                  <a:path w="29210">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84" name="object 379">
                <a:extLst>
                  <a:ext uri="{FF2B5EF4-FFF2-40B4-BE49-F238E27FC236}">
                    <a16:creationId xmlns:a16="http://schemas.microsoft.com/office/drawing/2014/main" id="{B4A4C548-8F5F-4ED7-A4C3-A32A0C19D6D5}"/>
                  </a:ext>
                </a:extLst>
              </p:cNvPr>
              <p:cNvSpPr/>
              <p:nvPr/>
            </p:nvSpPr>
            <p:spPr>
              <a:xfrm>
                <a:off x="1726692" y="5260847"/>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85" name="object 380">
                <a:extLst>
                  <a:ext uri="{FF2B5EF4-FFF2-40B4-BE49-F238E27FC236}">
                    <a16:creationId xmlns:a16="http://schemas.microsoft.com/office/drawing/2014/main" id="{1DDFF5AF-5436-4F99-9471-0D292C754ECF}"/>
                  </a:ext>
                </a:extLst>
              </p:cNvPr>
              <p:cNvSpPr/>
              <p:nvPr/>
            </p:nvSpPr>
            <p:spPr>
              <a:xfrm>
                <a:off x="1725929" y="5261609"/>
                <a:ext cx="29209" cy="0"/>
              </a:xfrm>
              <a:custGeom>
                <a:avLst/>
                <a:gdLst/>
                <a:ahLst/>
                <a:cxnLst/>
                <a:rect l="l" t="t" r="r" b="b"/>
                <a:pathLst>
                  <a:path w="29210">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86" name="object 381">
                <a:extLst>
                  <a:ext uri="{FF2B5EF4-FFF2-40B4-BE49-F238E27FC236}">
                    <a16:creationId xmlns:a16="http://schemas.microsoft.com/office/drawing/2014/main" id="{4DD63312-5B4D-4A09-AB31-A86ECE9B3B8E}"/>
                  </a:ext>
                </a:extLst>
              </p:cNvPr>
              <p:cNvSpPr/>
              <p:nvPr/>
            </p:nvSpPr>
            <p:spPr>
              <a:xfrm>
                <a:off x="1725167" y="5262371"/>
                <a:ext cx="29209" cy="0"/>
              </a:xfrm>
              <a:custGeom>
                <a:avLst/>
                <a:gdLst/>
                <a:ahLst/>
                <a:cxnLst/>
                <a:rect l="l" t="t" r="r" b="b"/>
                <a:pathLst>
                  <a:path w="29210">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87" name="object 382">
                <a:extLst>
                  <a:ext uri="{FF2B5EF4-FFF2-40B4-BE49-F238E27FC236}">
                    <a16:creationId xmlns:a16="http://schemas.microsoft.com/office/drawing/2014/main" id="{8B0B927C-84FB-4710-BF7A-C03FA4462905}"/>
                  </a:ext>
                </a:extLst>
              </p:cNvPr>
              <p:cNvSpPr/>
              <p:nvPr/>
            </p:nvSpPr>
            <p:spPr>
              <a:xfrm>
                <a:off x="1724405" y="5263134"/>
                <a:ext cx="29209" cy="0"/>
              </a:xfrm>
              <a:custGeom>
                <a:avLst/>
                <a:gdLst/>
                <a:ahLst/>
                <a:cxnLst/>
                <a:rect l="l" t="t" r="r" b="b"/>
                <a:pathLst>
                  <a:path w="29210">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88" name="object 383">
                <a:extLst>
                  <a:ext uri="{FF2B5EF4-FFF2-40B4-BE49-F238E27FC236}">
                    <a16:creationId xmlns:a16="http://schemas.microsoft.com/office/drawing/2014/main" id="{3FDE8901-3EA5-4451-BDB1-ABA60F9848B4}"/>
                  </a:ext>
                </a:extLst>
              </p:cNvPr>
              <p:cNvSpPr/>
              <p:nvPr/>
            </p:nvSpPr>
            <p:spPr>
              <a:xfrm>
                <a:off x="1722882" y="5263896"/>
                <a:ext cx="29209" cy="0"/>
              </a:xfrm>
              <a:custGeom>
                <a:avLst/>
                <a:gdLst/>
                <a:ahLst/>
                <a:cxnLst/>
                <a:rect l="l" t="t" r="r" b="b"/>
                <a:pathLst>
                  <a:path w="29210">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89" name="object 384">
                <a:extLst>
                  <a:ext uri="{FF2B5EF4-FFF2-40B4-BE49-F238E27FC236}">
                    <a16:creationId xmlns:a16="http://schemas.microsoft.com/office/drawing/2014/main" id="{0E839C1E-B91F-4D9E-86D3-BA0C7A0E1C47}"/>
                  </a:ext>
                </a:extLst>
              </p:cNvPr>
              <p:cNvSpPr/>
              <p:nvPr/>
            </p:nvSpPr>
            <p:spPr>
              <a:xfrm>
                <a:off x="1722120" y="5264658"/>
                <a:ext cx="29209" cy="0"/>
              </a:xfrm>
              <a:custGeom>
                <a:avLst/>
                <a:gdLst/>
                <a:ahLst/>
                <a:cxnLst/>
                <a:rect l="l" t="t" r="r" b="b"/>
                <a:pathLst>
                  <a:path w="29210">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90" name="object 385">
                <a:extLst>
                  <a:ext uri="{FF2B5EF4-FFF2-40B4-BE49-F238E27FC236}">
                    <a16:creationId xmlns:a16="http://schemas.microsoft.com/office/drawing/2014/main" id="{46ADC24B-2018-4A06-9265-A1731E5ED392}"/>
                  </a:ext>
                </a:extLst>
              </p:cNvPr>
              <p:cNvSpPr/>
              <p:nvPr/>
            </p:nvSpPr>
            <p:spPr>
              <a:xfrm>
                <a:off x="1721357" y="5265420"/>
                <a:ext cx="29209" cy="0"/>
              </a:xfrm>
              <a:custGeom>
                <a:avLst/>
                <a:gdLst/>
                <a:ahLst/>
                <a:cxnLst/>
                <a:rect l="l" t="t" r="r" b="b"/>
                <a:pathLst>
                  <a:path w="29210">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91" name="object 386">
                <a:extLst>
                  <a:ext uri="{FF2B5EF4-FFF2-40B4-BE49-F238E27FC236}">
                    <a16:creationId xmlns:a16="http://schemas.microsoft.com/office/drawing/2014/main" id="{859194AF-2230-448F-A84F-2BF889D9111D}"/>
                  </a:ext>
                </a:extLst>
              </p:cNvPr>
              <p:cNvSpPr/>
              <p:nvPr/>
            </p:nvSpPr>
            <p:spPr>
              <a:xfrm>
                <a:off x="1719833" y="5266182"/>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92" name="object 387">
                <a:extLst>
                  <a:ext uri="{FF2B5EF4-FFF2-40B4-BE49-F238E27FC236}">
                    <a16:creationId xmlns:a16="http://schemas.microsoft.com/office/drawing/2014/main" id="{81488558-F2E3-444E-8BD8-334C76474673}"/>
                  </a:ext>
                </a:extLst>
              </p:cNvPr>
              <p:cNvSpPr/>
              <p:nvPr/>
            </p:nvSpPr>
            <p:spPr>
              <a:xfrm>
                <a:off x="1719072" y="5266944"/>
                <a:ext cx="29209" cy="0"/>
              </a:xfrm>
              <a:custGeom>
                <a:avLst/>
                <a:gdLst/>
                <a:ahLst/>
                <a:cxnLst/>
                <a:rect l="l" t="t" r="r" b="b"/>
                <a:pathLst>
                  <a:path w="29210">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93" name="object 388">
                <a:extLst>
                  <a:ext uri="{FF2B5EF4-FFF2-40B4-BE49-F238E27FC236}">
                    <a16:creationId xmlns:a16="http://schemas.microsoft.com/office/drawing/2014/main" id="{728F4190-DEE7-4302-BB65-C371DA5E7F85}"/>
                  </a:ext>
                </a:extLst>
              </p:cNvPr>
              <p:cNvSpPr/>
              <p:nvPr/>
            </p:nvSpPr>
            <p:spPr>
              <a:xfrm>
                <a:off x="1718310" y="5267705"/>
                <a:ext cx="29209" cy="0"/>
              </a:xfrm>
              <a:custGeom>
                <a:avLst/>
                <a:gdLst/>
                <a:ahLst/>
                <a:cxnLst/>
                <a:rect l="l" t="t" r="r" b="b"/>
                <a:pathLst>
                  <a:path w="29210">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94" name="object 389">
                <a:extLst>
                  <a:ext uri="{FF2B5EF4-FFF2-40B4-BE49-F238E27FC236}">
                    <a16:creationId xmlns:a16="http://schemas.microsoft.com/office/drawing/2014/main" id="{64A95EB4-8C46-471E-86A0-7FCC284894A0}"/>
                  </a:ext>
                </a:extLst>
              </p:cNvPr>
              <p:cNvSpPr/>
              <p:nvPr/>
            </p:nvSpPr>
            <p:spPr>
              <a:xfrm>
                <a:off x="1717548" y="5268467"/>
                <a:ext cx="29209" cy="0"/>
              </a:xfrm>
              <a:custGeom>
                <a:avLst/>
                <a:gdLst/>
                <a:ahLst/>
                <a:cxnLst/>
                <a:rect l="l" t="t" r="r" b="b"/>
                <a:pathLst>
                  <a:path w="29210">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95" name="object 390">
                <a:extLst>
                  <a:ext uri="{FF2B5EF4-FFF2-40B4-BE49-F238E27FC236}">
                    <a16:creationId xmlns:a16="http://schemas.microsoft.com/office/drawing/2014/main" id="{D4451D44-8154-46D3-8EA7-DBD94C5AD749}"/>
                  </a:ext>
                </a:extLst>
              </p:cNvPr>
              <p:cNvSpPr/>
              <p:nvPr/>
            </p:nvSpPr>
            <p:spPr>
              <a:xfrm>
                <a:off x="1716785" y="5269229"/>
                <a:ext cx="29209" cy="0"/>
              </a:xfrm>
              <a:custGeom>
                <a:avLst/>
                <a:gdLst/>
                <a:ahLst/>
                <a:cxnLst/>
                <a:rect l="l" t="t" r="r" b="b"/>
                <a:pathLst>
                  <a:path w="29210">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96" name="object 391">
                <a:extLst>
                  <a:ext uri="{FF2B5EF4-FFF2-40B4-BE49-F238E27FC236}">
                    <a16:creationId xmlns:a16="http://schemas.microsoft.com/office/drawing/2014/main" id="{CBFFF453-FEAD-4631-AFE8-2EF1ABDEAEFF}"/>
                  </a:ext>
                </a:extLst>
              </p:cNvPr>
              <p:cNvSpPr/>
              <p:nvPr/>
            </p:nvSpPr>
            <p:spPr>
              <a:xfrm>
                <a:off x="1716023" y="5269991"/>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97" name="object 392">
                <a:extLst>
                  <a:ext uri="{FF2B5EF4-FFF2-40B4-BE49-F238E27FC236}">
                    <a16:creationId xmlns:a16="http://schemas.microsoft.com/office/drawing/2014/main" id="{F308918A-527F-4BF9-BFE5-7F43CEB0357C}"/>
                  </a:ext>
                </a:extLst>
              </p:cNvPr>
              <p:cNvSpPr/>
              <p:nvPr/>
            </p:nvSpPr>
            <p:spPr>
              <a:xfrm>
                <a:off x="1715261" y="5270753"/>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98" name="object 393">
                <a:extLst>
                  <a:ext uri="{FF2B5EF4-FFF2-40B4-BE49-F238E27FC236}">
                    <a16:creationId xmlns:a16="http://schemas.microsoft.com/office/drawing/2014/main" id="{5F7E4AAE-D94B-4897-B081-A534194100F5}"/>
                  </a:ext>
                </a:extLst>
              </p:cNvPr>
              <p:cNvSpPr/>
              <p:nvPr/>
            </p:nvSpPr>
            <p:spPr>
              <a:xfrm>
                <a:off x="1714500" y="5271515"/>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099" name="object 394">
                <a:extLst>
                  <a:ext uri="{FF2B5EF4-FFF2-40B4-BE49-F238E27FC236}">
                    <a16:creationId xmlns:a16="http://schemas.microsoft.com/office/drawing/2014/main" id="{BB7EF6B3-7639-4C67-A7DD-CC79359539CF}"/>
                  </a:ext>
                </a:extLst>
              </p:cNvPr>
              <p:cNvSpPr/>
              <p:nvPr/>
            </p:nvSpPr>
            <p:spPr>
              <a:xfrm>
                <a:off x="1713738" y="5272278"/>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00" name="object 395">
                <a:extLst>
                  <a:ext uri="{FF2B5EF4-FFF2-40B4-BE49-F238E27FC236}">
                    <a16:creationId xmlns:a16="http://schemas.microsoft.com/office/drawing/2014/main" id="{81A36057-479C-4720-A9DE-2592625A76C7}"/>
                  </a:ext>
                </a:extLst>
              </p:cNvPr>
              <p:cNvSpPr/>
              <p:nvPr/>
            </p:nvSpPr>
            <p:spPr>
              <a:xfrm>
                <a:off x="1712976" y="5273040"/>
                <a:ext cx="27940" cy="0"/>
              </a:xfrm>
              <a:custGeom>
                <a:avLst/>
                <a:gdLst/>
                <a:ahLst/>
                <a:cxnLst/>
                <a:rect l="l" t="t" r="r" b="b"/>
                <a:pathLst>
                  <a:path w="27939">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01" name="object 396">
                <a:extLst>
                  <a:ext uri="{FF2B5EF4-FFF2-40B4-BE49-F238E27FC236}">
                    <a16:creationId xmlns:a16="http://schemas.microsoft.com/office/drawing/2014/main" id="{4E65818A-36BE-4725-958F-F8067962FCEB}"/>
                  </a:ext>
                </a:extLst>
              </p:cNvPr>
              <p:cNvSpPr/>
              <p:nvPr/>
            </p:nvSpPr>
            <p:spPr>
              <a:xfrm>
                <a:off x="1712214" y="5273802"/>
                <a:ext cx="27940" cy="0"/>
              </a:xfrm>
              <a:custGeom>
                <a:avLst/>
                <a:gdLst/>
                <a:ahLst/>
                <a:cxnLst/>
                <a:rect l="l" t="t" r="r" b="b"/>
                <a:pathLst>
                  <a:path w="27939">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02" name="object 397">
                <a:extLst>
                  <a:ext uri="{FF2B5EF4-FFF2-40B4-BE49-F238E27FC236}">
                    <a16:creationId xmlns:a16="http://schemas.microsoft.com/office/drawing/2014/main" id="{292BD238-1BC6-41D2-9E34-C15540125B59}"/>
                  </a:ext>
                </a:extLst>
              </p:cNvPr>
              <p:cNvSpPr/>
              <p:nvPr/>
            </p:nvSpPr>
            <p:spPr>
              <a:xfrm>
                <a:off x="1711451" y="5274564"/>
                <a:ext cx="27940" cy="0"/>
              </a:xfrm>
              <a:custGeom>
                <a:avLst/>
                <a:gdLst/>
                <a:ahLst/>
                <a:cxnLst/>
                <a:rect l="l" t="t" r="r" b="b"/>
                <a:pathLst>
                  <a:path w="27939">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03" name="object 398">
                <a:extLst>
                  <a:ext uri="{FF2B5EF4-FFF2-40B4-BE49-F238E27FC236}">
                    <a16:creationId xmlns:a16="http://schemas.microsoft.com/office/drawing/2014/main" id="{6EAF4C82-0E61-41F9-8355-A2E27BD5692B}"/>
                  </a:ext>
                </a:extLst>
              </p:cNvPr>
              <p:cNvSpPr/>
              <p:nvPr/>
            </p:nvSpPr>
            <p:spPr>
              <a:xfrm>
                <a:off x="1710689" y="5275326"/>
                <a:ext cx="27940" cy="0"/>
              </a:xfrm>
              <a:custGeom>
                <a:avLst/>
                <a:gdLst/>
                <a:ahLst/>
                <a:cxnLst/>
                <a:rect l="l" t="t" r="r" b="b"/>
                <a:pathLst>
                  <a:path w="27939">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04" name="object 399">
                <a:extLst>
                  <a:ext uri="{FF2B5EF4-FFF2-40B4-BE49-F238E27FC236}">
                    <a16:creationId xmlns:a16="http://schemas.microsoft.com/office/drawing/2014/main" id="{29734687-434F-41E8-BAC7-9032F4A0251B}"/>
                  </a:ext>
                </a:extLst>
              </p:cNvPr>
              <p:cNvSpPr/>
              <p:nvPr/>
            </p:nvSpPr>
            <p:spPr>
              <a:xfrm>
                <a:off x="1709927" y="5276088"/>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05" name="object 400">
                <a:extLst>
                  <a:ext uri="{FF2B5EF4-FFF2-40B4-BE49-F238E27FC236}">
                    <a16:creationId xmlns:a16="http://schemas.microsoft.com/office/drawing/2014/main" id="{0F1CD928-500E-41F2-8115-15702F6A367A}"/>
                  </a:ext>
                </a:extLst>
              </p:cNvPr>
              <p:cNvSpPr/>
              <p:nvPr/>
            </p:nvSpPr>
            <p:spPr>
              <a:xfrm>
                <a:off x="1709166" y="5276850"/>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06" name="object 401">
                <a:extLst>
                  <a:ext uri="{FF2B5EF4-FFF2-40B4-BE49-F238E27FC236}">
                    <a16:creationId xmlns:a16="http://schemas.microsoft.com/office/drawing/2014/main" id="{D91E87CC-619D-49D8-8D1A-109C46ABDB1B}"/>
                  </a:ext>
                </a:extLst>
              </p:cNvPr>
              <p:cNvSpPr/>
              <p:nvPr/>
            </p:nvSpPr>
            <p:spPr>
              <a:xfrm>
                <a:off x="1708404" y="5277611"/>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07" name="object 402">
                <a:extLst>
                  <a:ext uri="{FF2B5EF4-FFF2-40B4-BE49-F238E27FC236}">
                    <a16:creationId xmlns:a16="http://schemas.microsoft.com/office/drawing/2014/main" id="{3B890EE3-7549-4E5F-B0DC-F18806C029D2}"/>
                  </a:ext>
                </a:extLst>
              </p:cNvPr>
              <p:cNvSpPr/>
              <p:nvPr/>
            </p:nvSpPr>
            <p:spPr>
              <a:xfrm>
                <a:off x="1707642" y="5278373"/>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08" name="object 403">
                <a:extLst>
                  <a:ext uri="{FF2B5EF4-FFF2-40B4-BE49-F238E27FC236}">
                    <a16:creationId xmlns:a16="http://schemas.microsoft.com/office/drawing/2014/main" id="{4459B470-6E5A-4260-A6AB-DF3F7DDB469D}"/>
                  </a:ext>
                </a:extLst>
              </p:cNvPr>
              <p:cNvSpPr/>
              <p:nvPr/>
            </p:nvSpPr>
            <p:spPr>
              <a:xfrm>
                <a:off x="1706879" y="5279135"/>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09" name="object 404">
                <a:extLst>
                  <a:ext uri="{FF2B5EF4-FFF2-40B4-BE49-F238E27FC236}">
                    <a16:creationId xmlns:a16="http://schemas.microsoft.com/office/drawing/2014/main" id="{971BCE6C-5A22-44C0-9662-AEB2413E2534}"/>
                  </a:ext>
                </a:extLst>
              </p:cNvPr>
              <p:cNvSpPr/>
              <p:nvPr/>
            </p:nvSpPr>
            <p:spPr>
              <a:xfrm>
                <a:off x="1706117" y="5279897"/>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10" name="object 405">
                <a:extLst>
                  <a:ext uri="{FF2B5EF4-FFF2-40B4-BE49-F238E27FC236}">
                    <a16:creationId xmlns:a16="http://schemas.microsoft.com/office/drawing/2014/main" id="{276C8870-84A9-409E-A841-B5CC984A3A11}"/>
                  </a:ext>
                </a:extLst>
              </p:cNvPr>
              <p:cNvSpPr/>
              <p:nvPr/>
            </p:nvSpPr>
            <p:spPr>
              <a:xfrm>
                <a:off x="1705355" y="5280659"/>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11" name="object 406">
                <a:extLst>
                  <a:ext uri="{FF2B5EF4-FFF2-40B4-BE49-F238E27FC236}">
                    <a16:creationId xmlns:a16="http://schemas.microsoft.com/office/drawing/2014/main" id="{E2ECB660-CE89-4679-AC80-791A5313AA83}"/>
                  </a:ext>
                </a:extLst>
              </p:cNvPr>
              <p:cNvSpPr/>
              <p:nvPr/>
            </p:nvSpPr>
            <p:spPr>
              <a:xfrm>
                <a:off x="1704594" y="5281421"/>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12" name="object 407">
                <a:extLst>
                  <a:ext uri="{FF2B5EF4-FFF2-40B4-BE49-F238E27FC236}">
                    <a16:creationId xmlns:a16="http://schemas.microsoft.com/office/drawing/2014/main" id="{0D7AC35B-8D72-4662-8E31-F7E334FE546E}"/>
                  </a:ext>
                </a:extLst>
              </p:cNvPr>
              <p:cNvSpPr/>
              <p:nvPr/>
            </p:nvSpPr>
            <p:spPr>
              <a:xfrm>
                <a:off x="1703832" y="5282184"/>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13" name="object 408">
                <a:extLst>
                  <a:ext uri="{FF2B5EF4-FFF2-40B4-BE49-F238E27FC236}">
                    <a16:creationId xmlns:a16="http://schemas.microsoft.com/office/drawing/2014/main" id="{B1809B6E-C0D4-43D8-BC75-58297BA49EFE}"/>
                  </a:ext>
                </a:extLst>
              </p:cNvPr>
              <p:cNvSpPr/>
              <p:nvPr/>
            </p:nvSpPr>
            <p:spPr>
              <a:xfrm>
                <a:off x="1703070" y="5282946"/>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14" name="object 409">
                <a:extLst>
                  <a:ext uri="{FF2B5EF4-FFF2-40B4-BE49-F238E27FC236}">
                    <a16:creationId xmlns:a16="http://schemas.microsoft.com/office/drawing/2014/main" id="{9154A131-4263-42AF-B485-6A0F53789EF5}"/>
                  </a:ext>
                </a:extLst>
              </p:cNvPr>
              <p:cNvSpPr/>
              <p:nvPr/>
            </p:nvSpPr>
            <p:spPr>
              <a:xfrm>
                <a:off x="1702307" y="5283708"/>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15" name="object 410">
                <a:extLst>
                  <a:ext uri="{FF2B5EF4-FFF2-40B4-BE49-F238E27FC236}">
                    <a16:creationId xmlns:a16="http://schemas.microsoft.com/office/drawing/2014/main" id="{DC4561C7-3D28-41B2-982D-690B44DA5971}"/>
                  </a:ext>
                </a:extLst>
              </p:cNvPr>
              <p:cNvSpPr/>
              <p:nvPr/>
            </p:nvSpPr>
            <p:spPr>
              <a:xfrm>
                <a:off x="1701545" y="5284470"/>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16" name="object 411">
                <a:extLst>
                  <a:ext uri="{FF2B5EF4-FFF2-40B4-BE49-F238E27FC236}">
                    <a16:creationId xmlns:a16="http://schemas.microsoft.com/office/drawing/2014/main" id="{F153F7E7-88F1-42DC-82A4-B3A9ED9B0A04}"/>
                  </a:ext>
                </a:extLst>
              </p:cNvPr>
              <p:cNvSpPr/>
              <p:nvPr/>
            </p:nvSpPr>
            <p:spPr>
              <a:xfrm>
                <a:off x="1700783" y="5285232"/>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17" name="object 412">
                <a:extLst>
                  <a:ext uri="{FF2B5EF4-FFF2-40B4-BE49-F238E27FC236}">
                    <a16:creationId xmlns:a16="http://schemas.microsoft.com/office/drawing/2014/main" id="{6647A1C0-F197-4A18-806F-769F1F3A8178}"/>
                  </a:ext>
                </a:extLst>
              </p:cNvPr>
              <p:cNvSpPr/>
              <p:nvPr/>
            </p:nvSpPr>
            <p:spPr>
              <a:xfrm>
                <a:off x="1700022" y="5285994"/>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18" name="object 413">
                <a:extLst>
                  <a:ext uri="{FF2B5EF4-FFF2-40B4-BE49-F238E27FC236}">
                    <a16:creationId xmlns:a16="http://schemas.microsoft.com/office/drawing/2014/main" id="{CC8855C6-5879-4431-98F4-2F42725C4C3A}"/>
                  </a:ext>
                </a:extLst>
              </p:cNvPr>
              <p:cNvSpPr/>
              <p:nvPr/>
            </p:nvSpPr>
            <p:spPr>
              <a:xfrm>
                <a:off x="1699260" y="5286755"/>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19" name="object 414">
                <a:extLst>
                  <a:ext uri="{FF2B5EF4-FFF2-40B4-BE49-F238E27FC236}">
                    <a16:creationId xmlns:a16="http://schemas.microsoft.com/office/drawing/2014/main" id="{3D998197-61A0-4E90-B2A2-00152A5A2B77}"/>
                  </a:ext>
                </a:extLst>
              </p:cNvPr>
              <p:cNvSpPr/>
              <p:nvPr/>
            </p:nvSpPr>
            <p:spPr>
              <a:xfrm>
                <a:off x="1698498" y="5287517"/>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20" name="object 415">
                <a:extLst>
                  <a:ext uri="{FF2B5EF4-FFF2-40B4-BE49-F238E27FC236}">
                    <a16:creationId xmlns:a16="http://schemas.microsoft.com/office/drawing/2014/main" id="{8C47D6B3-2E27-4A97-9FC5-0C8A7CAEDA17}"/>
                  </a:ext>
                </a:extLst>
              </p:cNvPr>
              <p:cNvSpPr/>
              <p:nvPr/>
            </p:nvSpPr>
            <p:spPr>
              <a:xfrm>
                <a:off x="1697735" y="5288279"/>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21" name="object 416">
                <a:extLst>
                  <a:ext uri="{FF2B5EF4-FFF2-40B4-BE49-F238E27FC236}">
                    <a16:creationId xmlns:a16="http://schemas.microsoft.com/office/drawing/2014/main" id="{3069D4D3-78B5-4CC7-9AFF-14FEB86E7A49}"/>
                  </a:ext>
                </a:extLst>
              </p:cNvPr>
              <p:cNvSpPr/>
              <p:nvPr/>
            </p:nvSpPr>
            <p:spPr>
              <a:xfrm>
                <a:off x="1696973" y="5289041"/>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22" name="object 417">
                <a:extLst>
                  <a:ext uri="{FF2B5EF4-FFF2-40B4-BE49-F238E27FC236}">
                    <a16:creationId xmlns:a16="http://schemas.microsoft.com/office/drawing/2014/main" id="{3240694D-9197-44D9-85DC-C1B7C87CB55C}"/>
                  </a:ext>
                </a:extLst>
              </p:cNvPr>
              <p:cNvSpPr/>
              <p:nvPr/>
            </p:nvSpPr>
            <p:spPr>
              <a:xfrm>
                <a:off x="1696211" y="5289803"/>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23" name="object 418">
                <a:extLst>
                  <a:ext uri="{FF2B5EF4-FFF2-40B4-BE49-F238E27FC236}">
                    <a16:creationId xmlns:a16="http://schemas.microsoft.com/office/drawing/2014/main" id="{05CEAC13-50EC-40F5-882A-F7AECDD38444}"/>
                  </a:ext>
                </a:extLst>
              </p:cNvPr>
              <p:cNvSpPr/>
              <p:nvPr/>
            </p:nvSpPr>
            <p:spPr>
              <a:xfrm>
                <a:off x="1695450" y="5290565"/>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24" name="object 419">
                <a:extLst>
                  <a:ext uri="{FF2B5EF4-FFF2-40B4-BE49-F238E27FC236}">
                    <a16:creationId xmlns:a16="http://schemas.microsoft.com/office/drawing/2014/main" id="{0447178B-6C38-4EA1-B19F-944A0B93A205}"/>
                  </a:ext>
                </a:extLst>
              </p:cNvPr>
              <p:cNvSpPr/>
              <p:nvPr/>
            </p:nvSpPr>
            <p:spPr>
              <a:xfrm>
                <a:off x="1694688" y="5291328"/>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25" name="object 420">
                <a:extLst>
                  <a:ext uri="{FF2B5EF4-FFF2-40B4-BE49-F238E27FC236}">
                    <a16:creationId xmlns:a16="http://schemas.microsoft.com/office/drawing/2014/main" id="{62EFD85C-96EA-4FC1-BCA0-3A179DDAEBCB}"/>
                  </a:ext>
                </a:extLst>
              </p:cNvPr>
              <p:cNvSpPr/>
              <p:nvPr/>
            </p:nvSpPr>
            <p:spPr>
              <a:xfrm>
                <a:off x="1693926" y="5292090"/>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26" name="object 421">
                <a:extLst>
                  <a:ext uri="{FF2B5EF4-FFF2-40B4-BE49-F238E27FC236}">
                    <a16:creationId xmlns:a16="http://schemas.microsoft.com/office/drawing/2014/main" id="{D10C44A8-D7E4-41F9-AB6F-10F97E0FA878}"/>
                  </a:ext>
                </a:extLst>
              </p:cNvPr>
              <p:cNvSpPr/>
              <p:nvPr/>
            </p:nvSpPr>
            <p:spPr>
              <a:xfrm>
                <a:off x="1693164" y="5292852"/>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27" name="object 422">
                <a:extLst>
                  <a:ext uri="{FF2B5EF4-FFF2-40B4-BE49-F238E27FC236}">
                    <a16:creationId xmlns:a16="http://schemas.microsoft.com/office/drawing/2014/main" id="{DE5E1054-2A22-4DE6-B085-FC688397CC43}"/>
                  </a:ext>
                </a:extLst>
              </p:cNvPr>
              <p:cNvSpPr/>
              <p:nvPr/>
            </p:nvSpPr>
            <p:spPr>
              <a:xfrm>
                <a:off x="1692401" y="5293614"/>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28" name="object 423">
                <a:extLst>
                  <a:ext uri="{FF2B5EF4-FFF2-40B4-BE49-F238E27FC236}">
                    <a16:creationId xmlns:a16="http://schemas.microsoft.com/office/drawing/2014/main" id="{D702505B-8879-4ED5-919F-4CB51CDC3CCA}"/>
                  </a:ext>
                </a:extLst>
              </p:cNvPr>
              <p:cNvSpPr/>
              <p:nvPr/>
            </p:nvSpPr>
            <p:spPr>
              <a:xfrm>
                <a:off x="1691639" y="5294376"/>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29" name="object 424">
                <a:extLst>
                  <a:ext uri="{FF2B5EF4-FFF2-40B4-BE49-F238E27FC236}">
                    <a16:creationId xmlns:a16="http://schemas.microsoft.com/office/drawing/2014/main" id="{30E1D02B-8D15-458F-8C56-BCAB399F9B38}"/>
                  </a:ext>
                </a:extLst>
              </p:cNvPr>
              <p:cNvSpPr/>
              <p:nvPr/>
            </p:nvSpPr>
            <p:spPr>
              <a:xfrm>
                <a:off x="1690877" y="5295138"/>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30" name="object 425">
                <a:extLst>
                  <a:ext uri="{FF2B5EF4-FFF2-40B4-BE49-F238E27FC236}">
                    <a16:creationId xmlns:a16="http://schemas.microsoft.com/office/drawing/2014/main" id="{6171EA42-E300-4542-BE00-CC5864F95AD9}"/>
                  </a:ext>
                </a:extLst>
              </p:cNvPr>
              <p:cNvSpPr/>
              <p:nvPr/>
            </p:nvSpPr>
            <p:spPr>
              <a:xfrm>
                <a:off x="1690116" y="5295900"/>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31" name="object 426">
                <a:extLst>
                  <a:ext uri="{FF2B5EF4-FFF2-40B4-BE49-F238E27FC236}">
                    <a16:creationId xmlns:a16="http://schemas.microsoft.com/office/drawing/2014/main" id="{1C999A89-8062-4CC5-B419-BCD8D50EBDCF}"/>
                  </a:ext>
                </a:extLst>
              </p:cNvPr>
              <p:cNvSpPr/>
              <p:nvPr/>
            </p:nvSpPr>
            <p:spPr>
              <a:xfrm>
                <a:off x="1689354" y="5296661"/>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32" name="object 427">
                <a:extLst>
                  <a:ext uri="{FF2B5EF4-FFF2-40B4-BE49-F238E27FC236}">
                    <a16:creationId xmlns:a16="http://schemas.microsoft.com/office/drawing/2014/main" id="{18B4C00D-71DC-4CDD-B46F-ADE13A024909}"/>
                  </a:ext>
                </a:extLst>
              </p:cNvPr>
              <p:cNvSpPr/>
              <p:nvPr/>
            </p:nvSpPr>
            <p:spPr>
              <a:xfrm>
                <a:off x="1689354" y="5297423"/>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33" name="object 428">
                <a:extLst>
                  <a:ext uri="{FF2B5EF4-FFF2-40B4-BE49-F238E27FC236}">
                    <a16:creationId xmlns:a16="http://schemas.microsoft.com/office/drawing/2014/main" id="{5D0EFAC9-016D-466E-A649-8076231E8095}"/>
                  </a:ext>
                </a:extLst>
              </p:cNvPr>
              <p:cNvSpPr/>
              <p:nvPr/>
            </p:nvSpPr>
            <p:spPr>
              <a:xfrm>
                <a:off x="1688592" y="5298185"/>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34" name="object 429">
                <a:extLst>
                  <a:ext uri="{FF2B5EF4-FFF2-40B4-BE49-F238E27FC236}">
                    <a16:creationId xmlns:a16="http://schemas.microsoft.com/office/drawing/2014/main" id="{89FD1542-7C2D-4AB2-B2A4-E5800557DB01}"/>
                  </a:ext>
                </a:extLst>
              </p:cNvPr>
              <p:cNvSpPr/>
              <p:nvPr/>
            </p:nvSpPr>
            <p:spPr>
              <a:xfrm>
                <a:off x="1687829" y="5298947"/>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35" name="object 430">
                <a:extLst>
                  <a:ext uri="{FF2B5EF4-FFF2-40B4-BE49-F238E27FC236}">
                    <a16:creationId xmlns:a16="http://schemas.microsoft.com/office/drawing/2014/main" id="{83A60349-683E-422B-A13E-6DAB9B2494E6}"/>
                  </a:ext>
                </a:extLst>
              </p:cNvPr>
              <p:cNvSpPr/>
              <p:nvPr/>
            </p:nvSpPr>
            <p:spPr>
              <a:xfrm>
                <a:off x="1687067" y="5299709"/>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36" name="object 431">
                <a:extLst>
                  <a:ext uri="{FF2B5EF4-FFF2-40B4-BE49-F238E27FC236}">
                    <a16:creationId xmlns:a16="http://schemas.microsoft.com/office/drawing/2014/main" id="{97BD4A1F-76D9-4A43-8384-02B0BF59D828}"/>
                  </a:ext>
                </a:extLst>
              </p:cNvPr>
              <p:cNvSpPr/>
              <p:nvPr/>
            </p:nvSpPr>
            <p:spPr>
              <a:xfrm>
                <a:off x="1686305" y="5300471"/>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37" name="object 432">
                <a:extLst>
                  <a:ext uri="{FF2B5EF4-FFF2-40B4-BE49-F238E27FC236}">
                    <a16:creationId xmlns:a16="http://schemas.microsoft.com/office/drawing/2014/main" id="{AC607161-44F2-4B83-A68D-7A3C864C7AB9}"/>
                  </a:ext>
                </a:extLst>
              </p:cNvPr>
              <p:cNvSpPr/>
              <p:nvPr/>
            </p:nvSpPr>
            <p:spPr>
              <a:xfrm>
                <a:off x="1685544" y="5301234"/>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38" name="object 433">
                <a:extLst>
                  <a:ext uri="{FF2B5EF4-FFF2-40B4-BE49-F238E27FC236}">
                    <a16:creationId xmlns:a16="http://schemas.microsoft.com/office/drawing/2014/main" id="{554514CC-DBD5-4516-9A31-1026B9992B73}"/>
                  </a:ext>
                </a:extLst>
              </p:cNvPr>
              <p:cNvSpPr/>
              <p:nvPr/>
            </p:nvSpPr>
            <p:spPr>
              <a:xfrm>
                <a:off x="1684782" y="5301996"/>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39" name="object 434">
                <a:extLst>
                  <a:ext uri="{FF2B5EF4-FFF2-40B4-BE49-F238E27FC236}">
                    <a16:creationId xmlns:a16="http://schemas.microsoft.com/office/drawing/2014/main" id="{4DDD2A80-E068-4815-A919-DFB6724E03F1}"/>
                  </a:ext>
                </a:extLst>
              </p:cNvPr>
              <p:cNvSpPr/>
              <p:nvPr/>
            </p:nvSpPr>
            <p:spPr>
              <a:xfrm>
                <a:off x="1684020" y="5302758"/>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40" name="object 435">
                <a:extLst>
                  <a:ext uri="{FF2B5EF4-FFF2-40B4-BE49-F238E27FC236}">
                    <a16:creationId xmlns:a16="http://schemas.microsoft.com/office/drawing/2014/main" id="{6837B9A0-6BC5-4531-85C4-382074DE9C76}"/>
                  </a:ext>
                </a:extLst>
              </p:cNvPr>
              <p:cNvSpPr/>
              <p:nvPr/>
            </p:nvSpPr>
            <p:spPr>
              <a:xfrm>
                <a:off x="1683257" y="5303520"/>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41" name="object 436">
                <a:extLst>
                  <a:ext uri="{FF2B5EF4-FFF2-40B4-BE49-F238E27FC236}">
                    <a16:creationId xmlns:a16="http://schemas.microsoft.com/office/drawing/2014/main" id="{E4D5E7C2-6942-4B97-AE1F-0442EA0BCDAE}"/>
                  </a:ext>
                </a:extLst>
              </p:cNvPr>
              <p:cNvSpPr/>
              <p:nvPr/>
            </p:nvSpPr>
            <p:spPr>
              <a:xfrm>
                <a:off x="1682495" y="5304282"/>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42" name="object 437">
                <a:extLst>
                  <a:ext uri="{FF2B5EF4-FFF2-40B4-BE49-F238E27FC236}">
                    <a16:creationId xmlns:a16="http://schemas.microsoft.com/office/drawing/2014/main" id="{F1E1E424-C5DE-40C9-A96C-C07B22B77E3F}"/>
                  </a:ext>
                </a:extLst>
              </p:cNvPr>
              <p:cNvSpPr/>
              <p:nvPr/>
            </p:nvSpPr>
            <p:spPr>
              <a:xfrm>
                <a:off x="1681733" y="5305044"/>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43" name="object 438">
                <a:extLst>
                  <a:ext uri="{FF2B5EF4-FFF2-40B4-BE49-F238E27FC236}">
                    <a16:creationId xmlns:a16="http://schemas.microsoft.com/office/drawing/2014/main" id="{0EEE2D05-115F-43BC-81D9-D555F7F342C0}"/>
                  </a:ext>
                </a:extLst>
              </p:cNvPr>
              <p:cNvSpPr/>
              <p:nvPr/>
            </p:nvSpPr>
            <p:spPr>
              <a:xfrm>
                <a:off x="1680972" y="5305805"/>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44" name="object 439">
                <a:extLst>
                  <a:ext uri="{FF2B5EF4-FFF2-40B4-BE49-F238E27FC236}">
                    <a16:creationId xmlns:a16="http://schemas.microsoft.com/office/drawing/2014/main" id="{5AF30149-0966-4050-8875-B41C2F10FB29}"/>
                  </a:ext>
                </a:extLst>
              </p:cNvPr>
              <p:cNvSpPr/>
              <p:nvPr/>
            </p:nvSpPr>
            <p:spPr>
              <a:xfrm>
                <a:off x="1680210" y="5306567"/>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45" name="object 440">
                <a:extLst>
                  <a:ext uri="{FF2B5EF4-FFF2-40B4-BE49-F238E27FC236}">
                    <a16:creationId xmlns:a16="http://schemas.microsoft.com/office/drawing/2014/main" id="{97E4CEF9-74BD-4C5C-9684-6B59F9062F9E}"/>
                  </a:ext>
                </a:extLst>
              </p:cNvPr>
              <p:cNvSpPr/>
              <p:nvPr/>
            </p:nvSpPr>
            <p:spPr>
              <a:xfrm>
                <a:off x="1679448" y="5307329"/>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46" name="object 441">
                <a:extLst>
                  <a:ext uri="{FF2B5EF4-FFF2-40B4-BE49-F238E27FC236}">
                    <a16:creationId xmlns:a16="http://schemas.microsoft.com/office/drawing/2014/main" id="{A4372997-40C5-4FC8-A3FB-A8C6EAAD5B6A}"/>
                  </a:ext>
                </a:extLst>
              </p:cNvPr>
              <p:cNvSpPr/>
              <p:nvPr/>
            </p:nvSpPr>
            <p:spPr>
              <a:xfrm>
                <a:off x="1678685" y="5308091"/>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47" name="object 442">
                <a:extLst>
                  <a:ext uri="{FF2B5EF4-FFF2-40B4-BE49-F238E27FC236}">
                    <a16:creationId xmlns:a16="http://schemas.microsoft.com/office/drawing/2014/main" id="{52DC0E28-3EEE-4D24-BBFB-76D2AD325E92}"/>
                  </a:ext>
                </a:extLst>
              </p:cNvPr>
              <p:cNvSpPr/>
              <p:nvPr/>
            </p:nvSpPr>
            <p:spPr>
              <a:xfrm>
                <a:off x="1677923" y="5308853"/>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48" name="object 443">
                <a:extLst>
                  <a:ext uri="{FF2B5EF4-FFF2-40B4-BE49-F238E27FC236}">
                    <a16:creationId xmlns:a16="http://schemas.microsoft.com/office/drawing/2014/main" id="{35DD5C01-2578-45FA-BF20-05D03362A406}"/>
                  </a:ext>
                </a:extLst>
              </p:cNvPr>
              <p:cNvSpPr/>
              <p:nvPr/>
            </p:nvSpPr>
            <p:spPr>
              <a:xfrm>
                <a:off x="1677161" y="5309615"/>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49" name="object 444">
                <a:extLst>
                  <a:ext uri="{FF2B5EF4-FFF2-40B4-BE49-F238E27FC236}">
                    <a16:creationId xmlns:a16="http://schemas.microsoft.com/office/drawing/2014/main" id="{0AAD8DFD-25BC-4106-932C-3539252FC919}"/>
                  </a:ext>
                </a:extLst>
              </p:cNvPr>
              <p:cNvSpPr/>
              <p:nvPr/>
            </p:nvSpPr>
            <p:spPr>
              <a:xfrm>
                <a:off x="1676400" y="5310378"/>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50" name="object 445">
                <a:extLst>
                  <a:ext uri="{FF2B5EF4-FFF2-40B4-BE49-F238E27FC236}">
                    <a16:creationId xmlns:a16="http://schemas.microsoft.com/office/drawing/2014/main" id="{C1A825E6-DA9D-4363-B824-96EEE36B4F8B}"/>
                  </a:ext>
                </a:extLst>
              </p:cNvPr>
              <p:cNvSpPr/>
              <p:nvPr/>
            </p:nvSpPr>
            <p:spPr>
              <a:xfrm>
                <a:off x="1675638" y="5311140"/>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51" name="object 446">
                <a:extLst>
                  <a:ext uri="{FF2B5EF4-FFF2-40B4-BE49-F238E27FC236}">
                    <a16:creationId xmlns:a16="http://schemas.microsoft.com/office/drawing/2014/main" id="{97C5B3C8-F55D-4764-B150-020F73E39FA0}"/>
                  </a:ext>
                </a:extLst>
              </p:cNvPr>
              <p:cNvSpPr/>
              <p:nvPr/>
            </p:nvSpPr>
            <p:spPr>
              <a:xfrm>
                <a:off x="1674876" y="5311902"/>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52" name="object 447">
                <a:extLst>
                  <a:ext uri="{FF2B5EF4-FFF2-40B4-BE49-F238E27FC236}">
                    <a16:creationId xmlns:a16="http://schemas.microsoft.com/office/drawing/2014/main" id="{CF2DD22A-7C1B-479B-98BB-8432FEDFDBCC}"/>
                  </a:ext>
                </a:extLst>
              </p:cNvPr>
              <p:cNvSpPr/>
              <p:nvPr/>
            </p:nvSpPr>
            <p:spPr>
              <a:xfrm>
                <a:off x="1674114" y="5312664"/>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53" name="object 448">
                <a:extLst>
                  <a:ext uri="{FF2B5EF4-FFF2-40B4-BE49-F238E27FC236}">
                    <a16:creationId xmlns:a16="http://schemas.microsoft.com/office/drawing/2014/main" id="{090F4DB8-87AE-4C86-9200-16295E000FF0}"/>
                  </a:ext>
                </a:extLst>
              </p:cNvPr>
              <p:cNvSpPr/>
              <p:nvPr/>
            </p:nvSpPr>
            <p:spPr>
              <a:xfrm>
                <a:off x="1673351" y="5313426"/>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54" name="object 449">
                <a:extLst>
                  <a:ext uri="{FF2B5EF4-FFF2-40B4-BE49-F238E27FC236}">
                    <a16:creationId xmlns:a16="http://schemas.microsoft.com/office/drawing/2014/main" id="{885B5AA4-89F5-4DAC-8FAF-9B5FD0A0A3A8}"/>
                  </a:ext>
                </a:extLst>
              </p:cNvPr>
              <p:cNvSpPr/>
              <p:nvPr/>
            </p:nvSpPr>
            <p:spPr>
              <a:xfrm>
                <a:off x="1672589" y="5314188"/>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55" name="object 450">
                <a:extLst>
                  <a:ext uri="{FF2B5EF4-FFF2-40B4-BE49-F238E27FC236}">
                    <a16:creationId xmlns:a16="http://schemas.microsoft.com/office/drawing/2014/main" id="{8341703C-A0B3-4F72-B0DD-91287B2E359D}"/>
                  </a:ext>
                </a:extLst>
              </p:cNvPr>
              <p:cNvSpPr/>
              <p:nvPr/>
            </p:nvSpPr>
            <p:spPr>
              <a:xfrm>
                <a:off x="1671827" y="5314950"/>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56" name="object 451">
                <a:extLst>
                  <a:ext uri="{FF2B5EF4-FFF2-40B4-BE49-F238E27FC236}">
                    <a16:creationId xmlns:a16="http://schemas.microsoft.com/office/drawing/2014/main" id="{DC7D0433-7894-4C60-9A23-1B19296A3149}"/>
                  </a:ext>
                </a:extLst>
              </p:cNvPr>
              <p:cNvSpPr/>
              <p:nvPr/>
            </p:nvSpPr>
            <p:spPr>
              <a:xfrm>
                <a:off x="1671827" y="5315711"/>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57" name="object 452">
                <a:extLst>
                  <a:ext uri="{FF2B5EF4-FFF2-40B4-BE49-F238E27FC236}">
                    <a16:creationId xmlns:a16="http://schemas.microsoft.com/office/drawing/2014/main" id="{2BEEC34D-6C38-4D50-899C-1F22C5302F7A}"/>
                  </a:ext>
                </a:extLst>
              </p:cNvPr>
              <p:cNvSpPr/>
              <p:nvPr/>
            </p:nvSpPr>
            <p:spPr>
              <a:xfrm>
                <a:off x="1671066" y="5316473"/>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58" name="object 453">
                <a:extLst>
                  <a:ext uri="{FF2B5EF4-FFF2-40B4-BE49-F238E27FC236}">
                    <a16:creationId xmlns:a16="http://schemas.microsoft.com/office/drawing/2014/main" id="{B6ECE3C3-F52B-4498-8A5E-4A975C562965}"/>
                  </a:ext>
                </a:extLst>
              </p:cNvPr>
              <p:cNvSpPr/>
              <p:nvPr/>
            </p:nvSpPr>
            <p:spPr>
              <a:xfrm>
                <a:off x="1670304" y="5317235"/>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59" name="object 454">
                <a:extLst>
                  <a:ext uri="{FF2B5EF4-FFF2-40B4-BE49-F238E27FC236}">
                    <a16:creationId xmlns:a16="http://schemas.microsoft.com/office/drawing/2014/main" id="{F94BFD38-AA73-4C67-8A9F-72E0BF7A6A63}"/>
                  </a:ext>
                </a:extLst>
              </p:cNvPr>
              <p:cNvSpPr/>
              <p:nvPr/>
            </p:nvSpPr>
            <p:spPr>
              <a:xfrm>
                <a:off x="1669542" y="5317997"/>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60" name="object 455">
                <a:extLst>
                  <a:ext uri="{FF2B5EF4-FFF2-40B4-BE49-F238E27FC236}">
                    <a16:creationId xmlns:a16="http://schemas.microsoft.com/office/drawing/2014/main" id="{E0A2D1B5-919F-4A73-819B-6E13C7D8ABD4}"/>
                  </a:ext>
                </a:extLst>
              </p:cNvPr>
              <p:cNvSpPr/>
              <p:nvPr/>
            </p:nvSpPr>
            <p:spPr>
              <a:xfrm>
                <a:off x="1668779" y="5318759"/>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61" name="object 456">
                <a:extLst>
                  <a:ext uri="{FF2B5EF4-FFF2-40B4-BE49-F238E27FC236}">
                    <a16:creationId xmlns:a16="http://schemas.microsoft.com/office/drawing/2014/main" id="{094CC368-28D1-4F64-8AB4-65BE2D1D9B52}"/>
                  </a:ext>
                </a:extLst>
              </p:cNvPr>
              <p:cNvSpPr/>
              <p:nvPr/>
            </p:nvSpPr>
            <p:spPr>
              <a:xfrm>
                <a:off x="1668017" y="5319521"/>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62" name="object 457">
                <a:extLst>
                  <a:ext uri="{FF2B5EF4-FFF2-40B4-BE49-F238E27FC236}">
                    <a16:creationId xmlns:a16="http://schemas.microsoft.com/office/drawing/2014/main" id="{D6E22CD3-6074-4CBA-B8CD-5F83A863A132}"/>
                  </a:ext>
                </a:extLst>
              </p:cNvPr>
              <p:cNvSpPr/>
              <p:nvPr/>
            </p:nvSpPr>
            <p:spPr>
              <a:xfrm>
                <a:off x="1667255" y="5320284"/>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63" name="object 458">
                <a:extLst>
                  <a:ext uri="{FF2B5EF4-FFF2-40B4-BE49-F238E27FC236}">
                    <a16:creationId xmlns:a16="http://schemas.microsoft.com/office/drawing/2014/main" id="{70118FD3-E74B-47A5-B64B-E3962DD34C33}"/>
                  </a:ext>
                </a:extLst>
              </p:cNvPr>
              <p:cNvSpPr/>
              <p:nvPr/>
            </p:nvSpPr>
            <p:spPr>
              <a:xfrm>
                <a:off x="1666494" y="5321046"/>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64" name="object 459">
                <a:extLst>
                  <a:ext uri="{FF2B5EF4-FFF2-40B4-BE49-F238E27FC236}">
                    <a16:creationId xmlns:a16="http://schemas.microsoft.com/office/drawing/2014/main" id="{61A1AC39-304B-42CE-95DE-C1E459E02226}"/>
                  </a:ext>
                </a:extLst>
              </p:cNvPr>
              <p:cNvSpPr/>
              <p:nvPr/>
            </p:nvSpPr>
            <p:spPr>
              <a:xfrm>
                <a:off x="1665732" y="5321808"/>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65" name="object 460">
                <a:extLst>
                  <a:ext uri="{FF2B5EF4-FFF2-40B4-BE49-F238E27FC236}">
                    <a16:creationId xmlns:a16="http://schemas.microsoft.com/office/drawing/2014/main" id="{2363FA57-A76C-4D1D-BA8E-A3BE9AE152A5}"/>
                  </a:ext>
                </a:extLst>
              </p:cNvPr>
              <p:cNvSpPr/>
              <p:nvPr/>
            </p:nvSpPr>
            <p:spPr>
              <a:xfrm>
                <a:off x="1664970" y="5322570"/>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66" name="object 461">
                <a:extLst>
                  <a:ext uri="{FF2B5EF4-FFF2-40B4-BE49-F238E27FC236}">
                    <a16:creationId xmlns:a16="http://schemas.microsoft.com/office/drawing/2014/main" id="{8C0022FD-3575-46AA-A53F-F85D036776B3}"/>
                  </a:ext>
                </a:extLst>
              </p:cNvPr>
              <p:cNvSpPr/>
              <p:nvPr/>
            </p:nvSpPr>
            <p:spPr>
              <a:xfrm>
                <a:off x="1664970" y="5323332"/>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67" name="object 462">
                <a:extLst>
                  <a:ext uri="{FF2B5EF4-FFF2-40B4-BE49-F238E27FC236}">
                    <a16:creationId xmlns:a16="http://schemas.microsoft.com/office/drawing/2014/main" id="{A29BA0C1-2C3D-4A71-9D3F-0EEB55F77706}"/>
                  </a:ext>
                </a:extLst>
              </p:cNvPr>
              <p:cNvSpPr/>
              <p:nvPr/>
            </p:nvSpPr>
            <p:spPr>
              <a:xfrm>
                <a:off x="1664207" y="5324094"/>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68" name="object 463">
                <a:extLst>
                  <a:ext uri="{FF2B5EF4-FFF2-40B4-BE49-F238E27FC236}">
                    <a16:creationId xmlns:a16="http://schemas.microsoft.com/office/drawing/2014/main" id="{77A09797-4EE3-4223-929E-FEEEA07D4CA8}"/>
                  </a:ext>
                </a:extLst>
              </p:cNvPr>
              <p:cNvSpPr/>
              <p:nvPr/>
            </p:nvSpPr>
            <p:spPr>
              <a:xfrm>
                <a:off x="1663445" y="5324855"/>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69" name="object 464">
                <a:extLst>
                  <a:ext uri="{FF2B5EF4-FFF2-40B4-BE49-F238E27FC236}">
                    <a16:creationId xmlns:a16="http://schemas.microsoft.com/office/drawing/2014/main" id="{B8766591-2FBC-4C3D-B729-25EB1D3FF0FD}"/>
                  </a:ext>
                </a:extLst>
              </p:cNvPr>
              <p:cNvSpPr/>
              <p:nvPr/>
            </p:nvSpPr>
            <p:spPr>
              <a:xfrm>
                <a:off x="1662683" y="5325617"/>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70" name="object 465">
                <a:extLst>
                  <a:ext uri="{FF2B5EF4-FFF2-40B4-BE49-F238E27FC236}">
                    <a16:creationId xmlns:a16="http://schemas.microsoft.com/office/drawing/2014/main" id="{911CA0BA-F8A4-41B6-B16C-07DCF2DE3CCD}"/>
                  </a:ext>
                </a:extLst>
              </p:cNvPr>
              <p:cNvSpPr/>
              <p:nvPr/>
            </p:nvSpPr>
            <p:spPr>
              <a:xfrm>
                <a:off x="1661922" y="5326379"/>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71" name="object 466">
                <a:extLst>
                  <a:ext uri="{FF2B5EF4-FFF2-40B4-BE49-F238E27FC236}">
                    <a16:creationId xmlns:a16="http://schemas.microsoft.com/office/drawing/2014/main" id="{B13D789E-4AF6-4739-8E52-0D846FF9A882}"/>
                  </a:ext>
                </a:extLst>
              </p:cNvPr>
              <p:cNvSpPr/>
              <p:nvPr/>
            </p:nvSpPr>
            <p:spPr>
              <a:xfrm>
                <a:off x="1661160" y="5327141"/>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72" name="object 467">
                <a:extLst>
                  <a:ext uri="{FF2B5EF4-FFF2-40B4-BE49-F238E27FC236}">
                    <a16:creationId xmlns:a16="http://schemas.microsoft.com/office/drawing/2014/main" id="{A1E2931E-7535-442A-9716-48EFBAA9EE6F}"/>
                  </a:ext>
                </a:extLst>
              </p:cNvPr>
              <p:cNvSpPr/>
              <p:nvPr/>
            </p:nvSpPr>
            <p:spPr>
              <a:xfrm>
                <a:off x="1660398" y="5327903"/>
                <a:ext cx="24765" cy="0"/>
              </a:xfrm>
              <a:custGeom>
                <a:avLst/>
                <a:gdLst/>
                <a:ahLst/>
                <a:cxnLst/>
                <a:rect l="l" t="t" r="r" b="b"/>
                <a:pathLst>
                  <a:path w="24764">
                    <a:moveTo>
                      <a:pt x="0" y="0"/>
                    </a:moveTo>
                    <a:lnTo>
                      <a:pt x="2438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73" name="object 468">
                <a:extLst>
                  <a:ext uri="{FF2B5EF4-FFF2-40B4-BE49-F238E27FC236}">
                    <a16:creationId xmlns:a16="http://schemas.microsoft.com/office/drawing/2014/main" id="{F788032E-839A-47AD-85AB-5A7BF126861A}"/>
                  </a:ext>
                </a:extLst>
              </p:cNvPr>
              <p:cNvSpPr/>
              <p:nvPr/>
            </p:nvSpPr>
            <p:spPr>
              <a:xfrm>
                <a:off x="1659635" y="5328665"/>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74" name="object 469">
                <a:extLst>
                  <a:ext uri="{FF2B5EF4-FFF2-40B4-BE49-F238E27FC236}">
                    <a16:creationId xmlns:a16="http://schemas.microsoft.com/office/drawing/2014/main" id="{CC73D0C3-7238-4FDB-989D-7488AD707B26}"/>
                  </a:ext>
                </a:extLst>
              </p:cNvPr>
              <p:cNvSpPr/>
              <p:nvPr/>
            </p:nvSpPr>
            <p:spPr>
              <a:xfrm>
                <a:off x="1658873" y="5329428"/>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75" name="object 470">
                <a:extLst>
                  <a:ext uri="{FF2B5EF4-FFF2-40B4-BE49-F238E27FC236}">
                    <a16:creationId xmlns:a16="http://schemas.microsoft.com/office/drawing/2014/main" id="{B595D2DB-DA1F-4701-909B-DCE46D730AA4}"/>
                  </a:ext>
                </a:extLst>
              </p:cNvPr>
              <p:cNvSpPr/>
              <p:nvPr/>
            </p:nvSpPr>
            <p:spPr>
              <a:xfrm>
                <a:off x="1658111" y="5330190"/>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76" name="object 471">
                <a:extLst>
                  <a:ext uri="{FF2B5EF4-FFF2-40B4-BE49-F238E27FC236}">
                    <a16:creationId xmlns:a16="http://schemas.microsoft.com/office/drawing/2014/main" id="{C00F3C73-9497-4454-91DA-9DD4BC5B7A31}"/>
                  </a:ext>
                </a:extLst>
              </p:cNvPr>
              <p:cNvSpPr/>
              <p:nvPr/>
            </p:nvSpPr>
            <p:spPr>
              <a:xfrm>
                <a:off x="1657350" y="5330952"/>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77" name="object 472">
                <a:extLst>
                  <a:ext uri="{FF2B5EF4-FFF2-40B4-BE49-F238E27FC236}">
                    <a16:creationId xmlns:a16="http://schemas.microsoft.com/office/drawing/2014/main" id="{3B24822A-B978-4AFC-A5D8-AFA216A34AEC}"/>
                  </a:ext>
                </a:extLst>
              </p:cNvPr>
              <p:cNvSpPr/>
              <p:nvPr/>
            </p:nvSpPr>
            <p:spPr>
              <a:xfrm>
                <a:off x="1656588" y="5331714"/>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78" name="object 473">
                <a:extLst>
                  <a:ext uri="{FF2B5EF4-FFF2-40B4-BE49-F238E27FC236}">
                    <a16:creationId xmlns:a16="http://schemas.microsoft.com/office/drawing/2014/main" id="{B7CDFABD-9341-43E1-9E9D-D8504F4C2A80}"/>
                  </a:ext>
                </a:extLst>
              </p:cNvPr>
              <p:cNvSpPr/>
              <p:nvPr/>
            </p:nvSpPr>
            <p:spPr>
              <a:xfrm>
                <a:off x="1655826" y="5332476"/>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79" name="object 474">
                <a:extLst>
                  <a:ext uri="{FF2B5EF4-FFF2-40B4-BE49-F238E27FC236}">
                    <a16:creationId xmlns:a16="http://schemas.microsoft.com/office/drawing/2014/main" id="{A432CF09-3F14-4974-9F15-F35B93885CD1}"/>
                  </a:ext>
                </a:extLst>
              </p:cNvPr>
              <p:cNvSpPr/>
              <p:nvPr/>
            </p:nvSpPr>
            <p:spPr>
              <a:xfrm>
                <a:off x="1655064" y="5333238"/>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80" name="object 475">
                <a:extLst>
                  <a:ext uri="{FF2B5EF4-FFF2-40B4-BE49-F238E27FC236}">
                    <a16:creationId xmlns:a16="http://schemas.microsoft.com/office/drawing/2014/main" id="{31308F99-957D-42A9-A467-FE495C64AA23}"/>
                  </a:ext>
                </a:extLst>
              </p:cNvPr>
              <p:cNvSpPr/>
              <p:nvPr/>
            </p:nvSpPr>
            <p:spPr>
              <a:xfrm>
                <a:off x="1654301" y="5334000"/>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81" name="object 476">
                <a:extLst>
                  <a:ext uri="{FF2B5EF4-FFF2-40B4-BE49-F238E27FC236}">
                    <a16:creationId xmlns:a16="http://schemas.microsoft.com/office/drawing/2014/main" id="{480E037E-7DE7-4CBC-B5D5-B2098BCAE829}"/>
                  </a:ext>
                </a:extLst>
              </p:cNvPr>
              <p:cNvSpPr/>
              <p:nvPr/>
            </p:nvSpPr>
            <p:spPr>
              <a:xfrm>
                <a:off x="1653539" y="5334761"/>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82" name="object 477">
                <a:extLst>
                  <a:ext uri="{FF2B5EF4-FFF2-40B4-BE49-F238E27FC236}">
                    <a16:creationId xmlns:a16="http://schemas.microsoft.com/office/drawing/2014/main" id="{19F392DE-CF5A-401E-977E-63488BA15C3E}"/>
                  </a:ext>
                </a:extLst>
              </p:cNvPr>
              <p:cNvSpPr/>
              <p:nvPr/>
            </p:nvSpPr>
            <p:spPr>
              <a:xfrm>
                <a:off x="1652777" y="5335523"/>
                <a:ext cx="25400" cy="0"/>
              </a:xfrm>
              <a:custGeom>
                <a:avLst/>
                <a:gdLst/>
                <a:ahLst/>
                <a:cxnLst/>
                <a:rect l="l" t="t" r="r" b="b"/>
                <a:pathLst>
                  <a:path w="25400">
                    <a:moveTo>
                      <a:pt x="0" y="0"/>
                    </a:moveTo>
                    <a:lnTo>
                      <a:pt x="2514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83" name="object 478">
                <a:extLst>
                  <a:ext uri="{FF2B5EF4-FFF2-40B4-BE49-F238E27FC236}">
                    <a16:creationId xmlns:a16="http://schemas.microsoft.com/office/drawing/2014/main" id="{9F9575B6-A4E3-46C8-B41F-9E0C9A74B689}"/>
                  </a:ext>
                </a:extLst>
              </p:cNvPr>
              <p:cNvSpPr/>
              <p:nvPr/>
            </p:nvSpPr>
            <p:spPr>
              <a:xfrm>
                <a:off x="1652016" y="5336285"/>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84" name="object 479">
                <a:extLst>
                  <a:ext uri="{FF2B5EF4-FFF2-40B4-BE49-F238E27FC236}">
                    <a16:creationId xmlns:a16="http://schemas.microsoft.com/office/drawing/2014/main" id="{BF40CD14-D92C-4D68-BA85-F89BAF033EA8}"/>
                  </a:ext>
                </a:extLst>
              </p:cNvPr>
              <p:cNvSpPr/>
              <p:nvPr/>
            </p:nvSpPr>
            <p:spPr>
              <a:xfrm>
                <a:off x="1651254" y="5337047"/>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85" name="object 480">
                <a:extLst>
                  <a:ext uri="{FF2B5EF4-FFF2-40B4-BE49-F238E27FC236}">
                    <a16:creationId xmlns:a16="http://schemas.microsoft.com/office/drawing/2014/main" id="{82CB803B-C7C6-47CB-8A75-389FF194A226}"/>
                  </a:ext>
                </a:extLst>
              </p:cNvPr>
              <p:cNvSpPr/>
              <p:nvPr/>
            </p:nvSpPr>
            <p:spPr>
              <a:xfrm>
                <a:off x="1650492" y="5337809"/>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86" name="object 481">
                <a:extLst>
                  <a:ext uri="{FF2B5EF4-FFF2-40B4-BE49-F238E27FC236}">
                    <a16:creationId xmlns:a16="http://schemas.microsoft.com/office/drawing/2014/main" id="{F8F98AAA-9E70-439F-8BF9-C3CFE8315EAB}"/>
                  </a:ext>
                </a:extLst>
              </p:cNvPr>
              <p:cNvSpPr/>
              <p:nvPr/>
            </p:nvSpPr>
            <p:spPr>
              <a:xfrm>
                <a:off x="1649729" y="5338571"/>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87" name="object 482">
                <a:extLst>
                  <a:ext uri="{FF2B5EF4-FFF2-40B4-BE49-F238E27FC236}">
                    <a16:creationId xmlns:a16="http://schemas.microsoft.com/office/drawing/2014/main" id="{AE22E2D1-1BFB-4D6D-9668-DEDC20B02BBB}"/>
                  </a:ext>
                </a:extLst>
              </p:cNvPr>
              <p:cNvSpPr/>
              <p:nvPr/>
            </p:nvSpPr>
            <p:spPr>
              <a:xfrm>
                <a:off x="1648967" y="5339334"/>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88" name="object 483">
                <a:extLst>
                  <a:ext uri="{FF2B5EF4-FFF2-40B4-BE49-F238E27FC236}">
                    <a16:creationId xmlns:a16="http://schemas.microsoft.com/office/drawing/2014/main" id="{716A8565-6633-4C7A-8D92-B6E7AEB4058B}"/>
                  </a:ext>
                </a:extLst>
              </p:cNvPr>
              <p:cNvSpPr/>
              <p:nvPr/>
            </p:nvSpPr>
            <p:spPr>
              <a:xfrm>
                <a:off x="1648205" y="5340096"/>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89" name="object 484">
                <a:extLst>
                  <a:ext uri="{FF2B5EF4-FFF2-40B4-BE49-F238E27FC236}">
                    <a16:creationId xmlns:a16="http://schemas.microsoft.com/office/drawing/2014/main" id="{66C1CABB-C809-415C-9B25-C8D3701CA5F6}"/>
                  </a:ext>
                </a:extLst>
              </p:cNvPr>
              <p:cNvSpPr/>
              <p:nvPr/>
            </p:nvSpPr>
            <p:spPr>
              <a:xfrm>
                <a:off x="1647444" y="5340858"/>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90" name="object 485">
                <a:extLst>
                  <a:ext uri="{FF2B5EF4-FFF2-40B4-BE49-F238E27FC236}">
                    <a16:creationId xmlns:a16="http://schemas.microsoft.com/office/drawing/2014/main" id="{632E9A3D-3B0A-4519-96EB-3574B83E90CA}"/>
                  </a:ext>
                </a:extLst>
              </p:cNvPr>
              <p:cNvSpPr/>
              <p:nvPr/>
            </p:nvSpPr>
            <p:spPr>
              <a:xfrm>
                <a:off x="1646682" y="5341620"/>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91" name="object 486">
                <a:extLst>
                  <a:ext uri="{FF2B5EF4-FFF2-40B4-BE49-F238E27FC236}">
                    <a16:creationId xmlns:a16="http://schemas.microsoft.com/office/drawing/2014/main" id="{338732D2-50A7-4EF0-8B8B-61B17687E008}"/>
                  </a:ext>
                </a:extLst>
              </p:cNvPr>
              <p:cNvSpPr/>
              <p:nvPr/>
            </p:nvSpPr>
            <p:spPr>
              <a:xfrm>
                <a:off x="1645920" y="5342382"/>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92" name="object 487">
                <a:extLst>
                  <a:ext uri="{FF2B5EF4-FFF2-40B4-BE49-F238E27FC236}">
                    <a16:creationId xmlns:a16="http://schemas.microsoft.com/office/drawing/2014/main" id="{9821A63F-07F0-42BF-9EDA-D0DC2D2BEABE}"/>
                  </a:ext>
                </a:extLst>
              </p:cNvPr>
              <p:cNvSpPr/>
              <p:nvPr/>
            </p:nvSpPr>
            <p:spPr>
              <a:xfrm>
                <a:off x="1645157" y="5343144"/>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93" name="object 488">
                <a:extLst>
                  <a:ext uri="{FF2B5EF4-FFF2-40B4-BE49-F238E27FC236}">
                    <a16:creationId xmlns:a16="http://schemas.microsoft.com/office/drawing/2014/main" id="{FB1514BE-583D-4832-9DBE-B816E2309A41}"/>
                  </a:ext>
                </a:extLst>
              </p:cNvPr>
              <p:cNvSpPr/>
              <p:nvPr/>
            </p:nvSpPr>
            <p:spPr>
              <a:xfrm>
                <a:off x="1644395" y="5343905"/>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94" name="object 489">
                <a:extLst>
                  <a:ext uri="{FF2B5EF4-FFF2-40B4-BE49-F238E27FC236}">
                    <a16:creationId xmlns:a16="http://schemas.microsoft.com/office/drawing/2014/main" id="{18F18ABF-CAF0-4EFC-9A1F-8691F5249E7B}"/>
                  </a:ext>
                </a:extLst>
              </p:cNvPr>
              <p:cNvSpPr/>
              <p:nvPr/>
            </p:nvSpPr>
            <p:spPr>
              <a:xfrm>
                <a:off x="1643633" y="5344667"/>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95" name="object 490">
                <a:extLst>
                  <a:ext uri="{FF2B5EF4-FFF2-40B4-BE49-F238E27FC236}">
                    <a16:creationId xmlns:a16="http://schemas.microsoft.com/office/drawing/2014/main" id="{2F53C559-780D-4C27-89A0-2FC3373E3585}"/>
                  </a:ext>
                </a:extLst>
              </p:cNvPr>
              <p:cNvSpPr/>
              <p:nvPr/>
            </p:nvSpPr>
            <p:spPr>
              <a:xfrm>
                <a:off x="1642872" y="5345429"/>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96" name="object 491">
                <a:extLst>
                  <a:ext uri="{FF2B5EF4-FFF2-40B4-BE49-F238E27FC236}">
                    <a16:creationId xmlns:a16="http://schemas.microsoft.com/office/drawing/2014/main" id="{A5EDCF52-945F-4D62-B74B-3F5EAF48BA31}"/>
                  </a:ext>
                </a:extLst>
              </p:cNvPr>
              <p:cNvSpPr/>
              <p:nvPr/>
            </p:nvSpPr>
            <p:spPr>
              <a:xfrm>
                <a:off x="1642110" y="5346191"/>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97" name="object 492">
                <a:extLst>
                  <a:ext uri="{FF2B5EF4-FFF2-40B4-BE49-F238E27FC236}">
                    <a16:creationId xmlns:a16="http://schemas.microsoft.com/office/drawing/2014/main" id="{B262763F-2777-47AC-99C8-DB67570D006B}"/>
                  </a:ext>
                </a:extLst>
              </p:cNvPr>
              <p:cNvSpPr/>
              <p:nvPr/>
            </p:nvSpPr>
            <p:spPr>
              <a:xfrm>
                <a:off x="1641348" y="5346953"/>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98" name="object 493">
                <a:extLst>
                  <a:ext uri="{FF2B5EF4-FFF2-40B4-BE49-F238E27FC236}">
                    <a16:creationId xmlns:a16="http://schemas.microsoft.com/office/drawing/2014/main" id="{751121EA-DAED-458E-9384-17D31CC1200D}"/>
                  </a:ext>
                </a:extLst>
              </p:cNvPr>
              <p:cNvSpPr/>
              <p:nvPr/>
            </p:nvSpPr>
            <p:spPr>
              <a:xfrm>
                <a:off x="1640585" y="5347715"/>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199" name="object 494">
                <a:extLst>
                  <a:ext uri="{FF2B5EF4-FFF2-40B4-BE49-F238E27FC236}">
                    <a16:creationId xmlns:a16="http://schemas.microsoft.com/office/drawing/2014/main" id="{10CCA10F-B159-45C4-B986-8EDAB501A108}"/>
                  </a:ext>
                </a:extLst>
              </p:cNvPr>
              <p:cNvSpPr/>
              <p:nvPr/>
            </p:nvSpPr>
            <p:spPr>
              <a:xfrm>
                <a:off x="1639823" y="5348478"/>
                <a:ext cx="26034"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00" name="object 495">
                <a:extLst>
                  <a:ext uri="{FF2B5EF4-FFF2-40B4-BE49-F238E27FC236}">
                    <a16:creationId xmlns:a16="http://schemas.microsoft.com/office/drawing/2014/main" id="{EE855812-FBAF-4A0D-897D-97961FC2E757}"/>
                  </a:ext>
                </a:extLst>
              </p:cNvPr>
              <p:cNvSpPr/>
              <p:nvPr/>
            </p:nvSpPr>
            <p:spPr>
              <a:xfrm>
                <a:off x="1638300" y="5349240"/>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01" name="object 496">
                <a:extLst>
                  <a:ext uri="{FF2B5EF4-FFF2-40B4-BE49-F238E27FC236}">
                    <a16:creationId xmlns:a16="http://schemas.microsoft.com/office/drawing/2014/main" id="{FFCD05D7-4AD7-4C27-A5E9-C3A060D17955}"/>
                  </a:ext>
                </a:extLst>
              </p:cNvPr>
              <p:cNvSpPr/>
              <p:nvPr/>
            </p:nvSpPr>
            <p:spPr>
              <a:xfrm>
                <a:off x="1637538" y="5350002"/>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02" name="object 497">
                <a:extLst>
                  <a:ext uri="{FF2B5EF4-FFF2-40B4-BE49-F238E27FC236}">
                    <a16:creationId xmlns:a16="http://schemas.microsoft.com/office/drawing/2014/main" id="{2B755A22-3963-4E38-92D2-95B4BD8FE9E9}"/>
                  </a:ext>
                </a:extLst>
              </p:cNvPr>
              <p:cNvSpPr/>
              <p:nvPr/>
            </p:nvSpPr>
            <p:spPr>
              <a:xfrm>
                <a:off x="1636776" y="5350764"/>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03" name="object 498">
                <a:extLst>
                  <a:ext uri="{FF2B5EF4-FFF2-40B4-BE49-F238E27FC236}">
                    <a16:creationId xmlns:a16="http://schemas.microsoft.com/office/drawing/2014/main" id="{F18EB85A-444D-4455-9667-F5E1C8FCEB5E}"/>
                  </a:ext>
                </a:extLst>
              </p:cNvPr>
              <p:cNvSpPr/>
              <p:nvPr/>
            </p:nvSpPr>
            <p:spPr>
              <a:xfrm>
                <a:off x="1636014" y="5351526"/>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04" name="object 499">
                <a:extLst>
                  <a:ext uri="{FF2B5EF4-FFF2-40B4-BE49-F238E27FC236}">
                    <a16:creationId xmlns:a16="http://schemas.microsoft.com/office/drawing/2014/main" id="{ED99C252-185C-45E1-B332-69EDC57767C5}"/>
                  </a:ext>
                </a:extLst>
              </p:cNvPr>
              <p:cNvSpPr/>
              <p:nvPr/>
            </p:nvSpPr>
            <p:spPr>
              <a:xfrm>
                <a:off x="1635251" y="5352288"/>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05" name="object 500">
                <a:extLst>
                  <a:ext uri="{FF2B5EF4-FFF2-40B4-BE49-F238E27FC236}">
                    <a16:creationId xmlns:a16="http://schemas.microsoft.com/office/drawing/2014/main" id="{95E65BEE-134F-4225-94BD-CA46DED2827D}"/>
                  </a:ext>
                </a:extLst>
              </p:cNvPr>
              <p:cNvSpPr/>
              <p:nvPr/>
            </p:nvSpPr>
            <p:spPr>
              <a:xfrm>
                <a:off x="1634489" y="5353050"/>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06" name="object 501">
                <a:extLst>
                  <a:ext uri="{FF2B5EF4-FFF2-40B4-BE49-F238E27FC236}">
                    <a16:creationId xmlns:a16="http://schemas.microsoft.com/office/drawing/2014/main" id="{B856E402-64FC-4CAA-A5DD-BDF73AD2EDD6}"/>
                  </a:ext>
                </a:extLst>
              </p:cNvPr>
              <p:cNvSpPr/>
              <p:nvPr/>
            </p:nvSpPr>
            <p:spPr>
              <a:xfrm>
                <a:off x="1633727" y="5353811"/>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07" name="object 502">
                <a:extLst>
                  <a:ext uri="{FF2B5EF4-FFF2-40B4-BE49-F238E27FC236}">
                    <a16:creationId xmlns:a16="http://schemas.microsoft.com/office/drawing/2014/main" id="{E65ED9B9-4DBE-413A-A58F-8112CDC7745A}"/>
                  </a:ext>
                </a:extLst>
              </p:cNvPr>
              <p:cNvSpPr/>
              <p:nvPr/>
            </p:nvSpPr>
            <p:spPr>
              <a:xfrm>
                <a:off x="1632966" y="5354573"/>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08" name="object 503">
                <a:extLst>
                  <a:ext uri="{FF2B5EF4-FFF2-40B4-BE49-F238E27FC236}">
                    <a16:creationId xmlns:a16="http://schemas.microsoft.com/office/drawing/2014/main" id="{05A91ED8-252C-4867-8FB4-7639104678FF}"/>
                  </a:ext>
                </a:extLst>
              </p:cNvPr>
              <p:cNvSpPr/>
              <p:nvPr/>
            </p:nvSpPr>
            <p:spPr>
              <a:xfrm>
                <a:off x="1632204" y="5355335"/>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09" name="object 504">
                <a:extLst>
                  <a:ext uri="{FF2B5EF4-FFF2-40B4-BE49-F238E27FC236}">
                    <a16:creationId xmlns:a16="http://schemas.microsoft.com/office/drawing/2014/main" id="{D0CCEFDA-27D0-4540-8560-6FE9B5699B55}"/>
                  </a:ext>
                </a:extLst>
              </p:cNvPr>
              <p:cNvSpPr/>
              <p:nvPr/>
            </p:nvSpPr>
            <p:spPr>
              <a:xfrm>
                <a:off x="1631442" y="5356097"/>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10" name="object 505">
                <a:extLst>
                  <a:ext uri="{FF2B5EF4-FFF2-40B4-BE49-F238E27FC236}">
                    <a16:creationId xmlns:a16="http://schemas.microsoft.com/office/drawing/2014/main" id="{97FB6552-1208-4493-AF31-016A5CBE1E85}"/>
                  </a:ext>
                </a:extLst>
              </p:cNvPr>
              <p:cNvSpPr/>
              <p:nvPr/>
            </p:nvSpPr>
            <p:spPr>
              <a:xfrm>
                <a:off x="1630679" y="5356859"/>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11" name="object 506">
                <a:extLst>
                  <a:ext uri="{FF2B5EF4-FFF2-40B4-BE49-F238E27FC236}">
                    <a16:creationId xmlns:a16="http://schemas.microsoft.com/office/drawing/2014/main" id="{E17B7D94-0751-4AE6-9B37-CE8F52C25158}"/>
                  </a:ext>
                </a:extLst>
              </p:cNvPr>
              <p:cNvSpPr/>
              <p:nvPr/>
            </p:nvSpPr>
            <p:spPr>
              <a:xfrm>
                <a:off x="1629917" y="5357621"/>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12" name="object 507">
                <a:extLst>
                  <a:ext uri="{FF2B5EF4-FFF2-40B4-BE49-F238E27FC236}">
                    <a16:creationId xmlns:a16="http://schemas.microsoft.com/office/drawing/2014/main" id="{94A6A76F-411D-475A-B528-4A55A527801C}"/>
                  </a:ext>
                </a:extLst>
              </p:cNvPr>
              <p:cNvSpPr/>
              <p:nvPr/>
            </p:nvSpPr>
            <p:spPr>
              <a:xfrm>
                <a:off x="1628394" y="5358384"/>
                <a:ext cx="27940" cy="0"/>
              </a:xfrm>
              <a:custGeom>
                <a:avLst/>
                <a:gdLst/>
                <a:ahLst/>
                <a:cxnLst/>
                <a:rect l="l" t="t" r="r" b="b"/>
                <a:pathLst>
                  <a:path w="27939">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13" name="object 508">
                <a:extLst>
                  <a:ext uri="{FF2B5EF4-FFF2-40B4-BE49-F238E27FC236}">
                    <a16:creationId xmlns:a16="http://schemas.microsoft.com/office/drawing/2014/main" id="{C2777161-5605-42EF-B891-7C8A72E72E1B}"/>
                  </a:ext>
                </a:extLst>
              </p:cNvPr>
              <p:cNvSpPr/>
              <p:nvPr/>
            </p:nvSpPr>
            <p:spPr>
              <a:xfrm>
                <a:off x="1627632" y="5359146"/>
                <a:ext cx="27940" cy="0"/>
              </a:xfrm>
              <a:custGeom>
                <a:avLst/>
                <a:gdLst/>
                <a:ahLst/>
                <a:cxnLst/>
                <a:rect l="l" t="t" r="r" b="b"/>
                <a:pathLst>
                  <a:path w="27939">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14" name="object 509">
                <a:extLst>
                  <a:ext uri="{FF2B5EF4-FFF2-40B4-BE49-F238E27FC236}">
                    <a16:creationId xmlns:a16="http://schemas.microsoft.com/office/drawing/2014/main" id="{54F27485-EE10-47B3-B9A4-2FEA87682194}"/>
                  </a:ext>
                </a:extLst>
              </p:cNvPr>
              <p:cNvSpPr/>
              <p:nvPr/>
            </p:nvSpPr>
            <p:spPr>
              <a:xfrm>
                <a:off x="1626870" y="5359908"/>
                <a:ext cx="27940" cy="0"/>
              </a:xfrm>
              <a:custGeom>
                <a:avLst/>
                <a:gdLst/>
                <a:ahLst/>
                <a:cxnLst/>
                <a:rect l="l" t="t" r="r" b="b"/>
                <a:pathLst>
                  <a:path w="27939">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15" name="object 510">
                <a:extLst>
                  <a:ext uri="{FF2B5EF4-FFF2-40B4-BE49-F238E27FC236}">
                    <a16:creationId xmlns:a16="http://schemas.microsoft.com/office/drawing/2014/main" id="{59B077E3-B361-4FE9-8E64-60D80E74A6E3}"/>
                  </a:ext>
                </a:extLst>
              </p:cNvPr>
              <p:cNvSpPr/>
              <p:nvPr/>
            </p:nvSpPr>
            <p:spPr>
              <a:xfrm>
                <a:off x="1626107" y="5360670"/>
                <a:ext cx="27940" cy="0"/>
              </a:xfrm>
              <a:custGeom>
                <a:avLst/>
                <a:gdLst/>
                <a:ahLst/>
                <a:cxnLst/>
                <a:rect l="l" t="t" r="r" b="b"/>
                <a:pathLst>
                  <a:path w="27939">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16" name="object 511">
                <a:extLst>
                  <a:ext uri="{FF2B5EF4-FFF2-40B4-BE49-F238E27FC236}">
                    <a16:creationId xmlns:a16="http://schemas.microsoft.com/office/drawing/2014/main" id="{C34964A2-157E-4DA8-99AB-4DE55AA0F3EA}"/>
                  </a:ext>
                </a:extLst>
              </p:cNvPr>
              <p:cNvSpPr/>
              <p:nvPr/>
            </p:nvSpPr>
            <p:spPr>
              <a:xfrm>
                <a:off x="1625346" y="5361432"/>
                <a:ext cx="27940" cy="0"/>
              </a:xfrm>
              <a:custGeom>
                <a:avLst/>
                <a:gdLst/>
                <a:ahLst/>
                <a:cxnLst/>
                <a:rect l="l" t="t" r="r" b="b"/>
                <a:pathLst>
                  <a:path w="27939">
                    <a:moveTo>
                      <a:pt x="0" y="0"/>
                    </a:moveTo>
                    <a:lnTo>
                      <a:pt x="2743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17" name="object 512">
                <a:extLst>
                  <a:ext uri="{FF2B5EF4-FFF2-40B4-BE49-F238E27FC236}">
                    <a16:creationId xmlns:a16="http://schemas.microsoft.com/office/drawing/2014/main" id="{B50E2B66-30EC-4365-89D1-CA8E259781A2}"/>
                  </a:ext>
                </a:extLst>
              </p:cNvPr>
              <p:cNvSpPr/>
              <p:nvPr/>
            </p:nvSpPr>
            <p:spPr>
              <a:xfrm>
                <a:off x="1624583" y="5362194"/>
                <a:ext cx="26670" cy="0"/>
              </a:xfrm>
              <a:custGeom>
                <a:avLst/>
                <a:gdLst/>
                <a:ahLst/>
                <a:cxnLst/>
                <a:rect l="l" t="t" r="r" b="b"/>
                <a:pathLst>
                  <a:path w="26669">
                    <a:moveTo>
                      <a:pt x="0" y="0"/>
                    </a:moveTo>
                    <a:lnTo>
                      <a:pt x="2667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18" name="object 513">
                <a:extLst>
                  <a:ext uri="{FF2B5EF4-FFF2-40B4-BE49-F238E27FC236}">
                    <a16:creationId xmlns:a16="http://schemas.microsoft.com/office/drawing/2014/main" id="{976DA7EC-927D-4253-8D70-1A6CFC990F74}"/>
                  </a:ext>
                </a:extLst>
              </p:cNvPr>
              <p:cNvSpPr/>
              <p:nvPr/>
            </p:nvSpPr>
            <p:spPr>
              <a:xfrm>
                <a:off x="1623060" y="5362955"/>
                <a:ext cx="27940" cy="0"/>
              </a:xfrm>
              <a:custGeom>
                <a:avLst/>
                <a:gdLst/>
                <a:ahLst/>
                <a:cxnLst/>
                <a:rect l="l" t="t" r="r" b="b"/>
                <a:pathLst>
                  <a:path w="27939">
                    <a:moveTo>
                      <a:pt x="0" y="0"/>
                    </a:moveTo>
                    <a:lnTo>
                      <a:pt x="2743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19" name="object 514">
                <a:extLst>
                  <a:ext uri="{FF2B5EF4-FFF2-40B4-BE49-F238E27FC236}">
                    <a16:creationId xmlns:a16="http://schemas.microsoft.com/office/drawing/2014/main" id="{E121F66F-68CF-4D5C-805E-6EA46E33ACC4}"/>
                  </a:ext>
                </a:extLst>
              </p:cNvPr>
              <p:cNvSpPr/>
              <p:nvPr/>
            </p:nvSpPr>
            <p:spPr>
              <a:xfrm>
                <a:off x="1622297" y="5363717"/>
                <a:ext cx="27940" cy="0"/>
              </a:xfrm>
              <a:custGeom>
                <a:avLst/>
                <a:gdLst/>
                <a:ahLst/>
                <a:cxnLst/>
                <a:rect l="l" t="t" r="r" b="b"/>
                <a:pathLst>
                  <a:path w="27939">
                    <a:moveTo>
                      <a:pt x="0" y="0"/>
                    </a:moveTo>
                    <a:lnTo>
                      <a:pt x="2743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20" name="object 515">
                <a:extLst>
                  <a:ext uri="{FF2B5EF4-FFF2-40B4-BE49-F238E27FC236}">
                    <a16:creationId xmlns:a16="http://schemas.microsoft.com/office/drawing/2014/main" id="{91FBC881-2293-4EDE-ACBB-B3B09480102B}"/>
                  </a:ext>
                </a:extLst>
              </p:cNvPr>
              <p:cNvSpPr/>
              <p:nvPr/>
            </p:nvSpPr>
            <p:spPr>
              <a:xfrm>
                <a:off x="1621536" y="5364479"/>
                <a:ext cx="27940" cy="0"/>
              </a:xfrm>
              <a:custGeom>
                <a:avLst/>
                <a:gdLst/>
                <a:ahLst/>
                <a:cxnLst/>
                <a:rect l="l" t="t" r="r" b="b"/>
                <a:pathLst>
                  <a:path w="27939">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21" name="object 516">
                <a:extLst>
                  <a:ext uri="{FF2B5EF4-FFF2-40B4-BE49-F238E27FC236}">
                    <a16:creationId xmlns:a16="http://schemas.microsoft.com/office/drawing/2014/main" id="{98FFE5D1-8615-4F23-B3B0-C1D9BE31334B}"/>
                  </a:ext>
                </a:extLst>
              </p:cNvPr>
              <p:cNvSpPr/>
              <p:nvPr/>
            </p:nvSpPr>
            <p:spPr>
              <a:xfrm>
                <a:off x="1620774" y="5365241"/>
                <a:ext cx="27940" cy="0"/>
              </a:xfrm>
              <a:custGeom>
                <a:avLst/>
                <a:gdLst/>
                <a:ahLst/>
                <a:cxnLst/>
                <a:rect l="l" t="t" r="r" b="b"/>
                <a:pathLst>
                  <a:path w="27939">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22" name="object 517">
                <a:extLst>
                  <a:ext uri="{FF2B5EF4-FFF2-40B4-BE49-F238E27FC236}">
                    <a16:creationId xmlns:a16="http://schemas.microsoft.com/office/drawing/2014/main" id="{ACAE9BD3-E8CA-4634-81FF-4EBBFFDBDE69}"/>
                  </a:ext>
                </a:extLst>
              </p:cNvPr>
              <p:cNvSpPr/>
              <p:nvPr/>
            </p:nvSpPr>
            <p:spPr>
              <a:xfrm>
                <a:off x="1620011" y="5366003"/>
                <a:ext cx="27940" cy="0"/>
              </a:xfrm>
              <a:custGeom>
                <a:avLst/>
                <a:gdLst/>
                <a:ahLst/>
                <a:cxnLst/>
                <a:rect l="l" t="t" r="r" b="b"/>
                <a:pathLst>
                  <a:path w="27939">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23" name="object 518">
                <a:extLst>
                  <a:ext uri="{FF2B5EF4-FFF2-40B4-BE49-F238E27FC236}">
                    <a16:creationId xmlns:a16="http://schemas.microsoft.com/office/drawing/2014/main" id="{039FF48B-32F0-4207-B88D-110DE5BF8EA8}"/>
                  </a:ext>
                </a:extLst>
              </p:cNvPr>
              <p:cNvSpPr/>
              <p:nvPr/>
            </p:nvSpPr>
            <p:spPr>
              <a:xfrm>
                <a:off x="1618488" y="5366765"/>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24" name="object 519">
                <a:extLst>
                  <a:ext uri="{FF2B5EF4-FFF2-40B4-BE49-F238E27FC236}">
                    <a16:creationId xmlns:a16="http://schemas.microsoft.com/office/drawing/2014/main" id="{A1E2CDD6-A30F-4430-A1C8-96855338451E}"/>
                  </a:ext>
                </a:extLst>
              </p:cNvPr>
              <p:cNvSpPr/>
              <p:nvPr/>
            </p:nvSpPr>
            <p:spPr>
              <a:xfrm>
                <a:off x="1617725" y="5367528"/>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25" name="object 520">
                <a:extLst>
                  <a:ext uri="{FF2B5EF4-FFF2-40B4-BE49-F238E27FC236}">
                    <a16:creationId xmlns:a16="http://schemas.microsoft.com/office/drawing/2014/main" id="{AB3F8EC7-8237-4C34-AE5B-B0EEE3009E50}"/>
                  </a:ext>
                </a:extLst>
              </p:cNvPr>
              <p:cNvSpPr/>
              <p:nvPr/>
            </p:nvSpPr>
            <p:spPr>
              <a:xfrm>
                <a:off x="1615439" y="5368290"/>
                <a:ext cx="29845" cy="0"/>
              </a:xfrm>
              <a:custGeom>
                <a:avLst/>
                <a:gdLst/>
                <a:ahLst/>
                <a:cxnLst/>
                <a:rect l="l" t="t" r="r" b="b"/>
                <a:pathLst>
                  <a:path w="29844">
                    <a:moveTo>
                      <a:pt x="0" y="0"/>
                    </a:moveTo>
                    <a:lnTo>
                      <a:pt x="2971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26" name="object 521">
                <a:extLst>
                  <a:ext uri="{FF2B5EF4-FFF2-40B4-BE49-F238E27FC236}">
                    <a16:creationId xmlns:a16="http://schemas.microsoft.com/office/drawing/2014/main" id="{9FED7855-70FC-4191-9A30-69BD37649C33}"/>
                  </a:ext>
                </a:extLst>
              </p:cNvPr>
              <p:cNvSpPr/>
              <p:nvPr/>
            </p:nvSpPr>
            <p:spPr>
              <a:xfrm>
                <a:off x="1613916" y="5369052"/>
                <a:ext cx="30480" cy="0"/>
              </a:xfrm>
              <a:custGeom>
                <a:avLst/>
                <a:gdLst/>
                <a:ahLst/>
                <a:cxnLst/>
                <a:rect l="l" t="t" r="r" b="b"/>
                <a:pathLst>
                  <a:path w="30480">
                    <a:moveTo>
                      <a:pt x="0" y="0"/>
                    </a:moveTo>
                    <a:lnTo>
                      <a:pt x="3047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27" name="object 522">
                <a:extLst>
                  <a:ext uri="{FF2B5EF4-FFF2-40B4-BE49-F238E27FC236}">
                    <a16:creationId xmlns:a16="http://schemas.microsoft.com/office/drawing/2014/main" id="{C1583D5D-5C95-4C99-BF07-B99F018178AF}"/>
                  </a:ext>
                </a:extLst>
              </p:cNvPr>
              <p:cNvSpPr/>
              <p:nvPr/>
            </p:nvSpPr>
            <p:spPr>
              <a:xfrm>
                <a:off x="1610105" y="5369814"/>
                <a:ext cx="33655" cy="0"/>
              </a:xfrm>
              <a:custGeom>
                <a:avLst/>
                <a:gdLst/>
                <a:ahLst/>
                <a:cxnLst/>
                <a:rect l="l" t="t" r="r" b="b"/>
                <a:pathLst>
                  <a:path w="33655">
                    <a:moveTo>
                      <a:pt x="0" y="0"/>
                    </a:moveTo>
                    <a:lnTo>
                      <a:pt x="3352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28" name="object 523">
                <a:extLst>
                  <a:ext uri="{FF2B5EF4-FFF2-40B4-BE49-F238E27FC236}">
                    <a16:creationId xmlns:a16="http://schemas.microsoft.com/office/drawing/2014/main" id="{EA32F718-F095-45EB-8C0D-D0BD0A38FDB6}"/>
                  </a:ext>
                </a:extLst>
              </p:cNvPr>
              <p:cNvSpPr/>
              <p:nvPr/>
            </p:nvSpPr>
            <p:spPr>
              <a:xfrm>
                <a:off x="1607819" y="5370576"/>
                <a:ext cx="34290" cy="0"/>
              </a:xfrm>
              <a:custGeom>
                <a:avLst/>
                <a:gdLst/>
                <a:ahLst/>
                <a:cxnLst/>
                <a:rect l="l" t="t" r="r" b="b"/>
                <a:pathLst>
                  <a:path w="34289">
                    <a:moveTo>
                      <a:pt x="0" y="0"/>
                    </a:moveTo>
                    <a:lnTo>
                      <a:pt x="3428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29" name="object 524">
                <a:extLst>
                  <a:ext uri="{FF2B5EF4-FFF2-40B4-BE49-F238E27FC236}">
                    <a16:creationId xmlns:a16="http://schemas.microsoft.com/office/drawing/2014/main" id="{7B68C0E2-7EE8-44D6-8CDD-6F96E3F7A8A0}"/>
                  </a:ext>
                </a:extLst>
              </p:cNvPr>
              <p:cNvSpPr/>
              <p:nvPr/>
            </p:nvSpPr>
            <p:spPr>
              <a:xfrm>
                <a:off x="1605533" y="5371338"/>
                <a:ext cx="36195" cy="0"/>
              </a:xfrm>
              <a:custGeom>
                <a:avLst/>
                <a:gdLst/>
                <a:ahLst/>
                <a:cxnLst/>
                <a:rect l="l" t="t" r="r" b="b"/>
                <a:pathLst>
                  <a:path w="36194">
                    <a:moveTo>
                      <a:pt x="0" y="0"/>
                    </a:moveTo>
                    <a:lnTo>
                      <a:pt x="3581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30" name="object 525">
                <a:extLst>
                  <a:ext uri="{FF2B5EF4-FFF2-40B4-BE49-F238E27FC236}">
                    <a16:creationId xmlns:a16="http://schemas.microsoft.com/office/drawing/2014/main" id="{C487ABE4-49FA-442E-A508-D67362557C97}"/>
                  </a:ext>
                </a:extLst>
              </p:cNvPr>
              <p:cNvSpPr/>
              <p:nvPr/>
            </p:nvSpPr>
            <p:spPr>
              <a:xfrm>
                <a:off x="1603247" y="5372100"/>
                <a:ext cx="37465" cy="0"/>
              </a:xfrm>
              <a:custGeom>
                <a:avLst/>
                <a:gdLst/>
                <a:ahLst/>
                <a:cxnLst/>
                <a:rect l="l" t="t" r="r" b="b"/>
                <a:pathLst>
                  <a:path w="37464">
                    <a:moveTo>
                      <a:pt x="0" y="0"/>
                    </a:moveTo>
                    <a:lnTo>
                      <a:pt x="3733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31" name="object 526">
                <a:extLst>
                  <a:ext uri="{FF2B5EF4-FFF2-40B4-BE49-F238E27FC236}">
                    <a16:creationId xmlns:a16="http://schemas.microsoft.com/office/drawing/2014/main" id="{691A2B7A-78A3-481C-BE31-85F6283E0B3D}"/>
                  </a:ext>
                </a:extLst>
              </p:cNvPr>
              <p:cNvSpPr/>
              <p:nvPr/>
            </p:nvSpPr>
            <p:spPr>
              <a:xfrm>
                <a:off x="1601724" y="5372861"/>
                <a:ext cx="38100" cy="0"/>
              </a:xfrm>
              <a:custGeom>
                <a:avLst/>
                <a:gdLst/>
                <a:ahLst/>
                <a:cxnLst/>
                <a:rect l="l" t="t" r="r" b="b"/>
                <a:pathLst>
                  <a:path w="38100">
                    <a:moveTo>
                      <a:pt x="0" y="0"/>
                    </a:moveTo>
                    <a:lnTo>
                      <a:pt x="3810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32" name="object 527">
                <a:extLst>
                  <a:ext uri="{FF2B5EF4-FFF2-40B4-BE49-F238E27FC236}">
                    <a16:creationId xmlns:a16="http://schemas.microsoft.com/office/drawing/2014/main" id="{509D8AE4-5DA5-4AE5-B73C-C57C9AF96716}"/>
                  </a:ext>
                </a:extLst>
              </p:cNvPr>
              <p:cNvSpPr/>
              <p:nvPr/>
            </p:nvSpPr>
            <p:spPr>
              <a:xfrm>
                <a:off x="1600200" y="5373623"/>
                <a:ext cx="39370" cy="0"/>
              </a:xfrm>
              <a:custGeom>
                <a:avLst/>
                <a:gdLst/>
                <a:ahLst/>
                <a:cxnLst/>
                <a:rect l="l" t="t" r="r" b="b"/>
                <a:pathLst>
                  <a:path w="39369">
                    <a:moveTo>
                      <a:pt x="0" y="0"/>
                    </a:moveTo>
                    <a:lnTo>
                      <a:pt x="3886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33" name="object 528">
                <a:extLst>
                  <a:ext uri="{FF2B5EF4-FFF2-40B4-BE49-F238E27FC236}">
                    <a16:creationId xmlns:a16="http://schemas.microsoft.com/office/drawing/2014/main" id="{74DA7238-F188-401A-8B9E-F0283FEEF901}"/>
                  </a:ext>
                </a:extLst>
              </p:cNvPr>
              <p:cNvSpPr/>
              <p:nvPr/>
            </p:nvSpPr>
            <p:spPr>
              <a:xfrm>
                <a:off x="1600200" y="5374385"/>
                <a:ext cx="37465" cy="0"/>
              </a:xfrm>
              <a:custGeom>
                <a:avLst/>
                <a:gdLst/>
                <a:ahLst/>
                <a:cxnLst/>
                <a:rect l="l" t="t" r="r" b="b"/>
                <a:pathLst>
                  <a:path w="37464">
                    <a:moveTo>
                      <a:pt x="0" y="0"/>
                    </a:moveTo>
                    <a:lnTo>
                      <a:pt x="3733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34" name="object 529">
                <a:extLst>
                  <a:ext uri="{FF2B5EF4-FFF2-40B4-BE49-F238E27FC236}">
                    <a16:creationId xmlns:a16="http://schemas.microsoft.com/office/drawing/2014/main" id="{19D47D07-3DF9-4DF2-855A-A749CCFF0494}"/>
                  </a:ext>
                </a:extLst>
              </p:cNvPr>
              <p:cNvSpPr/>
              <p:nvPr/>
            </p:nvSpPr>
            <p:spPr>
              <a:xfrm>
                <a:off x="1599438" y="5375147"/>
                <a:ext cx="37465" cy="0"/>
              </a:xfrm>
              <a:custGeom>
                <a:avLst/>
                <a:gdLst/>
                <a:ahLst/>
                <a:cxnLst/>
                <a:rect l="l" t="t" r="r" b="b"/>
                <a:pathLst>
                  <a:path w="37464">
                    <a:moveTo>
                      <a:pt x="0" y="0"/>
                    </a:moveTo>
                    <a:lnTo>
                      <a:pt x="3733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35" name="object 530">
                <a:extLst>
                  <a:ext uri="{FF2B5EF4-FFF2-40B4-BE49-F238E27FC236}">
                    <a16:creationId xmlns:a16="http://schemas.microsoft.com/office/drawing/2014/main" id="{EF6990ED-A926-4152-9035-FF0C25D0F86D}"/>
                  </a:ext>
                </a:extLst>
              </p:cNvPr>
              <p:cNvSpPr/>
              <p:nvPr/>
            </p:nvSpPr>
            <p:spPr>
              <a:xfrm>
                <a:off x="1598675" y="5375909"/>
                <a:ext cx="37465" cy="0"/>
              </a:xfrm>
              <a:custGeom>
                <a:avLst/>
                <a:gdLst/>
                <a:ahLst/>
                <a:cxnLst/>
                <a:rect l="l" t="t" r="r" b="b"/>
                <a:pathLst>
                  <a:path w="37464">
                    <a:moveTo>
                      <a:pt x="0" y="0"/>
                    </a:moveTo>
                    <a:lnTo>
                      <a:pt x="3733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36" name="object 531">
                <a:extLst>
                  <a:ext uri="{FF2B5EF4-FFF2-40B4-BE49-F238E27FC236}">
                    <a16:creationId xmlns:a16="http://schemas.microsoft.com/office/drawing/2014/main" id="{3BBF3835-3E91-488D-B407-BC251E7E48FA}"/>
                  </a:ext>
                </a:extLst>
              </p:cNvPr>
              <p:cNvSpPr/>
              <p:nvPr/>
            </p:nvSpPr>
            <p:spPr>
              <a:xfrm>
                <a:off x="1597913" y="5376671"/>
                <a:ext cx="37465" cy="0"/>
              </a:xfrm>
              <a:custGeom>
                <a:avLst/>
                <a:gdLst/>
                <a:ahLst/>
                <a:cxnLst/>
                <a:rect l="l" t="t" r="r" b="b"/>
                <a:pathLst>
                  <a:path w="37464">
                    <a:moveTo>
                      <a:pt x="0" y="0"/>
                    </a:moveTo>
                    <a:lnTo>
                      <a:pt x="3733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37" name="object 532">
                <a:extLst>
                  <a:ext uri="{FF2B5EF4-FFF2-40B4-BE49-F238E27FC236}">
                    <a16:creationId xmlns:a16="http://schemas.microsoft.com/office/drawing/2014/main" id="{5F602EEB-7473-4B49-A266-F586F5E736E0}"/>
                  </a:ext>
                </a:extLst>
              </p:cNvPr>
              <p:cNvSpPr/>
              <p:nvPr/>
            </p:nvSpPr>
            <p:spPr>
              <a:xfrm>
                <a:off x="1597152" y="5377434"/>
                <a:ext cx="37465" cy="0"/>
              </a:xfrm>
              <a:custGeom>
                <a:avLst/>
                <a:gdLst/>
                <a:ahLst/>
                <a:cxnLst/>
                <a:rect l="l" t="t" r="r" b="b"/>
                <a:pathLst>
                  <a:path w="37464">
                    <a:moveTo>
                      <a:pt x="0" y="0"/>
                    </a:moveTo>
                    <a:lnTo>
                      <a:pt x="3733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38" name="object 533">
                <a:extLst>
                  <a:ext uri="{FF2B5EF4-FFF2-40B4-BE49-F238E27FC236}">
                    <a16:creationId xmlns:a16="http://schemas.microsoft.com/office/drawing/2014/main" id="{C9AEBA65-BD6C-47E1-940B-6126755023DA}"/>
                  </a:ext>
                </a:extLst>
              </p:cNvPr>
              <p:cNvSpPr/>
              <p:nvPr/>
            </p:nvSpPr>
            <p:spPr>
              <a:xfrm>
                <a:off x="1596389" y="5378196"/>
                <a:ext cx="36830" cy="0"/>
              </a:xfrm>
              <a:custGeom>
                <a:avLst/>
                <a:gdLst/>
                <a:ahLst/>
                <a:cxnLst/>
                <a:rect l="l" t="t" r="r" b="b"/>
                <a:pathLst>
                  <a:path w="36830">
                    <a:moveTo>
                      <a:pt x="0" y="0"/>
                    </a:moveTo>
                    <a:lnTo>
                      <a:pt x="3657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39" name="object 534">
                <a:extLst>
                  <a:ext uri="{FF2B5EF4-FFF2-40B4-BE49-F238E27FC236}">
                    <a16:creationId xmlns:a16="http://schemas.microsoft.com/office/drawing/2014/main" id="{4E2146E9-E409-4885-94C5-1383CDB244F2}"/>
                  </a:ext>
                </a:extLst>
              </p:cNvPr>
              <p:cNvSpPr/>
              <p:nvPr/>
            </p:nvSpPr>
            <p:spPr>
              <a:xfrm>
                <a:off x="1595627" y="5378958"/>
                <a:ext cx="36830" cy="0"/>
              </a:xfrm>
              <a:custGeom>
                <a:avLst/>
                <a:gdLst/>
                <a:ahLst/>
                <a:cxnLst/>
                <a:rect l="l" t="t" r="r" b="b"/>
                <a:pathLst>
                  <a:path w="36830">
                    <a:moveTo>
                      <a:pt x="0" y="0"/>
                    </a:moveTo>
                    <a:lnTo>
                      <a:pt x="3657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40" name="object 535">
                <a:extLst>
                  <a:ext uri="{FF2B5EF4-FFF2-40B4-BE49-F238E27FC236}">
                    <a16:creationId xmlns:a16="http://schemas.microsoft.com/office/drawing/2014/main" id="{EB7834A4-FE72-4C24-A4A9-08E6605F27FD}"/>
                  </a:ext>
                </a:extLst>
              </p:cNvPr>
              <p:cNvSpPr/>
              <p:nvPr/>
            </p:nvSpPr>
            <p:spPr>
              <a:xfrm>
                <a:off x="1594866" y="5379720"/>
                <a:ext cx="36830" cy="0"/>
              </a:xfrm>
              <a:custGeom>
                <a:avLst/>
                <a:gdLst/>
                <a:ahLst/>
                <a:cxnLst/>
                <a:rect l="l" t="t" r="r" b="b"/>
                <a:pathLst>
                  <a:path w="36830">
                    <a:moveTo>
                      <a:pt x="0" y="0"/>
                    </a:moveTo>
                    <a:lnTo>
                      <a:pt x="3657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41" name="object 536">
                <a:extLst>
                  <a:ext uri="{FF2B5EF4-FFF2-40B4-BE49-F238E27FC236}">
                    <a16:creationId xmlns:a16="http://schemas.microsoft.com/office/drawing/2014/main" id="{3E81916C-CC5B-4926-886D-21CA1D8A1D5F}"/>
                  </a:ext>
                </a:extLst>
              </p:cNvPr>
              <p:cNvSpPr/>
              <p:nvPr/>
            </p:nvSpPr>
            <p:spPr>
              <a:xfrm>
                <a:off x="1594103" y="5380482"/>
                <a:ext cx="36830" cy="0"/>
              </a:xfrm>
              <a:custGeom>
                <a:avLst/>
                <a:gdLst/>
                <a:ahLst/>
                <a:cxnLst/>
                <a:rect l="l" t="t" r="r" b="b"/>
                <a:pathLst>
                  <a:path w="36830">
                    <a:moveTo>
                      <a:pt x="0" y="0"/>
                    </a:moveTo>
                    <a:lnTo>
                      <a:pt x="3657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42" name="object 537">
                <a:extLst>
                  <a:ext uri="{FF2B5EF4-FFF2-40B4-BE49-F238E27FC236}">
                    <a16:creationId xmlns:a16="http://schemas.microsoft.com/office/drawing/2014/main" id="{FAED24D3-04DF-4237-A440-4EA1DAC0477E}"/>
                  </a:ext>
                </a:extLst>
              </p:cNvPr>
              <p:cNvSpPr/>
              <p:nvPr/>
            </p:nvSpPr>
            <p:spPr>
              <a:xfrm>
                <a:off x="1592580" y="5381244"/>
                <a:ext cx="37465" cy="0"/>
              </a:xfrm>
              <a:custGeom>
                <a:avLst/>
                <a:gdLst/>
                <a:ahLst/>
                <a:cxnLst/>
                <a:rect l="l" t="t" r="r" b="b"/>
                <a:pathLst>
                  <a:path w="37464">
                    <a:moveTo>
                      <a:pt x="0" y="0"/>
                    </a:moveTo>
                    <a:lnTo>
                      <a:pt x="3733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43" name="object 538">
                <a:extLst>
                  <a:ext uri="{FF2B5EF4-FFF2-40B4-BE49-F238E27FC236}">
                    <a16:creationId xmlns:a16="http://schemas.microsoft.com/office/drawing/2014/main" id="{A297AC4B-C8BB-437D-BB42-20FD97DCF305}"/>
                  </a:ext>
                </a:extLst>
              </p:cNvPr>
              <p:cNvSpPr/>
              <p:nvPr/>
            </p:nvSpPr>
            <p:spPr>
              <a:xfrm>
                <a:off x="1591817" y="5382005"/>
                <a:ext cx="36830" cy="0"/>
              </a:xfrm>
              <a:custGeom>
                <a:avLst/>
                <a:gdLst/>
                <a:ahLst/>
                <a:cxnLst/>
                <a:rect l="l" t="t" r="r" b="b"/>
                <a:pathLst>
                  <a:path w="36830">
                    <a:moveTo>
                      <a:pt x="0" y="0"/>
                    </a:moveTo>
                    <a:lnTo>
                      <a:pt x="3657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44" name="object 539">
                <a:extLst>
                  <a:ext uri="{FF2B5EF4-FFF2-40B4-BE49-F238E27FC236}">
                    <a16:creationId xmlns:a16="http://schemas.microsoft.com/office/drawing/2014/main" id="{6818D03A-ECE1-4731-AE5B-B13AEC404174}"/>
                  </a:ext>
                </a:extLst>
              </p:cNvPr>
              <p:cNvSpPr/>
              <p:nvPr/>
            </p:nvSpPr>
            <p:spPr>
              <a:xfrm>
                <a:off x="1591055" y="5382767"/>
                <a:ext cx="36830" cy="0"/>
              </a:xfrm>
              <a:custGeom>
                <a:avLst/>
                <a:gdLst/>
                <a:ahLst/>
                <a:cxnLst/>
                <a:rect l="l" t="t" r="r" b="b"/>
                <a:pathLst>
                  <a:path w="36830">
                    <a:moveTo>
                      <a:pt x="0" y="0"/>
                    </a:moveTo>
                    <a:lnTo>
                      <a:pt x="3657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45" name="object 540">
                <a:extLst>
                  <a:ext uri="{FF2B5EF4-FFF2-40B4-BE49-F238E27FC236}">
                    <a16:creationId xmlns:a16="http://schemas.microsoft.com/office/drawing/2014/main" id="{5E9E9D56-503D-42F8-A876-3AD81E765F20}"/>
                  </a:ext>
                </a:extLst>
              </p:cNvPr>
              <p:cNvSpPr/>
              <p:nvPr/>
            </p:nvSpPr>
            <p:spPr>
              <a:xfrm>
                <a:off x="1590294" y="5383529"/>
                <a:ext cx="36830" cy="0"/>
              </a:xfrm>
              <a:custGeom>
                <a:avLst/>
                <a:gdLst/>
                <a:ahLst/>
                <a:cxnLst/>
                <a:rect l="l" t="t" r="r" b="b"/>
                <a:pathLst>
                  <a:path w="36830">
                    <a:moveTo>
                      <a:pt x="0" y="0"/>
                    </a:moveTo>
                    <a:lnTo>
                      <a:pt x="3657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46" name="object 541">
                <a:extLst>
                  <a:ext uri="{FF2B5EF4-FFF2-40B4-BE49-F238E27FC236}">
                    <a16:creationId xmlns:a16="http://schemas.microsoft.com/office/drawing/2014/main" id="{B1045585-EA51-4FAC-9504-350031A593EE}"/>
                  </a:ext>
                </a:extLst>
              </p:cNvPr>
              <p:cNvSpPr/>
              <p:nvPr/>
            </p:nvSpPr>
            <p:spPr>
              <a:xfrm>
                <a:off x="1589532" y="5384291"/>
                <a:ext cx="36195" cy="0"/>
              </a:xfrm>
              <a:custGeom>
                <a:avLst/>
                <a:gdLst/>
                <a:ahLst/>
                <a:cxnLst/>
                <a:rect l="l" t="t" r="r" b="b"/>
                <a:pathLst>
                  <a:path w="36194">
                    <a:moveTo>
                      <a:pt x="0" y="0"/>
                    </a:moveTo>
                    <a:lnTo>
                      <a:pt x="3581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47" name="object 542">
                <a:extLst>
                  <a:ext uri="{FF2B5EF4-FFF2-40B4-BE49-F238E27FC236}">
                    <a16:creationId xmlns:a16="http://schemas.microsoft.com/office/drawing/2014/main" id="{BF925F32-5F12-4F5C-88EC-92A7AF30EEFB}"/>
                  </a:ext>
                </a:extLst>
              </p:cNvPr>
              <p:cNvSpPr/>
              <p:nvPr/>
            </p:nvSpPr>
            <p:spPr>
              <a:xfrm>
                <a:off x="1588769" y="5385053"/>
                <a:ext cx="36195" cy="0"/>
              </a:xfrm>
              <a:custGeom>
                <a:avLst/>
                <a:gdLst/>
                <a:ahLst/>
                <a:cxnLst/>
                <a:rect l="l" t="t" r="r" b="b"/>
                <a:pathLst>
                  <a:path w="36194">
                    <a:moveTo>
                      <a:pt x="0" y="0"/>
                    </a:moveTo>
                    <a:lnTo>
                      <a:pt x="3581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48" name="object 543">
                <a:extLst>
                  <a:ext uri="{FF2B5EF4-FFF2-40B4-BE49-F238E27FC236}">
                    <a16:creationId xmlns:a16="http://schemas.microsoft.com/office/drawing/2014/main" id="{6FCA4936-4FB6-4A46-81EE-49EFC3759D2C}"/>
                  </a:ext>
                </a:extLst>
              </p:cNvPr>
              <p:cNvSpPr/>
              <p:nvPr/>
            </p:nvSpPr>
            <p:spPr>
              <a:xfrm>
                <a:off x="1587246" y="5385815"/>
                <a:ext cx="33655" cy="0"/>
              </a:xfrm>
              <a:custGeom>
                <a:avLst/>
                <a:gdLst/>
                <a:ahLst/>
                <a:cxnLst/>
                <a:rect l="l" t="t" r="r" b="b"/>
                <a:pathLst>
                  <a:path w="33655">
                    <a:moveTo>
                      <a:pt x="0" y="0"/>
                    </a:moveTo>
                    <a:lnTo>
                      <a:pt x="3352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49" name="object 544">
                <a:extLst>
                  <a:ext uri="{FF2B5EF4-FFF2-40B4-BE49-F238E27FC236}">
                    <a16:creationId xmlns:a16="http://schemas.microsoft.com/office/drawing/2014/main" id="{9DB8CCAA-B592-4D75-9E7E-C1B9BBD767AF}"/>
                  </a:ext>
                </a:extLst>
              </p:cNvPr>
              <p:cNvSpPr/>
              <p:nvPr/>
            </p:nvSpPr>
            <p:spPr>
              <a:xfrm>
                <a:off x="1586483" y="5386578"/>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50" name="object 545">
                <a:extLst>
                  <a:ext uri="{FF2B5EF4-FFF2-40B4-BE49-F238E27FC236}">
                    <a16:creationId xmlns:a16="http://schemas.microsoft.com/office/drawing/2014/main" id="{8B3AC258-2644-498F-9504-F21FA41BEA0B}"/>
                  </a:ext>
                </a:extLst>
              </p:cNvPr>
              <p:cNvSpPr/>
              <p:nvPr/>
            </p:nvSpPr>
            <p:spPr>
              <a:xfrm>
                <a:off x="1584960" y="5387340"/>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51" name="object 546">
                <a:extLst>
                  <a:ext uri="{FF2B5EF4-FFF2-40B4-BE49-F238E27FC236}">
                    <a16:creationId xmlns:a16="http://schemas.microsoft.com/office/drawing/2014/main" id="{0794641E-BBC1-4E7D-9DA8-19FCCDDF6F9D}"/>
                  </a:ext>
                </a:extLst>
              </p:cNvPr>
              <p:cNvSpPr/>
              <p:nvPr/>
            </p:nvSpPr>
            <p:spPr>
              <a:xfrm>
                <a:off x="1584197" y="5388102"/>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52" name="object 547">
                <a:extLst>
                  <a:ext uri="{FF2B5EF4-FFF2-40B4-BE49-F238E27FC236}">
                    <a16:creationId xmlns:a16="http://schemas.microsoft.com/office/drawing/2014/main" id="{B3BC40E0-C06C-4D85-9F16-DE6A0DD37BA2}"/>
                  </a:ext>
                </a:extLst>
              </p:cNvPr>
              <p:cNvSpPr/>
              <p:nvPr/>
            </p:nvSpPr>
            <p:spPr>
              <a:xfrm>
                <a:off x="1583436" y="5388864"/>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53" name="object 548">
                <a:extLst>
                  <a:ext uri="{FF2B5EF4-FFF2-40B4-BE49-F238E27FC236}">
                    <a16:creationId xmlns:a16="http://schemas.microsoft.com/office/drawing/2014/main" id="{B5E299EE-A72C-4739-82D9-84530B8D48AA}"/>
                  </a:ext>
                </a:extLst>
              </p:cNvPr>
              <p:cNvSpPr/>
              <p:nvPr/>
            </p:nvSpPr>
            <p:spPr>
              <a:xfrm>
                <a:off x="1582674" y="5389626"/>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54" name="object 549">
                <a:extLst>
                  <a:ext uri="{FF2B5EF4-FFF2-40B4-BE49-F238E27FC236}">
                    <a16:creationId xmlns:a16="http://schemas.microsoft.com/office/drawing/2014/main" id="{7B511D77-5500-491D-876F-18BD16BDF9FD}"/>
                  </a:ext>
                </a:extLst>
              </p:cNvPr>
              <p:cNvSpPr/>
              <p:nvPr/>
            </p:nvSpPr>
            <p:spPr>
              <a:xfrm>
                <a:off x="1581150" y="5390388"/>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55" name="object 550">
                <a:extLst>
                  <a:ext uri="{FF2B5EF4-FFF2-40B4-BE49-F238E27FC236}">
                    <a16:creationId xmlns:a16="http://schemas.microsoft.com/office/drawing/2014/main" id="{B2FCDCAD-1F1D-454E-9388-C79AC2114795}"/>
                  </a:ext>
                </a:extLst>
              </p:cNvPr>
              <p:cNvSpPr/>
              <p:nvPr/>
            </p:nvSpPr>
            <p:spPr>
              <a:xfrm>
                <a:off x="1580388" y="5391150"/>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56" name="object 551">
                <a:extLst>
                  <a:ext uri="{FF2B5EF4-FFF2-40B4-BE49-F238E27FC236}">
                    <a16:creationId xmlns:a16="http://schemas.microsoft.com/office/drawing/2014/main" id="{C0FE64DA-55E6-4CC2-96D9-008DF85209BC}"/>
                  </a:ext>
                </a:extLst>
              </p:cNvPr>
              <p:cNvSpPr/>
              <p:nvPr/>
            </p:nvSpPr>
            <p:spPr>
              <a:xfrm>
                <a:off x="1579625" y="5391911"/>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57" name="object 552">
                <a:extLst>
                  <a:ext uri="{FF2B5EF4-FFF2-40B4-BE49-F238E27FC236}">
                    <a16:creationId xmlns:a16="http://schemas.microsoft.com/office/drawing/2014/main" id="{B1571A09-697B-4AE4-A9C0-B714293BD008}"/>
                  </a:ext>
                </a:extLst>
              </p:cNvPr>
              <p:cNvSpPr/>
              <p:nvPr/>
            </p:nvSpPr>
            <p:spPr>
              <a:xfrm>
                <a:off x="1578102" y="5392673"/>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58" name="object 553">
                <a:extLst>
                  <a:ext uri="{FF2B5EF4-FFF2-40B4-BE49-F238E27FC236}">
                    <a16:creationId xmlns:a16="http://schemas.microsoft.com/office/drawing/2014/main" id="{5EEFA0D7-FA3E-486F-A913-9EEBBAF970BE}"/>
                  </a:ext>
                </a:extLst>
              </p:cNvPr>
              <p:cNvSpPr/>
              <p:nvPr/>
            </p:nvSpPr>
            <p:spPr>
              <a:xfrm>
                <a:off x="1577339" y="5393435"/>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59" name="object 554">
                <a:extLst>
                  <a:ext uri="{FF2B5EF4-FFF2-40B4-BE49-F238E27FC236}">
                    <a16:creationId xmlns:a16="http://schemas.microsoft.com/office/drawing/2014/main" id="{9AFA6211-5E9F-4F1E-9B70-01C906A11296}"/>
                  </a:ext>
                </a:extLst>
              </p:cNvPr>
              <p:cNvSpPr/>
              <p:nvPr/>
            </p:nvSpPr>
            <p:spPr>
              <a:xfrm>
                <a:off x="1576577" y="5394197"/>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60" name="object 555">
                <a:extLst>
                  <a:ext uri="{FF2B5EF4-FFF2-40B4-BE49-F238E27FC236}">
                    <a16:creationId xmlns:a16="http://schemas.microsoft.com/office/drawing/2014/main" id="{4D4DC03F-ED8A-4D1A-B4B8-028378E99E9C}"/>
                  </a:ext>
                </a:extLst>
              </p:cNvPr>
              <p:cNvSpPr/>
              <p:nvPr/>
            </p:nvSpPr>
            <p:spPr>
              <a:xfrm>
                <a:off x="1575053" y="5394959"/>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61" name="object 556">
                <a:extLst>
                  <a:ext uri="{FF2B5EF4-FFF2-40B4-BE49-F238E27FC236}">
                    <a16:creationId xmlns:a16="http://schemas.microsoft.com/office/drawing/2014/main" id="{1E09A3D7-B202-435A-8B3C-A94A30245271}"/>
                  </a:ext>
                </a:extLst>
              </p:cNvPr>
              <p:cNvSpPr/>
              <p:nvPr/>
            </p:nvSpPr>
            <p:spPr>
              <a:xfrm>
                <a:off x="1574291" y="5395721"/>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62" name="object 557">
                <a:extLst>
                  <a:ext uri="{FF2B5EF4-FFF2-40B4-BE49-F238E27FC236}">
                    <a16:creationId xmlns:a16="http://schemas.microsoft.com/office/drawing/2014/main" id="{4C1266F6-FC56-4F32-94FA-F394B5B204BE}"/>
                  </a:ext>
                </a:extLst>
              </p:cNvPr>
              <p:cNvSpPr/>
              <p:nvPr/>
            </p:nvSpPr>
            <p:spPr>
              <a:xfrm>
                <a:off x="1572767" y="5396484"/>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63" name="object 558">
                <a:extLst>
                  <a:ext uri="{FF2B5EF4-FFF2-40B4-BE49-F238E27FC236}">
                    <a16:creationId xmlns:a16="http://schemas.microsoft.com/office/drawing/2014/main" id="{ADA45742-8A31-40E1-B9D3-11F3F99337F8}"/>
                  </a:ext>
                </a:extLst>
              </p:cNvPr>
              <p:cNvSpPr/>
              <p:nvPr/>
            </p:nvSpPr>
            <p:spPr>
              <a:xfrm>
                <a:off x="1572005" y="5397246"/>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64" name="object 559">
                <a:extLst>
                  <a:ext uri="{FF2B5EF4-FFF2-40B4-BE49-F238E27FC236}">
                    <a16:creationId xmlns:a16="http://schemas.microsoft.com/office/drawing/2014/main" id="{2ECCA587-CA1D-4C82-B221-0ECED563CFDD}"/>
                  </a:ext>
                </a:extLst>
              </p:cNvPr>
              <p:cNvSpPr/>
              <p:nvPr/>
            </p:nvSpPr>
            <p:spPr>
              <a:xfrm>
                <a:off x="1570482" y="5398008"/>
                <a:ext cx="31750" cy="0"/>
              </a:xfrm>
              <a:custGeom>
                <a:avLst/>
                <a:gdLst/>
                <a:ahLst/>
                <a:cxnLst/>
                <a:rect l="l" t="t" r="r" b="b"/>
                <a:pathLst>
                  <a:path w="31750">
                    <a:moveTo>
                      <a:pt x="0" y="0"/>
                    </a:moveTo>
                    <a:lnTo>
                      <a:pt x="3124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65" name="object 560">
                <a:extLst>
                  <a:ext uri="{FF2B5EF4-FFF2-40B4-BE49-F238E27FC236}">
                    <a16:creationId xmlns:a16="http://schemas.microsoft.com/office/drawing/2014/main" id="{CEA42562-7F8E-4849-99FE-EFBA9F9A38DC}"/>
                  </a:ext>
                </a:extLst>
              </p:cNvPr>
              <p:cNvSpPr/>
              <p:nvPr/>
            </p:nvSpPr>
            <p:spPr>
              <a:xfrm>
                <a:off x="1569719" y="5398770"/>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66" name="object 561">
                <a:extLst>
                  <a:ext uri="{FF2B5EF4-FFF2-40B4-BE49-F238E27FC236}">
                    <a16:creationId xmlns:a16="http://schemas.microsoft.com/office/drawing/2014/main" id="{D96D5710-85F0-4EC0-97AC-9A1711D83EBA}"/>
                  </a:ext>
                </a:extLst>
              </p:cNvPr>
              <p:cNvSpPr/>
              <p:nvPr/>
            </p:nvSpPr>
            <p:spPr>
              <a:xfrm>
                <a:off x="1568958" y="5399532"/>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67" name="object 562">
                <a:extLst>
                  <a:ext uri="{FF2B5EF4-FFF2-40B4-BE49-F238E27FC236}">
                    <a16:creationId xmlns:a16="http://schemas.microsoft.com/office/drawing/2014/main" id="{A1933C81-847C-428A-A1C7-FFF3CC6DC596}"/>
                  </a:ext>
                </a:extLst>
              </p:cNvPr>
              <p:cNvSpPr/>
              <p:nvPr/>
            </p:nvSpPr>
            <p:spPr>
              <a:xfrm>
                <a:off x="1567433" y="5400294"/>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68" name="object 563">
                <a:extLst>
                  <a:ext uri="{FF2B5EF4-FFF2-40B4-BE49-F238E27FC236}">
                    <a16:creationId xmlns:a16="http://schemas.microsoft.com/office/drawing/2014/main" id="{AC1D44AB-9307-42A5-909A-481D99785D07}"/>
                  </a:ext>
                </a:extLst>
              </p:cNvPr>
              <p:cNvSpPr/>
              <p:nvPr/>
            </p:nvSpPr>
            <p:spPr>
              <a:xfrm>
                <a:off x="1566672" y="5401055"/>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69" name="object 564">
                <a:extLst>
                  <a:ext uri="{FF2B5EF4-FFF2-40B4-BE49-F238E27FC236}">
                    <a16:creationId xmlns:a16="http://schemas.microsoft.com/office/drawing/2014/main" id="{FA7A8CEB-7D7F-456C-9AD1-53079E8C6237}"/>
                  </a:ext>
                </a:extLst>
              </p:cNvPr>
              <p:cNvSpPr/>
              <p:nvPr/>
            </p:nvSpPr>
            <p:spPr>
              <a:xfrm>
                <a:off x="1565147" y="5401817"/>
                <a:ext cx="31750" cy="0"/>
              </a:xfrm>
              <a:custGeom>
                <a:avLst/>
                <a:gdLst/>
                <a:ahLst/>
                <a:cxnLst/>
                <a:rect l="l" t="t" r="r" b="b"/>
                <a:pathLst>
                  <a:path w="31750">
                    <a:moveTo>
                      <a:pt x="0" y="0"/>
                    </a:moveTo>
                    <a:lnTo>
                      <a:pt x="3124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70" name="object 565">
                <a:extLst>
                  <a:ext uri="{FF2B5EF4-FFF2-40B4-BE49-F238E27FC236}">
                    <a16:creationId xmlns:a16="http://schemas.microsoft.com/office/drawing/2014/main" id="{D233B518-50C2-470D-A1AF-7AAC39CE0FA2}"/>
                  </a:ext>
                </a:extLst>
              </p:cNvPr>
              <p:cNvSpPr/>
              <p:nvPr/>
            </p:nvSpPr>
            <p:spPr>
              <a:xfrm>
                <a:off x="1564386" y="5402579"/>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71" name="object 566">
                <a:extLst>
                  <a:ext uri="{FF2B5EF4-FFF2-40B4-BE49-F238E27FC236}">
                    <a16:creationId xmlns:a16="http://schemas.microsoft.com/office/drawing/2014/main" id="{B0BB5715-FFD2-4413-BC70-D63230CF37DC}"/>
                  </a:ext>
                </a:extLst>
              </p:cNvPr>
              <p:cNvSpPr/>
              <p:nvPr/>
            </p:nvSpPr>
            <p:spPr>
              <a:xfrm>
                <a:off x="1563624" y="5403341"/>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72" name="object 567">
                <a:extLst>
                  <a:ext uri="{FF2B5EF4-FFF2-40B4-BE49-F238E27FC236}">
                    <a16:creationId xmlns:a16="http://schemas.microsoft.com/office/drawing/2014/main" id="{9E4A8454-E533-4515-8F15-E014DD5C7BEE}"/>
                  </a:ext>
                </a:extLst>
              </p:cNvPr>
              <p:cNvSpPr/>
              <p:nvPr/>
            </p:nvSpPr>
            <p:spPr>
              <a:xfrm>
                <a:off x="1562100" y="5404103"/>
                <a:ext cx="31750" cy="0"/>
              </a:xfrm>
              <a:custGeom>
                <a:avLst/>
                <a:gdLst/>
                <a:ahLst/>
                <a:cxnLst/>
                <a:rect l="l" t="t" r="r" b="b"/>
                <a:pathLst>
                  <a:path w="31750">
                    <a:moveTo>
                      <a:pt x="0" y="0"/>
                    </a:moveTo>
                    <a:lnTo>
                      <a:pt x="3124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73" name="object 568">
                <a:extLst>
                  <a:ext uri="{FF2B5EF4-FFF2-40B4-BE49-F238E27FC236}">
                    <a16:creationId xmlns:a16="http://schemas.microsoft.com/office/drawing/2014/main" id="{98386E6C-402E-4137-9ADD-037E7F07F497}"/>
                  </a:ext>
                </a:extLst>
              </p:cNvPr>
              <p:cNvSpPr/>
              <p:nvPr/>
            </p:nvSpPr>
            <p:spPr>
              <a:xfrm>
                <a:off x="1561338" y="5404865"/>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74" name="object 569">
                <a:extLst>
                  <a:ext uri="{FF2B5EF4-FFF2-40B4-BE49-F238E27FC236}">
                    <a16:creationId xmlns:a16="http://schemas.microsoft.com/office/drawing/2014/main" id="{D282ACB8-80FD-4A92-B879-8346B7BD6CF7}"/>
                  </a:ext>
                </a:extLst>
              </p:cNvPr>
              <p:cNvSpPr/>
              <p:nvPr/>
            </p:nvSpPr>
            <p:spPr>
              <a:xfrm>
                <a:off x="1560575" y="5405628"/>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75" name="object 570">
                <a:extLst>
                  <a:ext uri="{FF2B5EF4-FFF2-40B4-BE49-F238E27FC236}">
                    <a16:creationId xmlns:a16="http://schemas.microsoft.com/office/drawing/2014/main" id="{F3982AD7-5DFC-4BF0-A584-16B8CCEF2CEA}"/>
                  </a:ext>
                </a:extLst>
              </p:cNvPr>
              <p:cNvSpPr/>
              <p:nvPr/>
            </p:nvSpPr>
            <p:spPr>
              <a:xfrm>
                <a:off x="1559052" y="5406390"/>
                <a:ext cx="31750" cy="0"/>
              </a:xfrm>
              <a:custGeom>
                <a:avLst/>
                <a:gdLst/>
                <a:ahLst/>
                <a:cxnLst/>
                <a:rect l="l" t="t" r="r" b="b"/>
                <a:pathLst>
                  <a:path w="31750">
                    <a:moveTo>
                      <a:pt x="0" y="0"/>
                    </a:moveTo>
                    <a:lnTo>
                      <a:pt x="3124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76" name="object 571">
                <a:extLst>
                  <a:ext uri="{FF2B5EF4-FFF2-40B4-BE49-F238E27FC236}">
                    <a16:creationId xmlns:a16="http://schemas.microsoft.com/office/drawing/2014/main" id="{9C671C9C-FFB5-4A95-B3CA-E1C920E0186B}"/>
                  </a:ext>
                </a:extLst>
              </p:cNvPr>
              <p:cNvSpPr/>
              <p:nvPr/>
            </p:nvSpPr>
            <p:spPr>
              <a:xfrm>
                <a:off x="1558289" y="5407152"/>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77" name="object 572">
                <a:extLst>
                  <a:ext uri="{FF2B5EF4-FFF2-40B4-BE49-F238E27FC236}">
                    <a16:creationId xmlns:a16="http://schemas.microsoft.com/office/drawing/2014/main" id="{9847B89D-90D3-4DBB-864D-3C01BAC9B0E9}"/>
                  </a:ext>
                </a:extLst>
              </p:cNvPr>
              <p:cNvSpPr/>
              <p:nvPr/>
            </p:nvSpPr>
            <p:spPr>
              <a:xfrm>
                <a:off x="1557527" y="5407914"/>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78" name="object 573">
                <a:extLst>
                  <a:ext uri="{FF2B5EF4-FFF2-40B4-BE49-F238E27FC236}">
                    <a16:creationId xmlns:a16="http://schemas.microsoft.com/office/drawing/2014/main" id="{CEDA29F9-91D5-424E-BDC7-86CC2C57DCEB}"/>
                  </a:ext>
                </a:extLst>
              </p:cNvPr>
              <p:cNvSpPr/>
              <p:nvPr/>
            </p:nvSpPr>
            <p:spPr>
              <a:xfrm>
                <a:off x="1556766" y="5408676"/>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79" name="object 574">
                <a:extLst>
                  <a:ext uri="{FF2B5EF4-FFF2-40B4-BE49-F238E27FC236}">
                    <a16:creationId xmlns:a16="http://schemas.microsoft.com/office/drawing/2014/main" id="{288E8443-824E-4A7F-ACE6-7C8B052DC778}"/>
                  </a:ext>
                </a:extLst>
              </p:cNvPr>
              <p:cNvSpPr/>
              <p:nvPr/>
            </p:nvSpPr>
            <p:spPr>
              <a:xfrm>
                <a:off x="1555241" y="5409438"/>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80" name="object 575">
                <a:extLst>
                  <a:ext uri="{FF2B5EF4-FFF2-40B4-BE49-F238E27FC236}">
                    <a16:creationId xmlns:a16="http://schemas.microsoft.com/office/drawing/2014/main" id="{974CB30D-7D9C-49B9-97F2-9A9449511EFC}"/>
                  </a:ext>
                </a:extLst>
              </p:cNvPr>
              <p:cNvSpPr/>
              <p:nvPr/>
            </p:nvSpPr>
            <p:spPr>
              <a:xfrm>
                <a:off x="1554480" y="5410200"/>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81" name="object 576">
                <a:extLst>
                  <a:ext uri="{FF2B5EF4-FFF2-40B4-BE49-F238E27FC236}">
                    <a16:creationId xmlns:a16="http://schemas.microsoft.com/office/drawing/2014/main" id="{94F4CDE3-5C0E-4C97-92A5-87B6139A4C99}"/>
                  </a:ext>
                </a:extLst>
              </p:cNvPr>
              <p:cNvSpPr/>
              <p:nvPr/>
            </p:nvSpPr>
            <p:spPr>
              <a:xfrm>
                <a:off x="1553717" y="5410961"/>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82" name="object 577">
                <a:extLst>
                  <a:ext uri="{FF2B5EF4-FFF2-40B4-BE49-F238E27FC236}">
                    <a16:creationId xmlns:a16="http://schemas.microsoft.com/office/drawing/2014/main" id="{62B2F9FD-3627-4E93-8D95-52CE25ECEE77}"/>
                  </a:ext>
                </a:extLst>
              </p:cNvPr>
              <p:cNvSpPr/>
              <p:nvPr/>
            </p:nvSpPr>
            <p:spPr>
              <a:xfrm>
                <a:off x="1552194" y="5411723"/>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83" name="object 578">
                <a:extLst>
                  <a:ext uri="{FF2B5EF4-FFF2-40B4-BE49-F238E27FC236}">
                    <a16:creationId xmlns:a16="http://schemas.microsoft.com/office/drawing/2014/main" id="{F5ED2CBC-51D0-49D3-A693-663CCC04591A}"/>
                  </a:ext>
                </a:extLst>
              </p:cNvPr>
              <p:cNvSpPr/>
              <p:nvPr/>
            </p:nvSpPr>
            <p:spPr>
              <a:xfrm>
                <a:off x="1551432" y="5412485"/>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84" name="object 579">
                <a:extLst>
                  <a:ext uri="{FF2B5EF4-FFF2-40B4-BE49-F238E27FC236}">
                    <a16:creationId xmlns:a16="http://schemas.microsoft.com/office/drawing/2014/main" id="{3650E450-080C-4ED8-8954-E67182B89B38}"/>
                  </a:ext>
                </a:extLst>
              </p:cNvPr>
              <p:cNvSpPr/>
              <p:nvPr/>
            </p:nvSpPr>
            <p:spPr>
              <a:xfrm>
                <a:off x="1550669" y="5413247"/>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85" name="object 580">
                <a:extLst>
                  <a:ext uri="{FF2B5EF4-FFF2-40B4-BE49-F238E27FC236}">
                    <a16:creationId xmlns:a16="http://schemas.microsoft.com/office/drawing/2014/main" id="{45636D94-8512-4F1F-85B4-BF0D40542F4F}"/>
                  </a:ext>
                </a:extLst>
              </p:cNvPr>
              <p:cNvSpPr/>
              <p:nvPr/>
            </p:nvSpPr>
            <p:spPr>
              <a:xfrm>
                <a:off x="1549908" y="5414009"/>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86" name="object 581">
                <a:extLst>
                  <a:ext uri="{FF2B5EF4-FFF2-40B4-BE49-F238E27FC236}">
                    <a16:creationId xmlns:a16="http://schemas.microsoft.com/office/drawing/2014/main" id="{6BBB5214-4966-4ED4-AE06-2A27B17CA292}"/>
                  </a:ext>
                </a:extLst>
              </p:cNvPr>
              <p:cNvSpPr/>
              <p:nvPr/>
            </p:nvSpPr>
            <p:spPr>
              <a:xfrm>
                <a:off x="1548383" y="5414771"/>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87" name="object 582">
                <a:extLst>
                  <a:ext uri="{FF2B5EF4-FFF2-40B4-BE49-F238E27FC236}">
                    <a16:creationId xmlns:a16="http://schemas.microsoft.com/office/drawing/2014/main" id="{5107EE92-BCD7-4A5C-B19A-DDE4BE37BF12}"/>
                  </a:ext>
                </a:extLst>
              </p:cNvPr>
              <p:cNvSpPr/>
              <p:nvPr/>
            </p:nvSpPr>
            <p:spPr>
              <a:xfrm>
                <a:off x="1547622" y="5415534"/>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88" name="object 583">
                <a:extLst>
                  <a:ext uri="{FF2B5EF4-FFF2-40B4-BE49-F238E27FC236}">
                    <a16:creationId xmlns:a16="http://schemas.microsoft.com/office/drawing/2014/main" id="{9C4881F4-8284-454D-8095-EAFB6E5C5502}"/>
                  </a:ext>
                </a:extLst>
              </p:cNvPr>
              <p:cNvSpPr/>
              <p:nvPr/>
            </p:nvSpPr>
            <p:spPr>
              <a:xfrm>
                <a:off x="1546860" y="5416296"/>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89" name="object 584">
                <a:extLst>
                  <a:ext uri="{FF2B5EF4-FFF2-40B4-BE49-F238E27FC236}">
                    <a16:creationId xmlns:a16="http://schemas.microsoft.com/office/drawing/2014/main" id="{783C64DC-A217-4CC5-B9AB-1C5C01DD36C7}"/>
                  </a:ext>
                </a:extLst>
              </p:cNvPr>
              <p:cNvSpPr/>
              <p:nvPr/>
            </p:nvSpPr>
            <p:spPr>
              <a:xfrm>
                <a:off x="1545336" y="5417058"/>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90" name="object 585">
                <a:extLst>
                  <a:ext uri="{FF2B5EF4-FFF2-40B4-BE49-F238E27FC236}">
                    <a16:creationId xmlns:a16="http://schemas.microsoft.com/office/drawing/2014/main" id="{A764D0C6-07EB-4FCD-AB84-3C631CABFE87}"/>
                  </a:ext>
                </a:extLst>
              </p:cNvPr>
              <p:cNvSpPr/>
              <p:nvPr/>
            </p:nvSpPr>
            <p:spPr>
              <a:xfrm>
                <a:off x="1544574" y="5417820"/>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91" name="object 586">
                <a:extLst>
                  <a:ext uri="{FF2B5EF4-FFF2-40B4-BE49-F238E27FC236}">
                    <a16:creationId xmlns:a16="http://schemas.microsoft.com/office/drawing/2014/main" id="{F8D0B9BD-5C7D-4B8F-8EB7-B570989A40FF}"/>
                  </a:ext>
                </a:extLst>
              </p:cNvPr>
              <p:cNvSpPr/>
              <p:nvPr/>
            </p:nvSpPr>
            <p:spPr>
              <a:xfrm>
                <a:off x="1543811" y="5418582"/>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92" name="object 587">
                <a:extLst>
                  <a:ext uri="{FF2B5EF4-FFF2-40B4-BE49-F238E27FC236}">
                    <a16:creationId xmlns:a16="http://schemas.microsoft.com/office/drawing/2014/main" id="{244BAFC1-3782-49E0-BD97-486347C637D8}"/>
                  </a:ext>
                </a:extLst>
              </p:cNvPr>
              <p:cNvSpPr/>
              <p:nvPr/>
            </p:nvSpPr>
            <p:spPr>
              <a:xfrm>
                <a:off x="1542288" y="5419344"/>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93" name="object 588">
                <a:extLst>
                  <a:ext uri="{FF2B5EF4-FFF2-40B4-BE49-F238E27FC236}">
                    <a16:creationId xmlns:a16="http://schemas.microsoft.com/office/drawing/2014/main" id="{E557364E-D7FF-42AA-AE25-99335B58D498}"/>
                  </a:ext>
                </a:extLst>
              </p:cNvPr>
              <p:cNvSpPr/>
              <p:nvPr/>
            </p:nvSpPr>
            <p:spPr>
              <a:xfrm>
                <a:off x="1541525" y="5420105"/>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94" name="object 589">
                <a:extLst>
                  <a:ext uri="{FF2B5EF4-FFF2-40B4-BE49-F238E27FC236}">
                    <a16:creationId xmlns:a16="http://schemas.microsoft.com/office/drawing/2014/main" id="{95646F94-2104-48AA-8996-332D187BFCC0}"/>
                  </a:ext>
                </a:extLst>
              </p:cNvPr>
              <p:cNvSpPr/>
              <p:nvPr/>
            </p:nvSpPr>
            <p:spPr>
              <a:xfrm>
                <a:off x="1540763" y="5420867"/>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95" name="object 590">
                <a:extLst>
                  <a:ext uri="{FF2B5EF4-FFF2-40B4-BE49-F238E27FC236}">
                    <a16:creationId xmlns:a16="http://schemas.microsoft.com/office/drawing/2014/main" id="{F582DC2D-6D40-48B3-B7A6-4E584A5DF75D}"/>
                  </a:ext>
                </a:extLst>
              </p:cNvPr>
              <p:cNvSpPr/>
              <p:nvPr/>
            </p:nvSpPr>
            <p:spPr>
              <a:xfrm>
                <a:off x="1539239" y="5421629"/>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96" name="object 591">
                <a:extLst>
                  <a:ext uri="{FF2B5EF4-FFF2-40B4-BE49-F238E27FC236}">
                    <a16:creationId xmlns:a16="http://schemas.microsoft.com/office/drawing/2014/main" id="{982C3D25-FBCF-4000-8BE7-5E82C718F951}"/>
                  </a:ext>
                </a:extLst>
              </p:cNvPr>
              <p:cNvSpPr/>
              <p:nvPr/>
            </p:nvSpPr>
            <p:spPr>
              <a:xfrm>
                <a:off x="1538477" y="5422391"/>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97" name="object 594">
                <a:extLst>
                  <a:ext uri="{FF2B5EF4-FFF2-40B4-BE49-F238E27FC236}">
                    <a16:creationId xmlns:a16="http://schemas.microsoft.com/office/drawing/2014/main" id="{06229439-B76B-4416-AEEA-F542A391B84B}"/>
                  </a:ext>
                </a:extLst>
              </p:cNvPr>
              <p:cNvSpPr/>
              <p:nvPr/>
            </p:nvSpPr>
            <p:spPr>
              <a:xfrm>
                <a:off x="1535430" y="5424678"/>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98" name="object 595">
                <a:extLst>
                  <a:ext uri="{FF2B5EF4-FFF2-40B4-BE49-F238E27FC236}">
                    <a16:creationId xmlns:a16="http://schemas.microsoft.com/office/drawing/2014/main" id="{E238D61A-6E30-4219-AC8F-84D371A5D44D}"/>
                  </a:ext>
                </a:extLst>
              </p:cNvPr>
              <p:cNvSpPr/>
              <p:nvPr/>
            </p:nvSpPr>
            <p:spPr>
              <a:xfrm>
                <a:off x="1534667" y="5425440"/>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299" name="object 596">
                <a:extLst>
                  <a:ext uri="{FF2B5EF4-FFF2-40B4-BE49-F238E27FC236}">
                    <a16:creationId xmlns:a16="http://schemas.microsoft.com/office/drawing/2014/main" id="{11275195-C093-4A36-B489-9599CB90503B}"/>
                  </a:ext>
                </a:extLst>
              </p:cNvPr>
              <p:cNvSpPr/>
              <p:nvPr/>
            </p:nvSpPr>
            <p:spPr>
              <a:xfrm>
                <a:off x="1533905" y="5426202"/>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00" name="object 597">
                <a:extLst>
                  <a:ext uri="{FF2B5EF4-FFF2-40B4-BE49-F238E27FC236}">
                    <a16:creationId xmlns:a16="http://schemas.microsoft.com/office/drawing/2014/main" id="{8FD57F28-61F7-4440-9F09-90A15E42D731}"/>
                  </a:ext>
                </a:extLst>
              </p:cNvPr>
              <p:cNvSpPr/>
              <p:nvPr/>
            </p:nvSpPr>
            <p:spPr>
              <a:xfrm>
                <a:off x="1532382" y="5426964"/>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01" name="object 598">
                <a:extLst>
                  <a:ext uri="{FF2B5EF4-FFF2-40B4-BE49-F238E27FC236}">
                    <a16:creationId xmlns:a16="http://schemas.microsoft.com/office/drawing/2014/main" id="{0EECB079-2EB3-428A-B2E4-7172DAC01FB8}"/>
                  </a:ext>
                </a:extLst>
              </p:cNvPr>
              <p:cNvSpPr/>
              <p:nvPr/>
            </p:nvSpPr>
            <p:spPr>
              <a:xfrm>
                <a:off x="1531619" y="5427726"/>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02" name="object 599">
                <a:extLst>
                  <a:ext uri="{FF2B5EF4-FFF2-40B4-BE49-F238E27FC236}">
                    <a16:creationId xmlns:a16="http://schemas.microsoft.com/office/drawing/2014/main" id="{B8E1EE8D-4F6D-4378-90B8-9C05A4F27C95}"/>
                  </a:ext>
                </a:extLst>
              </p:cNvPr>
              <p:cNvSpPr/>
              <p:nvPr/>
            </p:nvSpPr>
            <p:spPr>
              <a:xfrm>
                <a:off x="1530858" y="5428488"/>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03" name="object 600">
                <a:extLst>
                  <a:ext uri="{FF2B5EF4-FFF2-40B4-BE49-F238E27FC236}">
                    <a16:creationId xmlns:a16="http://schemas.microsoft.com/office/drawing/2014/main" id="{C14374EA-6D0A-43EE-826E-BED3F1E866E2}"/>
                  </a:ext>
                </a:extLst>
              </p:cNvPr>
              <p:cNvSpPr/>
              <p:nvPr/>
            </p:nvSpPr>
            <p:spPr>
              <a:xfrm>
                <a:off x="1529333" y="5429250"/>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04" name="object 601">
                <a:extLst>
                  <a:ext uri="{FF2B5EF4-FFF2-40B4-BE49-F238E27FC236}">
                    <a16:creationId xmlns:a16="http://schemas.microsoft.com/office/drawing/2014/main" id="{E30EF7EF-4318-4856-B119-21BF6248A575}"/>
                  </a:ext>
                </a:extLst>
              </p:cNvPr>
              <p:cNvSpPr/>
              <p:nvPr/>
            </p:nvSpPr>
            <p:spPr>
              <a:xfrm>
                <a:off x="1528572" y="5430011"/>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05" name="object 602">
                <a:extLst>
                  <a:ext uri="{FF2B5EF4-FFF2-40B4-BE49-F238E27FC236}">
                    <a16:creationId xmlns:a16="http://schemas.microsoft.com/office/drawing/2014/main" id="{5F69D20E-457F-4474-BD06-D4EBC724D0BF}"/>
                  </a:ext>
                </a:extLst>
              </p:cNvPr>
              <p:cNvSpPr/>
              <p:nvPr/>
            </p:nvSpPr>
            <p:spPr>
              <a:xfrm>
                <a:off x="1527810" y="5430773"/>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06" name="object 603">
                <a:extLst>
                  <a:ext uri="{FF2B5EF4-FFF2-40B4-BE49-F238E27FC236}">
                    <a16:creationId xmlns:a16="http://schemas.microsoft.com/office/drawing/2014/main" id="{57854982-85C5-4F35-A5C0-7C9EA84E8543}"/>
                  </a:ext>
                </a:extLst>
              </p:cNvPr>
              <p:cNvSpPr/>
              <p:nvPr/>
            </p:nvSpPr>
            <p:spPr>
              <a:xfrm>
                <a:off x="1526286" y="5431535"/>
                <a:ext cx="30480" cy="0"/>
              </a:xfrm>
              <a:custGeom>
                <a:avLst/>
                <a:gdLst/>
                <a:ahLst/>
                <a:cxnLst/>
                <a:rect l="l" t="t" r="r" b="b"/>
                <a:pathLst>
                  <a:path w="30480">
                    <a:moveTo>
                      <a:pt x="0" y="0"/>
                    </a:moveTo>
                    <a:lnTo>
                      <a:pt x="3048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07" name="object 604">
                <a:extLst>
                  <a:ext uri="{FF2B5EF4-FFF2-40B4-BE49-F238E27FC236}">
                    <a16:creationId xmlns:a16="http://schemas.microsoft.com/office/drawing/2014/main" id="{BD19CFB2-5783-48D6-9941-CC2F4D463A1B}"/>
                  </a:ext>
                </a:extLst>
              </p:cNvPr>
              <p:cNvSpPr/>
              <p:nvPr/>
            </p:nvSpPr>
            <p:spPr>
              <a:xfrm>
                <a:off x="1525524" y="5432297"/>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08" name="object 605">
                <a:extLst>
                  <a:ext uri="{FF2B5EF4-FFF2-40B4-BE49-F238E27FC236}">
                    <a16:creationId xmlns:a16="http://schemas.microsoft.com/office/drawing/2014/main" id="{A6D42E60-C469-4347-AA92-F82CC5375E28}"/>
                  </a:ext>
                </a:extLst>
              </p:cNvPr>
              <p:cNvSpPr/>
              <p:nvPr/>
            </p:nvSpPr>
            <p:spPr>
              <a:xfrm>
                <a:off x="1524761" y="5433059"/>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09" name="object 606">
                <a:extLst>
                  <a:ext uri="{FF2B5EF4-FFF2-40B4-BE49-F238E27FC236}">
                    <a16:creationId xmlns:a16="http://schemas.microsoft.com/office/drawing/2014/main" id="{8C59D29E-CB54-4C19-A709-7D88A266AA2E}"/>
                  </a:ext>
                </a:extLst>
              </p:cNvPr>
              <p:cNvSpPr/>
              <p:nvPr/>
            </p:nvSpPr>
            <p:spPr>
              <a:xfrm>
                <a:off x="1524000" y="5433821"/>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10" name="object 607">
                <a:extLst>
                  <a:ext uri="{FF2B5EF4-FFF2-40B4-BE49-F238E27FC236}">
                    <a16:creationId xmlns:a16="http://schemas.microsoft.com/office/drawing/2014/main" id="{0883F2EF-1351-4E99-98A8-94B3FE1DD49A}"/>
                  </a:ext>
                </a:extLst>
              </p:cNvPr>
              <p:cNvSpPr/>
              <p:nvPr/>
            </p:nvSpPr>
            <p:spPr>
              <a:xfrm>
                <a:off x="1523238" y="5434584"/>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11" name="object 608">
                <a:extLst>
                  <a:ext uri="{FF2B5EF4-FFF2-40B4-BE49-F238E27FC236}">
                    <a16:creationId xmlns:a16="http://schemas.microsoft.com/office/drawing/2014/main" id="{FA6794E9-5CB7-480D-A081-3ED6E5DAD06C}"/>
                  </a:ext>
                </a:extLst>
              </p:cNvPr>
              <p:cNvSpPr/>
              <p:nvPr/>
            </p:nvSpPr>
            <p:spPr>
              <a:xfrm>
                <a:off x="1521713" y="5435346"/>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12" name="object 609">
                <a:extLst>
                  <a:ext uri="{FF2B5EF4-FFF2-40B4-BE49-F238E27FC236}">
                    <a16:creationId xmlns:a16="http://schemas.microsoft.com/office/drawing/2014/main" id="{3EA198D6-5CD8-4887-9954-0D64E0794780}"/>
                  </a:ext>
                </a:extLst>
              </p:cNvPr>
              <p:cNvSpPr/>
              <p:nvPr/>
            </p:nvSpPr>
            <p:spPr>
              <a:xfrm>
                <a:off x="1520952" y="5436108"/>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13" name="object 610">
                <a:extLst>
                  <a:ext uri="{FF2B5EF4-FFF2-40B4-BE49-F238E27FC236}">
                    <a16:creationId xmlns:a16="http://schemas.microsoft.com/office/drawing/2014/main" id="{7F53FD9D-9231-4132-BBF6-06ACC8E23863}"/>
                  </a:ext>
                </a:extLst>
              </p:cNvPr>
              <p:cNvSpPr/>
              <p:nvPr/>
            </p:nvSpPr>
            <p:spPr>
              <a:xfrm>
                <a:off x="1520189" y="5436870"/>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14" name="object 611">
                <a:extLst>
                  <a:ext uri="{FF2B5EF4-FFF2-40B4-BE49-F238E27FC236}">
                    <a16:creationId xmlns:a16="http://schemas.microsoft.com/office/drawing/2014/main" id="{8DEACDA5-01D7-440D-A62F-24B0B88E9183}"/>
                  </a:ext>
                </a:extLst>
              </p:cNvPr>
              <p:cNvSpPr/>
              <p:nvPr/>
            </p:nvSpPr>
            <p:spPr>
              <a:xfrm>
                <a:off x="1519427" y="5437632"/>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15" name="object 613">
                <a:extLst>
                  <a:ext uri="{FF2B5EF4-FFF2-40B4-BE49-F238E27FC236}">
                    <a16:creationId xmlns:a16="http://schemas.microsoft.com/office/drawing/2014/main" id="{B82E5E78-7ECB-4C5F-9505-74F4EDF7A974}"/>
                  </a:ext>
                </a:extLst>
              </p:cNvPr>
              <p:cNvSpPr/>
              <p:nvPr/>
            </p:nvSpPr>
            <p:spPr>
              <a:xfrm>
                <a:off x="1517903" y="5439155"/>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16" name="object 614">
                <a:extLst>
                  <a:ext uri="{FF2B5EF4-FFF2-40B4-BE49-F238E27FC236}">
                    <a16:creationId xmlns:a16="http://schemas.microsoft.com/office/drawing/2014/main" id="{F995C844-EDD7-49D7-838A-8CAC667C1C50}"/>
                  </a:ext>
                </a:extLst>
              </p:cNvPr>
              <p:cNvSpPr/>
              <p:nvPr/>
            </p:nvSpPr>
            <p:spPr>
              <a:xfrm>
                <a:off x="1517141" y="5439917"/>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17" name="object 615">
                <a:extLst>
                  <a:ext uri="{FF2B5EF4-FFF2-40B4-BE49-F238E27FC236}">
                    <a16:creationId xmlns:a16="http://schemas.microsoft.com/office/drawing/2014/main" id="{6548B06D-FDA5-472D-845A-E59D679EF3B3}"/>
                  </a:ext>
                </a:extLst>
              </p:cNvPr>
              <p:cNvSpPr/>
              <p:nvPr/>
            </p:nvSpPr>
            <p:spPr>
              <a:xfrm>
                <a:off x="1516380" y="5440679"/>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18" name="object 616">
                <a:extLst>
                  <a:ext uri="{FF2B5EF4-FFF2-40B4-BE49-F238E27FC236}">
                    <a16:creationId xmlns:a16="http://schemas.microsoft.com/office/drawing/2014/main" id="{A07B0C85-1F8D-45AA-96C2-BEB97D56D6B9}"/>
                  </a:ext>
                </a:extLst>
              </p:cNvPr>
              <p:cNvSpPr/>
              <p:nvPr/>
            </p:nvSpPr>
            <p:spPr>
              <a:xfrm>
                <a:off x="1515617" y="5441441"/>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19" name="object 617">
                <a:extLst>
                  <a:ext uri="{FF2B5EF4-FFF2-40B4-BE49-F238E27FC236}">
                    <a16:creationId xmlns:a16="http://schemas.microsoft.com/office/drawing/2014/main" id="{548E1572-8B4A-4949-BB82-0BE369303D6D}"/>
                  </a:ext>
                </a:extLst>
              </p:cNvPr>
              <p:cNvSpPr/>
              <p:nvPr/>
            </p:nvSpPr>
            <p:spPr>
              <a:xfrm>
                <a:off x="1514094" y="5442203"/>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20" name="object 618">
                <a:extLst>
                  <a:ext uri="{FF2B5EF4-FFF2-40B4-BE49-F238E27FC236}">
                    <a16:creationId xmlns:a16="http://schemas.microsoft.com/office/drawing/2014/main" id="{7572738D-F764-47EC-9638-79E05F2629E5}"/>
                  </a:ext>
                </a:extLst>
              </p:cNvPr>
              <p:cNvSpPr/>
              <p:nvPr/>
            </p:nvSpPr>
            <p:spPr>
              <a:xfrm>
                <a:off x="1513332" y="5442965"/>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21" name="object 619">
                <a:extLst>
                  <a:ext uri="{FF2B5EF4-FFF2-40B4-BE49-F238E27FC236}">
                    <a16:creationId xmlns:a16="http://schemas.microsoft.com/office/drawing/2014/main" id="{BD434AA4-B085-4D9F-9AA8-626C5892A441}"/>
                  </a:ext>
                </a:extLst>
              </p:cNvPr>
              <p:cNvSpPr/>
              <p:nvPr/>
            </p:nvSpPr>
            <p:spPr>
              <a:xfrm>
                <a:off x="1512569" y="5443728"/>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22" name="object 620">
                <a:extLst>
                  <a:ext uri="{FF2B5EF4-FFF2-40B4-BE49-F238E27FC236}">
                    <a16:creationId xmlns:a16="http://schemas.microsoft.com/office/drawing/2014/main" id="{1EE64700-9BC1-46AE-8B8E-40B012DE6033}"/>
                  </a:ext>
                </a:extLst>
              </p:cNvPr>
              <p:cNvSpPr/>
              <p:nvPr/>
            </p:nvSpPr>
            <p:spPr>
              <a:xfrm>
                <a:off x="1511808" y="5444490"/>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23" name="object 621">
                <a:extLst>
                  <a:ext uri="{FF2B5EF4-FFF2-40B4-BE49-F238E27FC236}">
                    <a16:creationId xmlns:a16="http://schemas.microsoft.com/office/drawing/2014/main" id="{9DAF8D46-BBCF-4D9B-8245-BA0D10D4BD37}"/>
                  </a:ext>
                </a:extLst>
              </p:cNvPr>
              <p:cNvSpPr/>
              <p:nvPr/>
            </p:nvSpPr>
            <p:spPr>
              <a:xfrm>
                <a:off x="1511046" y="5445252"/>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24" name="object 622">
                <a:extLst>
                  <a:ext uri="{FF2B5EF4-FFF2-40B4-BE49-F238E27FC236}">
                    <a16:creationId xmlns:a16="http://schemas.microsoft.com/office/drawing/2014/main" id="{B1CFCEC0-00E3-4B04-9752-BB1D768A78E1}"/>
                  </a:ext>
                </a:extLst>
              </p:cNvPr>
              <p:cNvSpPr/>
              <p:nvPr/>
            </p:nvSpPr>
            <p:spPr>
              <a:xfrm>
                <a:off x="1510283" y="5446014"/>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25" name="object 623">
                <a:extLst>
                  <a:ext uri="{FF2B5EF4-FFF2-40B4-BE49-F238E27FC236}">
                    <a16:creationId xmlns:a16="http://schemas.microsoft.com/office/drawing/2014/main" id="{E931554D-C1C8-4332-BFFC-02A2DACCC241}"/>
                  </a:ext>
                </a:extLst>
              </p:cNvPr>
              <p:cNvSpPr/>
              <p:nvPr/>
            </p:nvSpPr>
            <p:spPr>
              <a:xfrm>
                <a:off x="1509522" y="5446776"/>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26" name="object 624">
                <a:extLst>
                  <a:ext uri="{FF2B5EF4-FFF2-40B4-BE49-F238E27FC236}">
                    <a16:creationId xmlns:a16="http://schemas.microsoft.com/office/drawing/2014/main" id="{05583010-5896-4016-8121-D06DAAE8B19A}"/>
                  </a:ext>
                </a:extLst>
              </p:cNvPr>
              <p:cNvSpPr/>
              <p:nvPr/>
            </p:nvSpPr>
            <p:spPr>
              <a:xfrm>
                <a:off x="1508760" y="5447538"/>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27" name="object 625">
                <a:extLst>
                  <a:ext uri="{FF2B5EF4-FFF2-40B4-BE49-F238E27FC236}">
                    <a16:creationId xmlns:a16="http://schemas.microsoft.com/office/drawing/2014/main" id="{C5FEE37A-FF73-4641-8DCA-5FE45ADB7767}"/>
                  </a:ext>
                </a:extLst>
              </p:cNvPr>
              <p:cNvSpPr/>
              <p:nvPr/>
            </p:nvSpPr>
            <p:spPr>
              <a:xfrm>
                <a:off x="1507997" y="5448300"/>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28" name="object 626">
                <a:extLst>
                  <a:ext uri="{FF2B5EF4-FFF2-40B4-BE49-F238E27FC236}">
                    <a16:creationId xmlns:a16="http://schemas.microsoft.com/office/drawing/2014/main" id="{37D2D94A-43E8-465B-BB10-21A337C5375B}"/>
                  </a:ext>
                </a:extLst>
              </p:cNvPr>
              <p:cNvSpPr/>
              <p:nvPr/>
            </p:nvSpPr>
            <p:spPr>
              <a:xfrm>
                <a:off x="1506474" y="5449061"/>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29" name="object 627">
                <a:extLst>
                  <a:ext uri="{FF2B5EF4-FFF2-40B4-BE49-F238E27FC236}">
                    <a16:creationId xmlns:a16="http://schemas.microsoft.com/office/drawing/2014/main" id="{A00D3ACE-EEF8-4AF5-957D-5F6340386D92}"/>
                  </a:ext>
                </a:extLst>
              </p:cNvPr>
              <p:cNvSpPr/>
              <p:nvPr/>
            </p:nvSpPr>
            <p:spPr>
              <a:xfrm>
                <a:off x="1505711" y="5449823"/>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30" name="object 628">
                <a:extLst>
                  <a:ext uri="{FF2B5EF4-FFF2-40B4-BE49-F238E27FC236}">
                    <a16:creationId xmlns:a16="http://schemas.microsoft.com/office/drawing/2014/main" id="{3ACCCCB1-98D6-4925-BD53-EDCAD8FADF09}"/>
                  </a:ext>
                </a:extLst>
              </p:cNvPr>
              <p:cNvSpPr/>
              <p:nvPr/>
            </p:nvSpPr>
            <p:spPr>
              <a:xfrm>
                <a:off x="1504950" y="5450585"/>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31" name="object 629">
                <a:extLst>
                  <a:ext uri="{FF2B5EF4-FFF2-40B4-BE49-F238E27FC236}">
                    <a16:creationId xmlns:a16="http://schemas.microsoft.com/office/drawing/2014/main" id="{41D6F671-4096-4A50-BA5A-8A4AB71F95E5}"/>
                  </a:ext>
                </a:extLst>
              </p:cNvPr>
              <p:cNvSpPr/>
              <p:nvPr/>
            </p:nvSpPr>
            <p:spPr>
              <a:xfrm>
                <a:off x="1504188" y="5451347"/>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32" name="object 630">
                <a:extLst>
                  <a:ext uri="{FF2B5EF4-FFF2-40B4-BE49-F238E27FC236}">
                    <a16:creationId xmlns:a16="http://schemas.microsoft.com/office/drawing/2014/main" id="{F9AB4E5D-BE75-4861-9E9B-2C4301446D04}"/>
                  </a:ext>
                </a:extLst>
              </p:cNvPr>
              <p:cNvSpPr/>
              <p:nvPr/>
            </p:nvSpPr>
            <p:spPr>
              <a:xfrm>
                <a:off x="1503425" y="5452109"/>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33" name="object 631">
                <a:extLst>
                  <a:ext uri="{FF2B5EF4-FFF2-40B4-BE49-F238E27FC236}">
                    <a16:creationId xmlns:a16="http://schemas.microsoft.com/office/drawing/2014/main" id="{97D17F1A-60D1-4359-B7CC-10865D917F40}"/>
                  </a:ext>
                </a:extLst>
              </p:cNvPr>
              <p:cNvSpPr/>
              <p:nvPr/>
            </p:nvSpPr>
            <p:spPr>
              <a:xfrm>
                <a:off x="1502663" y="5452871"/>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34" name="object 632">
                <a:extLst>
                  <a:ext uri="{FF2B5EF4-FFF2-40B4-BE49-F238E27FC236}">
                    <a16:creationId xmlns:a16="http://schemas.microsoft.com/office/drawing/2014/main" id="{1E8A5A44-56A0-48AD-BB7E-FE455F6A5B13}"/>
                  </a:ext>
                </a:extLst>
              </p:cNvPr>
              <p:cNvSpPr/>
              <p:nvPr/>
            </p:nvSpPr>
            <p:spPr>
              <a:xfrm>
                <a:off x="1501902" y="5453634"/>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35" name="object 633">
                <a:extLst>
                  <a:ext uri="{FF2B5EF4-FFF2-40B4-BE49-F238E27FC236}">
                    <a16:creationId xmlns:a16="http://schemas.microsoft.com/office/drawing/2014/main" id="{7F93A90F-342D-4CF0-A2BC-8ECAEE61870A}"/>
                  </a:ext>
                </a:extLst>
              </p:cNvPr>
              <p:cNvSpPr/>
              <p:nvPr/>
            </p:nvSpPr>
            <p:spPr>
              <a:xfrm>
                <a:off x="1501139" y="5454396"/>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36" name="object 634">
                <a:extLst>
                  <a:ext uri="{FF2B5EF4-FFF2-40B4-BE49-F238E27FC236}">
                    <a16:creationId xmlns:a16="http://schemas.microsoft.com/office/drawing/2014/main" id="{37B31A5F-4E77-4A83-9CE5-B4ED63FAA906}"/>
                  </a:ext>
                </a:extLst>
              </p:cNvPr>
              <p:cNvSpPr/>
              <p:nvPr/>
            </p:nvSpPr>
            <p:spPr>
              <a:xfrm>
                <a:off x="1500377" y="5455158"/>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37" name="object 635">
                <a:extLst>
                  <a:ext uri="{FF2B5EF4-FFF2-40B4-BE49-F238E27FC236}">
                    <a16:creationId xmlns:a16="http://schemas.microsoft.com/office/drawing/2014/main" id="{077D05E2-566E-4474-B393-FA6E9F89736F}"/>
                  </a:ext>
                </a:extLst>
              </p:cNvPr>
              <p:cNvSpPr/>
              <p:nvPr/>
            </p:nvSpPr>
            <p:spPr>
              <a:xfrm>
                <a:off x="1499616" y="5455920"/>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38" name="object 636">
                <a:extLst>
                  <a:ext uri="{FF2B5EF4-FFF2-40B4-BE49-F238E27FC236}">
                    <a16:creationId xmlns:a16="http://schemas.microsoft.com/office/drawing/2014/main" id="{8C1764EC-82EC-4591-BA45-1BF2B9D13896}"/>
                  </a:ext>
                </a:extLst>
              </p:cNvPr>
              <p:cNvSpPr/>
              <p:nvPr/>
            </p:nvSpPr>
            <p:spPr>
              <a:xfrm>
                <a:off x="1498853" y="5456682"/>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39" name="object 637">
                <a:extLst>
                  <a:ext uri="{FF2B5EF4-FFF2-40B4-BE49-F238E27FC236}">
                    <a16:creationId xmlns:a16="http://schemas.microsoft.com/office/drawing/2014/main" id="{40FFA874-5C2C-4165-9C55-C7E21E7D6C5D}"/>
                  </a:ext>
                </a:extLst>
              </p:cNvPr>
              <p:cNvSpPr/>
              <p:nvPr/>
            </p:nvSpPr>
            <p:spPr>
              <a:xfrm>
                <a:off x="1498091" y="5457444"/>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40" name="object 638">
                <a:extLst>
                  <a:ext uri="{FF2B5EF4-FFF2-40B4-BE49-F238E27FC236}">
                    <a16:creationId xmlns:a16="http://schemas.microsoft.com/office/drawing/2014/main" id="{80AF9891-ED6E-45E3-9AC2-A7FC5DCDA3FD}"/>
                  </a:ext>
                </a:extLst>
              </p:cNvPr>
              <p:cNvSpPr/>
              <p:nvPr/>
            </p:nvSpPr>
            <p:spPr>
              <a:xfrm>
                <a:off x="1497330" y="5458205"/>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41" name="object 639">
                <a:extLst>
                  <a:ext uri="{FF2B5EF4-FFF2-40B4-BE49-F238E27FC236}">
                    <a16:creationId xmlns:a16="http://schemas.microsoft.com/office/drawing/2014/main" id="{F36AA3E8-3A49-483E-91FE-D0FC675F2750}"/>
                  </a:ext>
                </a:extLst>
              </p:cNvPr>
              <p:cNvSpPr/>
              <p:nvPr/>
            </p:nvSpPr>
            <p:spPr>
              <a:xfrm>
                <a:off x="1496567" y="5458967"/>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42" name="object 640">
                <a:extLst>
                  <a:ext uri="{FF2B5EF4-FFF2-40B4-BE49-F238E27FC236}">
                    <a16:creationId xmlns:a16="http://schemas.microsoft.com/office/drawing/2014/main" id="{102B2622-EE56-49D1-B2C3-8909880AFEEC}"/>
                  </a:ext>
                </a:extLst>
              </p:cNvPr>
              <p:cNvSpPr/>
              <p:nvPr/>
            </p:nvSpPr>
            <p:spPr>
              <a:xfrm>
                <a:off x="1495805" y="5459729"/>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43" name="object 641">
                <a:extLst>
                  <a:ext uri="{FF2B5EF4-FFF2-40B4-BE49-F238E27FC236}">
                    <a16:creationId xmlns:a16="http://schemas.microsoft.com/office/drawing/2014/main" id="{CFF398E3-24B4-4F59-AB3E-74EAB032456F}"/>
                  </a:ext>
                </a:extLst>
              </p:cNvPr>
              <p:cNvSpPr/>
              <p:nvPr/>
            </p:nvSpPr>
            <p:spPr>
              <a:xfrm>
                <a:off x="1495044" y="5460491"/>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44" name="object 642">
                <a:extLst>
                  <a:ext uri="{FF2B5EF4-FFF2-40B4-BE49-F238E27FC236}">
                    <a16:creationId xmlns:a16="http://schemas.microsoft.com/office/drawing/2014/main" id="{F2412628-58D3-4905-AF2D-3309F3986803}"/>
                  </a:ext>
                </a:extLst>
              </p:cNvPr>
              <p:cNvSpPr/>
              <p:nvPr/>
            </p:nvSpPr>
            <p:spPr>
              <a:xfrm>
                <a:off x="1494282" y="5461253"/>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45" name="object 643">
                <a:extLst>
                  <a:ext uri="{FF2B5EF4-FFF2-40B4-BE49-F238E27FC236}">
                    <a16:creationId xmlns:a16="http://schemas.microsoft.com/office/drawing/2014/main" id="{F63F4081-FFB9-450B-81DC-04F56812385A}"/>
                  </a:ext>
                </a:extLst>
              </p:cNvPr>
              <p:cNvSpPr/>
              <p:nvPr/>
            </p:nvSpPr>
            <p:spPr>
              <a:xfrm>
                <a:off x="1492758" y="5462015"/>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46" name="object 644">
                <a:extLst>
                  <a:ext uri="{FF2B5EF4-FFF2-40B4-BE49-F238E27FC236}">
                    <a16:creationId xmlns:a16="http://schemas.microsoft.com/office/drawing/2014/main" id="{811E6771-D6F8-4E3A-A8BF-9936CD6CEE9D}"/>
                  </a:ext>
                </a:extLst>
              </p:cNvPr>
              <p:cNvSpPr/>
              <p:nvPr/>
            </p:nvSpPr>
            <p:spPr>
              <a:xfrm>
                <a:off x="1491996" y="5462778"/>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47" name="object 645">
                <a:extLst>
                  <a:ext uri="{FF2B5EF4-FFF2-40B4-BE49-F238E27FC236}">
                    <a16:creationId xmlns:a16="http://schemas.microsoft.com/office/drawing/2014/main" id="{3FF6EC56-DF05-4B71-BEE5-8D557D9209E0}"/>
                  </a:ext>
                </a:extLst>
              </p:cNvPr>
              <p:cNvSpPr/>
              <p:nvPr/>
            </p:nvSpPr>
            <p:spPr>
              <a:xfrm>
                <a:off x="1491233" y="5463540"/>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48" name="object 646">
                <a:extLst>
                  <a:ext uri="{FF2B5EF4-FFF2-40B4-BE49-F238E27FC236}">
                    <a16:creationId xmlns:a16="http://schemas.microsoft.com/office/drawing/2014/main" id="{06C2689E-ECBA-4BFD-8066-56E25DD45340}"/>
                  </a:ext>
                </a:extLst>
              </p:cNvPr>
              <p:cNvSpPr/>
              <p:nvPr/>
            </p:nvSpPr>
            <p:spPr>
              <a:xfrm>
                <a:off x="1490472" y="5464302"/>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49" name="object 647">
                <a:extLst>
                  <a:ext uri="{FF2B5EF4-FFF2-40B4-BE49-F238E27FC236}">
                    <a16:creationId xmlns:a16="http://schemas.microsoft.com/office/drawing/2014/main" id="{9847C5AD-7454-495E-A364-D2EE207F5579}"/>
                  </a:ext>
                </a:extLst>
              </p:cNvPr>
              <p:cNvSpPr/>
              <p:nvPr/>
            </p:nvSpPr>
            <p:spPr>
              <a:xfrm>
                <a:off x="1489710" y="5465064"/>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50" name="object 648">
                <a:extLst>
                  <a:ext uri="{FF2B5EF4-FFF2-40B4-BE49-F238E27FC236}">
                    <a16:creationId xmlns:a16="http://schemas.microsoft.com/office/drawing/2014/main" id="{6762AEE2-522C-44E6-8F34-955C90C46E91}"/>
                  </a:ext>
                </a:extLst>
              </p:cNvPr>
              <p:cNvSpPr/>
              <p:nvPr/>
            </p:nvSpPr>
            <p:spPr>
              <a:xfrm>
                <a:off x="1488947" y="5465826"/>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51" name="object 649">
                <a:extLst>
                  <a:ext uri="{FF2B5EF4-FFF2-40B4-BE49-F238E27FC236}">
                    <a16:creationId xmlns:a16="http://schemas.microsoft.com/office/drawing/2014/main" id="{1E87888E-6B5F-4B86-A404-75CCF7B2799C}"/>
                  </a:ext>
                </a:extLst>
              </p:cNvPr>
              <p:cNvSpPr/>
              <p:nvPr/>
            </p:nvSpPr>
            <p:spPr>
              <a:xfrm>
                <a:off x="1488186" y="5466588"/>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52" name="object 650">
                <a:extLst>
                  <a:ext uri="{FF2B5EF4-FFF2-40B4-BE49-F238E27FC236}">
                    <a16:creationId xmlns:a16="http://schemas.microsoft.com/office/drawing/2014/main" id="{8D94231E-D1C2-421D-B363-9F1D983DEEB1}"/>
                  </a:ext>
                </a:extLst>
              </p:cNvPr>
              <p:cNvSpPr/>
              <p:nvPr/>
            </p:nvSpPr>
            <p:spPr>
              <a:xfrm>
                <a:off x="1487424" y="5467350"/>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53" name="object 651">
                <a:extLst>
                  <a:ext uri="{FF2B5EF4-FFF2-40B4-BE49-F238E27FC236}">
                    <a16:creationId xmlns:a16="http://schemas.microsoft.com/office/drawing/2014/main" id="{862B223C-971C-4BB0-98C4-2129AF245DC6}"/>
                  </a:ext>
                </a:extLst>
              </p:cNvPr>
              <p:cNvSpPr/>
              <p:nvPr/>
            </p:nvSpPr>
            <p:spPr>
              <a:xfrm>
                <a:off x="1486661" y="5468111"/>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54" name="object 652">
                <a:extLst>
                  <a:ext uri="{FF2B5EF4-FFF2-40B4-BE49-F238E27FC236}">
                    <a16:creationId xmlns:a16="http://schemas.microsoft.com/office/drawing/2014/main" id="{E8EB4685-0A38-4C78-863F-369B7A19F7C8}"/>
                  </a:ext>
                </a:extLst>
              </p:cNvPr>
              <p:cNvSpPr/>
              <p:nvPr/>
            </p:nvSpPr>
            <p:spPr>
              <a:xfrm>
                <a:off x="1485900" y="5468873"/>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55" name="object 653">
                <a:extLst>
                  <a:ext uri="{FF2B5EF4-FFF2-40B4-BE49-F238E27FC236}">
                    <a16:creationId xmlns:a16="http://schemas.microsoft.com/office/drawing/2014/main" id="{F4D81EE4-2720-4630-8DA2-2C169765A228}"/>
                  </a:ext>
                </a:extLst>
              </p:cNvPr>
              <p:cNvSpPr/>
              <p:nvPr/>
            </p:nvSpPr>
            <p:spPr>
              <a:xfrm>
                <a:off x="1485138" y="5469635"/>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56" name="object 654">
                <a:extLst>
                  <a:ext uri="{FF2B5EF4-FFF2-40B4-BE49-F238E27FC236}">
                    <a16:creationId xmlns:a16="http://schemas.microsoft.com/office/drawing/2014/main" id="{BFE6B9C5-0723-4BE3-8869-688E67FAC647}"/>
                  </a:ext>
                </a:extLst>
              </p:cNvPr>
              <p:cNvSpPr/>
              <p:nvPr/>
            </p:nvSpPr>
            <p:spPr>
              <a:xfrm>
                <a:off x="1484375" y="5470397"/>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57" name="object 655">
                <a:extLst>
                  <a:ext uri="{FF2B5EF4-FFF2-40B4-BE49-F238E27FC236}">
                    <a16:creationId xmlns:a16="http://schemas.microsoft.com/office/drawing/2014/main" id="{0B663744-8864-4FC7-ADDE-9C3B581D6218}"/>
                  </a:ext>
                </a:extLst>
              </p:cNvPr>
              <p:cNvSpPr/>
              <p:nvPr/>
            </p:nvSpPr>
            <p:spPr>
              <a:xfrm>
                <a:off x="1483613" y="5471159"/>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58" name="object 656">
                <a:extLst>
                  <a:ext uri="{FF2B5EF4-FFF2-40B4-BE49-F238E27FC236}">
                    <a16:creationId xmlns:a16="http://schemas.microsoft.com/office/drawing/2014/main" id="{499EF400-2CAD-49AB-AF6B-5E91ABA50D8D}"/>
                  </a:ext>
                </a:extLst>
              </p:cNvPr>
              <p:cNvSpPr/>
              <p:nvPr/>
            </p:nvSpPr>
            <p:spPr>
              <a:xfrm>
                <a:off x="1482852" y="5471921"/>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59" name="object 657">
                <a:extLst>
                  <a:ext uri="{FF2B5EF4-FFF2-40B4-BE49-F238E27FC236}">
                    <a16:creationId xmlns:a16="http://schemas.microsoft.com/office/drawing/2014/main" id="{40194BC8-C3F6-4940-8596-1054B4AEA376}"/>
                  </a:ext>
                </a:extLst>
              </p:cNvPr>
              <p:cNvSpPr/>
              <p:nvPr/>
            </p:nvSpPr>
            <p:spPr>
              <a:xfrm>
                <a:off x="1482089" y="5472684"/>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60" name="object 658">
                <a:extLst>
                  <a:ext uri="{FF2B5EF4-FFF2-40B4-BE49-F238E27FC236}">
                    <a16:creationId xmlns:a16="http://schemas.microsoft.com/office/drawing/2014/main" id="{5B2E2A1D-F99A-4A06-A99F-F0F8F164A53A}"/>
                  </a:ext>
                </a:extLst>
              </p:cNvPr>
              <p:cNvSpPr/>
              <p:nvPr/>
            </p:nvSpPr>
            <p:spPr>
              <a:xfrm>
                <a:off x="1481327" y="5473446"/>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61" name="object 659">
                <a:extLst>
                  <a:ext uri="{FF2B5EF4-FFF2-40B4-BE49-F238E27FC236}">
                    <a16:creationId xmlns:a16="http://schemas.microsoft.com/office/drawing/2014/main" id="{C4DCFED9-1C20-421D-9CDC-62C786DB1AB2}"/>
                  </a:ext>
                </a:extLst>
              </p:cNvPr>
              <p:cNvSpPr/>
              <p:nvPr/>
            </p:nvSpPr>
            <p:spPr>
              <a:xfrm>
                <a:off x="1480566" y="5474208"/>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62" name="object 660">
                <a:extLst>
                  <a:ext uri="{FF2B5EF4-FFF2-40B4-BE49-F238E27FC236}">
                    <a16:creationId xmlns:a16="http://schemas.microsoft.com/office/drawing/2014/main" id="{F94C0A99-A9C7-4FDA-9798-4ED92344AA02}"/>
                  </a:ext>
                </a:extLst>
              </p:cNvPr>
              <p:cNvSpPr/>
              <p:nvPr/>
            </p:nvSpPr>
            <p:spPr>
              <a:xfrm>
                <a:off x="1479803" y="5474970"/>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63" name="object 661">
                <a:extLst>
                  <a:ext uri="{FF2B5EF4-FFF2-40B4-BE49-F238E27FC236}">
                    <a16:creationId xmlns:a16="http://schemas.microsoft.com/office/drawing/2014/main" id="{78F6308B-2C46-46A9-B0E0-9145264483D4}"/>
                  </a:ext>
                </a:extLst>
              </p:cNvPr>
              <p:cNvSpPr/>
              <p:nvPr/>
            </p:nvSpPr>
            <p:spPr>
              <a:xfrm>
                <a:off x="1479041" y="5475732"/>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64" name="object 662">
                <a:extLst>
                  <a:ext uri="{FF2B5EF4-FFF2-40B4-BE49-F238E27FC236}">
                    <a16:creationId xmlns:a16="http://schemas.microsoft.com/office/drawing/2014/main" id="{41847F85-BEC3-4D2D-8962-C79EE12AFCA3}"/>
                  </a:ext>
                </a:extLst>
              </p:cNvPr>
              <p:cNvSpPr/>
              <p:nvPr/>
            </p:nvSpPr>
            <p:spPr>
              <a:xfrm>
                <a:off x="1478280" y="5476494"/>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65" name="object 663">
                <a:extLst>
                  <a:ext uri="{FF2B5EF4-FFF2-40B4-BE49-F238E27FC236}">
                    <a16:creationId xmlns:a16="http://schemas.microsoft.com/office/drawing/2014/main" id="{CD47573E-F034-427C-ADF4-24FBB4D2D523}"/>
                  </a:ext>
                </a:extLst>
              </p:cNvPr>
              <p:cNvSpPr/>
              <p:nvPr/>
            </p:nvSpPr>
            <p:spPr>
              <a:xfrm>
                <a:off x="1477517" y="5477255"/>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66" name="object 664">
                <a:extLst>
                  <a:ext uri="{FF2B5EF4-FFF2-40B4-BE49-F238E27FC236}">
                    <a16:creationId xmlns:a16="http://schemas.microsoft.com/office/drawing/2014/main" id="{19E2FA56-AE8C-4094-B482-E0B1D6FEB061}"/>
                  </a:ext>
                </a:extLst>
              </p:cNvPr>
              <p:cNvSpPr/>
              <p:nvPr/>
            </p:nvSpPr>
            <p:spPr>
              <a:xfrm>
                <a:off x="1476755" y="5478017"/>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67" name="object 665">
                <a:extLst>
                  <a:ext uri="{FF2B5EF4-FFF2-40B4-BE49-F238E27FC236}">
                    <a16:creationId xmlns:a16="http://schemas.microsoft.com/office/drawing/2014/main" id="{F53A55A1-25C6-4FA6-910D-AAEE4B88F70A}"/>
                  </a:ext>
                </a:extLst>
              </p:cNvPr>
              <p:cNvSpPr/>
              <p:nvPr/>
            </p:nvSpPr>
            <p:spPr>
              <a:xfrm>
                <a:off x="1475994" y="5478779"/>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68" name="object 666">
                <a:extLst>
                  <a:ext uri="{FF2B5EF4-FFF2-40B4-BE49-F238E27FC236}">
                    <a16:creationId xmlns:a16="http://schemas.microsoft.com/office/drawing/2014/main" id="{AF59D271-B4AE-428E-BB3D-5693444130E0}"/>
                  </a:ext>
                </a:extLst>
              </p:cNvPr>
              <p:cNvSpPr/>
              <p:nvPr/>
            </p:nvSpPr>
            <p:spPr>
              <a:xfrm>
                <a:off x="1475232" y="5479541"/>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69" name="object 667">
                <a:extLst>
                  <a:ext uri="{FF2B5EF4-FFF2-40B4-BE49-F238E27FC236}">
                    <a16:creationId xmlns:a16="http://schemas.microsoft.com/office/drawing/2014/main" id="{5A0BA94E-9FFB-42B1-8FE7-19D7BA0D4D3A}"/>
                  </a:ext>
                </a:extLst>
              </p:cNvPr>
              <p:cNvSpPr/>
              <p:nvPr/>
            </p:nvSpPr>
            <p:spPr>
              <a:xfrm>
                <a:off x="1474469" y="5480303"/>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70" name="object 668">
                <a:extLst>
                  <a:ext uri="{FF2B5EF4-FFF2-40B4-BE49-F238E27FC236}">
                    <a16:creationId xmlns:a16="http://schemas.microsoft.com/office/drawing/2014/main" id="{03EB6883-C547-4E09-B763-022856DDABCA}"/>
                  </a:ext>
                </a:extLst>
              </p:cNvPr>
              <p:cNvSpPr/>
              <p:nvPr/>
            </p:nvSpPr>
            <p:spPr>
              <a:xfrm>
                <a:off x="1473708" y="5481065"/>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71" name="object 669">
                <a:extLst>
                  <a:ext uri="{FF2B5EF4-FFF2-40B4-BE49-F238E27FC236}">
                    <a16:creationId xmlns:a16="http://schemas.microsoft.com/office/drawing/2014/main" id="{C5447D6E-6EB5-4CE5-8F49-4BAEAC2210FD}"/>
                  </a:ext>
                </a:extLst>
              </p:cNvPr>
              <p:cNvSpPr/>
              <p:nvPr/>
            </p:nvSpPr>
            <p:spPr>
              <a:xfrm>
                <a:off x="1472946" y="5481828"/>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72" name="object 670">
                <a:extLst>
                  <a:ext uri="{FF2B5EF4-FFF2-40B4-BE49-F238E27FC236}">
                    <a16:creationId xmlns:a16="http://schemas.microsoft.com/office/drawing/2014/main" id="{1CF23CA9-64F5-444A-A6D9-61F6160C31F6}"/>
                  </a:ext>
                </a:extLst>
              </p:cNvPr>
              <p:cNvSpPr/>
              <p:nvPr/>
            </p:nvSpPr>
            <p:spPr>
              <a:xfrm>
                <a:off x="1472946" y="5482590"/>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73" name="object 671">
                <a:extLst>
                  <a:ext uri="{FF2B5EF4-FFF2-40B4-BE49-F238E27FC236}">
                    <a16:creationId xmlns:a16="http://schemas.microsoft.com/office/drawing/2014/main" id="{7B6253CF-C7F9-4360-884B-D055264256AC}"/>
                  </a:ext>
                </a:extLst>
              </p:cNvPr>
              <p:cNvSpPr/>
              <p:nvPr/>
            </p:nvSpPr>
            <p:spPr>
              <a:xfrm>
                <a:off x="1472183" y="5483352"/>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74" name="object 672">
                <a:extLst>
                  <a:ext uri="{FF2B5EF4-FFF2-40B4-BE49-F238E27FC236}">
                    <a16:creationId xmlns:a16="http://schemas.microsoft.com/office/drawing/2014/main" id="{1D6AFB41-485B-493D-91F2-CA1BB3446AAD}"/>
                  </a:ext>
                </a:extLst>
              </p:cNvPr>
              <p:cNvSpPr/>
              <p:nvPr/>
            </p:nvSpPr>
            <p:spPr>
              <a:xfrm>
                <a:off x="1471422" y="5484114"/>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75" name="object 673">
                <a:extLst>
                  <a:ext uri="{FF2B5EF4-FFF2-40B4-BE49-F238E27FC236}">
                    <a16:creationId xmlns:a16="http://schemas.microsoft.com/office/drawing/2014/main" id="{FA7CFF57-4F75-42B0-8634-CCA7EAE95821}"/>
                  </a:ext>
                </a:extLst>
              </p:cNvPr>
              <p:cNvSpPr/>
              <p:nvPr/>
            </p:nvSpPr>
            <p:spPr>
              <a:xfrm>
                <a:off x="1470660" y="5484876"/>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76" name="object 674">
                <a:extLst>
                  <a:ext uri="{FF2B5EF4-FFF2-40B4-BE49-F238E27FC236}">
                    <a16:creationId xmlns:a16="http://schemas.microsoft.com/office/drawing/2014/main" id="{FBB47087-C053-409D-AE14-034EADD663ED}"/>
                  </a:ext>
                </a:extLst>
              </p:cNvPr>
              <p:cNvSpPr/>
              <p:nvPr/>
            </p:nvSpPr>
            <p:spPr>
              <a:xfrm>
                <a:off x="1469897" y="5485638"/>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77" name="object 675">
                <a:extLst>
                  <a:ext uri="{FF2B5EF4-FFF2-40B4-BE49-F238E27FC236}">
                    <a16:creationId xmlns:a16="http://schemas.microsoft.com/office/drawing/2014/main" id="{0B9DA0D9-AA6A-4B9E-A50B-C2F96734784C}"/>
                  </a:ext>
                </a:extLst>
              </p:cNvPr>
              <p:cNvSpPr/>
              <p:nvPr/>
            </p:nvSpPr>
            <p:spPr>
              <a:xfrm>
                <a:off x="1469136" y="5486400"/>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78" name="object 676">
                <a:extLst>
                  <a:ext uri="{FF2B5EF4-FFF2-40B4-BE49-F238E27FC236}">
                    <a16:creationId xmlns:a16="http://schemas.microsoft.com/office/drawing/2014/main" id="{6335665E-C621-4410-9F79-784153F3E7E2}"/>
                  </a:ext>
                </a:extLst>
              </p:cNvPr>
              <p:cNvSpPr/>
              <p:nvPr/>
            </p:nvSpPr>
            <p:spPr>
              <a:xfrm>
                <a:off x="1468374" y="5487161"/>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79" name="object 677">
                <a:extLst>
                  <a:ext uri="{FF2B5EF4-FFF2-40B4-BE49-F238E27FC236}">
                    <a16:creationId xmlns:a16="http://schemas.microsoft.com/office/drawing/2014/main" id="{1F29EDA5-4D0D-4170-B429-D2EC66D9450C}"/>
                  </a:ext>
                </a:extLst>
              </p:cNvPr>
              <p:cNvSpPr/>
              <p:nvPr/>
            </p:nvSpPr>
            <p:spPr>
              <a:xfrm>
                <a:off x="1467611" y="5487923"/>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80" name="object 678">
                <a:extLst>
                  <a:ext uri="{FF2B5EF4-FFF2-40B4-BE49-F238E27FC236}">
                    <a16:creationId xmlns:a16="http://schemas.microsoft.com/office/drawing/2014/main" id="{F56B6F61-291B-4846-BB41-CD282FB9B357}"/>
                  </a:ext>
                </a:extLst>
              </p:cNvPr>
              <p:cNvSpPr/>
              <p:nvPr/>
            </p:nvSpPr>
            <p:spPr>
              <a:xfrm>
                <a:off x="1466850" y="5488685"/>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81" name="object 679">
                <a:extLst>
                  <a:ext uri="{FF2B5EF4-FFF2-40B4-BE49-F238E27FC236}">
                    <a16:creationId xmlns:a16="http://schemas.microsoft.com/office/drawing/2014/main" id="{2F7FF1E2-EEA0-4544-BD5C-D961269480E0}"/>
                  </a:ext>
                </a:extLst>
              </p:cNvPr>
              <p:cNvSpPr/>
              <p:nvPr/>
            </p:nvSpPr>
            <p:spPr>
              <a:xfrm>
                <a:off x="1466088" y="5489447"/>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82" name="object 680">
                <a:extLst>
                  <a:ext uri="{FF2B5EF4-FFF2-40B4-BE49-F238E27FC236}">
                    <a16:creationId xmlns:a16="http://schemas.microsoft.com/office/drawing/2014/main" id="{267A4774-C371-41F4-8D9C-43099E62779B}"/>
                  </a:ext>
                </a:extLst>
              </p:cNvPr>
              <p:cNvSpPr/>
              <p:nvPr/>
            </p:nvSpPr>
            <p:spPr>
              <a:xfrm>
                <a:off x="1465325" y="5490209"/>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83" name="object 681">
                <a:extLst>
                  <a:ext uri="{FF2B5EF4-FFF2-40B4-BE49-F238E27FC236}">
                    <a16:creationId xmlns:a16="http://schemas.microsoft.com/office/drawing/2014/main" id="{6B3781E0-10F0-43F2-A895-6AF5E702B9CF}"/>
                  </a:ext>
                </a:extLst>
              </p:cNvPr>
              <p:cNvSpPr/>
              <p:nvPr/>
            </p:nvSpPr>
            <p:spPr>
              <a:xfrm>
                <a:off x="1464563" y="5490971"/>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84" name="object 682">
                <a:extLst>
                  <a:ext uri="{FF2B5EF4-FFF2-40B4-BE49-F238E27FC236}">
                    <a16:creationId xmlns:a16="http://schemas.microsoft.com/office/drawing/2014/main" id="{594A30C0-F3B5-442B-83E1-A68C74F00C80}"/>
                  </a:ext>
                </a:extLst>
              </p:cNvPr>
              <p:cNvSpPr/>
              <p:nvPr/>
            </p:nvSpPr>
            <p:spPr>
              <a:xfrm>
                <a:off x="1463802" y="5491734"/>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85" name="object 683">
                <a:extLst>
                  <a:ext uri="{FF2B5EF4-FFF2-40B4-BE49-F238E27FC236}">
                    <a16:creationId xmlns:a16="http://schemas.microsoft.com/office/drawing/2014/main" id="{13E04F84-15B6-429E-B3CD-56BE47F71B0F}"/>
                  </a:ext>
                </a:extLst>
              </p:cNvPr>
              <p:cNvSpPr/>
              <p:nvPr/>
            </p:nvSpPr>
            <p:spPr>
              <a:xfrm>
                <a:off x="1463039" y="5492496"/>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86" name="object 684">
                <a:extLst>
                  <a:ext uri="{FF2B5EF4-FFF2-40B4-BE49-F238E27FC236}">
                    <a16:creationId xmlns:a16="http://schemas.microsoft.com/office/drawing/2014/main" id="{DBD7E0EE-1700-4DED-B179-407AE46A9F53}"/>
                  </a:ext>
                </a:extLst>
              </p:cNvPr>
              <p:cNvSpPr/>
              <p:nvPr/>
            </p:nvSpPr>
            <p:spPr>
              <a:xfrm>
                <a:off x="1462277" y="5493258"/>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87" name="object 685">
                <a:extLst>
                  <a:ext uri="{FF2B5EF4-FFF2-40B4-BE49-F238E27FC236}">
                    <a16:creationId xmlns:a16="http://schemas.microsoft.com/office/drawing/2014/main" id="{FA1C2B2E-C4B3-4325-80FF-2F31B9EF6E23}"/>
                  </a:ext>
                </a:extLst>
              </p:cNvPr>
              <p:cNvSpPr/>
              <p:nvPr/>
            </p:nvSpPr>
            <p:spPr>
              <a:xfrm>
                <a:off x="1461516" y="5494020"/>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88" name="object 686">
                <a:extLst>
                  <a:ext uri="{FF2B5EF4-FFF2-40B4-BE49-F238E27FC236}">
                    <a16:creationId xmlns:a16="http://schemas.microsoft.com/office/drawing/2014/main" id="{1D2D30C7-4065-4DCD-8E9E-5472015AC44C}"/>
                  </a:ext>
                </a:extLst>
              </p:cNvPr>
              <p:cNvSpPr/>
              <p:nvPr/>
            </p:nvSpPr>
            <p:spPr>
              <a:xfrm>
                <a:off x="1460753" y="5494782"/>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89" name="object 687">
                <a:extLst>
                  <a:ext uri="{FF2B5EF4-FFF2-40B4-BE49-F238E27FC236}">
                    <a16:creationId xmlns:a16="http://schemas.microsoft.com/office/drawing/2014/main" id="{4C031FBD-AB2F-491C-B2E5-AC26A04B41FC}"/>
                  </a:ext>
                </a:extLst>
              </p:cNvPr>
              <p:cNvSpPr/>
              <p:nvPr/>
            </p:nvSpPr>
            <p:spPr>
              <a:xfrm>
                <a:off x="1459991" y="5495544"/>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90" name="object 688">
                <a:extLst>
                  <a:ext uri="{FF2B5EF4-FFF2-40B4-BE49-F238E27FC236}">
                    <a16:creationId xmlns:a16="http://schemas.microsoft.com/office/drawing/2014/main" id="{BE7BD2B4-9B23-4551-AB5D-FEDA9EF6D9FF}"/>
                  </a:ext>
                </a:extLst>
              </p:cNvPr>
              <p:cNvSpPr/>
              <p:nvPr/>
            </p:nvSpPr>
            <p:spPr>
              <a:xfrm>
                <a:off x="1459991" y="5496305"/>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91" name="object 689">
                <a:extLst>
                  <a:ext uri="{FF2B5EF4-FFF2-40B4-BE49-F238E27FC236}">
                    <a16:creationId xmlns:a16="http://schemas.microsoft.com/office/drawing/2014/main" id="{38444641-13C5-40C6-B2A6-7E2696545058}"/>
                  </a:ext>
                </a:extLst>
              </p:cNvPr>
              <p:cNvSpPr/>
              <p:nvPr/>
            </p:nvSpPr>
            <p:spPr>
              <a:xfrm>
                <a:off x="1459230" y="5497067"/>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92" name="object 690">
                <a:extLst>
                  <a:ext uri="{FF2B5EF4-FFF2-40B4-BE49-F238E27FC236}">
                    <a16:creationId xmlns:a16="http://schemas.microsoft.com/office/drawing/2014/main" id="{0A774988-0DB5-45A6-BAC9-2CB8BB37E373}"/>
                  </a:ext>
                </a:extLst>
              </p:cNvPr>
              <p:cNvSpPr/>
              <p:nvPr/>
            </p:nvSpPr>
            <p:spPr>
              <a:xfrm>
                <a:off x="1458467" y="5497829"/>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93" name="object 691">
                <a:extLst>
                  <a:ext uri="{FF2B5EF4-FFF2-40B4-BE49-F238E27FC236}">
                    <a16:creationId xmlns:a16="http://schemas.microsoft.com/office/drawing/2014/main" id="{565E8DAC-6930-4C28-93CA-D6E4BA03116B}"/>
                  </a:ext>
                </a:extLst>
              </p:cNvPr>
              <p:cNvSpPr/>
              <p:nvPr/>
            </p:nvSpPr>
            <p:spPr>
              <a:xfrm>
                <a:off x="1457705" y="5498591"/>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94" name="object 692">
                <a:extLst>
                  <a:ext uri="{FF2B5EF4-FFF2-40B4-BE49-F238E27FC236}">
                    <a16:creationId xmlns:a16="http://schemas.microsoft.com/office/drawing/2014/main" id="{D3AEAAAE-639E-4985-9704-C85FA9A41A9F}"/>
                  </a:ext>
                </a:extLst>
              </p:cNvPr>
              <p:cNvSpPr/>
              <p:nvPr/>
            </p:nvSpPr>
            <p:spPr>
              <a:xfrm>
                <a:off x="1456944" y="5499353"/>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95" name="object 693">
                <a:extLst>
                  <a:ext uri="{FF2B5EF4-FFF2-40B4-BE49-F238E27FC236}">
                    <a16:creationId xmlns:a16="http://schemas.microsoft.com/office/drawing/2014/main" id="{F542BF53-7153-4496-9B79-AAEF7A7B468D}"/>
                  </a:ext>
                </a:extLst>
              </p:cNvPr>
              <p:cNvSpPr/>
              <p:nvPr/>
            </p:nvSpPr>
            <p:spPr>
              <a:xfrm>
                <a:off x="1456182" y="5500115"/>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96" name="object 694">
                <a:extLst>
                  <a:ext uri="{FF2B5EF4-FFF2-40B4-BE49-F238E27FC236}">
                    <a16:creationId xmlns:a16="http://schemas.microsoft.com/office/drawing/2014/main" id="{9D56A3EE-5DE7-4F3F-B9FE-808343F52F20}"/>
                  </a:ext>
                </a:extLst>
              </p:cNvPr>
              <p:cNvSpPr/>
              <p:nvPr/>
            </p:nvSpPr>
            <p:spPr>
              <a:xfrm>
                <a:off x="1455419" y="5500878"/>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97" name="object 695">
                <a:extLst>
                  <a:ext uri="{FF2B5EF4-FFF2-40B4-BE49-F238E27FC236}">
                    <a16:creationId xmlns:a16="http://schemas.microsoft.com/office/drawing/2014/main" id="{B594A993-BA9C-4FFF-BD0C-DD6892CAEA68}"/>
                  </a:ext>
                </a:extLst>
              </p:cNvPr>
              <p:cNvSpPr/>
              <p:nvPr/>
            </p:nvSpPr>
            <p:spPr>
              <a:xfrm>
                <a:off x="1454658" y="5501640"/>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98" name="object 696">
                <a:extLst>
                  <a:ext uri="{FF2B5EF4-FFF2-40B4-BE49-F238E27FC236}">
                    <a16:creationId xmlns:a16="http://schemas.microsoft.com/office/drawing/2014/main" id="{61551D8E-951E-4FC4-83BE-501FD9C7BD98}"/>
                  </a:ext>
                </a:extLst>
              </p:cNvPr>
              <p:cNvSpPr/>
              <p:nvPr/>
            </p:nvSpPr>
            <p:spPr>
              <a:xfrm>
                <a:off x="1453896" y="5502402"/>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399" name="object 697">
                <a:extLst>
                  <a:ext uri="{FF2B5EF4-FFF2-40B4-BE49-F238E27FC236}">
                    <a16:creationId xmlns:a16="http://schemas.microsoft.com/office/drawing/2014/main" id="{44B57578-1100-401E-9D9B-5FE00EDADFCD}"/>
                  </a:ext>
                </a:extLst>
              </p:cNvPr>
              <p:cNvSpPr/>
              <p:nvPr/>
            </p:nvSpPr>
            <p:spPr>
              <a:xfrm>
                <a:off x="1453133" y="5503164"/>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00" name="object 698">
                <a:extLst>
                  <a:ext uri="{FF2B5EF4-FFF2-40B4-BE49-F238E27FC236}">
                    <a16:creationId xmlns:a16="http://schemas.microsoft.com/office/drawing/2014/main" id="{3423BEF7-6434-4564-BF3E-0BE7868AA77E}"/>
                  </a:ext>
                </a:extLst>
              </p:cNvPr>
              <p:cNvSpPr/>
              <p:nvPr/>
            </p:nvSpPr>
            <p:spPr>
              <a:xfrm>
                <a:off x="1453133" y="5503926"/>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01" name="object 699">
                <a:extLst>
                  <a:ext uri="{FF2B5EF4-FFF2-40B4-BE49-F238E27FC236}">
                    <a16:creationId xmlns:a16="http://schemas.microsoft.com/office/drawing/2014/main" id="{1051ED4E-3936-4F0F-94A5-01F7609D4F0B}"/>
                  </a:ext>
                </a:extLst>
              </p:cNvPr>
              <p:cNvSpPr/>
              <p:nvPr/>
            </p:nvSpPr>
            <p:spPr>
              <a:xfrm>
                <a:off x="1452372" y="5504688"/>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02" name="object 700">
                <a:extLst>
                  <a:ext uri="{FF2B5EF4-FFF2-40B4-BE49-F238E27FC236}">
                    <a16:creationId xmlns:a16="http://schemas.microsoft.com/office/drawing/2014/main" id="{014DEE21-1766-4748-A201-D63BF24E21E5}"/>
                  </a:ext>
                </a:extLst>
              </p:cNvPr>
              <p:cNvSpPr/>
              <p:nvPr/>
            </p:nvSpPr>
            <p:spPr>
              <a:xfrm>
                <a:off x="1451610" y="5505450"/>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03" name="object 701">
                <a:extLst>
                  <a:ext uri="{FF2B5EF4-FFF2-40B4-BE49-F238E27FC236}">
                    <a16:creationId xmlns:a16="http://schemas.microsoft.com/office/drawing/2014/main" id="{3E8D668A-1554-4034-A428-19206BA1A1E0}"/>
                  </a:ext>
                </a:extLst>
              </p:cNvPr>
              <p:cNvSpPr/>
              <p:nvPr/>
            </p:nvSpPr>
            <p:spPr>
              <a:xfrm>
                <a:off x="1450847" y="5506211"/>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04" name="object 702">
                <a:extLst>
                  <a:ext uri="{FF2B5EF4-FFF2-40B4-BE49-F238E27FC236}">
                    <a16:creationId xmlns:a16="http://schemas.microsoft.com/office/drawing/2014/main" id="{FBC4278D-C20E-496B-BF60-221BE9ACB729}"/>
                  </a:ext>
                </a:extLst>
              </p:cNvPr>
              <p:cNvSpPr/>
              <p:nvPr/>
            </p:nvSpPr>
            <p:spPr>
              <a:xfrm>
                <a:off x="1450086" y="5506973"/>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05" name="object 703">
                <a:extLst>
                  <a:ext uri="{FF2B5EF4-FFF2-40B4-BE49-F238E27FC236}">
                    <a16:creationId xmlns:a16="http://schemas.microsoft.com/office/drawing/2014/main" id="{25E7C1F6-776D-4142-A3FB-C37C830D382C}"/>
                  </a:ext>
                </a:extLst>
              </p:cNvPr>
              <p:cNvSpPr/>
              <p:nvPr/>
            </p:nvSpPr>
            <p:spPr>
              <a:xfrm>
                <a:off x="1449324" y="5507735"/>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06" name="object 704">
                <a:extLst>
                  <a:ext uri="{FF2B5EF4-FFF2-40B4-BE49-F238E27FC236}">
                    <a16:creationId xmlns:a16="http://schemas.microsoft.com/office/drawing/2014/main" id="{4286A59F-3A41-4EAB-A2FF-2CE0B4D99D72}"/>
                  </a:ext>
                </a:extLst>
              </p:cNvPr>
              <p:cNvSpPr/>
              <p:nvPr/>
            </p:nvSpPr>
            <p:spPr>
              <a:xfrm>
                <a:off x="1448561" y="5508497"/>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07" name="object 705">
                <a:extLst>
                  <a:ext uri="{FF2B5EF4-FFF2-40B4-BE49-F238E27FC236}">
                    <a16:creationId xmlns:a16="http://schemas.microsoft.com/office/drawing/2014/main" id="{1ACBA9F3-16A7-4136-B1FB-1CCDF534D8E1}"/>
                  </a:ext>
                </a:extLst>
              </p:cNvPr>
              <p:cNvSpPr/>
              <p:nvPr/>
            </p:nvSpPr>
            <p:spPr>
              <a:xfrm>
                <a:off x="1447800" y="5509259"/>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08" name="object 706">
                <a:extLst>
                  <a:ext uri="{FF2B5EF4-FFF2-40B4-BE49-F238E27FC236}">
                    <a16:creationId xmlns:a16="http://schemas.microsoft.com/office/drawing/2014/main" id="{8B096953-E671-4476-84DE-0C70BBA6ED1C}"/>
                  </a:ext>
                </a:extLst>
              </p:cNvPr>
              <p:cNvSpPr/>
              <p:nvPr/>
            </p:nvSpPr>
            <p:spPr>
              <a:xfrm>
                <a:off x="1447038" y="5510021"/>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09" name="object 707">
                <a:extLst>
                  <a:ext uri="{FF2B5EF4-FFF2-40B4-BE49-F238E27FC236}">
                    <a16:creationId xmlns:a16="http://schemas.microsoft.com/office/drawing/2014/main" id="{687DC9CA-2A58-4FE4-9192-2ABA2EBB0E3D}"/>
                  </a:ext>
                </a:extLst>
              </p:cNvPr>
              <p:cNvSpPr/>
              <p:nvPr/>
            </p:nvSpPr>
            <p:spPr>
              <a:xfrm>
                <a:off x="1446275" y="5510784"/>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10" name="object 708">
                <a:extLst>
                  <a:ext uri="{FF2B5EF4-FFF2-40B4-BE49-F238E27FC236}">
                    <a16:creationId xmlns:a16="http://schemas.microsoft.com/office/drawing/2014/main" id="{9CEAD758-B892-439E-8AF6-B69DAB491815}"/>
                  </a:ext>
                </a:extLst>
              </p:cNvPr>
              <p:cNvSpPr/>
              <p:nvPr/>
            </p:nvSpPr>
            <p:spPr>
              <a:xfrm>
                <a:off x="1446275" y="5511546"/>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11" name="object 709">
                <a:extLst>
                  <a:ext uri="{FF2B5EF4-FFF2-40B4-BE49-F238E27FC236}">
                    <a16:creationId xmlns:a16="http://schemas.microsoft.com/office/drawing/2014/main" id="{9262858E-5461-41A6-A6AE-C962FCDF0C17}"/>
                  </a:ext>
                </a:extLst>
              </p:cNvPr>
              <p:cNvSpPr/>
              <p:nvPr/>
            </p:nvSpPr>
            <p:spPr>
              <a:xfrm>
                <a:off x="1445513" y="5512308"/>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12" name="object 710">
                <a:extLst>
                  <a:ext uri="{FF2B5EF4-FFF2-40B4-BE49-F238E27FC236}">
                    <a16:creationId xmlns:a16="http://schemas.microsoft.com/office/drawing/2014/main" id="{C5260A11-89C8-40D3-81E4-F59C0629DFF1}"/>
                  </a:ext>
                </a:extLst>
              </p:cNvPr>
              <p:cNvSpPr/>
              <p:nvPr/>
            </p:nvSpPr>
            <p:spPr>
              <a:xfrm>
                <a:off x="1444752" y="5513070"/>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13" name="object 711">
                <a:extLst>
                  <a:ext uri="{FF2B5EF4-FFF2-40B4-BE49-F238E27FC236}">
                    <a16:creationId xmlns:a16="http://schemas.microsoft.com/office/drawing/2014/main" id="{EFDBC8F2-2DF2-4279-9F87-6F3A1ED251C9}"/>
                  </a:ext>
                </a:extLst>
              </p:cNvPr>
              <p:cNvSpPr/>
              <p:nvPr/>
            </p:nvSpPr>
            <p:spPr>
              <a:xfrm>
                <a:off x="1443989" y="5513832"/>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14" name="object 712">
                <a:extLst>
                  <a:ext uri="{FF2B5EF4-FFF2-40B4-BE49-F238E27FC236}">
                    <a16:creationId xmlns:a16="http://schemas.microsoft.com/office/drawing/2014/main" id="{607424AF-B1C0-43C5-A577-7DB90F78484C}"/>
                  </a:ext>
                </a:extLst>
              </p:cNvPr>
              <p:cNvSpPr/>
              <p:nvPr/>
            </p:nvSpPr>
            <p:spPr>
              <a:xfrm>
                <a:off x="1443227" y="5514594"/>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15" name="object 713">
                <a:extLst>
                  <a:ext uri="{FF2B5EF4-FFF2-40B4-BE49-F238E27FC236}">
                    <a16:creationId xmlns:a16="http://schemas.microsoft.com/office/drawing/2014/main" id="{CCDE65E1-5C3F-4B20-88E2-868734246551}"/>
                  </a:ext>
                </a:extLst>
              </p:cNvPr>
              <p:cNvSpPr/>
              <p:nvPr/>
            </p:nvSpPr>
            <p:spPr>
              <a:xfrm>
                <a:off x="1442466" y="5515355"/>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16" name="object 714">
                <a:extLst>
                  <a:ext uri="{FF2B5EF4-FFF2-40B4-BE49-F238E27FC236}">
                    <a16:creationId xmlns:a16="http://schemas.microsoft.com/office/drawing/2014/main" id="{ADC00C05-AA88-41BF-915D-CE25AC3A71E0}"/>
                  </a:ext>
                </a:extLst>
              </p:cNvPr>
              <p:cNvSpPr/>
              <p:nvPr/>
            </p:nvSpPr>
            <p:spPr>
              <a:xfrm>
                <a:off x="1441703" y="5516498"/>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17" name="object 715">
                <a:extLst>
                  <a:ext uri="{FF2B5EF4-FFF2-40B4-BE49-F238E27FC236}">
                    <a16:creationId xmlns:a16="http://schemas.microsoft.com/office/drawing/2014/main" id="{1D9E1C6B-DC9A-49DD-945E-47CDD4C842F0}"/>
                  </a:ext>
                </a:extLst>
              </p:cNvPr>
              <p:cNvSpPr/>
              <p:nvPr/>
            </p:nvSpPr>
            <p:spPr>
              <a:xfrm>
                <a:off x="1440941" y="5517641"/>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18" name="object 716">
                <a:extLst>
                  <a:ext uri="{FF2B5EF4-FFF2-40B4-BE49-F238E27FC236}">
                    <a16:creationId xmlns:a16="http://schemas.microsoft.com/office/drawing/2014/main" id="{20F656D1-FF3F-42F6-A653-9B4E3C4C999B}"/>
                  </a:ext>
                </a:extLst>
              </p:cNvPr>
              <p:cNvSpPr/>
              <p:nvPr/>
            </p:nvSpPr>
            <p:spPr>
              <a:xfrm>
                <a:off x="1440180" y="5518403"/>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19" name="object 717">
                <a:extLst>
                  <a:ext uri="{FF2B5EF4-FFF2-40B4-BE49-F238E27FC236}">
                    <a16:creationId xmlns:a16="http://schemas.microsoft.com/office/drawing/2014/main" id="{F0C3C488-F73F-45E2-9A6C-017613D64576}"/>
                  </a:ext>
                </a:extLst>
              </p:cNvPr>
              <p:cNvSpPr/>
              <p:nvPr/>
            </p:nvSpPr>
            <p:spPr>
              <a:xfrm>
                <a:off x="1439417" y="5519165"/>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20" name="object 718">
                <a:extLst>
                  <a:ext uri="{FF2B5EF4-FFF2-40B4-BE49-F238E27FC236}">
                    <a16:creationId xmlns:a16="http://schemas.microsoft.com/office/drawing/2014/main" id="{5299A8FF-F4B6-4470-B242-01F21CA2406F}"/>
                  </a:ext>
                </a:extLst>
              </p:cNvPr>
              <p:cNvSpPr/>
              <p:nvPr/>
            </p:nvSpPr>
            <p:spPr>
              <a:xfrm>
                <a:off x="1439417" y="5519928"/>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21" name="object 719">
                <a:extLst>
                  <a:ext uri="{FF2B5EF4-FFF2-40B4-BE49-F238E27FC236}">
                    <a16:creationId xmlns:a16="http://schemas.microsoft.com/office/drawing/2014/main" id="{5ABD646D-B00D-40FE-8613-24E0065530C3}"/>
                  </a:ext>
                </a:extLst>
              </p:cNvPr>
              <p:cNvSpPr/>
              <p:nvPr/>
            </p:nvSpPr>
            <p:spPr>
              <a:xfrm>
                <a:off x="1438655" y="5520690"/>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22" name="object 720">
                <a:extLst>
                  <a:ext uri="{FF2B5EF4-FFF2-40B4-BE49-F238E27FC236}">
                    <a16:creationId xmlns:a16="http://schemas.microsoft.com/office/drawing/2014/main" id="{D7DE1BFA-F949-4DCA-9282-F77137E275F2}"/>
                  </a:ext>
                </a:extLst>
              </p:cNvPr>
              <p:cNvSpPr/>
              <p:nvPr/>
            </p:nvSpPr>
            <p:spPr>
              <a:xfrm>
                <a:off x="1437894" y="5521452"/>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23" name="object 721">
                <a:extLst>
                  <a:ext uri="{FF2B5EF4-FFF2-40B4-BE49-F238E27FC236}">
                    <a16:creationId xmlns:a16="http://schemas.microsoft.com/office/drawing/2014/main" id="{80B1A87B-0437-432C-8643-1DC2EF40F5AA}"/>
                  </a:ext>
                </a:extLst>
              </p:cNvPr>
              <p:cNvSpPr/>
              <p:nvPr/>
            </p:nvSpPr>
            <p:spPr>
              <a:xfrm>
                <a:off x="1437132" y="5522214"/>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24" name="object 722">
                <a:extLst>
                  <a:ext uri="{FF2B5EF4-FFF2-40B4-BE49-F238E27FC236}">
                    <a16:creationId xmlns:a16="http://schemas.microsoft.com/office/drawing/2014/main" id="{9207EDD3-0C57-4139-BED4-A163D5F0C18A}"/>
                  </a:ext>
                </a:extLst>
              </p:cNvPr>
              <p:cNvSpPr/>
              <p:nvPr/>
            </p:nvSpPr>
            <p:spPr>
              <a:xfrm>
                <a:off x="1436369" y="5522976"/>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25" name="object 723">
                <a:extLst>
                  <a:ext uri="{FF2B5EF4-FFF2-40B4-BE49-F238E27FC236}">
                    <a16:creationId xmlns:a16="http://schemas.microsoft.com/office/drawing/2014/main" id="{B500ED2A-DF6E-41F6-AD08-95B1BC133678}"/>
                  </a:ext>
                </a:extLst>
              </p:cNvPr>
              <p:cNvSpPr/>
              <p:nvPr/>
            </p:nvSpPr>
            <p:spPr>
              <a:xfrm>
                <a:off x="1436369" y="552373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26" name="object 724">
                <a:extLst>
                  <a:ext uri="{FF2B5EF4-FFF2-40B4-BE49-F238E27FC236}">
                    <a16:creationId xmlns:a16="http://schemas.microsoft.com/office/drawing/2014/main" id="{A68382FF-0B48-4154-AC73-654BBED9266E}"/>
                  </a:ext>
                </a:extLst>
              </p:cNvPr>
              <p:cNvSpPr/>
              <p:nvPr/>
            </p:nvSpPr>
            <p:spPr>
              <a:xfrm>
                <a:off x="1435608" y="5524500"/>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27" name="object 725">
                <a:extLst>
                  <a:ext uri="{FF2B5EF4-FFF2-40B4-BE49-F238E27FC236}">
                    <a16:creationId xmlns:a16="http://schemas.microsoft.com/office/drawing/2014/main" id="{AB8D5E6A-310B-4808-8B63-7F018F96A56E}"/>
                  </a:ext>
                </a:extLst>
              </p:cNvPr>
              <p:cNvSpPr/>
              <p:nvPr/>
            </p:nvSpPr>
            <p:spPr>
              <a:xfrm>
                <a:off x="1434846" y="5525261"/>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28" name="object 726">
                <a:extLst>
                  <a:ext uri="{FF2B5EF4-FFF2-40B4-BE49-F238E27FC236}">
                    <a16:creationId xmlns:a16="http://schemas.microsoft.com/office/drawing/2014/main" id="{117A83CF-63E8-497E-B2E6-E7299821EEC6}"/>
                  </a:ext>
                </a:extLst>
              </p:cNvPr>
              <p:cNvSpPr/>
              <p:nvPr/>
            </p:nvSpPr>
            <p:spPr>
              <a:xfrm>
                <a:off x="1434083" y="5526023"/>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29" name="object 727">
                <a:extLst>
                  <a:ext uri="{FF2B5EF4-FFF2-40B4-BE49-F238E27FC236}">
                    <a16:creationId xmlns:a16="http://schemas.microsoft.com/office/drawing/2014/main" id="{57141D6B-9AE4-40AC-B387-F63EDDE22FE7}"/>
                  </a:ext>
                </a:extLst>
              </p:cNvPr>
              <p:cNvSpPr/>
              <p:nvPr/>
            </p:nvSpPr>
            <p:spPr>
              <a:xfrm>
                <a:off x="1434083" y="5526785"/>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30" name="object 728">
                <a:extLst>
                  <a:ext uri="{FF2B5EF4-FFF2-40B4-BE49-F238E27FC236}">
                    <a16:creationId xmlns:a16="http://schemas.microsoft.com/office/drawing/2014/main" id="{0DA10E4C-7821-4045-9276-AEDB02914E2D}"/>
                  </a:ext>
                </a:extLst>
              </p:cNvPr>
              <p:cNvSpPr/>
              <p:nvPr/>
            </p:nvSpPr>
            <p:spPr>
              <a:xfrm>
                <a:off x="1433322" y="5527547"/>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31" name="object 729">
                <a:extLst>
                  <a:ext uri="{FF2B5EF4-FFF2-40B4-BE49-F238E27FC236}">
                    <a16:creationId xmlns:a16="http://schemas.microsoft.com/office/drawing/2014/main" id="{AFB1BDEF-8D54-421C-A12E-D77FD1647286}"/>
                  </a:ext>
                </a:extLst>
              </p:cNvPr>
              <p:cNvSpPr/>
              <p:nvPr/>
            </p:nvSpPr>
            <p:spPr>
              <a:xfrm>
                <a:off x="1432560" y="5528309"/>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32" name="object 730">
                <a:extLst>
                  <a:ext uri="{FF2B5EF4-FFF2-40B4-BE49-F238E27FC236}">
                    <a16:creationId xmlns:a16="http://schemas.microsoft.com/office/drawing/2014/main" id="{CC275A7F-2A7D-4EDA-BD98-50D0DB1764E7}"/>
                  </a:ext>
                </a:extLst>
              </p:cNvPr>
              <p:cNvSpPr/>
              <p:nvPr/>
            </p:nvSpPr>
            <p:spPr>
              <a:xfrm>
                <a:off x="1431797" y="5529071"/>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33" name="object 731">
                <a:extLst>
                  <a:ext uri="{FF2B5EF4-FFF2-40B4-BE49-F238E27FC236}">
                    <a16:creationId xmlns:a16="http://schemas.microsoft.com/office/drawing/2014/main" id="{45727443-6512-4866-8529-8D2AAB8CFB22}"/>
                  </a:ext>
                </a:extLst>
              </p:cNvPr>
              <p:cNvSpPr/>
              <p:nvPr/>
            </p:nvSpPr>
            <p:spPr>
              <a:xfrm>
                <a:off x="1431036" y="5529834"/>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34" name="object 732">
                <a:extLst>
                  <a:ext uri="{FF2B5EF4-FFF2-40B4-BE49-F238E27FC236}">
                    <a16:creationId xmlns:a16="http://schemas.microsoft.com/office/drawing/2014/main" id="{216EACC8-5370-4969-B734-877B042DF0EB}"/>
                  </a:ext>
                </a:extLst>
              </p:cNvPr>
              <p:cNvSpPr/>
              <p:nvPr/>
            </p:nvSpPr>
            <p:spPr>
              <a:xfrm>
                <a:off x="1431036" y="5530596"/>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35" name="object 733">
                <a:extLst>
                  <a:ext uri="{FF2B5EF4-FFF2-40B4-BE49-F238E27FC236}">
                    <a16:creationId xmlns:a16="http://schemas.microsoft.com/office/drawing/2014/main" id="{E458FBD6-7E7C-46A4-BC3F-BFE340CC8EC7}"/>
                  </a:ext>
                </a:extLst>
              </p:cNvPr>
              <p:cNvSpPr/>
              <p:nvPr/>
            </p:nvSpPr>
            <p:spPr>
              <a:xfrm>
                <a:off x="1430274" y="553135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36" name="object 734">
                <a:extLst>
                  <a:ext uri="{FF2B5EF4-FFF2-40B4-BE49-F238E27FC236}">
                    <a16:creationId xmlns:a16="http://schemas.microsoft.com/office/drawing/2014/main" id="{3FFEB2EE-DB7B-4822-B42E-4D9178C93BAA}"/>
                  </a:ext>
                </a:extLst>
              </p:cNvPr>
              <p:cNvSpPr/>
              <p:nvPr/>
            </p:nvSpPr>
            <p:spPr>
              <a:xfrm>
                <a:off x="1429511" y="5532120"/>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37" name="object 735">
                <a:extLst>
                  <a:ext uri="{FF2B5EF4-FFF2-40B4-BE49-F238E27FC236}">
                    <a16:creationId xmlns:a16="http://schemas.microsoft.com/office/drawing/2014/main" id="{F4608D01-CC1D-4F51-A255-B6AF564A871A}"/>
                  </a:ext>
                </a:extLst>
              </p:cNvPr>
              <p:cNvSpPr/>
              <p:nvPr/>
            </p:nvSpPr>
            <p:spPr>
              <a:xfrm>
                <a:off x="1428750" y="5532882"/>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38" name="object 736">
                <a:extLst>
                  <a:ext uri="{FF2B5EF4-FFF2-40B4-BE49-F238E27FC236}">
                    <a16:creationId xmlns:a16="http://schemas.microsoft.com/office/drawing/2014/main" id="{2EA82FD7-AF16-4955-8412-1E1DDF327D45}"/>
                  </a:ext>
                </a:extLst>
              </p:cNvPr>
              <p:cNvSpPr/>
              <p:nvPr/>
            </p:nvSpPr>
            <p:spPr>
              <a:xfrm>
                <a:off x="1427988" y="5533644"/>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39" name="object 737">
                <a:extLst>
                  <a:ext uri="{FF2B5EF4-FFF2-40B4-BE49-F238E27FC236}">
                    <a16:creationId xmlns:a16="http://schemas.microsoft.com/office/drawing/2014/main" id="{6A80EEB9-04C8-4E35-B1FE-B7A38423D2B5}"/>
                  </a:ext>
                </a:extLst>
              </p:cNvPr>
              <p:cNvSpPr/>
              <p:nvPr/>
            </p:nvSpPr>
            <p:spPr>
              <a:xfrm>
                <a:off x="1427988" y="5534405"/>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40" name="object 738">
                <a:extLst>
                  <a:ext uri="{FF2B5EF4-FFF2-40B4-BE49-F238E27FC236}">
                    <a16:creationId xmlns:a16="http://schemas.microsoft.com/office/drawing/2014/main" id="{6D559AC3-EC95-46EF-9702-EA161248F4C9}"/>
                  </a:ext>
                </a:extLst>
              </p:cNvPr>
              <p:cNvSpPr/>
              <p:nvPr/>
            </p:nvSpPr>
            <p:spPr>
              <a:xfrm>
                <a:off x="1427225" y="5535167"/>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41" name="object 739">
                <a:extLst>
                  <a:ext uri="{FF2B5EF4-FFF2-40B4-BE49-F238E27FC236}">
                    <a16:creationId xmlns:a16="http://schemas.microsoft.com/office/drawing/2014/main" id="{22681B72-3FC8-4BD2-B756-DF24427EC29F}"/>
                  </a:ext>
                </a:extLst>
              </p:cNvPr>
              <p:cNvSpPr/>
              <p:nvPr/>
            </p:nvSpPr>
            <p:spPr>
              <a:xfrm>
                <a:off x="1426463" y="5535929"/>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42" name="object 740">
                <a:extLst>
                  <a:ext uri="{FF2B5EF4-FFF2-40B4-BE49-F238E27FC236}">
                    <a16:creationId xmlns:a16="http://schemas.microsoft.com/office/drawing/2014/main" id="{5010514C-7E1C-4F40-96D7-018928E77897}"/>
                  </a:ext>
                </a:extLst>
              </p:cNvPr>
              <p:cNvSpPr/>
              <p:nvPr/>
            </p:nvSpPr>
            <p:spPr>
              <a:xfrm>
                <a:off x="1425702" y="5536691"/>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43" name="object 741">
                <a:extLst>
                  <a:ext uri="{FF2B5EF4-FFF2-40B4-BE49-F238E27FC236}">
                    <a16:creationId xmlns:a16="http://schemas.microsoft.com/office/drawing/2014/main" id="{A9ED4274-F4E5-47D2-AD02-80BAADA1E99C}"/>
                  </a:ext>
                </a:extLst>
              </p:cNvPr>
              <p:cNvSpPr/>
              <p:nvPr/>
            </p:nvSpPr>
            <p:spPr>
              <a:xfrm>
                <a:off x="1425702" y="5537453"/>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44" name="object 742">
                <a:extLst>
                  <a:ext uri="{FF2B5EF4-FFF2-40B4-BE49-F238E27FC236}">
                    <a16:creationId xmlns:a16="http://schemas.microsoft.com/office/drawing/2014/main" id="{8F13CB8B-F244-4AC8-8F72-363EE8AE22AE}"/>
                  </a:ext>
                </a:extLst>
              </p:cNvPr>
              <p:cNvSpPr/>
              <p:nvPr/>
            </p:nvSpPr>
            <p:spPr>
              <a:xfrm>
                <a:off x="1424939" y="5538215"/>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45" name="object 743">
                <a:extLst>
                  <a:ext uri="{FF2B5EF4-FFF2-40B4-BE49-F238E27FC236}">
                    <a16:creationId xmlns:a16="http://schemas.microsoft.com/office/drawing/2014/main" id="{F5BC3AF5-0445-44E8-AC77-C2F997573A64}"/>
                  </a:ext>
                </a:extLst>
              </p:cNvPr>
              <p:cNvSpPr/>
              <p:nvPr/>
            </p:nvSpPr>
            <p:spPr>
              <a:xfrm>
                <a:off x="1424177" y="553897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46" name="object 744">
                <a:extLst>
                  <a:ext uri="{FF2B5EF4-FFF2-40B4-BE49-F238E27FC236}">
                    <a16:creationId xmlns:a16="http://schemas.microsoft.com/office/drawing/2014/main" id="{33F6060A-8928-4301-9312-449A1DDF0425}"/>
                  </a:ext>
                </a:extLst>
              </p:cNvPr>
              <p:cNvSpPr/>
              <p:nvPr/>
            </p:nvSpPr>
            <p:spPr>
              <a:xfrm>
                <a:off x="1423416" y="5539740"/>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47" name="object 745">
                <a:extLst>
                  <a:ext uri="{FF2B5EF4-FFF2-40B4-BE49-F238E27FC236}">
                    <a16:creationId xmlns:a16="http://schemas.microsoft.com/office/drawing/2014/main" id="{16A9DAED-7C3F-42FE-BF95-E1A002504157}"/>
                  </a:ext>
                </a:extLst>
              </p:cNvPr>
              <p:cNvSpPr/>
              <p:nvPr/>
            </p:nvSpPr>
            <p:spPr>
              <a:xfrm>
                <a:off x="1422653" y="5540502"/>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48" name="object 746">
                <a:extLst>
                  <a:ext uri="{FF2B5EF4-FFF2-40B4-BE49-F238E27FC236}">
                    <a16:creationId xmlns:a16="http://schemas.microsoft.com/office/drawing/2014/main" id="{65371A9C-7C9A-48FD-803D-AAA296FDA44D}"/>
                  </a:ext>
                </a:extLst>
              </p:cNvPr>
              <p:cNvSpPr/>
              <p:nvPr/>
            </p:nvSpPr>
            <p:spPr>
              <a:xfrm>
                <a:off x="1422653" y="5541264"/>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49" name="object 747">
                <a:extLst>
                  <a:ext uri="{FF2B5EF4-FFF2-40B4-BE49-F238E27FC236}">
                    <a16:creationId xmlns:a16="http://schemas.microsoft.com/office/drawing/2014/main" id="{10BD9117-2666-425E-8B48-554A103FAD89}"/>
                  </a:ext>
                </a:extLst>
              </p:cNvPr>
              <p:cNvSpPr/>
              <p:nvPr/>
            </p:nvSpPr>
            <p:spPr>
              <a:xfrm>
                <a:off x="1421891" y="5542026"/>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50" name="object 748">
                <a:extLst>
                  <a:ext uri="{FF2B5EF4-FFF2-40B4-BE49-F238E27FC236}">
                    <a16:creationId xmlns:a16="http://schemas.microsoft.com/office/drawing/2014/main" id="{D20C075A-87F3-4092-A29F-9C46B100623A}"/>
                  </a:ext>
                </a:extLst>
              </p:cNvPr>
              <p:cNvSpPr/>
              <p:nvPr/>
            </p:nvSpPr>
            <p:spPr>
              <a:xfrm>
                <a:off x="1421130" y="554278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51" name="object 749">
                <a:extLst>
                  <a:ext uri="{FF2B5EF4-FFF2-40B4-BE49-F238E27FC236}">
                    <a16:creationId xmlns:a16="http://schemas.microsoft.com/office/drawing/2014/main" id="{59BC781A-6C31-4F3B-8AEA-1272B8B9629A}"/>
                  </a:ext>
                </a:extLst>
              </p:cNvPr>
              <p:cNvSpPr/>
              <p:nvPr/>
            </p:nvSpPr>
            <p:spPr>
              <a:xfrm>
                <a:off x="1420367" y="5543550"/>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52" name="object 750">
                <a:extLst>
                  <a:ext uri="{FF2B5EF4-FFF2-40B4-BE49-F238E27FC236}">
                    <a16:creationId xmlns:a16="http://schemas.microsoft.com/office/drawing/2014/main" id="{8A515017-F208-4A5E-B993-C681A1274C66}"/>
                  </a:ext>
                </a:extLst>
              </p:cNvPr>
              <p:cNvSpPr/>
              <p:nvPr/>
            </p:nvSpPr>
            <p:spPr>
              <a:xfrm>
                <a:off x="1420367" y="5544311"/>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53" name="object 751">
                <a:extLst>
                  <a:ext uri="{FF2B5EF4-FFF2-40B4-BE49-F238E27FC236}">
                    <a16:creationId xmlns:a16="http://schemas.microsoft.com/office/drawing/2014/main" id="{3C94230A-D67D-4311-93DC-81C774E262BB}"/>
                  </a:ext>
                </a:extLst>
              </p:cNvPr>
              <p:cNvSpPr/>
              <p:nvPr/>
            </p:nvSpPr>
            <p:spPr>
              <a:xfrm>
                <a:off x="1419605" y="5545073"/>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54" name="object 752">
                <a:extLst>
                  <a:ext uri="{FF2B5EF4-FFF2-40B4-BE49-F238E27FC236}">
                    <a16:creationId xmlns:a16="http://schemas.microsoft.com/office/drawing/2014/main" id="{D518A5CD-C8D9-424C-B293-A040B25DD377}"/>
                  </a:ext>
                </a:extLst>
              </p:cNvPr>
              <p:cNvSpPr/>
              <p:nvPr/>
            </p:nvSpPr>
            <p:spPr>
              <a:xfrm>
                <a:off x="1418844" y="5545835"/>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55" name="object 753">
                <a:extLst>
                  <a:ext uri="{FF2B5EF4-FFF2-40B4-BE49-F238E27FC236}">
                    <a16:creationId xmlns:a16="http://schemas.microsoft.com/office/drawing/2014/main" id="{4D52CD9B-8ADF-4A83-8598-D565782A57E2}"/>
                  </a:ext>
                </a:extLst>
              </p:cNvPr>
              <p:cNvSpPr/>
              <p:nvPr/>
            </p:nvSpPr>
            <p:spPr>
              <a:xfrm>
                <a:off x="1418082" y="5546597"/>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56" name="object 754">
                <a:extLst>
                  <a:ext uri="{FF2B5EF4-FFF2-40B4-BE49-F238E27FC236}">
                    <a16:creationId xmlns:a16="http://schemas.microsoft.com/office/drawing/2014/main" id="{4BF10526-656F-4B9B-AB24-1C2AA363BE5B}"/>
                  </a:ext>
                </a:extLst>
              </p:cNvPr>
              <p:cNvSpPr/>
              <p:nvPr/>
            </p:nvSpPr>
            <p:spPr>
              <a:xfrm>
                <a:off x="1417319" y="5547359"/>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57" name="object 755">
                <a:extLst>
                  <a:ext uri="{FF2B5EF4-FFF2-40B4-BE49-F238E27FC236}">
                    <a16:creationId xmlns:a16="http://schemas.microsoft.com/office/drawing/2014/main" id="{7AFA37C9-3843-4990-B82C-C24CD22359B1}"/>
                  </a:ext>
                </a:extLst>
              </p:cNvPr>
              <p:cNvSpPr/>
              <p:nvPr/>
            </p:nvSpPr>
            <p:spPr>
              <a:xfrm>
                <a:off x="1417319" y="5548121"/>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58" name="object 756">
                <a:extLst>
                  <a:ext uri="{FF2B5EF4-FFF2-40B4-BE49-F238E27FC236}">
                    <a16:creationId xmlns:a16="http://schemas.microsoft.com/office/drawing/2014/main" id="{BBE24A1B-7B49-4F7E-9123-6CA6730F302D}"/>
                  </a:ext>
                </a:extLst>
              </p:cNvPr>
              <p:cNvSpPr/>
              <p:nvPr/>
            </p:nvSpPr>
            <p:spPr>
              <a:xfrm>
                <a:off x="1416558" y="5548884"/>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59" name="object 757">
                <a:extLst>
                  <a:ext uri="{FF2B5EF4-FFF2-40B4-BE49-F238E27FC236}">
                    <a16:creationId xmlns:a16="http://schemas.microsoft.com/office/drawing/2014/main" id="{C6783AB8-754D-460D-B062-7E5FE3D73BD9}"/>
                  </a:ext>
                </a:extLst>
              </p:cNvPr>
              <p:cNvSpPr/>
              <p:nvPr/>
            </p:nvSpPr>
            <p:spPr>
              <a:xfrm>
                <a:off x="1415796" y="5549646"/>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60" name="object 758">
                <a:extLst>
                  <a:ext uri="{FF2B5EF4-FFF2-40B4-BE49-F238E27FC236}">
                    <a16:creationId xmlns:a16="http://schemas.microsoft.com/office/drawing/2014/main" id="{E3B82ECB-E0B0-4354-AB34-9B8D558EF250}"/>
                  </a:ext>
                </a:extLst>
              </p:cNvPr>
              <p:cNvSpPr/>
              <p:nvPr/>
            </p:nvSpPr>
            <p:spPr>
              <a:xfrm>
                <a:off x="1415033" y="5550408"/>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61" name="object 759">
                <a:extLst>
                  <a:ext uri="{FF2B5EF4-FFF2-40B4-BE49-F238E27FC236}">
                    <a16:creationId xmlns:a16="http://schemas.microsoft.com/office/drawing/2014/main" id="{598EDEF4-B2D9-4663-9239-0E36B5577969}"/>
                  </a:ext>
                </a:extLst>
              </p:cNvPr>
              <p:cNvSpPr/>
              <p:nvPr/>
            </p:nvSpPr>
            <p:spPr>
              <a:xfrm>
                <a:off x="1415033" y="5551170"/>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62" name="object 760">
                <a:extLst>
                  <a:ext uri="{FF2B5EF4-FFF2-40B4-BE49-F238E27FC236}">
                    <a16:creationId xmlns:a16="http://schemas.microsoft.com/office/drawing/2014/main" id="{3831B1E4-CE05-4529-BB64-241966A7980F}"/>
                  </a:ext>
                </a:extLst>
              </p:cNvPr>
              <p:cNvSpPr/>
              <p:nvPr/>
            </p:nvSpPr>
            <p:spPr>
              <a:xfrm>
                <a:off x="1414272" y="5551932"/>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63" name="object 761">
                <a:extLst>
                  <a:ext uri="{FF2B5EF4-FFF2-40B4-BE49-F238E27FC236}">
                    <a16:creationId xmlns:a16="http://schemas.microsoft.com/office/drawing/2014/main" id="{61BD56E0-2747-49CB-8100-A0F8FB29542E}"/>
                  </a:ext>
                </a:extLst>
              </p:cNvPr>
              <p:cNvSpPr/>
              <p:nvPr/>
            </p:nvSpPr>
            <p:spPr>
              <a:xfrm>
                <a:off x="1413510" y="5552694"/>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64" name="object 762">
                <a:extLst>
                  <a:ext uri="{FF2B5EF4-FFF2-40B4-BE49-F238E27FC236}">
                    <a16:creationId xmlns:a16="http://schemas.microsoft.com/office/drawing/2014/main" id="{205CA9DB-FA59-46EF-B4CF-ED8A880CFB35}"/>
                  </a:ext>
                </a:extLst>
              </p:cNvPr>
              <p:cNvSpPr/>
              <p:nvPr/>
            </p:nvSpPr>
            <p:spPr>
              <a:xfrm>
                <a:off x="1412747" y="5553836"/>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65" name="object 763">
                <a:extLst>
                  <a:ext uri="{FF2B5EF4-FFF2-40B4-BE49-F238E27FC236}">
                    <a16:creationId xmlns:a16="http://schemas.microsoft.com/office/drawing/2014/main" id="{2A2AE0EC-AF02-4EFC-8BBA-F219DF0B35F3}"/>
                  </a:ext>
                </a:extLst>
              </p:cNvPr>
              <p:cNvSpPr/>
              <p:nvPr/>
            </p:nvSpPr>
            <p:spPr>
              <a:xfrm>
                <a:off x="1411986" y="5554979"/>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66" name="object 764">
                <a:extLst>
                  <a:ext uri="{FF2B5EF4-FFF2-40B4-BE49-F238E27FC236}">
                    <a16:creationId xmlns:a16="http://schemas.microsoft.com/office/drawing/2014/main" id="{6B5C1E2D-122D-452F-BCAE-F3C1F677115C}"/>
                  </a:ext>
                </a:extLst>
              </p:cNvPr>
              <p:cNvSpPr/>
              <p:nvPr/>
            </p:nvSpPr>
            <p:spPr>
              <a:xfrm>
                <a:off x="1411224" y="5555741"/>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67" name="object 765">
                <a:extLst>
                  <a:ext uri="{FF2B5EF4-FFF2-40B4-BE49-F238E27FC236}">
                    <a16:creationId xmlns:a16="http://schemas.microsoft.com/office/drawing/2014/main" id="{AFAAA3DB-A37C-4DD5-9F22-21E8F4305E89}"/>
                  </a:ext>
                </a:extLst>
              </p:cNvPr>
              <p:cNvSpPr/>
              <p:nvPr/>
            </p:nvSpPr>
            <p:spPr>
              <a:xfrm>
                <a:off x="1411224" y="5556503"/>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68" name="object 766">
                <a:extLst>
                  <a:ext uri="{FF2B5EF4-FFF2-40B4-BE49-F238E27FC236}">
                    <a16:creationId xmlns:a16="http://schemas.microsoft.com/office/drawing/2014/main" id="{DA263359-1F7F-4F0C-B683-8405880D25C9}"/>
                  </a:ext>
                </a:extLst>
              </p:cNvPr>
              <p:cNvSpPr/>
              <p:nvPr/>
            </p:nvSpPr>
            <p:spPr>
              <a:xfrm>
                <a:off x="1410461" y="5557265"/>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69" name="object 767">
                <a:extLst>
                  <a:ext uri="{FF2B5EF4-FFF2-40B4-BE49-F238E27FC236}">
                    <a16:creationId xmlns:a16="http://schemas.microsoft.com/office/drawing/2014/main" id="{C177FFD3-A3E3-4D4A-A807-9E18D3D674B1}"/>
                  </a:ext>
                </a:extLst>
              </p:cNvPr>
              <p:cNvSpPr/>
              <p:nvPr/>
            </p:nvSpPr>
            <p:spPr>
              <a:xfrm>
                <a:off x="1409700" y="555802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70" name="object 768">
                <a:extLst>
                  <a:ext uri="{FF2B5EF4-FFF2-40B4-BE49-F238E27FC236}">
                    <a16:creationId xmlns:a16="http://schemas.microsoft.com/office/drawing/2014/main" id="{B72D2984-D920-4B30-9F09-4D1B53C6CB6B}"/>
                  </a:ext>
                </a:extLst>
              </p:cNvPr>
              <p:cNvSpPr/>
              <p:nvPr/>
            </p:nvSpPr>
            <p:spPr>
              <a:xfrm>
                <a:off x="1408938" y="5558790"/>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71" name="object 769">
                <a:extLst>
                  <a:ext uri="{FF2B5EF4-FFF2-40B4-BE49-F238E27FC236}">
                    <a16:creationId xmlns:a16="http://schemas.microsoft.com/office/drawing/2014/main" id="{A466B451-F789-4B47-924C-52396DC743B2}"/>
                  </a:ext>
                </a:extLst>
              </p:cNvPr>
              <p:cNvSpPr/>
              <p:nvPr/>
            </p:nvSpPr>
            <p:spPr>
              <a:xfrm>
                <a:off x="1408938" y="5559552"/>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72" name="object 770">
                <a:extLst>
                  <a:ext uri="{FF2B5EF4-FFF2-40B4-BE49-F238E27FC236}">
                    <a16:creationId xmlns:a16="http://schemas.microsoft.com/office/drawing/2014/main" id="{498389CD-B65E-4A2C-9FC0-508DFC810706}"/>
                  </a:ext>
                </a:extLst>
              </p:cNvPr>
              <p:cNvSpPr/>
              <p:nvPr/>
            </p:nvSpPr>
            <p:spPr>
              <a:xfrm>
                <a:off x="1408175" y="5560314"/>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73" name="object 771">
                <a:extLst>
                  <a:ext uri="{FF2B5EF4-FFF2-40B4-BE49-F238E27FC236}">
                    <a16:creationId xmlns:a16="http://schemas.microsoft.com/office/drawing/2014/main" id="{3EB46A52-59F7-4945-90C7-0BF7D3714DCE}"/>
                  </a:ext>
                </a:extLst>
              </p:cNvPr>
              <p:cNvSpPr/>
              <p:nvPr/>
            </p:nvSpPr>
            <p:spPr>
              <a:xfrm>
                <a:off x="1407413" y="5561076"/>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74" name="object 772">
                <a:extLst>
                  <a:ext uri="{FF2B5EF4-FFF2-40B4-BE49-F238E27FC236}">
                    <a16:creationId xmlns:a16="http://schemas.microsoft.com/office/drawing/2014/main" id="{58780E66-5D10-40B5-AC4D-9605808BE386}"/>
                  </a:ext>
                </a:extLst>
              </p:cNvPr>
              <p:cNvSpPr/>
              <p:nvPr/>
            </p:nvSpPr>
            <p:spPr>
              <a:xfrm>
                <a:off x="1407413" y="5561838"/>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75" name="object 773">
                <a:extLst>
                  <a:ext uri="{FF2B5EF4-FFF2-40B4-BE49-F238E27FC236}">
                    <a16:creationId xmlns:a16="http://schemas.microsoft.com/office/drawing/2014/main" id="{B6A5FDBD-59FE-48D7-B5C8-E9F8737E57F7}"/>
                  </a:ext>
                </a:extLst>
              </p:cNvPr>
              <p:cNvSpPr/>
              <p:nvPr/>
            </p:nvSpPr>
            <p:spPr>
              <a:xfrm>
                <a:off x="1406652" y="5562600"/>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76" name="object 774">
                <a:extLst>
                  <a:ext uri="{FF2B5EF4-FFF2-40B4-BE49-F238E27FC236}">
                    <a16:creationId xmlns:a16="http://schemas.microsoft.com/office/drawing/2014/main" id="{BB607269-544C-4C56-B3F8-EA519918EF49}"/>
                  </a:ext>
                </a:extLst>
              </p:cNvPr>
              <p:cNvSpPr/>
              <p:nvPr/>
            </p:nvSpPr>
            <p:spPr>
              <a:xfrm>
                <a:off x="1405889" y="5563742"/>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77" name="object 775">
                <a:extLst>
                  <a:ext uri="{FF2B5EF4-FFF2-40B4-BE49-F238E27FC236}">
                    <a16:creationId xmlns:a16="http://schemas.microsoft.com/office/drawing/2014/main" id="{08039E12-BBC3-4E09-929B-F2C6D7E8185E}"/>
                  </a:ext>
                </a:extLst>
              </p:cNvPr>
              <p:cNvSpPr/>
              <p:nvPr/>
            </p:nvSpPr>
            <p:spPr>
              <a:xfrm>
                <a:off x="1405127" y="5564885"/>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78" name="object 776">
                <a:extLst>
                  <a:ext uri="{FF2B5EF4-FFF2-40B4-BE49-F238E27FC236}">
                    <a16:creationId xmlns:a16="http://schemas.microsoft.com/office/drawing/2014/main" id="{CDEB7656-1A73-48A2-AFBB-3BAF8FB1924F}"/>
                  </a:ext>
                </a:extLst>
              </p:cNvPr>
              <p:cNvSpPr/>
              <p:nvPr/>
            </p:nvSpPr>
            <p:spPr>
              <a:xfrm>
                <a:off x="1404366" y="5565647"/>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79" name="object 777">
                <a:extLst>
                  <a:ext uri="{FF2B5EF4-FFF2-40B4-BE49-F238E27FC236}">
                    <a16:creationId xmlns:a16="http://schemas.microsoft.com/office/drawing/2014/main" id="{A3D2ECC0-4201-4590-9868-215E8E582943}"/>
                  </a:ext>
                </a:extLst>
              </p:cNvPr>
              <p:cNvSpPr/>
              <p:nvPr/>
            </p:nvSpPr>
            <p:spPr>
              <a:xfrm>
                <a:off x="1403603" y="5566790"/>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80" name="object 778">
                <a:extLst>
                  <a:ext uri="{FF2B5EF4-FFF2-40B4-BE49-F238E27FC236}">
                    <a16:creationId xmlns:a16="http://schemas.microsoft.com/office/drawing/2014/main" id="{1E71A0C6-519F-4AAA-B74D-7B1348693DF5}"/>
                  </a:ext>
                </a:extLst>
              </p:cNvPr>
              <p:cNvSpPr/>
              <p:nvPr/>
            </p:nvSpPr>
            <p:spPr>
              <a:xfrm>
                <a:off x="1402841" y="5567934"/>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81" name="object 779">
                <a:extLst>
                  <a:ext uri="{FF2B5EF4-FFF2-40B4-BE49-F238E27FC236}">
                    <a16:creationId xmlns:a16="http://schemas.microsoft.com/office/drawing/2014/main" id="{124BF9B1-8032-447D-9A9E-29899661C839}"/>
                  </a:ext>
                </a:extLst>
              </p:cNvPr>
              <p:cNvSpPr/>
              <p:nvPr/>
            </p:nvSpPr>
            <p:spPr>
              <a:xfrm>
                <a:off x="1402080" y="5568696"/>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82" name="object 780">
                <a:extLst>
                  <a:ext uri="{FF2B5EF4-FFF2-40B4-BE49-F238E27FC236}">
                    <a16:creationId xmlns:a16="http://schemas.microsoft.com/office/drawing/2014/main" id="{3E290E1C-DDA0-406D-9BE7-2C7E993F790D}"/>
                  </a:ext>
                </a:extLst>
              </p:cNvPr>
              <p:cNvSpPr/>
              <p:nvPr/>
            </p:nvSpPr>
            <p:spPr>
              <a:xfrm>
                <a:off x="1401317" y="5569839"/>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83" name="object 781">
                <a:extLst>
                  <a:ext uri="{FF2B5EF4-FFF2-40B4-BE49-F238E27FC236}">
                    <a16:creationId xmlns:a16="http://schemas.microsoft.com/office/drawing/2014/main" id="{1A9F0B91-185B-4044-9C03-86AA4136D193}"/>
                  </a:ext>
                </a:extLst>
              </p:cNvPr>
              <p:cNvSpPr/>
              <p:nvPr/>
            </p:nvSpPr>
            <p:spPr>
              <a:xfrm>
                <a:off x="1400555" y="5570982"/>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84" name="object 782">
                <a:extLst>
                  <a:ext uri="{FF2B5EF4-FFF2-40B4-BE49-F238E27FC236}">
                    <a16:creationId xmlns:a16="http://schemas.microsoft.com/office/drawing/2014/main" id="{5C890464-1637-40D4-A98E-A5E6B2E448C6}"/>
                  </a:ext>
                </a:extLst>
              </p:cNvPr>
              <p:cNvSpPr/>
              <p:nvPr/>
            </p:nvSpPr>
            <p:spPr>
              <a:xfrm>
                <a:off x="1399794" y="5571744"/>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85" name="object 783">
                <a:extLst>
                  <a:ext uri="{FF2B5EF4-FFF2-40B4-BE49-F238E27FC236}">
                    <a16:creationId xmlns:a16="http://schemas.microsoft.com/office/drawing/2014/main" id="{C5F45F6F-29EA-4B70-BC9F-E3C3D8990B54}"/>
                  </a:ext>
                </a:extLst>
              </p:cNvPr>
              <p:cNvSpPr/>
              <p:nvPr/>
            </p:nvSpPr>
            <p:spPr>
              <a:xfrm>
                <a:off x="1399032" y="5572505"/>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86" name="object 784">
                <a:extLst>
                  <a:ext uri="{FF2B5EF4-FFF2-40B4-BE49-F238E27FC236}">
                    <a16:creationId xmlns:a16="http://schemas.microsoft.com/office/drawing/2014/main" id="{02950F71-2298-481F-8964-562B1C4E88F8}"/>
                  </a:ext>
                </a:extLst>
              </p:cNvPr>
              <p:cNvSpPr/>
              <p:nvPr/>
            </p:nvSpPr>
            <p:spPr>
              <a:xfrm>
                <a:off x="1398269" y="5573267"/>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87" name="object 785">
                <a:extLst>
                  <a:ext uri="{FF2B5EF4-FFF2-40B4-BE49-F238E27FC236}">
                    <a16:creationId xmlns:a16="http://schemas.microsoft.com/office/drawing/2014/main" id="{2970B8A1-D9D1-4027-B1D7-C15B5E25D1E9}"/>
                  </a:ext>
                </a:extLst>
              </p:cNvPr>
              <p:cNvSpPr/>
              <p:nvPr/>
            </p:nvSpPr>
            <p:spPr>
              <a:xfrm>
                <a:off x="1397508" y="5574410"/>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88" name="object 786">
                <a:extLst>
                  <a:ext uri="{FF2B5EF4-FFF2-40B4-BE49-F238E27FC236}">
                    <a16:creationId xmlns:a16="http://schemas.microsoft.com/office/drawing/2014/main" id="{D301CC82-BCF9-4359-BB69-2D24915FD175}"/>
                  </a:ext>
                </a:extLst>
              </p:cNvPr>
              <p:cNvSpPr/>
              <p:nvPr/>
            </p:nvSpPr>
            <p:spPr>
              <a:xfrm>
                <a:off x="1396746" y="5575553"/>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89" name="object 787">
                <a:extLst>
                  <a:ext uri="{FF2B5EF4-FFF2-40B4-BE49-F238E27FC236}">
                    <a16:creationId xmlns:a16="http://schemas.microsoft.com/office/drawing/2014/main" id="{539387C7-BFC2-4929-8D7B-AC77C39F1682}"/>
                  </a:ext>
                </a:extLst>
              </p:cNvPr>
              <p:cNvSpPr/>
              <p:nvPr/>
            </p:nvSpPr>
            <p:spPr>
              <a:xfrm>
                <a:off x="1395983" y="5576315"/>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90" name="object 788">
                <a:extLst>
                  <a:ext uri="{FF2B5EF4-FFF2-40B4-BE49-F238E27FC236}">
                    <a16:creationId xmlns:a16="http://schemas.microsoft.com/office/drawing/2014/main" id="{CD850A06-BD7F-469A-9DC1-5D4FF61B429D}"/>
                  </a:ext>
                </a:extLst>
              </p:cNvPr>
              <p:cNvSpPr/>
              <p:nvPr/>
            </p:nvSpPr>
            <p:spPr>
              <a:xfrm>
                <a:off x="1395222" y="557707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91" name="object 789">
                <a:extLst>
                  <a:ext uri="{FF2B5EF4-FFF2-40B4-BE49-F238E27FC236}">
                    <a16:creationId xmlns:a16="http://schemas.microsoft.com/office/drawing/2014/main" id="{9E36DECB-D120-466C-9B81-A5948E772872}"/>
                  </a:ext>
                </a:extLst>
              </p:cNvPr>
              <p:cNvSpPr/>
              <p:nvPr/>
            </p:nvSpPr>
            <p:spPr>
              <a:xfrm>
                <a:off x="1394460" y="5577840"/>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92" name="object 790">
                <a:extLst>
                  <a:ext uri="{FF2B5EF4-FFF2-40B4-BE49-F238E27FC236}">
                    <a16:creationId xmlns:a16="http://schemas.microsoft.com/office/drawing/2014/main" id="{240708E5-7A78-4E91-9BFC-B524E8FB2D17}"/>
                  </a:ext>
                </a:extLst>
              </p:cNvPr>
              <p:cNvSpPr/>
              <p:nvPr/>
            </p:nvSpPr>
            <p:spPr>
              <a:xfrm>
                <a:off x="1393697" y="5578602"/>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93" name="object 791">
                <a:extLst>
                  <a:ext uri="{FF2B5EF4-FFF2-40B4-BE49-F238E27FC236}">
                    <a16:creationId xmlns:a16="http://schemas.microsoft.com/office/drawing/2014/main" id="{5E004A69-D860-4FD4-B938-B3C302CB026C}"/>
                  </a:ext>
                </a:extLst>
              </p:cNvPr>
              <p:cNvSpPr/>
              <p:nvPr/>
            </p:nvSpPr>
            <p:spPr>
              <a:xfrm>
                <a:off x="1393697" y="5579364"/>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94" name="object 792">
                <a:extLst>
                  <a:ext uri="{FF2B5EF4-FFF2-40B4-BE49-F238E27FC236}">
                    <a16:creationId xmlns:a16="http://schemas.microsoft.com/office/drawing/2014/main" id="{B9B503D8-9B68-4953-8140-F7C3F756B13A}"/>
                  </a:ext>
                </a:extLst>
              </p:cNvPr>
              <p:cNvSpPr/>
              <p:nvPr/>
            </p:nvSpPr>
            <p:spPr>
              <a:xfrm>
                <a:off x="1392936" y="5580126"/>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95" name="object 793">
                <a:extLst>
                  <a:ext uri="{FF2B5EF4-FFF2-40B4-BE49-F238E27FC236}">
                    <a16:creationId xmlns:a16="http://schemas.microsoft.com/office/drawing/2014/main" id="{337EE380-11FC-4358-B3CB-AB899944BEE4}"/>
                  </a:ext>
                </a:extLst>
              </p:cNvPr>
              <p:cNvSpPr/>
              <p:nvPr/>
            </p:nvSpPr>
            <p:spPr>
              <a:xfrm>
                <a:off x="1392174" y="5580888"/>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96" name="object 794">
                <a:extLst>
                  <a:ext uri="{FF2B5EF4-FFF2-40B4-BE49-F238E27FC236}">
                    <a16:creationId xmlns:a16="http://schemas.microsoft.com/office/drawing/2014/main" id="{A9ECCB2C-E7A5-4EBC-8CEF-58AC6150CC4E}"/>
                  </a:ext>
                </a:extLst>
              </p:cNvPr>
              <p:cNvSpPr/>
              <p:nvPr/>
            </p:nvSpPr>
            <p:spPr>
              <a:xfrm>
                <a:off x="1391411" y="5581650"/>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97" name="object 795">
                <a:extLst>
                  <a:ext uri="{FF2B5EF4-FFF2-40B4-BE49-F238E27FC236}">
                    <a16:creationId xmlns:a16="http://schemas.microsoft.com/office/drawing/2014/main" id="{DC3C1ACA-B9A3-4D3C-9F47-A69FBE3D3515}"/>
                  </a:ext>
                </a:extLst>
              </p:cNvPr>
              <p:cNvSpPr/>
              <p:nvPr/>
            </p:nvSpPr>
            <p:spPr>
              <a:xfrm>
                <a:off x="1390650" y="5582411"/>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98" name="object 796">
                <a:extLst>
                  <a:ext uri="{FF2B5EF4-FFF2-40B4-BE49-F238E27FC236}">
                    <a16:creationId xmlns:a16="http://schemas.microsoft.com/office/drawing/2014/main" id="{E85D79CE-A9EC-4362-8269-3DDE14FB6B23}"/>
                  </a:ext>
                </a:extLst>
              </p:cNvPr>
              <p:cNvSpPr/>
              <p:nvPr/>
            </p:nvSpPr>
            <p:spPr>
              <a:xfrm>
                <a:off x="1389888" y="5583173"/>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499" name="object 797">
                <a:extLst>
                  <a:ext uri="{FF2B5EF4-FFF2-40B4-BE49-F238E27FC236}">
                    <a16:creationId xmlns:a16="http://schemas.microsoft.com/office/drawing/2014/main" id="{A45C48E8-D14D-406A-8972-E49488EE39DD}"/>
                  </a:ext>
                </a:extLst>
              </p:cNvPr>
              <p:cNvSpPr/>
              <p:nvPr/>
            </p:nvSpPr>
            <p:spPr>
              <a:xfrm>
                <a:off x="1389125" y="5583935"/>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00" name="object 798">
                <a:extLst>
                  <a:ext uri="{FF2B5EF4-FFF2-40B4-BE49-F238E27FC236}">
                    <a16:creationId xmlns:a16="http://schemas.microsoft.com/office/drawing/2014/main" id="{351079CC-CE42-443E-8868-07DF9310B794}"/>
                  </a:ext>
                </a:extLst>
              </p:cNvPr>
              <p:cNvSpPr/>
              <p:nvPr/>
            </p:nvSpPr>
            <p:spPr>
              <a:xfrm>
                <a:off x="1388363" y="5584697"/>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01" name="object 799">
                <a:extLst>
                  <a:ext uri="{FF2B5EF4-FFF2-40B4-BE49-F238E27FC236}">
                    <a16:creationId xmlns:a16="http://schemas.microsoft.com/office/drawing/2014/main" id="{370D4975-956E-4FEF-A42D-CAC84963E33F}"/>
                  </a:ext>
                </a:extLst>
              </p:cNvPr>
              <p:cNvSpPr/>
              <p:nvPr/>
            </p:nvSpPr>
            <p:spPr>
              <a:xfrm>
                <a:off x="1387602" y="5585459"/>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02" name="object 800">
                <a:extLst>
                  <a:ext uri="{FF2B5EF4-FFF2-40B4-BE49-F238E27FC236}">
                    <a16:creationId xmlns:a16="http://schemas.microsoft.com/office/drawing/2014/main" id="{0A010302-EBB4-4926-B430-2C365336895A}"/>
                  </a:ext>
                </a:extLst>
              </p:cNvPr>
              <p:cNvSpPr/>
              <p:nvPr/>
            </p:nvSpPr>
            <p:spPr>
              <a:xfrm>
                <a:off x="1386839" y="5586221"/>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03" name="object 801">
                <a:extLst>
                  <a:ext uri="{FF2B5EF4-FFF2-40B4-BE49-F238E27FC236}">
                    <a16:creationId xmlns:a16="http://schemas.microsoft.com/office/drawing/2014/main" id="{23FF065C-E484-4AF5-9F26-7C71D8D17569}"/>
                  </a:ext>
                </a:extLst>
              </p:cNvPr>
              <p:cNvSpPr/>
              <p:nvPr/>
            </p:nvSpPr>
            <p:spPr>
              <a:xfrm>
                <a:off x="1386077" y="5586984"/>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04" name="object 802">
                <a:extLst>
                  <a:ext uri="{FF2B5EF4-FFF2-40B4-BE49-F238E27FC236}">
                    <a16:creationId xmlns:a16="http://schemas.microsoft.com/office/drawing/2014/main" id="{09FF5188-CC8F-487B-8465-763986955AAD}"/>
                  </a:ext>
                </a:extLst>
              </p:cNvPr>
              <p:cNvSpPr/>
              <p:nvPr/>
            </p:nvSpPr>
            <p:spPr>
              <a:xfrm>
                <a:off x="1385316" y="5587746"/>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05" name="object 803">
                <a:extLst>
                  <a:ext uri="{FF2B5EF4-FFF2-40B4-BE49-F238E27FC236}">
                    <a16:creationId xmlns:a16="http://schemas.microsoft.com/office/drawing/2014/main" id="{CB11B524-C14C-4A40-BB6F-6A95C18AABEE}"/>
                  </a:ext>
                </a:extLst>
              </p:cNvPr>
              <p:cNvSpPr/>
              <p:nvPr/>
            </p:nvSpPr>
            <p:spPr>
              <a:xfrm>
                <a:off x="1384553" y="5588508"/>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06" name="object 804">
                <a:extLst>
                  <a:ext uri="{FF2B5EF4-FFF2-40B4-BE49-F238E27FC236}">
                    <a16:creationId xmlns:a16="http://schemas.microsoft.com/office/drawing/2014/main" id="{250BCAE7-B8AA-4B75-A589-4B31BBF4CCC8}"/>
                  </a:ext>
                </a:extLst>
              </p:cNvPr>
              <p:cNvSpPr/>
              <p:nvPr/>
            </p:nvSpPr>
            <p:spPr>
              <a:xfrm>
                <a:off x="1383791" y="5589270"/>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07" name="object 805">
                <a:extLst>
                  <a:ext uri="{FF2B5EF4-FFF2-40B4-BE49-F238E27FC236}">
                    <a16:creationId xmlns:a16="http://schemas.microsoft.com/office/drawing/2014/main" id="{B83A08D2-F4F0-46B9-A981-BD23750F72AC}"/>
                  </a:ext>
                </a:extLst>
              </p:cNvPr>
              <p:cNvSpPr/>
              <p:nvPr/>
            </p:nvSpPr>
            <p:spPr>
              <a:xfrm>
                <a:off x="1383030" y="5590032"/>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08" name="object 806">
                <a:extLst>
                  <a:ext uri="{FF2B5EF4-FFF2-40B4-BE49-F238E27FC236}">
                    <a16:creationId xmlns:a16="http://schemas.microsoft.com/office/drawing/2014/main" id="{64037503-E562-44DA-9C1B-6F8188050419}"/>
                  </a:ext>
                </a:extLst>
              </p:cNvPr>
              <p:cNvSpPr/>
              <p:nvPr/>
            </p:nvSpPr>
            <p:spPr>
              <a:xfrm>
                <a:off x="1382267" y="5590794"/>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09" name="object 807">
                <a:extLst>
                  <a:ext uri="{FF2B5EF4-FFF2-40B4-BE49-F238E27FC236}">
                    <a16:creationId xmlns:a16="http://schemas.microsoft.com/office/drawing/2014/main" id="{07976E33-F50B-4BCA-BFBC-97819B613B02}"/>
                  </a:ext>
                </a:extLst>
              </p:cNvPr>
              <p:cNvSpPr/>
              <p:nvPr/>
            </p:nvSpPr>
            <p:spPr>
              <a:xfrm>
                <a:off x="1381505" y="5591555"/>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10" name="object 808">
                <a:extLst>
                  <a:ext uri="{FF2B5EF4-FFF2-40B4-BE49-F238E27FC236}">
                    <a16:creationId xmlns:a16="http://schemas.microsoft.com/office/drawing/2014/main" id="{FC1B2C8F-4789-4261-9B7B-833EE8BECF99}"/>
                  </a:ext>
                </a:extLst>
              </p:cNvPr>
              <p:cNvSpPr/>
              <p:nvPr/>
            </p:nvSpPr>
            <p:spPr>
              <a:xfrm>
                <a:off x="1380744" y="5592317"/>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11" name="object 809">
                <a:extLst>
                  <a:ext uri="{FF2B5EF4-FFF2-40B4-BE49-F238E27FC236}">
                    <a16:creationId xmlns:a16="http://schemas.microsoft.com/office/drawing/2014/main" id="{2BF245D0-1EEF-4F78-ADA1-62F7067C7AE9}"/>
                  </a:ext>
                </a:extLst>
              </p:cNvPr>
              <p:cNvSpPr/>
              <p:nvPr/>
            </p:nvSpPr>
            <p:spPr>
              <a:xfrm>
                <a:off x="1379982" y="5593079"/>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12" name="object 810">
                <a:extLst>
                  <a:ext uri="{FF2B5EF4-FFF2-40B4-BE49-F238E27FC236}">
                    <a16:creationId xmlns:a16="http://schemas.microsoft.com/office/drawing/2014/main" id="{572368D6-AD76-4DC4-A983-D50DFF5D9087}"/>
                  </a:ext>
                </a:extLst>
              </p:cNvPr>
              <p:cNvSpPr/>
              <p:nvPr/>
            </p:nvSpPr>
            <p:spPr>
              <a:xfrm>
                <a:off x="1379219" y="5593841"/>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13" name="object 811">
                <a:extLst>
                  <a:ext uri="{FF2B5EF4-FFF2-40B4-BE49-F238E27FC236}">
                    <a16:creationId xmlns:a16="http://schemas.microsoft.com/office/drawing/2014/main" id="{162C6904-FDEC-4722-B8D2-A2DC906B8F5C}"/>
                  </a:ext>
                </a:extLst>
              </p:cNvPr>
              <p:cNvSpPr/>
              <p:nvPr/>
            </p:nvSpPr>
            <p:spPr>
              <a:xfrm>
                <a:off x="1378458" y="5594603"/>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14" name="object 812">
                <a:extLst>
                  <a:ext uri="{FF2B5EF4-FFF2-40B4-BE49-F238E27FC236}">
                    <a16:creationId xmlns:a16="http://schemas.microsoft.com/office/drawing/2014/main" id="{7A13F893-3AB0-492A-B47F-13A71EF4B0C1}"/>
                  </a:ext>
                </a:extLst>
              </p:cNvPr>
              <p:cNvSpPr/>
              <p:nvPr/>
            </p:nvSpPr>
            <p:spPr>
              <a:xfrm>
                <a:off x="1377696" y="5595365"/>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15" name="object 813">
                <a:extLst>
                  <a:ext uri="{FF2B5EF4-FFF2-40B4-BE49-F238E27FC236}">
                    <a16:creationId xmlns:a16="http://schemas.microsoft.com/office/drawing/2014/main" id="{AD8F0922-85FC-4171-80E1-57E3A52EF130}"/>
                  </a:ext>
                </a:extLst>
              </p:cNvPr>
              <p:cNvSpPr/>
              <p:nvPr/>
            </p:nvSpPr>
            <p:spPr>
              <a:xfrm>
                <a:off x="1376933" y="5596128"/>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16" name="object 814">
                <a:extLst>
                  <a:ext uri="{FF2B5EF4-FFF2-40B4-BE49-F238E27FC236}">
                    <a16:creationId xmlns:a16="http://schemas.microsoft.com/office/drawing/2014/main" id="{A1984B88-5555-40BD-AD5E-D2279CD6C013}"/>
                  </a:ext>
                </a:extLst>
              </p:cNvPr>
              <p:cNvSpPr/>
              <p:nvPr/>
            </p:nvSpPr>
            <p:spPr>
              <a:xfrm>
                <a:off x="1376172" y="5596890"/>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17" name="object 815">
                <a:extLst>
                  <a:ext uri="{FF2B5EF4-FFF2-40B4-BE49-F238E27FC236}">
                    <a16:creationId xmlns:a16="http://schemas.microsoft.com/office/drawing/2014/main" id="{2A04D60E-625A-4799-B7EE-7298B01D1ED0}"/>
                  </a:ext>
                </a:extLst>
              </p:cNvPr>
              <p:cNvSpPr/>
              <p:nvPr/>
            </p:nvSpPr>
            <p:spPr>
              <a:xfrm>
                <a:off x="1375410" y="5597652"/>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18" name="object 816">
                <a:extLst>
                  <a:ext uri="{FF2B5EF4-FFF2-40B4-BE49-F238E27FC236}">
                    <a16:creationId xmlns:a16="http://schemas.microsoft.com/office/drawing/2014/main" id="{9C6095D2-CD00-4200-881C-4F712650285B}"/>
                  </a:ext>
                </a:extLst>
              </p:cNvPr>
              <p:cNvSpPr/>
              <p:nvPr/>
            </p:nvSpPr>
            <p:spPr>
              <a:xfrm>
                <a:off x="1374647" y="5598414"/>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19" name="object 817">
                <a:extLst>
                  <a:ext uri="{FF2B5EF4-FFF2-40B4-BE49-F238E27FC236}">
                    <a16:creationId xmlns:a16="http://schemas.microsoft.com/office/drawing/2014/main" id="{6CC95AB1-011D-428E-BA11-50DD17D6D944}"/>
                  </a:ext>
                </a:extLst>
              </p:cNvPr>
              <p:cNvSpPr/>
              <p:nvPr/>
            </p:nvSpPr>
            <p:spPr>
              <a:xfrm>
                <a:off x="1373886" y="5599176"/>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20" name="object 818">
                <a:extLst>
                  <a:ext uri="{FF2B5EF4-FFF2-40B4-BE49-F238E27FC236}">
                    <a16:creationId xmlns:a16="http://schemas.microsoft.com/office/drawing/2014/main" id="{10848424-F93E-4F5C-A7CC-CDA954D1464C}"/>
                  </a:ext>
                </a:extLst>
              </p:cNvPr>
              <p:cNvSpPr/>
              <p:nvPr/>
            </p:nvSpPr>
            <p:spPr>
              <a:xfrm>
                <a:off x="1373124" y="5599938"/>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21" name="object 819">
                <a:extLst>
                  <a:ext uri="{FF2B5EF4-FFF2-40B4-BE49-F238E27FC236}">
                    <a16:creationId xmlns:a16="http://schemas.microsoft.com/office/drawing/2014/main" id="{F2769432-60FE-4BAA-900F-A9C2647A29A3}"/>
                  </a:ext>
                </a:extLst>
              </p:cNvPr>
              <p:cNvSpPr/>
              <p:nvPr/>
            </p:nvSpPr>
            <p:spPr>
              <a:xfrm>
                <a:off x="1372361" y="5600700"/>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22" name="object 820">
                <a:extLst>
                  <a:ext uri="{FF2B5EF4-FFF2-40B4-BE49-F238E27FC236}">
                    <a16:creationId xmlns:a16="http://schemas.microsoft.com/office/drawing/2014/main" id="{750B15E6-9A84-43E2-92F5-61DD473D82E1}"/>
                  </a:ext>
                </a:extLst>
              </p:cNvPr>
              <p:cNvSpPr/>
              <p:nvPr/>
            </p:nvSpPr>
            <p:spPr>
              <a:xfrm>
                <a:off x="1370838" y="5601461"/>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23" name="object 821">
                <a:extLst>
                  <a:ext uri="{FF2B5EF4-FFF2-40B4-BE49-F238E27FC236}">
                    <a16:creationId xmlns:a16="http://schemas.microsoft.com/office/drawing/2014/main" id="{933A0187-EB13-4D96-95AB-37E881916DE4}"/>
                  </a:ext>
                </a:extLst>
              </p:cNvPr>
              <p:cNvSpPr/>
              <p:nvPr/>
            </p:nvSpPr>
            <p:spPr>
              <a:xfrm>
                <a:off x="1370075" y="5602223"/>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24" name="object 822">
                <a:extLst>
                  <a:ext uri="{FF2B5EF4-FFF2-40B4-BE49-F238E27FC236}">
                    <a16:creationId xmlns:a16="http://schemas.microsoft.com/office/drawing/2014/main" id="{07368524-8D9E-4F6A-BBAF-06F98207B6BC}"/>
                  </a:ext>
                </a:extLst>
              </p:cNvPr>
              <p:cNvSpPr/>
              <p:nvPr/>
            </p:nvSpPr>
            <p:spPr>
              <a:xfrm>
                <a:off x="1369313" y="5602985"/>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25" name="object 823">
                <a:extLst>
                  <a:ext uri="{FF2B5EF4-FFF2-40B4-BE49-F238E27FC236}">
                    <a16:creationId xmlns:a16="http://schemas.microsoft.com/office/drawing/2014/main" id="{F9777465-BE57-40F5-AACA-AB0D2882A508}"/>
                  </a:ext>
                </a:extLst>
              </p:cNvPr>
              <p:cNvSpPr/>
              <p:nvPr/>
            </p:nvSpPr>
            <p:spPr>
              <a:xfrm>
                <a:off x="1368552" y="5603747"/>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26" name="object 824">
                <a:extLst>
                  <a:ext uri="{FF2B5EF4-FFF2-40B4-BE49-F238E27FC236}">
                    <a16:creationId xmlns:a16="http://schemas.microsoft.com/office/drawing/2014/main" id="{EA1B2476-BA2E-47DE-B36B-0BA239D428F7}"/>
                  </a:ext>
                </a:extLst>
              </p:cNvPr>
              <p:cNvSpPr/>
              <p:nvPr/>
            </p:nvSpPr>
            <p:spPr>
              <a:xfrm>
                <a:off x="1367789" y="5604509"/>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27" name="object 825">
                <a:extLst>
                  <a:ext uri="{FF2B5EF4-FFF2-40B4-BE49-F238E27FC236}">
                    <a16:creationId xmlns:a16="http://schemas.microsoft.com/office/drawing/2014/main" id="{64F12AA2-448E-4563-BFFA-DD53A2E51752}"/>
                  </a:ext>
                </a:extLst>
              </p:cNvPr>
              <p:cNvSpPr/>
              <p:nvPr/>
            </p:nvSpPr>
            <p:spPr>
              <a:xfrm>
                <a:off x="1367027" y="5605271"/>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28" name="object 826">
                <a:extLst>
                  <a:ext uri="{FF2B5EF4-FFF2-40B4-BE49-F238E27FC236}">
                    <a16:creationId xmlns:a16="http://schemas.microsoft.com/office/drawing/2014/main" id="{C263F074-798C-4808-8966-AB2577695754}"/>
                  </a:ext>
                </a:extLst>
              </p:cNvPr>
              <p:cNvSpPr/>
              <p:nvPr/>
            </p:nvSpPr>
            <p:spPr>
              <a:xfrm>
                <a:off x="1366266" y="5606034"/>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29" name="object 827">
                <a:extLst>
                  <a:ext uri="{FF2B5EF4-FFF2-40B4-BE49-F238E27FC236}">
                    <a16:creationId xmlns:a16="http://schemas.microsoft.com/office/drawing/2014/main" id="{7DF961E4-0795-4C47-AFBD-1737A46064CD}"/>
                  </a:ext>
                </a:extLst>
              </p:cNvPr>
              <p:cNvSpPr/>
              <p:nvPr/>
            </p:nvSpPr>
            <p:spPr>
              <a:xfrm>
                <a:off x="1365503" y="5606796"/>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30" name="object 828">
                <a:extLst>
                  <a:ext uri="{FF2B5EF4-FFF2-40B4-BE49-F238E27FC236}">
                    <a16:creationId xmlns:a16="http://schemas.microsoft.com/office/drawing/2014/main" id="{8B546C3E-6E99-4EBE-ADF0-538C0558355B}"/>
                  </a:ext>
                </a:extLst>
              </p:cNvPr>
              <p:cNvSpPr/>
              <p:nvPr/>
            </p:nvSpPr>
            <p:spPr>
              <a:xfrm>
                <a:off x="1364741" y="5607558"/>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31" name="object 829">
                <a:extLst>
                  <a:ext uri="{FF2B5EF4-FFF2-40B4-BE49-F238E27FC236}">
                    <a16:creationId xmlns:a16="http://schemas.microsoft.com/office/drawing/2014/main" id="{3CEB283B-CC2D-489C-AB42-DA56DFCFFBB1}"/>
                  </a:ext>
                </a:extLst>
              </p:cNvPr>
              <p:cNvSpPr/>
              <p:nvPr/>
            </p:nvSpPr>
            <p:spPr>
              <a:xfrm>
                <a:off x="1363980" y="5608320"/>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32" name="object 830">
                <a:extLst>
                  <a:ext uri="{FF2B5EF4-FFF2-40B4-BE49-F238E27FC236}">
                    <a16:creationId xmlns:a16="http://schemas.microsoft.com/office/drawing/2014/main" id="{492DF1C9-A02C-4400-9475-16200E68E080}"/>
                  </a:ext>
                </a:extLst>
              </p:cNvPr>
              <p:cNvSpPr/>
              <p:nvPr/>
            </p:nvSpPr>
            <p:spPr>
              <a:xfrm>
                <a:off x="1363217" y="5609082"/>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33" name="object 831">
                <a:extLst>
                  <a:ext uri="{FF2B5EF4-FFF2-40B4-BE49-F238E27FC236}">
                    <a16:creationId xmlns:a16="http://schemas.microsoft.com/office/drawing/2014/main" id="{6544C1BE-3291-4468-885F-957D401A65F0}"/>
                  </a:ext>
                </a:extLst>
              </p:cNvPr>
              <p:cNvSpPr/>
              <p:nvPr/>
            </p:nvSpPr>
            <p:spPr>
              <a:xfrm>
                <a:off x="1362455" y="5609844"/>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34" name="object 832">
                <a:extLst>
                  <a:ext uri="{FF2B5EF4-FFF2-40B4-BE49-F238E27FC236}">
                    <a16:creationId xmlns:a16="http://schemas.microsoft.com/office/drawing/2014/main" id="{15F452E4-FF4F-4E9D-AF5A-2734C2358451}"/>
                  </a:ext>
                </a:extLst>
              </p:cNvPr>
              <p:cNvSpPr/>
              <p:nvPr/>
            </p:nvSpPr>
            <p:spPr>
              <a:xfrm>
                <a:off x="1360932" y="5610605"/>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35" name="object 833">
                <a:extLst>
                  <a:ext uri="{FF2B5EF4-FFF2-40B4-BE49-F238E27FC236}">
                    <a16:creationId xmlns:a16="http://schemas.microsoft.com/office/drawing/2014/main" id="{93903543-5AD6-48EE-AE1B-23693CF113EC}"/>
                  </a:ext>
                </a:extLst>
              </p:cNvPr>
              <p:cNvSpPr/>
              <p:nvPr/>
            </p:nvSpPr>
            <p:spPr>
              <a:xfrm>
                <a:off x="1360169" y="5611367"/>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36" name="object 834">
                <a:extLst>
                  <a:ext uri="{FF2B5EF4-FFF2-40B4-BE49-F238E27FC236}">
                    <a16:creationId xmlns:a16="http://schemas.microsoft.com/office/drawing/2014/main" id="{4C161536-2C3A-45A5-B952-EB42F007B566}"/>
                  </a:ext>
                </a:extLst>
              </p:cNvPr>
              <p:cNvSpPr/>
              <p:nvPr/>
            </p:nvSpPr>
            <p:spPr>
              <a:xfrm>
                <a:off x="1359408" y="5612129"/>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37" name="object 835">
                <a:extLst>
                  <a:ext uri="{FF2B5EF4-FFF2-40B4-BE49-F238E27FC236}">
                    <a16:creationId xmlns:a16="http://schemas.microsoft.com/office/drawing/2014/main" id="{E90D7E2F-DD96-4188-B8E8-413D47799741}"/>
                  </a:ext>
                </a:extLst>
              </p:cNvPr>
              <p:cNvSpPr/>
              <p:nvPr/>
            </p:nvSpPr>
            <p:spPr>
              <a:xfrm>
                <a:off x="1358646" y="5612891"/>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38" name="object 836">
                <a:extLst>
                  <a:ext uri="{FF2B5EF4-FFF2-40B4-BE49-F238E27FC236}">
                    <a16:creationId xmlns:a16="http://schemas.microsoft.com/office/drawing/2014/main" id="{BE74F97A-D7EC-4B0E-B663-5981E4E44487}"/>
                  </a:ext>
                </a:extLst>
              </p:cNvPr>
              <p:cNvSpPr/>
              <p:nvPr/>
            </p:nvSpPr>
            <p:spPr>
              <a:xfrm>
                <a:off x="1357883" y="5613653"/>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39" name="object 837">
                <a:extLst>
                  <a:ext uri="{FF2B5EF4-FFF2-40B4-BE49-F238E27FC236}">
                    <a16:creationId xmlns:a16="http://schemas.microsoft.com/office/drawing/2014/main" id="{15DAA0C4-27BA-4080-862D-5955FC2AF017}"/>
                  </a:ext>
                </a:extLst>
              </p:cNvPr>
              <p:cNvSpPr/>
              <p:nvPr/>
            </p:nvSpPr>
            <p:spPr>
              <a:xfrm>
                <a:off x="1357122" y="5614415"/>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40" name="object 838">
                <a:extLst>
                  <a:ext uri="{FF2B5EF4-FFF2-40B4-BE49-F238E27FC236}">
                    <a16:creationId xmlns:a16="http://schemas.microsoft.com/office/drawing/2014/main" id="{20E549B7-256F-47EB-B7E2-9BC4B363E800}"/>
                  </a:ext>
                </a:extLst>
              </p:cNvPr>
              <p:cNvSpPr/>
              <p:nvPr/>
            </p:nvSpPr>
            <p:spPr>
              <a:xfrm>
                <a:off x="1356360" y="5615178"/>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41" name="object 839">
                <a:extLst>
                  <a:ext uri="{FF2B5EF4-FFF2-40B4-BE49-F238E27FC236}">
                    <a16:creationId xmlns:a16="http://schemas.microsoft.com/office/drawing/2014/main" id="{74556F85-C175-4D2A-A32A-A19F1E7CC492}"/>
                  </a:ext>
                </a:extLst>
              </p:cNvPr>
              <p:cNvSpPr/>
              <p:nvPr/>
            </p:nvSpPr>
            <p:spPr>
              <a:xfrm>
                <a:off x="1355597" y="5615940"/>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42" name="object 840">
                <a:extLst>
                  <a:ext uri="{FF2B5EF4-FFF2-40B4-BE49-F238E27FC236}">
                    <a16:creationId xmlns:a16="http://schemas.microsoft.com/office/drawing/2014/main" id="{52602961-38DC-4CF3-8AF6-86EDD02AE435}"/>
                  </a:ext>
                </a:extLst>
              </p:cNvPr>
              <p:cNvSpPr/>
              <p:nvPr/>
            </p:nvSpPr>
            <p:spPr>
              <a:xfrm>
                <a:off x="1354074" y="5616702"/>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43" name="object 841">
                <a:extLst>
                  <a:ext uri="{FF2B5EF4-FFF2-40B4-BE49-F238E27FC236}">
                    <a16:creationId xmlns:a16="http://schemas.microsoft.com/office/drawing/2014/main" id="{8627776C-A518-4722-9967-EDC1E54D2EF1}"/>
                  </a:ext>
                </a:extLst>
              </p:cNvPr>
              <p:cNvSpPr/>
              <p:nvPr/>
            </p:nvSpPr>
            <p:spPr>
              <a:xfrm>
                <a:off x="1353311" y="5617464"/>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44" name="object 842">
                <a:extLst>
                  <a:ext uri="{FF2B5EF4-FFF2-40B4-BE49-F238E27FC236}">
                    <a16:creationId xmlns:a16="http://schemas.microsoft.com/office/drawing/2014/main" id="{420715D8-4823-49CE-974A-249EDD27A8D1}"/>
                  </a:ext>
                </a:extLst>
              </p:cNvPr>
              <p:cNvSpPr/>
              <p:nvPr/>
            </p:nvSpPr>
            <p:spPr>
              <a:xfrm>
                <a:off x="1352550" y="5618226"/>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45" name="object 843">
                <a:extLst>
                  <a:ext uri="{FF2B5EF4-FFF2-40B4-BE49-F238E27FC236}">
                    <a16:creationId xmlns:a16="http://schemas.microsoft.com/office/drawing/2014/main" id="{424A19B1-478D-41A9-AA05-AF8DD7542719}"/>
                  </a:ext>
                </a:extLst>
              </p:cNvPr>
              <p:cNvSpPr/>
              <p:nvPr/>
            </p:nvSpPr>
            <p:spPr>
              <a:xfrm>
                <a:off x="1351788" y="5618988"/>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46" name="object 844">
                <a:extLst>
                  <a:ext uri="{FF2B5EF4-FFF2-40B4-BE49-F238E27FC236}">
                    <a16:creationId xmlns:a16="http://schemas.microsoft.com/office/drawing/2014/main" id="{58FF6210-083A-4B3E-B63F-7DC1F9D473A3}"/>
                  </a:ext>
                </a:extLst>
              </p:cNvPr>
              <p:cNvSpPr/>
              <p:nvPr/>
            </p:nvSpPr>
            <p:spPr>
              <a:xfrm>
                <a:off x="1351025" y="5619750"/>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47" name="object 845">
                <a:extLst>
                  <a:ext uri="{FF2B5EF4-FFF2-40B4-BE49-F238E27FC236}">
                    <a16:creationId xmlns:a16="http://schemas.microsoft.com/office/drawing/2014/main" id="{3A9FE9A5-A218-478D-84DE-797E58FB3E44}"/>
                  </a:ext>
                </a:extLst>
              </p:cNvPr>
              <p:cNvSpPr/>
              <p:nvPr/>
            </p:nvSpPr>
            <p:spPr>
              <a:xfrm>
                <a:off x="1350263" y="5620511"/>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48" name="object 846">
                <a:extLst>
                  <a:ext uri="{FF2B5EF4-FFF2-40B4-BE49-F238E27FC236}">
                    <a16:creationId xmlns:a16="http://schemas.microsoft.com/office/drawing/2014/main" id="{9EEEBD51-DB98-4BE6-96D8-D05ED78019B7}"/>
                  </a:ext>
                </a:extLst>
              </p:cNvPr>
              <p:cNvSpPr/>
              <p:nvPr/>
            </p:nvSpPr>
            <p:spPr>
              <a:xfrm>
                <a:off x="1348739" y="5621273"/>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49" name="object 847">
                <a:extLst>
                  <a:ext uri="{FF2B5EF4-FFF2-40B4-BE49-F238E27FC236}">
                    <a16:creationId xmlns:a16="http://schemas.microsoft.com/office/drawing/2014/main" id="{73840E85-92E2-4189-8DD4-6A6FBF199401}"/>
                  </a:ext>
                </a:extLst>
              </p:cNvPr>
              <p:cNvSpPr/>
              <p:nvPr/>
            </p:nvSpPr>
            <p:spPr>
              <a:xfrm>
                <a:off x="1347977" y="5622035"/>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50" name="object 848">
                <a:extLst>
                  <a:ext uri="{FF2B5EF4-FFF2-40B4-BE49-F238E27FC236}">
                    <a16:creationId xmlns:a16="http://schemas.microsoft.com/office/drawing/2014/main" id="{09157075-6DC8-44F1-9905-044CB1881F79}"/>
                  </a:ext>
                </a:extLst>
              </p:cNvPr>
              <p:cNvSpPr/>
              <p:nvPr/>
            </p:nvSpPr>
            <p:spPr>
              <a:xfrm>
                <a:off x="1347216" y="5622797"/>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51" name="object 849">
                <a:extLst>
                  <a:ext uri="{FF2B5EF4-FFF2-40B4-BE49-F238E27FC236}">
                    <a16:creationId xmlns:a16="http://schemas.microsoft.com/office/drawing/2014/main" id="{2260138C-C671-412C-A917-89AB739A4814}"/>
                  </a:ext>
                </a:extLst>
              </p:cNvPr>
              <p:cNvSpPr/>
              <p:nvPr/>
            </p:nvSpPr>
            <p:spPr>
              <a:xfrm>
                <a:off x="1346453" y="5623559"/>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52" name="object 850">
                <a:extLst>
                  <a:ext uri="{FF2B5EF4-FFF2-40B4-BE49-F238E27FC236}">
                    <a16:creationId xmlns:a16="http://schemas.microsoft.com/office/drawing/2014/main" id="{39CD73B9-A5E3-4ADB-A38E-22443B04F70B}"/>
                  </a:ext>
                </a:extLst>
              </p:cNvPr>
              <p:cNvSpPr/>
              <p:nvPr/>
            </p:nvSpPr>
            <p:spPr>
              <a:xfrm>
                <a:off x="1344930" y="5624321"/>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53" name="object 851">
                <a:extLst>
                  <a:ext uri="{FF2B5EF4-FFF2-40B4-BE49-F238E27FC236}">
                    <a16:creationId xmlns:a16="http://schemas.microsoft.com/office/drawing/2014/main" id="{8C6F6D19-6CC5-424E-BBFE-1C2D532ADA44}"/>
                  </a:ext>
                </a:extLst>
              </p:cNvPr>
              <p:cNvSpPr/>
              <p:nvPr/>
            </p:nvSpPr>
            <p:spPr>
              <a:xfrm>
                <a:off x="1344167" y="5625084"/>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54" name="object 852">
                <a:extLst>
                  <a:ext uri="{FF2B5EF4-FFF2-40B4-BE49-F238E27FC236}">
                    <a16:creationId xmlns:a16="http://schemas.microsoft.com/office/drawing/2014/main" id="{CA694DCD-C101-4728-AFDE-FC6EAC187CAA}"/>
                  </a:ext>
                </a:extLst>
              </p:cNvPr>
              <p:cNvSpPr/>
              <p:nvPr/>
            </p:nvSpPr>
            <p:spPr>
              <a:xfrm>
                <a:off x="1343405" y="5625846"/>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55" name="object 853">
                <a:extLst>
                  <a:ext uri="{FF2B5EF4-FFF2-40B4-BE49-F238E27FC236}">
                    <a16:creationId xmlns:a16="http://schemas.microsoft.com/office/drawing/2014/main" id="{F6DEF5A9-EE48-4006-B7AE-7FF845EE8C9F}"/>
                  </a:ext>
                </a:extLst>
              </p:cNvPr>
              <p:cNvSpPr/>
              <p:nvPr/>
            </p:nvSpPr>
            <p:spPr>
              <a:xfrm>
                <a:off x="1342644" y="5626608"/>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56" name="object 854">
                <a:extLst>
                  <a:ext uri="{FF2B5EF4-FFF2-40B4-BE49-F238E27FC236}">
                    <a16:creationId xmlns:a16="http://schemas.microsoft.com/office/drawing/2014/main" id="{D5708FA7-350B-4868-B20D-EB0AAAAEBB5E}"/>
                  </a:ext>
                </a:extLst>
              </p:cNvPr>
              <p:cNvSpPr/>
              <p:nvPr/>
            </p:nvSpPr>
            <p:spPr>
              <a:xfrm>
                <a:off x="1341119" y="5627370"/>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57" name="object 855">
                <a:extLst>
                  <a:ext uri="{FF2B5EF4-FFF2-40B4-BE49-F238E27FC236}">
                    <a16:creationId xmlns:a16="http://schemas.microsoft.com/office/drawing/2014/main" id="{3CFF96D8-7D21-4CFB-8F5D-7AB197198FE7}"/>
                  </a:ext>
                </a:extLst>
              </p:cNvPr>
              <p:cNvSpPr/>
              <p:nvPr/>
            </p:nvSpPr>
            <p:spPr>
              <a:xfrm>
                <a:off x="1340358" y="5628132"/>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58" name="object 856">
                <a:extLst>
                  <a:ext uri="{FF2B5EF4-FFF2-40B4-BE49-F238E27FC236}">
                    <a16:creationId xmlns:a16="http://schemas.microsoft.com/office/drawing/2014/main" id="{5665C5A5-C20C-4636-B026-14913661CFA5}"/>
                  </a:ext>
                </a:extLst>
              </p:cNvPr>
              <p:cNvSpPr/>
              <p:nvPr/>
            </p:nvSpPr>
            <p:spPr>
              <a:xfrm>
                <a:off x="1339596" y="5628894"/>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59" name="object 857">
                <a:extLst>
                  <a:ext uri="{FF2B5EF4-FFF2-40B4-BE49-F238E27FC236}">
                    <a16:creationId xmlns:a16="http://schemas.microsoft.com/office/drawing/2014/main" id="{0E339787-FDF8-440B-B645-2FCBFCCBB846}"/>
                  </a:ext>
                </a:extLst>
              </p:cNvPr>
              <p:cNvSpPr/>
              <p:nvPr/>
            </p:nvSpPr>
            <p:spPr>
              <a:xfrm>
                <a:off x="1338833" y="5629655"/>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60" name="object 858">
                <a:extLst>
                  <a:ext uri="{FF2B5EF4-FFF2-40B4-BE49-F238E27FC236}">
                    <a16:creationId xmlns:a16="http://schemas.microsoft.com/office/drawing/2014/main" id="{D7E6F428-57D4-4017-B0E5-BE5585661529}"/>
                  </a:ext>
                </a:extLst>
              </p:cNvPr>
              <p:cNvSpPr/>
              <p:nvPr/>
            </p:nvSpPr>
            <p:spPr>
              <a:xfrm>
                <a:off x="1337310" y="5630417"/>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61" name="object 859">
                <a:extLst>
                  <a:ext uri="{FF2B5EF4-FFF2-40B4-BE49-F238E27FC236}">
                    <a16:creationId xmlns:a16="http://schemas.microsoft.com/office/drawing/2014/main" id="{6B51A448-8E63-4DFF-9141-FCFED3106D32}"/>
                  </a:ext>
                </a:extLst>
              </p:cNvPr>
              <p:cNvSpPr/>
              <p:nvPr/>
            </p:nvSpPr>
            <p:spPr>
              <a:xfrm>
                <a:off x="1336547" y="5631179"/>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62" name="object 860">
                <a:extLst>
                  <a:ext uri="{FF2B5EF4-FFF2-40B4-BE49-F238E27FC236}">
                    <a16:creationId xmlns:a16="http://schemas.microsoft.com/office/drawing/2014/main" id="{06B99B15-0794-453B-9DAA-FA9D7DF2E4A2}"/>
                  </a:ext>
                </a:extLst>
              </p:cNvPr>
              <p:cNvSpPr/>
              <p:nvPr/>
            </p:nvSpPr>
            <p:spPr>
              <a:xfrm>
                <a:off x="1335786" y="5631941"/>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63" name="object 861">
                <a:extLst>
                  <a:ext uri="{FF2B5EF4-FFF2-40B4-BE49-F238E27FC236}">
                    <a16:creationId xmlns:a16="http://schemas.microsoft.com/office/drawing/2014/main" id="{515593E3-52AE-4D44-B73C-2DF06BD9AE13}"/>
                  </a:ext>
                </a:extLst>
              </p:cNvPr>
              <p:cNvSpPr/>
              <p:nvPr/>
            </p:nvSpPr>
            <p:spPr>
              <a:xfrm>
                <a:off x="1334261" y="5632703"/>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64" name="object 862">
                <a:extLst>
                  <a:ext uri="{FF2B5EF4-FFF2-40B4-BE49-F238E27FC236}">
                    <a16:creationId xmlns:a16="http://schemas.microsoft.com/office/drawing/2014/main" id="{53853993-AE40-4879-88A4-19E4E5200D64}"/>
                  </a:ext>
                </a:extLst>
              </p:cNvPr>
              <p:cNvSpPr/>
              <p:nvPr/>
            </p:nvSpPr>
            <p:spPr>
              <a:xfrm>
                <a:off x="1333500" y="5633465"/>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65" name="object 863">
                <a:extLst>
                  <a:ext uri="{FF2B5EF4-FFF2-40B4-BE49-F238E27FC236}">
                    <a16:creationId xmlns:a16="http://schemas.microsoft.com/office/drawing/2014/main" id="{D6DF9F08-2AD1-4FD3-85B8-2E923DA5244A}"/>
                  </a:ext>
                </a:extLst>
              </p:cNvPr>
              <p:cNvSpPr/>
              <p:nvPr/>
            </p:nvSpPr>
            <p:spPr>
              <a:xfrm>
                <a:off x="1332738" y="5634228"/>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66" name="object 864">
                <a:extLst>
                  <a:ext uri="{FF2B5EF4-FFF2-40B4-BE49-F238E27FC236}">
                    <a16:creationId xmlns:a16="http://schemas.microsoft.com/office/drawing/2014/main" id="{FFB2E66E-B757-4D00-ADC0-1F874ED54991}"/>
                  </a:ext>
                </a:extLst>
              </p:cNvPr>
              <p:cNvSpPr/>
              <p:nvPr/>
            </p:nvSpPr>
            <p:spPr>
              <a:xfrm>
                <a:off x="1331975" y="5634990"/>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67" name="object 865">
                <a:extLst>
                  <a:ext uri="{FF2B5EF4-FFF2-40B4-BE49-F238E27FC236}">
                    <a16:creationId xmlns:a16="http://schemas.microsoft.com/office/drawing/2014/main" id="{2046E734-FDDB-48C8-9528-6CEFEE8DCCF5}"/>
                  </a:ext>
                </a:extLst>
              </p:cNvPr>
              <p:cNvSpPr/>
              <p:nvPr/>
            </p:nvSpPr>
            <p:spPr>
              <a:xfrm>
                <a:off x="1330452" y="5635752"/>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68" name="object 866">
                <a:extLst>
                  <a:ext uri="{FF2B5EF4-FFF2-40B4-BE49-F238E27FC236}">
                    <a16:creationId xmlns:a16="http://schemas.microsoft.com/office/drawing/2014/main" id="{D686B19B-33AE-4F65-A130-D547532B6E80}"/>
                  </a:ext>
                </a:extLst>
              </p:cNvPr>
              <p:cNvSpPr/>
              <p:nvPr/>
            </p:nvSpPr>
            <p:spPr>
              <a:xfrm>
                <a:off x="1329689" y="5636514"/>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69" name="object 867">
                <a:extLst>
                  <a:ext uri="{FF2B5EF4-FFF2-40B4-BE49-F238E27FC236}">
                    <a16:creationId xmlns:a16="http://schemas.microsoft.com/office/drawing/2014/main" id="{6FA61540-B0BA-45C5-9710-EC3EECCBD056}"/>
                  </a:ext>
                </a:extLst>
              </p:cNvPr>
              <p:cNvSpPr/>
              <p:nvPr/>
            </p:nvSpPr>
            <p:spPr>
              <a:xfrm>
                <a:off x="1328927" y="5637276"/>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70" name="object 868">
                <a:extLst>
                  <a:ext uri="{FF2B5EF4-FFF2-40B4-BE49-F238E27FC236}">
                    <a16:creationId xmlns:a16="http://schemas.microsoft.com/office/drawing/2014/main" id="{6E20C576-9EC4-4910-9813-D5FA0A77821F}"/>
                  </a:ext>
                </a:extLst>
              </p:cNvPr>
              <p:cNvSpPr/>
              <p:nvPr/>
            </p:nvSpPr>
            <p:spPr>
              <a:xfrm>
                <a:off x="1328166" y="5638038"/>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71" name="object 869">
                <a:extLst>
                  <a:ext uri="{FF2B5EF4-FFF2-40B4-BE49-F238E27FC236}">
                    <a16:creationId xmlns:a16="http://schemas.microsoft.com/office/drawing/2014/main" id="{9858A4B6-8505-4E4B-83D3-4235EF3421F0}"/>
                  </a:ext>
                </a:extLst>
              </p:cNvPr>
              <p:cNvSpPr/>
              <p:nvPr/>
            </p:nvSpPr>
            <p:spPr>
              <a:xfrm>
                <a:off x="1326641" y="5638800"/>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72" name="object 870">
                <a:extLst>
                  <a:ext uri="{FF2B5EF4-FFF2-40B4-BE49-F238E27FC236}">
                    <a16:creationId xmlns:a16="http://schemas.microsoft.com/office/drawing/2014/main" id="{AAE9DB26-60A6-41ED-944E-7CA388211181}"/>
                  </a:ext>
                </a:extLst>
              </p:cNvPr>
              <p:cNvSpPr/>
              <p:nvPr/>
            </p:nvSpPr>
            <p:spPr>
              <a:xfrm>
                <a:off x="1325880" y="5639561"/>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73" name="object 871">
                <a:extLst>
                  <a:ext uri="{FF2B5EF4-FFF2-40B4-BE49-F238E27FC236}">
                    <a16:creationId xmlns:a16="http://schemas.microsoft.com/office/drawing/2014/main" id="{66BFD16F-F6A6-4C79-8B23-C561655DD757}"/>
                  </a:ext>
                </a:extLst>
              </p:cNvPr>
              <p:cNvSpPr/>
              <p:nvPr/>
            </p:nvSpPr>
            <p:spPr>
              <a:xfrm>
                <a:off x="1325117" y="5640323"/>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74" name="object 872">
                <a:extLst>
                  <a:ext uri="{FF2B5EF4-FFF2-40B4-BE49-F238E27FC236}">
                    <a16:creationId xmlns:a16="http://schemas.microsoft.com/office/drawing/2014/main" id="{1FDB331B-F30F-4C9E-9BD4-726B95FE86F3}"/>
                  </a:ext>
                </a:extLst>
              </p:cNvPr>
              <p:cNvSpPr/>
              <p:nvPr/>
            </p:nvSpPr>
            <p:spPr>
              <a:xfrm>
                <a:off x="1324355" y="5641085"/>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75" name="object 873">
                <a:extLst>
                  <a:ext uri="{FF2B5EF4-FFF2-40B4-BE49-F238E27FC236}">
                    <a16:creationId xmlns:a16="http://schemas.microsoft.com/office/drawing/2014/main" id="{3506C2CE-80B5-47C5-BB38-CCBFE8D1222B}"/>
                  </a:ext>
                </a:extLst>
              </p:cNvPr>
              <p:cNvSpPr/>
              <p:nvPr/>
            </p:nvSpPr>
            <p:spPr>
              <a:xfrm>
                <a:off x="1322832" y="5641847"/>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76" name="object 874">
                <a:extLst>
                  <a:ext uri="{FF2B5EF4-FFF2-40B4-BE49-F238E27FC236}">
                    <a16:creationId xmlns:a16="http://schemas.microsoft.com/office/drawing/2014/main" id="{872E28E4-EE21-4CD8-BDFC-4B69D716B563}"/>
                  </a:ext>
                </a:extLst>
              </p:cNvPr>
              <p:cNvSpPr/>
              <p:nvPr/>
            </p:nvSpPr>
            <p:spPr>
              <a:xfrm>
                <a:off x="1322069" y="5642609"/>
                <a:ext cx="29845" cy="0"/>
              </a:xfrm>
              <a:custGeom>
                <a:avLst/>
                <a:gdLst/>
                <a:ahLst/>
                <a:cxnLst/>
                <a:rect l="l" t="t" r="r" b="b"/>
                <a:pathLst>
                  <a:path w="29844">
                    <a:moveTo>
                      <a:pt x="0" y="0"/>
                    </a:moveTo>
                    <a:lnTo>
                      <a:pt x="2971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77" name="object 875">
                <a:extLst>
                  <a:ext uri="{FF2B5EF4-FFF2-40B4-BE49-F238E27FC236}">
                    <a16:creationId xmlns:a16="http://schemas.microsoft.com/office/drawing/2014/main" id="{93175D62-8E01-4459-9964-5519481FB9C9}"/>
                  </a:ext>
                </a:extLst>
              </p:cNvPr>
              <p:cNvSpPr/>
              <p:nvPr/>
            </p:nvSpPr>
            <p:spPr>
              <a:xfrm>
                <a:off x="1321308" y="5643371"/>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78" name="object 876">
                <a:extLst>
                  <a:ext uri="{FF2B5EF4-FFF2-40B4-BE49-F238E27FC236}">
                    <a16:creationId xmlns:a16="http://schemas.microsoft.com/office/drawing/2014/main" id="{84EF8622-9FB7-4A8D-9D77-394E1E7BCA15}"/>
                  </a:ext>
                </a:extLst>
              </p:cNvPr>
              <p:cNvSpPr/>
              <p:nvPr/>
            </p:nvSpPr>
            <p:spPr>
              <a:xfrm>
                <a:off x="1320546" y="5644134"/>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79" name="object 877">
                <a:extLst>
                  <a:ext uri="{FF2B5EF4-FFF2-40B4-BE49-F238E27FC236}">
                    <a16:creationId xmlns:a16="http://schemas.microsoft.com/office/drawing/2014/main" id="{77BA980D-5DA9-4B4D-A4BB-62DAB72397D9}"/>
                  </a:ext>
                </a:extLst>
              </p:cNvPr>
              <p:cNvSpPr/>
              <p:nvPr/>
            </p:nvSpPr>
            <p:spPr>
              <a:xfrm>
                <a:off x="1319783" y="5644896"/>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80" name="object 878">
                <a:extLst>
                  <a:ext uri="{FF2B5EF4-FFF2-40B4-BE49-F238E27FC236}">
                    <a16:creationId xmlns:a16="http://schemas.microsoft.com/office/drawing/2014/main" id="{FEEB6DAF-132F-438D-9741-4AE84E6A3333}"/>
                  </a:ext>
                </a:extLst>
              </p:cNvPr>
              <p:cNvSpPr/>
              <p:nvPr/>
            </p:nvSpPr>
            <p:spPr>
              <a:xfrm>
                <a:off x="1318260" y="5645658"/>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81" name="object 879">
                <a:extLst>
                  <a:ext uri="{FF2B5EF4-FFF2-40B4-BE49-F238E27FC236}">
                    <a16:creationId xmlns:a16="http://schemas.microsoft.com/office/drawing/2014/main" id="{97E5ED8C-3BF6-431B-9F7D-59B7988557B1}"/>
                  </a:ext>
                </a:extLst>
              </p:cNvPr>
              <p:cNvSpPr/>
              <p:nvPr/>
            </p:nvSpPr>
            <p:spPr>
              <a:xfrm>
                <a:off x="1317497" y="5646420"/>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82" name="object 880">
                <a:extLst>
                  <a:ext uri="{FF2B5EF4-FFF2-40B4-BE49-F238E27FC236}">
                    <a16:creationId xmlns:a16="http://schemas.microsoft.com/office/drawing/2014/main" id="{C018AFAA-6B02-4927-87F8-8B347AF78532}"/>
                  </a:ext>
                </a:extLst>
              </p:cNvPr>
              <p:cNvSpPr/>
              <p:nvPr/>
            </p:nvSpPr>
            <p:spPr>
              <a:xfrm>
                <a:off x="1316736" y="5647182"/>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83" name="object 881">
                <a:extLst>
                  <a:ext uri="{FF2B5EF4-FFF2-40B4-BE49-F238E27FC236}">
                    <a16:creationId xmlns:a16="http://schemas.microsoft.com/office/drawing/2014/main" id="{4B21BC62-D29D-4E23-86C2-31C06352124C}"/>
                  </a:ext>
                </a:extLst>
              </p:cNvPr>
              <p:cNvSpPr/>
              <p:nvPr/>
            </p:nvSpPr>
            <p:spPr>
              <a:xfrm>
                <a:off x="1315974" y="5647944"/>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84" name="object 882">
                <a:extLst>
                  <a:ext uri="{FF2B5EF4-FFF2-40B4-BE49-F238E27FC236}">
                    <a16:creationId xmlns:a16="http://schemas.microsoft.com/office/drawing/2014/main" id="{8E96FF78-1064-47BF-BDDC-6F9A8D358A6A}"/>
                  </a:ext>
                </a:extLst>
              </p:cNvPr>
              <p:cNvSpPr/>
              <p:nvPr/>
            </p:nvSpPr>
            <p:spPr>
              <a:xfrm>
                <a:off x="1315211" y="5648705"/>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85" name="object 883">
                <a:extLst>
                  <a:ext uri="{FF2B5EF4-FFF2-40B4-BE49-F238E27FC236}">
                    <a16:creationId xmlns:a16="http://schemas.microsoft.com/office/drawing/2014/main" id="{1162AA17-65D7-473F-8048-642F86630F9E}"/>
                  </a:ext>
                </a:extLst>
              </p:cNvPr>
              <p:cNvSpPr/>
              <p:nvPr/>
            </p:nvSpPr>
            <p:spPr>
              <a:xfrm>
                <a:off x="1313688" y="5649467"/>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86" name="object 884">
                <a:extLst>
                  <a:ext uri="{FF2B5EF4-FFF2-40B4-BE49-F238E27FC236}">
                    <a16:creationId xmlns:a16="http://schemas.microsoft.com/office/drawing/2014/main" id="{6345B5F9-6A71-41FB-A23D-0C84904085DE}"/>
                  </a:ext>
                </a:extLst>
              </p:cNvPr>
              <p:cNvSpPr/>
              <p:nvPr/>
            </p:nvSpPr>
            <p:spPr>
              <a:xfrm>
                <a:off x="1312925" y="5650229"/>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87" name="object 885">
                <a:extLst>
                  <a:ext uri="{FF2B5EF4-FFF2-40B4-BE49-F238E27FC236}">
                    <a16:creationId xmlns:a16="http://schemas.microsoft.com/office/drawing/2014/main" id="{08649C28-A295-44F1-B8C2-D5D5D3C10022}"/>
                  </a:ext>
                </a:extLst>
              </p:cNvPr>
              <p:cNvSpPr/>
              <p:nvPr/>
            </p:nvSpPr>
            <p:spPr>
              <a:xfrm>
                <a:off x="1312163" y="5650991"/>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88" name="object 886">
                <a:extLst>
                  <a:ext uri="{FF2B5EF4-FFF2-40B4-BE49-F238E27FC236}">
                    <a16:creationId xmlns:a16="http://schemas.microsoft.com/office/drawing/2014/main" id="{E871B551-7734-4B3D-8632-161CCF1AA7DA}"/>
                  </a:ext>
                </a:extLst>
              </p:cNvPr>
              <p:cNvSpPr/>
              <p:nvPr/>
            </p:nvSpPr>
            <p:spPr>
              <a:xfrm>
                <a:off x="1311402" y="5651753"/>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89" name="object 887">
                <a:extLst>
                  <a:ext uri="{FF2B5EF4-FFF2-40B4-BE49-F238E27FC236}">
                    <a16:creationId xmlns:a16="http://schemas.microsoft.com/office/drawing/2014/main" id="{DB97EB56-93B6-46DA-B44A-83E8FD7D8C1A}"/>
                  </a:ext>
                </a:extLst>
              </p:cNvPr>
              <p:cNvSpPr/>
              <p:nvPr/>
            </p:nvSpPr>
            <p:spPr>
              <a:xfrm>
                <a:off x="1310639" y="5652515"/>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90" name="object 888">
                <a:extLst>
                  <a:ext uri="{FF2B5EF4-FFF2-40B4-BE49-F238E27FC236}">
                    <a16:creationId xmlns:a16="http://schemas.microsoft.com/office/drawing/2014/main" id="{3853B4E3-EB58-493B-9A6E-F867BD069FBD}"/>
                  </a:ext>
                </a:extLst>
              </p:cNvPr>
              <p:cNvSpPr/>
              <p:nvPr/>
            </p:nvSpPr>
            <p:spPr>
              <a:xfrm>
                <a:off x="1309116" y="5653278"/>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91" name="object 889">
                <a:extLst>
                  <a:ext uri="{FF2B5EF4-FFF2-40B4-BE49-F238E27FC236}">
                    <a16:creationId xmlns:a16="http://schemas.microsoft.com/office/drawing/2014/main" id="{FCA59D34-2F95-49DC-B960-F64439318A98}"/>
                  </a:ext>
                </a:extLst>
              </p:cNvPr>
              <p:cNvSpPr/>
              <p:nvPr/>
            </p:nvSpPr>
            <p:spPr>
              <a:xfrm>
                <a:off x="1308353" y="5654040"/>
                <a:ext cx="29209" cy="0"/>
              </a:xfrm>
              <a:custGeom>
                <a:avLst/>
                <a:gdLst/>
                <a:ahLst/>
                <a:cxnLst/>
                <a:rect l="l" t="t" r="r" b="b"/>
                <a:pathLst>
                  <a:path w="29209">
                    <a:moveTo>
                      <a:pt x="0" y="0"/>
                    </a:moveTo>
                    <a:lnTo>
                      <a:pt x="2895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92" name="object 890">
                <a:extLst>
                  <a:ext uri="{FF2B5EF4-FFF2-40B4-BE49-F238E27FC236}">
                    <a16:creationId xmlns:a16="http://schemas.microsoft.com/office/drawing/2014/main" id="{D72B042F-6754-46D5-8A56-5E84B6ABD394}"/>
                  </a:ext>
                </a:extLst>
              </p:cNvPr>
              <p:cNvSpPr/>
              <p:nvPr/>
            </p:nvSpPr>
            <p:spPr>
              <a:xfrm>
                <a:off x="1307591" y="5654802"/>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93" name="object 891">
                <a:extLst>
                  <a:ext uri="{FF2B5EF4-FFF2-40B4-BE49-F238E27FC236}">
                    <a16:creationId xmlns:a16="http://schemas.microsoft.com/office/drawing/2014/main" id="{06C45B98-ED87-45F1-BD91-7FC4CAE3FB03}"/>
                  </a:ext>
                </a:extLst>
              </p:cNvPr>
              <p:cNvSpPr/>
              <p:nvPr/>
            </p:nvSpPr>
            <p:spPr>
              <a:xfrm>
                <a:off x="1306830" y="5655564"/>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94" name="object 892">
                <a:extLst>
                  <a:ext uri="{FF2B5EF4-FFF2-40B4-BE49-F238E27FC236}">
                    <a16:creationId xmlns:a16="http://schemas.microsoft.com/office/drawing/2014/main" id="{C2973B5D-B0D1-438D-9FD3-F8EE74CF1EDE}"/>
                  </a:ext>
                </a:extLst>
              </p:cNvPr>
              <p:cNvSpPr/>
              <p:nvPr/>
            </p:nvSpPr>
            <p:spPr>
              <a:xfrm>
                <a:off x="1306067" y="5656326"/>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95" name="object 893">
                <a:extLst>
                  <a:ext uri="{FF2B5EF4-FFF2-40B4-BE49-F238E27FC236}">
                    <a16:creationId xmlns:a16="http://schemas.microsoft.com/office/drawing/2014/main" id="{8CB2792C-5063-4B62-A208-E0911A8E1D08}"/>
                  </a:ext>
                </a:extLst>
              </p:cNvPr>
              <p:cNvSpPr/>
              <p:nvPr/>
            </p:nvSpPr>
            <p:spPr>
              <a:xfrm>
                <a:off x="1305305" y="5657088"/>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96" name="object 894">
                <a:extLst>
                  <a:ext uri="{FF2B5EF4-FFF2-40B4-BE49-F238E27FC236}">
                    <a16:creationId xmlns:a16="http://schemas.microsoft.com/office/drawing/2014/main" id="{22EEF9BC-FC24-4F07-BC5D-FB2B2C3DEA52}"/>
                  </a:ext>
                </a:extLst>
              </p:cNvPr>
              <p:cNvSpPr/>
              <p:nvPr/>
            </p:nvSpPr>
            <p:spPr>
              <a:xfrm>
                <a:off x="1304544" y="5657850"/>
                <a:ext cx="28575" cy="0"/>
              </a:xfrm>
              <a:custGeom>
                <a:avLst/>
                <a:gdLst/>
                <a:ahLst/>
                <a:cxnLst/>
                <a:rect l="l" t="t" r="r" b="b"/>
                <a:pathLst>
                  <a:path w="28575">
                    <a:moveTo>
                      <a:pt x="0" y="0"/>
                    </a:moveTo>
                    <a:lnTo>
                      <a:pt x="2819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97" name="object 895">
                <a:extLst>
                  <a:ext uri="{FF2B5EF4-FFF2-40B4-BE49-F238E27FC236}">
                    <a16:creationId xmlns:a16="http://schemas.microsoft.com/office/drawing/2014/main" id="{905E58DF-B416-489F-9326-D0C5B7C6F8A6}"/>
                  </a:ext>
                </a:extLst>
              </p:cNvPr>
              <p:cNvSpPr/>
              <p:nvPr/>
            </p:nvSpPr>
            <p:spPr>
              <a:xfrm>
                <a:off x="1303782" y="5658611"/>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98" name="object 896">
                <a:extLst>
                  <a:ext uri="{FF2B5EF4-FFF2-40B4-BE49-F238E27FC236}">
                    <a16:creationId xmlns:a16="http://schemas.microsoft.com/office/drawing/2014/main" id="{98330701-907E-424A-A542-B1B194E931B2}"/>
                  </a:ext>
                </a:extLst>
              </p:cNvPr>
              <p:cNvSpPr/>
              <p:nvPr/>
            </p:nvSpPr>
            <p:spPr>
              <a:xfrm>
                <a:off x="1303019" y="5659373"/>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599" name="object 897">
                <a:extLst>
                  <a:ext uri="{FF2B5EF4-FFF2-40B4-BE49-F238E27FC236}">
                    <a16:creationId xmlns:a16="http://schemas.microsoft.com/office/drawing/2014/main" id="{B80DE465-5015-4211-8C13-B94E54DBEB19}"/>
                  </a:ext>
                </a:extLst>
              </p:cNvPr>
              <p:cNvSpPr/>
              <p:nvPr/>
            </p:nvSpPr>
            <p:spPr>
              <a:xfrm>
                <a:off x="1302258" y="5660135"/>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00" name="object 898">
                <a:extLst>
                  <a:ext uri="{FF2B5EF4-FFF2-40B4-BE49-F238E27FC236}">
                    <a16:creationId xmlns:a16="http://schemas.microsoft.com/office/drawing/2014/main" id="{4EFDC02E-39C1-49C7-A96E-00492F8A8347}"/>
                  </a:ext>
                </a:extLst>
              </p:cNvPr>
              <p:cNvSpPr/>
              <p:nvPr/>
            </p:nvSpPr>
            <p:spPr>
              <a:xfrm>
                <a:off x="1301496" y="5660897"/>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01" name="object 899">
                <a:extLst>
                  <a:ext uri="{FF2B5EF4-FFF2-40B4-BE49-F238E27FC236}">
                    <a16:creationId xmlns:a16="http://schemas.microsoft.com/office/drawing/2014/main" id="{734CD240-21B3-4005-9B75-5A1F8795E13A}"/>
                  </a:ext>
                </a:extLst>
              </p:cNvPr>
              <p:cNvSpPr/>
              <p:nvPr/>
            </p:nvSpPr>
            <p:spPr>
              <a:xfrm>
                <a:off x="1300733" y="5661659"/>
                <a:ext cx="27940" cy="0"/>
              </a:xfrm>
              <a:custGeom>
                <a:avLst/>
                <a:gdLst/>
                <a:ahLst/>
                <a:cxnLst/>
                <a:rect l="l" t="t" r="r" b="b"/>
                <a:pathLst>
                  <a:path w="27940">
                    <a:moveTo>
                      <a:pt x="0" y="0"/>
                    </a:moveTo>
                    <a:lnTo>
                      <a:pt x="2743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02" name="object 900">
                <a:extLst>
                  <a:ext uri="{FF2B5EF4-FFF2-40B4-BE49-F238E27FC236}">
                    <a16:creationId xmlns:a16="http://schemas.microsoft.com/office/drawing/2014/main" id="{DCD8862C-E5D2-4628-B272-C5CF6931827B}"/>
                  </a:ext>
                </a:extLst>
              </p:cNvPr>
              <p:cNvSpPr/>
              <p:nvPr/>
            </p:nvSpPr>
            <p:spPr>
              <a:xfrm>
                <a:off x="1299972" y="5662421"/>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03" name="object 901">
                <a:extLst>
                  <a:ext uri="{FF2B5EF4-FFF2-40B4-BE49-F238E27FC236}">
                    <a16:creationId xmlns:a16="http://schemas.microsoft.com/office/drawing/2014/main" id="{2790B3E3-903D-4CC1-8B89-A216443A2522}"/>
                  </a:ext>
                </a:extLst>
              </p:cNvPr>
              <p:cNvSpPr/>
              <p:nvPr/>
            </p:nvSpPr>
            <p:spPr>
              <a:xfrm>
                <a:off x="1299210" y="5663184"/>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04" name="object 902">
                <a:extLst>
                  <a:ext uri="{FF2B5EF4-FFF2-40B4-BE49-F238E27FC236}">
                    <a16:creationId xmlns:a16="http://schemas.microsoft.com/office/drawing/2014/main" id="{07819653-659E-4229-88D1-1AC1C8D76539}"/>
                  </a:ext>
                </a:extLst>
              </p:cNvPr>
              <p:cNvSpPr/>
              <p:nvPr/>
            </p:nvSpPr>
            <p:spPr>
              <a:xfrm>
                <a:off x="1298447" y="5663946"/>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05" name="object 903">
                <a:extLst>
                  <a:ext uri="{FF2B5EF4-FFF2-40B4-BE49-F238E27FC236}">
                    <a16:creationId xmlns:a16="http://schemas.microsoft.com/office/drawing/2014/main" id="{5894AA52-81DD-4D3D-8E10-8E2D1943162D}"/>
                  </a:ext>
                </a:extLst>
              </p:cNvPr>
              <p:cNvSpPr/>
              <p:nvPr/>
            </p:nvSpPr>
            <p:spPr>
              <a:xfrm>
                <a:off x="1297686" y="5664708"/>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06" name="object 904">
                <a:extLst>
                  <a:ext uri="{FF2B5EF4-FFF2-40B4-BE49-F238E27FC236}">
                    <a16:creationId xmlns:a16="http://schemas.microsoft.com/office/drawing/2014/main" id="{79A3F18B-1B99-41BE-9185-F89A0B6E9B92}"/>
                  </a:ext>
                </a:extLst>
              </p:cNvPr>
              <p:cNvSpPr/>
              <p:nvPr/>
            </p:nvSpPr>
            <p:spPr>
              <a:xfrm>
                <a:off x="1296924" y="5665470"/>
                <a:ext cx="26670" cy="0"/>
              </a:xfrm>
              <a:custGeom>
                <a:avLst/>
                <a:gdLst/>
                <a:ahLst/>
                <a:cxnLst/>
                <a:rect l="l" t="t" r="r" b="b"/>
                <a:pathLst>
                  <a:path w="26669">
                    <a:moveTo>
                      <a:pt x="0" y="0"/>
                    </a:moveTo>
                    <a:lnTo>
                      <a:pt x="2666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07" name="object 905">
                <a:extLst>
                  <a:ext uri="{FF2B5EF4-FFF2-40B4-BE49-F238E27FC236}">
                    <a16:creationId xmlns:a16="http://schemas.microsoft.com/office/drawing/2014/main" id="{C99A8DBE-DE34-4735-BDB4-6A2F9CD1F54A}"/>
                  </a:ext>
                </a:extLst>
              </p:cNvPr>
              <p:cNvSpPr/>
              <p:nvPr/>
            </p:nvSpPr>
            <p:spPr>
              <a:xfrm>
                <a:off x="1296161" y="5666232"/>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08" name="object 906">
                <a:extLst>
                  <a:ext uri="{FF2B5EF4-FFF2-40B4-BE49-F238E27FC236}">
                    <a16:creationId xmlns:a16="http://schemas.microsoft.com/office/drawing/2014/main" id="{8AF73006-283B-44F8-A026-BE74DD7D655F}"/>
                  </a:ext>
                </a:extLst>
              </p:cNvPr>
              <p:cNvSpPr/>
              <p:nvPr/>
            </p:nvSpPr>
            <p:spPr>
              <a:xfrm>
                <a:off x="1295400" y="5666994"/>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09" name="object 907">
                <a:extLst>
                  <a:ext uri="{FF2B5EF4-FFF2-40B4-BE49-F238E27FC236}">
                    <a16:creationId xmlns:a16="http://schemas.microsoft.com/office/drawing/2014/main" id="{97BD0033-0D6F-42E5-9D58-A5645C16D906}"/>
                  </a:ext>
                </a:extLst>
              </p:cNvPr>
              <p:cNvSpPr/>
              <p:nvPr/>
            </p:nvSpPr>
            <p:spPr>
              <a:xfrm>
                <a:off x="1294638" y="5667755"/>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10" name="object 908">
                <a:extLst>
                  <a:ext uri="{FF2B5EF4-FFF2-40B4-BE49-F238E27FC236}">
                    <a16:creationId xmlns:a16="http://schemas.microsoft.com/office/drawing/2014/main" id="{95E9AE91-C631-439B-84BD-ABF28C1CEC40}"/>
                  </a:ext>
                </a:extLst>
              </p:cNvPr>
              <p:cNvSpPr/>
              <p:nvPr/>
            </p:nvSpPr>
            <p:spPr>
              <a:xfrm>
                <a:off x="1293875" y="5668517"/>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11" name="object 909">
                <a:extLst>
                  <a:ext uri="{FF2B5EF4-FFF2-40B4-BE49-F238E27FC236}">
                    <a16:creationId xmlns:a16="http://schemas.microsoft.com/office/drawing/2014/main" id="{D1D51202-E3F0-405A-85C5-A40F77D78537}"/>
                  </a:ext>
                </a:extLst>
              </p:cNvPr>
              <p:cNvSpPr/>
              <p:nvPr/>
            </p:nvSpPr>
            <p:spPr>
              <a:xfrm>
                <a:off x="1293113" y="5669279"/>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12" name="object 910">
                <a:extLst>
                  <a:ext uri="{FF2B5EF4-FFF2-40B4-BE49-F238E27FC236}">
                    <a16:creationId xmlns:a16="http://schemas.microsoft.com/office/drawing/2014/main" id="{62A3A37E-B92A-4BB9-8D51-D58A9A78DFDC}"/>
                  </a:ext>
                </a:extLst>
              </p:cNvPr>
              <p:cNvSpPr/>
              <p:nvPr/>
            </p:nvSpPr>
            <p:spPr>
              <a:xfrm>
                <a:off x="1292352" y="5670041"/>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13" name="object 911">
                <a:extLst>
                  <a:ext uri="{FF2B5EF4-FFF2-40B4-BE49-F238E27FC236}">
                    <a16:creationId xmlns:a16="http://schemas.microsoft.com/office/drawing/2014/main" id="{7CDA6242-EC02-4D4E-83D5-268A5F026AFE}"/>
                  </a:ext>
                </a:extLst>
              </p:cNvPr>
              <p:cNvSpPr/>
              <p:nvPr/>
            </p:nvSpPr>
            <p:spPr>
              <a:xfrm>
                <a:off x="1291589" y="5670803"/>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14" name="object 912">
                <a:extLst>
                  <a:ext uri="{FF2B5EF4-FFF2-40B4-BE49-F238E27FC236}">
                    <a16:creationId xmlns:a16="http://schemas.microsoft.com/office/drawing/2014/main" id="{3AF3B06D-EFFB-4837-8311-0913F4872E24}"/>
                  </a:ext>
                </a:extLst>
              </p:cNvPr>
              <p:cNvSpPr/>
              <p:nvPr/>
            </p:nvSpPr>
            <p:spPr>
              <a:xfrm>
                <a:off x="1290827" y="5671565"/>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15" name="object 913">
                <a:extLst>
                  <a:ext uri="{FF2B5EF4-FFF2-40B4-BE49-F238E27FC236}">
                    <a16:creationId xmlns:a16="http://schemas.microsoft.com/office/drawing/2014/main" id="{FAAF6EA2-4304-4477-A78B-133DBFA1C9A9}"/>
                  </a:ext>
                </a:extLst>
              </p:cNvPr>
              <p:cNvSpPr/>
              <p:nvPr/>
            </p:nvSpPr>
            <p:spPr>
              <a:xfrm>
                <a:off x="1290066" y="5672328"/>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16" name="object 914">
                <a:extLst>
                  <a:ext uri="{FF2B5EF4-FFF2-40B4-BE49-F238E27FC236}">
                    <a16:creationId xmlns:a16="http://schemas.microsoft.com/office/drawing/2014/main" id="{B8AFE141-DB2A-4627-B09F-CD8A9EADDFF8}"/>
                  </a:ext>
                </a:extLst>
              </p:cNvPr>
              <p:cNvSpPr/>
              <p:nvPr/>
            </p:nvSpPr>
            <p:spPr>
              <a:xfrm>
                <a:off x="1289303" y="5673090"/>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17" name="object 915">
                <a:extLst>
                  <a:ext uri="{FF2B5EF4-FFF2-40B4-BE49-F238E27FC236}">
                    <a16:creationId xmlns:a16="http://schemas.microsoft.com/office/drawing/2014/main" id="{57DA06DF-481B-4AFA-9658-C3812F1534C6}"/>
                  </a:ext>
                </a:extLst>
              </p:cNvPr>
              <p:cNvSpPr/>
              <p:nvPr/>
            </p:nvSpPr>
            <p:spPr>
              <a:xfrm>
                <a:off x="1288541" y="5673852"/>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18" name="object 916">
                <a:extLst>
                  <a:ext uri="{FF2B5EF4-FFF2-40B4-BE49-F238E27FC236}">
                    <a16:creationId xmlns:a16="http://schemas.microsoft.com/office/drawing/2014/main" id="{5514E05D-F4CA-46E3-9808-727D9A20CBBC}"/>
                  </a:ext>
                </a:extLst>
              </p:cNvPr>
              <p:cNvSpPr/>
              <p:nvPr/>
            </p:nvSpPr>
            <p:spPr>
              <a:xfrm>
                <a:off x="1287780" y="5674614"/>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19" name="object 917">
                <a:extLst>
                  <a:ext uri="{FF2B5EF4-FFF2-40B4-BE49-F238E27FC236}">
                    <a16:creationId xmlns:a16="http://schemas.microsoft.com/office/drawing/2014/main" id="{08B85B5A-8C8C-481C-B81A-5F71D6F9FAD8}"/>
                  </a:ext>
                </a:extLst>
              </p:cNvPr>
              <p:cNvSpPr/>
              <p:nvPr/>
            </p:nvSpPr>
            <p:spPr>
              <a:xfrm>
                <a:off x="1287017" y="5675376"/>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20" name="object 918">
                <a:extLst>
                  <a:ext uri="{FF2B5EF4-FFF2-40B4-BE49-F238E27FC236}">
                    <a16:creationId xmlns:a16="http://schemas.microsoft.com/office/drawing/2014/main" id="{6CADF7CB-6249-4839-BE66-D97764BF2DD5}"/>
                  </a:ext>
                </a:extLst>
              </p:cNvPr>
              <p:cNvSpPr/>
              <p:nvPr/>
            </p:nvSpPr>
            <p:spPr>
              <a:xfrm>
                <a:off x="1286255" y="5676138"/>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21" name="object 919">
                <a:extLst>
                  <a:ext uri="{FF2B5EF4-FFF2-40B4-BE49-F238E27FC236}">
                    <a16:creationId xmlns:a16="http://schemas.microsoft.com/office/drawing/2014/main" id="{94F2CC5D-D23D-4119-8CB5-D29D27449A44}"/>
                  </a:ext>
                </a:extLst>
              </p:cNvPr>
              <p:cNvSpPr/>
              <p:nvPr/>
            </p:nvSpPr>
            <p:spPr>
              <a:xfrm>
                <a:off x="1285494" y="5676900"/>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22" name="object 920">
                <a:extLst>
                  <a:ext uri="{FF2B5EF4-FFF2-40B4-BE49-F238E27FC236}">
                    <a16:creationId xmlns:a16="http://schemas.microsoft.com/office/drawing/2014/main" id="{4D0C1530-C348-40E8-88A9-FBC522099CA7}"/>
                  </a:ext>
                </a:extLst>
              </p:cNvPr>
              <p:cNvSpPr/>
              <p:nvPr/>
            </p:nvSpPr>
            <p:spPr>
              <a:xfrm>
                <a:off x="1284732" y="5677661"/>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23" name="object 921">
                <a:extLst>
                  <a:ext uri="{FF2B5EF4-FFF2-40B4-BE49-F238E27FC236}">
                    <a16:creationId xmlns:a16="http://schemas.microsoft.com/office/drawing/2014/main" id="{A7B4CB76-DDB5-4978-B31F-A09DE853F6EC}"/>
                  </a:ext>
                </a:extLst>
              </p:cNvPr>
              <p:cNvSpPr/>
              <p:nvPr/>
            </p:nvSpPr>
            <p:spPr>
              <a:xfrm>
                <a:off x="1283969" y="5678423"/>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24" name="object 922">
                <a:extLst>
                  <a:ext uri="{FF2B5EF4-FFF2-40B4-BE49-F238E27FC236}">
                    <a16:creationId xmlns:a16="http://schemas.microsoft.com/office/drawing/2014/main" id="{6EA7A0D3-81C6-4B07-AAC6-1D3F30CC9995}"/>
                  </a:ext>
                </a:extLst>
              </p:cNvPr>
              <p:cNvSpPr/>
              <p:nvPr/>
            </p:nvSpPr>
            <p:spPr>
              <a:xfrm>
                <a:off x="1283208" y="5679185"/>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25" name="object 923">
                <a:extLst>
                  <a:ext uri="{FF2B5EF4-FFF2-40B4-BE49-F238E27FC236}">
                    <a16:creationId xmlns:a16="http://schemas.microsoft.com/office/drawing/2014/main" id="{9F2D76CD-1893-4A00-A1B1-871EB99B58BE}"/>
                  </a:ext>
                </a:extLst>
              </p:cNvPr>
              <p:cNvSpPr/>
              <p:nvPr/>
            </p:nvSpPr>
            <p:spPr>
              <a:xfrm>
                <a:off x="1282446" y="5679947"/>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26" name="object 924">
                <a:extLst>
                  <a:ext uri="{FF2B5EF4-FFF2-40B4-BE49-F238E27FC236}">
                    <a16:creationId xmlns:a16="http://schemas.microsoft.com/office/drawing/2014/main" id="{1FBD393E-4B8E-45C8-83C5-E6F569417FA0}"/>
                  </a:ext>
                </a:extLst>
              </p:cNvPr>
              <p:cNvSpPr/>
              <p:nvPr/>
            </p:nvSpPr>
            <p:spPr>
              <a:xfrm>
                <a:off x="1281683" y="5680709"/>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27" name="object 925">
                <a:extLst>
                  <a:ext uri="{FF2B5EF4-FFF2-40B4-BE49-F238E27FC236}">
                    <a16:creationId xmlns:a16="http://schemas.microsoft.com/office/drawing/2014/main" id="{7787BDB8-7A6F-4BC5-BC46-8617A09FBB2E}"/>
                  </a:ext>
                </a:extLst>
              </p:cNvPr>
              <p:cNvSpPr/>
              <p:nvPr/>
            </p:nvSpPr>
            <p:spPr>
              <a:xfrm>
                <a:off x="1280922" y="5681471"/>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28" name="object 926">
                <a:extLst>
                  <a:ext uri="{FF2B5EF4-FFF2-40B4-BE49-F238E27FC236}">
                    <a16:creationId xmlns:a16="http://schemas.microsoft.com/office/drawing/2014/main" id="{C57E9A07-E3D9-4A6D-B557-3FE8AB3A0D16}"/>
                  </a:ext>
                </a:extLst>
              </p:cNvPr>
              <p:cNvSpPr/>
              <p:nvPr/>
            </p:nvSpPr>
            <p:spPr>
              <a:xfrm>
                <a:off x="1280160" y="5682234"/>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29" name="object 927">
                <a:extLst>
                  <a:ext uri="{FF2B5EF4-FFF2-40B4-BE49-F238E27FC236}">
                    <a16:creationId xmlns:a16="http://schemas.microsoft.com/office/drawing/2014/main" id="{A9DD4DA3-ACCE-4873-97BA-05D7CE17C569}"/>
                  </a:ext>
                </a:extLst>
              </p:cNvPr>
              <p:cNvSpPr/>
              <p:nvPr/>
            </p:nvSpPr>
            <p:spPr>
              <a:xfrm>
                <a:off x="1279397" y="5682996"/>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30" name="object 928">
                <a:extLst>
                  <a:ext uri="{FF2B5EF4-FFF2-40B4-BE49-F238E27FC236}">
                    <a16:creationId xmlns:a16="http://schemas.microsoft.com/office/drawing/2014/main" id="{96955130-280C-4043-98E5-3A64206A26DC}"/>
                  </a:ext>
                </a:extLst>
              </p:cNvPr>
              <p:cNvSpPr/>
              <p:nvPr/>
            </p:nvSpPr>
            <p:spPr>
              <a:xfrm>
                <a:off x="1278636" y="5683758"/>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31" name="object 929">
                <a:extLst>
                  <a:ext uri="{FF2B5EF4-FFF2-40B4-BE49-F238E27FC236}">
                    <a16:creationId xmlns:a16="http://schemas.microsoft.com/office/drawing/2014/main" id="{21A54A09-725D-4B6F-98BD-77D492D45EF3}"/>
                  </a:ext>
                </a:extLst>
              </p:cNvPr>
              <p:cNvSpPr/>
              <p:nvPr/>
            </p:nvSpPr>
            <p:spPr>
              <a:xfrm>
                <a:off x="1277874" y="5684520"/>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32" name="object 930">
                <a:extLst>
                  <a:ext uri="{FF2B5EF4-FFF2-40B4-BE49-F238E27FC236}">
                    <a16:creationId xmlns:a16="http://schemas.microsoft.com/office/drawing/2014/main" id="{CA80C97F-2D5E-4F49-9F65-5CE22EC190CD}"/>
                  </a:ext>
                </a:extLst>
              </p:cNvPr>
              <p:cNvSpPr/>
              <p:nvPr/>
            </p:nvSpPr>
            <p:spPr>
              <a:xfrm>
                <a:off x="1277111" y="5685282"/>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33" name="object 931">
                <a:extLst>
                  <a:ext uri="{FF2B5EF4-FFF2-40B4-BE49-F238E27FC236}">
                    <a16:creationId xmlns:a16="http://schemas.microsoft.com/office/drawing/2014/main" id="{60A79564-F88D-4617-81F9-F507853CE700}"/>
                  </a:ext>
                </a:extLst>
              </p:cNvPr>
              <p:cNvSpPr/>
              <p:nvPr/>
            </p:nvSpPr>
            <p:spPr>
              <a:xfrm>
                <a:off x="1276350" y="5686044"/>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34" name="object 932">
                <a:extLst>
                  <a:ext uri="{FF2B5EF4-FFF2-40B4-BE49-F238E27FC236}">
                    <a16:creationId xmlns:a16="http://schemas.microsoft.com/office/drawing/2014/main" id="{AA222C34-BD16-4B2B-87A9-B6D6442A2093}"/>
                  </a:ext>
                </a:extLst>
              </p:cNvPr>
              <p:cNvSpPr/>
              <p:nvPr/>
            </p:nvSpPr>
            <p:spPr>
              <a:xfrm>
                <a:off x="1275588" y="5686805"/>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35" name="object 933">
                <a:extLst>
                  <a:ext uri="{FF2B5EF4-FFF2-40B4-BE49-F238E27FC236}">
                    <a16:creationId xmlns:a16="http://schemas.microsoft.com/office/drawing/2014/main" id="{96E47B45-955A-4D4B-9C56-2C9E4E1C64D9}"/>
                  </a:ext>
                </a:extLst>
              </p:cNvPr>
              <p:cNvSpPr/>
              <p:nvPr/>
            </p:nvSpPr>
            <p:spPr>
              <a:xfrm>
                <a:off x="1274825" y="5687567"/>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36" name="object 934">
                <a:extLst>
                  <a:ext uri="{FF2B5EF4-FFF2-40B4-BE49-F238E27FC236}">
                    <a16:creationId xmlns:a16="http://schemas.microsoft.com/office/drawing/2014/main" id="{CA5327FA-5E7E-4B83-8F77-0D191B12F9B4}"/>
                  </a:ext>
                </a:extLst>
              </p:cNvPr>
              <p:cNvSpPr/>
              <p:nvPr/>
            </p:nvSpPr>
            <p:spPr>
              <a:xfrm>
                <a:off x="1274063" y="5688329"/>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37" name="object 935">
                <a:extLst>
                  <a:ext uri="{FF2B5EF4-FFF2-40B4-BE49-F238E27FC236}">
                    <a16:creationId xmlns:a16="http://schemas.microsoft.com/office/drawing/2014/main" id="{F668CA84-6524-4670-B1B8-04F9A7DA9C4B}"/>
                  </a:ext>
                </a:extLst>
              </p:cNvPr>
              <p:cNvSpPr/>
              <p:nvPr/>
            </p:nvSpPr>
            <p:spPr>
              <a:xfrm>
                <a:off x="1273302" y="5689091"/>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38" name="object 936">
                <a:extLst>
                  <a:ext uri="{FF2B5EF4-FFF2-40B4-BE49-F238E27FC236}">
                    <a16:creationId xmlns:a16="http://schemas.microsoft.com/office/drawing/2014/main" id="{B115DE0B-FEC3-4150-A340-B32F18BE8F2E}"/>
                  </a:ext>
                </a:extLst>
              </p:cNvPr>
              <p:cNvSpPr/>
              <p:nvPr/>
            </p:nvSpPr>
            <p:spPr>
              <a:xfrm>
                <a:off x="1271777" y="5689853"/>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39" name="object 937">
                <a:extLst>
                  <a:ext uri="{FF2B5EF4-FFF2-40B4-BE49-F238E27FC236}">
                    <a16:creationId xmlns:a16="http://schemas.microsoft.com/office/drawing/2014/main" id="{7941BB9D-5C4B-4B03-B314-651EE165CAD6}"/>
                  </a:ext>
                </a:extLst>
              </p:cNvPr>
              <p:cNvSpPr/>
              <p:nvPr/>
            </p:nvSpPr>
            <p:spPr>
              <a:xfrm>
                <a:off x="1271016" y="5690615"/>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40" name="object 938">
                <a:extLst>
                  <a:ext uri="{FF2B5EF4-FFF2-40B4-BE49-F238E27FC236}">
                    <a16:creationId xmlns:a16="http://schemas.microsoft.com/office/drawing/2014/main" id="{C7122032-E323-4C74-97E9-1E6FAB2A77BD}"/>
                  </a:ext>
                </a:extLst>
              </p:cNvPr>
              <p:cNvSpPr/>
              <p:nvPr/>
            </p:nvSpPr>
            <p:spPr>
              <a:xfrm>
                <a:off x="1270253" y="5691378"/>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41" name="object 939">
                <a:extLst>
                  <a:ext uri="{FF2B5EF4-FFF2-40B4-BE49-F238E27FC236}">
                    <a16:creationId xmlns:a16="http://schemas.microsoft.com/office/drawing/2014/main" id="{DB57D8B2-4D6B-417F-B502-664042BA8299}"/>
                  </a:ext>
                </a:extLst>
              </p:cNvPr>
              <p:cNvSpPr/>
              <p:nvPr/>
            </p:nvSpPr>
            <p:spPr>
              <a:xfrm>
                <a:off x="1269491" y="5692140"/>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42" name="object 940">
                <a:extLst>
                  <a:ext uri="{FF2B5EF4-FFF2-40B4-BE49-F238E27FC236}">
                    <a16:creationId xmlns:a16="http://schemas.microsoft.com/office/drawing/2014/main" id="{4E867558-C102-41C7-AE6B-A4741C896D21}"/>
                  </a:ext>
                </a:extLst>
              </p:cNvPr>
              <p:cNvSpPr/>
              <p:nvPr/>
            </p:nvSpPr>
            <p:spPr>
              <a:xfrm>
                <a:off x="1268730" y="5692902"/>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43" name="object 941">
                <a:extLst>
                  <a:ext uri="{FF2B5EF4-FFF2-40B4-BE49-F238E27FC236}">
                    <a16:creationId xmlns:a16="http://schemas.microsoft.com/office/drawing/2014/main" id="{D80B4CA0-E368-4DEF-A640-208785517E90}"/>
                  </a:ext>
                </a:extLst>
              </p:cNvPr>
              <p:cNvSpPr/>
              <p:nvPr/>
            </p:nvSpPr>
            <p:spPr>
              <a:xfrm>
                <a:off x="1267967" y="5693664"/>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44" name="object 942">
                <a:extLst>
                  <a:ext uri="{FF2B5EF4-FFF2-40B4-BE49-F238E27FC236}">
                    <a16:creationId xmlns:a16="http://schemas.microsoft.com/office/drawing/2014/main" id="{99BBB3A1-B32E-4113-85F8-8C6D727940E8}"/>
                  </a:ext>
                </a:extLst>
              </p:cNvPr>
              <p:cNvSpPr/>
              <p:nvPr/>
            </p:nvSpPr>
            <p:spPr>
              <a:xfrm>
                <a:off x="1267205" y="5694426"/>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45" name="object 943">
                <a:extLst>
                  <a:ext uri="{FF2B5EF4-FFF2-40B4-BE49-F238E27FC236}">
                    <a16:creationId xmlns:a16="http://schemas.microsoft.com/office/drawing/2014/main" id="{451C62F0-E4F5-43AB-9DC6-B85365143D00}"/>
                  </a:ext>
                </a:extLst>
              </p:cNvPr>
              <p:cNvSpPr/>
              <p:nvPr/>
            </p:nvSpPr>
            <p:spPr>
              <a:xfrm>
                <a:off x="1266444" y="5695188"/>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46" name="object 944">
                <a:extLst>
                  <a:ext uri="{FF2B5EF4-FFF2-40B4-BE49-F238E27FC236}">
                    <a16:creationId xmlns:a16="http://schemas.microsoft.com/office/drawing/2014/main" id="{9C9D19CE-D4AE-49C6-A3DB-8C4AF6F54EAC}"/>
                  </a:ext>
                </a:extLst>
              </p:cNvPr>
              <p:cNvSpPr/>
              <p:nvPr/>
            </p:nvSpPr>
            <p:spPr>
              <a:xfrm>
                <a:off x="1265682" y="5695950"/>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47" name="object 945">
                <a:extLst>
                  <a:ext uri="{FF2B5EF4-FFF2-40B4-BE49-F238E27FC236}">
                    <a16:creationId xmlns:a16="http://schemas.microsoft.com/office/drawing/2014/main" id="{B47B4421-057B-429E-A200-E863B2238DFA}"/>
                  </a:ext>
                </a:extLst>
              </p:cNvPr>
              <p:cNvSpPr/>
              <p:nvPr/>
            </p:nvSpPr>
            <p:spPr>
              <a:xfrm>
                <a:off x="1264919" y="5696711"/>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48" name="object 946">
                <a:extLst>
                  <a:ext uri="{FF2B5EF4-FFF2-40B4-BE49-F238E27FC236}">
                    <a16:creationId xmlns:a16="http://schemas.microsoft.com/office/drawing/2014/main" id="{298D2783-0313-4D77-A365-C337E8A6661C}"/>
                  </a:ext>
                </a:extLst>
              </p:cNvPr>
              <p:cNvSpPr/>
              <p:nvPr/>
            </p:nvSpPr>
            <p:spPr>
              <a:xfrm>
                <a:off x="1264158" y="5697473"/>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49" name="object 947">
                <a:extLst>
                  <a:ext uri="{FF2B5EF4-FFF2-40B4-BE49-F238E27FC236}">
                    <a16:creationId xmlns:a16="http://schemas.microsoft.com/office/drawing/2014/main" id="{331FB383-BAC2-46CE-9D7F-11750976E769}"/>
                  </a:ext>
                </a:extLst>
              </p:cNvPr>
              <p:cNvSpPr/>
              <p:nvPr/>
            </p:nvSpPr>
            <p:spPr>
              <a:xfrm>
                <a:off x="1263396" y="5698235"/>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50" name="object 948">
                <a:extLst>
                  <a:ext uri="{FF2B5EF4-FFF2-40B4-BE49-F238E27FC236}">
                    <a16:creationId xmlns:a16="http://schemas.microsoft.com/office/drawing/2014/main" id="{04447D52-AB72-44F2-B5E0-7DA34C277A19}"/>
                  </a:ext>
                </a:extLst>
              </p:cNvPr>
              <p:cNvSpPr/>
              <p:nvPr/>
            </p:nvSpPr>
            <p:spPr>
              <a:xfrm>
                <a:off x="1262633" y="5698997"/>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51" name="object 949">
                <a:extLst>
                  <a:ext uri="{FF2B5EF4-FFF2-40B4-BE49-F238E27FC236}">
                    <a16:creationId xmlns:a16="http://schemas.microsoft.com/office/drawing/2014/main" id="{FB671699-417B-4A8D-919D-98C0516AC4A6}"/>
                  </a:ext>
                </a:extLst>
              </p:cNvPr>
              <p:cNvSpPr/>
              <p:nvPr/>
            </p:nvSpPr>
            <p:spPr>
              <a:xfrm>
                <a:off x="1261872" y="5699759"/>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52" name="object 950">
                <a:extLst>
                  <a:ext uri="{FF2B5EF4-FFF2-40B4-BE49-F238E27FC236}">
                    <a16:creationId xmlns:a16="http://schemas.microsoft.com/office/drawing/2014/main" id="{C569A526-EFDD-4BDE-BE6E-EC369B759C4F}"/>
                  </a:ext>
                </a:extLst>
              </p:cNvPr>
              <p:cNvSpPr/>
              <p:nvPr/>
            </p:nvSpPr>
            <p:spPr>
              <a:xfrm>
                <a:off x="1261110" y="5700521"/>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53" name="object 951">
                <a:extLst>
                  <a:ext uri="{FF2B5EF4-FFF2-40B4-BE49-F238E27FC236}">
                    <a16:creationId xmlns:a16="http://schemas.microsoft.com/office/drawing/2014/main" id="{7EE87C9B-429B-412B-81E1-FA61FDA6FCB4}"/>
                  </a:ext>
                </a:extLst>
              </p:cNvPr>
              <p:cNvSpPr/>
              <p:nvPr/>
            </p:nvSpPr>
            <p:spPr>
              <a:xfrm>
                <a:off x="1260347" y="5701284"/>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54" name="object 952">
                <a:extLst>
                  <a:ext uri="{FF2B5EF4-FFF2-40B4-BE49-F238E27FC236}">
                    <a16:creationId xmlns:a16="http://schemas.microsoft.com/office/drawing/2014/main" id="{EFDDAF11-50E6-4CCD-A2EB-B7B0D846279C}"/>
                  </a:ext>
                </a:extLst>
              </p:cNvPr>
              <p:cNvSpPr/>
              <p:nvPr/>
            </p:nvSpPr>
            <p:spPr>
              <a:xfrm>
                <a:off x="1259586" y="5702046"/>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55" name="object 953">
                <a:extLst>
                  <a:ext uri="{FF2B5EF4-FFF2-40B4-BE49-F238E27FC236}">
                    <a16:creationId xmlns:a16="http://schemas.microsoft.com/office/drawing/2014/main" id="{20532839-ED59-4229-9C1A-8BFE9CDA8553}"/>
                  </a:ext>
                </a:extLst>
              </p:cNvPr>
              <p:cNvSpPr/>
              <p:nvPr/>
            </p:nvSpPr>
            <p:spPr>
              <a:xfrm>
                <a:off x="1258824" y="5702808"/>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56" name="object 954">
                <a:extLst>
                  <a:ext uri="{FF2B5EF4-FFF2-40B4-BE49-F238E27FC236}">
                    <a16:creationId xmlns:a16="http://schemas.microsoft.com/office/drawing/2014/main" id="{B001409B-7A8F-4FCE-9F9D-EA155066D6C0}"/>
                  </a:ext>
                </a:extLst>
              </p:cNvPr>
              <p:cNvSpPr/>
              <p:nvPr/>
            </p:nvSpPr>
            <p:spPr>
              <a:xfrm>
                <a:off x="1258061" y="5703570"/>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57" name="object 955">
                <a:extLst>
                  <a:ext uri="{FF2B5EF4-FFF2-40B4-BE49-F238E27FC236}">
                    <a16:creationId xmlns:a16="http://schemas.microsoft.com/office/drawing/2014/main" id="{2DAA34DF-3FF0-4DCD-AF11-0A7CA652DBF7}"/>
                  </a:ext>
                </a:extLst>
              </p:cNvPr>
              <p:cNvSpPr/>
              <p:nvPr/>
            </p:nvSpPr>
            <p:spPr>
              <a:xfrm>
                <a:off x="1257300" y="5704332"/>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58" name="object 956">
                <a:extLst>
                  <a:ext uri="{FF2B5EF4-FFF2-40B4-BE49-F238E27FC236}">
                    <a16:creationId xmlns:a16="http://schemas.microsoft.com/office/drawing/2014/main" id="{630BDCC8-2B80-4FB5-925E-4EA1C398C1DC}"/>
                  </a:ext>
                </a:extLst>
              </p:cNvPr>
              <p:cNvSpPr/>
              <p:nvPr/>
            </p:nvSpPr>
            <p:spPr>
              <a:xfrm>
                <a:off x="1256538" y="5705094"/>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59" name="object 957">
                <a:extLst>
                  <a:ext uri="{FF2B5EF4-FFF2-40B4-BE49-F238E27FC236}">
                    <a16:creationId xmlns:a16="http://schemas.microsoft.com/office/drawing/2014/main" id="{C03FCC5D-1EAB-495F-8754-B0514D94C204}"/>
                  </a:ext>
                </a:extLst>
              </p:cNvPr>
              <p:cNvSpPr/>
              <p:nvPr/>
            </p:nvSpPr>
            <p:spPr>
              <a:xfrm>
                <a:off x="1255775" y="5705855"/>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60" name="object 958">
                <a:extLst>
                  <a:ext uri="{FF2B5EF4-FFF2-40B4-BE49-F238E27FC236}">
                    <a16:creationId xmlns:a16="http://schemas.microsoft.com/office/drawing/2014/main" id="{EDDB7FDE-8E48-487D-8EA0-517924746120}"/>
                  </a:ext>
                </a:extLst>
              </p:cNvPr>
              <p:cNvSpPr/>
              <p:nvPr/>
            </p:nvSpPr>
            <p:spPr>
              <a:xfrm>
                <a:off x="1255013" y="5706617"/>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61" name="object 959">
                <a:extLst>
                  <a:ext uri="{FF2B5EF4-FFF2-40B4-BE49-F238E27FC236}">
                    <a16:creationId xmlns:a16="http://schemas.microsoft.com/office/drawing/2014/main" id="{F7E87037-F6BE-43E9-AC47-4E491BD55C3F}"/>
                  </a:ext>
                </a:extLst>
              </p:cNvPr>
              <p:cNvSpPr/>
              <p:nvPr/>
            </p:nvSpPr>
            <p:spPr>
              <a:xfrm>
                <a:off x="1254252" y="5707379"/>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62" name="object 960">
                <a:extLst>
                  <a:ext uri="{FF2B5EF4-FFF2-40B4-BE49-F238E27FC236}">
                    <a16:creationId xmlns:a16="http://schemas.microsoft.com/office/drawing/2014/main" id="{91960F04-DA00-4954-BD3F-E1F83F22A81B}"/>
                  </a:ext>
                </a:extLst>
              </p:cNvPr>
              <p:cNvSpPr/>
              <p:nvPr/>
            </p:nvSpPr>
            <p:spPr>
              <a:xfrm>
                <a:off x="1253489" y="5708141"/>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63" name="object 961">
                <a:extLst>
                  <a:ext uri="{FF2B5EF4-FFF2-40B4-BE49-F238E27FC236}">
                    <a16:creationId xmlns:a16="http://schemas.microsoft.com/office/drawing/2014/main" id="{2AEB1A93-1090-425A-8C60-5A23A65305F8}"/>
                  </a:ext>
                </a:extLst>
              </p:cNvPr>
              <p:cNvSpPr/>
              <p:nvPr/>
            </p:nvSpPr>
            <p:spPr>
              <a:xfrm>
                <a:off x="1252727" y="5708903"/>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64" name="object 962">
                <a:extLst>
                  <a:ext uri="{FF2B5EF4-FFF2-40B4-BE49-F238E27FC236}">
                    <a16:creationId xmlns:a16="http://schemas.microsoft.com/office/drawing/2014/main" id="{1AC75D32-86F3-4DA2-9500-764F8F151F61}"/>
                  </a:ext>
                </a:extLst>
              </p:cNvPr>
              <p:cNvSpPr/>
              <p:nvPr/>
            </p:nvSpPr>
            <p:spPr>
              <a:xfrm>
                <a:off x="1251966" y="5709665"/>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65" name="object 963">
                <a:extLst>
                  <a:ext uri="{FF2B5EF4-FFF2-40B4-BE49-F238E27FC236}">
                    <a16:creationId xmlns:a16="http://schemas.microsoft.com/office/drawing/2014/main" id="{BC4A771B-17F9-4E36-ABF7-A4F8912F5346}"/>
                  </a:ext>
                </a:extLst>
              </p:cNvPr>
              <p:cNvSpPr/>
              <p:nvPr/>
            </p:nvSpPr>
            <p:spPr>
              <a:xfrm>
                <a:off x="1251203" y="5710428"/>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66" name="object 964">
                <a:extLst>
                  <a:ext uri="{FF2B5EF4-FFF2-40B4-BE49-F238E27FC236}">
                    <a16:creationId xmlns:a16="http://schemas.microsoft.com/office/drawing/2014/main" id="{0F5744DC-6997-4352-AB17-E0956CC3FB48}"/>
                  </a:ext>
                </a:extLst>
              </p:cNvPr>
              <p:cNvSpPr/>
              <p:nvPr/>
            </p:nvSpPr>
            <p:spPr>
              <a:xfrm>
                <a:off x="1250441" y="5711190"/>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67" name="object 965">
                <a:extLst>
                  <a:ext uri="{FF2B5EF4-FFF2-40B4-BE49-F238E27FC236}">
                    <a16:creationId xmlns:a16="http://schemas.microsoft.com/office/drawing/2014/main" id="{24EFF2B9-6397-48AB-84E5-952A12408705}"/>
                  </a:ext>
                </a:extLst>
              </p:cNvPr>
              <p:cNvSpPr/>
              <p:nvPr/>
            </p:nvSpPr>
            <p:spPr>
              <a:xfrm>
                <a:off x="1249680" y="5711952"/>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68" name="object 966">
                <a:extLst>
                  <a:ext uri="{FF2B5EF4-FFF2-40B4-BE49-F238E27FC236}">
                    <a16:creationId xmlns:a16="http://schemas.microsoft.com/office/drawing/2014/main" id="{089355A5-A702-4CC2-BE2E-CD58A7F83066}"/>
                  </a:ext>
                </a:extLst>
              </p:cNvPr>
              <p:cNvSpPr/>
              <p:nvPr/>
            </p:nvSpPr>
            <p:spPr>
              <a:xfrm>
                <a:off x="1248917" y="5712714"/>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69" name="object 967">
                <a:extLst>
                  <a:ext uri="{FF2B5EF4-FFF2-40B4-BE49-F238E27FC236}">
                    <a16:creationId xmlns:a16="http://schemas.microsoft.com/office/drawing/2014/main" id="{063F9BE5-3975-47A8-A4F4-4C0BCD5D1107}"/>
                  </a:ext>
                </a:extLst>
              </p:cNvPr>
              <p:cNvSpPr/>
              <p:nvPr/>
            </p:nvSpPr>
            <p:spPr>
              <a:xfrm>
                <a:off x="1248155" y="5713476"/>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70" name="object 968">
                <a:extLst>
                  <a:ext uri="{FF2B5EF4-FFF2-40B4-BE49-F238E27FC236}">
                    <a16:creationId xmlns:a16="http://schemas.microsoft.com/office/drawing/2014/main" id="{1D1C678F-6DF3-4D98-99F8-FF6507FDE12B}"/>
                  </a:ext>
                </a:extLst>
              </p:cNvPr>
              <p:cNvSpPr/>
              <p:nvPr/>
            </p:nvSpPr>
            <p:spPr>
              <a:xfrm>
                <a:off x="1247394" y="5714238"/>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71" name="object 969">
                <a:extLst>
                  <a:ext uri="{FF2B5EF4-FFF2-40B4-BE49-F238E27FC236}">
                    <a16:creationId xmlns:a16="http://schemas.microsoft.com/office/drawing/2014/main" id="{FC369949-C95C-414F-B56E-ECCEC77C5F59}"/>
                  </a:ext>
                </a:extLst>
              </p:cNvPr>
              <p:cNvSpPr/>
              <p:nvPr/>
            </p:nvSpPr>
            <p:spPr>
              <a:xfrm>
                <a:off x="1246632" y="5715000"/>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72" name="object 970">
                <a:extLst>
                  <a:ext uri="{FF2B5EF4-FFF2-40B4-BE49-F238E27FC236}">
                    <a16:creationId xmlns:a16="http://schemas.microsoft.com/office/drawing/2014/main" id="{17D0DEB1-5A35-46D7-AA7E-4973043DAD29}"/>
                  </a:ext>
                </a:extLst>
              </p:cNvPr>
              <p:cNvSpPr/>
              <p:nvPr/>
            </p:nvSpPr>
            <p:spPr>
              <a:xfrm>
                <a:off x="1245869" y="5715761"/>
                <a:ext cx="26034" cy="0"/>
              </a:xfrm>
              <a:custGeom>
                <a:avLst/>
                <a:gdLst/>
                <a:ahLst/>
                <a:cxnLst/>
                <a:rect l="l" t="t" r="r" b="b"/>
                <a:pathLst>
                  <a:path w="26034">
                    <a:moveTo>
                      <a:pt x="0" y="0"/>
                    </a:moveTo>
                    <a:lnTo>
                      <a:pt x="2590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73" name="object 971">
                <a:extLst>
                  <a:ext uri="{FF2B5EF4-FFF2-40B4-BE49-F238E27FC236}">
                    <a16:creationId xmlns:a16="http://schemas.microsoft.com/office/drawing/2014/main" id="{2F9AA511-C8DD-4570-B99B-184E96D40022}"/>
                  </a:ext>
                </a:extLst>
              </p:cNvPr>
              <p:cNvSpPr/>
              <p:nvPr/>
            </p:nvSpPr>
            <p:spPr>
              <a:xfrm>
                <a:off x="1245869" y="5716523"/>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74" name="object 972">
                <a:extLst>
                  <a:ext uri="{FF2B5EF4-FFF2-40B4-BE49-F238E27FC236}">
                    <a16:creationId xmlns:a16="http://schemas.microsoft.com/office/drawing/2014/main" id="{86D8ABC0-CDC6-4478-B2FF-E3DEBB3CE9AA}"/>
                  </a:ext>
                </a:extLst>
              </p:cNvPr>
              <p:cNvSpPr/>
              <p:nvPr/>
            </p:nvSpPr>
            <p:spPr>
              <a:xfrm>
                <a:off x="1245108" y="5717285"/>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75" name="object 973">
                <a:extLst>
                  <a:ext uri="{FF2B5EF4-FFF2-40B4-BE49-F238E27FC236}">
                    <a16:creationId xmlns:a16="http://schemas.microsoft.com/office/drawing/2014/main" id="{EB26057C-90F1-411A-8D88-1870D2CB3153}"/>
                  </a:ext>
                </a:extLst>
              </p:cNvPr>
              <p:cNvSpPr/>
              <p:nvPr/>
            </p:nvSpPr>
            <p:spPr>
              <a:xfrm>
                <a:off x="1244346" y="5718047"/>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76" name="object 974">
                <a:extLst>
                  <a:ext uri="{FF2B5EF4-FFF2-40B4-BE49-F238E27FC236}">
                    <a16:creationId xmlns:a16="http://schemas.microsoft.com/office/drawing/2014/main" id="{1095392E-2234-4651-9073-9BBB62B356EE}"/>
                  </a:ext>
                </a:extLst>
              </p:cNvPr>
              <p:cNvSpPr/>
              <p:nvPr/>
            </p:nvSpPr>
            <p:spPr>
              <a:xfrm>
                <a:off x="1243583" y="5718809"/>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77" name="object 975">
                <a:extLst>
                  <a:ext uri="{FF2B5EF4-FFF2-40B4-BE49-F238E27FC236}">
                    <a16:creationId xmlns:a16="http://schemas.microsoft.com/office/drawing/2014/main" id="{47AD959F-E5DF-416D-9257-83798995B8A4}"/>
                  </a:ext>
                </a:extLst>
              </p:cNvPr>
              <p:cNvSpPr/>
              <p:nvPr/>
            </p:nvSpPr>
            <p:spPr>
              <a:xfrm>
                <a:off x="1242822" y="5719571"/>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78" name="object 976">
                <a:extLst>
                  <a:ext uri="{FF2B5EF4-FFF2-40B4-BE49-F238E27FC236}">
                    <a16:creationId xmlns:a16="http://schemas.microsoft.com/office/drawing/2014/main" id="{F5C36469-CE14-412D-8AE9-97E9788EA657}"/>
                  </a:ext>
                </a:extLst>
              </p:cNvPr>
              <p:cNvSpPr/>
              <p:nvPr/>
            </p:nvSpPr>
            <p:spPr>
              <a:xfrm>
                <a:off x="1242060" y="5720334"/>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79" name="object 977">
                <a:extLst>
                  <a:ext uri="{FF2B5EF4-FFF2-40B4-BE49-F238E27FC236}">
                    <a16:creationId xmlns:a16="http://schemas.microsoft.com/office/drawing/2014/main" id="{92DD59AE-ABAA-4EA5-A764-F9E2E58A4068}"/>
                  </a:ext>
                </a:extLst>
              </p:cNvPr>
              <p:cNvSpPr/>
              <p:nvPr/>
            </p:nvSpPr>
            <p:spPr>
              <a:xfrm>
                <a:off x="1241297" y="5721096"/>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80" name="object 978">
                <a:extLst>
                  <a:ext uri="{FF2B5EF4-FFF2-40B4-BE49-F238E27FC236}">
                    <a16:creationId xmlns:a16="http://schemas.microsoft.com/office/drawing/2014/main" id="{609E88A1-073A-416D-B967-F5C16F64E68A}"/>
                  </a:ext>
                </a:extLst>
              </p:cNvPr>
              <p:cNvSpPr/>
              <p:nvPr/>
            </p:nvSpPr>
            <p:spPr>
              <a:xfrm>
                <a:off x="1240536" y="5721858"/>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81" name="object 979">
                <a:extLst>
                  <a:ext uri="{FF2B5EF4-FFF2-40B4-BE49-F238E27FC236}">
                    <a16:creationId xmlns:a16="http://schemas.microsoft.com/office/drawing/2014/main" id="{7315E3FB-9446-4E6B-9F16-868EE004AAB9}"/>
                  </a:ext>
                </a:extLst>
              </p:cNvPr>
              <p:cNvSpPr/>
              <p:nvPr/>
            </p:nvSpPr>
            <p:spPr>
              <a:xfrm>
                <a:off x="1239774" y="5722620"/>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82" name="object 980">
                <a:extLst>
                  <a:ext uri="{FF2B5EF4-FFF2-40B4-BE49-F238E27FC236}">
                    <a16:creationId xmlns:a16="http://schemas.microsoft.com/office/drawing/2014/main" id="{89D3B6AA-174B-4D5F-96F2-1542C9C08E43}"/>
                  </a:ext>
                </a:extLst>
              </p:cNvPr>
              <p:cNvSpPr/>
              <p:nvPr/>
            </p:nvSpPr>
            <p:spPr>
              <a:xfrm>
                <a:off x="1239011" y="5723382"/>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83" name="object 981">
                <a:extLst>
                  <a:ext uri="{FF2B5EF4-FFF2-40B4-BE49-F238E27FC236}">
                    <a16:creationId xmlns:a16="http://schemas.microsoft.com/office/drawing/2014/main" id="{6DC69489-9D5D-46A3-B4C2-55A2D4C41D84}"/>
                  </a:ext>
                </a:extLst>
              </p:cNvPr>
              <p:cNvSpPr/>
              <p:nvPr/>
            </p:nvSpPr>
            <p:spPr>
              <a:xfrm>
                <a:off x="1238250" y="5724144"/>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84" name="object 982">
                <a:extLst>
                  <a:ext uri="{FF2B5EF4-FFF2-40B4-BE49-F238E27FC236}">
                    <a16:creationId xmlns:a16="http://schemas.microsoft.com/office/drawing/2014/main" id="{82DD4D7B-3279-4FF9-BCDB-DCA434CD754C}"/>
                  </a:ext>
                </a:extLst>
              </p:cNvPr>
              <p:cNvSpPr/>
              <p:nvPr/>
            </p:nvSpPr>
            <p:spPr>
              <a:xfrm>
                <a:off x="1237488" y="5724905"/>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85" name="object 983">
                <a:extLst>
                  <a:ext uri="{FF2B5EF4-FFF2-40B4-BE49-F238E27FC236}">
                    <a16:creationId xmlns:a16="http://schemas.microsoft.com/office/drawing/2014/main" id="{880DF7C1-82BB-4CFF-A55E-94E8CE91A08D}"/>
                  </a:ext>
                </a:extLst>
              </p:cNvPr>
              <p:cNvSpPr/>
              <p:nvPr/>
            </p:nvSpPr>
            <p:spPr>
              <a:xfrm>
                <a:off x="1236725" y="5725667"/>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86" name="object 984">
                <a:extLst>
                  <a:ext uri="{FF2B5EF4-FFF2-40B4-BE49-F238E27FC236}">
                    <a16:creationId xmlns:a16="http://schemas.microsoft.com/office/drawing/2014/main" id="{3CF1F701-5F13-48E2-973A-CDDAFD3F7B30}"/>
                  </a:ext>
                </a:extLst>
              </p:cNvPr>
              <p:cNvSpPr/>
              <p:nvPr/>
            </p:nvSpPr>
            <p:spPr>
              <a:xfrm>
                <a:off x="1235963" y="5726429"/>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87" name="object 985">
                <a:extLst>
                  <a:ext uri="{FF2B5EF4-FFF2-40B4-BE49-F238E27FC236}">
                    <a16:creationId xmlns:a16="http://schemas.microsoft.com/office/drawing/2014/main" id="{3434F35B-116E-4ED5-B2CE-363EAE9449AA}"/>
                  </a:ext>
                </a:extLst>
              </p:cNvPr>
              <p:cNvSpPr/>
              <p:nvPr/>
            </p:nvSpPr>
            <p:spPr>
              <a:xfrm>
                <a:off x="1235963" y="5727191"/>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88" name="object 986">
                <a:extLst>
                  <a:ext uri="{FF2B5EF4-FFF2-40B4-BE49-F238E27FC236}">
                    <a16:creationId xmlns:a16="http://schemas.microsoft.com/office/drawing/2014/main" id="{36927FB4-C4BE-4CDF-B367-E41604C17C3E}"/>
                  </a:ext>
                </a:extLst>
              </p:cNvPr>
              <p:cNvSpPr/>
              <p:nvPr/>
            </p:nvSpPr>
            <p:spPr>
              <a:xfrm>
                <a:off x="1235202" y="5727953"/>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89" name="object 987">
                <a:extLst>
                  <a:ext uri="{FF2B5EF4-FFF2-40B4-BE49-F238E27FC236}">
                    <a16:creationId xmlns:a16="http://schemas.microsoft.com/office/drawing/2014/main" id="{33589B4E-591F-48B3-ACEF-0B9CCFB0E6EC}"/>
                  </a:ext>
                </a:extLst>
              </p:cNvPr>
              <p:cNvSpPr/>
              <p:nvPr/>
            </p:nvSpPr>
            <p:spPr>
              <a:xfrm>
                <a:off x="1234439" y="5728715"/>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90" name="object 988">
                <a:extLst>
                  <a:ext uri="{FF2B5EF4-FFF2-40B4-BE49-F238E27FC236}">
                    <a16:creationId xmlns:a16="http://schemas.microsoft.com/office/drawing/2014/main" id="{4C0B32B6-FB72-4995-BB6E-0D11584C8D32}"/>
                  </a:ext>
                </a:extLst>
              </p:cNvPr>
              <p:cNvSpPr/>
              <p:nvPr/>
            </p:nvSpPr>
            <p:spPr>
              <a:xfrm>
                <a:off x="1233677" y="5729478"/>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91" name="object 989">
                <a:extLst>
                  <a:ext uri="{FF2B5EF4-FFF2-40B4-BE49-F238E27FC236}">
                    <a16:creationId xmlns:a16="http://schemas.microsoft.com/office/drawing/2014/main" id="{0A18E299-5616-42BE-9AB7-77B826542534}"/>
                  </a:ext>
                </a:extLst>
              </p:cNvPr>
              <p:cNvSpPr/>
              <p:nvPr/>
            </p:nvSpPr>
            <p:spPr>
              <a:xfrm>
                <a:off x="1232916" y="5730240"/>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92" name="object 990">
                <a:extLst>
                  <a:ext uri="{FF2B5EF4-FFF2-40B4-BE49-F238E27FC236}">
                    <a16:creationId xmlns:a16="http://schemas.microsoft.com/office/drawing/2014/main" id="{4A9D1450-01E1-4084-9AD8-5DF5CCCF26B8}"/>
                  </a:ext>
                </a:extLst>
              </p:cNvPr>
              <p:cNvSpPr/>
              <p:nvPr/>
            </p:nvSpPr>
            <p:spPr>
              <a:xfrm>
                <a:off x="1232153" y="5731002"/>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93" name="object 991">
                <a:extLst>
                  <a:ext uri="{FF2B5EF4-FFF2-40B4-BE49-F238E27FC236}">
                    <a16:creationId xmlns:a16="http://schemas.microsoft.com/office/drawing/2014/main" id="{FA80C7E8-B1CD-4143-9A1A-D7A842E1BC5A}"/>
                  </a:ext>
                </a:extLst>
              </p:cNvPr>
              <p:cNvSpPr/>
              <p:nvPr/>
            </p:nvSpPr>
            <p:spPr>
              <a:xfrm>
                <a:off x="1231391" y="5731764"/>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94" name="object 992">
                <a:extLst>
                  <a:ext uri="{FF2B5EF4-FFF2-40B4-BE49-F238E27FC236}">
                    <a16:creationId xmlns:a16="http://schemas.microsoft.com/office/drawing/2014/main" id="{EDDB7BF8-2646-49A2-9D48-01659D0B6022}"/>
                  </a:ext>
                </a:extLst>
              </p:cNvPr>
              <p:cNvSpPr/>
              <p:nvPr/>
            </p:nvSpPr>
            <p:spPr>
              <a:xfrm>
                <a:off x="1230630" y="5732526"/>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95" name="object 993">
                <a:extLst>
                  <a:ext uri="{FF2B5EF4-FFF2-40B4-BE49-F238E27FC236}">
                    <a16:creationId xmlns:a16="http://schemas.microsoft.com/office/drawing/2014/main" id="{BA6603C9-BC28-4A4B-AF9E-A22919F8F593}"/>
                  </a:ext>
                </a:extLst>
              </p:cNvPr>
              <p:cNvSpPr/>
              <p:nvPr/>
            </p:nvSpPr>
            <p:spPr>
              <a:xfrm>
                <a:off x="1229867" y="5733288"/>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96" name="object 994">
                <a:extLst>
                  <a:ext uri="{FF2B5EF4-FFF2-40B4-BE49-F238E27FC236}">
                    <a16:creationId xmlns:a16="http://schemas.microsoft.com/office/drawing/2014/main" id="{CCB92C0E-AEF0-4CE0-8C1C-E6D89A4A2855}"/>
                  </a:ext>
                </a:extLst>
              </p:cNvPr>
              <p:cNvSpPr/>
              <p:nvPr/>
            </p:nvSpPr>
            <p:spPr>
              <a:xfrm>
                <a:off x="1229105" y="5734050"/>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97" name="object 995">
                <a:extLst>
                  <a:ext uri="{FF2B5EF4-FFF2-40B4-BE49-F238E27FC236}">
                    <a16:creationId xmlns:a16="http://schemas.microsoft.com/office/drawing/2014/main" id="{761181A9-D2A2-4FB9-8E82-018CB14176E1}"/>
                  </a:ext>
                </a:extLst>
              </p:cNvPr>
              <p:cNvSpPr/>
              <p:nvPr/>
            </p:nvSpPr>
            <p:spPr>
              <a:xfrm>
                <a:off x="1228344" y="5734811"/>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98" name="object 996">
                <a:extLst>
                  <a:ext uri="{FF2B5EF4-FFF2-40B4-BE49-F238E27FC236}">
                    <a16:creationId xmlns:a16="http://schemas.microsoft.com/office/drawing/2014/main" id="{EC22BBE4-9039-4470-B0EF-3CEE3E42B352}"/>
                  </a:ext>
                </a:extLst>
              </p:cNvPr>
              <p:cNvSpPr/>
              <p:nvPr/>
            </p:nvSpPr>
            <p:spPr>
              <a:xfrm>
                <a:off x="1228344" y="5735573"/>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699" name="object 997">
                <a:extLst>
                  <a:ext uri="{FF2B5EF4-FFF2-40B4-BE49-F238E27FC236}">
                    <a16:creationId xmlns:a16="http://schemas.microsoft.com/office/drawing/2014/main" id="{0F592BB4-8059-4545-806A-56791738E72E}"/>
                  </a:ext>
                </a:extLst>
              </p:cNvPr>
              <p:cNvSpPr/>
              <p:nvPr/>
            </p:nvSpPr>
            <p:spPr>
              <a:xfrm>
                <a:off x="1227582" y="5736335"/>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00" name="object 998">
                <a:extLst>
                  <a:ext uri="{FF2B5EF4-FFF2-40B4-BE49-F238E27FC236}">
                    <a16:creationId xmlns:a16="http://schemas.microsoft.com/office/drawing/2014/main" id="{3C18059C-6494-43F2-97FE-7380077208B8}"/>
                  </a:ext>
                </a:extLst>
              </p:cNvPr>
              <p:cNvSpPr/>
              <p:nvPr/>
            </p:nvSpPr>
            <p:spPr>
              <a:xfrm>
                <a:off x="1226819" y="5737097"/>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01" name="object 999">
                <a:extLst>
                  <a:ext uri="{FF2B5EF4-FFF2-40B4-BE49-F238E27FC236}">
                    <a16:creationId xmlns:a16="http://schemas.microsoft.com/office/drawing/2014/main" id="{2E9EBD3B-EFB8-484C-B4B7-11D4DCFA8168}"/>
                  </a:ext>
                </a:extLst>
              </p:cNvPr>
              <p:cNvSpPr/>
              <p:nvPr/>
            </p:nvSpPr>
            <p:spPr>
              <a:xfrm>
                <a:off x="1226058" y="5737859"/>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02" name="object 1000">
                <a:extLst>
                  <a:ext uri="{FF2B5EF4-FFF2-40B4-BE49-F238E27FC236}">
                    <a16:creationId xmlns:a16="http://schemas.microsoft.com/office/drawing/2014/main" id="{B59F0967-8566-485B-AB5D-FAC5408B63D1}"/>
                  </a:ext>
                </a:extLst>
              </p:cNvPr>
              <p:cNvSpPr/>
              <p:nvPr/>
            </p:nvSpPr>
            <p:spPr>
              <a:xfrm>
                <a:off x="1225296" y="5738621"/>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03" name="object 1001">
                <a:extLst>
                  <a:ext uri="{FF2B5EF4-FFF2-40B4-BE49-F238E27FC236}">
                    <a16:creationId xmlns:a16="http://schemas.microsoft.com/office/drawing/2014/main" id="{06C45658-2103-4BE0-8B61-BAC5F633400E}"/>
                  </a:ext>
                </a:extLst>
              </p:cNvPr>
              <p:cNvSpPr/>
              <p:nvPr/>
            </p:nvSpPr>
            <p:spPr>
              <a:xfrm>
                <a:off x="1224533" y="5739384"/>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04" name="object 1002">
                <a:extLst>
                  <a:ext uri="{FF2B5EF4-FFF2-40B4-BE49-F238E27FC236}">
                    <a16:creationId xmlns:a16="http://schemas.microsoft.com/office/drawing/2014/main" id="{3578BA3F-C31F-4181-B994-C7BB93334B29}"/>
                  </a:ext>
                </a:extLst>
              </p:cNvPr>
              <p:cNvSpPr/>
              <p:nvPr/>
            </p:nvSpPr>
            <p:spPr>
              <a:xfrm>
                <a:off x="1223772" y="5740146"/>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05" name="object 1003">
                <a:extLst>
                  <a:ext uri="{FF2B5EF4-FFF2-40B4-BE49-F238E27FC236}">
                    <a16:creationId xmlns:a16="http://schemas.microsoft.com/office/drawing/2014/main" id="{2E991CD7-41AF-41C7-BE15-F1BBF4B1900C}"/>
                  </a:ext>
                </a:extLst>
              </p:cNvPr>
              <p:cNvSpPr/>
              <p:nvPr/>
            </p:nvSpPr>
            <p:spPr>
              <a:xfrm>
                <a:off x="1223010" y="5740908"/>
                <a:ext cx="25400" cy="0"/>
              </a:xfrm>
              <a:custGeom>
                <a:avLst/>
                <a:gdLst/>
                <a:ahLst/>
                <a:cxnLst/>
                <a:rect l="l" t="t" r="r" b="b"/>
                <a:pathLst>
                  <a:path w="25400">
                    <a:moveTo>
                      <a:pt x="0" y="0"/>
                    </a:moveTo>
                    <a:lnTo>
                      <a:pt x="2514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06" name="object 1004">
                <a:extLst>
                  <a:ext uri="{FF2B5EF4-FFF2-40B4-BE49-F238E27FC236}">
                    <a16:creationId xmlns:a16="http://schemas.microsoft.com/office/drawing/2014/main" id="{53607FB6-915B-4EDF-98D5-7DB3673B47F7}"/>
                  </a:ext>
                </a:extLst>
              </p:cNvPr>
              <p:cNvSpPr/>
              <p:nvPr/>
            </p:nvSpPr>
            <p:spPr>
              <a:xfrm>
                <a:off x="1223010" y="5741670"/>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07" name="object 1005">
                <a:extLst>
                  <a:ext uri="{FF2B5EF4-FFF2-40B4-BE49-F238E27FC236}">
                    <a16:creationId xmlns:a16="http://schemas.microsoft.com/office/drawing/2014/main" id="{2857925E-EE07-40AB-9DCA-33E87517B4B0}"/>
                  </a:ext>
                </a:extLst>
              </p:cNvPr>
              <p:cNvSpPr/>
              <p:nvPr/>
            </p:nvSpPr>
            <p:spPr>
              <a:xfrm>
                <a:off x="1222247" y="5742432"/>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08" name="object 1006">
                <a:extLst>
                  <a:ext uri="{FF2B5EF4-FFF2-40B4-BE49-F238E27FC236}">
                    <a16:creationId xmlns:a16="http://schemas.microsoft.com/office/drawing/2014/main" id="{DA09F740-62D3-4E89-8609-2520FFBB4942}"/>
                  </a:ext>
                </a:extLst>
              </p:cNvPr>
              <p:cNvSpPr/>
              <p:nvPr/>
            </p:nvSpPr>
            <p:spPr>
              <a:xfrm>
                <a:off x="1221486" y="5743194"/>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09" name="object 1007">
                <a:extLst>
                  <a:ext uri="{FF2B5EF4-FFF2-40B4-BE49-F238E27FC236}">
                    <a16:creationId xmlns:a16="http://schemas.microsoft.com/office/drawing/2014/main" id="{0DD38733-C67C-4D89-91DF-AF3C33579FC7}"/>
                  </a:ext>
                </a:extLst>
              </p:cNvPr>
              <p:cNvSpPr/>
              <p:nvPr/>
            </p:nvSpPr>
            <p:spPr>
              <a:xfrm>
                <a:off x="1220724" y="5743955"/>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10" name="object 1008">
                <a:extLst>
                  <a:ext uri="{FF2B5EF4-FFF2-40B4-BE49-F238E27FC236}">
                    <a16:creationId xmlns:a16="http://schemas.microsoft.com/office/drawing/2014/main" id="{9F9F3226-D5A5-4966-8BA2-B2EA7ADB3E2D}"/>
                  </a:ext>
                </a:extLst>
              </p:cNvPr>
              <p:cNvSpPr/>
              <p:nvPr/>
            </p:nvSpPr>
            <p:spPr>
              <a:xfrm>
                <a:off x="1219961" y="5744717"/>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11" name="object 1009">
                <a:extLst>
                  <a:ext uri="{FF2B5EF4-FFF2-40B4-BE49-F238E27FC236}">
                    <a16:creationId xmlns:a16="http://schemas.microsoft.com/office/drawing/2014/main" id="{BEE26838-280A-4C50-A2CB-0B3B79B52089}"/>
                  </a:ext>
                </a:extLst>
              </p:cNvPr>
              <p:cNvSpPr/>
              <p:nvPr/>
            </p:nvSpPr>
            <p:spPr>
              <a:xfrm>
                <a:off x="1219200" y="5745479"/>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12" name="object 1010">
                <a:extLst>
                  <a:ext uri="{FF2B5EF4-FFF2-40B4-BE49-F238E27FC236}">
                    <a16:creationId xmlns:a16="http://schemas.microsoft.com/office/drawing/2014/main" id="{200EDA54-CEAF-475D-9F07-8057300511F5}"/>
                  </a:ext>
                </a:extLst>
              </p:cNvPr>
              <p:cNvSpPr/>
              <p:nvPr/>
            </p:nvSpPr>
            <p:spPr>
              <a:xfrm>
                <a:off x="1218438" y="5746241"/>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13" name="object 1011">
                <a:extLst>
                  <a:ext uri="{FF2B5EF4-FFF2-40B4-BE49-F238E27FC236}">
                    <a16:creationId xmlns:a16="http://schemas.microsoft.com/office/drawing/2014/main" id="{5A27FF6E-6232-474E-A2CD-122546A6C6CD}"/>
                  </a:ext>
                </a:extLst>
              </p:cNvPr>
              <p:cNvSpPr/>
              <p:nvPr/>
            </p:nvSpPr>
            <p:spPr>
              <a:xfrm>
                <a:off x="1217675" y="5747003"/>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14" name="object 1012">
                <a:extLst>
                  <a:ext uri="{FF2B5EF4-FFF2-40B4-BE49-F238E27FC236}">
                    <a16:creationId xmlns:a16="http://schemas.microsoft.com/office/drawing/2014/main" id="{2FE1B6D3-3BE2-45A0-8D30-99D6C89F0240}"/>
                  </a:ext>
                </a:extLst>
              </p:cNvPr>
              <p:cNvSpPr/>
              <p:nvPr/>
            </p:nvSpPr>
            <p:spPr>
              <a:xfrm>
                <a:off x="1217675" y="5747765"/>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15" name="object 1013">
                <a:extLst>
                  <a:ext uri="{FF2B5EF4-FFF2-40B4-BE49-F238E27FC236}">
                    <a16:creationId xmlns:a16="http://schemas.microsoft.com/office/drawing/2014/main" id="{6C8FD537-2BCF-42A4-A27C-D9984A20766D}"/>
                  </a:ext>
                </a:extLst>
              </p:cNvPr>
              <p:cNvSpPr/>
              <p:nvPr/>
            </p:nvSpPr>
            <p:spPr>
              <a:xfrm>
                <a:off x="1216913" y="5748528"/>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16" name="object 1014">
                <a:extLst>
                  <a:ext uri="{FF2B5EF4-FFF2-40B4-BE49-F238E27FC236}">
                    <a16:creationId xmlns:a16="http://schemas.microsoft.com/office/drawing/2014/main" id="{6F424EDD-4B2C-4F7F-925C-856893461FF3}"/>
                  </a:ext>
                </a:extLst>
              </p:cNvPr>
              <p:cNvSpPr/>
              <p:nvPr/>
            </p:nvSpPr>
            <p:spPr>
              <a:xfrm>
                <a:off x="1216152" y="5749290"/>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17" name="object 1015">
                <a:extLst>
                  <a:ext uri="{FF2B5EF4-FFF2-40B4-BE49-F238E27FC236}">
                    <a16:creationId xmlns:a16="http://schemas.microsoft.com/office/drawing/2014/main" id="{6E5FE5C1-7BA3-46B1-8E3D-34930BC72EB4}"/>
                  </a:ext>
                </a:extLst>
              </p:cNvPr>
              <p:cNvSpPr/>
              <p:nvPr/>
            </p:nvSpPr>
            <p:spPr>
              <a:xfrm>
                <a:off x="1215389" y="5750052"/>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18" name="object 1016">
                <a:extLst>
                  <a:ext uri="{FF2B5EF4-FFF2-40B4-BE49-F238E27FC236}">
                    <a16:creationId xmlns:a16="http://schemas.microsoft.com/office/drawing/2014/main" id="{9D95F384-F749-4122-B142-135186F266F2}"/>
                  </a:ext>
                </a:extLst>
              </p:cNvPr>
              <p:cNvSpPr/>
              <p:nvPr/>
            </p:nvSpPr>
            <p:spPr>
              <a:xfrm>
                <a:off x="1214627" y="5750814"/>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19" name="object 1017">
                <a:extLst>
                  <a:ext uri="{FF2B5EF4-FFF2-40B4-BE49-F238E27FC236}">
                    <a16:creationId xmlns:a16="http://schemas.microsoft.com/office/drawing/2014/main" id="{7F0EC37E-7282-4E26-B194-0A03D6402BC8}"/>
                  </a:ext>
                </a:extLst>
              </p:cNvPr>
              <p:cNvSpPr/>
              <p:nvPr/>
            </p:nvSpPr>
            <p:spPr>
              <a:xfrm>
                <a:off x="1213866" y="5751576"/>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20" name="object 1018">
                <a:extLst>
                  <a:ext uri="{FF2B5EF4-FFF2-40B4-BE49-F238E27FC236}">
                    <a16:creationId xmlns:a16="http://schemas.microsoft.com/office/drawing/2014/main" id="{04E8CE53-AA63-4177-8EA9-738D013DE21C}"/>
                  </a:ext>
                </a:extLst>
              </p:cNvPr>
              <p:cNvSpPr/>
              <p:nvPr/>
            </p:nvSpPr>
            <p:spPr>
              <a:xfrm>
                <a:off x="1213103" y="5752338"/>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21" name="object 1019">
                <a:extLst>
                  <a:ext uri="{FF2B5EF4-FFF2-40B4-BE49-F238E27FC236}">
                    <a16:creationId xmlns:a16="http://schemas.microsoft.com/office/drawing/2014/main" id="{8A953DD3-D11F-417D-9B3E-7D50E28B2249}"/>
                  </a:ext>
                </a:extLst>
              </p:cNvPr>
              <p:cNvSpPr/>
              <p:nvPr/>
            </p:nvSpPr>
            <p:spPr>
              <a:xfrm>
                <a:off x="1212341" y="5753100"/>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22" name="object 1020">
                <a:extLst>
                  <a:ext uri="{FF2B5EF4-FFF2-40B4-BE49-F238E27FC236}">
                    <a16:creationId xmlns:a16="http://schemas.microsoft.com/office/drawing/2014/main" id="{EC1D730C-F001-4B13-88C4-451353EDF3EA}"/>
                  </a:ext>
                </a:extLst>
              </p:cNvPr>
              <p:cNvSpPr/>
              <p:nvPr/>
            </p:nvSpPr>
            <p:spPr>
              <a:xfrm>
                <a:off x="1212341" y="5753861"/>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23" name="object 1021">
                <a:extLst>
                  <a:ext uri="{FF2B5EF4-FFF2-40B4-BE49-F238E27FC236}">
                    <a16:creationId xmlns:a16="http://schemas.microsoft.com/office/drawing/2014/main" id="{5EBE94BB-D321-42B6-8016-A6398BEF9661}"/>
                  </a:ext>
                </a:extLst>
              </p:cNvPr>
              <p:cNvSpPr/>
              <p:nvPr/>
            </p:nvSpPr>
            <p:spPr>
              <a:xfrm>
                <a:off x="1211580" y="5754623"/>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24" name="object 1022">
                <a:extLst>
                  <a:ext uri="{FF2B5EF4-FFF2-40B4-BE49-F238E27FC236}">
                    <a16:creationId xmlns:a16="http://schemas.microsoft.com/office/drawing/2014/main" id="{4C1C1BB6-E211-43C6-9C9F-3A16470034FA}"/>
                  </a:ext>
                </a:extLst>
              </p:cNvPr>
              <p:cNvSpPr/>
              <p:nvPr/>
            </p:nvSpPr>
            <p:spPr>
              <a:xfrm>
                <a:off x="1210817" y="5755385"/>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25" name="object 1023">
                <a:extLst>
                  <a:ext uri="{FF2B5EF4-FFF2-40B4-BE49-F238E27FC236}">
                    <a16:creationId xmlns:a16="http://schemas.microsoft.com/office/drawing/2014/main" id="{03B6AD1B-11EC-4311-BADE-D4F0AD145AD3}"/>
                  </a:ext>
                </a:extLst>
              </p:cNvPr>
              <p:cNvSpPr/>
              <p:nvPr/>
            </p:nvSpPr>
            <p:spPr>
              <a:xfrm>
                <a:off x="1210055" y="5756147"/>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26" name="object 1024">
                <a:extLst>
                  <a:ext uri="{FF2B5EF4-FFF2-40B4-BE49-F238E27FC236}">
                    <a16:creationId xmlns:a16="http://schemas.microsoft.com/office/drawing/2014/main" id="{68F8F75D-6CDD-4FCE-A921-C65B609A5D12}"/>
                  </a:ext>
                </a:extLst>
              </p:cNvPr>
              <p:cNvSpPr/>
              <p:nvPr/>
            </p:nvSpPr>
            <p:spPr>
              <a:xfrm>
                <a:off x="1209294" y="5756909"/>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27" name="object 1025">
                <a:extLst>
                  <a:ext uri="{FF2B5EF4-FFF2-40B4-BE49-F238E27FC236}">
                    <a16:creationId xmlns:a16="http://schemas.microsoft.com/office/drawing/2014/main" id="{4F3B4AD2-E9B5-45E8-8C44-69BE73BD0678}"/>
                  </a:ext>
                </a:extLst>
              </p:cNvPr>
              <p:cNvSpPr/>
              <p:nvPr/>
            </p:nvSpPr>
            <p:spPr>
              <a:xfrm>
                <a:off x="1208532" y="5757671"/>
                <a:ext cx="24765" cy="0"/>
              </a:xfrm>
              <a:custGeom>
                <a:avLst/>
                <a:gdLst/>
                <a:ahLst/>
                <a:cxnLst/>
                <a:rect l="l" t="t" r="r" b="b"/>
                <a:pathLst>
                  <a:path w="24765">
                    <a:moveTo>
                      <a:pt x="0" y="0"/>
                    </a:moveTo>
                    <a:lnTo>
                      <a:pt x="2438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28" name="object 1026">
                <a:extLst>
                  <a:ext uri="{FF2B5EF4-FFF2-40B4-BE49-F238E27FC236}">
                    <a16:creationId xmlns:a16="http://schemas.microsoft.com/office/drawing/2014/main" id="{6745DD13-BEBC-470F-89E3-A19313C5AFE4}"/>
                  </a:ext>
                </a:extLst>
              </p:cNvPr>
              <p:cNvSpPr/>
              <p:nvPr/>
            </p:nvSpPr>
            <p:spPr>
              <a:xfrm>
                <a:off x="1208532" y="5758434"/>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29" name="object 1027">
                <a:extLst>
                  <a:ext uri="{FF2B5EF4-FFF2-40B4-BE49-F238E27FC236}">
                    <a16:creationId xmlns:a16="http://schemas.microsoft.com/office/drawing/2014/main" id="{684EFFDE-3B34-4C26-9F58-BE6B05A78AA5}"/>
                  </a:ext>
                </a:extLst>
              </p:cNvPr>
              <p:cNvSpPr/>
              <p:nvPr/>
            </p:nvSpPr>
            <p:spPr>
              <a:xfrm>
                <a:off x="1207769" y="5759196"/>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30" name="object 1028">
                <a:extLst>
                  <a:ext uri="{FF2B5EF4-FFF2-40B4-BE49-F238E27FC236}">
                    <a16:creationId xmlns:a16="http://schemas.microsoft.com/office/drawing/2014/main" id="{9DD6FAD5-E68D-44AF-97E0-B993536EBFCC}"/>
                  </a:ext>
                </a:extLst>
              </p:cNvPr>
              <p:cNvSpPr/>
              <p:nvPr/>
            </p:nvSpPr>
            <p:spPr>
              <a:xfrm>
                <a:off x="1207008" y="5759958"/>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31" name="object 1029">
                <a:extLst>
                  <a:ext uri="{FF2B5EF4-FFF2-40B4-BE49-F238E27FC236}">
                    <a16:creationId xmlns:a16="http://schemas.microsoft.com/office/drawing/2014/main" id="{3829DE31-5EF2-4523-89CD-80FD81C9CBBD}"/>
                  </a:ext>
                </a:extLst>
              </p:cNvPr>
              <p:cNvSpPr/>
              <p:nvPr/>
            </p:nvSpPr>
            <p:spPr>
              <a:xfrm>
                <a:off x="1206246" y="5760720"/>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32" name="object 1030">
                <a:extLst>
                  <a:ext uri="{FF2B5EF4-FFF2-40B4-BE49-F238E27FC236}">
                    <a16:creationId xmlns:a16="http://schemas.microsoft.com/office/drawing/2014/main" id="{593B307A-B9DA-42E1-ACA0-781B1544977E}"/>
                  </a:ext>
                </a:extLst>
              </p:cNvPr>
              <p:cNvSpPr/>
              <p:nvPr/>
            </p:nvSpPr>
            <p:spPr>
              <a:xfrm>
                <a:off x="1205483" y="5761482"/>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33" name="object 1031">
                <a:extLst>
                  <a:ext uri="{FF2B5EF4-FFF2-40B4-BE49-F238E27FC236}">
                    <a16:creationId xmlns:a16="http://schemas.microsoft.com/office/drawing/2014/main" id="{49EF4003-F042-4405-A200-44B3560BB93B}"/>
                  </a:ext>
                </a:extLst>
              </p:cNvPr>
              <p:cNvSpPr/>
              <p:nvPr/>
            </p:nvSpPr>
            <p:spPr>
              <a:xfrm>
                <a:off x="1205483" y="5762244"/>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34" name="object 1032">
                <a:extLst>
                  <a:ext uri="{FF2B5EF4-FFF2-40B4-BE49-F238E27FC236}">
                    <a16:creationId xmlns:a16="http://schemas.microsoft.com/office/drawing/2014/main" id="{A8CD432A-776A-4B27-A0A9-D82E58D68FC7}"/>
                  </a:ext>
                </a:extLst>
              </p:cNvPr>
              <p:cNvSpPr/>
              <p:nvPr/>
            </p:nvSpPr>
            <p:spPr>
              <a:xfrm>
                <a:off x="1204722" y="5763005"/>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35" name="object 1033">
                <a:extLst>
                  <a:ext uri="{FF2B5EF4-FFF2-40B4-BE49-F238E27FC236}">
                    <a16:creationId xmlns:a16="http://schemas.microsoft.com/office/drawing/2014/main" id="{7468AFBB-41CD-4F7B-84EB-18556EC2C6BB}"/>
                  </a:ext>
                </a:extLst>
              </p:cNvPr>
              <p:cNvSpPr/>
              <p:nvPr/>
            </p:nvSpPr>
            <p:spPr>
              <a:xfrm>
                <a:off x="1203960" y="5763767"/>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36" name="object 1034">
                <a:extLst>
                  <a:ext uri="{FF2B5EF4-FFF2-40B4-BE49-F238E27FC236}">
                    <a16:creationId xmlns:a16="http://schemas.microsoft.com/office/drawing/2014/main" id="{99B4CC4F-9F45-4B88-BE48-44F3B425194E}"/>
                  </a:ext>
                </a:extLst>
              </p:cNvPr>
              <p:cNvSpPr/>
              <p:nvPr/>
            </p:nvSpPr>
            <p:spPr>
              <a:xfrm>
                <a:off x="1203197" y="5764529"/>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37" name="object 1035">
                <a:extLst>
                  <a:ext uri="{FF2B5EF4-FFF2-40B4-BE49-F238E27FC236}">
                    <a16:creationId xmlns:a16="http://schemas.microsoft.com/office/drawing/2014/main" id="{3A796623-09DD-4976-91BA-7715BAAB1E97}"/>
                  </a:ext>
                </a:extLst>
              </p:cNvPr>
              <p:cNvSpPr/>
              <p:nvPr/>
            </p:nvSpPr>
            <p:spPr>
              <a:xfrm>
                <a:off x="1202436" y="5765291"/>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38" name="object 1036">
                <a:extLst>
                  <a:ext uri="{FF2B5EF4-FFF2-40B4-BE49-F238E27FC236}">
                    <a16:creationId xmlns:a16="http://schemas.microsoft.com/office/drawing/2014/main" id="{08D86E53-712F-46E9-B15C-7972796987F9}"/>
                  </a:ext>
                </a:extLst>
              </p:cNvPr>
              <p:cNvSpPr/>
              <p:nvPr/>
            </p:nvSpPr>
            <p:spPr>
              <a:xfrm>
                <a:off x="1202436" y="5766053"/>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39" name="object 1037">
                <a:extLst>
                  <a:ext uri="{FF2B5EF4-FFF2-40B4-BE49-F238E27FC236}">
                    <a16:creationId xmlns:a16="http://schemas.microsoft.com/office/drawing/2014/main" id="{6DF3EFC3-A3C5-4396-B5CB-93296204BDBA}"/>
                  </a:ext>
                </a:extLst>
              </p:cNvPr>
              <p:cNvSpPr/>
              <p:nvPr/>
            </p:nvSpPr>
            <p:spPr>
              <a:xfrm>
                <a:off x="1201674" y="5766815"/>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40" name="object 1038">
                <a:extLst>
                  <a:ext uri="{FF2B5EF4-FFF2-40B4-BE49-F238E27FC236}">
                    <a16:creationId xmlns:a16="http://schemas.microsoft.com/office/drawing/2014/main" id="{767AFAEC-40C0-438D-BAAD-C037594FCBAB}"/>
                  </a:ext>
                </a:extLst>
              </p:cNvPr>
              <p:cNvSpPr/>
              <p:nvPr/>
            </p:nvSpPr>
            <p:spPr>
              <a:xfrm>
                <a:off x="1200911" y="576757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41" name="object 1039">
                <a:extLst>
                  <a:ext uri="{FF2B5EF4-FFF2-40B4-BE49-F238E27FC236}">
                    <a16:creationId xmlns:a16="http://schemas.microsoft.com/office/drawing/2014/main" id="{274F1629-A9B4-460E-8418-5258B6C4FEB0}"/>
                  </a:ext>
                </a:extLst>
              </p:cNvPr>
              <p:cNvSpPr/>
              <p:nvPr/>
            </p:nvSpPr>
            <p:spPr>
              <a:xfrm>
                <a:off x="1200150" y="5768340"/>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42" name="object 1040">
                <a:extLst>
                  <a:ext uri="{FF2B5EF4-FFF2-40B4-BE49-F238E27FC236}">
                    <a16:creationId xmlns:a16="http://schemas.microsoft.com/office/drawing/2014/main" id="{B2908937-3118-421B-B9E2-722C3041E5A3}"/>
                  </a:ext>
                </a:extLst>
              </p:cNvPr>
              <p:cNvSpPr/>
              <p:nvPr/>
            </p:nvSpPr>
            <p:spPr>
              <a:xfrm>
                <a:off x="1199388" y="5769102"/>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43" name="object 1041">
                <a:extLst>
                  <a:ext uri="{FF2B5EF4-FFF2-40B4-BE49-F238E27FC236}">
                    <a16:creationId xmlns:a16="http://schemas.microsoft.com/office/drawing/2014/main" id="{D64222C8-9DF5-4B16-A316-E8B9E1658C07}"/>
                  </a:ext>
                </a:extLst>
              </p:cNvPr>
              <p:cNvSpPr/>
              <p:nvPr/>
            </p:nvSpPr>
            <p:spPr>
              <a:xfrm>
                <a:off x="1198625" y="5769864"/>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44" name="object 1042">
                <a:extLst>
                  <a:ext uri="{FF2B5EF4-FFF2-40B4-BE49-F238E27FC236}">
                    <a16:creationId xmlns:a16="http://schemas.microsoft.com/office/drawing/2014/main" id="{A5CC65CF-8013-4829-96A4-3C02579C8655}"/>
                  </a:ext>
                </a:extLst>
              </p:cNvPr>
              <p:cNvSpPr/>
              <p:nvPr/>
            </p:nvSpPr>
            <p:spPr>
              <a:xfrm>
                <a:off x="1198625" y="5770626"/>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45" name="object 1043">
                <a:extLst>
                  <a:ext uri="{FF2B5EF4-FFF2-40B4-BE49-F238E27FC236}">
                    <a16:creationId xmlns:a16="http://schemas.microsoft.com/office/drawing/2014/main" id="{B9FC8CF4-F921-4F7D-9544-FD772ACD2D9E}"/>
                  </a:ext>
                </a:extLst>
              </p:cNvPr>
              <p:cNvSpPr/>
              <p:nvPr/>
            </p:nvSpPr>
            <p:spPr>
              <a:xfrm>
                <a:off x="1197863" y="577138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46" name="object 1044">
                <a:extLst>
                  <a:ext uri="{FF2B5EF4-FFF2-40B4-BE49-F238E27FC236}">
                    <a16:creationId xmlns:a16="http://schemas.microsoft.com/office/drawing/2014/main" id="{E391C78F-DDBB-480E-99FD-A81DF8BFCC80}"/>
                  </a:ext>
                </a:extLst>
              </p:cNvPr>
              <p:cNvSpPr/>
              <p:nvPr/>
            </p:nvSpPr>
            <p:spPr>
              <a:xfrm>
                <a:off x="1197102" y="5772150"/>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47" name="object 1045">
                <a:extLst>
                  <a:ext uri="{FF2B5EF4-FFF2-40B4-BE49-F238E27FC236}">
                    <a16:creationId xmlns:a16="http://schemas.microsoft.com/office/drawing/2014/main" id="{4126A2F5-FC65-4DCD-96E4-FC5DF3559E36}"/>
                  </a:ext>
                </a:extLst>
              </p:cNvPr>
              <p:cNvSpPr/>
              <p:nvPr/>
            </p:nvSpPr>
            <p:spPr>
              <a:xfrm>
                <a:off x="1196339" y="5772911"/>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48" name="object 1046">
                <a:extLst>
                  <a:ext uri="{FF2B5EF4-FFF2-40B4-BE49-F238E27FC236}">
                    <a16:creationId xmlns:a16="http://schemas.microsoft.com/office/drawing/2014/main" id="{C425F968-A68D-4783-9AD1-4E542BC87D3E}"/>
                  </a:ext>
                </a:extLst>
              </p:cNvPr>
              <p:cNvSpPr/>
              <p:nvPr/>
            </p:nvSpPr>
            <p:spPr>
              <a:xfrm>
                <a:off x="1195577" y="5773673"/>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49" name="object 1047">
                <a:extLst>
                  <a:ext uri="{FF2B5EF4-FFF2-40B4-BE49-F238E27FC236}">
                    <a16:creationId xmlns:a16="http://schemas.microsoft.com/office/drawing/2014/main" id="{B4E42F20-4D81-488C-B4F1-A413137D0540}"/>
                  </a:ext>
                </a:extLst>
              </p:cNvPr>
              <p:cNvSpPr/>
              <p:nvPr/>
            </p:nvSpPr>
            <p:spPr>
              <a:xfrm>
                <a:off x="1195577" y="5774435"/>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50" name="object 1048">
                <a:extLst>
                  <a:ext uri="{FF2B5EF4-FFF2-40B4-BE49-F238E27FC236}">
                    <a16:creationId xmlns:a16="http://schemas.microsoft.com/office/drawing/2014/main" id="{C46DEB72-B92A-4EEB-8057-765E6DD15747}"/>
                  </a:ext>
                </a:extLst>
              </p:cNvPr>
              <p:cNvSpPr/>
              <p:nvPr/>
            </p:nvSpPr>
            <p:spPr>
              <a:xfrm>
                <a:off x="1194816" y="5775197"/>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51" name="object 1049">
                <a:extLst>
                  <a:ext uri="{FF2B5EF4-FFF2-40B4-BE49-F238E27FC236}">
                    <a16:creationId xmlns:a16="http://schemas.microsoft.com/office/drawing/2014/main" id="{3BC51F92-9E14-4CD2-AB3B-C3519EABCA00}"/>
                  </a:ext>
                </a:extLst>
              </p:cNvPr>
              <p:cNvSpPr/>
              <p:nvPr/>
            </p:nvSpPr>
            <p:spPr>
              <a:xfrm>
                <a:off x="1194053" y="5775959"/>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52" name="object 1050">
                <a:extLst>
                  <a:ext uri="{FF2B5EF4-FFF2-40B4-BE49-F238E27FC236}">
                    <a16:creationId xmlns:a16="http://schemas.microsoft.com/office/drawing/2014/main" id="{A1171C92-F7AA-4502-956C-D8819380D1F2}"/>
                  </a:ext>
                </a:extLst>
              </p:cNvPr>
              <p:cNvSpPr/>
              <p:nvPr/>
            </p:nvSpPr>
            <p:spPr>
              <a:xfrm>
                <a:off x="1193291" y="5776721"/>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53" name="object 1051">
                <a:extLst>
                  <a:ext uri="{FF2B5EF4-FFF2-40B4-BE49-F238E27FC236}">
                    <a16:creationId xmlns:a16="http://schemas.microsoft.com/office/drawing/2014/main" id="{0F8B96C5-8D7F-4BEB-AC1F-9225EAC23F29}"/>
                  </a:ext>
                </a:extLst>
              </p:cNvPr>
              <p:cNvSpPr/>
              <p:nvPr/>
            </p:nvSpPr>
            <p:spPr>
              <a:xfrm>
                <a:off x="1192530" y="5777484"/>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54" name="object 1052">
                <a:extLst>
                  <a:ext uri="{FF2B5EF4-FFF2-40B4-BE49-F238E27FC236}">
                    <a16:creationId xmlns:a16="http://schemas.microsoft.com/office/drawing/2014/main" id="{1FA2B40A-7755-4129-9512-B30DFD4721DC}"/>
                  </a:ext>
                </a:extLst>
              </p:cNvPr>
              <p:cNvSpPr/>
              <p:nvPr/>
            </p:nvSpPr>
            <p:spPr>
              <a:xfrm>
                <a:off x="1192530" y="5778246"/>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55" name="object 1053">
                <a:extLst>
                  <a:ext uri="{FF2B5EF4-FFF2-40B4-BE49-F238E27FC236}">
                    <a16:creationId xmlns:a16="http://schemas.microsoft.com/office/drawing/2014/main" id="{4D0E01D1-540C-4565-9E09-02C0CEABB885}"/>
                  </a:ext>
                </a:extLst>
              </p:cNvPr>
              <p:cNvSpPr/>
              <p:nvPr/>
            </p:nvSpPr>
            <p:spPr>
              <a:xfrm>
                <a:off x="1191767" y="577900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56" name="object 1054">
                <a:extLst>
                  <a:ext uri="{FF2B5EF4-FFF2-40B4-BE49-F238E27FC236}">
                    <a16:creationId xmlns:a16="http://schemas.microsoft.com/office/drawing/2014/main" id="{5DCEF658-24E2-4490-BF42-0431AE1B577E}"/>
                  </a:ext>
                </a:extLst>
              </p:cNvPr>
              <p:cNvSpPr/>
              <p:nvPr/>
            </p:nvSpPr>
            <p:spPr>
              <a:xfrm>
                <a:off x="1191005" y="5779770"/>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57" name="object 1055">
                <a:extLst>
                  <a:ext uri="{FF2B5EF4-FFF2-40B4-BE49-F238E27FC236}">
                    <a16:creationId xmlns:a16="http://schemas.microsoft.com/office/drawing/2014/main" id="{28332D99-A2A0-4A15-8FBA-1EC2DE1F3F91}"/>
                  </a:ext>
                </a:extLst>
              </p:cNvPr>
              <p:cNvSpPr/>
              <p:nvPr/>
            </p:nvSpPr>
            <p:spPr>
              <a:xfrm>
                <a:off x="1190244" y="5780532"/>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58" name="object 1056">
                <a:extLst>
                  <a:ext uri="{FF2B5EF4-FFF2-40B4-BE49-F238E27FC236}">
                    <a16:creationId xmlns:a16="http://schemas.microsoft.com/office/drawing/2014/main" id="{92AD9B4E-078D-42C1-A49D-F3DAAC79AB79}"/>
                  </a:ext>
                </a:extLst>
              </p:cNvPr>
              <p:cNvSpPr/>
              <p:nvPr/>
            </p:nvSpPr>
            <p:spPr>
              <a:xfrm>
                <a:off x="1189482" y="5781294"/>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59" name="object 1057">
                <a:extLst>
                  <a:ext uri="{FF2B5EF4-FFF2-40B4-BE49-F238E27FC236}">
                    <a16:creationId xmlns:a16="http://schemas.microsoft.com/office/drawing/2014/main" id="{D9C384AC-F351-4F98-963E-6BD6A3FE1906}"/>
                  </a:ext>
                </a:extLst>
              </p:cNvPr>
              <p:cNvSpPr/>
              <p:nvPr/>
            </p:nvSpPr>
            <p:spPr>
              <a:xfrm>
                <a:off x="1189482" y="5782055"/>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60" name="object 1058">
                <a:extLst>
                  <a:ext uri="{FF2B5EF4-FFF2-40B4-BE49-F238E27FC236}">
                    <a16:creationId xmlns:a16="http://schemas.microsoft.com/office/drawing/2014/main" id="{BCB9622A-7D9B-416B-AD5A-4CFB2963C67A}"/>
                  </a:ext>
                </a:extLst>
              </p:cNvPr>
              <p:cNvSpPr/>
              <p:nvPr/>
            </p:nvSpPr>
            <p:spPr>
              <a:xfrm>
                <a:off x="1188719" y="5782817"/>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61" name="object 1059">
                <a:extLst>
                  <a:ext uri="{FF2B5EF4-FFF2-40B4-BE49-F238E27FC236}">
                    <a16:creationId xmlns:a16="http://schemas.microsoft.com/office/drawing/2014/main" id="{4A51FBF2-F29E-4161-BC81-45BF7B43A935}"/>
                  </a:ext>
                </a:extLst>
              </p:cNvPr>
              <p:cNvSpPr/>
              <p:nvPr/>
            </p:nvSpPr>
            <p:spPr>
              <a:xfrm>
                <a:off x="1187958" y="5783579"/>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62" name="object 1060">
                <a:extLst>
                  <a:ext uri="{FF2B5EF4-FFF2-40B4-BE49-F238E27FC236}">
                    <a16:creationId xmlns:a16="http://schemas.microsoft.com/office/drawing/2014/main" id="{8E7A02E3-EAE7-49D8-A79D-D0CB7B091A6C}"/>
                  </a:ext>
                </a:extLst>
              </p:cNvPr>
              <p:cNvSpPr/>
              <p:nvPr/>
            </p:nvSpPr>
            <p:spPr>
              <a:xfrm>
                <a:off x="1187196" y="5784341"/>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63" name="object 1061">
                <a:extLst>
                  <a:ext uri="{FF2B5EF4-FFF2-40B4-BE49-F238E27FC236}">
                    <a16:creationId xmlns:a16="http://schemas.microsoft.com/office/drawing/2014/main" id="{010B2482-0F45-4AF8-A999-9944DC0D31BF}"/>
                  </a:ext>
                </a:extLst>
              </p:cNvPr>
              <p:cNvSpPr/>
              <p:nvPr/>
            </p:nvSpPr>
            <p:spPr>
              <a:xfrm>
                <a:off x="1186433" y="5785103"/>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64" name="object 1062">
                <a:extLst>
                  <a:ext uri="{FF2B5EF4-FFF2-40B4-BE49-F238E27FC236}">
                    <a16:creationId xmlns:a16="http://schemas.microsoft.com/office/drawing/2014/main" id="{AB390C46-2C7F-4E31-BBAB-90115CF0CB88}"/>
                  </a:ext>
                </a:extLst>
              </p:cNvPr>
              <p:cNvSpPr/>
              <p:nvPr/>
            </p:nvSpPr>
            <p:spPr>
              <a:xfrm>
                <a:off x="1186433" y="5785865"/>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65" name="object 1063">
                <a:extLst>
                  <a:ext uri="{FF2B5EF4-FFF2-40B4-BE49-F238E27FC236}">
                    <a16:creationId xmlns:a16="http://schemas.microsoft.com/office/drawing/2014/main" id="{C5B7698F-4CC0-4E5E-A566-D4A0B703F450}"/>
                  </a:ext>
                </a:extLst>
              </p:cNvPr>
              <p:cNvSpPr/>
              <p:nvPr/>
            </p:nvSpPr>
            <p:spPr>
              <a:xfrm>
                <a:off x="1185672" y="578662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66" name="object 1064">
                <a:extLst>
                  <a:ext uri="{FF2B5EF4-FFF2-40B4-BE49-F238E27FC236}">
                    <a16:creationId xmlns:a16="http://schemas.microsoft.com/office/drawing/2014/main" id="{E6411A77-7394-4919-84CB-53FF904DEE97}"/>
                  </a:ext>
                </a:extLst>
              </p:cNvPr>
              <p:cNvSpPr/>
              <p:nvPr/>
            </p:nvSpPr>
            <p:spPr>
              <a:xfrm>
                <a:off x="1184910" y="5787390"/>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67" name="object 1065">
                <a:extLst>
                  <a:ext uri="{FF2B5EF4-FFF2-40B4-BE49-F238E27FC236}">
                    <a16:creationId xmlns:a16="http://schemas.microsoft.com/office/drawing/2014/main" id="{9772527B-6C99-4F27-836D-9C5E00E3D95E}"/>
                  </a:ext>
                </a:extLst>
              </p:cNvPr>
              <p:cNvSpPr/>
              <p:nvPr/>
            </p:nvSpPr>
            <p:spPr>
              <a:xfrm>
                <a:off x="1184147" y="5788152"/>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68" name="object 1066">
                <a:extLst>
                  <a:ext uri="{FF2B5EF4-FFF2-40B4-BE49-F238E27FC236}">
                    <a16:creationId xmlns:a16="http://schemas.microsoft.com/office/drawing/2014/main" id="{1A777E12-3634-4C03-B0CB-0CF2BBC606EB}"/>
                  </a:ext>
                </a:extLst>
              </p:cNvPr>
              <p:cNvSpPr/>
              <p:nvPr/>
            </p:nvSpPr>
            <p:spPr>
              <a:xfrm>
                <a:off x="1183386" y="5788914"/>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69" name="object 1067">
                <a:extLst>
                  <a:ext uri="{FF2B5EF4-FFF2-40B4-BE49-F238E27FC236}">
                    <a16:creationId xmlns:a16="http://schemas.microsoft.com/office/drawing/2014/main" id="{3768FD4F-3E02-4DA4-B0A6-1ADE25F09022}"/>
                  </a:ext>
                </a:extLst>
              </p:cNvPr>
              <p:cNvSpPr/>
              <p:nvPr/>
            </p:nvSpPr>
            <p:spPr>
              <a:xfrm>
                <a:off x="1182624" y="5789676"/>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70" name="object 1068">
                <a:extLst>
                  <a:ext uri="{FF2B5EF4-FFF2-40B4-BE49-F238E27FC236}">
                    <a16:creationId xmlns:a16="http://schemas.microsoft.com/office/drawing/2014/main" id="{925CDC8D-C629-4E95-B906-EC5A7860E526}"/>
                  </a:ext>
                </a:extLst>
              </p:cNvPr>
              <p:cNvSpPr/>
              <p:nvPr/>
            </p:nvSpPr>
            <p:spPr>
              <a:xfrm>
                <a:off x="1182624" y="579043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71" name="object 1069">
                <a:extLst>
                  <a:ext uri="{FF2B5EF4-FFF2-40B4-BE49-F238E27FC236}">
                    <a16:creationId xmlns:a16="http://schemas.microsoft.com/office/drawing/2014/main" id="{66A34101-668B-497F-BD8C-215B0DDBB86D}"/>
                  </a:ext>
                </a:extLst>
              </p:cNvPr>
              <p:cNvSpPr/>
              <p:nvPr/>
            </p:nvSpPr>
            <p:spPr>
              <a:xfrm>
                <a:off x="1181861" y="5791200"/>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72" name="object 1070">
                <a:extLst>
                  <a:ext uri="{FF2B5EF4-FFF2-40B4-BE49-F238E27FC236}">
                    <a16:creationId xmlns:a16="http://schemas.microsoft.com/office/drawing/2014/main" id="{39AE15D3-2CA6-445C-A7D1-A488F9900CB2}"/>
                  </a:ext>
                </a:extLst>
              </p:cNvPr>
              <p:cNvSpPr/>
              <p:nvPr/>
            </p:nvSpPr>
            <p:spPr>
              <a:xfrm>
                <a:off x="1181100" y="5791961"/>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73" name="object 1071">
                <a:extLst>
                  <a:ext uri="{FF2B5EF4-FFF2-40B4-BE49-F238E27FC236}">
                    <a16:creationId xmlns:a16="http://schemas.microsoft.com/office/drawing/2014/main" id="{36AEECE4-4413-462F-9FCA-A76D60129D3E}"/>
                  </a:ext>
                </a:extLst>
              </p:cNvPr>
              <p:cNvSpPr/>
              <p:nvPr/>
            </p:nvSpPr>
            <p:spPr>
              <a:xfrm>
                <a:off x="1180338" y="5792723"/>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74" name="object 1072">
                <a:extLst>
                  <a:ext uri="{FF2B5EF4-FFF2-40B4-BE49-F238E27FC236}">
                    <a16:creationId xmlns:a16="http://schemas.microsoft.com/office/drawing/2014/main" id="{88E8F10D-A6C7-44F6-8989-C715E770A647}"/>
                  </a:ext>
                </a:extLst>
              </p:cNvPr>
              <p:cNvSpPr/>
              <p:nvPr/>
            </p:nvSpPr>
            <p:spPr>
              <a:xfrm>
                <a:off x="1179575" y="5793485"/>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75" name="object 1073">
                <a:extLst>
                  <a:ext uri="{FF2B5EF4-FFF2-40B4-BE49-F238E27FC236}">
                    <a16:creationId xmlns:a16="http://schemas.microsoft.com/office/drawing/2014/main" id="{6200318E-0D5F-406A-A187-95E21DB4A2DD}"/>
                  </a:ext>
                </a:extLst>
              </p:cNvPr>
              <p:cNvSpPr/>
              <p:nvPr/>
            </p:nvSpPr>
            <p:spPr>
              <a:xfrm>
                <a:off x="1179575" y="5794247"/>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76" name="object 1074">
                <a:extLst>
                  <a:ext uri="{FF2B5EF4-FFF2-40B4-BE49-F238E27FC236}">
                    <a16:creationId xmlns:a16="http://schemas.microsoft.com/office/drawing/2014/main" id="{A4C52CF8-06D1-4FF2-AFF4-027620122FBA}"/>
                  </a:ext>
                </a:extLst>
              </p:cNvPr>
              <p:cNvSpPr/>
              <p:nvPr/>
            </p:nvSpPr>
            <p:spPr>
              <a:xfrm>
                <a:off x="1178813" y="5795009"/>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77" name="object 1075">
                <a:extLst>
                  <a:ext uri="{FF2B5EF4-FFF2-40B4-BE49-F238E27FC236}">
                    <a16:creationId xmlns:a16="http://schemas.microsoft.com/office/drawing/2014/main" id="{E36E659F-D359-4AD2-A1A3-62A7DD5233CF}"/>
                  </a:ext>
                </a:extLst>
              </p:cNvPr>
              <p:cNvSpPr/>
              <p:nvPr/>
            </p:nvSpPr>
            <p:spPr>
              <a:xfrm>
                <a:off x="1178052" y="5795771"/>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78" name="object 1076">
                <a:extLst>
                  <a:ext uri="{FF2B5EF4-FFF2-40B4-BE49-F238E27FC236}">
                    <a16:creationId xmlns:a16="http://schemas.microsoft.com/office/drawing/2014/main" id="{88525D08-691F-4966-B470-01FAF9FFB8E1}"/>
                  </a:ext>
                </a:extLst>
              </p:cNvPr>
              <p:cNvSpPr/>
              <p:nvPr/>
            </p:nvSpPr>
            <p:spPr>
              <a:xfrm>
                <a:off x="1177289" y="5796534"/>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79" name="object 1077">
                <a:extLst>
                  <a:ext uri="{FF2B5EF4-FFF2-40B4-BE49-F238E27FC236}">
                    <a16:creationId xmlns:a16="http://schemas.microsoft.com/office/drawing/2014/main" id="{6671B490-6C04-49BA-A6E1-45316C3CB4FB}"/>
                  </a:ext>
                </a:extLst>
              </p:cNvPr>
              <p:cNvSpPr/>
              <p:nvPr/>
            </p:nvSpPr>
            <p:spPr>
              <a:xfrm>
                <a:off x="1177289" y="5797296"/>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80" name="object 1078">
                <a:extLst>
                  <a:ext uri="{FF2B5EF4-FFF2-40B4-BE49-F238E27FC236}">
                    <a16:creationId xmlns:a16="http://schemas.microsoft.com/office/drawing/2014/main" id="{84A53D98-1E01-4B99-A217-D0F24225124C}"/>
                  </a:ext>
                </a:extLst>
              </p:cNvPr>
              <p:cNvSpPr/>
              <p:nvPr/>
            </p:nvSpPr>
            <p:spPr>
              <a:xfrm>
                <a:off x="1176527" y="579805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81" name="object 1079">
                <a:extLst>
                  <a:ext uri="{FF2B5EF4-FFF2-40B4-BE49-F238E27FC236}">
                    <a16:creationId xmlns:a16="http://schemas.microsoft.com/office/drawing/2014/main" id="{A522421A-21D0-42C5-A782-3375BDECD96D}"/>
                  </a:ext>
                </a:extLst>
              </p:cNvPr>
              <p:cNvSpPr/>
              <p:nvPr/>
            </p:nvSpPr>
            <p:spPr>
              <a:xfrm>
                <a:off x="1175766" y="5798820"/>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82" name="object 1080">
                <a:extLst>
                  <a:ext uri="{FF2B5EF4-FFF2-40B4-BE49-F238E27FC236}">
                    <a16:creationId xmlns:a16="http://schemas.microsoft.com/office/drawing/2014/main" id="{D3990B5B-DFDC-4F60-8641-1A32948E2A2B}"/>
                  </a:ext>
                </a:extLst>
              </p:cNvPr>
              <p:cNvSpPr/>
              <p:nvPr/>
            </p:nvSpPr>
            <p:spPr>
              <a:xfrm>
                <a:off x="1175003" y="5799582"/>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83" name="object 1081">
                <a:extLst>
                  <a:ext uri="{FF2B5EF4-FFF2-40B4-BE49-F238E27FC236}">
                    <a16:creationId xmlns:a16="http://schemas.microsoft.com/office/drawing/2014/main" id="{6DF8F535-A3D7-48D0-923F-69EC81875037}"/>
                  </a:ext>
                </a:extLst>
              </p:cNvPr>
              <p:cNvSpPr/>
              <p:nvPr/>
            </p:nvSpPr>
            <p:spPr>
              <a:xfrm>
                <a:off x="1175003" y="5800344"/>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84" name="object 1082">
                <a:extLst>
                  <a:ext uri="{FF2B5EF4-FFF2-40B4-BE49-F238E27FC236}">
                    <a16:creationId xmlns:a16="http://schemas.microsoft.com/office/drawing/2014/main" id="{1B333E2D-A9F1-41DC-8E76-33E5D4AF049F}"/>
                  </a:ext>
                </a:extLst>
              </p:cNvPr>
              <p:cNvSpPr/>
              <p:nvPr/>
            </p:nvSpPr>
            <p:spPr>
              <a:xfrm>
                <a:off x="1174241" y="5801105"/>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85" name="object 1083">
                <a:extLst>
                  <a:ext uri="{FF2B5EF4-FFF2-40B4-BE49-F238E27FC236}">
                    <a16:creationId xmlns:a16="http://schemas.microsoft.com/office/drawing/2014/main" id="{72903C70-CECC-4532-AA7D-7C85FF5CCDCA}"/>
                  </a:ext>
                </a:extLst>
              </p:cNvPr>
              <p:cNvSpPr/>
              <p:nvPr/>
            </p:nvSpPr>
            <p:spPr>
              <a:xfrm>
                <a:off x="1173480" y="5801867"/>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86" name="object 1084">
                <a:extLst>
                  <a:ext uri="{FF2B5EF4-FFF2-40B4-BE49-F238E27FC236}">
                    <a16:creationId xmlns:a16="http://schemas.microsoft.com/office/drawing/2014/main" id="{CB2E249F-E337-426C-A51E-B5A0E1CB6595}"/>
                  </a:ext>
                </a:extLst>
              </p:cNvPr>
              <p:cNvSpPr/>
              <p:nvPr/>
            </p:nvSpPr>
            <p:spPr>
              <a:xfrm>
                <a:off x="1172717" y="5803010"/>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87" name="object 1085">
                <a:extLst>
                  <a:ext uri="{FF2B5EF4-FFF2-40B4-BE49-F238E27FC236}">
                    <a16:creationId xmlns:a16="http://schemas.microsoft.com/office/drawing/2014/main" id="{9F87E11D-B3D9-41BD-9CD2-36AFC56C09B1}"/>
                  </a:ext>
                </a:extLst>
              </p:cNvPr>
              <p:cNvSpPr/>
              <p:nvPr/>
            </p:nvSpPr>
            <p:spPr>
              <a:xfrm>
                <a:off x="1171955" y="5804153"/>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88" name="object 1086">
                <a:extLst>
                  <a:ext uri="{FF2B5EF4-FFF2-40B4-BE49-F238E27FC236}">
                    <a16:creationId xmlns:a16="http://schemas.microsoft.com/office/drawing/2014/main" id="{78D3F91C-E219-431E-8E08-B22471AB80F8}"/>
                  </a:ext>
                </a:extLst>
              </p:cNvPr>
              <p:cNvSpPr/>
              <p:nvPr/>
            </p:nvSpPr>
            <p:spPr>
              <a:xfrm>
                <a:off x="1171194" y="5804915"/>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89" name="object 1087">
                <a:extLst>
                  <a:ext uri="{FF2B5EF4-FFF2-40B4-BE49-F238E27FC236}">
                    <a16:creationId xmlns:a16="http://schemas.microsoft.com/office/drawing/2014/main" id="{29BC8647-1DA0-4C0A-B425-8CBE01E21B8A}"/>
                  </a:ext>
                </a:extLst>
              </p:cNvPr>
              <p:cNvSpPr/>
              <p:nvPr/>
            </p:nvSpPr>
            <p:spPr>
              <a:xfrm>
                <a:off x="1170432" y="580567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90" name="object 1088">
                <a:extLst>
                  <a:ext uri="{FF2B5EF4-FFF2-40B4-BE49-F238E27FC236}">
                    <a16:creationId xmlns:a16="http://schemas.microsoft.com/office/drawing/2014/main" id="{4B5B6C96-037D-4E35-BFB1-B22D7629DDE9}"/>
                  </a:ext>
                </a:extLst>
              </p:cNvPr>
              <p:cNvSpPr/>
              <p:nvPr/>
            </p:nvSpPr>
            <p:spPr>
              <a:xfrm>
                <a:off x="1170432" y="5806440"/>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91" name="object 1089">
                <a:extLst>
                  <a:ext uri="{FF2B5EF4-FFF2-40B4-BE49-F238E27FC236}">
                    <a16:creationId xmlns:a16="http://schemas.microsoft.com/office/drawing/2014/main" id="{F8AE6ECA-CFE0-496D-BF2E-716986957E06}"/>
                  </a:ext>
                </a:extLst>
              </p:cNvPr>
              <p:cNvSpPr/>
              <p:nvPr/>
            </p:nvSpPr>
            <p:spPr>
              <a:xfrm>
                <a:off x="1169669" y="5807202"/>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92" name="object 1090">
                <a:extLst>
                  <a:ext uri="{FF2B5EF4-FFF2-40B4-BE49-F238E27FC236}">
                    <a16:creationId xmlns:a16="http://schemas.microsoft.com/office/drawing/2014/main" id="{F8ADFF86-4A37-48A2-9543-4AF339888A74}"/>
                  </a:ext>
                </a:extLst>
              </p:cNvPr>
              <p:cNvSpPr/>
              <p:nvPr/>
            </p:nvSpPr>
            <p:spPr>
              <a:xfrm>
                <a:off x="1168908" y="5807964"/>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93" name="object 1091">
                <a:extLst>
                  <a:ext uri="{FF2B5EF4-FFF2-40B4-BE49-F238E27FC236}">
                    <a16:creationId xmlns:a16="http://schemas.microsoft.com/office/drawing/2014/main" id="{C7A19D32-E356-4B7E-BEF9-EC10D18EC27C}"/>
                  </a:ext>
                </a:extLst>
              </p:cNvPr>
              <p:cNvSpPr/>
              <p:nvPr/>
            </p:nvSpPr>
            <p:spPr>
              <a:xfrm>
                <a:off x="1168908" y="5808726"/>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94" name="object 1092">
                <a:extLst>
                  <a:ext uri="{FF2B5EF4-FFF2-40B4-BE49-F238E27FC236}">
                    <a16:creationId xmlns:a16="http://schemas.microsoft.com/office/drawing/2014/main" id="{361C9445-019D-4B39-90AC-86F9842D8392}"/>
                  </a:ext>
                </a:extLst>
              </p:cNvPr>
              <p:cNvSpPr/>
              <p:nvPr/>
            </p:nvSpPr>
            <p:spPr>
              <a:xfrm>
                <a:off x="1168146" y="5809488"/>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95" name="object 1093">
                <a:extLst>
                  <a:ext uri="{FF2B5EF4-FFF2-40B4-BE49-F238E27FC236}">
                    <a16:creationId xmlns:a16="http://schemas.microsoft.com/office/drawing/2014/main" id="{23EFE4E9-0F29-4FBE-AE82-EB78832DFF33}"/>
                  </a:ext>
                </a:extLst>
              </p:cNvPr>
              <p:cNvSpPr/>
              <p:nvPr/>
            </p:nvSpPr>
            <p:spPr>
              <a:xfrm>
                <a:off x="1167383" y="5810250"/>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96" name="object 1094">
                <a:extLst>
                  <a:ext uri="{FF2B5EF4-FFF2-40B4-BE49-F238E27FC236}">
                    <a16:creationId xmlns:a16="http://schemas.microsoft.com/office/drawing/2014/main" id="{A3A7055B-5950-4D46-8A65-7C154FEB76AA}"/>
                  </a:ext>
                </a:extLst>
              </p:cNvPr>
              <p:cNvSpPr/>
              <p:nvPr/>
            </p:nvSpPr>
            <p:spPr>
              <a:xfrm>
                <a:off x="1166622" y="5811011"/>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97" name="object 1095">
                <a:extLst>
                  <a:ext uri="{FF2B5EF4-FFF2-40B4-BE49-F238E27FC236}">
                    <a16:creationId xmlns:a16="http://schemas.microsoft.com/office/drawing/2014/main" id="{67585E85-35B8-428C-A2A5-6BBEEFC98226}"/>
                  </a:ext>
                </a:extLst>
              </p:cNvPr>
              <p:cNvSpPr/>
              <p:nvPr/>
            </p:nvSpPr>
            <p:spPr>
              <a:xfrm>
                <a:off x="1166622" y="5811773"/>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98" name="object 1096">
                <a:extLst>
                  <a:ext uri="{FF2B5EF4-FFF2-40B4-BE49-F238E27FC236}">
                    <a16:creationId xmlns:a16="http://schemas.microsoft.com/office/drawing/2014/main" id="{6BEFC1F3-BE4C-4EBC-868F-49FF05B2E963}"/>
                  </a:ext>
                </a:extLst>
              </p:cNvPr>
              <p:cNvSpPr/>
              <p:nvPr/>
            </p:nvSpPr>
            <p:spPr>
              <a:xfrm>
                <a:off x="1165860" y="5812535"/>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799" name="object 1097">
                <a:extLst>
                  <a:ext uri="{FF2B5EF4-FFF2-40B4-BE49-F238E27FC236}">
                    <a16:creationId xmlns:a16="http://schemas.microsoft.com/office/drawing/2014/main" id="{95D78928-6C71-4ACF-AC40-B86FEA14B91E}"/>
                  </a:ext>
                </a:extLst>
              </p:cNvPr>
              <p:cNvSpPr/>
              <p:nvPr/>
            </p:nvSpPr>
            <p:spPr>
              <a:xfrm>
                <a:off x="1165097" y="5813297"/>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00" name="object 1098">
                <a:extLst>
                  <a:ext uri="{FF2B5EF4-FFF2-40B4-BE49-F238E27FC236}">
                    <a16:creationId xmlns:a16="http://schemas.microsoft.com/office/drawing/2014/main" id="{86620092-B3B0-48DE-9B8B-C679345F2683}"/>
                  </a:ext>
                </a:extLst>
              </p:cNvPr>
              <p:cNvSpPr/>
              <p:nvPr/>
            </p:nvSpPr>
            <p:spPr>
              <a:xfrm>
                <a:off x="1164336" y="5814059"/>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01" name="object 1099">
                <a:extLst>
                  <a:ext uri="{FF2B5EF4-FFF2-40B4-BE49-F238E27FC236}">
                    <a16:creationId xmlns:a16="http://schemas.microsoft.com/office/drawing/2014/main" id="{0712A605-B9C7-43B0-9046-2B62968BD0C9}"/>
                  </a:ext>
                </a:extLst>
              </p:cNvPr>
              <p:cNvSpPr/>
              <p:nvPr/>
            </p:nvSpPr>
            <p:spPr>
              <a:xfrm>
                <a:off x="1164336" y="5814821"/>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02" name="object 1100">
                <a:extLst>
                  <a:ext uri="{FF2B5EF4-FFF2-40B4-BE49-F238E27FC236}">
                    <a16:creationId xmlns:a16="http://schemas.microsoft.com/office/drawing/2014/main" id="{BF8ECCAD-B5CD-419F-A220-35E0D2A0540B}"/>
                  </a:ext>
                </a:extLst>
              </p:cNvPr>
              <p:cNvSpPr/>
              <p:nvPr/>
            </p:nvSpPr>
            <p:spPr>
              <a:xfrm>
                <a:off x="1163574" y="5815584"/>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03" name="object 1101">
                <a:extLst>
                  <a:ext uri="{FF2B5EF4-FFF2-40B4-BE49-F238E27FC236}">
                    <a16:creationId xmlns:a16="http://schemas.microsoft.com/office/drawing/2014/main" id="{2FBCFF3D-BF9B-4407-A835-EB3126437CF0}"/>
                  </a:ext>
                </a:extLst>
              </p:cNvPr>
              <p:cNvSpPr/>
              <p:nvPr/>
            </p:nvSpPr>
            <p:spPr>
              <a:xfrm>
                <a:off x="1162811" y="5816346"/>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04" name="object 1102">
                <a:extLst>
                  <a:ext uri="{FF2B5EF4-FFF2-40B4-BE49-F238E27FC236}">
                    <a16:creationId xmlns:a16="http://schemas.microsoft.com/office/drawing/2014/main" id="{E46611F0-80C4-4FA0-B938-A5A76400A0D2}"/>
                  </a:ext>
                </a:extLst>
              </p:cNvPr>
              <p:cNvSpPr/>
              <p:nvPr/>
            </p:nvSpPr>
            <p:spPr>
              <a:xfrm>
                <a:off x="1162811" y="5817108"/>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05" name="object 1103">
                <a:extLst>
                  <a:ext uri="{FF2B5EF4-FFF2-40B4-BE49-F238E27FC236}">
                    <a16:creationId xmlns:a16="http://schemas.microsoft.com/office/drawing/2014/main" id="{B3EEA3E1-3480-42CD-96B3-D45217791D2B}"/>
                  </a:ext>
                </a:extLst>
              </p:cNvPr>
              <p:cNvSpPr/>
              <p:nvPr/>
            </p:nvSpPr>
            <p:spPr>
              <a:xfrm>
                <a:off x="1162050" y="5817870"/>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06" name="object 1104">
                <a:extLst>
                  <a:ext uri="{FF2B5EF4-FFF2-40B4-BE49-F238E27FC236}">
                    <a16:creationId xmlns:a16="http://schemas.microsoft.com/office/drawing/2014/main" id="{83B7C587-F87B-4897-BB8E-83B663325F41}"/>
                  </a:ext>
                </a:extLst>
              </p:cNvPr>
              <p:cNvSpPr/>
              <p:nvPr/>
            </p:nvSpPr>
            <p:spPr>
              <a:xfrm>
                <a:off x="1161288" y="5818632"/>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07" name="object 1105">
                <a:extLst>
                  <a:ext uri="{FF2B5EF4-FFF2-40B4-BE49-F238E27FC236}">
                    <a16:creationId xmlns:a16="http://schemas.microsoft.com/office/drawing/2014/main" id="{4C5C558C-6823-45A3-A3A5-64A1D2B41D97}"/>
                  </a:ext>
                </a:extLst>
              </p:cNvPr>
              <p:cNvSpPr/>
              <p:nvPr/>
            </p:nvSpPr>
            <p:spPr>
              <a:xfrm>
                <a:off x="1160525" y="5819394"/>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08" name="object 1106">
                <a:extLst>
                  <a:ext uri="{FF2B5EF4-FFF2-40B4-BE49-F238E27FC236}">
                    <a16:creationId xmlns:a16="http://schemas.microsoft.com/office/drawing/2014/main" id="{C005C67B-FCB4-4E65-8ACA-ECC9CC9D9153}"/>
                  </a:ext>
                </a:extLst>
              </p:cNvPr>
              <p:cNvSpPr/>
              <p:nvPr/>
            </p:nvSpPr>
            <p:spPr>
              <a:xfrm>
                <a:off x="1160525" y="5820155"/>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09" name="object 1107">
                <a:extLst>
                  <a:ext uri="{FF2B5EF4-FFF2-40B4-BE49-F238E27FC236}">
                    <a16:creationId xmlns:a16="http://schemas.microsoft.com/office/drawing/2014/main" id="{9A10A7FD-9F1F-43D9-85AE-1BAF1DF34831}"/>
                  </a:ext>
                </a:extLst>
              </p:cNvPr>
              <p:cNvSpPr/>
              <p:nvPr/>
            </p:nvSpPr>
            <p:spPr>
              <a:xfrm>
                <a:off x="1159763" y="5820917"/>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10" name="object 1108">
                <a:extLst>
                  <a:ext uri="{FF2B5EF4-FFF2-40B4-BE49-F238E27FC236}">
                    <a16:creationId xmlns:a16="http://schemas.microsoft.com/office/drawing/2014/main" id="{86DC083C-705A-4107-82DE-06FB676E453B}"/>
                  </a:ext>
                </a:extLst>
              </p:cNvPr>
              <p:cNvSpPr/>
              <p:nvPr/>
            </p:nvSpPr>
            <p:spPr>
              <a:xfrm>
                <a:off x="1159002" y="5821679"/>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11" name="object 1109">
                <a:extLst>
                  <a:ext uri="{FF2B5EF4-FFF2-40B4-BE49-F238E27FC236}">
                    <a16:creationId xmlns:a16="http://schemas.microsoft.com/office/drawing/2014/main" id="{95AF18DB-C677-4322-A8AD-083462A72AFA}"/>
                  </a:ext>
                </a:extLst>
              </p:cNvPr>
              <p:cNvSpPr/>
              <p:nvPr/>
            </p:nvSpPr>
            <p:spPr>
              <a:xfrm>
                <a:off x="1158239" y="5822441"/>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12" name="object 1110">
                <a:extLst>
                  <a:ext uri="{FF2B5EF4-FFF2-40B4-BE49-F238E27FC236}">
                    <a16:creationId xmlns:a16="http://schemas.microsoft.com/office/drawing/2014/main" id="{77D68DA9-0118-4BB2-9A19-B4562784361F}"/>
                  </a:ext>
                </a:extLst>
              </p:cNvPr>
              <p:cNvSpPr/>
              <p:nvPr/>
            </p:nvSpPr>
            <p:spPr>
              <a:xfrm>
                <a:off x="1158239" y="5823203"/>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13" name="object 1111">
                <a:extLst>
                  <a:ext uri="{FF2B5EF4-FFF2-40B4-BE49-F238E27FC236}">
                    <a16:creationId xmlns:a16="http://schemas.microsoft.com/office/drawing/2014/main" id="{0924760E-9C2E-4DC4-834D-7D3AFFB7AF09}"/>
                  </a:ext>
                </a:extLst>
              </p:cNvPr>
              <p:cNvSpPr/>
              <p:nvPr/>
            </p:nvSpPr>
            <p:spPr>
              <a:xfrm>
                <a:off x="1157477" y="5823965"/>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14" name="object 1112">
                <a:extLst>
                  <a:ext uri="{FF2B5EF4-FFF2-40B4-BE49-F238E27FC236}">
                    <a16:creationId xmlns:a16="http://schemas.microsoft.com/office/drawing/2014/main" id="{F451471D-BD98-4D2E-8729-AC665EC12907}"/>
                  </a:ext>
                </a:extLst>
              </p:cNvPr>
              <p:cNvSpPr/>
              <p:nvPr/>
            </p:nvSpPr>
            <p:spPr>
              <a:xfrm>
                <a:off x="1156716" y="582472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15" name="object 1113">
                <a:extLst>
                  <a:ext uri="{FF2B5EF4-FFF2-40B4-BE49-F238E27FC236}">
                    <a16:creationId xmlns:a16="http://schemas.microsoft.com/office/drawing/2014/main" id="{9F3B874B-BBE7-43C6-A27B-1719F92ABDB5}"/>
                  </a:ext>
                </a:extLst>
              </p:cNvPr>
              <p:cNvSpPr/>
              <p:nvPr/>
            </p:nvSpPr>
            <p:spPr>
              <a:xfrm>
                <a:off x="1155953" y="5825490"/>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16" name="object 1114">
                <a:extLst>
                  <a:ext uri="{FF2B5EF4-FFF2-40B4-BE49-F238E27FC236}">
                    <a16:creationId xmlns:a16="http://schemas.microsoft.com/office/drawing/2014/main" id="{00977037-2B7B-4DFA-9D84-937554BC55A5}"/>
                  </a:ext>
                </a:extLst>
              </p:cNvPr>
              <p:cNvSpPr/>
              <p:nvPr/>
            </p:nvSpPr>
            <p:spPr>
              <a:xfrm>
                <a:off x="1155953" y="5826252"/>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17" name="object 1115">
                <a:extLst>
                  <a:ext uri="{FF2B5EF4-FFF2-40B4-BE49-F238E27FC236}">
                    <a16:creationId xmlns:a16="http://schemas.microsoft.com/office/drawing/2014/main" id="{018E0F91-4DC5-417B-9B16-AF778499E306}"/>
                  </a:ext>
                </a:extLst>
              </p:cNvPr>
              <p:cNvSpPr/>
              <p:nvPr/>
            </p:nvSpPr>
            <p:spPr>
              <a:xfrm>
                <a:off x="1155191" y="5827014"/>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18" name="object 1116">
                <a:extLst>
                  <a:ext uri="{FF2B5EF4-FFF2-40B4-BE49-F238E27FC236}">
                    <a16:creationId xmlns:a16="http://schemas.microsoft.com/office/drawing/2014/main" id="{14127B04-F239-4110-AD5E-A6DF39FD25D5}"/>
                  </a:ext>
                </a:extLst>
              </p:cNvPr>
              <p:cNvSpPr/>
              <p:nvPr/>
            </p:nvSpPr>
            <p:spPr>
              <a:xfrm>
                <a:off x="1154430" y="5827776"/>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19" name="object 1117">
                <a:extLst>
                  <a:ext uri="{FF2B5EF4-FFF2-40B4-BE49-F238E27FC236}">
                    <a16:creationId xmlns:a16="http://schemas.microsoft.com/office/drawing/2014/main" id="{30A4473C-4611-438E-9E03-BDDFBC2FFCFC}"/>
                  </a:ext>
                </a:extLst>
              </p:cNvPr>
              <p:cNvSpPr/>
              <p:nvPr/>
            </p:nvSpPr>
            <p:spPr>
              <a:xfrm>
                <a:off x="1154430" y="5828538"/>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20" name="object 1118">
                <a:extLst>
                  <a:ext uri="{FF2B5EF4-FFF2-40B4-BE49-F238E27FC236}">
                    <a16:creationId xmlns:a16="http://schemas.microsoft.com/office/drawing/2014/main" id="{06702689-330E-4D45-948E-36E72665BF6C}"/>
                  </a:ext>
                </a:extLst>
              </p:cNvPr>
              <p:cNvSpPr/>
              <p:nvPr/>
            </p:nvSpPr>
            <p:spPr>
              <a:xfrm>
                <a:off x="1153667" y="5829300"/>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21" name="object 1119">
                <a:extLst>
                  <a:ext uri="{FF2B5EF4-FFF2-40B4-BE49-F238E27FC236}">
                    <a16:creationId xmlns:a16="http://schemas.microsoft.com/office/drawing/2014/main" id="{0B100DA2-31D2-4A17-B358-2BA4D49CF99C}"/>
                  </a:ext>
                </a:extLst>
              </p:cNvPr>
              <p:cNvSpPr/>
              <p:nvPr/>
            </p:nvSpPr>
            <p:spPr>
              <a:xfrm>
                <a:off x="1152905" y="5830061"/>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22" name="object 1120">
                <a:extLst>
                  <a:ext uri="{FF2B5EF4-FFF2-40B4-BE49-F238E27FC236}">
                    <a16:creationId xmlns:a16="http://schemas.microsoft.com/office/drawing/2014/main" id="{0FA5DB91-F9B0-49CD-8697-8FF9E9C35533}"/>
                  </a:ext>
                </a:extLst>
              </p:cNvPr>
              <p:cNvSpPr/>
              <p:nvPr/>
            </p:nvSpPr>
            <p:spPr>
              <a:xfrm>
                <a:off x="1152144" y="5830823"/>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23" name="object 1121">
                <a:extLst>
                  <a:ext uri="{FF2B5EF4-FFF2-40B4-BE49-F238E27FC236}">
                    <a16:creationId xmlns:a16="http://schemas.microsoft.com/office/drawing/2014/main" id="{D7DC57DC-ACC2-4C38-9990-EEEAE3446E6B}"/>
                  </a:ext>
                </a:extLst>
              </p:cNvPr>
              <p:cNvSpPr/>
              <p:nvPr/>
            </p:nvSpPr>
            <p:spPr>
              <a:xfrm>
                <a:off x="1152144" y="5831585"/>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24" name="object 1122">
                <a:extLst>
                  <a:ext uri="{FF2B5EF4-FFF2-40B4-BE49-F238E27FC236}">
                    <a16:creationId xmlns:a16="http://schemas.microsoft.com/office/drawing/2014/main" id="{1C35A1C0-C19C-4A5A-98F6-787D7F1C0538}"/>
                  </a:ext>
                </a:extLst>
              </p:cNvPr>
              <p:cNvSpPr/>
              <p:nvPr/>
            </p:nvSpPr>
            <p:spPr>
              <a:xfrm>
                <a:off x="1151382" y="5832347"/>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25" name="object 1123">
                <a:extLst>
                  <a:ext uri="{FF2B5EF4-FFF2-40B4-BE49-F238E27FC236}">
                    <a16:creationId xmlns:a16="http://schemas.microsoft.com/office/drawing/2014/main" id="{58093FCC-B3E2-4DA7-AD77-2CCD234A7230}"/>
                  </a:ext>
                </a:extLst>
              </p:cNvPr>
              <p:cNvSpPr/>
              <p:nvPr/>
            </p:nvSpPr>
            <p:spPr>
              <a:xfrm>
                <a:off x="1150619" y="5833109"/>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26" name="object 1124">
                <a:extLst>
                  <a:ext uri="{FF2B5EF4-FFF2-40B4-BE49-F238E27FC236}">
                    <a16:creationId xmlns:a16="http://schemas.microsoft.com/office/drawing/2014/main" id="{9090B2ED-B34B-4ACD-8727-8FAF958D4B26}"/>
                  </a:ext>
                </a:extLst>
              </p:cNvPr>
              <p:cNvSpPr/>
              <p:nvPr/>
            </p:nvSpPr>
            <p:spPr>
              <a:xfrm>
                <a:off x="1149858" y="5833871"/>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27" name="object 1125">
                <a:extLst>
                  <a:ext uri="{FF2B5EF4-FFF2-40B4-BE49-F238E27FC236}">
                    <a16:creationId xmlns:a16="http://schemas.microsoft.com/office/drawing/2014/main" id="{2A6D3E57-B9A6-4B89-BB5B-CF874EB12CBA}"/>
                  </a:ext>
                </a:extLst>
              </p:cNvPr>
              <p:cNvSpPr/>
              <p:nvPr/>
            </p:nvSpPr>
            <p:spPr>
              <a:xfrm>
                <a:off x="1149858" y="5834634"/>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28" name="object 1126">
                <a:extLst>
                  <a:ext uri="{FF2B5EF4-FFF2-40B4-BE49-F238E27FC236}">
                    <a16:creationId xmlns:a16="http://schemas.microsoft.com/office/drawing/2014/main" id="{82E91256-956C-4861-A36C-9AC8A8C2F569}"/>
                  </a:ext>
                </a:extLst>
              </p:cNvPr>
              <p:cNvSpPr/>
              <p:nvPr/>
            </p:nvSpPr>
            <p:spPr>
              <a:xfrm>
                <a:off x="1149096" y="5835396"/>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29" name="object 1127">
                <a:extLst>
                  <a:ext uri="{FF2B5EF4-FFF2-40B4-BE49-F238E27FC236}">
                    <a16:creationId xmlns:a16="http://schemas.microsoft.com/office/drawing/2014/main" id="{F01C634A-9C2B-4573-92D9-59B13D1DED69}"/>
                  </a:ext>
                </a:extLst>
              </p:cNvPr>
              <p:cNvSpPr/>
              <p:nvPr/>
            </p:nvSpPr>
            <p:spPr>
              <a:xfrm>
                <a:off x="1148333" y="583615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30" name="object 1128">
                <a:extLst>
                  <a:ext uri="{FF2B5EF4-FFF2-40B4-BE49-F238E27FC236}">
                    <a16:creationId xmlns:a16="http://schemas.microsoft.com/office/drawing/2014/main" id="{52029949-D91D-493F-9877-447A4EF3C579}"/>
                  </a:ext>
                </a:extLst>
              </p:cNvPr>
              <p:cNvSpPr/>
              <p:nvPr/>
            </p:nvSpPr>
            <p:spPr>
              <a:xfrm>
                <a:off x="1147572" y="5836920"/>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31" name="object 1129">
                <a:extLst>
                  <a:ext uri="{FF2B5EF4-FFF2-40B4-BE49-F238E27FC236}">
                    <a16:creationId xmlns:a16="http://schemas.microsoft.com/office/drawing/2014/main" id="{37B55D00-0ACF-4651-BFB7-6B0CBE438DE2}"/>
                  </a:ext>
                </a:extLst>
              </p:cNvPr>
              <p:cNvSpPr/>
              <p:nvPr/>
            </p:nvSpPr>
            <p:spPr>
              <a:xfrm>
                <a:off x="1147572" y="5837682"/>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32" name="object 1130">
                <a:extLst>
                  <a:ext uri="{FF2B5EF4-FFF2-40B4-BE49-F238E27FC236}">
                    <a16:creationId xmlns:a16="http://schemas.microsoft.com/office/drawing/2014/main" id="{B1D35C3F-18C0-4F1B-B2B6-2197A6365BC6}"/>
                  </a:ext>
                </a:extLst>
              </p:cNvPr>
              <p:cNvSpPr/>
              <p:nvPr/>
            </p:nvSpPr>
            <p:spPr>
              <a:xfrm>
                <a:off x="1146810" y="5838444"/>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33" name="object 1131">
                <a:extLst>
                  <a:ext uri="{FF2B5EF4-FFF2-40B4-BE49-F238E27FC236}">
                    <a16:creationId xmlns:a16="http://schemas.microsoft.com/office/drawing/2014/main" id="{5506366A-6C07-4806-B37C-AC6024EE6611}"/>
                  </a:ext>
                </a:extLst>
              </p:cNvPr>
              <p:cNvSpPr/>
              <p:nvPr/>
            </p:nvSpPr>
            <p:spPr>
              <a:xfrm>
                <a:off x="1146047" y="5839205"/>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34" name="object 1132">
                <a:extLst>
                  <a:ext uri="{FF2B5EF4-FFF2-40B4-BE49-F238E27FC236}">
                    <a16:creationId xmlns:a16="http://schemas.microsoft.com/office/drawing/2014/main" id="{69DD146D-3AE4-484D-9D89-D43A0B08BA67}"/>
                  </a:ext>
                </a:extLst>
              </p:cNvPr>
              <p:cNvSpPr/>
              <p:nvPr/>
            </p:nvSpPr>
            <p:spPr>
              <a:xfrm>
                <a:off x="1146047" y="5839967"/>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35" name="object 1133">
                <a:extLst>
                  <a:ext uri="{FF2B5EF4-FFF2-40B4-BE49-F238E27FC236}">
                    <a16:creationId xmlns:a16="http://schemas.microsoft.com/office/drawing/2014/main" id="{47D9D27A-17AC-4826-8D15-A76B072A4D2E}"/>
                  </a:ext>
                </a:extLst>
              </p:cNvPr>
              <p:cNvSpPr/>
              <p:nvPr/>
            </p:nvSpPr>
            <p:spPr>
              <a:xfrm>
                <a:off x="1145286" y="5840729"/>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36" name="object 1134">
                <a:extLst>
                  <a:ext uri="{FF2B5EF4-FFF2-40B4-BE49-F238E27FC236}">
                    <a16:creationId xmlns:a16="http://schemas.microsoft.com/office/drawing/2014/main" id="{7447DEDD-DF28-493E-8B5A-DD136CF97735}"/>
                  </a:ext>
                </a:extLst>
              </p:cNvPr>
              <p:cNvSpPr/>
              <p:nvPr/>
            </p:nvSpPr>
            <p:spPr>
              <a:xfrm>
                <a:off x="1144524" y="5841491"/>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37" name="object 1135">
                <a:extLst>
                  <a:ext uri="{FF2B5EF4-FFF2-40B4-BE49-F238E27FC236}">
                    <a16:creationId xmlns:a16="http://schemas.microsoft.com/office/drawing/2014/main" id="{C251215E-6E7C-4E35-A5EA-F703B2747694}"/>
                  </a:ext>
                </a:extLst>
              </p:cNvPr>
              <p:cNvSpPr/>
              <p:nvPr/>
            </p:nvSpPr>
            <p:spPr>
              <a:xfrm>
                <a:off x="1144524" y="5842253"/>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38" name="object 1136">
                <a:extLst>
                  <a:ext uri="{FF2B5EF4-FFF2-40B4-BE49-F238E27FC236}">
                    <a16:creationId xmlns:a16="http://schemas.microsoft.com/office/drawing/2014/main" id="{2FD620D8-8805-4E76-99F9-119E0105F42B}"/>
                  </a:ext>
                </a:extLst>
              </p:cNvPr>
              <p:cNvSpPr/>
              <p:nvPr/>
            </p:nvSpPr>
            <p:spPr>
              <a:xfrm>
                <a:off x="1143761" y="5843015"/>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39" name="object 1137">
                <a:extLst>
                  <a:ext uri="{FF2B5EF4-FFF2-40B4-BE49-F238E27FC236}">
                    <a16:creationId xmlns:a16="http://schemas.microsoft.com/office/drawing/2014/main" id="{4C2399F8-BD4C-4FFB-9EE9-CA0AC94B22BF}"/>
                  </a:ext>
                </a:extLst>
              </p:cNvPr>
              <p:cNvSpPr/>
              <p:nvPr/>
            </p:nvSpPr>
            <p:spPr>
              <a:xfrm>
                <a:off x="1143000" y="5843778"/>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40" name="object 1138">
                <a:extLst>
                  <a:ext uri="{FF2B5EF4-FFF2-40B4-BE49-F238E27FC236}">
                    <a16:creationId xmlns:a16="http://schemas.microsoft.com/office/drawing/2014/main" id="{DDAC6541-9F63-4C18-A3D7-EFCEBA679AC2}"/>
                  </a:ext>
                </a:extLst>
              </p:cNvPr>
              <p:cNvSpPr/>
              <p:nvPr/>
            </p:nvSpPr>
            <p:spPr>
              <a:xfrm>
                <a:off x="1142238" y="5844540"/>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41" name="object 1139">
                <a:extLst>
                  <a:ext uri="{FF2B5EF4-FFF2-40B4-BE49-F238E27FC236}">
                    <a16:creationId xmlns:a16="http://schemas.microsoft.com/office/drawing/2014/main" id="{542C725C-6CA1-4F16-82F7-8F5DAFD49C44}"/>
                  </a:ext>
                </a:extLst>
              </p:cNvPr>
              <p:cNvSpPr/>
              <p:nvPr/>
            </p:nvSpPr>
            <p:spPr>
              <a:xfrm>
                <a:off x="1142238" y="5845302"/>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42" name="object 1140">
                <a:extLst>
                  <a:ext uri="{FF2B5EF4-FFF2-40B4-BE49-F238E27FC236}">
                    <a16:creationId xmlns:a16="http://schemas.microsoft.com/office/drawing/2014/main" id="{E0E0D8BA-50AA-43F7-A860-C04019FEA170}"/>
                  </a:ext>
                </a:extLst>
              </p:cNvPr>
              <p:cNvSpPr/>
              <p:nvPr/>
            </p:nvSpPr>
            <p:spPr>
              <a:xfrm>
                <a:off x="1141475" y="5846064"/>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43" name="object 1141">
                <a:extLst>
                  <a:ext uri="{FF2B5EF4-FFF2-40B4-BE49-F238E27FC236}">
                    <a16:creationId xmlns:a16="http://schemas.microsoft.com/office/drawing/2014/main" id="{C7D1F4E5-E226-4D34-895C-E831EF4E0BAF}"/>
                  </a:ext>
                </a:extLst>
              </p:cNvPr>
              <p:cNvSpPr/>
              <p:nvPr/>
            </p:nvSpPr>
            <p:spPr>
              <a:xfrm>
                <a:off x="1140713" y="5847207"/>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44" name="object 1142">
                <a:extLst>
                  <a:ext uri="{FF2B5EF4-FFF2-40B4-BE49-F238E27FC236}">
                    <a16:creationId xmlns:a16="http://schemas.microsoft.com/office/drawing/2014/main" id="{7727A818-EF72-4523-9EAA-9E13F810129D}"/>
                  </a:ext>
                </a:extLst>
              </p:cNvPr>
              <p:cNvSpPr/>
              <p:nvPr/>
            </p:nvSpPr>
            <p:spPr>
              <a:xfrm>
                <a:off x="1139952" y="5848350"/>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45" name="object 1143">
                <a:extLst>
                  <a:ext uri="{FF2B5EF4-FFF2-40B4-BE49-F238E27FC236}">
                    <a16:creationId xmlns:a16="http://schemas.microsoft.com/office/drawing/2014/main" id="{C9E7C449-71B6-4BD9-A1E0-9D92413EE89E}"/>
                  </a:ext>
                </a:extLst>
              </p:cNvPr>
              <p:cNvSpPr/>
              <p:nvPr/>
            </p:nvSpPr>
            <p:spPr>
              <a:xfrm>
                <a:off x="1139189" y="5849111"/>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46" name="object 1144">
                <a:extLst>
                  <a:ext uri="{FF2B5EF4-FFF2-40B4-BE49-F238E27FC236}">
                    <a16:creationId xmlns:a16="http://schemas.microsoft.com/office/drawing/2014/main" id="{3129FF70-128E-45E8-A04D-78D7E75D6365}"/>
                  </a:ext>
                </a:extLst>
              </p:cNvPr>
              <p:cNvSpPr/>
              <p:nvPr/>
            </p:nvSpPr>
            <p:spPr>
              <a:xfrm>
                <a:off x="1139189" y="5849873"/>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47" name="object 1145">
                <a:extLst>
                  <a:ext uri="{FF2B5EF4-FFF2-40B4-BE49-F238E27FC236}">
                    <a16:creationId xmlns:a16="http://schemas.microsoft.com/office/drawing/2014/main" id="{4B44A761-1DD7-4EAC-BC16-D843EF1145B1}"/>
                  </a:ext>
                </a:extLst>
              </p:cNvPr>
              <p:cNvSpPr/>
              <p:nvPr/>
            </p:nvSpPr>
            <p:spPr>
              <a:xfrm>
                <a:off x="1138427" y="5850635"/>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48" name="object 1146">
                <a:extLst>
                  <a:ext uri="{FF2B5EF4-FFF2-40B4-BE49-F238E27FC236}">
                    <a16:creationId xmlns:a16="http://schemas.microsoft.com/office/drawing/2014/main" id="{50874EBB-2097-45EC-8C3F-4CF089B7FA0A}"/>
                  </a:ext>
                </a:extLst>
              </p:cNvPr>
              <p:cNvSpPr/>
              <p:nvPr/>
            </p:nvSpPr>
            <p:spPr>
              <a:xfrm>
                <a:off x="1137666" y="5851397"/>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49" name="object 1147">
                <a:extLst>
                  <a:ext uri="{FF2B5EF4-FFF2-40B4-BE49-F238E27FC236}">
                    <a16:creationId xmlns:a16="http://schemas.microsoft.com/office/drawing/2014/main" id="{592121BF-843D-449C-98F7-68C5F2237233}"/>
                  </a:ext>
                </a:extLst>
              </p:cNvPr>
              <p:cNvSpPr/>
              <p:nvPr/>
            </p:nvSpPr>
            <p:spPr>
              <a:xfrm>
                <a:off x="1137666" y="5852159"/>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50" name="object 1148">
                <a:extLst>
                  <a:ext uri="{FF2B5EF4-FFF2-40B4-BE49-F238E27FC236}">
                    <a16:creationId xmlns:a16="http://schemas.microsoft.com/office/drawing/2014/main" id="{3F6DC0EA-C149-44F0-8201-B90B4F4158C2}"/>
                  </a:ext>
                </a:extLst>
              </p:cNvPr>
              <p:cNvSpPr/>
              <p:nvPr/>
            </p:nvSpPr>
            <p:spPr>
              <a:xfrm>
                <a:off x="1136903" y="5852921"/>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51" name="object 1149">
                <a:extLst>
                  <a:ext uri="{FF2B5EF4-FFF2-40B4-BE49-F238E27FC236}">
                    <a16:creationId xmlns:a16="http://schemas.microsoft.com/office/drawing/2014/main" id="{DF7CA0D6-8A2E-4127-AD5C-111CAEFABEEF}"/>
                  </a:ext>
                </a:extLst>
              </p:cNvPr>
              <p:cNvSpPr/>
              <p:nvPr/>
            </p:nvSpPr>
            <p:spPr>
              <a:xfrm>
                <a:off x="1136141" y="5853684"/>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52" name="object 1150">
                <a:extLst>
                  <a:ext uri="{FF2B5EF4-FFF2-40B4-BE49-F238E27FC236}">
                    <a16:creationId xmlns:a16="http://schemas.microsoft.com/office/drawing/2014/main" id="{998486CE-AD6B-459B-B68A-E85C13ACD480}"/>
                  </a:ext>
                </a:extLst>
              </p:cNvPr>
              <p:cNvSpPr/>
              <p:nvPr/>
            </p:nvSpPr>
            <p:spPr>
              <a:xfrm>
                <a:off x="1136141" y="5854446"/>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53" name="object 1151">
                <a:extLst>
                  <a:ext uri="{FF2B5EF4-FFF2-40B4-BE49-F238E27FC236}">
                    <a16:creationId xmlns:a16="http://schemas.microsoft.com/office/drawing/2014/main" id="{91C1E6C4-F3C2-4193-AA32-09F402CF354F}"/>
                  </a:ext>
                </a:extLst>
              </p:cNvPr>
              <p:cNvSpPr/>
              <p:nvPr/>
            </p:nvSpPr>
            <p:spPr>
              <a:xfrm>
                <a:off x="1135380" y="5855208"/>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54" name="object 1152">
                <a:extLst>
                  <a:ext uri="{FF2B5EF4-FFF2-40B4-BE49-F238E27FC236}">
                    <a16:creationId xmlns:a16="http://schemas.microsoft.com/office/drawing/2014/main" id="{19CEF05B-BDDE-4A1D-A0DE-40B3092B03CF}"/>
                  </a:ext>
                </a:extLst>
              </p:cNvPr>
              <p:cNvSpPr/>
              <p:nvPr/>
            </p:nvSpPr>
            <p:spPr>
              <a:xfrm>
                <a:off x="1134617" y="5855970"/>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55" name="object 1153">
                <a:extLst>
                  <a:ext uri="{FF2B5EF4-FFF2-40B4-BE49-F238E27FC236}">
                    <a16:creationId xmlns:a16="http://schemas.microsoft.com/office/drawing/2014/main" id="{9268A088-FCA2-47DB-AB2C-64DED0558B7D}"/>
                  </a:ext>
                </a:extLst>
              </p:cNvPr>
              <p:cNvSpPr/>
              <p:nvPr/>
            </p:nvSpPr>
            <p:spPr>
              <a:xfrm>
                <a:off x="1133855" y="5856732"/>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56" name="object 1154">
                <a:extLst>
                  <a:ext uri="{FF2B5EF4-FFF2-40B4-BE49-F238E27FC236}">
                    <a16:creationId xmlns:a16="http://schemas.microsoft.com/office/drawing/2014/main" id="{78330726-9A8F-41AB-B03C-19907670918C}"/>
                  </a:ext>
                </a:extLst>
              </p:cNvPr>
              <p:cNvSpPr/>
              <p:nvPr/>
            </p:nvSpPr>
            <p:spPr>
              <a:xfrm>
                <a:off x="1133855" y="5857494"/>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57" name="object 1155">
                <a:extLst>
                  <a:ext uri="{FF2B5EF4-FFF2-40B4-BE49-F238E27FC236}">
                    <a16:creationId xmlns:a16="http://schemas.microsoft.com/office/drawing/2014/main" id="{0152E2B1-18A5-4539-9508-C76DC23B3029}"/>
                  </a:ext>
                </a:extLst>
              </p:cNvPr>
              <p:cNvSpPr/>
              <p:nvPr/>
            </p:nvSpPr>
            <p:spPr>
              <a:xfrm>
                <a:off x="1133094" y="5858255"/>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58" name="object 1156">
                <a:extLst>
                  <a:ext uri="{FF2B5EF4-FFF2-40B4-BE49-F238E27FC236}">
                    <a16:creationId xmlns:a16="http://schemas.microsoft.com/office/drawing/2014/main" id="{5D732D23-F5B6-440F-BE52-3DE11DD39796}"/>
                  </a:ext>
                </a:extLst>
              </p:cNvPr>
              <p:cNvSpPr/>
              <p:nvPr/>
            </p:nvSpPr>
            <p:spPr>
              <a:xfrm>
                <a:off x="1132332" y="5859017"/>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59" name="object 1157">
                <a:extLst>
                  <a:ext uri="{FF2B5EF4-FFF2-40B4-BE49-F238E27FC236}">
                    <a16:creationId xmlns:a16="http://schemas.microsoft.com/office/drawing/2014/main" id="{FA197B24-9CC6-478D-951F-B6BD39C4BAEB}"/>
                  </a:ext>
                </a:extLst>
              </p:cNvPr>
              <p:cNvSpPr/>
              <p:nvPr/>
            </p:nvSpPr>
            <p:spPr>
              <a:xfrm>
                <a:off x="1132332" y="5859779"/>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60" name="object 1158">
                <a:extLst>
                  <a:ext uri="{FF2B5EF4-FFF2-40B4-BE49-F238E27FC236}">
                    <a16:creationId xmlns:a16="http://schemas.microsoft.com/office/drawing/2014/main" id="{8D21B6A2-6864-4B88-A233-2201381320D6}"/>
                  </a:ext>
                </a:extLst>
              </p:cNvPr>
              <p:cNvSpPr/>
              <p:nvPr/>
            </p:nvSpPr>
            <p:spPr>
              <a:xfrm>
                <a:off x="1131569" y="5860541"/>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61" name="object 1159">
                <a:extLst>
                  <a:ext uri="{FF2B5EF4-FFF2-40B4-BE49-F238E27FC236}">
                    <a16:creationId xmlns:a16="http://schemas.microsoft.com/office/drawing/2014/main" id="{E689C3CC-D62E-4097-939A-BD185F62AD4D}"/>
                  </a:ext>
                </a:extLst>
              </p:cNvPr>
              <p:cNvSpPr/>
              <p:nvPr/>
            </p:nvSpPr>
            <p:spPr>
              <a:xfrm>
                <a:off x="1130808" y="5861303"/>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62" name="object 1160">
                <a:extLst>
                  <a:ext uri="{FF2B5EF4-FFF2-40B4-BE49-F238E27FC236}">
                    <a16:creationId xmlns:a16="http://schemas.microsoft.com/office/drawing/2014/main" id="{2E67A4C1-4A9C-4F3D-81F1-4DB47587DEED}"/>
                  </a:ext>
                </a:extLst>
              </p:cNvPr>
              <p:cNvSpPr/>
              <p:nvPr/>
            </p:nvSpPr>
            <p:spPr>
              <a:xfrm>
                <a:off x="1130808" y="5862065"/>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63" name="object 1161">
                <a:extLst>
                  <a:ext uri="{FF2B5EF4-FFF2-40B4-BE49-F238E27FC236}">
                    <a16:creationId xmlns:a16="http://schemas.microsoft.com/office/drawing/2014/main" id="{9A18D4E0-433E-43A2-9C86-E5831022A554}"/>
                  </a:ext>
                </a:extLst>
              </p:cNvPr>
              <p:cNvSpPr/>
              <p:nvPr/>
            </p:nvSpPr>
            <p:spPr>
              <a:xfrm>
                <a:off x="1130046" y="5862828"/>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64" name="object 1162">
                <a:extLst>
                  <a:ext uri="{FF2B5EF4-FFF2-40B4-BE49-F238E27FC236}">
                    <a16:creationId xmlns:a16="http://schemas.microsoft.com/office/drawing/2014/main" id="{6F1CE601-1DD1-4AC1-9203-2B136CF4D011}"/>
                  </a:ext>
                </a:extLst>
              </p:cNvPr>
              <p:cNvSpPr/>
              <p:nvPr/>
            </p:nvSpPr>
            <p:spPr>
              <a:xfrm>
                <a:off x="1129283" y="5863590"/>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65" name="object 1163">
                <a:extLst>
                  <a:ext uri="{FF2B5EF4-FFF2-40B4-BE49-F238E27FC236}">
                    <a16:creationId xmlns:a16="http://schemas.microsoft.com/office/drawing/2014/main" id="{A4AF310B-90D4-40FF-8698-332E701092D2}"/>
                  </a:ext>
                </a:extLst>
              </p:cNvPr>
              <p:cNvSpPr/>
              <p:nvPr/>
            </p:nvSpPr>
            <p:spPr>
              <a:xfrm>
                <a:off x="1129283" y="5864352"/>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66" name="object 1164">
                <a:extLst>
                  <a:ext uri="{FF2B5EF4-FFF2-40B4-BE49-F238E27FC236}">
                    <a16:creationId xmlns:a16="http://schemas.microsoft.com/office/drawing/2014/main" id="{35FAA3A6-4EF2-40F0-947C-F2A8AEF7DECF}"/>
                  </a:ext>
                </a:extLst>
              </p:cNvPr>
              <p:cNvSpPr/>
              <p:nvPr/>
            </p:nvSpPr>
            <p:spPr>
              <a:xfrm>
                <a:off x="1128522" y="5865114"/>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67" name="object 1165">
                <a:extLst>
                  <a:ext uri="{FF2B5EF4-FFF2-40B4-BE49-F238E27FC236}">
                    <a16:creationId xmlns:a16="http://schemas.microsoft.com/office/drawing/2014/main" id="{91731B4C-B23A-4C31-B37A-45218DA1AB89}"/>
                  </a:ext>
                </a:extLst>
              </p:cNvPr>
              <p:cNvSpPr/>
              <p:nvPr/>
            </p:nvSpPr>
            <p:spPr>
              <a:xfrm>
                <a:off x="1127760" y="5865876"/>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68" name="object 1166">
                <a:extLst>
                  <a:ext uri="{FF2B5EF4-FFF2-40B4-BE49-F238E27FC236}">
                    <a16:creationId xmlns:a16="http://schemas.microsoft.com/office/drawing/2014/main" id="{F32CAAD9-E22F-4A86-BA56-2EE81D6A1781}"/>
                  </a:ext>
                </a:extLst>
              </p:cNvPr>
              <p:cNvSpPr/>
              <p:nvPr/>
            </p:nvSpPr>
            <p:spPr>
              <a:xfrm>
                <a:off x="1126997" y="5867019"/>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69" name="object 1167">
                <a:extLst>
                  <a:ext uri="{FF2B5EF4-FFF2-40B4-BE49-F238E27FC236}">
                    <a16:creationId xmlns:a16="http://schemas.microsoft.com/office/drawing/2014/main" id="{FF95758B-DC0E-4C36-9D4D-E4437EB0D789}"/>
                  </a:ext>
                </a:extLst>
              </p:cNvPr>
              <p:cNvSpPr/>
              <p:nvPr/>
            </p:nvSpPr>
            <p:spPr>
              <a:xfrm>
                <a:off x="1126236" y="5868161"/>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70" name="object 1168">
                <a:extLst>
                  <a:ext uri="{FF2B5EF4-FFF2-40B4-BE49-F238E27FC236}">
                    <a16:creationId xmlns:a16="http://schemas.microsoft.com/office/drawing/2014/main" id="{331702A0-2CE5-41C1-870E-892B2E0C8341}"/>
                  </a:ext>
                </a:extLst>
              </p:cNvPr>
              <p:cNvSpPr/>
              <p:nvPr/>
            </p:nvSpPr>
            <p:spPr>
              <a:xfrm>
                <a:off x="1125474" y="5868923"/>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71" name="object 1169">
                <a:extLst>
                  <a:ext uri="{FF2B5EF4-FFF2-40B4-BE49-F238E27FC236}">
                    <a16:creationId xmlns:a16="http://schemas.microsoft.com/office/drawing/2014/main" id="{264B2E67-0052-4D7E-952D-7105BB36BECD}"/>
                  </a:ext>
                </a:extLst>
              </p:cNvPr>
              <p:cNvSpPr/>
              <p:nvPr/>
            </p:nvSpPr>
            <p:spPr>
              <a:xfrm>
                <a:off x="1125474" y="5869685"/>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72" name="object 1170">
                <a:extLst>
                  <a:ext uri="{FF2B5EF4-FFF2-40B4-BE49-F238E27FC236}">
                    <a16:creationId xmlns:a16="http://schemas.microsoft.com/office/drawing/2014/main" id="{B503F49D-C45D-4449-BFB1-C9ACD5612D82}"/>
                  </a:ext>
                </a:extLst>
              </p:cNvPr>
              <p:cNvSpPr/>
              <p:nvPr/>
            </p:nvSpPr>
            <p:spPr>
              <a:xfrm>
                <a:off x="1124711" y="5870447"/>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73" name="object 1171">
                <a:extLst>
                  <a:ext uri="{FF2B5EF4-FFF2-40B4-BE49-F238E27FC236}">
                    <a16:creationId xmlns:a16="http://schemas.microsoft.com/office/drawing/2014/main" id="{81D84BAE-FBA8-401B-82B9-10B59CFFFA44}"/>
                  </a:ext>
                </a:extLst>
              </p:cNvPr>
              <p:cNvSpPr/>
              <p:nvPr/>
            </p:nvSpPr>
            <p:spPr>
              <a:xfrm>
                <a:off x="1123950" y="5871209"/>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74" name="object 1172">
                <a:extLst>
                  <a:ext uri="{FF2B5EF4-FFF2-40B4-BE49-F238E27FC236}">
                    <a16:creationId xmlns:a16="http://schemas.microsoft.com/office/drawing/2014/main" id="{121C39E1-E2D6-45D3-9B71-F91D09E005C2}"/>
                  </a:ext>
                </a:extLst>
              </p:cNvPr>
              <p:cNvSpPr/>
              <p:nvPr/>
            </p:nvSpPr>
            <p:spPr>
              <a:xfrm>
                <a:off x="1123950" y="5871971"/>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75" name="object 1173">
                <a:extLst>
                  <a:ext uri="{FF2B5EF4-FFF2-40B4-BE49-F238E27FC236}">
                    <a16:creationId xmlns:a16="http://schemas.microsoft.com/office/drawing/2014/main" id="{99D74B5B-0448-4C04-842A-55AE37912408}"/>
                  </a:ext>
                </a:extLst>
              </p:cNvPr>
              <p:cNvSpPr/>
              <p:nvPr/>
            </p:nvSpPr>
            <p:spPr>
              <a:xfrm>
                <a:off x="1123188" y="5872734"/>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76" name="object 1174">
                <a:extLst>
                  <a:ext uri="{FF2B5EF4-FFF2-40B4-BE49-F238E27FC236}">
                    <a16:creationId xmlns:a16="http://schemas.microsoft.com/office/drawing/2014/main" id="{19A93C7E-E172-4DB2-BA85-183AFB6F2FEF}"/>
                  </a:ext>
                </a:extLst>
              </p:cNvPr>
              <p:cNvSpPr/>
              <p:nvPr/>
            </p:nvSpPr>
            <p:spPr>
              <a:xfrm>
                <a:off x="1122425" y="5873496"/>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77" name="object 1175">
                <a:extLst>
                  <a:ext uri="{FF2B5EF4-FFF2-40B4-BE49-F238E27FC236}">
                    <a16:creationId xmlns:a16="http://schemas.microsoft.com/office/drawing/2014/main" id="{26B1ACDA-E8C7-4694-98E5-D17388290C25}"/>
                  </a:ext>
                </a:extLst>
              </p:cNvPr>
              <p:cNvSpPr/>
              <p:nvPr/>
            </p:nvSpPr>
            <p:spPr>
              <a:xfrm>
                <a:off x="1122425" y="5874258"/>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78" name="object 1176">
                <a:extLst>
                  <a:ext uri="{FF2B5EF4-FFF2-40B4-BE49-F238E27FC236}">
                    <a16:creationId xmlns:a16="http://schemas.microsoft.com/office/drawing/2014/main" id="{4CF30E01-28D1-446E-8506-E07A020906E4}"/>
                  </a:ext>
                </a:extLst>
              </p:cNvPr>
              <p:cNvSpPr/>
              <p:nvPr/>
            </p:nvSpPr>
            <p:spPr>
              <a:xfrm>
                <a:off x="1121663" y="5875020"/>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79" name="object 1177">
                <a:extLst>
                  <a:ext uri="{FF2B5EF4-FFF2-40B4-BE49-F238E27FC236}">
                    <a16:creationId xmlns:a16="http://schemas.microsoft.com/office/drawing/2014/main" id="{A6755C85-8757-4D76-8886-FAB9017F0821}"/>
                  </a:ext>
                </a:extLst>
              </p:cNvPr>
              <p:cNvSpPr/>
              <p:nvPr/>
            </p:nvSpPr>
            <p:spPr>
              <a:xfrm>
                <a:off x="1120902" y="5875782"/>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80" name="object 1178">
                <a:extLst>
                  <a:ext uri="{FF2B5EF4-FFF2-40B4-BE49-F238E27FC236}">
                    <a16:creationId xmlns:a16="http://schemas.microsoft.com/office/drawing/2014/main" id="{66B4E83F-0FBF-4B4B-8426-9520354C6D24}"/>
                  </a:ext>
                </a:extLst>
              </p:cNvPr>
              <p:cNvSpPr/>
              <p:nvPr/>
            </p:nvSpPr>
            <p:spPr>
              <a:xfrm>
                <a:off x="1120902" y="5876544"/>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81" name="object 1179">
                <a:extLst>
                  <a:ext uri="{FF2B5EF4-FFF2-40B4-BE49-F238E27FC236}">
                    <a16:creationId xmlns:a16="http://schemas.microsoft.com/office/drawing/2014/main" id="{F85746CB-C153-4344-8953-E6C15D534363}"/>
                  </a:ext>
                </a:extLst>
              </p:cNvPr>
              <p:cNvSpPr/>
              <p:nvPr/>
            </p:nvSpPr>
            <p:spPr>
              <a:xfrm>
                <a:off x="1120139" y="5877305"/>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82" name="object 1180">
                <a:extLst>
                  <a:ext uri="{FF2B5EF4-FFF2-40B4-BE49-F238E27FC236}">
                    <a16:creationId xmlns:a16="http://schemas.microsoft.com/office/drawing/2014/main" id="{85078616-A4F3-43D2-9207-3FE27C3460A8}"/>
                  </a:ext>
                </a:extLst>
              </p:cNvPr>
              <p:cNvSpPr/>
              <p:nvPr/>
            </p:nvSpPr>
            <p:spPr>
              <a:xfrm>
                <a:off x="1119377" y="5878067"/>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83" name="object 1181">
                <a:extLst>
                  <a:ext uri="{FF2B5EF4-FFF2-40B4-BE49-F238E27FC236}">
                    <a16:creationId xmlns:a16="http://schemas.microsoft.com/office/drawing/2014/main" id="{C6A71086-C773-4BEB-B17C-A747B31FB588}"/>
                  </a:ext>
                </a:extLst>
              </p:cNvPr>
              <p:cNvSpPr/>
              <p:nvPr/>
            </p:nvSpPr>
            <p:spPr>
              <a:xfrm>
                <a:off x="1118616" y="5878829"/>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84" name="object 1182">
                <a:extLst>
                  <a:ext uri="{FF2B5EF4-FFF2-40B4-BE49-F238E27FC236}">
                    <a16:creationId xmlns:a16="http://schemas.microsoft.com/office/drawing/2014/main" id="{DA374C10-E8F0-4F52-A913-5BB025C869A6}"/>
                  </a:ext>
                </a:extLst>
              </p:cNvPr>
              <p:cNvSpPr/>
              <p:nvPr/>
            </p:nvSpPr>
            <p:spPr>
              <a:xfrm>
                <a:off x="1118616" y="5879591"/>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85" name="object 1183">
                <a:extLst>
                  <a:ext uri="{FF2B5EF4-FFF2-40B4-BE49-F238E27FC236}">
                    <a16:creationId xmlns:a16="http://schemas.microsoft.com/office/drawing/2014/main" id="{99004E48-B35F-4664-BB29-8AFBD039A15E}"/>
                  </a:ext>
                </a:extLst>
              </p:cNvPr>
              <p:cNvSpPr/>
              <p:nvPr/>
            </p:nvSpPr>
            <p:spPr>
              <a:xfrm>
                <a:off x="1117853" y="5880353"/>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86" name="object 1184">
                <a:extLst>
                  <a:ext uri="{FF2B5EF4-FFF2-40B4-BE49-F238E27FC236}">
                    <a16:creationId xmlns:a16="http://schemas.microsoft.com/office/drawing/2014/main" id="{73C77525-2742-4753-B41A-53F63433580E}"/>
                  </a:ext>
                </a:extLst>
              </p:cNvPr>
              <p:cNvSpPr/>
              <p:nvPr/>
            </p:nvSpPr>
            <p:spPr>
              <a:xfrm>
                <a:off x="1117091" y="5881115"/>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87" name="object 1185">
                <a:extLst>
                  <a:ext uri="{FF2B5EF4-FFF2-40B4-BE49-F238E27FC236}">
                    <a16:creationId xmlns:a16="http://schemas.microsoft.com/office/drawing/2014/main" id="{9BBC7D58-F26F-4BE6-AA87-04DFAC5FF337}"/>
                  </a:ext>
                </a:extLst>
              </p:cNvPr>
              <p:cNvSpPr/>
              <p:nvPr/>
            </p:nvSpPr>
            <p:spPr>
              <a:xfrm>
                <a:off x="1117091" y="5881878"/>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88" name="object 1186">
                <a:extLst>
                  <a:ext uri="{FF2B5EF4-FFF2-40B4-BE49-F238E27FC236}">
                    <a16:creationId xmlns:a16="http://schemas.microsoft.com/office/drawing/2014/main" id="{E3E68C2E-EE1F-4172-909F-FDF61FADCBE4}"/>
                  </a:ext>
                </a:extLst>
              </p:cNvPr>
              <p:cNvSpPr/>
              <p:nvPr/>
            </p:nvSpPr>
            <p:spPr>
              <a:xfrm>
                <a:off x="1116330" y="5882640"/>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89" name="object 1187">
                <a:extLst>
                  <a:ext uri="{FF2B5EF4-FFF2-40B4-BE49-F238E27FC236}">
                    <a16:creationId xmlns:a16="http://schemas.microsoft.com/office/drawing/2014/main" id="{B73D470F-19CA-42FF-BDEF-C3CB0AB19C67}"/>
                  </a:ext>
                </a:extLst>
              </p:cNvPr>
              <p:cNvSpPr/>
              <p:nvPr/>
            </p:nvSpPr>
            <p:spPr>
              <a:xfrm>
                <a:off x="1116330" y="5883402"/>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90" name="object 1188">
                <a:extLst>
                  <a:ext uri="{FF2B5EF4-FFF2-40B4-BE49-F238E27FC236}">
                    <a16:creationId xmlns:a16="http://schemas.microsoft.com/office/drawing/2014/main" id="{A8F3380D-12A3-407A-AE69-5052ACD0CDCA}"/>
                  </a:ext>
                </a:extLst>
              </p:cNvPr>
              <p:cNvSpPr/>
              <p:nvPr/>
            </p:nvSpPr>
            <p:spPr>
              <a:xfrm>
                <a:off x="1115567" y="5884545"/>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91" name="object 1189">
                <a:extLst>
                  <a:ext uri="{FF2B5EF4-FFF2-40B4-BE49-F238E27FC236}">
                    <a16:creationId xmlns:a16="http://schemas.microsoft.com/office/drawing/2014/main" id="{BB75BD07-1B02-481E-A30E-0C0AF9979E8E}"/>
                  </a:ext>
                </a:extLst>
              </p:cNvPr>
              <p:cNvSpPr/>
              <p:nvPr/>
            </p:nvSpPr>
            <p:spPr>
              <a:xfrm>
                <a:off x="1114805" y="5885688"/>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92" name="object 1190">
                <a:extLst>
                  <a:ext uri="{FF2B5EF4-FFF2-40B4-BE49-F238E27FC236}">
                    <a16:creationId xmlns:a16="http://schemas.microsoft.com/office/drawing/2014/main" id="{79FB14D7-5005-4A96-87B9-837FB60C8BBF}"/>
                  </a:ext>
                </a:extLst>
              </p:cNvPr>
              <p:cNvSpPr/>
              <p:nvPr/>
            </p:nvSpPr>
            <p:spPr>
              <a:xfrm>
                <a:off x="1114044" y="5886830"/>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93" name="object 1191">
                <a:extLst>
                  <a:ext uri="{FF2B5EF4-FFF2-40B4-BE49-F238E27FC236}">
                    <a16:creationId xmlns:a16="http://schemas.microsoft.com/office/drawing/2014/main" id="{50F193D8-1C23-4FD9-A47F-F9B2BA365547}"/>
                  </a:ext>
                </a:extLst>
              </p:cNvPr>
              <p:cNvSpPr/>
              <p:nvPr/>
            </p:nvSpPr>
            <p:spPr>
              <a:xfrm>
                <a:off x="1113282" y="5887973"/>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94" name="object 1192">
                <a:extLst>
                  <a:ext uri="{FF2B5EF4-FFF2-40B4-BE49-F238E27FC236}">
                    <a16:creationId xmlns:a16="http://schemas.microsoft.com/office/drawing/2014/main" id="{3FE6B4CA-D4CA-4C8D-B62E-B10C8F436808}"/>
                  </a:ext>
                </a:extLst>
              </p:cNvPr>
              <p:cNvSpPr/>
              <p:nvPr/>
            </p:nvSpPr>
            <p:spPr>
              <a:xfrm>
                <a:off x="1113282" y="588873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95" name="object 1193">
                <a:extLst>
                  <a:ext uri="{FF2B5EF4-FFF2-40B4-BE49-F238E27FC236}">
                    <a16:creationId xmlns:a16="http://schemas.microsoft.com/office/drawing/2014/main" id="{705AC087-9F80-47A5-8554-9918C74FEFFE}"/>
                  </a:ext>
                </a:extLst>
              </p:cNvPr>
              <p:cNvSpPr/>
              <p:nvPr/>
            </p:nvSpPr>
            <p:spPr>
              <a:xfrm>
                <a:off x="1112519" y="5889497"/>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96" name="object 1194">
                <a:extLst>
                  <a:ext uri="{FF2B5EF4-FFF2-40B4-BE49-F238E27FC236}">
                    <a16:creationId xmlns:a16="http://schemas.microsoft.com/office/drawing/2014/main" id="{3CF3F1F8-50C6-4578-B815-9CCD6E4ACC53}"/>
                  </a:ext>
                </a:extLst>
              </p:cNvPr>
              <p:cNvSpPr/>
              <p:nvPr/>
            </p:nvSpPr>
            <p:spPr>
              <a:xfrm>
                <a:off x="1111758" y="5890259"/>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97" name="object 1195">
                <a:extLst>
                  <a:ext uri="{FF2B5EF4-FFF2-40B4-BE49-F238E27FC236}">
                    <a16:creationId xmlns:a16="http://schemas.microsoft.com/office/drawing/2014/main" id="{FFA0BDC8-FE3F-414E-8CB2-1370A1AF21B0}"/>
                  </a:ext>
                </a:extLst>
              </p:cNvPr>
              <p:cNvSpPr/>
              <p:nvPr/>
            </p:nvSpPr>
            <p:spPr>
              <a:xfrm>
                <a:off x="1111758" y="589102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98" name="object 1196">
                <a:extLst>
                  <a:ext uri="{FF2B5EF4-FFF2-40B4-BE49-F238E27FC236}">
                    <a16:creationId xmlns:a16="http://schemas.microsoft.com/office/drawing/2014/main" id="{A9A0BE39-5573-4225-ACC6-7430E1093033}"/>
                  </a:ext>
                </a:extLst>
              </p:cNvPr>
              <p:cNvSpPr/>
              <p:nvPr/>
            </p:nvSpPr>
            <p:spPr>
              <a:xfrm>
                <a:off x="1110996" y="5891784"/>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899" name="object 1197">
                <a:extLst>
                  <a:ext uri="{FF2B5EF4-FFF2-40B4-BE49-F238E27FC236}">
                    <a16:creationId xmlns:a16="http://schemas.microsoft.com/office/drawing/2014/main" id="{C3F11E4C-40BA-46D9-9F6C-562280F8A886}"/>
                  </a:ext>
                </a:extLst>
              </p:cNvPr>
              <p:cNvSpPr/>
              <p:nvPr/>
            </p:nvSpPr>
            <p:spPr>
              <a:xfrm>
                <a:off x="1110233" y="5892546"/>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00" name="object 1198">
                <a:extLst>
                  <a:ext uri="{FF2B5EF4-FFF2-40B4-BE49-F238E27FC236}">
                    <a16:creationId xmlns:a16="http://schemas.microsoft.com/office/drawing/2014/main" id="{855FE8B8-B7E1-40DF-AF41-28C9B2A0140A}"/>
                  </a:ext>
                </a:extLst>
              </p:cNvPr>
              <p:cNvSpPr/>
              <p:nvPr/>
            </p:nvSpPr>
            <p:spPr>
              <a:xfrm>
                <a:off x="1110233" y="5893308"/>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01" name="object 1199">
                <a:extLst>
                  <a:ext uri="{FF2B5EF4-FFF2-40B4-BE49-F238E27FC236}">
                    <a16:creationId xmlns:a16="http://schemas.microsoft.com/office/drawing/2014/main" id="{F89FF1EE-878F-4E76-B585-1F573E9BF265}"/>
                  </a:ext>
                </a:extLst>
              </p:cNvPr>
              <p:cNvSpPr/>
              <p:nvPr/>
            </p:nvSpPr>
            <p:spPr>
              <a:xfrm>
                <a:off x="1109472" y="5894070"/>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02" name="object 1200">
                <a:extLst>
                  <a:ext uri="{FF2B5EF4-FFF2-40B4-BE49-F238E27FC236}">
                    <a16:creationId xmlns:a16="http://schemas.microsoft.com/office/drawing/2014/main" id="{E37A2AF7-2A5C-4D60-A7E5-4DEA38A9DAEA}"/>
                  </a:ext>
                </a:extLst>
              </p:cNvPr>
              <p:cNvSpPr/>
              <p:nvPr/>
            </p:nvSpPr>
            <p:spPr>
              <a:xfrm>
                <a:off x="1109472" y="5894832"/>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03" name="object 1201">
                <a:extLst>
                  <a:ext uri="{FF2B5EF4-FFF2-40B4-BE49-F238E27FC236}">
                    <a16:creationId xmlns:a16="http://schemas.microsoft.com/office/drawing/2014/main" id="{DE4893DC-F8C3-4BFF-BBE8-A9B335023812}"/>
                  </a:ext>
                </a:extLst>
              </p:cNvPr>
              <p:cNvSpPr/>
              <p:nvPr/>
            </p:nvSpPr>
            <p:spPr>
              <a:xfrm>
                <a:off x="1108710" y="5895594"/>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04" name="object 1202">
                <a:extLst>
                  <a:ext uri="{FF2B5EF4-FFF2-40B4-BE49-F238E27FC236}">
                    <a16:creationId xmlns:a16="http://schemas.microsoft.com/office/drawing/2014/main" id="{4D975B15-B5E3-4EEF-9E6D-61D1A243B566}"/>
                  </a:ext>
                </a:extLst>
              </p:cNvPr>
              <p:cNvSpPr/>
              <p:nvPr/>
            </p:nvSpPr>
            <p:spPr>
              <a:xfrm>
                <a:off x="1107947" y="5896355"/>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05" name="object 1203">
                <a:extLst>
                  <a:ext uri="{FF2B5EF4-FFF2-40B4-BE49-F238E27FC236}">
                    <a16:creationId xmlns:a16="http://schemas.microsoft.com/office/drawing/2014/main" id="{161A9DB5-92D6-4371-95F7-8F453877E0CA}"/>
                  </a:ext>
                </a:extLst>
              </p:cNvPr>
              <p:cNvSpPr/>
              <p:nvPr/>
            </p:nvSpPr>
            <p:spPr>
              <a:xfrm>
                <a:off x="1107947" y="5897117"/>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06" name="object 1204">
                <a:extLst>
                  <a:ext uri="{FF2B5EF4-FFF2-40B4-BE49-F238E27FC236}">
                    <a16:creationId xmlns:a16="http://schemas.microsoft.com/office/drawing/2014/main" id="{9C5E7ABE-D931-41A0-82AE-583AF1574A1D}"/>
                  </a:ext>
                </a:extLst>
              </p:cNvPr>
              <p:cNvSpPr/>
              <p:nvPr/>
            </p:nvSpPr>
            <p:spPr>
              <a:xfrm>
                <a:off x="1107186" y="5897879"/>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07" name="object 1205">
                <a:extLst>
                  <a:ext uri="{FF2B5EF4-FFF2-40B4-BE49-F238E27FC236}">
                    <a16:creationId xmlns:a16="http://schemas.microsoft.com/office/drawing/2014/main" id="{A76F12E6-F1C3-4CF3-9FBD-F9EBA36154E4}"/>
                  </a:ext>
                </a:extLst>
              </p:cNvPr>
              <p:cNvSpPr/>
              <p:nvPr/>
            </p:nvSpPr>
            <p:spPr>
              <a:xfrm>
                <a:off x="1107186" y="589864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08" name="object 1206">
                <a:extLst>
                  <a:ext uri="{FF2B5EF4-FFF2-40B4-BE49-F238E27FC236}">
                    <a16:creationId xmlns:a16="http://schemas.microsoft.com/office/drawing/2014/main" id="{CBC559BD-B197-48D4-B4AF-5EB044183B7F}"/>
                  </a:ext>
                </a:extLst>
              </p:cNvPr>
              <p:cNvSpPr/>
              <p:nvPr/>
            </p:nvSpPr>
            <p:spPr>
              <a:xfrm>
                <a:off x="1106424" y="5899403"/>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09" name="object 1207">
                <a:extLst>
                  <a:ext uri="{FF2B5EF4-FFF2-40B4-BE49-F238E27FC236}">
                    <a16:creationId xmlns:a16="http://schemas.microsoft.com/office/drawing/2014/main" id="{B04A7B1C-AC4A-43C8-BD0C-7C5782CCDF57}"/>
                  </a:ext>
                </a:extLst>
              </p:cNvPr>
              <p:cNvSpPr/>
              <p:nvPr/>
            </p:nvSpPr>
            <p:spPr>
              <a:xfrm>
                <a:off x="1105661" y="5900165"/>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10" name="object 1208">
                <a:extLst>
                  <a:ext uri="{FF2B5EF4-FFF2-40B4-BE49-F238E27FC236}">
                    <a16:creationId xmlns:a16="http://schemas.microsoft.com/office/drawing/2014/main" id="{CFC60087-2756-4EF9-A3FB-05B1C33490DB}"/>
                  </a:ext>
                </a:extLst>
              </p:cNvPr>
              <p:cNvSpPr/>
              <p:nvPr/>
            </p:nvSpPr>
            <p:spPr>
              <a:xfrm>
                <a:off x="1105661" y="5900928"/>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11" name="object 1209">
                <a:extLst>
                  <a:ext uri="{FF2B5EF4-FFF2-40B4-BE49-F238E27FC236}">
                    <a16:creationId xmlns:a16="http://schemas.microsoft.com/office/drawing/2014/main" id="{68271460-504A-4084-AB2F-C59663D506A4}"/>
                  </a:ext>
                </a:extLst>
              </p:cNvPr>
              <p:cNvSpPr/>
              <p:nvPr/>
            </p:nvSpPr>
            <p:spPr>
              <a:xfrm>
                <a:off x="1104900" y="5901690"/>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12" name="object 1210">
                <a:extLst>
                  <a:ext uri="{FF2B5EF4-FFF2-40B4-BE49-F238E27FC236}">
                    <a16:creationId xmlns:a16="http://schemas.microsoft.com/office/drawing/2014/main" id="{0A7A5791-2837-4B11-A5A1-1AB085CF0D6B}"/>
                  </a:ext>
                </a:extLst>
              </p:cNvPr>
              <p:cNvSpPr/>
              <p:nvPr/>
            </p:nvSpPr>
            <p:spPr>
              <a:xfrm>
                <a:off x="1104138" y="5902452"/>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13" name="object 1211">
                <a:extLst>
                  <a:ext uri="{FF2B5EF4-FFF2-40B4-BE49-F238E27FC236}">
                    <a16:creationId xmlns:a16="http://schemas.microsoft.com/office/drawing/2014/main" id="{66FB63C3-97D2-4D66-B288-A19A9DA09C26}"/>
                  </a:ext>
                </a:extLst>
              </p:cNvPr>
              <p:cNvSpPr/>
              <p:nvPr/>
            </p:nvSpPr>
            <p:spPr>
              <a:xfrm>
                <a:off x="1104138" y="5903214"/>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14" name="object 1212">
                <a:extLst>
                  <a:ext uri="{FF2B5EF4-FFF2-40B4-BE49-F238E27FC236}">
                    <a16:creationId xmlns:a16="http://schemas.microsoft.com/office/drawing/2014/main" id="{79ABF729-14E8-409D-B5D8-663B95878EBB}"/>
                  </a:ext>
                </a:extLst>
              </p:cNvPr>
              <p:cNvSpPr/>
              <p:nvPr/>
            </p:nvSpPr>
            <p:spPr>
              <a:xfrm>
                <a:off x="1103375" y="5903976"/>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15" name="object 1213">
                <a:extLst>
                  <a:ext uri="{FF2B5EF4-FFF2-40B4-BE49-F238E27FC236}">
                    <a16:creationId xmlns:a16="http://schemas.microsoft.com/office/drawing/2014/main" id="{187A5780-A5DB-4C2D-9395-2FD5E85A4DAD}"/>
                  </a:ext>
                </a:extLst>
              </p:cNvPr>
              <p:cNvSpPr/>
              <p:nvPr/>
            </p:nvSpPr>
            <p:spPr>
              <a:xfrm>
                <a:off x="1103375" y="5904738"/>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16" name="object 1214">
                <a:extLst>
                  <a:ext uri="{FF2B5EF4-FFF2-40B4-BE49-F238E27FC236}">
                    <a16:creationId xmlns:a16="http://schemas.microsoft.com/office/drawing/2014/main" id="{32E58904-67B7-4F91-9B5A-76414A348A14}"/>
                  </a:ext>
                </a:extLst>
              </p:cNvPr>
              <p:cNvSpPr/>
              <p:nvPr/>
            </p:nvSpPr>
            <p:spPr>
              <a:xfrm>
                <a:off x="1102613" y="5905500"/>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17" name="object 1215">
                <a:extLst>
                  <a:ext uri="{FF2B5EF4-FFF2-40B4-BE49-F238E27FC236}">
                    <a16:creationId xmlns:a16="http://schemas.microsoft.com/office/drawing/2014/main" id="{B32C6613-F116-4DCF-8BC9-60226CAAAE34}"/>
                  </a:ext>
                </a:extLst>
              </p:cNvPr>
              <p:cNvSpPr/>
              <p:nvPr/>
            </p:nvSpPr>
            <p:spPr>
              <a:xfrm>
                <a:off x="1101852" y="5906261"/>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18" name="object 1216">
                <a:extLst>
                  <a:ext uri="{FF2B5EF4-FFF2-40B4-BE49-F238E27FC236}">
                    <a16:creationId xmlns:a16="http://schemas.microsoft.com/office/drawing/2014/main" id="{4A449749-F9D1-4A96-A33E-8F43C901D172}"/>
                  </a:ext>
                </a:extLst>
              </p:cNvPr>
              <p:cNvSpPr/>
              <p:nvPr/>
            </p:nvSpPr>
            <p:spPr>
              <a:xfrm>
                <a:off x="1101852" y="5907023"/>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19" name="object 1217">
                <a:extLst>
                  <a:ext uri="{FF2B5EF4-FFF2-40B4-BE49-F238E27FC236}">
                    <a16:creationId xmlns:a16="http://schemas.microsoft.com/office/drawing/2014/main" id="{D6873F74-0936-4763-8415-6FBCD2C963F0}"/>
                  </a:ext>
                </a:extLst>
              </p:cNvPr>
              <p:cNvSpPr/>
              <p:nvPr/>
            </p:nvSpPr>
            <p:spPr>
              <a:xfrm>
                <a:off x="1101089" y="5907785"/>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20" name="object 1218">
                <a:extLst>
                  <a:ext uri="{FF2B5EF4-FFF2-40B4-BE49-F238E27FC236}">
                    <a16:creationId xmlns:a16="http://schemas.microsoft.com/office/drawing/2014/main" id="{FEDA5B14-4E60-450E-80DD-AFBBBEFF9D11}"/>
                  </a:ext>
                </a:extLst>
              </p:cNvPr>
              <p:cNvSpPr/>
              <p:nvPr/>
            </p:nvSpPr>
            <p:spPr>
              <a:xfrm>
                <a:off x="1101089" y="5908547"/>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21" name="object 1219">
                <a:extLst>
                  <a:ext uri="{FF2B5EF4-FFF2-40B4-BE49-F238E27FC236}">
                    <a16:creationId xmlns:a16="http://schemas.microsoft.com/office/drawing/2014/main" id="{F15D4D18-C278-4923-8E65-5C79A8480735}"/>
                  </a:ext>
                </a:extLst>
              </p:cNvPr>
              <p:cNvSpPr/>
              <p:nvPr/>
            </p:nvSpPr>
            <p:spPr>
              <a:xfrm>
                <a:off x="1100327" y="5909309"/>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22" name="object 1220">
                <a:extLst>
                  <a:ext uri="{FF2B5EF4-FFF2-40B4-BE49-F238E27FC236}">
                    <a16:creationId xmlns:a16="http://schemas.microsoft.com/office/drawing/2014/main" id="{4D12DFAF-AC7C-4D07-9CC3-2A54D8A7D1F8}"/>
                  </a:ext>
                </a:extLst>
              </p:cNvPr>
              <p:cNvSpPr/>
              <p:nvPr/>
            </p:nvSpPr>
            <p:spPr>
              <a:xfrm>
                <a:off x="1099566" y="5910071"/>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23" name="object 1221">
                <a:extLst>
                  <a:ext uri="{FF2B5EF4-FFF2-40B4-BE49-F238E27FC236}">
                    <a16:creationId xmlns:a16="http://schemas.microsoft.com/office/drawing/2014/main" id="{D0229F73-2664-4E57-AF01-8A1CC2284FC4}"/>
                  </a:ext>
                </a:extLst>
              </p:cNvPr>
              <p:cNvSpPr/>
              <p:nvPr/>
            </p:nvSpPr>
            <p:spPr>
              <a:xfrm>
                <a:off x="1099566" y="5910834"/>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24" name="object 1222">
                <a:extLst>
                  <a:ext uri="{FF2B5EF4-FFF2-40B4-BE49-F238E27FC236}">
                    <a16:creationId xmlns:a16="http://schemas.microsoft.com/office/drawing/2014/main" id="{92D275F5-A14A-47FB-9F2F-BB3D2067F28A}"/>
                  </a:ext>
                </a:extLst>
              </p:cNvPr>
              <p:cNvSpPr/>
              <p:nvPr/>
            </p:nvSpPr>
            <p:spPr>
              <a:xfrm>
                <a:off x="1098803" y="5911596"/>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25" name="object 1223">
                <a:extLst>
                  <a:ext uri="{FF2B5EF4-FFF2-40B4-BE49-F238E27FC236}">
                    <a16:creationId xmlns:a16="http://schemas.microsoft.com/office/drawing/2014/main" id="{E6BCC064-C7CB-42B1-94E4-BEE30A7C5F1B}"/>
                  </a:ext>
                </a:extLst>
              </p:cNvPr>
              <p:cNvSpPr/>
              <p:nvPr/>
            </p:nvSpPr>
            <p:spPr>
              <a:xfrm>
                <a:off x="1098041" y="5912358"/>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26" name="object 1224">
                <a:extLst>
                  <a:ext uri="{FF2B5EF4-FFF2-40B4-BE49-F238E27FC236}">
                    <a16:creationId xmlns:a16="http://schemas.microsoft.com/office/drawing/2014/main" id="{D5FC7B51-4F27-421F-888E-719078A3F9F9}"/>
                  </a:ext>
                </a:extLst>
              </p:cNvPr>
              <p:cNvSpPr/>
              <p:nvPr/>
            </p:nvSpPr>
            <p:spPr>
              <a:xfrm>
                <a:off x="1098041" y="5913120"/>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27" name="object 1225">
                <a:extLst>
                  <a:ext uri="{FF2B5EF4-FFF2-40B4-BE49-F238E27FC236}">
                    <a16:creationId xmlns:a16="http://schemas.microsoft.com/office/drawing/2014/main" id="{07EA36A1-CB38-4D6A-8497-B6E3F00921D4}"/>
                  </a:ext>
                </a:extLst>
              </p:cNvPr>
              <p:cNvSpPr/>
              <p:nvPr/>
            </p:nvSpPr>
            <p:spPr>
              <a:xfrm>
                <a:off x="1097280" y="5913882"/>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28" name="object 1226">
                <a:extLst>
                  <a:ext uri="{FF2B5EF4-FFF2-40B4-BE49-F238E27FC236}">
                    <a16:creationId xmlns:a16="http://schemas.microsoft.com/office/drawing/2014/main" id="{6E863B65-38DD-464F-B1F1-678DE7A0989F}"/>
                  </a:ext>
                </a:extLst>
              </p:cNvPr>
              <p:cNvSpPr/>
              <p:nvPr/>
            </p:nvSpPr>
            <p:spPr>
              <a:xfrm>
                <a:off x="1097280" y="5914644"/>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29" name="object 1227">
                <a:extLst>
                  <a:ext uri="{FF2B5EF4-FFF2-40B4-BE49-F238E27FC236}">
                    <a16:creationId xmlns:a16="http://schemas.microsoft.com/office/drawing/2014/main" id="{4EB67FF6-8BA0-4BFB-807B-FCD38D92B8D6}"/>
                  </a:ext>
                </a:extLst>
              </p:cNvPr>
              <p:cNvSpPr/>
              <p:nvPr/>
            </p:nvSpPr>
            <p:spPr>
              <a:xfrm>
                <a:off x="1096517" y="5915405"/>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30" name="object 1228">
                <a:extLst>
                  <a:ext uri="{FF2B5EF4-FFF2-40B4-BE49-F238E27FC236}">
                    <a16:creationId xmlns:a16="http://schemas.microsoft.com/office/drawing/2014/main" id="{85B37004-ECB5-4A99-AE09-2A736925B24B}"/>
                  </a:ext>
                </a:extLst>
              </p:cNvPr>
              <p:cNvSpPr/>
              <p:nvPr/>
            </p:nvSpPr>
            <p:spPr>
              <a:xfrm>
                <a:off x="1095755" y="5916167"/>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31" name="object 1229">
                <a:extLst>
                  <a:ext uri="{FF2B5EF4-FFF2-40B4-BE49-F238E27FC236}">
                    <a16:creationId xmlns:a16="http://schemas.microsoft.com/office/drawing/2014/main" id="{B7D303CF-E348-4568-BD26-5BD36359514D}"/>
                  </a:ext>
                </a:extLst>
              </p:cNvPr>
              <p:cNvSpPr/>
              <p:nvPr/>
            </p:nvSpPr>
            <p:spPr>
              <a:xfrm>
                <a:off x="1095755" y="5916929"/>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32" name="object 1230">
                <a:extLst>
                  <a:ext uri="{FF2B5EF4-FFF2-40B4-BE49-F238E27FC236}">
                    <a16:creationId xmlns:a16="http://schemas.microsoft.com/office/drawing/2014/main" id="{20544CAE-3A98-4FED-B745-3221705B68C2}"/>
                  </a:ext>
                </a:extLst>
              </p:cNvPr>
              <p:cNvSpPr/>
              <p:nvPr/>
            </p:nvSpPr>
            <p:spPr>
              <a:xfrm>
                <a:off x="1094994" y="5917691"/>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33" name="object 1231">
                <a:extLst>
                  <a:ext uri="{FF2B5EF4-FFF2-40B4-BE49-F238E27FC236}">
                    <a16:creationId xmlns:a16="http://schemas.microsoft.com/office/drawing/2014/main" id="{BAC0861E-C5C8-4A71-A070-754A5A94D4FE}"/>
                  </a:ext>
                </a:extLst>
              </p:cNvPr>
              <p:cNvSpPr/>
              <p:nvPr/>
            </p:nvSpPr>
            <p:spPr>
              <a:xfrm>
                <a:off x="1094232" y="5918453"/>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34" name="object 1232">
                <a:extLst>
                  <a:ext uri="{FF2B5EF4-FFF2-40B4-BE49-F238E27FC236}">
                    <a16:creationId xmlns:a16="http://schemas.microsoft.com/office/drawing/2014/main" id="{85EC9823-B8CC-4750-AD46-D46D05B141B9}"/>
                  </a:ext>
                </a:extLst>
              </p:cNvPr>
              <p:cNvSpPr/>
              <p:nvPr/>
            </p:nvSpPr>
            <p:spPr>
              <a:xfrm>
                <a:off x="1094232" y="591921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35" name="object 1233">
                <a:extLst>
                  <a:ext uri="{FF2B5EF4-FFF2-40B4-BE49-F238E27FC236}">
                    <a16:creationId xmlns:a16="http://schemas.microsoft.com/office/drawing/2014/main" id="{E0365A64-8C56-452B-BC30-627DB83019D0}"/>
                  </a:ext>
                </a:extLst>
              </p:cNvPr>
              <p:cNvSpPr/>
              <p:nvPr/>
            </p:nvSpPr>
            <p:spPr>
              <a:xfrm>
                <a:off x="1093469" y="5919978"/>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36" name="object 1234">
                <a:extLst>
                  <a:ext uri="{FF2B5EF4-FFF2-40B4-BE49-F238E27FC236}">
                    <a16:creationId xmlns:a16="http://schemas.microsoft.com/office/drawing/2014/main" id="{C23BC6B8-B559-46D7-92AC-180A5ED5F09E}"/>
                  </a:ext>
                </a:extLst>
              </p:cNvPr>
              <p:cNvSpPr/>
              <p:nvPr/>
            </p:nvSpPr>
            <p:spPr>
              <a:xfrm>
                <a:off x="1093469" y="5920740"/>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37" name="object 1235">
                <a:extLst>
                  <a:ext uri="{FF2B5EF4-FFF2-40B4-BE49-F238E27FC236}">
                    <a16:creationId xmlns:a16="http://schemas.microsoft.com/office/drawing/2014/main" id="{C5EAB176-CD48-4CEE-B752-1D6A29E84B12}"/>
                  </a:ext>
                </a:extLst>
              </p:cNvPr>
              <p:cNvSpPr/>
              <p:nvPr/>
            </p:nvSpPr>
            <p:spPr>
              <a:xfrm>
                <a:off x="1092708" y="5921502"/>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38" name="object 1236">
                <a:extLst>
                  <a:ext uri="{FF2B5EF4-FFF2-40B4-BE49-F238E27FC236}">
                    <a16:creationId xmlns:a16="http://schemas.microsoft.com/office/drawing/2014/main" id="{6250D724-53CF-4755-843D-B3FE08B72F10}"/>
                  </a:ext>
                </a:extLst>
              </p:cNvPr>
              <p:cNvSpPr/>
              <p:nvPr/>
            </p:nvSpPr>
            <p:spPr>
              <a:xfrm>
                <a:off x="1091946" y="5922264"/>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39" name="object 1237">
                <a:extLst>
                  <a:ext uri="{FF2B5EF4-FFF2-40B4-BE49-F238E27FC236}">
                    <a16:creationId xmlns:a16="http://schemas.microsoft.com/office/drawing/2014/main" id="{CDE879D2-0BC0-4447-B0E8-695D00D2272A}"/>
                  </a:ext>
                </a:extLst>
              </p:cNvPr>
              <p:cNvSpPr/>
              <p:nvPr/>
            </p:nvSpPr>
            <p:spPr>
              <a:xfrm>
                <a:off x="1091946" y="5923026"/>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40" name="object 1238">
                <a:extLst>
                  <a:ext uri="{FF2B5EF4-FFF2-40B4-BE49-F238E27FC236}">
                    <a16:creationId xmlns:a16="http://schemas.microsoft.com/office/drawing/2014/main" id="{8E1C0C41-BF2F-4B11-88EB-2EE3FA39CBBF}"/>
                  </a:ext>
                </a:extLst>
              </p:cNvPr>
              <p:cNvSpPr/>
              <p:nvPr/>
            </p:nvSpPr>
            <p:spPr>
              <a:xfrm>
                <a:off x="1091183" y="5923788"/>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41" name="object 1239">
                <a:extLst>
                  <a:ext uri="{FF2B5EF4-FFF2-40B4-BE49-F238E27FC236}">
                    <a16:creationId xmlns:a16="http://schemas.microsoft.com/office/drawing/2014/main" id="{ED061DFB-9FC5-4497-A8E9-0509C33B3FF7}"/>
                  </a:ext>
                </a:extLst>
              </p:cNvPr>
              <p:cNvSpPr/>
              <p:nvPr/>
            </p:nvSpPr>
            <p:spPr>
              <a:xfrm>
                <a:off x="1091183" y="5924550"/>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42" name="object 1240">
                <a:extLst>
                  <a:ext uri="{FF2B5EF4-FFF2-40B4-BE49-F238E27FC236}">
                    <a16:creationId xmlns:a16="http://schemas.microsoft.com/office/drawing/2014/main" id="{D06C0962-E8FC-4E37-AA36-15C970A3AA35}"/>
                  </a:ext>
                </a:extLst>
              </p:cNvPr>
              <p:cNvSpPr/>
              <p:nvPr/>
            </p:nvSpPr>
            <p:spPr>
              <a:xfrm>
                <a:off x="1090422" y="592531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43" name="object 1241">
                <a:extLst>
                  <a:ext uri="{FF2B5EF4-FFF2-40B4-BE49-F238E27FC236}">
                    <a16:creationId xmlns:a16="http://schemas.microsoft.com/office/drawing/2014/main" id="{8A8A3362-AE43-4BB3-BD88-E781F6ABE211}"/>
                  </a:ext>
                </a:extLst>
              </p:cNvPr>
              <p:cNvSpPr/>
              <p:nvPr/>
            </p:nvSpPr>
            <p:spPr>
              <a:xfrm>
                <a:off x="1089660" y="5926073"/>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44" name="object 1242">
                <a:extLst>
                  <a:ext uri="{FF2B5EF4-FFF2-40B4-BE49-F238E27FC236}">
                    <a16:creationId xmlns:a16="http://schemas.microsoft.com/office/drawing/2014/main" id="{92B5AA09-E781-4486-A8CC-5E3A77C12BB9}"/>
                  </a:ext>
                </a:extLst>
              </p:cNvPr>
              <p:cNvSpPr/>
              <p:nvPr/>
            </p:nvSpPr>
            <p:spPr>
              <a:xfrm>
                <a:off x="1089660" y="592683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45" name="object 1243">
                <a:extLst>
                  <a:ext uri="{FF2B5EF4-FFF2-40B4-BE49-F238E27FC236}">
                    <a16:creationId xmlns:a16="http://schemas.microsoft.com/office/drawing/2014/main" id="{A663E5FE-8EA3-4C4E-8D33-1BC430C275F9}"/>
                  </a:ext>
                </a:extLst>
              </p:cNvPr>
              <p:cNvSpPr/>
              <p:nvPr/>
            </p:nvSpPr>
            <p:spPr>
              <a:xfrm>
                <a:off x="1088897" y="5927597"/>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46" name="object 1244">
                <a:extLst>
                  <a:ext uri="{FF2B5EF4-FFF2-40B4-BE49-F238E27FC236}">
                    <a16:creationId xmlns:a16="http://schemas.microsoft.com/office/drawing/2014/main" id="{D1E1955D-FD9E-4A91-98ED-F049090D4871}"/>
                  </a:ext>
                </a:extLst>
              </p:cNvPr>
              <p:cNvSpPr/>
              <p:nvPr/>
            </p:nvSpPr>
            <p:spPr>
              <a:xfrm>
                <a:off x="1088136" y="5928359"/>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47" name="object 1245">
                <a:extLst>
                  <a:ext uri="{FF2B5EF4-FFF2-40B4-BE49-F238E27FC236}">
                    <a16:creationId xmlns:a16="http://schemas.microsoft.com/office/drawing/2014/main" id="{76BC8559-D9E0-4F40-AB5E-24F9F49740A4}"/>
                  </a:ext>
                </a:extLst>
              </p:cNvPr>
              <p:cNvSpPr/>
              <p:nvPr/>
            </p:nvSpPr>
            <p:spPr>
              <a:xfrm>
                <a:off x="1088136" y="592912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48" name="object 1246">
                <a:extLst>
                  <a:ext uri="{FF2B5EF4-FFF2-40B4-BE49-F238E27FC236}">
                    <a16:creationId xmlns:a16="http://schemas.microsoft.com/office/drawing/2014/main" id="{CCF9E689-5169-47D9-B185-95EA7465C526}"/>
                  </a:ext>
                </a:extLst>
              </p:cNvPr>
              <p:cNvSpPr/>
              <p:nvPr/>
            </p:nvSpPr>
            <p:spPr>
              <a:xfrm>
                <a:off x="1087374" y="5929884"/>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49" name="object 1247">
                <a:extLst>
                  <a:ext uri="{FF2B5EF4-FFF2-40B4-BE49-F238E27FC236}">
                    <a16:creationId xmlns:a16="http://schemas.microsoft.com/office/drawing/2014/main" id="{FC2E1FEE-39EA-4DAA-B463-13B7EB3ACD7B}"/>
                  </a:ext>
                </a:extLst>
              </p:cNvPr>
              <p:cNvSpPr/>
              <p:nvPr/>
            </p:nvSpPr>
            <p:spPr>
              <a:xfrm>
                <a:off x="1087374" y="5930646"/>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50" name="object 1248">
                <a:extLst>
                  <a:ext uri="{FF2B5EF4-FFF2-40B4-BE49-F238E27FC236}">
                    <a16:creationId xmlns:a16="http://schemas.microsoft.com/office/drawing/2014/main" id="{47E0BB7B-F6B4-4356-BCC2-E6CB703A5C21}"/>
                  </a:ext>
                </a:extLst>
              </p:cNvPr>
              <p:cNvSpPr/>
              <p:nvPr/>
            </p:nvSpPr>
            <p:spPr>
              <a:xfrm>
                <a:off x="1086611" y="5931408"/>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51" name="object 1249">
                <a:extLst>
                  <a:ext uri="{FF2B5EF4-FFF2-40B4-BE49-F238E27FC236}">
                    <a16:creationId xmlns:a16="http://schemas.microsoft.com/office/drawing/2014/main" id="{301E6E68-229D-495A-9CC6-5D506B2B3D59}"/>
                  </a:ext>
                </a:extLst>
              </p:cNvPr>
              <p:cNvSpPr/>
              <p:nvPr/>
            </p:nvSpPr>
            <p:spPr>
              <a:xfrm>
                <a:off x="1085850" y="5932170"/>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52" name="object 1250">
                <a:extLst>
                  <a:ext uri="{FF2B5EF4-FFF2-40B4-BE49-F238E27FC236}">
                    <a16:creationId xmlns:a16="http://schemas.microsoft.com/office/drawing/2014/main" id="{B2AC3775-B5AD-4983-BC01-41E5E348C588}"/>
                  </a:ext>
                </a:extLst>
              </p:cNvPr>
              <p:cNvSpPr/>
              <p:nvPr/>
            </p:nvSpPr>
            <p:spPr>
              <a:xfrm>
                <a:off x="1085850" y="5932932"/>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53" name="object 1251">
                <a:extLst>
                  <a:ext uri="{FF2B5EF4-FFF2-40B4-BE49-F238E27FC236}">
                    <a16:creationId xmlns:a16="http://schemas.microsoft.com/office/drawing/2014/main" id="{FA9F356A-7ABB-4722-92FE-5F620464F898}"/>
                  </a:ext>
                </a:extLst>
              </p:cNvPr>
              <p:cNvSpPr/>
              <p:nvPr/>
            </p:nvSpPr>
            <p:spPr>
              <a:xfrm>
                <a:off x="1085088" y="5933694"/>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54" name="object 1252">
                <a:extLst>
                  <a:ext uri="{FF2B5EF4-FFF2-40B4-BE49-F238E27FC236}">
                    <a16:creationId xmlns:a16="http://schemas.microsoft.com/office/drawing/2014/main" id="{4FFC8CEE-0156-4889-970B-6D0103A54211}"/>
                  </a:ext>
                </a:extLst>
              </p:cNvPr>
              <p:cNvSpPr/>
              <p:nvPr/>
            </p:nvSpPr>
            <p:spPr>
              <a:xfrm>
                <a:off x="1085088" y="593445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55" name="object 1253">
                <a:extLst>
                  <a:ext uri="{FF2B5EF4-FFF2-40B4-BE49-F238E27FC236}">
                    <a16:creationId xmlns:a16="http://schemas.microsoft.com/office/drawing/2014/main" id="{0E985902-8143-458A-918F-4B7F9637F7BD}"/>
                  </a:ext>
                </a:extLst>
              </p:cNvPr>
              <p:cNvSpPr/>
              <p:nvPr/>
            </p:nvSpPr>
            <p:spPr>
              <a:xfrm>
                <a:off x="1084325" y="5935598"/>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56" name="object 1254">
                <a:extLst>
                  <a:ext uri="{FF2B5EF4-FFF2-40B4-BE49-F238E27FC236}">
                    <a16:creationId xmlns:a16="http://schemas.microsoft.com/office/drawing/2014/main" id="{BB166883-DCAB-4844-8ABA-AD63AB1A7301}"/>
                  </a:ext>
                </a:extLst>
              </p:cNvPr>
              <p:cNvSpPr/>
              <p:nvPr/>
            </p:nvSpPr>
            <p:spPr>
              <a:xfrm>
                <a:off x="1083563" y="5937122"/>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57" name="object 1255">
                <a:extLst>
                  <a:ext uri="{FF2B5EF4-FFF2-40B4-BE49-F238E27FC236}">
                    <a16:creationId xmlns:a16="http://schemas.microsoft.com/office/drawing/2014/main" id="{43854E7B-7770-4045-9B5A-BF4D14D12D20}"/>
                  </a:ext>
                </a:extLst>
              </p:cNvPr>
              <p:cNvSpPr/>
              <p:nvPr/>
            </p:nvSpPr>
            <p:spPr>
              <a:xfrm>
                <a:off x="1082802" y="593826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58" name="object 1256">
                <a:extLst>
                  <a:ext uri="{FF2B5EF4-FFF2-40B4-BE49-F238E27FC236}">
                    <a16:creationId xmlns:a16="http://schemas.microsoft.com/office/drawing/2014/main" id="{2751B4DF-D949-447D-9A33-C8D7A21D725E}"/>
                  </a:ext>
                </a:extLst>
              </p:cNvPr>
              <p:cNvSpPr/>
              <p:nvPr/>
            </p:nvSpPr>
            <p:spPr>
              <a:xfrm>
                <a:off x="1082802" y="5939028"/>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59" name="object 1257">
                <a:extLst>
                  <a:ext uri="{FF2B5EF4-FFF2-40B4-BE49-F238E27FC236}">
                    <a16:creationId xmlns:a16="http://schemas.microsoft.com/office/drawing/2014/main" id="{948F69B4-1122-439F-AFAB-74428522777F}"/>
                  </a:ext>
                </a:extLst>
              </p:cNvPr>
              <p:cNvSpPr/>
              <p:nvPr/>
            </p:nvSpPr>
            <p:spPr>
              <a:xfrm>
                <a:off x="1082039" y="5939790"/>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60" name="object 1258">
                <a:extLst>
                  <a:ext uri="{FF2B5EF4-FFF2-40B4-BE49-F238E27FC236}">
                    <a16:creationId xmlns:a16="http://schemas.microsoft.com/office/drawing/2014/main" id="{F59A4AAE-3A6F-4EA5-B616-2ABD9732D840}"/>
                  </a:ext>
                </a:extLst>
              </p:cNvPr>
              <p:cNvSpPr/>
              <p:nvPr/>
            </p:nvSpPr>
            <p:spPr>
              <a:xfrm>
                <a:off x="1081277" y="5940933"/>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61" name="object 1259">
                <a:extLst>
                  <a:ext uri="{FF2B5EF4-FFF2-40B4-BE49-F238E27FC236}">
                    <a16:creationId xmlns:a16="http://schemas.microsoft.com/office/drawing/2014/main" id="{6B8CA916-8A78-40D1-BC82-9EB2C9F7A9E8}"/>
                  </a:ext>
                </a:extLst>
              </p:cNvPr>
              <p:cNvSpPr/>
              <p:nvPr/>
            </p:nvSpPr>
            <p:spPr>
              <a:xfrm>
                <a:off x="1080516" y="5942457"/>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62" name="object 1260">
                <a:extLst>
                  <a:ext uri="{FF2B5EF4-FFF2-40B4-BE49-F238E27FC236}">
                    <a16:creationId xmlns:a16="http://schemas.microsoft.com/office/drawing/2014/main" id="{2868DC96-8526-4EB2-9E83-E8DCE7E36EA1}"/>
                  </a:ext>
                </a:extLst>
              </p:cNvPr>
              <p:cNvSpPr/>
              <p:nvPr/>
            </p:nvSpPr>
            <p:spPr>
              <a:xfrm>
                <a:off x="1079753" y="5943980"/>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63" name="object 1261">
                <a:extLst>
                  <a:ext uri="{FF2B5EF4-FFF2-40B4-BE49-F238E27FC236}">
                    <a16:creationId xmlns:a16="http://schemas.microsoft.com/office/drawing/2014/main" id="{38BD9318-2E92-4D3E-82D3-2C95BF00505C}"/>
                  </a:ext>
                </a:extLst>
              </p:cNvPr>
              <p:cNvSpPr/>
              <p:nvPr/>
            </p:nvSpPr>
            <p:spPr>
              <a:xfrm>
                <a:off x="1078991" y="5945504"/>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64" name="object 1262">
                <a:extLst>
                  <a:ext uri="{FF2B5EF4-FFF2-40B4-BE49-F238E27FC236}">
                    <a16:creationId xmlns:a16="http://schemas.microsoft.com/office/drawing/2014/main" id="{ED9FF6E7-45EE-4981-87D6-3790A8053A18}"/>
                  </a:ext>
                </a:extLst>
              </p:cNvPr>
              <p:cNvSpPr/>
              <p:nvPr/>
            </p:nvSpPr>
            <p:spPr>
              <a:xfrm>
                <a:off x="1078230" y="5946647"/>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65" name="object 1263">
                <a:extLst>
                  <a:ext uri="{FF2B5EF4-FFF2-40B4-BE49-F238E27FC236}">
                    <a16:creationId xmlns:a16="http://schemas.microsoft.com/office/drawing/2014/main" id="{6577EC20-17D1-4738-961D-59A260280173}"/>
                  </a:ext>
                </a:extLst>
              </p:cNvPr>
              <p:cNvSpPr/>
              <p:nvPr/>
            </p:nvSpPr>
            <p:spPr>
              <a:xfrm>
                <a:off x="1077467" y="5947790"/>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66" name="object 1264">
                <a:extLst>
                  <a:ext uri="{FF2B5EF4-FFF2-40B4-BE49-F238E27FC236}">
                    <a16:creationId xmlns:a16="http://schemas.microsoft.com/office/drawing/2014/main" id="{3F82570E-F0F3-4940-B006-F88D014A41BA}"/>
                  </a:ext>
                </a:extLst>
              </p:cNvPr>
              <p:cNvSpPr/>
              <p:nvPr/>
            </p:nvSpPr>
            <p:spPr>
              <a:xfrm>
                <a:off x="1076705" y="594931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67" name="object 1265">
                <a:extLst>
                  <a:ext uri="{FF2B5EF4-FFF2-40B4-BE49-F238E27FC236}">
                    <a16:creationId xmlns:a16="http://schemas.microsoft.com/office/drawing/2014/main" id="{9944294D-185C-435B-85C0-6A8D3E6527EF}"/>
                  </a:ext>
                </a:extLst>
              </p:cNvPr>
              <p:cNvSpPr/>
              <p:nvPr/>
            </p:nvSpPr>
            <p:spPr>
              <a:xfrm>
                <a:off x="1075944" y="5950839"/>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68" name="object 1266">
                <a:extLst>
                  <a:ext uri="{FF2B5EF4-FFF2-40B4-BE49-F238E27FC236}">
                    <a16:creationId xmlns:a16="http://schemas.microsoft.com/office/drawing/2014/main" id="{25B378E3-9816-48FE-927B-CD2C54CCE879}"/>
                  </a:ext>
                </a:extLst>
              </p:cNvPr>
              <p:cNvSpPr/>
              <p:nvPr/>
            </p:nvSpPr>
            <p:spPr>
              <a:xfrm>
                <a:off x="1075182" y="5952363"/>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69" name="object 1267">
                <a:extLst>
                  <a:ext uri="{FF2B5EF4-FFF2-40B4-BE49-F238E27FC236}">
                    <a16:creationId xmlns:a16="http://schemas.microsoft.com/office/drawing/2014/main" id="{C1C3C666-8DF5-43D6-9107-C4FABCBE3C81}"/>
                  </a:ext>
                </a:extLst>
              </p:cNvPr>
              <p:cNvSpPr/>
              <p:nvPr/>
            </p:nvSpPr>
            <p:spPr>
              <a:xfrm>
                <a:off x="1074419" y="595350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70" name="object 1268">
                <a:extLst>
                  <a:ext uri="{FF2B5EF4-FFF2-40B4-BE49-F238E27FC236}">
                    <a16:creationId xmlns:a16="http://schemas.microsoft.com/office/drawing/2014/main" id="{C3D28A9B-75D3-4D80-A3DF-011543B55832}"/>
                  </a:ext>
                </a:extLst>
              </p:cNvPr>
              <p:cNvSpPr/>
              <p:nvPr/>
            </p:nvSpPr>
            <p:spPr>
              <a:xfrm>
                <a:off x="1074419" y="5954267"/>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71" name="object 1269">
                <a:extLst>
                  <a:ext uri="{FF2B5EF4-FFF2-40B4-BE49-F238E27FC236}">
                    <a16:creationId xmlns:a16="http://schemas.microsoft.com/office/drawing/2014/main" id="{4100F154-039E-4E5B-88EE-8BE7EB008E1D}"/>
                  </a:ext>
                </a:extLst>
              </p:cNvPr>
              <p:cNvSpPr/>
              <p:nvPr/>
            </p:nvSpPr>
            <p:spPr>
              <a:xfrm>
                <a:off x="1073658" y="5955029"/>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72" name="object 1270">
                <a:extLst>
                  <a:ext uri="{FF2B5EF4-FFF2-40B4-BE49-F238E27FC236}">
                    <a16:creationId xmlns:a16="http://schemas.microsoft.com/office/drawing/2014/main" id="{47867AFD-4CF0-4C8D-B117-D11B04D690D4}"/>
                  </a:ext>
                </a:extLst>
              </p:cNvPr>
              <p:cNvSpPr/>
              <p:nvPr/>
            </p:nvSpPr>
            <p:spPr>
              <a:xfrm>
                <a:off x="1072896" y="5956172"/>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73" name="object 1271">
                <a:extLst>
                  <a:ext uri="{FF2B5EF4-FFF2-40B4-BE49-F238E27FC236}">
                    <a16:creationId xmlns:a16="http://schemas.microsoft.com/office/drawing/2014/main" id="{98CB3249-084B-4D76-9F18-FEF1E9093E59}"/>
                  </a:ext>
                </a:extLst>
              </p:cNvPr>
              <p:cNvSpPr/>
              <p:nvPr/>
            </p:nvSpPr>
            <p:spPr>
              <a:xfrm>
                <a:off x="1072133" y="5957696"/>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74" name="object 1272">
                <a:extLst>
                  <a:ext uri="{FF2B5EF4-FFF2-40B4-BE49-F238E27FC236}">
                    <a16:creationId xmlns:a16="http://schemas.microsoft.com/office/drawing/2014/main" id="{A7793535-2314-4610-A49A-7CE0E1775454}"/>
                  </a:ext>
                </a:extLst>
              </p:cNvPr>
              <p:cNvSpPr/>
              <p:nvPr/>
            </p:nvSpPr>
            <p:spPr>
              <a:xfrm>
                <a:off x="1071372" y="595922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75" name="object 1273">
                <a:extLst>
                  <a:ext uri="{FF2B5EF4-FFF2-40B4-BE49-F238E27FC236}">
                    <a16:creationId xmlns:a16="http://schemas.microsoft.com/office/drawing/2014/main" id="{AAF5C336-7BED-4C74-915E-69ACB116EDEE}"/>
                  </a:ext>
                </a:extLst>
              </p:cNvPr>
              <p:cNvSpPr/>
              <p:nvPr/>
            </p:nvSpPr>
            <p:spPr>
              <a:xfrm>
                <a:off x="1070610" y="596074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76" name="object 1274">
                <a:extLst>
                  <a:ext uri="{FF2B5EF4-FFF2-40B4-BE49-F238E27FC236}">
                    <a16:creationId xmlns:a16="http://schemas.microsoft.com/office/drawing/2014/main" id="{FFC44D4A-A6AD-4172-85B6-69F80A27089B}"/>
                  </a:ext>
                </a:extLst>
              </p:cNvPr>
              <p:cNvSpPr/>
              <p:nvPr/>
            </p:nvSpPr>
            <p:spPr>
              <a:xfrm>
                <a:off x="1069847" y="5961888"/>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77" name="object 1275">
                <a:extLst>
                  <a:ext uri="{FF2B5EF4-FFF2-40B4-BE49-F238E27FC236}">
                    <a16:creationId xmlns:a16="http://schemas.microsoft.com/office/drawing/2014/main" id="{BEB27B38-D482-42D5-B597-29584ADF8F0A}"/>
                  </a:ext>
                </a:extLst>
              </p:cNvPr>
              <p:cNvSpPr/>
              <p:nvPr/>
            </p:nvSpPr>
            <p:spPr>
              <a:xfrm>
                <a:off x="1069847" y="5962650"/>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78" name="object 1276">
                <a:extLst>
                  <a:ext uri="{FF2B5EF4-FFF2-40B4-BE49-F238E27FC236}">
                    <a16:creationId xmlns:a16="http://schemas.microsoft.com/office/drawing/2014/main" id="{A4C04219-980E-4D64-A27F-572B299AFF90}"/>
                  </a:ext>
                </a:extLst>
              </p:cNvPr>
              <p:cNvSpPr/>
              <p:nvPr/>
            </p:nvSpPr>
            <p:spPr>
              <a:xfrm>
                <a:off x="1069086" y="596341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79" name="object 1277">
                <a:extLst>
                  <a:ext uri="{FF2B5EF4-FFF2-40B4-BE49-F238E27FC236}">
                    <a16:creationId xmlns:a16="http://schemas.microsoft.com/office/drawing/2014/main" id="{5055D6BB-62C4-4BF1-AA5E-BC43E368F649}"/>
                  </a:ext>
                </a:extLst>
              </p:cNvPr>
              <p:cNvSpPr/>
              <p:nvPr/>
            </p:nvSpPr>
            <p:spPr>
              <a:xfrm>
                <a:off x="1068324" y="5964554"/>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80" name="object 1278">
                <a:extLst>
                  <a:ext uri="{FF2B5EF4-FFF2-40B4-BE49-F238E27FC236}">
                    <a16:creationId xmlns:a16="http://schemas.microsoft.com/office/drawing/2014/main" id="{B9C4DDA4-C7C9-4EAF-BA98-D9879F47D6F0}"/>
                  </a:ext>
                </a:extLst>
              </p:cNvPr>
              <p:cNvSpPr/>
              <p:nvPr/>
            </p:nvSpPr>
            <p:spPr>
              <a:xfrm>
                <a:off x="1067561" y="5966078"/>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81" name="object 1279">
                <a:extLst>
                  <a:ext uri="{FF2B5EF4-FFF2-40B4-BE49-F238E27FC236}">
                    <a16:creationId xmlns:a16="http://schemas.microsoft.com/office/drawing/2014/main" id="{1B65EDBE-9226-4130-954A-A62D7F8D3690}"/>
                  </a:ext>
                </a:extLst>
              </p:cNvPr>
              <p:cNvSpPr/>
              <p:nvPr/>
            </p:nvSpPr>
            <p:spPr>
              <a:xfrm>
                <a:off x="1066800" y="5967603"/>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82" name="object 1280">
                <a:extLst>
                  <a:ext uri="{FF2B5EF4-FFF2-40B4-BE49-F238E27FC236}">
                    <a16:creationId xmlns:a16="http://schemas.microsoft.com/office/drawing/2014/main" id="{8F61DCED-A141-43F4-8583-F94A00A52D52}"/>
                  </a:ext>
                </a:extLst>
              </p:cNvPr>
              <p:cNvSpPr/>
              <p:nvPr/>
            </p:nvSpPr>
            <p:spPr>
              <a:xfrm>
                <a:off x="1066038" y="5969127"/>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83" name="object 1281">
                <a:extLst>
                  <a:ext uri="{FF2B5EF4-FFF2-40B4-BE49-F238E27FC236}">
                    <a16:creationId xmlns:a16="http://schemas.microsoft.com/office/drawing/2014/main" id="{3554805D-BD2E-4986-8AB7-9ACD38A0F64D}"/>
                  </a:ext>
                </a:extLst>
              </p:cNvPr>
              <p:cNvSpPr/>
              <p:nvPr/>
            </p:nvSpPr>
            <p:spPr>
              <a:xfrm>
                <a:off x="1065275" y="5970270"/>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84" name="object 1282">
                <a:extLst>
                  <a:ext uri="{FF2B5EF4-FFF2-40B4-BE49-F238E27FC236}">
                    <a16:creationId xmlns:a16="http://schemas.microsoft.com/office/drawing/2014/main" id="{2B31B835-6A81-45B6-8296-FA6AF94BA47A}"/>
                  </a:ext>
                </a:extLst>
              </p:cNvPr>
              <p:cNvSpPr/>
              <p:nvPr/>
            </p:nvSpPr>
            <p:spPr>
              <a:xfrm>
                <a:off x="1064513" y="5971413"/>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85" name="object 1283">
                <a:extLst>
                  <a:ext uri="{FF2B5EF4-FFF2-40B4-BE49-F238E27FC236}">
                    <a16:creationId xmlns:a16="http://schemas.microsoft.com/office/drawing/2014/main" id="{FB909D01-6A41-40DE-9235-2EBF7C06B8CE}"/>
                  </a:ext>
                </a:extLst>
              </p:cNvPr>
              <p:cNvSpPr/>
              <p:nvPr/>
            </p:nvSpPr>
            <p:spPr>
              <a:xfrm>
                <a:off x="1063752" y="5972936"/>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86" name="object 1284">
                <a:extLst>
                  <a:ext uri="{FF2B5EF4-FFF2-40B4-BE49-F238E27FC236}">
                    <a16:creationId xmlns:a16="http://schemas.microsoft.com/office/drawing/2014/main" id="{20A65BCD-C25E-4EF9-90EA-135631743802}"/>
                  </a:ext>
                </a:extLst>
              </p:cNvPr>
              <p:cNvSpPr/>
              <p:nvPr/>
            </p:nvSpPr>
            <p:spPr>
              <a:xfrm>
                <a:off x="1062989" y="5974460"/>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87" name="object 1285">
                <a:extLst>
                  <a:ext uri="{FF2B5EF4-FFF2-40B4-BE49-F238E27FC236}">
                    <a16:creationId xmlns:a16="http://schemas.microsoft.com/office/drawing/2014/main" id="{7B2D4E54-7507-452D-A01E-7712726389A7}"/>
                  </a:ext>
                </a:extLst>
              </p:cNvPr>
              <p:cNvSpPr/>
              <p:nvPr/>
            </p:nvSpPr>
            <p:spPr>
              <a:xfrm>
                <a:off x="1062227" y="5975984"/>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88" name="object 1286">
                <a:extLst>
                  <a:ext uri="{FF2B5EF4-FFF2-40B4-BE49-F238E27FC236}">
                    <a16:creationId xmlns:a16="http://schemas.microsoft.com/office/drawing/2014/main" id="{D156ADBA-B3B4-4C78-861F-598BE0F501DD}"/>
                  </a:ext>
                </a:extLst>
              </p:cNvPr>
              <p:cNvSpPr/>
              <p:nvPr/>
            </p:nvSpPr>
            <p:spPr>
              <a:xfrm>
                <a:off x="1061466" y="5977128"/>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89" name="object 1287">
                <a:extLst>
                  <a:ext uri="{FF2B5EF4-FFF2-40B4-BE49-F238E27FC236}">
                    <a16:creationId xmlns:a16="http://schemas.microsoft.com/office/drawing/2014/main" id="{FD6EE4C6-5750-412D-8B29-23A3616552F1}"/>
                  </a:ext>
                </a:extLst>
              </p:cNvPr>
              <p:cNvSpPr/>
              <p:nvPr/>
            </p:nvSpPr>
            <p:spPr>
              <a:xfrm>
                <a:off x="1061466" y="5977890"/>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90" name="object 1288">
                <a:extLst>
                  <a:ext uri="{FF2B5EF4-FFF2-40B4-BE49-F238E27FC236}">
                    <a16:creationId xmlns:a16="http://schemas.microsoft.com/office/drawing/2014/main" id="{D6CB8541-CBBD-4A18-8E76-CD0ABF632409}"/>
                  </a:ext>
                </a:extLst>
              </p:cNvPr>
              <p:cNvSpPr/>
              <p:nvPr/>
            </p:nvSpPr>
            <p:spPr>
              <a:xfrm>
                <a:off x="1060703" y="5978652"/>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91" name="object 1289">
                <a:extLst>
                  <a:ext uri="{FF2B5EF4-FFF2-40B4-BE49-F238E27FC236}">
                    <a16:creationId xmlns:a16="http://schemas.microsoft.com/office/drawing/2014/main" id="{90605578-279D-4D82-8877-F8200E63636C}"/>
                  </a:ext>
                </a:extLst>
              </p:cNvPr>
              <p:cNvSpPr/>
              <p:nvPr/>
            </p:nvSpPr>
            <p:spPr>
              <a:xfrm>
                <a:off x="1060703" y="5979414"/>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92" name="object 1290">
                <a:extLst>
                  <a:ext uri="{FF2B5EF4-FFF2-40B4-BE49-F238E27FC236}">
                    <a16:creationId xmlns:a16="http://schemas.microsoft.com/office/drawing/2014/main" id="{F7A11CE1-EB3B-462C-B51A-A4512DD0A196}"/>
                  </a:ext>
                </a:extLst>
              </p:cNvPr>
              <p:cNvSpPr/>
              <p:nvPr/>
            </p:nvSpPr>
            <p:spPr>
              <a:xfrm>
                <a:off x="1059941" y="5980176"/>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93" name="object 1291">
                <a:extLst>
                  <a:ext uri="{FF2B5EF4-FFF2-40B4-BE49-F238E27FC236}">
                    <a16:creationId xmlns:a16="http://schemas.microsoft.com/office/drawing/2014/main" id="{3A76721A-C392-4522-A9F8-BD5ED169C94B}"/>
                  </a:ext>
                </a:extLst>
              </p:cNvPr>
              <p:cNvSpPr/>
              <p:nvPr/>
            </p:nvSpPr>
            <p:spPr>
              <a:xfrm>
                <a:off x="1059941" y="5980938"/>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94" name="object 1292">
                <a:extLst>
                  <a:ext uri="{FF2B5EF4-FFF2-40B4-BE49-F238E27FC236}">
                    <a16:creationId xmlns:a16="http://schemas.microsoft.com/office/drawing/2014/main" id="{6B3395F4-04F5-434C-B7DA-CA0474476598}"/>
                  </a:ext>
                </a:extLst>
              </p:cNvPr>
              <p:cNvSpPr/>
              <p:nvPr/>
            </p:nvSpPr>
            <p:spPr>
              <a:xfrm>
                <a:off x="1059180" y="5981700"/>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95" name="object 1293">
                <a:extLst>
                  <a:ext uri="{FF2B5EF4-FFF2-40B4-BE49-F238E27FC236}">
                    <a16:creationId xmlns:a16="http://schemas.microsoft.com/office/drawing/2014/main" id="{81E538E2-491D-43FB-B9C0-9C6C144BDF7E}"/>
                  </a:ext>
                </a:extLst>
              </p:cNvPr>
              <p:cNvSpPr/>
              <p:nvPr/>
            </p:nvSpPr>
            <p:spPr>
              <a:xfrm>
                <a:off x="1059180" y="5982461"/>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96" name="object 1294">
                <a:extLst>
                  <a:ext uri="{FF2B5EF4-FFF2-40B4-BE49-F238E27FC236}">
                    <a16:creationId xmlns:a16="http://schemas.microsoft.com/office/drawing/2014/main" id="{1FA4B452-47DE-416C-9168-BE3C7C9B11DA}"/>
                  </a:ext>
                </a:extLst>
              </p:cNvPr>
              <p:cNvSpPr/>
              <p:nvPr/>
            </p:nvSpPr>
            <p:spPr>
              <a:xfrm>
                <a:off x="1058417" y="5983223"/>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97" name="object 1295">
                <a:extLst>
                  <a:ext uri="{FF2B5EF4-FFF2-40B4-BE49-F238E27FC236}">
                    <a16:creationId xmlns:a16="http://schemas.microsoft.com/office/drawing/2014/main" id="{37E7F806-A692-46B7-9EBB-B7E8628CF651}"/>
                  </a:ext>
                </a:extLst>
              </p:cNvPr>
              <p:cNvSpPr/>
              <p:nvPr/>
            </p:nvSpPr>
            <p:spPr>
              <a:xfrm>
                <a:off x="1058417" y="5983985"/>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98" name="object 1296">
                <a:extLst>
                  <a:ext uri="{FF2B5EF4-FFF2-40B4-BE49-F238E27FC236}">
                    <a16:creationId xmlns:a16="http://schemas.microsoft.com/office/drawing/2014/main" id="{6D4A419C-E0F0-4A76-891A-561A79FE163B}"/>
                  </a:ext>
                </a:extLst>
              </p:cNvPr>
              <p:cNvSpPr/>
              <p:nvPr/>
            </p:nvSpPr>
            <p:spPr>
              <a:xfrm>
                <a:off x="1057655" y="5984747"/>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3999" name="object 1297">
                <a:extLst>
                  <a:ext uri="{FF2B5EF4-FFF2-40B4-BE49-F238E27FC236}">
                    <a16:creationId xmlns:a16="http://schemas.microsoft.com/office/drawing/2014/main" id="{F41C14A2-D2E7-4D71-A23C-31F698CC465C}"/>
                  </a:ext>
                </a:extLst>
              </p:cNvPr>
              <p:cNvSpPr/>
              <p:nvPr/>
            </p:nvSpPr>
            <p:spPr>
              <a:xfrm>
                <a:off x="1057655" y="5985509"/>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00" name="object 1298">
                <a:extLst>
                  <a:ext uri="{FF2B5EF4-FFF2-40B4-BE49-F238E27FC236}">
                    <a16:creationId xmlns:a16="http://schemas.microsoft.com/office/drawing/2014/main" id="{D19A56D7-E60D-4851-9DC7-5CE38537DD76}"/>
                  </a:ext>
                </a:extLst>
              </p:cNvPr>
              <p:cNvSpPr/>
              <p:nvPr/>
            </p:nvSpPr>
            <p:spPr>
              <a:xfrm>
                <a:off x="1056894" y="598627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01" name="object 1299">
                <a:extLst>
                  <a:ext uri="{FF2B5EF4-FFF2-40B4-BE49-F238E27FC236}">
                    <a16:creationId xmlns:a16="http://schemas.microsoft.com/office/drawing/2014/main" id="{EFA98B9A-198B-4C32-9E5A-E4045E542423}"/>
                  </a:ext>
                </a:extLst>
              </p:cNvPr>
              <p:cNvSpPr/>
              <p:nvPr/>
            </p:nvSpPr>
            <p:spPr>
              <a:xfrm>
                <a:off x="1056894" y="5987034"/>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02" name="object 1300">
                <a:extLst>
                  <a:ext uri="{FF2B5EF4-FFF2-40B4-BE49-F238E27FC236}">
                    <a16:creationId xmlns:a16="http://schemas.microsoft.com/office/drawing/2014/main" id="{0C57B6A5-50C6-446D-93D2-8E27D2B1F242}"/>
                  </a:ext>
                </a:extLst>
              </p:cNvPr>
              <p:cNvSpPr/>
              <p:nvPr/>
            </p:nvSpPr>
            <p:spPr>
              <a:xfrm>
                <a:off x="1056132" y="5987796"/>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03" name="object 1301">
                <a:extLst>
                  <a:ext uri="{FF2B5EF4-FFF2-40B4-BE49-F238E27FC236}">
                    <a16:creationId xmlns:a16="http://schemas.microsoft.com/office/drawing/2014/main" id="{D3182F3F-C190-4A39-87BD-8056BE1722CC}"/>
                  </a:ext>
                </a:extLst>
              </p:cNvPr>
              <p:cNvSpPr/>
              <p:nvPr/>
            </p:nvSpPr>
            <p:spPr>
              <a:xfrm>
                <a:off x="1056132" y="5988558"/>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04" name="object 1302">
                <a:extLst>
                  <a:ext uri="{FF2B5EF4-FFF2-40B4-BE49-F238E27FC236}">
                    <a16:creationId xmlns:a16="http://schemas.microsoft.com/office/drawing/2014/main" id="{DB4EA359-C656-411A-A465-4A3630F2E65F}"/>
                  </a:ext>
                </a:extLst>
              </p:cNvPr>
              <p:cNvSpPr/>
              <p:nvPr/>
            </p:nvSpPr>
            <p:spPr>
              <a:xfrm>
                <a:off x="1055369" y="5989320"/>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05" name="object 1303">
                <a:extLst>
                  <a:ext uri="{FF2B5EF4-FFF2-40B4-BE49-F238E27FC236}">
                    <a16:creationId xmlns:a16="http://schemas.microsoft.com/office/drawing/2014/main" id="{80DCE773-A582-47FE-B08C-B04CA10C3E31}"/>
                  </a:ext>
                </a:extLst>
              </p:cNvPr>
              <p:cNvSpPr/>
              <p:nvPr/>
            </p:nvSpPr>
            <p:spPr>
              <a:xfrm>
                <a:off x="1055369" y="5990082"/>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06" name="object 1304">
                <a:extLst>
                  <a:ext uri="{FF2B5EF4-FFF2-40B4-BE49-F238E27FC236}">
                    <a16:creationId xmlns:a16="http://schemas.microsoft.com/office/drawing/2014/main" id="{48360A54-EA5F-4B57-A44A-A959874610FE}"/>
                  </a:ext>
                </a:extLst>
              </p:cNvPr>
              <p:cNvSpPr/>
              <p:nvPr/>
            </p:nvSpPr>
            <p:spPr>
              <a:xfrm>
                <a:off x="1054608" y="5990844"/>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07" name="object 1305">
                <a:extLst>
                  <a:ext uri="{FF2B5EF4-FFF2-40B4-BE49-F238E27FC236}">
                    <a16:creationId xmlns:a16="http://schemas.microsoft.com/office/drawing/2014/main" id="{5627B0BD-466C-470C-BCA9-69A137502DF1}"/>
                  </a:ext>
                </a:extLst>
              </p:cNvPr>
              <p:cNvSpPr/>
              <p:nvPr/>
            </p:nvSpPr>
            <p:spPr>
              <a:xfrm>
                <a:off x="1054608" y="5991605"/>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08" name="object 1306">
                <a:extLst>
                  <a:ext uri="{FF2B5EF4-FFF2-40B4-BE49-F238E27FC236}">
                    <a16:creationId xmlns:a16="http://schemas.microsoft.com/office/drawing/2014/main" id="{2B5921B6-D601-4601-A10E-A03CCEC77E07}"/>
                  </a:ext>
                </a:extLst>
              </p:cNvPr>
              <p:cNvSpPr/>
              <p:nvPr/>
            </p:nvSpPr>
            <p:spPr>
              <a:xfrm>
                <a:off x="1053846" y="5992367"/>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09" name="object 1307">
                <a:extLst>
                  <a:ext uri="{FF2B5EF4-FFF2-40B4-BE49-F238E27FC236}">
                    <a16:creationId xmlns:a16="http://schemas.microsoft.com/office/drawing/2014/main" id="{86569766-6B99-4996-B3BF-DBDF7653B39C}"/>
                  </a:ext>
                </a:extLst>
              </p:cNvPr>
              <p:cNvSpPr/>
              <p:nvPr/>
            </p:nvSpPr>
            <p:spPr>
              <a:xfrm>
                <a:off x="1053846" y="5993129"/>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10" name="object 1308">
                <a:extLst>
                  <a:ext uri="{FF2B5EF4-FFF2-40B4-BE49-F238E27FC236}">
                    <a16:creationId xmlns:a16="http://schemas.microsoft.com/office/drawing/2014/main" id="{65EF33C1-EFC5-4723-9E24-A98A868F499E}"/>
                  </a:ext>
                </a:extLst>
              </p:cNvPr>
              <p:cNvSpPr/>
              <p:nvPr/>
            </p:nvSpPr>
            <p:spPr>
              <a:xfrm>
                <a:off x="1053083" y="599389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11" name="object 1309">
                <a:extLst>
                  <a:ext uri="{FF2B5EF4-FFF2-40B4-BE49-F238E27FC236}">
                    <a16:creationId xmlns:a16="http://schemas.microsoft.com/office/drawing/2014/main" id="{570CEA25-7C0F-4358-8684-0CE844EF1AA5}"/>
                  </a:ext>
                </a:extLst>
              </p:cNvPr>
              <p:cNvSpPr/>
              <p:nvPr/>
            </p:nvSpPr>
            <p:spPr>
              <a:xfrm>
                <a:off x="1053083" y="5994653"/>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12" name="object 1310">
                <a:extLst>
                  <a:ext uri="{FF2B5EF4-FFF2-40B4-BE49-F238E27FC236}">
                    <a16:creationId xmlns:a16="http://schemas.microsoft.com/office/drawing/2014/main" id="{70637DDB-DA30-4F65-B532-978426E161B6}"/>
                  </a:ext>
                </a:extLst>
              </p:cNvPr>
              <p:cNvSpPr/>
              <p:nvPr/>
            </p:nvSpPr>
            <p:spPr>
              <a:xfrm>
                <a:off x="1052322" y="599541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13" name="object 1311">
                <a:extLst>
                  <a:ext uri="{FF2B5EF4-FFF2-40B4-BE49-F238E27FC236}">
                    <a16:creationId xmlns:a16="http://schemas.microsoft.com/office/drawing/2014/main" id="{03319348-EE20-43AD-95CF-62A5C6CAE9CB}"/>
                  </a:ext>
                </a:extLst>
              </p:cNvPr>
              <p:cNvSpPr/>
              <p:nvPr/>
            </p:nvSpPr>
            <p:spPr>
              <a:xfrm>
                <a:off x="1052322" y="5996178"/>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14" name="object 1312">
                <a:extLst>
                  <a:ext uri="{FF2B5EF4-FFF2-40B4-BE49-F238E27FC236}">
                    <a16:creationId xmlns:a16="http://schemas.microsoft.com/office/drawing/2014/main" id="{370D42FD-7824-4687-BD12-DA597AD95492}"/>
                  </a:ext>
                </a:extLst>
              </p:cNvPr>
              <p:cNvSpPr/>
              <p:nvPr/>
            </p:nvSpPr>
            <p:spPr>
              <a:xfrm>
                <a:off x="1051560" y="5996940"/>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15" name="object 1313">
                <a:extLst>
                  <a:ext uri="{FF2B5EF4-FFF2-40B4-BE49-F238E27FC236}">
                    <a16:creationId xmlns:a16="http://schemas.microsoft.com/office/drawing/2014/main" id="{D794B338-0640-487F-8D2B-3A54F5DD1805}"/>
                  </a:ext>
                </a:extLst>
              </p:cNvPr>
              <p:cNvSpPr/>
              <p:nvPr/>
            </p:nvSpPr>
            <p:spPr>
              <a:xfrm>
                <a:off x="1051560" y="5997702"/>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16" name="object 1314">
                <a:extLst>
                  <a:ext uri="{FF2B5EF4-FFF2-40B4-BE49-F238E27FC236}">
                    <a16:creationId xmlns:a16="http://schemas.microsoft.com/office/drawing/2014/main" id="{A5BD4F4E-3224-4886-AD03-F49D551EAD97}"/>
                  </a:ext>
                </a:extLst>
              </p:cNvPr>
              <p:cNvSpPr/>
              <p:nvPr/>
            </p:nvSpPr>
            <p:spPr>
              <a:xfrm>
                <a:off x="1050797" y="5998464"/>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17" name="object 1315">
                <a:extLst>
                  <a:ext uri="{FF2B5EF4-FFF2-40B4-BE49-F238E27FC236}">
                    <a16:creationId xmlns:a16="http://schemas.microsoft.com/office/drawing/2014/main" id="{1FF19388-5F35-48AD-A799-D7D4F33E570D}"/>
                  </a:ext>
                </a:extLst>
              </p:cNvPr>
              <p:cNvSpPr/>
              <p:nvPr/>
            </p:nvSpPr>
            <p:spPr>
              <a:xfrm>
                <a:off x="1050797" y="5999226"/>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18" name="object 1316">
                <a:extLst>
                  <a:ext uri="{FF2B5EF4-FFF2-40B4-BE49-F238E27FC236}">
                    <a16:creationId xmlns:a16="http://schemas.microsoft.com/office/drawing/2014/main" id="{F132A63F-D8E6-4116-A670-515D11E7197E}"/>
                  </a:ext>
                </a:extLst>
              </p:cNvPr>
              <p:cNvSpPr/>
              <p:nvPr/>
            </p:nvSpPr>
            <p:spPr>
              <a:xfrm>
                <a:off x="1050036" y="5999988"/>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19" name="object 1317">
                <a:extLst>
                  <a:ext uri="{FF2B5EF4-FFF2-40B4-BE49-F238E27FC236}">
                    <a16:creationId xmlns:a16="http://schemas.microsoft.com/office/drawing/2014/main" id="{4CE590BF-9939-409B-9246-04736FBE4A11}"/>
                  </a:ext>
                </a:extLst>
              </p:cNvPr>
              <p:cNvSpPr/>
              <p:nvPr/>
            </p:nvSpPr>
            <p:spPr>
              <a:xfrm>
                <a:off x="1050036" y="6000750"/>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20" name="object 1318">
                <a:extLst>
                  <a:ext uri="{FF2B5EF4-FFF2-40B4-BE49-F238E27FC236}">
                    <a16:creationId xmlns:a16="http://schemas.microsoft.com/office/drawing/2014/main" id="{2494C11F-BEC1-4D0F-A30C-BADEEF2E1EFC}"/>
                  </a:ext>
                </a:extLst>
              </p:cNvPr>
              <p:cNvSpPr/>
              <p:nvPr/>
            </p:nvSpPr>
            <p:spPr>
              <a:xfrm>
                <a:off x="1049274" y="600151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21" name="object 1319">
                <a:extLst>
                  <a:ext uri="{FF2B5EF4-FFF2-40B4-BE49-F238E27FC236}">
                    <a16:creationId xmlns:a16="http://schemas.microsoft.com/office/drawing/2014/main" id="{43102C0B-4414-483F-831A-6E6BF211EED2}"/>
                  </a:ext>
                </a:extLst>
              </p:cNvPr>
              <p:cNvSpPr/>
              <p:nvPr/>
            </p:nvSpPr>
            <p:spPr>
              <a:xfrm>
                <a:off x="1049274" y="6002654"/>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22" name="object 1320">
                <a:extLst>
                  <a:ext uri="{FF2B5EF4-FFF2-40B4-BE49-F238E27FC236}">
                    <a16:creationId xmlns:a16="http://schemas.microsoft.com/office/drawing/2014/main" id="{70057634-5DC4-4CF4-9B2B-23F766DF603A}"/>
                  </a:ext>
                </a:extLst>
              </p:cNvPr>
              <p:cNvSpPr/>
              <p:nvPr/>
            </p:nvSpPr>
            <p:spPr>
              <a:xfrm>
                <a:off x="1048511" y="6004178"/>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23" name="object 1321">
                <a:extLst>
                  <a:ext uri="{FF2B5EF4-FFF2-40B4-BE49-F238E27FC236}">
                    <a16:creationId xmlns:a16="http://schemas.microsoft.com/office/drawing/2014/main" id="{B8C3AABF-C811-484A-A14F-1F3E68A351AD}"/>
                  </a:ext>
                </a:extLst>
              </p:cNvPr>
              <p:cNvSpPr/>
              <p:nvPr/>
            </p:nvSpPr>
            <p:spPr>
              <a:xfrm>
                <a:off x="1047750" y="6005703"/>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24" name="object 1322">
                <a:extLst>
                  <a:ext uri="{FF2B5EF4-FFF2-40B4-BE49-F238E27FC236}">
                    <a16:creationId xmlns:a16="http://schemas.microsoft.com/office/drawing/2014/main" id="{B417ED6F-8176-448B-9C94-D19E1CD8966D}"/>
                  </a:ext>
                </a:extLst>
              </p:cNvPr>
              <p:cNvSpPr/>
              <p:nvPr/>
            </p:nvSpPr>
            <p:spPr>
              <a:xfrm>
                <a:off x="1046988" y="6007227"/>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25" name="object 1323">
                <a:extLst>
                  <a:ext uri="{FF2B5EF4-FFF2-40B4-BE49-F238E27FC236}">
                    <a16:creationId xmlns:a16="http://schemas.microsoft.com/office/drawing/2014/main" id="{8DBCAE94-A80E-4F05-A03C-F25576F7C8AE}"/>
                  </a:ext>
                </a:extLst>
              </p:cNvPr>
              <p:cNvSpPr/>
              <p:nvPr/>
            </p:nvSpPr>
            <p:spPr>
              <a:xfrm>
                <a:off x="1046225" y="6008751"/>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26" name="object 1324">
                <a:extLst>
                  <a:ext uri="{FF2B5EF4-FFF2-40B4-BE49-F238E27FC236}">
                    <a16:creationId xmlns:a16="http://schemas.microsoft.com/office/drawing/2014/main" id="{64220650-8E15-4C99-9C85-CF4E66D555D9}"/>
                  </a:ext>
                </a:extLst>
              </p:cNvPr>
              <p:cNvSpPr/>
              <p:nvPr/>
            </p:nvSpPr>
            <p:spPr>
              <a:xfrm>
                <a:off x="1045463" y="6009894"/>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27" name="object 1325">
                <a:extLst>
                  <a:ext uri="{FF2B5EF4-FFF2-40B4-BE49-F238E27FC236}">
                    <a16:creationId xmlns:a16="http://schemas.microsoft.com/office/drawing/2014/main" id="{372E3958-5DB7-4C0B-8219-E4737AC8230D}"/>
                  </a:ext>
                </a:extLst>
              </p:cNvPr>
              <p:cNvSpPr/>
              <p:nvPr/>
            </p:nvSpPr>
            <p:spPr>
              <a:xfrm>
                <a:off x="1045463" y="6010655"/>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28" name="object 1326">
                <a:extLst>
                  <a:ext uri="{FF2B5EF4-FFF2-40B4-BE49-F238E27FC236}">
                    <a16:creationId xmlns:a16="http://schemas.microsoft.com/office/drawing/2014/main" id="{4748001D-E4BC-4C9E-8CC2-08C56F30E484}"/>
                  </a:ext>
                </a:extLst>
              </p:cNvPr>
              <p:cNvSpPr/>
              <p:nvPr/>
            </p:nvSpPr>
            <p:spPr>
              <a:xfrm>
                <a:off x="1044702" y="6011417"/>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29" name="object 1327">
                <a:extLst>
                  <a:ext uri="{FF2B5EF4-FFF2-40B4-BE49-F238E27FC236}">
                    <a16:creationId xmlns:a16="http://schemas.microsoft.com/office/drawing/2014/main" id="{6C411A1E-B467-42A0-9910-ABA9848699E7}"/>
                  </a:ext>
                </a:extLst>
              </p:cNvPr>
              <p:cNvSpPr/>
              <p:nvPr/>
            </p:nvSpPr>
            <p:spPr>
              <a:xfrm>
                <a:off x="1044702" y="6012179"/>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30" name="object 1328">
                <a:extLst>
                  <a:ext uri="{FF2B5EF4-FFF2-40B4-BE49-F238E27FC236}">
                    <a16:creationId xmlns:a16="http://schemas.microsoft.com/office/drawing/2014/main" id="{E6B9E8AF-8B20-48F5-B373-62491226493D}"/>
                  </a:ext>
                </a:extLst>
              </p:cNvPr>
              <p:cNvSpPr/>
              <p:nvPr/>
            </p:nvSpPr>
            <p:spPr>
              <a:xfrm>
                <a:off x="1043939" y="601294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31" name="object 1329">
                <a:extLst>
                  <a:ext uri="{FF2B5EF4-FFF2-40B4-BE49-F238E27FC236}">
                    <a16:creationId xmlns:a16="http://schemas.microsoft.com/office/drawing/2014/main" id="{0F2DF38A-2C07-4331-B9BF-476121A2D1CE}"/>
                  </a:ext>
                </a:extLst>
              </p:cNvPr>
              <p:cNvSpPr/>
              <p:nvPr/>
            </p:nvSpPr>
            <p:spPr>
              <a:xfrm>
                <a:off x="1043939" y="6014084"/>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32" name="object 1330">
                <a:extLst>
                  <a:ext uri="{FF2B5EF4-FFF2-40B4-BE49-F238E27FC236}">
                    <a16:creationId xmlns:a16="http://schemas.microsoft.com/office/drawing/2014/main" id="{D4F456D5-7359-46F5-9239-5F0E9CF517B7}"/>
                  </a:ext>
                </a:extLst>
              </p:cNvPr>
              <p:cNvSpPr/>
              <p:nvPr/>
            </p:nvSpPr>
            <p:spPr>
              <a:xfrm>
                <a:off x="1043177" y="6015609"/>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33" name="object 1331">
                <a:extLst>
                  <a:ext uri="{FF2B5EF4-FFF2-40B4-BE49-F238E27FC236}">
                    <a16:creationId xmlns:a16="http://schemas.microsoft.com/office/drawing/2014/main" id="{23837A37-A362-4F57-8B13-28269513D4E7}"/>
                  </a:ext>
                </a:extLst>
              </p:cNvPr>
              <p:cNvSpPr/>
              <p:nvPr/>
            </p:nvSpPr>
            <p:spPr>
              <a:xfrm>
                <a:off x="1042416" y="6017133"/>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34" name="object 1332">
                <a:extLst>
                  <a:ext uri="{FF2B5EF4-FFF2-40B4-BE49-F238E27FC236}">
                    <a16:creationId xmlns:a16="http://schemas.microsoft.com/office/drawing/2014/main" id="{C6C4AA81-D722-403D-8537-2E4E40F5F1F6}"/>
                  </a:ext>
                </a:extLst>
              </p:cNvPr>
              <p:cNvSpPr/>
              <p:nvPr/>
            </p:nvSpPr>
            <p:spPr>
              <a:xfrm>
                <a:off x="1041653" y="6018657"/>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35" name="object 1333">
                <a:extLst>
                  <a:ext uri="{FF2B5EF4-FFF2-40B4-BE49-F238E27FC236}">
                    <a16:creationId xmlns:a16="http://schemas.microsoft.com/office/drawing/2014/main" id="{1564A468-E5F6-4520-BE9D-889C1FBCE1BC}"/>
                  </a:ext>
                </a:extLst>
              </p:cNvPr>
              <p:cNvSpPr/>
              <p:nvPr/>
            </p:nvSpPr>
            <p:spPr>
              <a:xfrm>
                <a:off x="1040891" y="6020180"/>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36" name="object 1334">
                <a:extLst>
                  <a:ext uri="{FF2B5EF4-FFF2-40B4-BE49-F238E27FC236}">
                    <a16:creationId xmlns:a16="http://schemas.microsoft.com/office/drawing/2014/main" id="{8B5963B3-618E-4669-A900-CFFF0DE8C4CE}"/>
                  </a:ext>
                </a:extLst>
              </p:cNvPr>
              <p:cNvSpPr/>
              <p:nvPr/>
            </p:nvSpPr>
            <p:spPr>
              <a:xfrm>
                <a:off x="1040130" y="6021323"/>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37" name="object 1335">
                <a:extLst>
                  <a:ext uri="{FF2B5EF4-FFF2-40B4-BE49-F238E27FC236}">
                    <a16:creationId xmlns:a16="http://schemas.microsoft.com/office/drawing/2014/main" id="{EFCD8DE5-10A4-4931-92DA-91A8D7BDFF0F}"/>
                  </a:ext>
                </a:extLst>
              </p:cNvPr>
              <p:cNvSpPr/>
              <p:nvPr/>
            </p:nvSpPr>
            <p:spPr>
              <a:xfrm>
                <a:off x="1040130" y="6022085"/>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38" name="object 1336">
                <a:extLst>
                  <a:ext uri="{FF2B5EF4-FFF2-40B4-BE49-F238E27FC236}">
                    <a16:creationId xmlns:a16="http://schemas.microsoft.com/office/drawing/2014/main" id="{A803DE76-300C-49D9-9612-F42748436DBF}"/>
                  </a:ext>
                </a:extLst>
              </p:cNvPr>
              <p:cNvSpPr/>
              <p:nvPr/>
            </p:nvSpPr>
            <p:spPr>
              <a:xfrm>
                <a:off x="1039367" y="6022847"/>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39" name="object 1337">
                <a:extLst>
                  <a:ext uri="{FF2B5EF4-FFF2-40B4-BE49-F238E27FC236}">
                    <a16:creationId xmlns:a16="http://schemas.microsoft.com/office/drawing/2014/main" id="{29309D9D-ACC8-431B-8CFC-5041C85A4951}"/>
                  </a:ext>
                </a:extLst>
              </p:cNvPr>
              <p:cNvSpPr/>
              <p:nvPr/>
            </p:nvSpPr>
            <p:spPr>
              <a:xfrm>
                <a:off x="1039367" y="6023609"/>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40" name="object 1338">
                <a:extLst>
                  <a:ext uri="{FF2B5EF4-FFF2-40B4-BE49-F238E27FC236}">
                    <a16:creationId xmlns:a16="http://schemas.microsoft.com/office/drawing/2014/main" id="{9447261C-1BFD-4BDD-9BDE-08F5F218DA14}"/>
                  </a:ext>
                </a:extLst>
              </p:cNvPr>
              <p:cNvSpPr/>
              <p:nvPr/>
            </p:nvSpPr>
            <p:spPr>
              <a:xfrm>
                <a:off x="1038605" y="602437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41" name="object 1339">
                <a:extLst>
                  <a:ext uri="{FF2B5EF4-FFF2-40B4-BE49-F238E27FC236}">
                    <a16:creationId xmlns:a16="http://schemas.microsoft.com/office/drawing/2014/main" id="{C2630DDB-D36F-4CEA-8012-115C87B2C048}"/>
                  </a:ext>
                </a:extLst>
              </p:cNvPr>
              <p:cNvSpPr/>
              <p:nvPr/>
            </p:nvSpPr>
            <p:spPr>
              <a:xfrm>
                <a:off x="1038605" y="6025134"/>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42" name="object 1340">
                <a:extLst>
                  <a:ext uri="{FF2B5EF4-FFF2-40B4-BE49-F238E27FC236}">
                    <a16:creationId xmlns:a16="http://schemas.microsoft.com/office/drawing/2014/main" id="{617DA7C2-CBD7-4D5C-A32C-F0E8337C7722}"/>
                  </a:ext>
                </a:extLst>
              </p:cNvPr>
              <p:cNvSpPr/>
              <p:nvPr/>
            </p:nvSpPr>
            <p:spPr>
              <a:xfrm>
                <a:off x="1037844" y="6025896"/>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43" name="object 1341">
                <a:extLst>
                  <a:ext uri="{FF2B5EF4-FFF2-40B4-BE49-F238E27FC236}">
                    <a16:creationId xmlns:a16="http://schemas.microsoft.com/office/drawing/2014/main" id="{157EE558-A7BE-4CD8-AA01-AA0573E745F7}"/>
                  </a:ext>
                </a:extLst>
              </p:cNvPr>
              <p:cNvSpPr/>
              <p:nvPr/>
            </p:nvSpPr>
            <p:spPr>
              <a:xfrm>
                <a:off x="1037844" y="6027039"/>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44" name="object 1342">
                <a:extLst>
                  <a:ext uri="{FF2B5EF4-FFF2-40B4-BE49-F238E27FC236}">
                    <a16:creationId xmlns:a16="http://schemas.microsoft.com/office/drawing/2014/main" id="{C29AFFDB-6B07-4843-BC78-429D7EFB8981}"/>
                  </a:ext>
                </a:extLst>
              </p:cNvPr>
              <p:cNvSpPr/>
              <p:nvPr/>
            </p:nvSpPr>
            <p:spPr>
              <a:xfrm>
                <a:off x="1037082" y="6028563"/>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45" name="object 1343">
                <a:extLst>
                  <a:ext uri="{FF2B5EF4-FFF2-40B4-BE49-F238E27FC236}">
                    <a16:creationId xmlns:a16="http://schemas.microsoft.com/office/drawing/2014/main" id="{EB3223B2-9B40-4E9F-8F01-392B22A88C5A}"/>
                  </a:ext>
                </a:extLst>
              </p:cNvPr>
              <p:cNvSpPr/>
              <p:nvPr/>
            </p:nvSpPr>
            <p:spPr>
              <a:xfrm>
                <a:off x="1036319" y="6030086"/>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46" name="object 1344">
                <a:extLst>
                  <a:ext uri="{FF2B5EF4-FFF2-40B4-BE49-F238E27FC236}">
                    <a16:creationId xmlns:a16="http://schemas.microsoft.com/office/drawing/2014/main" id="{3E208741-5144-4A8E-84EC-D3A14A975A96}"/>
                  </a:ext>
                </a:extLst>
              </p:cNvPr>
              <p:cNvSpPr/>
              <p:nvPr/>
            </p:nvSpPr>
            <p:spPr>
              <a:xfrm>
                <a:off x="1036319" y="6031229"/>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47" name="object 1345">
                <a:extLst>
                  <a:ext uri="{FF2B5EF4-FFF2-40B4-BE49-F238E27FC236}">
                    <a16:creationId xmlns:a16="http://schemas.microsoft.com/office/drawing/2014/main" id="{A378E599-3829-461A-95DC-4C62F33E3037}"/>
                  </a:ext>
                </a:extLst>
              </p:cNvPr>
              <p:cNvSpPr/>
              <p:nvPr/>
            </p:nvSpPr>
            <p:spPr>
              <a:xfrm>
                <a:off x="1035558" y="6031991"/>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48" name="object 1346">
                <a:extLst>
                  <a:ext uri="{FF2B5EF4-FFF2-40B4-BE49-F238E27FC236}">
                    <a16:creationId xmlns:a16="http://schemas.microsoft.com/office/drawing/2014/main" id="{65E486A0-FCC3-4EEE-BD0A-C3F9BB0A07E6}"/>
                  </a:ext>
                </a:extLst>
              </p:cNvPr>
              <p:cNvSpPr/>
              <p:nvPr/>
            </p:nvSpPr>
            <p:spPr>
              <a:xfrm>
                <a:off x="1035558" y="6032753"/>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49" name="object 1347">
                <a:extLst>
                  <a:ext uri="{FF2B5EF4-FFF2-40B4-BE49-F238E27FC236}">
                    <a16:creationId xmlns:a16="http://schemas.microsoft.com/office/drawing/2014/main" id="{D92E70F3-1359-4939-9533-98DFC4812AFB}"/>
                  </a:ext>
                </a:extLst>
              </p:cNvPr>
              <p:cNvSpPr/>
              <p:nvPr/>
            </p:nvSpPr>
            <p:spPr>
              <a:xfrm>
                <a:off x="1034796" y="6033896"/>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50" name="object 1348">
                <a:extLst>
                  <a:ext uri="{FF2B5EF4-FFF2-40B4-BE49-F238E27FC236}">
                    <a16:creationId xmlns:a16="http://schemas.microsoft.com/office/drawing/2014/main" id="{F4968ECC-66F8-4F40-A757-08563E09CBF1}"/>
                  </a:ext>
                </a:extLst>
              </p:cNvPr>
              <p:cNvSpPr/>
              <p:nvPr/>
            </p:nvSpPr>
            <p:spPr>
              <a:xfrm>
                <a:off x="1034796" y="603504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51" name="object 1349">
                <a:extLst>
                  <a:ext uri="{FF2B5EF4-FFF2-40B4-BE49-F238E27FC236}">
                    <a16:creationId xmlns:a16="http://schemas.microsoft.com/office/drawing/2014/main" id="{8EA7472C-CC66-4E4A-B714-CDFD4D54E411}"/>
                  </a:ext>
                </a:extLst>
              </p:cNvPr>
              <p:cNvSpPr/>
              <p:nvPr/>
            </p:nvSpPr>
            <p:spPr>
              <a:xfrm>
                <a:off x="1034033" y="6035802"/>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52" name="object 1350">
                <a:extLst>
                  <a:ext uri="{FF2B5EF4-FFF2-40B4-BE49-F238E27FC236}">
                    <a16:creationId xmlns:a16="http://schemas.microsoft.com/office/drawing/2014/main" id="{793CCAA2-10C1-4F11-99DC-AF2590B0E12B}"/>
                  </a:ext>
                </a:extLst>
              </p:cNvPr>
              <p:cNvSpPr/>
              <p:nvPr/>
            </p:nvSpPr>
            <p:spPr>
              <a:xfrm>
                <a:off x="1034033" y="603656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53" name="object 1351">
                <a:extLst>
                  <a:ext uri="{FF2B5EF4-FFF2-40B4-BE49-F238E27FC236}">
                    <a16:creationId xmlns:a16="http://schemas.microsoft.com/office/drawing/2014/main" id="{67F9B4ED-5703-48DB-A38D-8AD9181AD38C}"/>
                  </a:ext>
                </a:extLst>
              </p:cNvPr>
              <p:cNvSpPr/>
              <p:nvPr/>
            </p:nvSpPr>
            <p:spPr>
              <a:xfrm>
                <a:off x="1033272" y="6037707"/>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54" name="object 1352">
                <a:extLst>
                  <a:ext uri="{FF2B5EF4-FFF2-40B4-BE49-F238E27FC236}">
                    <a16:creationId xmlns:a16="http://schemas.microsoft.com/office/drawing/2014/main" id="{025165E6-7DB0-4886-83C2-88249051D11E}"/>
                  </a:ext>
                </a:extLst>
              </p:cNvPr>
              <p:cNvSpPr/>
              <p:nvPr/>
            </p:nvSpPr>
            <p:spPr>
              <a:xfrm>
                <a:off x="1033272" y="603885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55" name="object 1353">
                <a:extLst>
                  <a:ext uri="{FF2B5EF4-FFF2-40B4-BE49-F238E27FC236}">
                    <a16:creationId xmlns:a16="http://schemas.microsoft.com/office/drawing/2014/main" id="{30E3E661-B893-49AD-A843-8B0E846AC32B}"/>
                  </a:ext>
                </a:extLst>
              </p:cNvPr>
              <p:cNvSpPr/>
              <p:nvPr/>
            </p:nvSpPr>
            <p:spPr>
              <a:xfrm>
                <a:off x="1032510" y="6039611"/>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56" name="object 1354">
                <a:extLst>
                  <a:ext uri="{FF2B5EF4-FFF2-40B4-BE49-F238E27FC236}">
                    <a16:creationId xmlns:a16="http://schemas.microsoft.com/office/drawing/2014/main" id="{D0482F51-2645-4000-A551-73BC59FB0A0F}"/>
                  </a:ext>
                </a:extLst>
              </p:cNvPr>
              <p:cNvSpPr/>
              <p:nvPr/>
            </p:nvSpPr>
            <p:spPr>
              <a:xfrm>
                <a:off x="1032510" y="6040373"/>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57" name="object 1355">
                <a:extLst>
                  <a:ext uri="{FF2B5EF4-FFF2-40B4-BE49-F238E27FC236}">
                    <a16:creationId xmlns:a16="http://schemas.microsoft.com/office/drawing/2014/main" id="{4945EA67-3496-4C45-91EA-F9AA7627DF00}"/>
                  </a:ext>
                </a:extLst>
              </p:cNvPr>
              <p:cNvSpPr/>
              <p:nvPr/>
            </p:nvSpPr>
            <p:spPr>
              <a:xfrm>
                <a:off x="1031747" y="6041516"/>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58" name="object 1356">
                <a:extLst>
                  <a:ext uri="{FF2B5EF4-FFF2-40B4-BE49-F238E27FC236}">
                    <a16:creationId xmlns:a16="http://schemas.microsoft.com/office/drawing/2014/main" id="{97C3C276-B257-4CB8-9BAA-C237D66F1731}"/>
                  </a:ext>
                </a:extLst>
              </p:cNvPr>
              <p:cNvSpPr/>
              <p:nvPr/>
            </p:nvSpPr>
            <p:spPr>
              <a:xfrm>
                <a:off x="1030986" y="6043040"/>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59" name="object 1357">
                <a:extLst>
                  <a:ext uri="{FF2B5EF4-FFF2-40B4-BE49-F238E27FC236}">
                    <a16:creationId xmlns:a16="http://schemas.microsoft.com/office/drawing/2014/main" id="{D47DBB8E-F71D-4BBC-8562-767596914663}"/>
                  </a:ext>
                </a:extLst>
              </p:cNvPr>
              <p:cNvSpPr/>
              <p:nvPr/>
            </p:nvSpPr>
            <p:spPr>
              <a:xfrm>
                <a:off x="1030986" y="604418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60" name="object 1358">
                <a:extLst>
                  <a:ext uri="{FF2B5EF4-FFF2-40B4-BE49-F238E27FC236}">
                    <a16:creationId xmlns:a16="http://schemas.microsoft.com/office/drawing/2014/main" id="{0456FD11-9488-4AC2-A4EF-98EEAD37EDA0}"/>
                  </a:ext>
                </a:extLst>
              </p:cNvPr>
              <p:cNvSpPr/>
              <p:nvPr/>
            </p:nvSpPr>
            <p:spPr>
              <a:xfrm>
                <a:off x="1030224" y="6045327"/>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61" name="object 1359">
                <a:extLst>
                  <a:ext uri="{FF2B5EF4-FFF2-40B4-BE49-F238E27FC236}">
                    <a16:creationId xmlns:a16="http://schemas.microsoft.com/office/drawing/2014/main" id="{D2FECE67-1C2D-4D82-B2A9-88FD8B7ECB66}"/>
                  </a:ext>
                </a:extLst>
              </p:cNvPr>
              <p:cNvSpPr/>
              <p:nvPr/>
            </p:nvSpPr>
            <p:spPr>
              <a:xfrm>
                <a:off x="1029461" y="6046851"/>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62" name="object 1360">
                <a:extLst>
                  <a:ext uri="{FF2B5EF4-FFF2-40B4-BE49-F238E27FC236}">
                    <a16:creationId xmlns:a16="http://schemas.microsoft.com/office/drawing/2014/main" id="{1A254175-DD92-475D-AD76-9A0CF58FB322}"/>
                  </a:ext>
                </a:extLst>
              </p:cNvPr>
              <p:cNvSpPr/>
              <p:nvPr/>
            </p:nvSpPr>
            <p:spPr>
              <a:xfrm>
                <a:off x="1029461" y="604799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63" name="object 1361">
                <a:extLst>
                  <a:ext uri="{FF2B5EF4-FFF2-40B4-BE49-F238E27FC236}">
                    <a16:creationId xmlns:a16="http://schemas.microsoft.com/office/drawing/2014/main" id="{6FF298B0-DDFE-4C82-8EDF-0CF7D414C36E}"/>
                  </a:ext>
                </a:extLst>
              </p:cNvPr>
              <p:cNvSpPr/>
              <p:nvPr/>
            </p:nvSpPr>
            <p:spPr>
              <a:xfrm>
                <a:off x="1028700" y="6048755"/>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64" name="object 1362">
                <a:extLst>
                  <a:ext uri="{FF2B5EF4-FFF2-40B4-BE49-F238E27FC236}">
                    <a16:creationId xmlns:a16="http://schemas.microsoft.com/office/drawing/2014/main" id="{E64E487D-96AF-4E70-9D9B-656DB2C463AF}"/>
                  </a:ext>
                </a:extLst>
              </p:cNvPr>
              <p:cNvSpPr/>
              <p:nvPr/>
            </p:nvSpPr>
            <p:spPr>
              <a:xfrm>
                <a:off x="1028700" y="6049517"/>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65" name="object 1363">
                <a:extLst>
                  <a:ext uri="{FF2B5EF4-FFF2-40B4-BE49-F238E27FC236}">
                    <a16:creationId xmlns:a16="http://schemas.microsoft.com/office/drawing/2014/main" id="{BF405992-7731-4AE6-A9ED-08E34A52C345}"/>
                  </a:ext>
                </a:extLst>
              </p:cNvPr>
              <p:cNvSpPr/>
              <p:nvPr/>
            </p:nvSpPr>
            <p:spPr>
              <a:xfrm>
                <a:off x="1027938" y="6050660"/>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66" name="object 1364">
                <a:extLst>
                  <a:ext uri="{FF2B5EF4-FFF2-40B4-BE49-F238E27FC236}">
                    <a16:creationId xmlns:a16="http://schemas.microsoft.com/office/drawing/2014/main" id="{74F41619-86C3-4B6F-A6C4-FFE86C80A441}"/>
                  </a:ext>
                </a:extLst>
              </p:cNvPr>
              <p:cNvSpPr/>
              <p:nvPr/>
            </p:nvSpPr>
            <p:spPr>
              <a:xfrm>
                <a:off x="1027938" y="6051803"/>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67" name="object 1365">
                <a:extLst>
                  <a:ext uri="{FF2B5EF4-FFF2-40B4-BE49-F238E27FC236}">
                    <a16:creationId xmlns:a16="http://schemas.microsoft.com/office/drawing/2014/main" id="{8766691A-87FA-470D-9E10-E2DD3F61E695}"/>
                  </a:ext>
                </a:extLst>
              </p:cNvPr>
              <p:cNvSpPr/>
              <p:nvPr/>
            </p:nvSpPr>
            <p:spPr>
              <a:xfrm>
                <a:off x="1027175" y="6052565"/>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68" name="object 1366">
                <a:extLst>
                  <a:ext uri="{FF2B5EF4-FFF2-40B4-BE49-F238E27FC236}">
                    <a16:creationId xmlns:a16="http://schemas.microsoft.com/office/drawing/2014/main" id="{6938CA39-C957-421C-97A2-091A1E795C2D}"/>
                  </a:ext>
                </a:extLst>
              </p:cNvPr>
              <p:cNvSpPr/>
              <p:nvPr/>
            </p:nvSpPr>
            <p:spPr>
              <a:xfrm>
                <a:off x="1027175" y="605332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69" name="object 1367">
                <a:extLst>
                  <a:ext uri="{FF2B5EF4-FFF2-40B4-BE49-F238E27FC236}">
                    <a16:creationId xmlns:a16="http://schemas.microsoft.com/office/drawing/2014/main" id="{C7DD0484-5F5E-4AA0-9DF1-BD272FBAAD83}"/>
                  </a:ext>
                </a:extLst>
              </p:cNvPr>
              <p:cNvSpPr/>
              <p:nvPr/>
            </p:nvSpPr>
            <p:spPr>
              <a:xfrm>
                <a:off x="1026413" y="6054471"/>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70" name="object 1368">
                <a:extLst>
                  <a:ext uri="{FF2B5EF4-FFF2-40B4-BE49-F238E27FC236}">
                    <a16:creationId xmlns:a16="http://schemas.microsoft.com/office/drawing/2014/main" id="{56089ABA-A9CA-463D-B604-31C9837E15F4}"/>
                  </a:ext>
                </a:extLst>
              </p:cNvPr>
              <p:cNvSpPr/>
              <p:nvPr/>
            </p:nvSpPr>
            <p:spPr>
              <a:xfrm>
                <a:off x="1026413" y="605561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71" name="object 1369">
                <a:extLst>
                  <a:ext uri="{FF2B5EF4-FFF2-40B4-BE49-F238E27FC236}">
                    <a16:creationId xmlns:a16="http://schemas.microsoft.com/office/drawing/2014/main" id="{84CBAF4F-92CC-4FD2-9646-DF85626D5C7B}"/>
                  </a:ext>
                </a:extLst>
              </p:cNvPr>
              <p:cNvSpPr/>
              <p:nvPr/>
            </p:nvSpPr>
            <p:spPr>
              <a:xfrm>
                <a:off x="1025652" y="6056376"/>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72" name="object 1370">
                <a:extLst>
                  <a:ext uri="{FF2B5EF4-FFF2-40B4-BE49-F238E27FC236}">
                    <a16:creationId xmlns:a16="http://schemas.microsoft.com/office/drawing/2014/main" id="{3F0A9259-8933-43D0-8848-E0CE347F4156}"/>
                  </a:ext>
                </a:extLst>
              </p:cNvPr>
              <p:cNvSpPr/>
              <p:nvPr/>
            </p:nvSpPr>
            <p:spPr>
              <a:xfrm>
                <a:off x="1025652" y="605713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73" name="object 1371">
                <a:extLst>
                  <a:ext uri="{FF2B5EF4-FFF2-40B4-BE49-F238E27FC236}">
                    <a16:creationId xmlns:a16="http://schemas.microsoft.com/office/drawing/2014/main" id="{DC588F89-16AD-44B4-82D9-EC5D6C88E7C3}"/>
                  </a:ext>
                </a:extLst>
              </p:cNvPr>
              <p:cNvSpPr/>
              <p:nvPr/>
            </p:nvSpPr>
            <p:spPr>
              <a:xfrm>
                <a:off x="1024889" y="6058280"/>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74" name="object 1372">
                <a:extLst>
                  <a:ext uri="{FF2B5EF4-FFF2-40B4-BE49-F238E27FC236}">
                    <a16:creationId xmlns:a16="http://schemas.microsoft.com/office/drawing/2014/main" id="{688FEBBF-A6EF-4E53-9E8D-E5E70BF941A6}"/>
                  </a:ext>
                </a:extLst>
              </p:cNvPr>
              <p:cNvSpPr/>
              <p:nvPr/>
            </p:nvSpPr>
            <p:spPr>
              <a:xfrm>
                <a:off x="1024889" y="6059423"/>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75" name="object 1373">
                <a:extLst>
                  <a:ext uri="{FF2B5EF4-FFF2-40B4-BE49-F238E27FC236}">
                    <a16:creationId xmlns:a16="http://schemas.microsoft.com/office/drawing/2014/main" id="{5EADBB26-28F3-4041-AE16-A16A2E86F47C}"/>
                  </a:ext>
                </a:extLst>
              </p:cNvPr>
              <p:cNvSpPr/>
              <p:nvPr/>
            </p:nvSpPr>
            <p:spPr>
              <a:xfrm>
                <a:off x="1024127" y="6060185"/>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76" name="object 1374">
                <a:extLst>
                  <a:ext uri="{FF2B5EF4-FFF2-40B4-BE49-F238E27FC236}">
                    <a16:creationId xmlns:a16="http://schemas.microsoft.com/office/drawing/2014/main" id="{EEF16C0A-BABB-432B-BED8-5C4D8DA4C0BC}"/>
                  </a:ext>
                </a:extLst>
              </p:cNvPr>
              <p:cNvSpPr/>
              <p:nvPr/>
            </p:nvSpPr>
            <p:spPr>
              <a:xfrm>
                <a:off x="1024127" y="6060947"/>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77" name="object 1375">
                <a:extLst>
                  <a:ext uri="{FF2B5EF4-FFF2-40B4-BE49-F238E27FC236}">
                    <a16:creationId xmlns:a16="http://schemas.microsoft.com/office/drawing/2014/main" id="{1B1A820A-F290-4773-9D68-0F06D9C8FE44}"/>
                  </a:ext>
                </a:extLst>
              </p:cNvPr>
              <p:cNvSpPr/>
              <p:nvPr/>
            </p:nvSpPr>
            <p:spPr>
              <a:xfrm>
                <a:off x="1023366" y="6062090"/>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78" name="object 1376">
                <a:extLst>
                  <a:ext uri="{FF2B5EF4-FFF2-40B4-BE49-F238E27FC236}">
                    <a16:creationId xmlns:a16="http://schemas.microsoft.com/office/drawing/2014/main" id="{9325A446-2A34-41FC-BE98-1D80C6EC1CC9}"/>
                  </a:ext>
                </a:extLst>
              </p:cNvPr>
              <p:cNvSpPr/>
              <p:nvPr/>
            </p:nvSpPr>
            <p:spPr>
              <a:xfrm>
                <a:off x="1023366" y="606323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79" name="object 1377">
                <a:extLst>
                  <a:ext uri="{FF2B5EF4-FFF2-40B4-BE49-F238E27FC236}">
                    <a16:creationId xmlns:a16="http://schemas.microsoft.com/office/drawing/2014/main" id="{6C051E98-24E3-4428-9374-F44FE6FC2536}"/>
                  </a:ext>
                </a:extLst>
              </p:cNvPr>
              <p:cNvSpPr/>
              <p:nvPr/>
            </p:nvSpPr>
            <p:spPr>
              <a:xfrm>
                <a:off x="1022603" y="6063996"/>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80" name="object 1378">
                <a:extLst>
                  <a:ext uri="{FF2B5EF4-FFF2-40B4-BE49-F238E27FC236}">
                    <a16:creationId xmlns:a16="http://schemas.microsoft.com/office/drawing/2014/main" id="{9C3C6B35-C5F6-4744-BF5E-9EB96215C1D2}"/>
                  </a:ext>
                </a:extLst>
              </p:cNvPr>
              <p:cNvSpPr/>
              <p:nvPr/>
            </p:nvSpPr>
            <p:spPr>
              <a:xfrm>
                <a:off x="1022603" y="6065139"/>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81" name="object 1379">
                <a:extLst>
                  <a:ext uri="{FF2B5EF4-FFF2-40B4-BE49-F238E27FC236}">
                    <a16:creationId xmlns:a16="http://schemas.microsoft.com/office/drawing/2014/main" id="{17FAC456-FC27-4CFD-A880-607C9DC8E463}"/>
                  </a:ext>
                </a:extLst>
              </p:cNvPr>
              <p:cNvSpPr/>
              <p:nvPr/>
            </p:nvSpPr>
            <p:spPr>
              <a:xfrm>
                <a:off x="1021841" y="6066282"/>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82" name="object 1380">
                <a:extLst>
                  <a:ext uri="{FF2B5EF4-FFF2-40B4-BE49-F238E27FC236}">
                    <a16:creationId xmlns:a16="http://schemas.microsoft.com/office/drawing/2014/main" id="{214562BD-7F50-4E69-BCCE-88FD618862E7}"/>
                  </a:ext>
                </a:extLst>
              </p:cNvPr>
              <p:cNvSpPr/>
              <p:nvPr/>
            </p:nvSpPr>
            <p:spPr>
              <a:xfrm>
                <a:off x="1021841" y="606704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83" name="object 1381">
                <a:extLst>
                  <a:ext uri="{FF2B5EF4-FFF2-40B4-BE49-F238E27FC236}">
                    <a16:creationId xmlns:a16="http://schemas.microsoft.com/office/drawing/2014/main" id="{372853E6-9128-4119-BFBA-0C27209C97BF}"/>
                  </a:ext>
                </a:extLst>
              </p:cNvPr>
              <p:cNvSpPr/>
              <p:nvPr/>
            </p:nvSpPr>
            <p:spPr>
              <a:xfrm>
                <a:off x="1021080" y="6067805"/>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84" name="object 1382">
                <a:extLst>
                  <a:ext uri="{FF2B5EF4-FFF2-40B4-BE49-F238E27FC236}">
                    <a16:creationId xmlns:a16="http://schemas.microsoft.com/office/drawing/2014/main" id="{7160C38D-509C-4BE6-AB7E-C6FE4E01E5F9}"/>
                  </a:ext>
                </a:extLst>
              </p:cNvPr>
              <p:cNvSpPr/>
              <p:nvPr/>
            </p:nvSpPr>
            <p:spPr>
              <a:xfrm>
                <a:off x="1021080" y="606894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85" name="object 1383">
                <a:extLst>
                  <a:ext uri="{FF2B5EF4-FFF2-40B4-BE49-F238E27FC236}">
                    <a16:creationId xmlns:a16="http://schemas.microsoft.com/office/drawing/2014/main" id="{473FEE8C-F2D1-4BE7-BE1D-B06B43AD5772}"/>
                  </a:ext>
                </a:extLst>
              </p:cNvPr>
              <p:cNvSpPr/>
              <p:nvPr/>
            </p:nvSpPr>
            <p:spPr>
              <a:xfrm>
                <a:off x="1020317" y="6070091"/>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86" name="object 1384">
                <a:extLst>
                  <a:ext uri="{FF2B5EF4-FFF2-40B4-BE49-F238E27FC236}">
                    <a16:creationId xmlns:a16="http://schemas.microsoft.com/office/drawing/2014/main" id="{940184A9-19AC-4EF2-83AB-279BF123DD1D}"/>
                  </a:ext>
                </a:extLst>
              </p:cNvPr>
              <p:cNvSpPr/>
              <p:nvPr/>
            </p:nvSpPr>
            <p:spPr>
              <a:xfrm>
                <a:off x="1020317" y="6070853"/>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87" name="object 1385">
                <a:extLst>
                  <a:ext uri="{FF2B5EF4-FFF2-40B4-BE49-F238E27FC236}">
                    <a16:creationId xmlns:a16="http://schemas.microsoft.com/office/drawing/2014/main" id="{E59004A6-FC76-4745-9E8A-03C37767F972}"/>
                  </a:ext>
                </a:extLst>
              </p:cNvPr>
              <p:cNvSpPr/>
              <p:nvPr/>
            </p:nvSpPr>
            <p:spPr>
              <a:xfrm>
                <a:off x="1019555" y="6071996"/>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88" name="object 1386">
                <a:extLst>
                  <a:ext uri="{FF2B5EF4-FFF2-40B4-BE49-F238E27FC236}">
                    <a16:creationId xmlns:a16="http://schemas.microsoft.com/office/drawing/2014/main" id="{FF2AB477-F0DE-407D-ADF2-FBF6F9854EED}"/>
                  </a:ext>
                </a:extLst>
              </p:cNvPr>
              <p:cNvSpPr/>
              <p:nvPr/>
            </p:nvSpPr>
            <p:spPr>
              <a:xfrm>
                <a:off x="1019555" y="607314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89" name="object 1387">
                <a:extLst>
                  <a:ext uri="{FF2B5EF4-FFF2-40B4-BE49-F238E27FC236}">
                    <a16:creationId xmlns:a16="http://schemas.microsoft.com/office/drawing/2014/main" id="{B05B4FEB-7BFF-4F59-8741-C7224BE1A9B7}"/>
                  </a:ext>
                </a:extLst>
              </p:cNvPr>
              <p:cNvSpPr/>
              <p:nvPr/>
            </p:nvSpPr>
            <p:spPr>
              <a:xfrm>
                <a:off x="1018794" y="6073902"/>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90" name="object 1388">
                <a:extLst>
                  <a:ext uri="{FF2B5EF4-FFF2-40B4-BE49-F238E27FC236}">
                    <a16:creationId xmlns:a16="http://schemas.microsoft.com/office/drawing/2014/main" id="{1F929BE2-5CA3-465F-AC3B-C67502184934}"/>
                  </a:ext>
                </a:extLst>
              </p:cNvPr>
              <p:cNvSpPr/>
              <p:nvPr/>
            </p:nvSpPr>
            <p:spPr>
              <a:xfrm>
                <a:off x="1018794" y="607466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91" name="object 1389">
                <a:extLst>
                  <a:ext uri="{FF2B5EF4-FFF2-40B4-BE49-F238E27FC236}">
                    <a16:creationId xmlns:a16="http://schemas.microsoft.com/office/drawing/2014/main" id="{47B49BBD-8813-4C79-966E-8A8450506C1E}"/>
                  </a:ext>
                </a:extLst>
              </p:cNvPr>
              <p:cNvSpPr/>
              <p:nvPr/>
            </p:nvSpPr>
            <p:spPr>
              <a:xfrm>
                <a:off x="1018032" y="6075807"/>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92" name="object 1390">
                <a:extLst>
                  <a:ext uri="{FF2B5EF4-FFF2-40B4-BE49-F238E27FC236}">
                    <a16:creationId xmlns:a16="http://schemas.microsoft.com/office/drawing/2014/main" id="{14507CA9-96E0-4B3D-B3D5-98C1590F812C}"/>
                  </a:ext>
                </a:extLst>
              </p:cNvPr>
              <p:cNvSpPr/>
              <p:nvPr/>
            </p:nvSpPr>
            <p:spPr>
              <a:xfrm>
                <a:off x="1018032" y="607695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93" name="object 1391">
                <a:extLst>
                  <a:ext uri="{FF2B5EF4-FFF2-40B4-BE49-F238E27FC236}">
                    <a16:creationId xmlns:a16="http://schemas.microsoft.com/office/drawing/2014/main" id="{076685F4-CE4D-46AF-A660-D438FDFA9DB7}"/>
                  </a:ext>
                </a:extLst>
              </p:cNvPr>
              <p:cNvSpPr/>
              <p:nvPr/>
            </p:nvSpPr>
            <p:spPr>
              <a:xfrm>
                <a:off x="1017269" y="6077711"/>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94" name="object 1392">
                <a:extLst>
                  <a:ext uri="{FF2B5EF4-FFF2-40B4-BE49-F238E27FC236}">
                    <a16:creationId xmlns:a16="http://schemas.microsoft.com/office/drawing/2014/main" id="{2EC6366E-0C6D-4CF1-A798-C6710DF74855}"/>
                  </a:ext>
                </a:extLst>
              </p:cNvPr>
              <p:cNvSpPr/>
              <p:nvPr/>
            </p:nvSpPr>
            <p:spPr>
              <a:xfrm>
                <a:off x="1017269" y="607885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95" name="object 1393">
                <a:extLst>
                  <a:ext uri="{FF2B5EF4-FFF2-40B4-BE49-F238E27FC236}">
                    <a16:creationId xmlns:a16="http://schemas.microsoft.com/office/drawing/2014/main" id="{5E914F55-1147-470D-AEEB-EE5D0C87F735}"/>
                  </a:ext>
                </a:extLst>
              </p:cNvPr>
              <p:cNvSpPr/>
              <p:nvPr/>
            </p:nvSpPr>
            <p:spPr>
              <a:xfrm>
                <a:off x="1016508" y="6079997"/>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96" name="object 1394">
                <a:extLst>
                  <a:ext uri="{FF2B5EF4-FFF2-40B4-BE49-F238E27FC236}">
                    <a16:creationId xmlns:a16="http://schemas.microsoft.com/office/drawing/2014/main" id="{41A156D4-59F4-45A5-8B0D-F811CE310C37}"/>
                  </a:ext>
                </a:extLst>
              </p:cNvPr>
              <p:cNvSpPr/>
              <p:nvPr/>
            </p:nvSpPr>
            <p:spPr>
              <a:xfrm>
                <a:off x="1016508" y="608114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97" name="object 1395">
                <a:extLst>
                  <a:ext uri="{FF2B5EF4-FFF2-40B4-BE49-F238E27FC236}">
                    <a16:creationId xmlns:a16="http://schemas.microsoft.com/office/drawing/2014/main" id="{A28E759A-17B3-499F-A539-7F2F9BF2BBB9}"/>
                  </a:ext>
                </a:extLst>
              </p:cNvPr>
              <p:cNvSpPr/>
              <p:nvPr/>
            </p:nvSpPr>
            <p:spPr>
              <a:xfrm>
                <a:off x="1015746" y="6083046"/>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98" name="object 1396">
                <a:extLst>
                  <a:ext uri="{FF2B5EF4-FFF2-40B4-BE49-F238E27FC236}">
                    <a16:creationId xmlns:a16="http://schemas.microsoft.com/office/drawing/2014/main" id="{6E8E78B9-DD12-4DFE-9604-33ED2DB4669F}"/>
                  </a:ext>
                </a:extLst>
              </p:cNvPr>
              <p:cNvSpPr/>
              <p:nvPr/>
            </p:nvSpPr>
            <p:spPr>
              <a:xfrm>
                <a:off x="1014983" y="6085332"/>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099" name="object 1397">
                <a:extLst>
                  <a:ext uri="{FF2B5EF4-FFF2-40B4-BE49-F238E27FC236}">
                    <a16:creationId xmlns:a16="http://schemas.microsoft.com/office/drawing/2014/main" id="{4B4C854B-0FCA-45E7-A201-6017103316D5}"/>
                  </a:ext>
                </a:extLst>
              </p:cNvPr>
              <p:cNvSpPr/>
              <p:nvPr/>
            </p:nvSpPr>
            <p:spPr>
              <a:xfrm>
                <a:off x="1014222" y="6087617"/>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00" name="object 1398">
                <a:extLst>
                  <a:ext uri="{FF2B5EF4-FFF2-40B4-BE49-F238E27FC236}">
                    <a16:creationId xmlns:a16="http://schemas.microsoft.com/office/drawing/2014/main" id="{7860E570-76AC-4087-AB15-258B1ACAB57E}"/>
                  </a:ext>
                </a:extLst>
              </p:cNvPr>
              <p:cNvSpPr/>
              <p:nvPr/>
            </p:nvSpPr>
            <p:spPr>
              <a:xfrm>
                <a:off x="1013460" y="6089522"/>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01" name="object 1399">
                <a:extLst>
                  <a:ext uri="{FF2B5EF4-FFF2-40B4-BE49-F238E27FC236}">
                    <a16:creationId xmlns:a16="http://schemas.microsoft.com/office/drawing/2014/main" id="{3E50D5BE-42A6-456F-813B-EF0DB747B606}"/>
                  </a:ext>
                </a:extLst>
              </p:cNvPr>
              <p:cNvSpPr/>
              <p:nvPr/>
            </p:nvSpPr>
            <p:spPr>
              <a:xfrm>
                <a:off x="1012697" y="6090665"/>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02" name="object 1400">
                <a:extLst>
                  <a:ext uri="{FF2B5EF4-FFF2-40B4-BE49-F238E27FC236}">
                    <a16:creationId xmlns:a16="http://schemas.microsoft.com/office/drawing/2014/main" id="{74DA7AC1-766E-4FC0-BC50-57249BC06C55}"/>
                  </a:ext>
                </a:extLst>
              </p:cNvPr>
              <p:cNvSpPr/>
              <p:nvPr/>
            </p:nvSpPr>
            <p:spPr>
              <a:xfrm>
                <a:off x="1012697" y="6091809"/>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03" name="object 1401">
                <a:extLst>
                  <a:ext uri="{FF2B5EF4-FFF2-40B4-BE49-F238E27FC236}">
                    <a16:creationId xmlns:a16="http://schemas.microsoft.com/office/drawing/2014/main" id="{836B55A9-1C3F-4BF4-9F78-A96A4A2AD24F}"/>
                  </a:ext>
                </a:extLst>
              </p:cNvPr>
              <p:cNvSpPr/>
              <p:nvPr/>
            </p:nvSpPr>
            <p:spPr>
              <a:xfrm>
                <a:off x="1011936" y="6092952"/>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04" name="object 1402">
                <a:extLst>
                  <a:ext uri="{FF2B5EF4-FFF2-40B4-BE49-F238E27FC236}">
                    <a16:creationId xmlns:a16="http://schemas.microsoft.com/office/drawing/2014/main" id="{450AF89B-6EC7-4E70-85D4-D5B80E0BF832}"/>
                  </a:ext>
                </a:extLst>
              </p:cNvPr>
              <p:cNvSpPr/>
              <p:nvPr/>
            </p:nvSpPr>
            <p:spPr>
              <a:xfrm>
                <a:off x="1011936" y="609409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05" name="object 1403">
                <a:extLst>
                  <a:ext uri="{FF2B5EF4-FFF2-40B4-BE49-F238E27FC236}">
                    <a16:creationId xmlns:a16="http://schemas.microsoft.com/office/drawing/2014/main" id="{3F56B48C-9236-468B-9CC0-574ABC1C0B32}"/>
                  </a:ext>
                </a:extLst>
              </p:cNvPr>
              <p:cNvSpPr/>
              <p:nvPr/>
            </p:nvSpPr>
            <p:spPr>
              <a:xfrm>
                <a:off x="1011174" y="6095238"/>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06" name="object 1404">
                <a:extLst>
                  <a:ext uri="{FF2B5EF4-FFF2-40B4-BE49-F238E27FC236}">
                    <a16:creationId xmlns:a16="http://schemas.microsoft.com/office/drawing/2014/main" id="{04F1373B-953D-42A7-AAED-7EC1E6730FD5}"/>
                  </a:ext>
                </a:extLst>
              </p:cNvPr>
              <p:cNvSpPr/>
              <p:nvPr/>
            </p:nvSpPr>
            <p:spPr>
              <a:xfrm>
                <a:off x="1011174" y="609638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07" name="object 1405">
                <a:extLst>
                  <a:ext uri="{FF2B5EF4-FFF2-40B4-BE49-F238E27FC236}">
                    <a16:creationId xmlns:a16="http://schemas.microsoft.com/office/drawing/2014/main" id="{FC169760-0082-4D1D-B42E-CE0F925503EC}"/>
                  </a:ext>
                </a:extLst>
              </p:cNvPr>
              <p:cNvSpPr/>
              <p:nvPr/>
            </p:nvSpPr>
            <p:spPr>
              <a:xfrm>
                <a:off x="1010411" y="609828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08" name="object 1406">
                <a:extLst>
                  <a:ext uri="{FF2B5EF4-FFF2-40B4-BE49-F238E27FC236}">
                    <a16:creationId xmlns:a16="http://schemas.microsoft.com/office/drawing/2014/main" id="{4FBE2B8A-70BF-4EDC-9768-D1F7397349DF}"/>
                  </a:ext>
                </a:extLst>
              </p:cNvPr>
              <p:cNvSpPr/>
              <p:nvPr/>
            </p:nvSpPr>
            <p:spPr>
              <a:xfrm>
                <a:off x="1009650" y="6100571"/>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09" name="object 1407">
                <a:extLst>
                  <a:ext uri="{FF2B5EF4-FFF2-40B4-BE49-F238E27FC236}">
                    <a16:creationId xmlns:a16="http://schemas.microsoft.com/office/drawing/2014/main" id="{DFB28A54-426B-4CB0-85B1-23C05745029E}"/>
                  </a:ext>
                </a:extLst>
              </p:cNvPr>
              <p:cNvSpPr/>
              <p:nvPr/>
            </p:nvSpPr>
            <p:spPr>
              <a:xfrm>
                <a:off x="1008888" y="610285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10" name="object 1408">
                <a:extLst>
                  <a:ext uri="{FF2B5EF4-FFF2-40B4-BE49-F238E27FC236}">
                    <a16:creationId xmlns:a16="http://schemas.microsoft.com/office/drawing/2014/main" id="{7C217359-9960-44DD-BBE5-A9AF75711193}"/>
                  </a:ext>
                </a:extLst>
              </p:cNvPr>
              <p:cNvSpPr/>
              <p:nvPr/>
            </p:nvSpPr>
            <p:spPr>
              <a:xfrm>
                <a:off x="1008888" y="6104382"/>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11" name="object 1409">
                <a:extLst>
                  <a:ext uri="{FF2B5EF4-FFF2-40B4-BE49-F238E27FC236}">
                    <a16:creationId xmlns:a16="http://schemas.microsoft.com/office/drawing/2014/main" id="{6C9B56F1-3517-4980-AA6E-4497975811C5}"/>
                  </a:ext>
                </a:extLst>
              </p:cNvPr>
              <p:cNvSpPr/>
              <p:nvPr/>
            </p:nvSpPr>
            <p:spPr>
              <a:xfrm>
                <a:off x="1008125" y="610552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12" name="object 1410">
                <a:extLst>
                  <a:ext uri="{FF2B5EF4-FFF2-40B4-BE49-F238E27FC236}">
                    <a16:creationId xmlns:a16="http://schemas.microsoft.com/office/drawing/2014/main" id="{7CA5C190-4F04-47C2-9E8B-F5243D00DEE0}"/>
                  </a:ext>
                </a:extLst>
              </p:cNvPr>
              <p:cNvSpPr/>
              <p:nvPr/>
            </p:nvSpPr>
            <p:spPr>
              <a:xfrm>
                <a:off x="1008125" y="6106667"/>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13" name="object 1411">
                <a:extLst>
                  <a:ext uri="{FF2B5EF4-FFF2-40B4-BE49-F238E27FC236}">
                    <a16:creationId xmlns:a16="http://schemas.microsoft.com/office/drawing/2014/main" id="{7775EC1E-B487-4900-BC9A-3BCAB47CFB37}"/>
                  </a:ext>
                </a:extLst>
              </p:cNvPr>
              <p:cNvSpPr/>
              <p:nvPr/>
            </p:nvSpPr>
            <p:spPr>
              <a:xfrm>
                <a:off x="1007363" y="610781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14" name="object 1412">
                <a:extLst>
                  <a:ext uri="{FF2B5EF4-FFF2-40B4-BE49-F238E27FC236}">
                    <a16:creationId xmlns:a16="http://schemas.microsoft.com/office/drawing/2014/main" id="{3909D56B-599B-4E1B-BC5C-6B5833D0B633}"/>
                  </a:ext>
                </a:extLst>
              </p:cNvPr>
              <p:cNvSpPr/>
              <p:nvPr/>
            </p:nvSpPr>
            <p:spPr>
              <a:xfrm>
                <a:off x="1007363" y="6108953"/>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15" name="object 1413">
                <a:extLst>
                  <a:ext uri="{FF2B5EF4-FFF2-40B4-BE49-F238E27FC236}">
                    <a16:creationId xmlns:a16="http://schemas.microsoft.com/office/drawing/2014/main" id="{7185CDBF-2255-4B17-83D6-72480A6D0BFC}"/>
                  </a:ext>
                </a:extLst>
              </p:cNvPr>
              <p:cNvSpPr/>
              <p:nvPr/>
            </p:nvSpPr>
            <p:spPr>
              <a:xfrm>
                <a:off x="1006602" y="611047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16" name="object 1414">
                <a:extLst>
                  <a:ext uri="{FF2B5EF4-FFF2-40B4-BE49-F238E27FC236}">
                    <a16:creationId xmlns:a16="http://schemas.microsoft.com/office/drawing/2014/main" id="{2D954B68-646A-4605-A145-53E880748F71}"/>
                  </a:ext>
                </a:extLst>
              </p:cNvPr>
              <p:cNvSpPr/>
              <p:nvPr/>
            </p:nvSpPr>
            <p:spPr>
              <a:xfrm>
                <a:off x="1006602" y="6112002"/>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17" name="object 1415">
                <a:extLst>
                  <a:ext uri="{FF2B5EF4-FFF2-40B4-BE49-F238E27FC236}">
                    <a16:creationId xmlns:a16="http://schemas.microsoft.com/office/drawing/2014/main" id="{0C8E9D51-FA9A-4585-81F8-53651215730F}"/>
                  </a:ext>
                </a:extLst>
              </p:cNvPr>
              <p:cNvSpPr/>
              <p:nvPr/>
            </p:nvSpPr>
            <p:spPr>
              <a:xfrm>
                <a:off x="1005839" y="611314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18" name="object 1416">
                <a:extLst>
                  <a:ext uri="{FF2B5EF4-FFF2-40B4-BE49-F238E27FC236}">
                    <a16:creationId xmlns:a16="http://schemas.microsoft.com/office/drawing/2014/main" id="{D10B92F0-D067-41C7-BB76-0B7F0D000283}"/>
                  </a:ext>
                </a:extLst>
              </p:cNvPr>
              <p:cNvSpPr/>
              <p:nvPr/>
            </p:nvSpPr>
            <p:spPr>
              <a:xfrm>
                <a:off x="1005839" y="6114288"/>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19" name="object 1417">
                <a:extLst>
                  <a:ext uri="{FF2B5EF4-FFF2-40B4-BE49-F238E27FC236}">
                    <a16:creationId xmlns:a16="http://schemas.microsoft.com/office/drawing/2014/main" id="{D6856075-3C3A-4667-88DF-F28C0751E5D1}"/>
                  </a:ext>
                </a:extLst>
              </p:cNvPr>
              <p:cNvSpPr/>
              <p:nvPr/>
            </p:nvSpPr>
            <p:spPr>
              <a:xfrm>
                <a:off x="1005077" y="6115811"/>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20" name="object 1418">
                <a:extLst>
                  <a:ext uri="{FF2B5EF4-FFF2-40B4-BE49-F238E27FC236}">
                    <a16:creationId xmlns:a16="http://schemas.microsoft.com/office/drawing/2014/main" id="{A0550BFF-0A8C-4AFE-8229-86A315309122}"/>
                  </a:ext>
                </a:extLst>
              </p:cNvPr>
              <p:cNvSpPr/>
              <p:nvPr/>
            </p:nvSpPr>
            <p:spPr>
              <a:xfrm>
                <a:off x="1005077" y="6117335"/>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21" name="object 1419">
                <a:extLst>
                  <a:ext uri="{FF2B5EF4-FFF2-40B4-BE49-F238E27FC236}">
                    <a16:creationId xmlns:a16="http://schemas.microsoft.com/office/drawing/2014/main" id="{DF009625-DA5B-4139-86B0-AAF171C9EBBB}"/>
                  </a:ext>
                </a:extLst>
              </p:cNvPr>
              <p:cNvSpPr/>
              <p:nvPr/>
            </p:nvSpPr>
            <p:spPr>
              <a:xfrm>
                <a:off x="1004316" y="6118859"/>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22" name="object 1420">
                <a:extLst>
                  <a:ext uri="{FF2B5EF4-FFF2-40B4-BE49-F238E27FC236}">
                    <a16:creationId xmlns:a16="http://schemas.microsoft.com/office/drawing/2014/main" id="{06A5160D-394C-4A1C-B5A9-104EEBF5D463}"/>
                  </a:ext>
                </a:extLst>
              </p:cNvPr>
              <p:cNvSpPr/>
              <p:nvPr/>
            </p:nvSpPr>
            <p:spPr>
              <a:xfrm>
                <a:off x="1003553" y="6121146"/>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23" name="object 1421">
                <a:extLst>
                  <a:ext uri="{FF2B5EF4-FFF2-40B4-BE49-F238E27FC236}">
                    <a16:creationId xmlns:a16="http://schemas.microsoft.com/office/drawing/2014/main" id="{E342F44A-BDE3-42B6-AF5A-A6071D8DE9C6}"/>
                  </a:ext>
                </a:extLst>
              </p:cNvPr>
              <p:cNvSpPr/>
              <p:nvPr/>
            </p:nvSpPr>
            <p:spPr>
              <a:xfrm>
                <a:off x="1002791" y="6123813"/>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24" name="object 1422">
                <a:extLst>
                  <a:ext uri="{FF2B5EF4-FFF2-40B4-BE49-F238E27FC236}">
                    <a16:creationId xmlns:a16="http://schemas.microsoft.com/office/drawing/2014/main" id="{DA748871-4752-4D12-BA63-59A73ED9ED7B}"/>
                  </a:ext>
                </a:extLst>
              </p:cNvPr>
              <p:cNvSpPr/>
              <p:nvPr/>
            </p:nvSpPr>
            <p:spPr>
              <a:xfrm>
                <a:off x="1002030" y="612609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25" name="object 1423">
                <a:extLst>
                  <a:ext uri="{FF2B5EF4-FFF2-40B4-BE49-F238E27FC236}">
                    <a16:creationId xmlns:a16="http://schemas.microsoft.com/office/drawing/2014/main" id="{D74BFC70-42F2-4EE8-8F08-4FA5669E09B3}"/>
                  </a:ext>
                </a:extLst>
              </p:cNvPr>
              <p:cNvSpPr/>
              <p:nvPr/>
            </p:nvSpPr>
            <p:spPr>
              <a:xfrm>
                <a:off x="1005077" y="6127241"/>
                <a:ext cx="16510" cy="0"/>
              </a:xfrm>
              <a:custGeom>
                <a:avLst/>
                <a:gdLst/>
                <a:ahLst/>
                <a:cxnLst/>
                <a:rect l="l" t="t" r="r" b="b"/>
                <a:pathLst>
                  <a:path w="16509">
                    <a:moveTo>
                      <a:pt x="0" y="0"/>
                    </a:moveTo>
                    <a:lnTo>
                      <a:pt x="1600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26" name="object 1424">
                <a:extLst>
                  <a:ext uri="{FF2B5EF4-FFF2-40B4-BE49-F238E27FC236}">
                    <a16:creationId xmlns:a16="http://schemas.microsoft.com/office/drawing/2014/main" id="{53196D45-BCA1-463C-803E-D2417D20AAFC}"/>
                  </a:ext>
                </a:extLst>
              </p:cNvPr>
              <p:cNvSpPr/>
              <p:nvPr/>
            </p:nvSpPr>
            <p:spPr>
              <a:xfrm>
                <a:off x="1008125" y="6128003"/>
                <a:ext cx="12700" cy="0"/>
              </a:xfrm>
              <a:custGeom>
                <a:avLst/>
                <a:gdLst/>
                <a:ahLst/>
                <a:cxnLst/>
                <a:rect l="l" t="t" r="r" b="b"/>
                <a:pathLst>
                  <a:path w="12700">
                    <a:moveTo>
                      <a:pt x="0" y="0"/>
                    </a:moveTo>
                    <a:lnTo>
                      <a:pt x="1219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27" name="object 1425">
                <a:extLst>
                  <a:ext uri="{FF2B5EF4-FFF2-40B4-BE49-F238E27FC236}">
                    <a16:creationId xmlns:a16="http://schemas.microsoft.com/office/drawing/2014/main" id="{27B13469-5373-4714-84F2-5FE53CF9E4C7}"/>
                  </a:ext>
                </a:extLst>
              </p:cNvPr>
              <p:cNvSpPr/>
              <p:nvPr/>
            </p:nvSpPr>
            <p:spPr>
              <a:xfrm>
                <a:off x="1010411" y="6128765"/>
                <a:ext cx="10160" cy="0"/>
              </a:xfrm>
              <a:custGeom>
                <a:avLst/>
                <a:gdLst/>
                <a:ahLst/>
                <a:cxnLst/>
                <a:rect l="l" t="t" r="r" b="b"/>
                <a:pathLst>
                  <a:path w="10159">
                    <a:moveTo>
                      <a:pt x="0" y="0"/>
                    </a:moveTo>
                    <a:lnTo>
                      <a:pt x="990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28" name="object 1426">
                <a:extLst>
                  <a:ext uri="{FF2B5EF4-FFF2-40B4-BE49-F238E27FC236}">
                    <a16:creationId xmlns:a16="http://schemas.microsoft.com/office/drawing/2014/main" id="{9438521B-D12B-4810-8C27-CB2F01F8F266}"/>
                  </a:ext>
                </a:extLst>
              </p:cNvPr>
              <p:cNvSpPr/>
              <p:nvPr/>
            </p:nvSpPr>
            <p:spPr>
              <a:xfrm>
                <a:off x="1012697" y="6129528"/>
                <a:ext cx="7620" cy="0"/>
              </a:xfrm>
              <a:custGeom>
                <a:avLst/>
                <a:gdLst/>
                <a:ahLst/>
                <a:cxnLst/>
                <a:rect l="l" t="t" r="r" b="b"/>
                <a:pathLst>
                  <a:path w="7619">
                    <a:moveTo>
                      <a:pt x="0" y="0"/>
                    </a:moveTo>
                    <a:lnTo>
                      <a:pt x="761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29" name="object 1427">
                <a:extLst>
                  <a:ext uri="{FF2B5EF4-FFF2-40B4-BE49-F238E27FC236}">
                    <a16:creationId xmlns:a16="http://schemas.microsoft.com/office/drawing/2014/main" id="{F76CB25F-B739-4C1D-B381-480E85D0B3D2}"/>
                  </a:ext>
                </a:extLst>
              </p:cNvPr>
              <p:cNvSpPr/>
              <p:nvPr/>
            </p:nvSpPr>
            <p:spPr>
              <a:xfrm>
                <a:off x="1015746" y="6130290"/>
                <a:ext cx="5080" cy="0"/>
              </a:xfrm>
              <a:custGeom>
                <a:avLst/>
                <a:gdLst/>
                <a:ahLst/>
                <a:cxnLst/>
                <a:rect l="l" t="t" r="r" b="b"/>
                <a:pathLst>
                  <a:path w="5080">
                    <a:moveTo>
                      <a:pt x="0" y="0"/>
                    </a:moveTo>
                    <a:lnTo>
                      <a:pt x="457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30" name="object 1428">
                <a:extLst>
                  <a:ext uri="{FF2B5EF4-FFF2-40B4-BE49-F238E27FC236}">
                    <a16:creationId xmlns:a16="http://schemas.microsoft.com/office/drawing/2014/main" id="{592BA948-F8DB-48A3-9678-44FCAB65B19D}"/>
                  </a:ext>
                </a:extLst>
              </p:cNvPr>
              <p:cNvSpPr/>
              <p:nvPr/>
            </p:nvSpPr>
            <p:spPr>
              <a:xfrm>
                <a:off x="1018032" y="6131052"/>
                <a:ext cx="1905" cy="0"/>
              </a:xfrm>
              <a:custGeom>
                <a:avLst/>
                <a:gdLst/>
                <a:ahLst/>
                <a:cxnLst/>
                <a:rect l="l" t="t" r="r" b="b"/>
                <a:pathLst>
                  <a:path w="1905">
                    <a:moveTo>
                      <a:pt x="0" y="0"/>
                    </a:moveTo>
                    <a:lnTo>
                      <a:pt x="152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31" name="object 1429">
                <a:extLst>
                  <a:ext uri="{FF2B5EF4-FFF2-40B4-BE49-F238E27FC236}">
                    <a16:creationId xmlns:a16="http://schemas.microsoft.com/office/drawing/2014/main" id="{8D62EC38-1A3B-47A6-8970-F7BF522DC0EA}"/>
                  </a:ext>
                </a:extLst>
              </p:cNvPr>
              <p:cNvSpPr/>
              <p:nvPr/>
            </p:nvSpPr>
            <p:spPr>
              <a:xfrm>
                <a:off x="1062989" y="5073396"/>
                <a:ext cx="2540" cy="0"/>
              </a:xfrm>
              <a:custGeom>
                <a:avLst/>
                <a:gdLst/>
                <a:ahLst/>
                <a:cxnLst/>
                <a:rect l="l" t="t" r="r" b="b"/>
                <a:pathLst>
                  <a:path w="2540">
                    <a:moveTo>
                      <a:pt x="0" y="0"/>
                    </a:moveTo>
                    <a:lnTo>
                      <a:pt x="228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32" name="object 1430">
                <a:extLst>
                  <a:ext uri="{FF2B5EF4-FFF2-40B4-BE49-F238E27FC236}">
                    <a16:creationId xmlns:a16="http://schemas.microsoft.com/office/drawing/2014/main" id="{6EBCF259-0ED5-44D9-9F92-0AC1BBF8AEAA}"/>
                  </a:ext>
                </a:extLst>
              </p:cNvPr>
              <p:cNvSpPr/>
              <p:nvPr/>
            </p:nvSpPr>
            <p:spPr>
              <a:xfrm>
                <a:off x="1062989" y="5074158"/>
                <a:ext cx="3810" cy="0"/>
              </a:xfrm>
              <a:custGeom>
                <a:avLst/>
                <a:gdLst/>
                <a:ahLst/>
                <a:cxnLst/>
                <a:rect l="l" t="t" r="r" b="b"/>
                <a:pathLst>
                  <a:path w="3809">
                    <a:moveTo>
                      <a:pt x="0" y="0"/>
                    </a:moveTo>
                    <a:lnTo>
                      <a:pt x="380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33" name="object 1431">
                <a:extLst>
                  <a:ext uri="{FF2B5EF4-FFF2-40B4-BE49-F238E27FC236}">
                    <a16:creationId xmlns:a16="http://schemas.microsoft.com/office/drawing/2014/main" id="{C84C7324-D297-4F3D-833E-1952E409CA3E}"/>
                  </a:ext>
                </a:extLst>
              </p:cNvPr>
              <p:cNvSpPr/>
              <p:nvPr/>
            </p:nvSpPr>
            <p:spPr>
              <a:xfrm>
                <a:off x="1062227" y="5074920"/>
                <a:ext cx="5715" cy="0"/>
              </a:xfrm>
              <a:custGeom>
                <a:avLst/>
                <a:gdLst/>
                <a:ahLst/>
                <a:cxnLst/>
                <a:rect l="l" t="t" r="r" b="b"/>
                <a:pathLst>
                  <a:path w="5715">
                    <a:moveTo>
                      <a:pt x="0" y="0"/>
                    </a:moveTo>
                    <a:lnTo>
                      <a:pt x="533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34" name="object 1432">
                <a:extLst>
                  <a:ext uri="{FF2B5EF4-FFF2-40B4-BE49-F238E27FC236}">
                    <a16:creationId xmlns:a16="http://schemas.microsoft.com/office/drawing/2014/main" id="{64178345-6718-4D60-9407-9F3014F1A585}"/>
                  </a:ext>
                </a:extLst>
              </p:cNvPr>
              <p:cNvSpPr/>
              <p:nvPr/>
            </p:nvSpPr>
            <p:spPr>
              <a:xfrm>
                <a:off x="1062227" y="5075682"/>
                <a:ext cx="6985" cy="0"/>
              </a:xfrm>
              <a:custGeom>
                <a:avLst/>
                <a:gdLst/>
                <a:ahLst/>
                <a:cxnLst/>
                <a:rect l="l" t="t" r="r" b="b"/>
                <a:pathLst>
                  <a:path w="6984">
                    <a:moveTo>
                      <a:pt x="0" y="0"/>
                    </a:moveTo>
                    <a:lnTo>
                      <a:pt x="685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35" name="object 1433">
                <a:extLst>
                  <a:ext uri="{FF2B5EF4-FFF2-40B4-BE49-F238E27FC236}">
                    <a16:creationId xmlns:a16="http://schemas.microsoft.com/office/drawing/2014/main" id="{8A62323F-A354-44BD-985F-989CB696A52A}"/>
                  </a:ext>
                </a:extLst>
              </p:cNvPr>
              <p:cNvSpPr/>
              <p:nvPr/>
            </p:nvSpPr>
            <p:spPr>
              <a:xfrm>
                <a:off x="1061466" y="5076444"/>
                <a:ext cx="9525" cy="0"/>
              </a:xfrm>
              <a:custGeom>
                <a:avLst/>
                <a:gdLst/>
                <a:ahLst/>
                <a:cxnLst/>
                <a:rect l="l" t="t" r="r" b="b"/>
                <a:pathLst>
                  <a:path w="9525">
                    <a:moveTo>
                      <a:pt x="0" y="0"/>
                    </a:moveTo>
                    <a:lnTo>
                      <a:pt x="914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36" name="object 1434">
                <a:extLst>
                  <a:ext uri="{FF2B5EF4-FFF2-40B4-BE49-F238E27FC236}">
                    <a16:creationId xmlns:a16="http://schemas.microsoft.com/office/drawing/2014/main" id="{D910D52B-3AE8-454E-875D-34EB4D43C92B}"/>
                  </a:ext>
                </a:extLst>
              </p:cNvPr>
              <p:cNvSpPr/>
              <p:nvPr/>
            </p:nvSpPr>
            <p:spPr>
              <a:xfrm>
                <a:off x="1060703" y="5077205"/>
                <a:ext cx="10795" cy="0"/>
              </a:xfrm>
              <a:custGeom>
                <a:avLst/>
                <a:gdLst/>
                <a:ahLst/>
                <a:cxnLst/>
                <a:rect l="l" t="t" r="r" b="b"/>
                <a:pathLst>
                  <a:path w="10794">
                    <a:moveTo>
                      <a:pt x="0" y="0"/>
                    </a:moveTo>
                    <a:lnTo>
                      <a:pt x="1066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37" name="object 1435">
                <a:extLst>
                  <a:ext uri="{FF2B5EF4-FFF2-40B4-BE49-F238E27FC236}">
                    <a16:creationId xmlns:a16="http://schemas.microsoft.com/office/drawing/2014/main" id="{851D2452-0439-456E-8641-B273FABB240E}"/>
                  </a:ext>
                </a:extLst>
              </p:cNvPr>
              <p:cNvSpPr/>
              <p:nvPr/>
            </p:nvSpPr>
            <p:spPr>
              <a:xfrm>
                <a:off x="1060703" y="5077967"/>
                <a:ext cx="12700" cy="0"/>
              </a:xfrm>
              <a:custGeom>
                <a:avLst/>
                <a:gdLst/>
                <a:ahLst/>
                <a:cxnLst/>
                <a:rect l="l" t="t" r="r" b="b"/>
                <a:pathLst>
                  <a:path w="12700">
                    <a:moveTo>
                      <a:pt x="0" y="0"/>
                    </a:moveTo>
                    <a:lnTo>
                      <a:pt x="1219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38" name="object 1436">
                <a:extLst>
                  <a:ext uri="{FF2B5EF4-FFF2-40B4-BE49-F238E27FC236}">
                    <a16:creationId xmlns:a16="http://schemas.microsoft.com/office/drawing/2014/main" id="{68916B6A-EBA4-4663-9D6D-2FC895084C0E}"/>
                  </a:ext>
                </a:extLst>
              </p:cNvPr>
              <p:cNvSpPr/>
              <p:nvPr/>
            </p:nvSpPr>
            <p:spPr>
              <a:xfrm>
                <a:off x="1059941" y="5078729"/>
                <a:ext cx="14604" cy="0"/>
              </a:xfrm>
              <a:custGeom>
                <a:avLst/>
                <a:gdLst/>
                <a:ahLst/>
                <a:cxnLst/>
                <a:rect l="l" t="t" r="r" b="b"/>
                <a:pathLst>
                  <a:path w="14605">
                    <a:moveTo>
                      <a:pt x="0" y="0"/>
                    </a:moveTo>
                    <a:lnTo>
                      <a:pt x="1447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39" name="object 1437">
                <a:extLst>
                  <a:ext uri="{FF2B5EF4-FFF2-40B4-BE49-F238E27FC236}">
                    <a16:creationId xmlns:a16="http://schemas.microsoft.com/office/drawing/2014/main" id="{E19AE685-225A-4B7D-971E-6FB1D0AC9576}"/>
                  </a:ext>
                </a:extLst>
              </p:cNvPr>
              <p:cNvSpPr/>
              <p:nvPr/>
            </p:nvSpPr>
            <p:spPr>
              <a:xfrm>
                <a:off x="1059180" y="507949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40" name="object 1438">
                <a:extLst>
                  <a:ext uri="{FF2B5EF4-FFF2-40B4-BE49-F238E27FC236}">
                    <a16:creationId xmlns:a16="http://schemas.microsoft.com/office/drawing/2014/main" id="{C3014199-D734-4469-85A2-E37D34AEE134}"/>
                  </a:ext>
                </a:extLst>
              </p:cNvPr>
              <p:cNvSpPr/>
              <p:nvPr/>
            </p:nvSpPr>
            <p:spPr>
              <a:xfrm>
                <a:off x="1059180" y="5080253"/>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41" name="object 1439">
                <a:extLst>
                  <a:ext uri="{FF2B5EF4-FFF2-40B4-BE49-F238E27FC236}">
                    <a16:creationId xmlns:a16="http://schemas.microsoft.com/office/drawing/2014/main" id="{73AF42A1-DA43-44D4-AEF2-14C537E6AA4F}"/>
                  </a:ext>
                </a:extLst>
              </p:cNvPr>
              <p:cNvSpPr/>
              <p:nvPr/>
            </p:nvSpPr>
            <p:spPr>
              <a:xfrm>
                <a:off x="1058417" y="5081015"/>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42" name="object 1440">
                <a:extLst>
                  <a:ext uri="{FF2B5EF4-FFF2-40B4-BE49-F238E27FC236}">
                    <a16:creationId xmlns:a16="http://schemas.microsoft.com/office/drawing/2014/main" id="{83A2B14C-E1EF-4D0E-B3A5-E64FB94C6075}"/>
                  </a:ext>
                </a:extLst>
              </p:cNvPr>
              <p:cNvSpPr/>
              <p:nvPr/>
            </p:nvSpPr>
            <p:spPr>
              <a:xfrm>
                <a:off x="1058417" y="5081778"/>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43" name="object 1441">
                <a:extLst>
                  <a:ext uri="{FF2B5EF4-FFF2-40B4-BE49-F238E27FC236}">
                    <a16:creationId xmlns:a16="http://schemas.microsoft.com/office/drawing/2014/main" id="{273CEE6A-F660-4276-8227-31FAD31987E4}"/>
                  </a:ext>
                </a:extLst>
              </p:cNvPr>
              <p:cNvSpPr/>
              <p:nvPr/>
            </p:nvSpPr>
            <p:spPr>
              <a:xfrm>
                <a:off x="1057655" y="5082540"/>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44" name="object 1442">
                <a:extLst>
                  <a:ext uri="{FF2B5EF4-FFF2-40B4-BE49-F238E27FC236}">
                    <a16:creationId xmlns:a16="http://schemas.microsoft.com/office/drawing/2014/main" id="{0CE3AAED-74C1-4FD7-9B79-0DFF4100519F}"/>
                  </a:ext>
                </a:extLst>
              </p:cNvPr>
              <p:cNvSpPr/>
              <p:nvPr/>
            </p:nvSpPr>
            <p:spPr>
              <a:xfrm>
                <a:off x="1059180" y="5083302"/>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45" name="object 1443">
                <a:extLst>
                  <a:ext uri="{FF2B5EF4-FFF2-40B4-BE49-F238E27FC236}">
                    <a16:creationId xmlns:a16="http://schemas.microsoft.com/office/drawing/2014/main" id="{44EC2669-BAA9-44D3-B1F7-8BF8D770C46C}"/>
                  </a:ext>
                </a:extLst>
              </p:cNvPr>
              <p:cNvSpPr/>
              <p:nvPr/>
            </p:nvSpPr>
            <p:spPr>
              <a:xfrm>
                <a:off x="1060703" y="5084064"/>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46" name="object 1444">
                <a:extLst>
                  <a:ext uri="{FF2B5EF4-FFF2-40B4-BE49-F238E27FC236}">
                    <a16:creationId xmlns:a16="http://schemas.microsoft.com/office/drawing/2014/main" id="{81BA661D-B248-484D-84FD-65527F263336}"/>
                  </a:ext>
                </a:extLst>
              </p:cNvPr>
              <p:cNvSpPr/>
              <p:nvPr/>
            </p:nvSpPr>
            <p:spPr>
              <a:xfrm>
                <a:off x="1061466" y="5084826"/>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47" name="object 1445">
                <a:extLst>
                  <a:ext uri="{FF2B5EF4-FFF2-40B4-BE49-F238E27FC236}">
                    <a16:creationId xmlns:a16="http://schemas.microsoft.com/office/drawing/2014/main" id="{BE73D2E2-712B-4276-8C9F-8D250235765B}"/>
                  </a:ext>
                </a:extLst>
              </p:cNvPr>
              <p:cNvSpPr/>
              <p:nvPr/>
            </p:nvSpPr>
            <p:spPr>
              <a:xfrm>
                <a:off x="1062989" y="508558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48" name="object 1446">
                <a:extLst>
                  <a:ext uri="{FF2B5EF4-FFF2-40B4-BE49-F238E27FC236}">
                    <a16:creationId xmlns:a16="http://schemas.microsoft.com/office/drawing/2014/main" id="{B77CCBAB-4A2F-4EF0-9305-7A3117216D31}"/>
                  </a:ext>
                </a:extLst>
              </p:cNvPr>
              <p:cNvSpPr/>
              <p:nvPr/>
            </p:nvSpPr>
            <p:spPr>
              <a:xfrm>
                <a:off x="1064513" y="5086350"/>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49" name="object 1447">
                <a:extLst>
                  <a:ext uri="{FF2B5EF4-FFF2-40B4-BE49-F238E27FC236}">
                    <a16:creationId xmlns:a16="http://schemas.microsoft.com/office/drawing/2014/main" id="{470C89DE-8A1A-4574-8E73-AB6530434E28}"/>
                  </a:ext>
                </a:extLst>
              </p:cNvPr>
              <p:cNvSpPr/>
              <p:nvPr/>
            </p:nvSpPr>
            <p:spPr>
              <a:xfrm>
                <a:off x="1065275" y="5087111"/>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50" name="object 1448">
                <a:extLst>
                  <a:ext uri="{FF2B5EF4-FFF2-40B4-BE49-F238E27FC236}">
                    <a16:creationId xmlns:a16="http://schemas.microsoft.com/office/drawing/2014/main" id="{0000ABFA-0DE2-4537-8E42-59BD8B236FA2}"/>
                  </a:ext>
                </a:extLst>
              </p:cNvPr>
              <p:cNvSpPr/>
              <p:nvPr/>
            </p:nvSpPr>
            <p:spPr>
              <a:xfrm>
                <a:off x="1066800" y="5087873"/>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51" name="object 1449">
                <a:extLst>
                  <a:ext uri="{FF2B5EF4-FFF2-40B4-BE49-F238E27FC236}">
                    <a16:creationId xmlns:a16="http://schemas.microsoft.com/office/drawing/2014/main" id="{98745674-B200-4E3D-8E3F-8230259113DE}"/>
                  </a:ext>
                </a:extLst>
              </p:cNvPr>
              <p:cNvSpPr/>
              <p:nvPr/>
            </p:nvSpPr>
            <p:spPr>
              <a:xfrm>
                <a:off x="1067561" y="5088635"/>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52" name="object 1450">
                <a:extLst>
                  <a:ext uri="{FF2B5EF4-FFF2-40B4-BE49-F238E27FC236}">
                    <a16:creationId xmlns:a16="http://schemas.microsoft.com/office/drawing/2014/main" id="{5356DAAD-C5B6-4A39-9022-D1704E60C227}"/>
                  </a:ext>
                </a:extLst>
              </p:cNvPr>
              <p:cNvSpPr/>
              <p:nvPr/>
            </p:nvSpPr>
            <p:spPr>
              <a:xfrm>
                <a:off x="1069086" y="5089397"/>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53" name="object 1451">
                <a:extLst>
                  <a:ext uri="{FF2B5EF4-FFF2-40B4-BE49-F238E27FC236}">
                    <a16:creationId xmlns:a16="http://schemas.microsoft.com/office/drawing/2014/main" id="{92F0BA03-736B-4BA5-97E2-83471F87CB5C}"/>
                  </a:ext>
                </a:extLst>
              </p:cNvPr>
              <p:cNvSpPr/>
              <p:nvPr/>
            </p:nvSpPr>
            <p:spPr>
              <a:xfrm>
                <a:off x="1070610" y="5090159"/>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54" name="object 1452">
                <a:extLst>
                  <a:ext uri="{FF2B5EF4-FFF2-40B4-BE49-F238E27FC236}">
                    <a16:creationId xmlns:a16="http://schemas.microsoft.com/office/drawing/2014/main" id="{671DE3D9-0C61-4E8A-A2B9-28B65834DA44}"/>
                  </a:ext>
                </a:extLst>
              </p:cNvPr>
              <p:cNvSpPr/>
              <p:nvPr/>
            </p:nvSpPr>
            <p:spPr>
              <a:xfrm>
                <a:off x="1071372" y="5090921"/>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55" name="object 1453">
                <a:extLst>
                  <a:ext uri="{FF2B5EF4-FFF2-40B4-BE49-F238E27FC236}">
                    <a16:creationId xmlns:a16="http://schemas.microsoft.com/office/drawing/2014/main" id="{86031DA8-2414-4D47-87B1-950C8C249DAE}"/>
                  </a:ext>
                </a:extLst>
              </p:cNvPr>
              <p:cNvSpPr/>
              <p:nvPr/>
            </p:nvSpPr>
            <p:spPr>
              <a:xfrm>
                <a:off x="1072896" y="5091684"/>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56" name="object 1454">
                <a:extLst>
                  <a:ext uri="{FF2B5EF4-FFF2-40B4-BE49-F238E27FC236}">
                    <a16:creationId xmlns:a16="http://schemas.microsoft.com/office/drawing/2014/main" id="{1F5D4FD7-CD02-48E3-9BE2-2C413F71F672}"/>
                  </a:ext>
                </a:extLst>
              </p:cNvPr>
              <p:cNvSpPr/>
              <p:nvPr/>
            </p:nvSpPr>
            <p:spPr>
              <a:xfrm>
                <a:off x="1074419" y="5092446"/>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57" name="object 1455">
                <a:extLst>
                  <a:ext uri="{FF2B5EF4-FFF2-40B4-BE49-F238E27FC236}">
                    <a16:creationId xmlns:a16="http://schemas.microsoft.com/office/drawing/2014/main" id="{2FEA00D9-5DBB-43B8-ACC5-894EB5AC1470}"/>
                  </a:ext>
                </a:extLst>
              </p:cNvPr>
              <p:cNvSpPr/>
              <p:nvPr/>
            </p:nvSpPr>
            <p:spPr>
              <a:xfrm>
                <a:off x="1075182" y="5093208"/>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58" name="object 1456">
                <a:extLst>
                  <a:ext uri="{FF2B5EF4-FFF2-40B4-BE49-F238E27FC236}">
                    <a16:creationId xmlns:a16="http://schemas.microsoft.com/office/drawing/2014/main" id="{79DC3DCF-A91A-4A78-BFD8-36519F0BC4A1}"/>
                  </a:ext>
                </a:extLst>
              </p:cNvPr>
              <p:cNvSpPr/>
              <p:nvPr/>
            </p:nvSpPr>
            <p:spPr>
              <a:xfrm>
                <a:off x="1076705" y="5093970"/>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59" name="object 1457">
                <a:extLst>
                  <a:ext uri="{FF2B5EF4-FFF2-40B4-BE49-F238E27FC236}">
                    <a16:creationId xmlns:a16="http://schemas.microsoft.com/office/drawing/2014/main" id="{3EBFE74E-3196-47D4-9557-97513FC71C92}"/>
                  </a:ext>
                </a:extLst>
              </p:cNvPr>
              <p:cNvSpPr/>
              <p:nvPr/>
            </p:nvSpPr>
            <p:spPr>
              <a:xfrm>
                <a:off x="1078230" y="5094732"/>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60" name="object 1458">
                <a:extLst>
                  <a:ext uri="{FF2B5EF4-FFF2-40B4-BE49-F238E27FC236}">
                    <a16:creationId xmlns:a16="http://schemas.microsoft.com/office/drawing/2014/main" id="{21C15DC5-7CF0-4272-A41A-CBA81E89E42E}"/>
                  </a:ext>
                </a:extLst>
              </p:cNvPr>
              <p:cNvSpPr/>
              <p:nvPr/>
            </p:nvSpPr>
            <p:spPr>
              <a:xfrm>
                <a:off x="1078991" y="5095494"/>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61" name="object 1459">
                <a:extLst>
                  <a:ext uri="{FF2B5EF4-FFF2-40B4-BE49-F238E27FC236}">
                    <a16:creationId xmlns:a16="http://schemas.microsoft.com/office/drawing/2014/main" id="{10DD91FF-5609-4C76-87A5-8210845CF94A}"/>
                  </a:ext>
                </a:extLst>
              </p:cNvPr>
              <p:cNvSpPr/>
              <p:nvPr/>
            </p:nvSpPr>
            <p:spPr>
              <a:xfrm>
                <a:off x="1080516" y="5096255"/>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62" name="object 1460">
                <a:extLst>
                  <a:ext uri="{FF2B5EF4-FFF2-40B4-BE49-F238E27FC236}">
                    <a16:creationId xmlns:a16="http://schemas.microsoft.com/office/drawing/2014/main" id="{6C31B0A7-9D53-4A6B-93B0-75BC7205FD59}"/>
                  </a:ext>
                </a:extLst>
              </p:cNvPr>
              <p:cNvSpPr/>
              <p:nvPr/>
            </p:nvSpPr>
            <p:spPr>
              <a:xfrm>
                <a:off x="1082039" y="5097017"/>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63" name="object 1461">
                <a:extLst>
                  <a:ext uri="{FF2B5EF4-FFF2-40B4-BE49-F238E27FC236}">
                    <a16:creationId xmlns:a16="http://schemas.microsoft.com/office/drawing/2014/main" id="{884BED7B-E10D-49EF-8A12-F5B2850FEA62}"/>
                  </a:ext>
                </a:extLst>
              </p:cNvPr>
              <p:cNvSpPr/>
              <p:nvPr/>
            </p:nvSpPr>
            <p:spPr>
              <a:xfrm>
                <a:off x="1082802" y="5097779"/>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64" name="object 1462">
                <a:extLst>
                  <a:ext uri="{FF2B5EF4-FFF2-40B4-BE49-F238E27FC236}">
                    <a16:creationId xmlns:a16="http://schemas.microsoft.com/office/drawing/2014/main" id="{EAFCC8F8-023F-42C9-A340-5B38218A7329}"/>
                  </a:ext>
                </a:extLst>
              </p:cNvPr>
              <p:cNvSpPr/>
              <p:nvPr/>
            </p:nvSpPr>
            <p:spPr>
              <a:xfrm>
                <a:off x="1084325" y="5098541"/>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65" name="object 1463">
                <a:extLst>
                  <a:ext uri="{FF2B5EF4-FFF2-40B4-BE49-F238E27FC236}">
                    <a16:creationId xmlns:a16="http://schemas.microsoft.com/office/drawing/2014/main" id="{FCE5E5EB-3F14-4D4F-B8B4-3B837F7EBF89}"/>
                  </a:ext>
                </a:extLst>
              </p:cNvPr>
              <p:cNvSpPr/>
              <p:nvPr/>
            </p:nvSpPr>
            <p:spPr>
              <a:xfrm>
                <a:off x="1085850" y="5099303"/>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66" name="object 1464">
                <a:extLst>
                  <a:ext uri="{FF2B5EF4-FFF2-40B4-BE49-F238E27FC236}">
                    <a16:creationId xmlns:a16="http://schemas.microsoft.com/office/drawing/2014/main" id="{4EAA467D-FA46-44D6-B2B2-049763E79801}"/>
                  </a:ext>
                </a:extLst>
              </p:cNvPr>
              <p:cNvSpPr/>
              <p:nvPr/>
            </p:nvSpPr>
            <p:spPr>
              <a:xfrm>
                <a:off x="1086611" y="5100065"/>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67" name="object 1465">
                <a:extLst>
                  <a:ext uri="{FF2B5EF4-FFF2-40B4-BE49-F238E27FC236}">
                    <a16:creationId xmlns:a16="http://schemas.microsoft.com/office/drawing/2014/main" id="{EF9D4CF3-B507-43E8-9540-FC55DB83BED0}"/>
                  </a:ext>
                </a:extLst>
              </p:cNvPr>
              <p:cNvSpPr/>
              <p:nvPr/>
            </p:nvSpPr>
            <p:spPr>
              <a:xfrm>
                <a:off x="1088136" y="510082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68" name="object 1466">
                <a:extLst>
                  <a:ext uri="{FF2B5EF4-FFF2-40B4-BE49-F238E27FC236}">
                    <a16:creationId xmlns:a16="http://schemas.microsoft.com/office/drawing/2014/main" id="{84864BD1-F50B-402B-A7F1-AD366F37E950}"/>
                  </a:ext>
                </a:extLst>
              </p:cNvPr>
              <p:cNvSpPr/>
              <p:nvPr/>
            </p:nvSpPr>
            <p:spPr>
              <a:xfrm>
                <a:off x="1088897" y="5101590"/>
                <a:ext cx="24130" cy="0"/>
              </a:xfrm>
              <a:custGeom>
                <a:avLst/>
                <a:gdLst/>
                <a:ahLst/>
                <a:cxnLst/>
                <a:rect l="l" t="t" r="r" b="b"/>
                <a:pathLst>
                  <a:path w="24130">
                    <a:moveTo>
                      <a:pt x="0" y="0"/>
                    </a:moveTo>
                    <a:lnTo>
                      <a:pt x="2362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69" name="object 1467">
                <a:extLst>
                  <a:ext uri="{FF2B5EF4-FFF2-40B4-BE49-F238E27FC236}">
                    <a16:creationId xmlns:a16="http://schemas.microsoft.com/office/drawing/2014/main" id="{93A7C2AF-7E4F-4986-BC7D-F95FD3E4C792}"/>
                  </a:ext>
                </a:extLst>
              </p:cNvPr>
              <p:cNvSpPr/>
              <p:nvPr/>
            </p:nvSpPr>
            <p:spPr>
              <a:xfrm>
                <a:off x="1090422" y="5102352"/>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70" name="object 1468">
                <a:extLst>
                  <a:ext uri="{FF2B5EF4-FFF2-40B4-BE49-F238E27FC236}">
                    <a16:creationId xmlns:a16="http://schemas.microsoft.com/office/drawing/2014/main" id="{BC1C5080-C490-4182-A30C-37B85942197E}"/>
                  </a:ext>
                </a:extLst>
              </p:cNvPr>
              <p:cNvSpPr/>
              <p:nvPr/>
            </p:nvSpPr>
            <p:spPr>
              <a:xfrm>
                <a:off x="1091946" y="5103114"/>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71" name="object 1469">
                <a:extLst>
                  <a:ext uri="{FF2B5EF4-FFF2-40B4-BE49-F238E27FC236}">
                    <a16:creationId xmlns:a16="http://schemas.microsoft.com/office/drawing/2014/main" id="{812CEFD4-870F-4CD1-A409-4A7F2F260866}"/>
                  </a:ext>
                </a:extLst>
              </p:cNvPr>
              <p:cNvSpPr/>
              <p:nvPr/>
            </p:nvSpPr>
            <p:spPr>
              <a:xfrm>
                <a:off x="1092708" y="5103876"/>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72" name="object 1470">
                <a:extLst>
                  <a:ext uri="{FF2B5EF4-FFF2-40B4-BE49-F238E27FC236}">
                    <a16:creationId xmlns:a16="http://schemas.microsoft.com/office/drawing/2014/main" id="{BFA84079-98B8-4633-B4B3-44DE6B1AB223}"/>
                  </a:ext>
                </a:extLst>
              </p:cNvPr>
              <p:cNvSpPr/>
              <p:nvPr/>
            </p:nvSpPr>
            <p:spPr>
              <a:xfrm>
                <a:off x="1094232" y="510463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73" name="object 1471">
                <a:extLst>
                  <a:ext uri="{FF2B5EF4-FFF2-40B4-BE49-F238E27FC236}">
                    <a16:creationId xmlns:a16="http://schemas.microsoft.com/office/drawing/2014/main" id="{E54EBA10-65EE-461E-8EEA-271ED8C0DDCA}"/>
                  </a:ext>
                </a:extLst>
              </p:cNvPr>
              <p:cNvSpPr/>
              <p:nvPr/>
            </p:nvSpPr>
            <p:spPr>
              <a:xfrm>
                <a:off x="1095755" y="5105400"/>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74" name="object 1472">
                <a:extLst>
                  <a:ext uri="{FF2B5EF4-FFF2-40B4-BE49-F238E27FC236}">
                    <a16:creationId xmlns:a16="http://schemas.microsoft.com/office/drawing/2014/main" id="{126AAFBE-00FB-42B0-AF46-6C66FB975D06}"/>
                  </a:ext>
                </a:extLst>
              </p:cNvPr>
              <p:cNvSpPr/>
              <p:nvPr/>
            </p:nvSpPr>
            <p:spPr>
              <a:xfrm>
                <a:off x="1096517" y="5106161"/>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75" name="object 1473">
                <a:extLst>
                  <a:ext uri="{FF2B5EF4-FFF2-40B4-BE49-F238E27FC236}">
                    <a16:creationId xmlns:a16="http://schemas.microsoft.com/office/drawing/2014/main" id="{BE483246-7046-4CE3-A386-44E657C99B12}"/>
                  </a:ext>
                </a:extLst>
              </p:cNvPr>
              <p:cNvSpPr/>
              <p:nvPr/>
            </p:nvSpPr>
            <p:spPr>
              <a:xfrm>
                <a:off x="1098041" y="5106923"/>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76" name="object 1474">
                <a:extLst>
                  <a:ext uri="{FF2B5EF4-FFF2-40B4-BE49-F238E27FC236}">
                    <a16:creationId xmlns:a16="http://schemas.microsoft.com/office/drawing/2014/main" id="{6A9F1683-B68D-43C6-953E-1A6D70A5ED6C}"/>
                  </a:ext>
                </a:extLst>
              </p:cNvPr>
              <p:cNvSpPr/>
              <p:nvPr/>
            </p:nvSpPr>
            <p:spPr>
              <a:xfrm>
                <a:off x="1099566" y="5107685"/>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77" name="object 1475">
                <a:extLst>
                  <a:ext uri="{FF2B5EF4-FFF2-40B4-BE49-F238E27FC236}">
                    <a16:creationId xmlns:a16="http://schemas.microsoft.com/office/drawing/2014/main" id="{908B14C1-4A02-4C2A-9032-5A4D7B3DBB8C}"/>
                  </a:ext>
                </a:extLst>
              </p:cNvPr>
              <p:cNvSpPr/>
              <p:nvPr/>
            </p:nvSpPr>
            <p:spPr>
              <a:xfrm>
                <a:off x="1100327" y="5108447"/>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78" name="object 1476">
                <a:extLst>
                  <a:ext uri="{FF2B5EF4-FFF2-40B4-BE49-F238E27FC236}">
                    <a16:creationId xmlns:a16="http://schemas.microsoft.com/office/drawing/2014/main" id="{403CF44E-00B0-4025-B053-13D72BE395A5}"/>
                  </a:ext>
                </a:extLst>
              </p:cNvPr>
              <p:cNvSpPr/>
              <p:nvPr/>
            </p:nvSpPr>
            <p:spPr>
              <a:xfrm>
                <a:off x="1101852" y="5109209"/>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79" name="object 1477">
                <a:extLst>
                  <a:ext uri="{FF2B5EF4-FFF2-40B4-BE49-F238E27FC236}">
                    <a16:creationId xmlns:a16="http://schemas.microsoft.com/office/drawing/2014/main" id="{A0FEC41A-190F-4EF0-9248-6F010B6C2425}"/>
                  </a:ext>
                </a:extLst>
              </p:cNvPr>
              <p:cNvSpPr/>
              <p:nvPr/>
            </p:nvSpPr>
            <p:spPr>
              <a:xfrm>
                <a:off x="1102613" y="5109971"/>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80" name="object 1478">
                <a:extLst>
                  <a:ext uri="{FF2B5EF4-FFF2-40B4-BE49-F238E27FC236}">
                    <a16:creationId xmlns:a16="http://schemas.microsoft.com/office/drawing/2014/main" id="{EF6149DA-6F56-4FBB-AD23-B5D6062B16EA}"/>
                  </a:ext>
                </a:extLst>
              </p:cNvPr>
              <p:cNvSpPr/>
              <p:nvPr/>
            </p:nvSpPr>
            <p:spPr>
              <a:xfrm>
                <a:off x="1104138" y="5110734"/>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81" name="object 1479">
                <a:extLst>
                  <a:ext uri="{FF2B5EF4-FFF2-40B4-BE49-F238E27FC236}">
                    <a16:creationId xmlns:a16="http://schemas.microsoft.com/office/drawing/2014/main" id="{E35EB54E-5F81-4FEA-9089-98343EACE5C8}"/>
                  </a:ext>
                </a:extLst>
              </p:cNvPr>
              <p:cNvSpPr/>
              <p:nvPr/>
            </p:nvSpPr>
            <p:spPr>
              <a:xfrm>
                <a:off x="1104900" y="5111496"/>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82" name="object 1480">
                <a:extLst>
                  <a:ext uri="{FF2B5EF4-FFF2-40B4-BE49-F238E27FC236}">
                    <a16:creationId xmlns:a16="http://schemas.microsoft.com/office/drawing/2014/main" id="{F4376592-ACF6-45EF-824A-D2F899A8B658}"/>
                  </a:ext>
                </a:extLst>
              </p:cNvPr>
              <p:cNvSpPr/>
              <p:nvPr/>
            </p:nvSpPr>
            <p:spPr>
              <a:xfrm>
                <a:off x="1106424" y="5112258"/>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83" name="object 1481">
                <a:extLst>
                  <a:ext uri="{FF2B5EF4-FFF2-40B4-BE49-F238E27FC236}">
                    <a16:creationId xmlns:a16="http://schemas.microsoft.com/office/drawing/2014/main" id="{574F034F-491C-4C63-AF1F-17B53FEAD430}"/>
                  </a:ext>
                </a:extLst>
              </p:cNvPr>
              <p:cNvSpPr/>
              <p:nvPr/>
            </p:nvSpPr>
            <p:spPr>
              <a:xfrm>
                <a:off x="1107947" y="5113020"/>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84" name="object 1482">
                <a:extLst>
                  <a:ext uri="{FF2B5EF4-FFF2-40B4-BE49-F238E27FC236}">
                    <a16:creationId xmlns:a16="http://schemas.microsoft.com/office/drawing/2014/main" id="{AB6B0ADA-AE8E-44AE-9471-E69DFE283F02}"/>
                  </a:ext>
                </a:extLst>
              </p:cNvPr>
              <p:cNvSpPr/>
              <p:nvPr/>
            </p:nvSpPr>
            <p:spPr>
              <a:xfrm>
                <a:off x="1108710" y="5113782"/>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85" name="object 1483">
                <a:extLst>
                  <a:ext uri="{FF2B5EF4-FFF2-40B4-BE49-F238E27FC236}">
                    <a16:creationId xmlns:a16="http://schemas.microsoft.com/office/drawing/2014/main" id="{4E46747E-E9AD-41A5-92B4-2DFCBD31FE95}"/>
                  </a:ext>
                </a:extLst>
              </p:cNvPr>
              <p:cNvSpPr/>
              <p:nvPr/>
            </p:nvSpPr>
            <p:spPr>
              <a:xfrm>
                <a:off x="1110233" y="5114544"/>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86" name="object 1484">
                <a:extLst>
                  <a:ext uri="{FF2B5EF4-FFF2-40B4-BE49-F238E27FC236}">
                    <a16:creationId xmlns:a16="http://schemas.microsoft.com/office/drawing/2014/main" id="{1652D722-0B48-4921-AAF7-9357556051D5}"/>
                  </a:ext>
                </a:extLst>
              </p:cNvPr>
              <p:cNvSpPr/>
              <p:nvPr/>
            </p:nvSpPr>
            <p:spPr>
              <a:xfrm>
                <a:off x="1110996" y="5115305"/>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87" name="object 1485">
                <a:extLst>
                  <a:ext uri="{FF2B5EF4-FFF2-40B4-BE49-F238E27FC236}">
                    <a16:creationId xmlns:a16="http://schemas.microsoft.com/office/drawing/2014/main" id="{16FC777F-9272-4C74-A4B8-B3728C1995E5}"/>
                  </a:ext>
                </a:extLst>
              </p:cNvPr>
              <p:cNvSpPr/>
              <p:nvPr/>
            </p:nvSpPr>
            <p:spPr>
              <a:xfrm>
                <a:off x="1112519" y="5116067"/>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88" name="object 1486">
                <a:extLst>
                  <a:ext uri="{FF2B5EF4-FFF2-40B4-BE49-F238E27FC236}">
                    <a16:creationId xmlns:a16="http://schemas.microsoft.com/office/drawing/2014/main" id="{C318ED2F-699F-45ED-A4EF-CCFEDCEC313B}"/>
                  </a:ext>
                </a:extLst>
              </p:cNvPr>
              <p:cNvSpPr/>
              <p:nvPr/>
            </p:nvSpPr>
            <p:spPr>
              <a:xfrm>
                <a:off x="1113282" y="5116829"/>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89" name="object 1487">
                <a:extLst>
                  <a:ext uri="{FF2B5EF4-FFF2-40B4-BE49-F238E27FC236}">
                    <a16:creationId xmlns:a16="http://schemas.microsoft.com/office/drawing/2014/main" id="{436FC88D-DE78-49FB-90FC-21ED974921A5}"/>
                  </a:ext>
                </a:extLst>
              </p:cNvPr>
              <p:cNvSpPr/>
              <p:nvPr/>
            </p:nvSpPr>
            <p:spPr>
              <a:xfrm>
                <a:off x="1114805" y="5117591"/>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90" name="object 1488">
                <a:extLst>
                  <a:ext uri="{FF2B5EF4-FFF2-40B4-BE49-F238E27FC236}">
                    <a16:creationId xmlns:a16="http://schemas.microsoft.com/office/drawing/2014/main" id="{47D76EF3-F3E7-4529-8ACC-1FEF22584725}"/>
                  </a:ext>
                </a:extLst>
              </p:cNvPr>
              <p:cNvSpPr/>
              <p:nvPr/>
            </p:nvSpPr>
            <p:spPr>
              <a:xfrm>
                <a:off x="1115567" y="5118353"/>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91" name="object 1489">
                <a:extLst>
                  <a:ext uri="{FF2B5EF4-FFF2-40B4-BE49-F238E27FC236}">
                    <a16:creationId xmlns:a16="http://schemas.microsoft.com/office/drawing/2014/main" id="{368CD408-4FC8-4EB8-B273-3AFA77B1F8A6}"/>
                  </a:ext>
                </a:extLst>
              </p:cNvPr>
              <p:cNvSpPr/>
              <p:nvPr/>
            </p:nvSpPr>
            <p:spPr>
              <a:xfrm>
                <a:off x="1117091" y="5119115"/>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92" name="object 1490">
                <a:extLst>
                  <a:ext uri="{FF2B5EF4-FFF2-40B4-BE49-F238E27FC236}">
                    <a16:creationId xmlns:a16="http://schemas.microsoft.com/office/drawing/2014/main" id="{2AA2EEAB-4A64-41D7-80B9-0298B2972EC7}"/>
                  </a:ext>
                </a:extLst>
              </p:cNvPr>
              <p:cNvSpPr/>
              <p:nvPr/>
            </p:nvSpPr>
            <p:spPr>
              <a:xfrm>
                <a:off x="1118616" y="5119878"/>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93" name="object 1491">
                <a:extLst>
                  <a:ext uri="{FF2B5EF4-FFF2-40B4-BE49-F238E27FC236}">
                    <a16:creationId xmlns:a16="http://schemas.microsoft.com/office/drawing/2014/main" id="{398D92B2-524E-4B37-963F-EDA6C8C1C51A}"/>
                  </a:ext>
                </a:extLst>
              </p:cNvPr>
              <p:cNvSpPr/>
              <p:nvPr/>
            </p:nvSpPr>
            <p:spPr>
              <a:xfrm>
                <a:off x="1119377" y="5120640"/>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94" name="object 1492">
                <a:extLst>
                  <a:ext uri="{FF2B5EF4-FFF2-40B4-BE49-F238E27FC236}">
                    <a16:creationId xmlns:a16="http://schemas.microsoft.com/office/drawing/2014/main" id="{CA0AEF85-2659-44E6-B158-6E09A502547D}"/>
                  </a:ext>
                </a:extLst>
              </p:cNvPr>
              <p:cNvSpPr/>
              <p:nvPr/>
            </p:nvSpPr>
            <p:spPr>
              <a:xfrm>
                <a:off x="1120902" y="5121402"/>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95" name="object 1493">
                <a:extLst>
                  <a:ext uri="{FF2B5EF4-FFF2-40B4-BE49-F238E27FC236}">
                    <a16:creationId xmlns:a16="http://schemas.microsoft.com/office/drawing/2014/main" id="{3F718CDE-62F9-4D43-81FA-5C95CD57578C}"/>
                  </a:ext>
                </a:extLst>
              </p:cNvPr>
              <p:cNvSpPr/>
              <p:nvPr/>
            </p:nvSpPr>
            <p:spPr>
              <a:xfrm>
                <a:off x="1121663" y="5122164"/>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96" name="object 1494">
                <a:extLst>
                  <a:ext uri="{FF2B5EF4-FFF2-40B4-BE49-F238E27FC236}">
                    <a16:creationId xmlns:a16="http://schemas.microsoft.com/office/drawing/2014/main" id="{3DB585A7-B003-4732-B808-FE1D30D40F39}"/>
                  </a:ext>
                </a:extLst>
              </p:cNvPr>
              <p:cNvSpPr/>
              <p:nvPr/>
            </p:nvSpPr>
            <p:spPr>
              <a:xfrm>
                <a:off x="1123188" y="5122926"/>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97" name="object 1495">
                <a:extLst>
                  <a:ext uri="{FF2B5EF4-FFF2-40B4-BE49-F238E27FC236}">
                    <a16:creationId xmlns:a16="http://schemas.microsoft.com/office/drawing/2014/main" id="{E64EC96B-0E1D-42F7-A4CA-ACEC7C01B410}"/>
                  </a:ext>
                </a:extLst>
              </p:cNvPr>
              <p:cNvSpPr/>
              <p:nvPr/>
            </p:nvSpPr>
            <p:spPr>
              <a:xfrm>
                <a:off x="1123950" y="5123688"/>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98" name="object 1496">
                <a:extLst>
                  <a:ext uri="{FF2B5EF4-FFF2-40B4-BE49-F238E27FC236}">
                    <a16:creationId xmlns:a16="http://schemas.microsoft.com/office/drawing/2014/main" id="{A77CE3D8-A516-4052-978D-049A6F22A04B}"/>
                  </a:ext>
                </a:extLst>
              </p:cNvPr>
              <p:cNvSpPr/>
              <p:nvPr/>
            </p:nvSpPr>
            <p:spPr>
              <a:xfrm>
                <a:off x="1125474" y="5124450"/>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199" name="object 1497">
                <a:extLst>
                  <a:ext uri="{FF2B5EF4-FFF2-40B4-BE49-F238E27FC236}">
                    <a16:creationId xmlns:a16="http://schemas.microsoft.com/office/drawing/2014/main" id="{E62F4699-91A0-4809-966A-FA6C526C9CC0}"/>
                  </a:ext>
                </a:extLst>
              </p:cNvPr>
              <p:cNvSpPr/>
              <p:nvPr/>
            </p:nvSpPr>
            <p:spPr>
              <a:xfrm>
                <a:off x="1126236" y="5125211"/>
                <a:ext cx="22860" cy="0"/>
              </a:xfrm>
              <a:custGeom>
                <a:avLst/>
                <a:gdLst/>
                <a:ahLst/>
                <a:cxnLst/>
                <a:rect l="l" t="t" r="r" b="b"/>
                <a:pathLst>
                  <a:path w="22859">
                    <a:moveTo>
                      <a:pt x="0" y="0"/>
                    </a:moveTo>
                    <a:lnTo>
                      <a:pt x="2285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00" name="object 1498">
                <a:extLst>
                  <a:ext uri="{FF2B5EF4-FFF2-40B4-BE49-F238E27FC236}">
                    <a16:creationId xmlns:a16="http://schemas.microsoft.com/office/drawing/2014/main" id="{A8B0E6FF-174F-476B-96EC-F7A588607288}"/>
                  </a:ext>
                </a:extLst>
              </p:cNvPr>
              <p:cNvSpPr/>
              <p:nvPr/>
            </p:nvSpPr>
            <p:spPr>
              <a:xfrm>
                <a:off x="1127760" y="5125973"/>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01" name="object 1499">
                <a:extLst>
                  <a:ext uri="{FF2B5EF4-FFF2-40B4-BE49-F238E27FC236}">
                    <a16:creationId xmlns:a16="http://schemas.microsoft.com/office/drawing/2014/main" id="{041EB935-7F20-47F1-BB1E-16386D8E5686}"/>
                  </a:ext>
                </a:extLst>
              </p:cNvPr>
              <p:cNvSpPr/>
              <p:nvPr/>
            </p:nvSpPr>
            <p:spPr>
              <a:xfrm>
                <a:off x="1129283" y="5126735"/>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02" name="object 1500">
                <a:extLst>
                  <a:ext uri="{FF2B5EF4-FFF2-40B4-BE49-F238E27FC236}">
                    <a16:creationId xmlns:a16="http://schemas.microsoft.com/office/drawing/2014/main" id="{D5B1AC97-2940-487E-A8B6-2EBCAE0944E8}"/>
                  </a:ext>
                </a:extLst>
              </p:cNvPr>
              <p:cNvSpPr/>
              <p:nvPr/>
            </p:nvSpPr>
            <p:spPr>
              <a:xfrm>
                <a:off x="1130046" y="5127497"/>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03" name="object 1501">
                <a:extLst>
                  <a:ext uri="{FF2B5EF4-FFF2-40B4-BE49-F238E27FC236}">
                    <a16:creationId xmlns:a16="http://schemas.microsoft.com/office/drawing/2014/main" id="{9B36A516-31B1-4BA5-88C2-43C24E7A3FD3}"/>
                  </a:ext>
                </a:extLst>
              </p:cNvPr>
              <p:cNvSpPr/>
              <p:nvPr/>
            </p:nvSpPr>
            <p:spPr>
              <a:xfrm>
                <a:off x="1131569" y="5128259"/>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04" name="object 1502">
                <a:extLst>
                  <a:ext uri="{FF2B5EF4-FFF2-40B4-BE49-F238E27FC236}">
                    <a16:creationId xmlns:a16="http://schemas.microsoft.com/office/drawing/2014/main" id="{BA2FC390-2B62-412F-A2A9-23D959253877}"/>
                  </a:ext>
                </a:extLst>
              </p:cNvPr>
              <p:cNvSpPr/>
              <p:nvPr/>
            </p:nvSpPr>
            <p:spPr>
              <a:xfrm>
                <a:off x="1132332" y="5129021"/>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05" name="object 1503">
                <a:extLst>
                  <a:ext uri="{FF2B5EF4-FFF2-40B4-BE49-F238E27FC236}">
                    <a16:creationId xmlns:a16="http://schemas.microsoft.com/office/drawing/2014/main" id="{85BE0C3D-AAF4-4CFC-9E87-C8BFFA5EA85C}"/>
                  </a:ext>
                </a:extLst>
              </p:cNvPr>
              <p:cNvSpPr/>
              <p:nvPr/>
            </p:nvSpPr>
            <p:spPr>
              <a:xfrm>
                <a:off x="1133855" y="5129784"/>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06" name="object 1504">
                <a:extLst>
                  <a:ext uri="{FF2B5EF4-FFF2-40B4-BE49-F238E27FC236}">
                    <a16:creationId xmlns:a16="http://schemas.microsoft.com/office/drawing/2014/main" id="{57CF1FF5-8DD0-4851-BAAC-0FA7F0966186}"/>
                  </a:ext>
                </a:extLst>
              </p:cNvPr>
              <p:cNvSpPr/>
              <p:nvPr/>
            </p:nvSpPr>
            <p:spPr>
              <a:xfrm>
                <a:off x="1134617" y="5130546"/>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07" name="object 1505">
                <a:extLst>
                  <a:ext uri="{FF2B5EF4-FFF2-40B4-BE49-F238E27FC236}">
                    <a16:creationId xmlns:a16="http://schemas.microsoft.com/office/drawing/2014/main" id="{484E071B-C30A-49F9-B32D-5557EF40E1FD}"/>
                  </a:ext>
                </a:extLst>
              </p:cNvPr>
              <p:cNvSpPr/>
              <p:nvPr/>
            </p:nvSpPr>
            <p:spPr>
              <a:xfrm>
                <a:off x="1136141" y="5131308"/>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08" name="object 1506">
                <a:extLst>
                  <a:ext uri="{FF2B5EF4-FFF2-40B4-BE49-F238E27FC236}">
                    <a16:creationId xmlns:a16="http://schemas.microsoft.com/office/drawing/2014/main" id="{A05834EE-3842-40B9-9B9C-273C3B4EBA4D}"/>
                  </a:ext>
                </a:extLst>
              </p:cNvPr>
              <p:cNvSpPr/>
              <p:nvPr/>
            </p:nvSpPr>
            <p:spPr>
              <a:xfrm>
                <a:off x="1136903" y="5132070"/>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09" name="object 1507">
                <a:extLst>
                  <a:ext uri="{FF2B5EF4-FFF2-40B4-BE49-F238E27FC236}">
                    <a16:creationId xmlns:a16="http://schemas.microsoft.com/office/drawing/2014/main" id="{F1924E57-0D55-40AF-93B4-60128C3856EE}"/>
                  </a:ext>
                </a:extLst>
              </p:cNvPr>
              <p:cNvSpPr/>
              <p:nvPr/>
            </p:nvSpPr>
            <p:spPr>
              <a:xfrm>
                <a:off x="1138427" y="5132832"/>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10" name="object 1508">
                <a:extLst>
                  <a:ext uri="{FF2B5EF4-FFF2-40B4-BE49-F238E27FC236}">
                    <a16:creationId xmlns:a16="http://schemas.microsoft.com/office/drawing/2014/main" id="{0015880B-AB58-4E1B-BBAA-B9200CEB03B3}"/>
                  </a:ext>
                </a:extLst>
              </p:cNvPr>
              <p:cNvSpPr/>
              <p:nvPr/>
            </p:nvSpPr>
            <p:spPr>
              <a:xfrm>
                <a:off x="1139952" y="5133594"/>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11" name="object 1509">
                <a:extLst>
                  <a:ext uri="{FF2B5EF4-FFF2-40B4-BE49-F238E27FC236}">
                    <a16:creationId xmlns:a16="http://schemas.microsoft.com/office/drawing/2014/main" id="{268336F7-ED48-4E30-99F6-BD0410DA80F5}"/>
                  </a:ext>
                </a:extLst>
              </p:cNvPr>
              <p:cNvSpPr/>
              <p:nvPr/>
            </p:nvSpPr>
            <p:spPr>
              <a:xfrm>
                <a:off x="1140713" y="5134355"/>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12" name="object 1510">
                <a:extLst>
                  <a:ext uri="{FF2B5EF4-FFF2-40B4-BE49-F238E27FC236}">
                    <a16:creationId xmlns:a16="http://schemas.microsoft.com/office/drawing/2014/main" id="{6CF82CFD-C381-48BB-94E5-21AB7CBCBA84}"/>
                  </a:ext>
                </a:extLst>
              </p:cNvPr>
              <p:cNvSpPr/>
              <p:nvPr/>
            </p:nvSpPr>
            <p:spPr>
              <a:xfrm>
                <a:off x="1142238" y="5135117"/>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13" name="object 1511">
                <a:extLst>
                  <a:ext uri="{FF2B5EF4-FFF2-40B4-BE49-F238E27FC236}">
                    <a16:creationId xmlns:a16="http://schemas.microsoft.com/office/drawing/2014/main" id="{23EB0EE4-F549-428A-8129-3E3FF061F96A}"/>
                  </a:ext>
                </a:extLst>
              </p:cNvPr>
              <p:cNvSpPr/>
              <p:nvPr/>
            </p:nvSpPr>
            <p:spPr>
              <a:xfrm>
                <a:off x="1143000" y="5135879"/>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14" name="object 1512">
                <a:extLst>
                  <a:ext uri="{FF2B5EF4-FFF2-40B4-BE49-F238E27FC236}">
                    <a16:creationId xmlns:a16="http://schemas.microsoft.com/office/drawing/2014/main" id="{FCA2FF72-8241-4092-AF87-FE16AB9A186C}"/>
                  </a:ext>
                </a:extLst>
              </p:cNvPr>
              <p:cNvSpPr/>
              <p:nvPr/>
            </p:nvSpPr>
            <p:spPr>
              <a:xfrm>
                <a:off x="1144524" y="5136641"/>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15" name="object 1513">
                <a:extLst>
                  <a:ext uri="{FF2B5EF4-FFF2-40B4-BE49-F238E27FC236}">
                    <a16:creationId xmlns:a16="http://schemas.microsoft.com/office/drawing/2014/main" id="{92C6579F-EF81-4A32-A46C-E38B0AD14766}"/>
                  </a:ext>
                </a:extLst>
              </p:cNvPr>
              <p:cNvSpPr/>
              <p:nvPr/>
            </p:nvSpPr>
            <p:spPr>
              <a:xfrm>
                <a:off x="1145286" y="5137403"/>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16" name="object 1514">
                <a:extLst>
                  <a:ext uri="{FF2B5EF4-FFF2-40B4-BE49-F238E27FC236}">
                    <a16:creationId xmlns:a16="http://schemas.microsoft.com/office/drawing/2014/main" id="{1C9790DB-5CF5-4C9A-B588-7F7633A02D14}"/>
                  </a:ext>
                </a:extLst>
              </p:cNvPr>
              <p:cNvSpPr/>
              <p:nvPr/>
            </p:nvSpPr>
            <p:spPr>
              <a:xfrm>
                <a:off x="1146810" y="5138165"/>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17" name="object 1515">
                <a:extLst>
                  <a:ext uri="{FF2B5EF4-FFF2-40B4-BE49-F238E27FC236}">
                    <a16:creationId xmlns:a16="http://schemas.microsoft.com/office/drawing/2014/main" id="{89D4C0AA-9ED7-4C17-AE0C-63976B449BB4}"/>
                  </a:ext>
                </a:extLst>
              </p:cNvPr>
              <p:cNvSpPr/>
              <p:nvPr/>
            </p:nvSpPr>
            <p:spPr>
              <a:xfrm>
                <a:off x="1147572" y="5138928"/>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18" name="object 1516">
                <a:extLst>
                  <a:ext uri="{FF2B5EF4-FFF2-40B4-BE49-F238E27FC236}">
                    <a16:creationId xmlns:a16="http://schemas.microsoft.com/office/drawing/2014/main" id="{A0559A5E-B23E-482A-A0BE-3037B5F1D8DD}"/>
                  </a:ext>
                </a:extLst>
              </p:cNvPr>
              <p:cNvSpPr/>
              <p:nvPr/>
            </p:nvSpPr>
            <p:spPr>
              <a:xfrm>
                <a:off x="1149096" y="5139690"/>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19" name="object 1517">
                <a:extLst>
                  <a:ext uri="{FF2B5EF4-FFF2-40B4-BE49-F238E27FC236}">
                    <a16:creationId xmlns:a16="http://schemas.microsoft.com/office/drawing/2014/main" id="{C119B783-7B2F-45F5-A2E4-10B34D46C201}"/>
                  </a:ext>
                </a:extLst>
              </p:cNvPr>
              <p:cNvSpPr/>
              <p:nvPr/>
            </p:nvSpPr>
            <p:spPr>
              <a:xfrm>
                <a:off x="1149858" y="5140452"/>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20" name="object 1518">
                <a:extLst>
                  <a:ext uri="{FF2B5EF4-FFF2-40B4-BE49-F238E27FC236}">
                    <a16:creationId xmlns:a16="http://schemas.microsoft.com/office/drawing/2014/main" id="{68FC612A-716E-4AEE-8C27-A83BB4D18093}"/>
                  </a:ext>
                </a:extLst>
              </p:cNvPr>
              <p:cNvSpPr/>
              <p:nvPr/>
            </p:nvSpPr>
            <p:spPr>
              <a:xfrm>
                <a:off x="1151382" y="5141214"/>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21" name="object 1519">
                <a:extLst>
                  <a:ext uri="{FF2B5EF4-FFF2-40B4-BE49-F238E27FC236}">
                    <a16:creationId xmlns:a16="http://schemas.microsoft.com/office/drawing/2014/main" id="{7B7F4BFD-A8B7-4836-B307-6DCB7150D45E}"/>
                  </a:ext>
                </a:extLst>
              </p:cNvPr>
              <p:cNvSpPr/>
              <p:nvPr/>
            </p:nvSpPr>
            <p:spPr>
              <a:xfrm>
                <a:off x="1152144" y="5141976"/>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22" name="object 1520">
                <a:extLst>
                  <a:ext uri="{FF2B5EF4-FFF2-40B4-BE49-F238E27FC236}">
                    <a16:creationId xmlns:a16="http://schemas.microsoft.com/office/drawing/2014/main" id="{B0A40DD0-CE77-4A35-9783-F549C60FE308}"/>
                  </a:ext>
                </a:extLst>
              </p:cNvPr>
              <p:cNvSpPr/>
              <p:nvPr/>
            </p:nvSpPr>
            <p:spPr>
              <a:xfrm>
                <a:off x="1153667" y="5142738"/>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23" name="object 1521">
                <a:extLst>
                  <a:ext uri="{FF2B5EF4-FFF2-40B4-BE49-F238E27FC236}">
                    <a16:creationId xmlns:a16="http://schemas.microsoft.com/office/drawing/2014/main" id="{AF2EDFC9-FB64-435E-981C-C8F8556EAE9C}"/>
                  </a:ext>
                </a:extLst>
              </p:cNvPr>
              <p:cNvSpPr/>
              <p:nvPr/>
            </p:nvSpPr>
            <p:spPr>
              <a:xfrm>
                <a:off x="1154430" y="5143500"/>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24" name="object 1522">
                <a:extLst>
                  <a:ext uri="{FF2B5EF4-FFF2-40B4-BE49-F238E27FC236}">
                    <a16:creationId xmlns:a16="http://schemas.microsoft.com/office/drawing/2014/main" id="{9137095C-7E57-41E6-AA15-419899F73756}"/>
                  </a:ext>
                </a:extLst>
              </p:cNvPr>
              <p:cNvSpPr/>
              <p:nvPr/>
            </p:nvSpPr>
            <p:spPr>
              <a:xfrm>
                <a:off x="1155953" y="5144261"/>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25" name="object 1523">
                <a:extLst>
                  <a:ext uri="{FF2B5EF4-FFF2-40B4-BE49-F238E27FC236}">
                    <a16:creationId xmlns:a16="http://schemas.microsoft.com/office/drawing/2014/main" id="{340CE328-99BB-46C2-89E3-ABE9172C7D03}"/>
                  </a:ext>
                </a:extLst>
              </p:cNvPr>
              <p:cNvSpPr/>
              <p:nvPr/>
            </p:nvSpPr>
            <p:spPr>
              <a:xfrm>
                <a:off x="1156716" y="5145023"/>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26" name="object 1524">
                <a:extLst>
                  <a:ext uri="{FF2B5EF4-FFF2-40B4-BE49-F238E27FC236}">
                    <a16:creationId xmlns:a16="http://schemas.microsoft.com/office/drawing/2014/main" id="{0641E610-50FB-4E32-A47D-6A9D07ECA43A}"/>
                  </a:ext>
                </a:extLst>
              </p:cNvPr>
              <p:cNvSpPr/>
              <p:nvPr/>
            </p:nvSpPr>
            <p:spPr>
              <a:xfrm>
                <a:off x="1158239" y="5145785"/>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27" name="object 1525">
                <a:extLst>
                  <a:ext uri="{FF2B5EF4-FFF2-40B4-BE49-F238E27FC236}">
                    <a16:creationId xmlns:a16="http://schemas.microsoft.com/office/drawing/2014/main" id="{659CB24E-3C55-4C51-888F-1502FF77BB82}"/>
                  </a:ext>
                </a:extLst>
              </p:cNvPr>
              <p:cNvSpPr/>
              <p:nvPr/>
            </p:nvSpPr>
            <p:spPr>
              <a:xfrm>
                <a:off x="1159002" y="5146547"/>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28" name="object 1526">
                <a:extLst>
                  <a:ext uri="{FF2B5EF4-FFF2-40B4-BE49-F238E27FC236}">
                    <a16:creationId xmlns:a16="http://schemas.microsoft.com/office/drawing/2014/main" id="{3B1D12A8-53B3-416A-B29A-D32DD1434503}"/>
                  </a:ext>
                </a:extLst>
              </p:cNvPr>
              <p:cNvSpPr/>
              <p:nvPr/>
            </p:nvSpPr>
            <p:spPr>
              <a:xfrm>
                <a:off x="1160525" y="5147309"/>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29" name="object 1527">
                <a:extLst>
                  <a:ext uri="{FF2B5EF4-FFF2-40B4-BE49-F238E27FC236}">
                    <a16:creationId xmlns:a16="http://schemas.microsoft.com/office/drawing/2014/main" id="{8C81109F-F2DC-4F9A-A81E-805A71D9A4D3}"/>
                  </a:ext>
                </a:extLst>
              </p:cNvPr>
              <p:cNvSpPr/>
              <p:nvPr/>
            </p:nvSpPr>
            <p:spPr>
              <a:xfrm>
                <a:off x="1161288" y="5148071"/>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30" name="object 1528">
                <a:extLst>
                  <a:ext uri="{FF2B5EF4-FFF2-40B4-BE49-F238E27FC236}">
                    <a16:creationId xmlns:a16="http://schemas.microsoft.com/office/drawing/2014/main" id="{2AAB288A-A582-46D8-8617-9B715D5D7B99}"/>
                  </a:ext>
                </a:extLst>
              </p:cNvPr>
              <p:cNvSpPr/>
              <p:nvPr/>
            </p:nvSpPr>
            <p:spPr>
              <a:xfrm>
                <a:off x="1162811" y="5148834"/>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31" name="object 1529">
                <a:extLst>
                  <a:ext uri="{FF2B5EF4-FFF2-40B4-BE49-F238E27FC236}">
                    <a16:creationId xmlns:a16="http://schemas.microsoft.com/office/drawing/2014/main" id="{0975ABB8-0585-4D2D-8316-12864F6136F5}"/>
                  </a:ext>
                </a:extLst>
              </p:cNvPr>
              <p:cNvSpPr/>
              <p:nvPr/>
            </p:nvSpPr>
            <p:spPr>
              <a:xfrm>
                <a:off x="1163574" y="5149596"/>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32" name="object 1530">
                <a:extLst>
                  <a:ext uri="{FF2B5EF4-FFF2-40B4-BE49-F238E27FC236}">
                    <a16:creationId xmlns:a16="http://schemas.microsoft.com/office/drawing/2014/main" id="{3DF754C3-5C51-4B70-956D-BDB4EEEA82F2}"/>
                  </a:ext>
                </a:extLst>
              </p:cNvPr>
              <p:cNvSpPr/>
              <p:nvPr/>
            </p:nvSpPr>
            <p:spPr>
              <a:xfrm>
                <a:off x="1165097" y="5150358"/>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33" name="object 1531">
                <a:extLst>
                  <a:ext uri="{FF2B5EF4-FFF2-40B4-BE49-F238E27FC236}">
                    <a16:creationId xmlns:a16="http://schemas.microsoft.com/office/drawing/2014/main" id="{70C08D26-4BA4-44CD-AE1A-569FCE0C96B9}"/>
                  </a:ext>
                </a:extLst>
              </p:cNvPr>
              <p:cNvSpPr/>
              <p:nvPr/>
            </p:nvSpPr>
            <p:spPr>
              <a:xfrm>
                <a:off x="1166622" y="5151120"/>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34" name="object 1532">
                <a:extLst>
                  <a:ext uri="{FF2B5EF4-FFF2-40B4-BE49-F238E27FC236}">
                    <a16:creationId xmlns:a16="http://schemas.microsoft.com/office/drawing/2014/main" id="{EB0A65EA-2B63-4150-8548-02C30F61F2D1}"/>
                  </a:ext>
                </a:extLst>
              </p:cNvPr>
              <p:cNvSpPr/>
              <p:nvPr/>
            </p:nvSpPr>
            <p:spPr>
              <a:xfrm>
                <a:off x="1167383" y="5151882"/>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35" name="object 1533">
                <a:extLst>
                  <a:ext uri="{FF2B5EF4-FFF2-40B4-BE49-F238E27FC236}">
                    <a16:creationId xmlns:a16="http://schemas.microsoft.com/office/drawing/2014/main" id="{0DEAAE6B-D888-4E0E-89CF-AEEBC7A9C99D}"/>
                  </a:ext>
                </a:extLst>
              </p:cNvPr>
              <p:cNvSpPr/>
              <p:nvPr/>
            </p:nvSpPr>
            <p:spPr>
              <a:xfrm>
                <a:off x="1168908" y="5152644"/>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36" name="object 1534">
                <a:extLst>
                  <a:ext uri="{FF2B5EF4-FFF2-40B4-BE49-F238E27FC236}">
                    <a16:creationId xmlns:a16="http://schemas.microsoft.com/office/drawing/2014/main" id="{A3B2C65C-A1B4-48FC-85F6-45835A819BF2}"/>
                  </a:ext>
                </a:extLst>
              </p:cNvPr>
              <p:cNvSpPr/>
              <p:nvPr/>
            </p:nvSpPr>
            <p:spPr>
              <a:xfrm>
                <a:off x="1169669" y="5153405"/>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37" name="object 1535">
                <a:extLst>
                  <a:ext uri="{FF2B5EF4-FFF2-40B4-BE49-F238E27FC236}">
                    <a16:creationId xmlns:a16="http://schemas.microsoft.com/office/drawing/2014/main" id="{0F5EA13A-C52D-4632-8CCE-53933E6E1175}"/>
                  </a:ext>
                </a:extLst>
              </p:cNvPr>
              <p:cNvSpPr/>
              <p:nvPr/>
            </p:nvSpPr>
            <p:spPr>
              <a:xfrm>
                <a:off x="1171194" y="5154167"/>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38" name="object 1536">
                <a:extLst>
                  <a:ext uri="{FF2B5EF4-FFF2-40B4-BE49-F238E27FC236}">
                    <a16:creationId xmlns:a16="http://schemas.microsoft.com/office/drawing/2014/main" id="{AF5C703C-78F0-4E7E-A8F1-6E5825DA6111}"/>
                  </a:ext>
                </a:extLst>
              </p:cNvPr>
              <p:cNvSpPr/>
              <p:nvPr/>
            </p:nvSpPr>
            <p:spPr>
              <a:xfrm>
                <a:off x="1171955" y="5154929"/>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39" name="object 1537">
                <a:extLst>
                  <a:ext uri="{FF2B5EF4-FFF2-40B4-BE49-F238E27FC236}">
                    <a16:creationId xmlns:a16="http://schemas.microsoft.com/office/drawing/2014/main" id="{64A4A6B9-1180-4F80-ACD1-E14641AADE92}"/>
                  </a:ext>
                </a:extLst>
              </p:cNvPr>
              <p:cNvSpPr/>
              <p:nvPr/>
            </p:nvSpPr>
            <p:spPr>
              <a:xfrm>
                <a:off x="1173480" y="5155691"/>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40" name="object 1538">
                <a:extLst>
                  <a:ext uri="{FF2B5EF4-FFF2-40B4-BE49-F238E27FC236}">
                    <a16:creationId xmlns:a16="http://schemas.microsoft.com/office/drawing/2014/main" id="{EC238CFC-9BFF-420F-84E1-2D0A43B7CEFF}"/>
                  </a:ext>
                </a:extLst>
              </p:cNvPr>
              <p:cNvSpPr/>
              <p:nvPr/>
            </p:nvSpPr>
            <p:spPr>
              <a:xfrm>
                <a:off x="1174241" y="5156453"/>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41" name="object 1539">
                <a:extLst>
                  <a:ext uri="{FF2B5EF4-FFF2-40B4-BE49-F238E27FC236}">
                    <a16:creationId xmlns:a16="http://schemas.microsoft.com/office/drawing/2014/main" id="{6D2F7680-7DA7-410A-ADA7-DAB7F9C7706E}"/>
                  </a:ext>
                </a:extLst>
              </p:cNvPr>
              <p:cNvSpPr/>
              <p:nvPr/>
            </p:nvSpPr>
            <p:spPr>
              <a:xfrm>
                <a:off x="1175766" y="5157215"/>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42" name="object 1540">
                <a:extLst>
                  <a:ext uri="{FF2B5EF4-FFF2-40B4-BE49-F238E27FC236}">
                    <a16:creationId xmlns:a16="http://schemas.microsoft.com/office/drawing/2014/main" id="{665C0D8C-43A2-4F52-BBE2-D4E51A3F59EF}"/>
                  </a:ext>
                </a:extLst>
              </p:cNvPr>
              <p:cNvSpPr/>
              <p:nvPr/>
            </p:nvSpPr>
            <p:spPr>
              <a:xfrm>
                <a:off x="1176527" y="5157978"/>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43" name="object 1541">
                <a:extLst>
                  <a:ext uri="{FF2B5EF4-FFF2-40B4-BE49-F238E27FC236}">
                    <a16:creationId xmlns:a16="http://schemas.microsoft.com/office/drawing/2014/main" id="{319FA601-2300-4009-9D30-D7BE813DF5BE}"/>
                  </a:ext>
                </a:extLst>
              </p:cNvPr>
              <p:cNvSpPr/>
              <p:nvPr/>
            </p:nvSpPr>
            <p:spPr>
              <a:xfrm>
                <a:off x="1178052" y="5158740"/>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44" name="object 1542">
                <a:extLst>
                  <a:ext uri="{FF2B5EF4-FFF2-40B4-BE49-F238E27FC236}">
                    <a16:creationId xmlns:a16="http://schemas.microsoft.com/office/drawing/2014/main" id="{CDE81A14-675A-4182-94B4-CEAD215902D2}"/>
                  </a:ext>
                </a:extLst>
              </p:cNvPr>
              <p:cNvSpPr/>
              <p:nvPr/>
            </p:nvSpPr>
            <p:spPr>
              <a:xfrm>
                <a:off x="1178813" y="5159502"/>
                <a:ext cx="22225" cy="0"/>
              </a:xfrm>
              <a:custGeom>
                <a:avLst/>
                <a:gdLst/>
                <a:ahLst/>
                <a:cxnLst/>
                <a:rect l="l" t="t" r="r" b="b"/>
                <a:pathLst>
                  <a:path w="22225">
                    <a:moveTo>
                      <a:pt x="0" y="0"/>
                    </a:moveTo>
                    <a:lnTo>
                      <a:pt x="2209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45" name="object 1543">
                <a:extLst>
                  <a:ext uri="{FF2B5EF4-FFF2-40B4-BE49-F238E27FC236}">
                    <a16:creationId xmlns:a16="http://schemas.microsoft.com/office/drawing/2014/main" id="{4AF686CD-F25B-4CB6-9B41-E783A506F967}"/>
                  </a:ext>
                </a:extLst>
              </p:cNvPr>
              <p:cNvSpPr/>
              <p:nvPr/>
            </p:nvSpPr>
            <p:spPr>
              <a:xfrm>
                <a:off x="1180338" y="5160264"/>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46" name="object 1544">
                <a:extLst>
                  <a:ext uri="{FF2B5EF4-FFF2-40B4-BE49-F238E27FC236}">
                    <a16:creationId xmlns:a16="http://schemas.microsoft.com/office/drawing/2014/main" id="{C26A29ED-4C2B-486C-8570-7354482AC131}"/>
                  </a:ext>
                </a:extLst>
              </p:cNvPr>
              <p:cNvSpPr/>
              <p:nvPr/>
            </p:nvSpPr>
            <p:spPr>
              <a:xfrm>
                <a:off x="1181100" y="5161026"/>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47" name="object 1545">
                <a:extLst>
                  <a:ext uri="{FF2B5EF4-FFF2-40B4-BE49-F238E27FC236}">
                    <a16:creationId xmlns:a16="http://schemas.microsoft.com/office/drawing/2014/main" id="{4106F451-5063-4F1F-9F2A-3CFE252356F1}"/>
                  </a:ext>
                </a:extLst>
              </p:cNvPr>
              <p:cNvSpPr/>
              <p:nvPr/>
            </p:nvSpPr>
            <p:spPr>
              <a:xfrm>
                <a:off x="1182624" y="5161788"/>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48" name="object 1546">
                <a:extLst>
                  <a:ext uri="{FF2B5EF4-FFF2-40B4-BE49-F238E27FC236}">
                    <a16:creationId xmlns:a16="http://schemas.microsoft.com/office/drawing/2014/main" id="{43691813-B173-4042-8D5B-D15922099619}"/>
                  </a:ext>
                </a:extLst>
              </p:cNvPr>
              <p:cNvSpPr/>
              <p:nvPr/>
            </p:nvSpPr>
            <p:spPr>
              <a:xfrm>
                <a:off x="1183386" y="5162550"/>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49" name="object 1547">
                <a:extLst>
                  <a:ext uri="{FF2B5EF4-FFF2-40B4-BE49-F238E27FC236}">
                    <a16:creationId xmlns:a16="http://schemas.microsoft.com/office/drawing/2014/main" id="{F3D5F867-F1DB-427E-9957-F96BBB0410CD}"/>
                  </a:ext>
                </a:extLst>
              </p:cNvPr>
              <p:cNvSpPr/>
              <p:nvPr/>
            </p:nvSpPr>
            <p:spPr>
              <a:xfrm>
                <a:off x="1184910" y="5163311"/>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50" name="object 1548">
                <a:extLst>
                  <a:ext uri="{FF2B5EF4-FFF2-40B4-BE49-F238E27FC236}">
                    <a16:creationId xmlns:a16="http://schemas.microsoft.com/office/drawing/2014/main" id="{44237045-65DE-43EA-BB17-3A915E04729E}"/>
                  </a:ext>
                </a:extLst>
              </p:cNvPr>
              <p:cNvSpPr/>
              <p:nvPr/>
            </p:nvSpPr>
            <p:spPr>
              <a:xfrm>
                <a:off x="1186433" y="5164073"/>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51" name="object 1549">
                <a:extLst>
                  <a:ext uri="{FF2B5EF4-FFF2-40B4-BE49-F238E27FC236}">
                    <a16:creationId xmlns:a16="http://schemas.microsoft.com/office/drawing/2014/main" id="{FDAD79C4-AD78-4805-8F23-43675BE344CC}"/>
                  </a:ext>
                </a:extLst>
              </p:cNvPr>
              <p:cNvSpPr/>
              <p:nvPr/>
            </p:nvSpPr>
            <p:spPr>
              <a:xfrm>
                <a:off x="1187958" y="516483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52" name="object 1550">
                <a:extLst>
                  <a:ext uri="{FF2B5EF4-FFF2-40B4-BE49-F238E27FC236}">
                    <a16:creationId xmlns:a16="http://schemas.microsoft.com/office/drawing/2014/main" id="{2F4962E5-0A0D-43FB-9D82-97C3057548DA}"/>
                  </a:ext>
                </a:extLst>
              </p:cNvPr>
              <p:cNvSpPr/>
              <p:nvPr/>
            </p:nvSpPr>
            <p:spPr>
              <a:xfrm>
                <a:off x="1188719" y="5165597"/>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53" name="object 1551">
                <a:extLst>
                  <a:ext uri="{FF2B5EF4-FFF2-40B4-BE49-F238E27FC236}">
                    <a16:creationId xmlns:a16="http://schemas.microsoft.com/office/drawing/2014/main" id="{1089C52A-B8BB-43F1-8FB8-F7887173025A}"/>
                  </a:ext>
                </a:extLst>
              </p:cNvPr>
              <p:cNvSpPr/>
              <p:nvPr/>
            </p:nvSpPr>
            <p:spPr>
              <a:xfrm>
                <a:off x="1190244" y="5166359"/>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54" name="object 1552">
                <a:extLst>
                  <a:ext uri="{FF2B5EF4-FFF2-40B4-BE49-F238E27FC236}">
                    <a16:creationId xmlns:a16="http://schemas.microsoft.com/office/drawing/2014/main" id="{7E804395-06A4-488F-930E-71BD8F9AC602}"/>
                  </a:ext>
                </a:extLst>
              </p:cNvPr>
              <p:cNvSpPr/>
              <p:nvPr/>
            </p:nvSpPr>
            <p:spPr>
              <a:xfrm>
                <a:off x="1191005" y="516712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55" name="object 1553">
                <a:extLst>
                  <a:ext uri="{FF2B5EF4-FFF2-40B4-BE49-F238E27FC236}">
                    <a16:creationId xmlns:a16="http://schemas.microsoft.com/office/drawing/2014/main" id="{3D2B37BA-9648-4F67-BC96-8D5B69E453C1}"/>
                  </a:ext>
                </a:extLst>
              </p:cNvPr>
              <p:cNvSpPr/>
              <p:nvPr/>
            </p:nvSpPr>
            <p:spPr>
              <a:xfrm>
                <a:off x="1192530" y="5167884"/>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56" name="object 1554">
                <a:extLst>
                  <a:ext uri="{FF2B5EF4-FFF2-40B4-BE49-F238E27FC236}">
                    <a16:creationId xmlns:a16="http://schemas.microsoft.com/office/drawing/2014/main" id="{03DAF105-E842-444A-9C83-3959DA1398AC}"/>
                  </a:ext>
                </a:extLst>
              </p:cNvPr>
              <p:cNvSpPr/>
              <p:nvPr/>
            </p:nvSpPr>
            <p:spPr>
              <a:xfrm>
                <a:off x="1193291" y="5168646"/>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57" name="object 1555">
                <a:extLst>
                  <a:ext uri="{FF2B5EF4-FFF2-40B4-BE49-F238E27FC236}">
                    <a16:creationId xmlns:a16="http://schemas.microsoft.com/office/drawing/2014/main" id="{54C0EB18-658B-483E-A708-2B76CA04B2B5}"/>
                  </a:ext>
                </a:extLst>
              </p:cNvPr>
              <p:cNvSpPr/>
              <p:nvPr/>
            </p:nvSpPr>
            <p:spPr>
              <a:xfrm>
                <a:off x="1194053" y="5169408"/>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58" name="object 1556">
                <a:extLst>
                  <a:ext uri="{FF2B5EF4-FFF2-40B4-BE49-F238E27FC236}">
                    <a16:creationId xmlns:a16="http://schemas.microsoft.com/office/drawing/2014/main" id="{111824BE-41A0-45BC-821D-480DB7A27724}"/>
                  </a:ext>
                </a:extLst>
              </p:cNvPr>
              <p:cNvSpPr/>
              <p:nvPr/>
            </p:nvSpPr>
            <p:spPr>
              <a:xfrm>
                <a:off x="1195577" y="5170170"/>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59" name="object 1557">
                <a:extLst>
                  <a:ext uri="{FF2B5EF4-FFF2-40B4-BE49-F238E27FC236}">
                    <a16:creationId xmlns:a16="http://schemas.microsoft.com/office/drawing/2014/main" id="{6D064DB3-D803-4C4E-9488-214CE3436CB2}"/>
                  </a:ext>
                </a:extLst>
              </p:cNvPr>
              <p:cNvSpPr/>
              <p:nvPr/>
            </p:nvSpPr>
            <p:spPr>
              <a:xfrm>
                <a:off x="1196339" y="5170932"/>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60" name="object 1558">
                <a:extLst>
                  <a:ext uri="{FF2B5EF4-FFF2-40B4-BE49-F238E27FC236}">
                    <a16:creationId xmlns:a16="http://schemas.microsoft.com/office/drawing/2014/main" id="{AFEE265F-608F-45AB-85E4-9F47AB0490AD}"/>
                  </a:ext>
                </a:extLst>
              </p:cNvPr>
              <p:cNvSpPr/>
              <p:nvPr/>
            </p:nvSpPr>
            <p:spPr>
              <a:xfrm>
                <a:off x="1197863" y="5171694"/>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61" name="object 1559">
                <a:extLst>
                  <a:ext uri="{FF2B5EF4-FFF2-40B4-BE49-F238E27FC236}">
                    <a16:creationId xmlns:a16="http://schemas.microsoft.com/office/drawing/2014/main" id="{EFFDCB1B-CAD2-4F90-868D-17CABE224CBA}"/>
                  </a:ext>
                </a:extLst>
              </p:cNvPr>
              <p:cNvSpPr/>
              <p:nvPr/>
            </p:nvSpPr>
            <p:spPr>
              <a:xfrm>
                <a:off x="1198625" y="5172455"/>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62" name="object 1560">
                <a:extLst>
                  <a:ext uri="{FF2B5EF4-FFF2-40B4-BE49-F238E27FC236}">
                    <a16:creationId xmlns:a16="http://schemas.microsoft.com/office/drawing/2014/main" id="{A81846F7-AE11-4773-9B72-CACFD8DDE675}"/>
                  </a:ext>
                </a:extLst>
              </p:cNvPr>
              <p:cNvSpPr/>
              <p:nvPr/>
            </p:nvSpPr>
            <p:spPr>
              <a:xfrm>
                <a:off x="1200150" y="5173217"/>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63" name="object 1561">
                <a:extLst>
                  <a:ext uri="{FF2B5EF4-FFF2-40B4-BE49-F238E27FC236}">
                    <a16:creationId xmlns:a16="http://schemas.microsoft.com/office/drawing/2014/main" id="{00DE9398-5B3F-40FC-B48F-300056D0AE9B}"/>
                  </a:ext>
                </a:extLst>
              </p:cNvPr>
              <p:cNvSpPr/>
              <p:nvPr/>
            </p:nvSpPr>
            <p:spPr>
              <a:xfrm>
                <a:off x="1200911" y="5173979"/>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64" name="object 1562">
                <a:extLst>
                  <a:ext uri="{FF2B5EF4-FFF2-40B4-BE49-F238E27FC236}">
                    <a16:creationId xmlns:a16="http://schemas.microsoft.com/office/drawing/2014/main" id="{E8471AA1-5B27-4F24-A4B6-C19CD187E9AC}"/>
                  </a:ext>
                </a:extLst>
              </p:cNvPr>
              <p:cNvSpPr/>
              <p:nvPr/>
            </p:nvSpPr>
            <p:spPr>
              <a:xfrm>
                <a:off x="1202436" y="517474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65" name="object 1563">
                <a:extLst>
                  <a:ext uri="{FF2B5EF4-FFF2-40B4-BE49-F238E27FC236}">
                    <a16:creationId xmlns:a16="http://schemas.microsoft.com/office/drawing/2014/main" id="{3AAD017F-E1D6-4F2E-AD5B-31260BE37D34}"/>
                  </a:ext>
                </a:extLst>
              </p:cNvPr>
              <p:cNvSpPr/>
              <p:nvPr/>
            </p:nvSpPr>
            <p:spPr>
              <a:xfrm>
                <a:off x="1203197" y="5175503"/>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66" name="object 1564">
                <a:extLst>
                  <a:ext uri="{FF2B5EF4-FFF2-40B4-BE49-F238E27FC236}">
                    <a16:creationId xmlns:a16="http://schemas.microsoft.com/office/drawing/2014/main" id="{180681B2-0B47-4D05-8E7A-42741E3E368C}"/>
                  </a:ext>
                </a:extLst>
              </p:cNvPr>
              <p:cNvSpPr/>
              <p:nvPr/>
            </p:nvSpPr>
            <p:spPr>
              <a:xfrm>
                <a:off x="1204722" y="517626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67" name="object 1565">
                <a:extLst>
                  <a:ext uri="{FF2B5EF4-FFF2-40B4-BE49-F238E27FC236}">
                    <a16:creationId xmlns:a16="http://schemas.microsoft.com/office/drawing/2014/main" id="{90ECDFFB-F08A-4D31-BFA0-79A27C3DE182}"/>
                  </a:ext>
                </a:extLst>
              </p:cNvPr>
              <p:cNvSpPr/>
              <p:nvPr/>
            </p:nvSpPr>
            <p:spPr>
              <a:xfrm>
                <a:off x="1205483" y="5177028"/>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68" name="object 1566">
                <a:extLst>
                  <a:ext uri="{FF2B5EF4-FFF2-40B4-BE49-F238E27FC236}">
                    <a16:creationId xmlns:a16="http://schemas.microsoft.com/office/drawing/2014/main" id="{BDA696A2-8CEF-4F4C-A4C3-8D8E687E7167}"/>
                  </a:ext>
                </a:extLst>
              </p:cNvPr>
              <p:cNvSpPr/>
              <p:nvPr/>
            </p:nvSpPr>
            <p:spPr>
              <a:xfrm>
                <a:off x="1207008" y="5177790"/>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69" name="object 1567">
                <a:extLst>
                  <a:ext uri="{FF2B5EF4-FFF2-40B4-BE49-F238E27FC236}">
                    <a16:creationId xmlns:a16="http://schemas.microsoft.com/office/drawing/2014/main" id="{91E60DCF-4BED-40F2-8E6E-A9067858E87E}"/>
                  </a:ext>
                </a:extLst>
              </p:cNvPr>
              <p:cNvSpPr/>
              <p:nvPr/>
            </p:nvSpPr>
            <p:spPr>
              <a:xfrm>
                <a:off x="1207769" y="5178552"/>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70" name="object 1568">
                <a:extLst>
                  <a:ext uri="{FF2B5EF4-FFF2-40B4-BE49-F238E27FC236}">
                    <a16:creationId xmlns:a16="http://schemas.microsoft.com/office/drawing/2014/main" id="{573A62CE-B96A-4EAC-B9DC-98DFAD80B625}"/>
                  </a:ext>
                </a:extLst>
              </p:cNvPr>
              <p:cNvSpPr/>
              <p:nvPr/>
            </p:nvSpPr>
            <p:spPr>
              <a:xfrm>
                <a:off x="1209294" y="5179314"/>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71" name="object 1569">
                <a:extLst>
                  <a:ext uri="{FF2B5EF4-FFF2-40B4-BE49-F238E27FC236}">
                    <a16:creationId xmlns:a16="http://schemas.microsoft.com/office/drawing/2014/main" id="{3E75980B-E0CD-4088-BAE1-DCE9062D3805}"/>
                  </a:ext>
                </a:extLst>
              </p:cNvPr>
              <p:cNvSpPr/>
              <p:nvPr/>
            </p:nvSpPr>
            <p:spPr>
              <a:xfrm>
                <a:off x="1210055" y="5180076"/>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72" name="object 1570">
                <a:extLst>
                  <a:ext uri="{FF2B5EF4-FFF2-40B4-BE49-F238E27FC236}">
                    <a16:creationId xmlns:a16="http://schemas.microsoft.com/office/drawing/2014/main" id="{6080166C-71B4-462B-B5E1-494774F76096}"/>
                  </a:ext>
                </a:extLst>
              </p:cNvPr>
              <p:cNvSpPr/>
              <p:nvPr/>
            </p:nvSpPr>
            <p:spPr>
              <a:xfrm>
                <a:off x="1211580" y="5180838"/>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73" name="object 1571">
                <a:extLst>
                  <a:ext uri="{FF2B5EF4-FFF2-40B4-BE49-F238E27FC236}">
                    <a16:creationId xmlns:a16="http://schemas.microsoft.com/office/drawing/2014/main" id="{2EDB5D19-6E4F-4831-B716-7194A5A0DA4A}"/>
                  </a:ext>
                </a:extLst>
              </p:cNvPr>
              <p:cNvSpPr/>
              <p:nvPr/>
            </p:nvSpPr>
            <p:spPr>
              <a:xfrm>
                <a:off x="1212341" y="5181600"/>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74" name="object 1572">
                <a:extLst>
                  <a:ext uri="{FF2B5EF4-FFF2-40B4-BE49-F238E27FC236}">
                    <a16:creationId xmlns:a16="http://schemas.microsoft.com/office/drawing/2014/main" id="{6F6AEF59-CB13-4100-AF74-1CB2B480BEB9}"/>
                  </a:ext>
                </a:extLst>
              </p:cNvPr>
              <p:cNvSpPr/>
              <p:nvPr/>
            </p:nvSpPr>
            <p:spPr>
              <a:xfrm>
                <a:off x="1213866" y="518236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75" name="object 1573">
                <a:extLst>
                  <a:ext uri="{FF2B5EF4-FFF2-40B4-BE49-F238E27FC236}">
                    <a16:creationId xmlns:a16="http://schemas.microsoft.com/office/drawing/2014/main" id="{2B40BF61-C1EF-4D7B-8B37-425E00CD8959}"/>
                  </a:ext>
                </a:extLst>
              </p:cNvPr>
              <p:cNvSpPr/>
              <p:nvPr/>
            </p:nvSpPr>
            <p:spPr>
              <a:xfrm>
                <a:off x="1214627" y="5183123"/>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76" name="object 1574">
                <a:extLst>
                  <a:ext uri="{FF2B5EF4-FFF2-40B4-BE49-F238E27FC236}">
                    <a16:creationId xmlns:a16="http://schemas.microsoft.com/office/drawing/2014/main" id="{482D17A6-F240-4BEE-82BB-E21633F0D236}"/>
                  </a:ext>
                </a:extLst>
              </p:cNvPr>
              <p:cNvSpPr/>
              <p:nvPr/>
            </p:nvSpPr>
            <p:spPr>
              <a:xfrm>
                <a:off x="1215389" y="5183885"/>
                <a:ext cx="21590" cy="0"/>
              </a:xfrm>
              <a:custGeom>
                <a:avLst/>
                <a:gdLst/>
                <a:ahLst/>
                <a:cxnLst/>
                <a:rect l="l" t="t" r="r" b="b"/>
                <a:pathLst>
                  <a:path w="21590">
                    <a:moveTo>
                      <a:pt x="0" y="0"/>
                    </a:moveTo>
                    <a:lnTo>
                      <a:pt x="2133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77" name="object 1575">
                <a:extLst>
                  <a:ext uri="{FF2B5EF4-FFF2-40B4-BE49-F238E27FC236}">
                    <a16:creationId xmlns:a16="http://schemas.microsoft.com/office/drawing/2014/main" id="{2E374E77-F108-489B-8F13-79D948D6A607}"/>
                  </a:ext>
                </a:extLst>
              </p:cNvPr>
              <p:cNvSpPr/>
              <p:nvPr/>
            </p:nvSpPr>
            <p:spPr>
              <a:xfrm>
                <a:off x="1216913" y="5184647"/>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78" name="object 1576">
                <a:extLst>
                  <a:ext uri="{FF2B5EF4-FFF2-40B4-BE49-F238E27FC236}">
                    <a16:creationId xmlns:a16="http://schemas.microsoft.com/office/drawing/2014/main" id="{D98DC9C2-8852-4547-93F3-A8FC56CB6556}"/>
                  </a:ext>
                </a:extLst>
              </p:cNvPr>
              <p:cNvSpPr/>
              <p:nvPr/>
            </p:nvSpPr>
            <p:spPr>
              <a:xfrm>
                <a:off x="1217675" y="5185409"/>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79" name="object 1577">
                <a:extLst>
                  <a:ext uri="{FF2B5EF4-FFF2-40B4-BE49-F238E27FC236}">
                    <a16:creationId xmlns:a16="http://schemas.microsoft.com/office/drawing/2014/main" id="{27E58EBB-F956-43F9-BC48-44E96C00E4C5}"/>
                  </a:ext>
                </a:extLst>
              </p:cNvPr>
              <p:cNvSpPr/>
              <p:nvPr/>
            </p:nvSpPr>
            <p:spPr>
              <a:xfrm>
                <a:off x="1219200" y="518617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80" name="object 1578">
                <a:extLst>
                  <a:ext uri="{FF2B5EF4-FFF2-40B4-BE49-F238E27FC236}">
                    <a16:creationId xmlns:a16="http://schemas.microsoft.com/office/drawing/2014/main" id="{81A4B874-1659-498F-86D7-501B962EA1AA}"/>
                  </a:ext>
                </a:extLst>
              </p:cNvPr>
              <p:cNvSpPr/>
              <p:nvPr/>
            </p:nvSpPr>
            <p:spPr>
              <a:xfrm>
                <a:off x="1219961" y="5186934"/>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81" name="object 1579">
                <a:extLst>
                  <a:ext uri="{FF2B5EF4-FFF2-40B4-BE49-F238E27FC236}">
                    <a16:creationId xmlns:a16="http://schemas.microsoft.com/office/drawing/2014/main" id="{7E252D5C-4297-4002-9887-7115B036B1AE}"/>
                  </a:ext>
                </a:extLst>
              </p:cNvPr>
              <p:cNvSpPr/>
              <p:nvPr/>
            </p:nvSpPr>
            <p:spPr>
              <a:xfrm>
                <a:off x="1221486" y="5187696"/>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82" name="object 1580">
                <a:extLst>
                  <a:ext uri="{FF2B5EF4-FFF2-40B4-BE49-F238E27FC236}">
                    <a16:creationId xmlns:a16="http://schemas.microsoft.com/office/drawing/2014/main" id="{1CD5CED1-2A1E-4AA4-A111-74D9BB84AD57}"/>
                  </a:ext>
                </a:extLst>
              </p:cNvPr>
              <p:cNvSpPr/>
              <p:nvPr/>
            </p:nvSpPr>
            <p:spPr>
              <a:xfrm>
                <a:off x="1222247" y="5188458"/>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83" name="object 1581">
                <a:extLst>
                  <a:ext uri="{FF2B5EF4-FFF2-40B4-BE49-F238E27FC236}">
                    <a16:creationId xmlns:a16="http://schemas.microsoft.com/office/drawing/2014/main" id="{EE1EFFF4-7E64-4B32-A962-D3EE8C70402D}"/>
                  </a:ext>
                </a:extLst>
              </p:cNvPr>
              <p:cNvSpPr/>
              <p:nvPr/>
            </p:nvSpPr>
            <p:spPr>
              <a:xfrm>
                <a:off x="1223772" y="5189220"/>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84" name="object 1582">
                <a:extLst>
                  <a:ext uri="{FF2B5EF4-FFF2-40B4-BE49-F238E27FC236}">
                    <a16:creationId xmlns:a16="http://schemas.microsoft.com/office/drawing/2014/main" id="{34FE1ED2-8751-42D4-9B4A-6D3645800DC2}"/>
                  </a:ext>
                </a:extLst>
              </p:cNvPr>
              <p:cNvSpPr/>
              <p:nvPr/>
            </p:nvSpPr>
            <p:spPr>
              <a:xfrm>
                <a:off x="1224533" y="5189982"/>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85" name="object 1583">
                <a:extLst>
                  <a:ext uri="{FF2B5EF4-FFF2-40B4-BE49-F238E27FC236}">
                    <a16:creationId xmlns:a16="http://schemas.microsoft.com/office/drawing/2014/main" id="{CD88C605-44FD-4D4B-8CF2-0D02F285A62D}"/>
                  </a:ext>
                </a:extLst>
              </p:cNvPr>
              <p:cNvSpPr/>
              <p:nvPr/>
            </p:nvSpPr>
            <p:spPr>
              <a:xfrm>
                <a:off x="1226058" y="5190744"/>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86" name="object 1584">
                <a:extLst>
                  <a:ext uri="{FF2B5EF4-FFF2-40B4-BE49-F238E27FC236}">
                    <a16:creationId xmlns:a16="http://schemas.microsoft.com/office/drawing/2014/main" id="{FF93715E-CE1A-40A8-8AE3-E6A7485EB9D3}"/>
                  </a:ext>
                </a:extLst>
              </p:cNvPr>
              <p:cNvSpPr/>
              <p:nvPr/>
            </p:nvSpPr>
            <p:spPr>
              <a:xfrm>
                <a:off x="1226819" y="519150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87" name="object 1585">
                <a:extLst>
                  <a:ext uri="{FF2B5EF4-FFF2-40B4-BE49-F238E27FC236}">
                    <a16:creationId xmlns:a16="http://schemas.microsoft.com/office/drawing/2014/main" id="{A6C42230-56D7-4F8F-9063-F9C695C3750A}"/>
                  </a:ext>
                </a:extLst>
              </p:cNvPr>
              <p:cNvSpPr/>
              <p:nvPr/>
            </p:nvSpPr>
            <p:spPr>
              <a:xfrm>
                <a:off x="1228344" y="5192267"/>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88" name="object 1586">
                <a:extLst>
                  <a:ext uri="{FF2B5EF4-FFF2-40B4-BE49-F238E27FC236}">
                    <a16:creationId xmlns:a16="http://schemas.microsoft.com/office/drawing/2014/main" id="{5A95248A-438A-4C8A-AD93-C1F04F41C3C7}"/>
                  </a:ext>
                </a:extLst>
              </p:cNvPr>
              <p:cNvSpPr/>
              <p:nvPr/>
            </p:nvSpPr>
            <p:spPr>
              <a:xfrm>
                <a:off x="1229105" y="5193029"/>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89" name="object 1587">
                <a:extLst>
                  <a:ext uri="{FF2B5EF4-FFF2-40B4-BE49-F238E27FC236}">
                    <a16:creationId xmlns:a16="http://schemas.microsoft.com/office/drawing/2014/main" id="{9095097D-4F9C-4A29-8430-CF6CC54347F1}"/>
                  </a:ext>
                </a:extLst>
              </p:cNvPr>
              <p:cNvSpPr/>
              <p:nvPr/>
            </p:nvSpPr>
            <p:spPr>
              <a:xfrm>
                <a:off x="1229867" y="519379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90" name="object 1588">
                <a:extLst>
                  <a:ext uri="{FF2B5EF4-FFF2-40B4-BE49-F238E27FC236}">
                    <a16:creationId xmlns:a16="http://schemas.microsoft.com/office/drawing/2014/main" id="{58CDCCD7-218F-4293-A037-638B998A654B}"/>
                  </a:ext>
                </a:extLst>
              </p:cNvPr>
              <p:cNvSpPr/>
              <p:nvPr/>
            </p:nvSpPr>
            <p:spPr>
              <a:xfrm>
                <a:off x="1231391" y="5194553"/>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91" name="object 1589">
                <a:extLst>
                  <a:ext uri="{FF2B5EF4-FFF2-40B4-BE49-F238E27FC236}">
                    <a16:creationId xmlns:a16="http://schemas.microsoft.com/office/drawing/2014/main" id="{6BEDB246-4B1C-46E1-84C5-74BFBF05C3B6}"/>
                  </a:ext>
                </a:extLst>
              </p:cNvPr>
              <p:cNvSpPr/>
              <p:nvPr/>
            </p:nvSpPr>
            <p:spPr>
              <a:xfrm>
                <a:off x="1232153" y="519531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92" name="object 1590">
                <a:extLst>
                  <a:ext uri="{FF2B5EF4-FFF2-40B4-BE49-F238E27FC236}">
                    <a16:creationId xmlns:a16="http://schemas.microsoft.com/office/drawing/2014/main" id="{C45DC270-517D-4CAF-8A15-8E683419243E}"/>
                  </a:ext>
                </a:extLst>
              </p:cNvPr>
              <p:cNvSpPr/>
              <p:nvPr/>
            </p:nvSpPr>
            <p:spPr>
              <a:xfrm>
                <a:off x="1233677" y="5196078"/>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93" name="object 1591">
                <a:extLst>
                  <a:ext uri="{FF2B5EF4-FFF2-40B4-BE49-F238E27FC236}">
                    <a16:creationId xmlns:a16="http://schemas.microsoft.com/office/drawing/2014/main" id="{468A95F1-6EE2-4E24-B96D-21B9074EB895}"/>
                  </a:ext>
                </a:extLst>
              </p:cNvPr>
              <p:cNvSpPr/>
              <p:nvPr/>
            </p:nvSpPr>
            <p:spPr>
              <a:xfrm>
                <a:off x="1234439" y="5196840"/>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94" name="object 1592">
                <a:extLst>
                  <a:ext uri="{FF2B5EF4-FFF2-40B4-BE49-F238E27FC236}">
                    <a16:creationId xmlns:a16="http://schemas.microsoft.com/office/drawing/2014/main" id="{BE57CDFB-0F52-44DE-8517-AA37A1194D00}"/>
                  </a:ext>
                </a:extLst>
              </p:cNvPr>
              <p:cNvSpPr/>
              <p:nvPr/>
            </p:nvSpPr>
            <p:spPr>
              <a:xfrm>
                <a:off x="1235202" y="5197602"/>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95" name="object 1593">
                <a:extLst>
                  <a:ext uri="{FF2B5EF4-FFF2-40B4-BE49-F238E27FC236}">
                    <a16:creationId xmlns:a16="http://schemas.microsoft.com/office/drawing/2014/main" id="{C39E7208-5948-41AF-8AF2-F8F78517E5AC}"/>
                  </a:ext>
                </a:extLst>
              </p:cNvPr>
              <p:cNvSpPr/>
              <p:nvPr/>
            </p:nvSpPr>
            <p:spPr>
              <a:xfrm>
                <a:off x="1236725" y="5198364"/>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96" name="object 1594">
                <a:extLst>
                  <a:ext uri="{FF2B5EF4-FFF2-40B4-BE49-F238E27FC236}">
                    <a16:creationId xmlns:a16="http://schemas.microsoft.com/office/drawing/2014/main" id="{1F34A06A-A09C-4A8C-BC0B-CCACC49EC733}"/>
                  </a:ext>
                </a:extLst>
              </p:cNvPr>
              <p:cNvSpPr/>
              <p:nvPr/>
            </p:nvSpPr>
            <p:spPr>
              <a:xfrm>
                <a:off x="1237488" y="5199126"/>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97" name="object 1595">
                <a:extLst>
                  <a:ext uri="{FF2B5EF4-FFF2-40B4-BE49-F238E27FC236}">
                    <a16:creationId xmlns:a16="http://schemas.microsoft.com/office/drawing/2014/main" id="{EF55994A-10B1-45CD-A3B5-30FB4FF0F9F7}"/>
                  </a:ext>
                </a:extLst>
              </p:cNvPr>
              <p:cNvSpPr/>
              <p:nvPr/>
            </p:nvSpPr>
            <p:spPr>
              <a:xfrm>
                <a:off x="1239011" y="5199888"/>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98" name="object 1596">
                <a:extLst>
                  <a:ext uri="{FF2B5EF4-FFF2-40B4-BE49-F238E27FC236}">
                    <a16:creationId xmlns:a16="http://schemas.microsoft.com/office/drawing/2014/main" id="{3F184635-0539-49DC-895E-9026077B580E}"/>
                  </a:ext>
                </a:extLst>
              </p:cNvPr>
              <p:cNvSpPr/>
              <p:nvPr/>
            </p:nvSpPr>
            <p:spPr>
              <a:xfrm>
                <a:off x="1239774" y="5200650"/>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299" name="object 1597">
                <a:extLst>
                  <a:ext uri="{FF2B5EF4-FFF2-40B4-BE49-F238E27FC236}">
                    <a16:creationId xmlns:a16="http://schemas.microsoft.com/office/drawing/2014/main" id="{D08211C8-1C5F-4C1C-939A-EA949E10518C}"/>
                  </a:ext>
                </a:extLst>
              </p:cNvPr>
              <p:cNvSpPr/>
              <p:nvPr/>
            </p:nvSpPr>
            <p:spPr>
              <a:xfrm>
                <a:off x="1240536" y="520141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00" name="object 1598">
                <a:extLst>
                  <a:ext uri="{FF2B5EF4-FFF2-40B4-BE49-F238E27FC236}">
                    <a16:creationId xmlns:a16="http://schemas.microsoft.com/office/drawing/2014/main" id="{346A335B-F222-40E0-BF8C-16E9DF96CF3A}"/>
                  </a:ext>
                </a:extLst>
              </p:cNvPr>
              <p:cNvSpPr/>
              <p:nvPr/>
            </p:nvSpPr>
            <p:spPr>
              <a:xfrm>
                <a:off x="1242060" y="5202173"/>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01" name="object 1599">
                <a:extLst>
                  <a:ext uri="{FF2B5EF4-FFF2-40B4-BE49-F238E27FC236}">
                    <a16:creationId xmlns:a16="http://schemas.microsoft.com/office/drawing/2014/main" id="{18871E37-21A6-4D71-8D3D-234E4A3DC445}"/>
                  </a:ext>
                </a:extLst>
              </p:cNvPr>
              <p:cNvSpPr/>
              <p:nvPr/>
            </p:nvSpPr>
            <p:spPr>
              <a:xfrm>
                <a:off x="1242822" y="520293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02" name="object 1600">
                <a:extLst>
                  <a:ext uri="{FF2B5EF4-FFF2-40B4-BE49-F238E27FC236}">
                    <a16:creationId xmlns:a16="http://schemas.microsoft.com/office/drawing/2014/main" id="{B35904F2-8A18-4A0E-9973-E61C12040F49}"/>
                  </a:ext>
                </a:extLst>
              </p:cNvPr>
              <p:cNvSpPr/>
              <p:nvPr/>
            </p:nvSpPr>
            <p:spPr>
              <a:xfrm>
                <a:off x="1244346" y="5203697"/>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03" name="object 1601">
                <a:extLst>
                  <a:ext uri="{FF2B5EF4-FFF2-40B4-BE49-F238E27FC236}">
                    <a16:creationId xmlns:a16="http://schemas.microsoft.com/office/drawing/2014/main" id="{B33CE18A-E0B3-46A6-98D1-4FC41CBE092B}"/>
                  </a:ext>
                </a:extLst>
              </p:cNvPr>
              <p:cNvSpPr/>
              <p:nvPr/>
            </p:nvSpPr>
            <p:spPr>
              <a:xfrm>
                <a:off x="1245108" y="5204459"/>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04" name="object 1602">
                <a:extLst>
                  <a:ext uri="{FF2B5EF4-FFF2-40B4-BE49-F238E27FC236}">
                    <a16:creationId xmlns:a16="http://schemas.microsoft.com/office/drawing/2014/main" id="{AEBEEC3E-9DCA-4AD0-8941-0BC8A00583B8}"/>
                  </a:ext>
                </a:extLst>
              </p:cNvPr>
              <p:cNvSpPr/>
              <p:nvPr/>
            </p:nvSpPr>
            <p:spPr>
              <a:xfrm>
                <a:off x="1245869" y="520522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05" name="object 1603">
                <a:extLst>
                  <a:ext uri="{FF2B5EF4-FFF2-40B4-BE49-F238E27FC236}">
                    <a16:creationId xmlns:a16="http://schemas.microsoft.com/office/drawing/2014/main" id="{B0085164-2709-4111-99DB-54D79561D19A}"/>
                  </a:ext>
                </a:extLst>
              </p:cNvPr>
              <p:cNvSpPr/>
              <p:nvPr/>
            </p:nvSpPr>
            <p:spPr>
              <a:xfrm>
                <a:off x="1247394" y="5205984"/>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06" name="object 1604">
                <a:extLst>
                  <a:ext uri="{FF2B5EF4-FFF2-40B4-BE49-F238E27FC236}">
                    <a16:creationId xmlns:a16="http://schemas.microsoft.com/office/drawing/2014/main" id="{87FF17A9-FF8D-4D33-9126-86FFA715F429}"/>
                  </a:ext>
                </a:extLst>
              </p:cNvPr>
              <p:cNvSpPr/>
              <p:nvPr/>
            </p:nvSpPr>
            <p:spPr>
              <a:xfrm>
                <a:off x="1248155" y="5206746"/>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07" name="object 1605">
                <a:extLst>
                  <a:ext uri="{FF2B5EF4-FFF2-40B4-BE49-F238E27FC236}">
                    <a16:creationId xmlns:a16="http://schemas.microsoft.com/office/drawing/2014/main" id="{6E83F5FC-DBEF-48F2-B650-3EB2F9F28D13}"/>
                  </a:ext>
                </a:extLst>
              </p:cNvPr>
              <p:cNvSpPr/>
              <p:nvPr/>
            </p:nvSpPr>
            <p:spPr>
              <a:xfrm>
                <a:off x="1249680" y="5207508"/>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08" name="object 1606">
                <a:extLst>
                  <a:ext uri="{FF2B5EF4-FFF2-40B4-BE49-F238E27FC236}">
                    <a16:creationId xmlns:a16="http://schemas.microsoft.com/office/drawing/2014/main" id="{ADBE97FA-5F39-4C54-8E5E-C28ED17191BD}"/>
                  </a:ext>
                </a:extLst>
              </p:cNvPr>
              <p:cNvSpPr/>
              <p:nvPr/>
            </p:nvSpPr>
            <p:spPr>
              <a:xfrm>
                <a:off x="1250441" y="5208270"/>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09" name="object 1607">
                <a:extLst>
                  <a:ext uri="{FF2B5EF4-FFF2-40B4-BE49-F238E27FC236}">
                    <a16:creationId xmlns:a16="http://schemas.microsoft.com/office/drawing/2014/main" id="{4986A36D-43BD-4EDD-9CB8-B9535FB5D63C}"/>
                  </a:ext>
                </a:extLst>
              </p:cNvPr>
              <p:cNvSpPr/>
              <p:nvPr/>
            </p:nvSpPr>
            <p:spPr>
              <a:xfrm>
                <a:off x="1251203" y="5209032"/>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10" name="object 1608">
                <a:extLst>
                  <a:ext uri="{FF2B5EF4-FFF2-40B4-BE49-F238E27FC236}">
                    <a16:creationId xmlns:a16="http://schemas.microsoft.com/office/drawing/2014/main" id="{DC6A3CEE-82C8-42E8-8568-B8B4618EE5F9}"/>
                  </a:ext>
                </a:extLst>
              </p:cNvPr>
              <p:cNvSpPr/>
              <p:nvPr/>
            </p:nvSpPr>
            <p:spPr>
              <a:xfrm>
                <a:off x="1252727" y="5209794"/>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11" name="object 1609">
                <a:extLst>
                  <a:ext uri="{FF2B5EF4-FFF2-40B4-BE49-F238E27FC236}">
                    <a16:creationId xmlns:a16="http://schemas.microsoft.com/office/drawing/2014/main" id="{929C6E4A-9813-4107-AC06-BAD273677047}"/>
                  </a:ext>
                </a:extLst>
              </p:cNvPr>
              <p:cNvSpPr/>
              <p:nvPr/>
            </p:nvSpPr>
            <p:spPr>
              <a:xfrm>
                <a:off x="1253489" y="521055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12" name="object 1610">
                <a:extLst>
                  <a:ext uri="{FF2B5EF4-FFF2-40B4-BE49-F238E27FC236}">
                    <a16:creationId xmlns:a16="http://schemas.microsoft.com/office/drawing/2014/main" id="{67697A74-0488-4014-83C9-ACF93FE0BB00}"/>
                  </a:ext>
                </a:extLst>
              </p:cNvPr>
              <p:cNvSpPr/>
              <p:nvPr/>
            </p:nvSpPr>
            <p:spPr>
              <a:xfrm>
                <a:off x="1255013" y="5211317"/>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13" name="object 1611">
                <a:extLst>
                  <a:ext uri="{FF2B5EF4-FFF2-40B4-BE49-F238E27FC236}">
                    <a16:creationId xmlns:a16="http://schemas.microsoft.com/office/drawing/2014/main" id="{A366F8A1-2E81-4747-8C1F-EDD03B0EAE17}"/>
                  </a:ext>
                </a:extLst>
              </p:cNvPr>
              <p:cNvSpPr/>
              <p:nvPr/>
            </p:nvSpPr>
            <p:spPr>
              <a:xfrm>
                <a:off x="1255775" y="5212079"/>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14" name="object 1612">
                <a:extLst>
                  <a:ext uri="{FF2B5EF4-FFF2-40B4-BE49-F238E27FC236}">
                    <a16:creationId xmlns:a16="http://schemas.microsoft.com/office/drawing/2014/main" id="{57B749EE-5F34-4DFD-BCE4-E3D4AE94976F}"/>
                  </a:ext>
                </a:extLst>
              </p:cNvPr>
              <p:cNvSpPr/>
              <p:nvPr/>
            </p:nvSpPr>
            <p:spPr>
              <a:xfrm>
                <a:off x="1256538" y="521284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15" name="object 1613">
                <a:extLst>
                  <a:ext uri="{FF2B5EF4-FFF2-40B4-BE49-F238E27FC236}">
                    <a16:creationId xmlns:a16="http://schemas.microsoft.com/office/drawing/2014/main" id="{3018832D-3F58-4619-B871-F8E23565EC36}"/>
                  </a:ext>
                </a:extLst>
              </p:cNvPr>
              <p:cNvSpPr/>
              <p:nvPr/>
            </p:nvSpPr>
            <p:spPr>
              <a:xfrm>
                <a:off x="1258061" y="5213603"/>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16" name="object 1614">
                <a:extLst>
                  <a:ext uri="{FF2B5EF4-FFF2-40B4-BE49-F238E27FC236}">
                    <a16:creationId xmlns:a16="http://schemas.microsoft.com/office/drawing/2014/main" id="{70CD9D16-DAB4-4F66-A621-884BEA839F3E}"/>
                  </a:ext>
                </a:extLst>
              </p:cNvPr>
              <p:cNvSpPr/>
              <p:nvPr/>
            </p:nvSpPr>
            <p:spPr>
              <a:xfrm>
                <a:off x="1258824" y="521436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17" name="object 1615">
                <a:extLst>
                  <a:ext uri="{FF2B5EF4-FFF2-40B4-BE49-F238E27FC236}">
                    <a16:creationId xmlns:a16="http://schemas.microsoft.com/office/drawing/2014/main" id="{5921C04B-1BD1-4282-A8F8-FFBE8A914694}"/>
                  </a:ext>
                </a:extLst>
              </p:cNvPr>
              <p:cNvSpPr/>
              <p:nvPr/>
            </p:nvSpPr>
            <p:spPr>
              <a:xfrm>
                <a:off x="1260347" y="5215128"/>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18" name="object 1616">
                <a:extLst>
                  <a:ext uri="{FF2B5EF4-FFF2-40B4-BE49-F238E27FC236}">
                    <a16:creationId xmlns:a16="http://schemas.microsoft.com/office/drawing/2014/main" id="{4CC342F9-68CF-4868-A654-4C5D2D1354E2}"/>
                  </a:ext>
                </a:extLst>
              </p:cNvPr>
              <p:cNvSpPr/>
              <p:nvPr/>
            </p:nvSpPr>
            <p:spPr>
              <a:xfrm>
                <a:off x="1261110" y="5215890"/>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19" name="object 1617">
                <a:extLst>
                  <a:ext uri="{FF2B5EF4-FFF2-40B4-BE49-F238E27FC236}">
                    <a16:creationId xmlns:a16="http://schemas.microsoft.com/office/drawing/2014/main" id="{854CFB87-408B-4EE1-BB43-5D437B2A5D8E}"/>
                  </a:ext>
                </a:extLst>
              </p:cNvPr>
              <p:cNvSpPr/>
              <p:nvPr/>
            </p:nvSpPr>
            <p:spPr>
              <a:xfrm>
                <a:off x="1261872" y="5216652"/>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20" name="object 1618">
                <a:extLst>
                  <a:ext uri="{FF2B5EF4-FFF2-40B4-BE49-F238E27FC236}">
                    <a16:creationId xmlns:a16="http://schemas.microsoft.com/office/drawing/2014/main" id="{20934A87-4B94-4724-A97B-58F20537D04F}"/>
                  </a:ext>
                </a:extLst>
              </p:cNvPr>
              <p:cNvSpPr/>
              <p:nvPr/>
            </p:nvSpPr>
            <p:spPr>
              <a:xfrm>
                <a:off x="1263396" y="5217414"/>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21" name="object 1619">
                <a:extLst>
                  <a:ext uri="{FF2B5EF4-FFF2-40B4-BE49-F238E27FC236}">
                    <a16:creationId xmlns:a16="http://schemas.microsoft.com/office/drawing/2014/main" id="{C0340933-275E-4C05-A7BA-C543CB1773A0}"/>
                  </a:ext>
                </a:extLst>
              </p:cNvPr>
              <p:cNvSpPr/>
              <p:nvPr/>
            </p:nvSpPr>
            <p:spPr>
              <a:xfrm>
                <a:off x="1264158" y="5218176"/>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22" name="object 1620">
                <a:extLst>
                  <a:ext uri="{FF2B5EF4-FFF2-40B4-BE49-F238E27FC236}">
                    <a16:creationId xmlns:a16="http://schemas.microsoft.com/office/drawing/2014/main" id="{A94D4C1E-936E-497D-B975-3163DE27C385}"/>
                  </a:ext>
                </a:extLst>
              </p:cNvPr>
              <p:cNvSpPr/>
              <p:nvPr/>
            </p:nvSpPr>
            <p:spPr>
              <a:xfrm>
                <a:off x="1265682" y="5218938"/>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23" name="object 1621">
                <a:extLst>
                  <a:ext uri="{FF2B5EF4-FFF2-40B4-BE49-F238E27FC236}">
                    <a16:creationId xmlns:a16="http://schemas.microsoft.com/office/drawing/2014/main" id="{10FA184B-7042-4DE6-A4A0-3A161F8A2170}"/>
                  </a:ext>
                </a:extLst>
              </p:cNvPr>
              <p:cNvSpPr/>
              <p:nvPr/>
            </p:nvSpPr>
            <p:spPr>
              <a:xfrm>
                <a:off x="1266444" y="5219700"/>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24" name="object 1622">
                <a:extLst>
                  <a:ext uri="{FF2B5EF4-FFF2-40B4-BE49-F238E27FC236}">
                    <a16:creationId xmlns:a16="http://schemas.microsoft.com/office/drawing/2014/main" id="{790B4F6E-CBF5-4AF8-85DF-E4FFC9573DA9}"/>
                  </a:ext>
                </a:extLst>
              </p:cNvPr>
              <p:cNvSpPr/>
              <p:nvPr/>
            </p:nvSpPr>
            <p:spPr>
              <a:xfrm>
                <a:off x="1267205" y="522046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25" name="object 1623">
                <a:extLst>
                  <a:ext uri="{FF2B5EF4-FFF2-40B4-BE49-F238E27FC236}">
                    <a16:creationId xmlns:a16="http://schemas.microsoft.com/office/drawing/2014/main" id="{6DEF84D6-8A7D-491E-BD71-6A3DD4C2A541}"/>
                  </a:ext>
                </a:extLst>
              </p:cNvPr>
              <p:cNvSpPr/>
              <p:nvPr/>
            </p:nvSpPr>
            <p:spPr>
              <a:xfrm>
                <a:off x="1268730" y="5221223"/>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26" name="object 1624">
                <a:extLst>
                  <a:ext uri="{FF2B5EF4-FFF2-40B4-BE49-F238E27FC236}">
                    <a16:creationId xmlns:a16="http://schemas.microsoft.com/office/drawing/2014/main" id="{EDB21571-97B4-4339-B8E5-16C73EC29E97}"/>
                  </a:ext>
                </a:extLst>
              </p:cNvPr>
              <p:cNvSpPr/>
              <p:nvPr/>
            </p:nvSpPr>
            <p:spPr>
              <a:xfrm>
                <a:off x="1269491" y="522198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27" name="object 1625">
                <a:extLst>
                  <a:ext uri="{FF2B5EF4-FFF2-40B4-BE49-F238E27FC236}">
                    <a16:creationId xmlns:a16="http://schemas.microsoft.com/office/drawing/2014/main" id="{5992191B-4D0A-43AB-94FA-08FD4B984648}"/>
                  </a:ext>
                </a:extLst>
              </p:cNvPr>
              <p:cNvSpPr/>
              <p:nvPr/>
            </p:nvSpPr>
            <p:spPr>
              <a:xfrm>
                <a:off x="1271016" y="5222747"/>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28" name="object 1626">
                <a:extLst>
                  <a:ext uri="{FF2B5EF4-FFF2-40B4-BE49-F238E27FC236}">
                    <a16:creationId xmlns:a16="http://schemas.microsoft.com/office/drawing/2014/main" id="{5FC8141E-A9F5-4F28-979A-4AD2D6D5B6D2}"/>
                  </a:ext>
                </a:extLst>
              </p:cNvPr>
              <p:cNvSpPr/>
              <p:nvPr/>
            </p:nvSpPr>
            <p:spPr>
              <a:xfrm>
                <a:off x="1271777" y="5223509"/>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29" name="object 1627">
                <a:extLst>
                  <a:ext uri="{FF2B5EF4-FFF2-40B4-BE49-F238E27FC236}">
                    <a16:creationId xmlns:a16="http://schemas.microsoft.com/office/drawing/2014/main" id="{8D0306FD-3606-4607-9419-BAA1CBFE13F9}"/>
                  </a:ext>
                </a:extLst>
              </p:cNvPr>
              <p:cNvSpPr/>
              <p:nvPr/>
            </p:nvSpPr>
            <p:spPr>
              <a:xfrm>
                <a:off x="1272539" y="522427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30" name="object 1628">
                <a:extLst>
                  <a:ext uri="{FF2B5EF4-FFF2-40B4-BE49-F238E27FC236}">
                    <a16:creationId xmlns:a16="http://schemas.microsoft.com/office/drawing/2014/main" id="{D4695EBC-E791-4587-A21E-EEE6C49AA570}"/>
                  </a:ext>
                </a:extLst>
              </p:cNvPr>
              <p:cNvSpPr/>
              <p:nvPr/>
            </p:nvSpPr>
            <p:spPr>
              <a:xfrm>
                <a:off x="1274063" y="5225034"/>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31" name="object 1629">
                <a:extLst>
                  <a:ext uri="{FF2B5EF4-FFF2-40B4-BE49-F238E27FC236}">
                    <a16:creationId xmlns:a16="http://schemas.microsoft.com/office/drawing/2014/main" id="{CC44F7B9-B3B8-4AC2-A352-D79325A64FA6}"/>
                  </a:ext>
                </a:extLst>
              </p:cNvPr>
              <p:cNvSpPr/>
              <p:nvPr/>
            </p:nvSpPr>
            <p:spPr>
              <a:xfrm>
                <a:off x="1274825" y="5225796"/>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32" name="object 1630">
                <a:extLst>
                  <a:ext uri="{FF2B5EF4-FFF2-40B4-BE49-F238E27FC236}">
                    <a16:creationId xmlns:a16="http://schemas.microsoft.com/office/drawing/2014/main" id="{0CB3A4DB-3BA5-46A7-B6F7-89FFA0BB3EA2}"/>
                  </a:ext>
                </a:extLst>
              </p:cNvPr>
              <p:cNvSpPr/>
              <p:nvPr/>
            </p:nvSpPr>
            <p:spPr>
              <a:xfrm>
                <a:off x="1276350" y="5226558"/>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33" name="object 1631">
                <a:extLst>
                  <a:ext uri="{FF2B5EF4-FFF2-40B4-BE49-F238E27FC236}">
                    <a16:creationId xmlns:a16="http://schemas.microsoft.com/office/drawing/2014/main" id="{48C43B68-938C-4550-B1C9-AC19410824F2}"/>
                  </a:ext>
                </a:extLst>
              </p:cNvPr>
              <p:cNvSpPr/>
              <p:nvPr/>
            </p:nvSpPr>
            <p:spPr>
              <a:xfrm>
                <a:off x="1277111" y="5227320"/>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34" name="object 1632">
                <a:extLst>
                  <a:ext uri="{FF2B5EF4-FFF2-40B4-BE49-F238E27FC236}">
                    <a16:creationId xmlns:a16="http://schemas.microsoft.com/office/drawing/2014/main" id="{A28136F5-B74E-42D2-840B-B565A4DA3843}"/>
                  </a:ext>
                </a:extLst>
              </p:cNvPr>
              <p:cNvSpPr/>
              <p:nvPr/>
            </p:nvSpPr>
            <p:spPr>
              <a:xfrm>
                <a:off x="1278636" y="5228082"/>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35" name="object 1633">
                <a:extLst>
                  <a:ext uri="{FF2B5EF4-FFF2-40B4-BE49-F238E27FC236}">
                    <a16:creationId xmlns:a16="http://schemas.microsoft.com/office/drawing/2014/main" id="{DC04FCBE-CC80-48ED-A3C3-296BF8DA1651}"/>
                  </a:ext>
                </a:extLst>
              </p:cNvPr>
              <p:cNvSpPr/>
              <p:nvPr/>
            </p:nvSpPr>
            <p:spPr>
              <a:xfrm>
                <a:off x="1279397" y="5228844"/>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36" name="object 1634">
                <a:extLst>
                  <a:ext uri="{FF2B5EF4-FFF2-40B4-BE49-F238E27FC236}">
                    <a16:creationId xmlns:a16="http://schemas.microsoft.com/office/drawing/2014/main" id="{2E48BBFB-320D-49B2-8852-5E65525DB95E}"/>
                  </a:ext>
                </a:extLst>
              </p:cNvPr>
              <p:cNvSpPr/>
              <p:nvPr/>
            </p:nvSpPr>
            <p:spPr>
              <a:xfrm>
                <a:off x="1280160" y="522960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37" name="object 1635">
                <a:extLst>
                  <a:ext uri="{FF2B5EF4-FFF2-40B4-BE49-F238E27FC236}">
                    <a16:creationId xmlns:a16="http://schemas.microsoft.com/office/drawing/2014/main" id="{B2A93C4D-0D80-4E17-BF92-122B56EEA32C}"/>
                  </a:ext>
                </a:extLst>
              </p:cNvPr>
              <p:cNvSpPr/>
              <p:nvPr/>
            </p:nvSpPr>
            <p:spPr>
              <a:xfrm>
                <a:off x="1281683" y="5230367"/>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38" name="object 1636">
                <a:extLst>
                  <a:ext uri="{FF2B5EF4-FFF2-40B4-BE49-F238E27FC236}">
                    <a16:creationId xmlns:a16="http://schemas.microsoft.com/office/drawing/2014/main" id="{16FE455E-F594-46A0-95DF-B7365531237E}"/>
                  </a:ext>
                </a:extLst>
              </p:cNvPr>
              <p:cNvSpPr/>
              <p:nvPr/>
            </p:nvSpPr>
            <p:spPr>
              <a:xfrm>
                <a:off x="1282446" y="5231129"/>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39" name="object 1637">
                <a:extLst>
                  <a:ext uri="{FF2B5EF4-FFF2-40B4-BE49-F238E27FC236}">
                    <a16:creationId xmlns:a16="http://schemas.microsoft.com/office/drawing/2014/main" id="{706F3DA8-987D-4A68-8567-F3FA27D9FF44}"/>
                  </a:ext>
                </a:extLst>
              </p:cNvPr>
              <p:cNvSpPr/>
              <p:nvPr/>
            </p:nvSpPr>
            <p:spPr>
              <a:xfrm>
                <a:off x="1283969" y="5231891"/>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40" name="object 1638">
                <a:extLst>
                  <a:ext uri="{FF2B5EF4-FFF2-40B4-BE49-F238E27FC236}">
                    <a16:creationId xmlns:a16="http://schemas.microsoft.com/office/drawing/2014/main" id="{3DDBB6E0-886B-417A-A91E-4D46232663E3}"/>
                  </a:ext>
                </a:extLst>
              </p:cNvPr>
              <p:cNvSpPr/>
              <p:nvPr/>
            </p:nvSpPr>
            <p:spPr>
              <a:xfrm>
                <a:off x="1284732" y="5232653"/>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41" name="object 1639">
                <a:extLst>
                  <a:ext uri="{FF2B5EF4-FFF2-40B4-BE49-F238E27FC236}">
                    <a16:creationId xmlns:a16="http://schemas.microsoft.com/office/drawing/2014/main" id="{CFCEDAE4-A78B-4B4E-B40A-3AEE03AF44DB}"/>
                  </a:ext>
                </a:extLst>
              </p:cNvPr>
              <p:cNvSpPr/>
              <p:nvPr/>
            </p:nvSpPr>
            <p:spPr>
              <a:xfrm>
                <a:off x="1286255" y="5233415"/>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42" name="object 1640">
                <a:extLst>
                  <a:ext uri="{FF2B5EF4-FFF2-40B4-BE49-F238E27FC236}">
                    <a16:creationId xmlns:a16="http://schemas.microsoft.com/office/drawing/2014/main" id="{51E11F46-F9FE-4BC1-92FC-01B422B2A210}"/>
                  </a:ext>
                </a:extLst>
              </p:cNvPr>
              <p:cNvSpPr/>
              <p:nvPr/>
            </p:nvSpPr>
            <p:spPr>
              <a:xfrm>
                <a:off x="1287017" y="5234178"/>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43" name="object 1641">
                <a:extLst>
                  <a:ext uri="{FF2B5EF4-FFF2-40B4-BE49-F238E27FC236}">
                    <a16:creationId xmlns:a16="http://schemas.microsoft.com/office/drawing/2014/main" id="{D408BF90-58A2-4442-BF08-59FCDB48F91D}"/>
                  </a:ext>
                </a:extLst>
              </p:cNvPr>
              <p:cNvSpPr/>
              <p:nvPr/>
            </p:nvSpPr>
            <p:spPr>
              <a:xfrm>
                <a:off x="1287780" y="5234940"/>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44" name="object 1642">
                <a:extLst>
                  <a:ext uri="{FF2B5EF4-FFF2-40B4-BE49-F238E27FC236}">
                    <a16:creationId xmlns:a16="http://schemas.microsoft.com/office/drawing/2014/main" id="{C6AE9FA2-51B8-4326-96AC-90995B9927B6}"/>
                  </a:ext>
                </a:extLst>
              </p:cNvPr>
              <p:cNvSpPr/>
              <p:nvPr/>
            </p:nvSpPr>
            <p:spPr>
              <a:xfrm>
                <a:off x="1289303" y="5235702"/>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45" name="object 1643">
                <a:extLst>
                  <a:ext uri="{FF2B5EF4-FFF2-40B4-BE49-F238E27FC236}">
                    <a16:creationId xmlns:a16="http://schemas.microsoft.com/office/drawing/2014/main" id="{4A561542-E574-49ED-9C87-730DDC79C281}"/>
                  </a:ext>
                </a:extLst>
              </p:cNvPr>
              <p:cNvSpPr/>
              <p:nvPr/>
            </p:nvSpPr>
            <p:spPr>
              <a:xfrm>
                <a:off x="1290066" y="5236464"/>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46" name="object 1644">
                <a:extLst>
                  <a:ext uri="{FF2B5EF4-FFF2-40B4-BE49-F238E27FC236}">
                    <a16:creationId xmlns:a16="http://schemas.microsoft.com/office/drawing/2014/main" id="{10DD376D-CB71-4B17-8465-759598053D21}"/>
                  </a:ext>
                </a:extLst>
              </p:cNvPr>
              <p:cNvSpPr/>
              <p:nvPr/>
            </p:nvSpPr>
            <p:spPr>
              <a:xfrm>
                <a:off x="1291589" y="5237226"/>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47" name="object 1645">
                <a:extLst>
                  <a:ext uri="{FF2B5EF4-FFF2-40B4-BE49-F238E27FC236}">
                    <a16:creationId xmlns:a16="http://schemas.microsoft.com/office/drawing/2014/main" id="{734DD07E-E3C6-44FC-8FB7-F81B05BC774F}"/>
                  </a:ext>
                </a:extLst>
              </p:cNvPr>
              <p:cNvSpPr/>
              <p:nvPr/>
            </p:nvSpPr>
            <p:spPr>
              <a:xfrm>
                <a:off x="1292352" y="5237988"/>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48" name="object 1646">
                <a:extLst>
                  <a:ext uri="{FF2B5EF4-FFF2-40B4-BE49-F238E27FC236}">
                    <a16:creationId xmlns:a16="http://schemas.microsoft.com/office/drawing/2014/main" id="{B06900D8-6F89-4171-B759-F28DAF219763}"/>
                  </a:ext>
                </a:extLst>
              </p:cNvPr>
              <p:cNvSpPr/>
              <p:nvPr/>
            </p:nvSpPr>
            <p:spPr>
              <a:xfrm>
                <a:off x="1293875" y="5238750"/>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49" name="object 1647">
                <a:extLst>
                  <a:ext uri="{FF2B5EF4-FFF2-40B4-BE49-F238E27FC236}">
                    <a16:creationId xmlns:a16="http://schemas.microsoft.com/office/drawing/2014/main" id="{6B314046-F7D1-4CC0-8336-7104698C9F94}"/>
                  </a:ext>
                </a:extLst>
              </p:cNvPr>
              <p:cNvSpPr/>
              <p:nvPr/>
            </p:nvSpPr>
            <p:spPr>
              <a:xfrm>
                <a:off x="1294638" y="523951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50" name="object 1648">
                <a:extLst>
                  <a:ext uri="{FF2B5EF4-FFF2-40B4-BE49-F238E27FC236}">
                    <a16:creationId xmlns:a16="http://schemas.microsoft.com/office/drawing/2014/main" id="{10FC957E-0651-4B80-BC64-25B7B8024187}"/>
                  </a:ext>
                </a:extLst>
              </p:cNvPr>
              <p:cNvSpPr/>
              <p:nvPr/>
            </p:nvSpPr>
            <p:spPr>
              <a:xfrm>
                <a:off x="1295400" y="5240273"/>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51" name="object 1649">
                <a:extLst>
                  <a:ext uri="{FF2B5EF4-FFF2-40B4-BE49-F238E27FC236}">
                    <a16:creationId xmlns:a16="http://schemas.microsoft.com/office/drawing/2014/main" id="{793948C4-957E-429C-B989-A995794071D1}"/>
                  </a:ext>
                </a:extLst>
              </p:cNvPr>
              <p:cNvSpPr/>
              <p:nvPr/>
            </p:nvSpPr>
            <p:spPr>
              <a:xfrm>
                <a:off x="1296924" y="5241035"/>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52" name="object 1650">
                <a:extLst>
                  <a:ext uri="{FF2B5EF4-FFF2-40B4-BE49-F238E27FC236}">
                    <a16:creationId xmlns:a16="http://schemas.microsoft.com/office/drawing/2014/main" id="{C1E1C5B5-BB63-41DC-81A0-F78941188B5B}"/>
                  </a:ext>
                </a:extLst>
              </p:cNvPr>
              <p:cNvSpPr/>
              <p:nvPr/>
            </p:nvSpPr>
            <p:spPr>
              <a:xfrm>
                <a:off x="1297686" y="5241797"/>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53" name="object 1651">
                <a:extLst>
                  <a:ext uri="{FF2B5EF4-FFF2-40B4-BE49-F238E27FC236}">
                    <a16:creationId xmlns:a16="http://schemas.microsoft.com/office/drawing/2014/main" id="{7FC970EF-3CAE-42FA-9762-FAFB795DB6B1}"/>
                  </a:ext>
                </a:extLst>
              </p:cNvPr>
              <p:cNvSpPr/>
              <p:nvPr/>
            </p:nvSpPr>
            <p:spPr>
              <a:xfrm>
                <a:off x="1299210" y="5242559"/>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54" name="object 1652">
                <a:extLst>
                  <a:ext uri="{FF2B5EF4-FFF2-40B4-BE49-F238E27FC236}">
                    <a16:creationId xmlns:a16="http://schemas.microsoft.com/office/drawing/2014/main" id="{79ECB652-73BC-4701-8AF1-16658AE74371}"/>
                  </a:ext>
                </a:extLst>
              </p:cNvPr>
              <p:cNvSpPr/>
              <p:nvPr/>
            </p:nvSpPr>
            <p:spPr>
              <a:xfrm>
                <a:off x="1299972" y="5243321"/>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55" name="object 1653">
                <a:extLst>
                  <a:ext uri="{FF2B5EF4-FFF2-40B4-BE49-F238E27FC236}">
                    <a16:creationId xmlns:a16="http://schemas.microsoft.com/office/drawing/2014/main" id="{076C80A8-4F82-4F48-9B58-D341EC5B95DB}"/>
                  </a:ext>
                </a:extLst>
              </p:cNvPr>
              <p:cNvSpPr/>
              <p:nvPr/>
            </p:nvSpPr>
            <p:spPr>
              <a:xfrm>
                <a:off x="1301496" y="5244084"/>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56" name="object 1654">
                <a:extLst>
                  <a:ext uri="{FF2B5EF4-FFF2-40B4-BE49-F238E27FC236}">
                    <a16:creationId xmlns:a16="http://schemas.microsoft.com/office/drawing/2014/main" id="{E5EC8732-9EC4-44D5-886E-E919DEC78DD0}"/>
                  </a:ext>
                </a:extLst>
              </p:cNvPr>
              <p:cNvSpPr/>
              <p:nvPr/>
            </p:nvSpPr>
            <p:spPr>
              <a:xfrm>
                <a:off x="1302258" y="5244846"/>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57" name="object 1655">
                <a:extLst>
                  <a:ext uri="{FF2B5EF4-FFF2-40B4-BE49-F238E27FC236}">
                    <a16:creationId xmlns:a16="http://schemas.microsoft.com/office/drawing/2014/main" id="{25446574-637B-468A-828E-AE6825B3DDB6}"/>
                  </a:ext>
                </a:extLst>
              </p:cNvPr>
              <p:cNvSpPr/>
              <p:nvPr/>
            </p:nvSpPr>
            <p:spPr>
              <a:xfrm>
                <a:off x="1303019" y="5245608"/>
                <a:ext cx="20955" cy="0"/>
              </a:xfrm>
              <a:custGeom>
                <a:avLst/>
                <a:gdLst/>
                <a:ahLst/>
                <a:cxnLst/>
                <a:rect l="l" t="t" r="r" b="b"/>
                <a:pathLst>
                  <a:path w="20955">
                    <a:moveTo>
                      <a:pt x="0" y="0"/>
                    </a:moveTo>
                    <a:lnTo>
                      <a:pt x="2057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58" name="object 1656">
                <a:extLst>
                  <a:ext uri="{FF2B5EF4-FFF2-40B4-BE49-F238E27FC236}">
                    <a16:creationId xmlns:a16="http://schemas.microsoft.com/office/drawing/2014/main" id="{F3F91511-AE75-4D8B-9D83-6F23815D2A01}"/>
                  </a:ext>
                </a:extLst>
              </p:cNvPr>
              <p:cNvSpPr/>
              <p:nvPr/>
            </p:nvSpPr>
            <p:spPr>
              <a:xfrm>
                <a:off x="1304544" y="5246370"/>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59" name="object 1657">
                <a:extLst>
                  <a:ext uri="{FF2B5EF4-FFF2-40B4-BE49-F238E27FC236}">
                    <a16:creationId xmlns:a16="http://schemas.microsoft.com/office/drawing/2014/main" id="{EB959992-8EC8-45AD-BCA0-49F3CC67FD11}"/>
                  </a:ext>
                </a:extLst>
              </p:cNvPr>
              <p:cNvSpPr/>
              <p:nvPr/>
            </p:nvSpPr>
            <p:spPr>
              <a:xfrm>
                <a:off x="1305305" y="5247132"/>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60" name="object 1658">
                <a:extLst>
                  <a:ext uri="{FF2B5EF4-FFF2-40B4-BE49-F238E27FC236}">
                    <a16:creationId xmlns:a16="http://schemas.microsoft.com/office/drawing/2014/main" id="{D55D7578-CA66-4614-A745-F17C733B1083}"/>
                  </a:ext>
                </a:extLst>
              </p:cNvPr>
              <p:cNvSpPr/>
              <p:nvPr/>
            </p:nvSpPr>
            <p:spPr>
              <a:xfrm>
                <a:off x="1306830" y="5247894"/>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61" name="object 1659">
                <a:extLst>
                  <a:ext uri="{FF2B5EF4-FFF2-40B4-BE49-F238E27FC236}">
                    <a16:creationId xmlns:a16="http://schemas.microsoft.com/office/drawing/2014/main" id="{D3C57E2C-6043-446F-9CE9-20B089689895}"/>
                  </a:ext>
                </a:extLst>
              </p:cNvPr>
              <p:cNvSpPr/>
              <p:nvPr/>
            </p:nvSpPr>
            <p:spPr>
              <a:xfrm>
                <a:off x="1307591" y="5248655"/>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62" name="object 1660">
                <a:extLst>
                  <a:ext uri="{FF2B5EF4-FFF2-40B4-BE49-F238E27FC236}">
                    <a16:creationId xmlns:a16="http://schemas.microsoft.com/office/drawing/2014/main" id="{B831E68D-F99B-48BA-B4E2-B9CE0CBCF1CD}"/>
                  </a:ext>
                </a:extLst>
              </p:cNvPr>
              <p:cNvSpPr/>
              <p:nvPr/>
            </p:nvSpPr>
            <p:spPr>
              <a:xfrm>
                <a:off x="1309116" y="5249417"/>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63" name="object 1661">
                <a:extLst>
                  <a:ext uri="{FF2B5EF4-FFF2-40B4-BE49-F238E27FC236}">
                    <a16:creationId xmlns:a16="http://schemas.microsoft.com/office/drawing/2014/main" id="{43CC9845-45DE-4937-8C69-1EB8249B5D4A}"/>
                  </a:ext>
                </a:extLst>
              </p:cNvPr>
              <p:cNvSpPr/>
              <p:nvPr/>
            </p:nvSpPr>
            <p:spPr>
              <a:xfrm>
                <a:off x="1309877" y="5250179"/>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64" name="object 1662">
                <a:extLst>
                  <a:ext uri="{FF2B5EF4-FFF2-40B4-BE49-F238E27FC236}">
                    <a16:creationId xmlns:a16="http://schemas.microsoft.com/office/drawing/2014/main" id="{28D01859-1E98-4700-9D77-37FCD01C2547}"/>
                  </a:ext>
                </a:extLst>
              </p:cNvPr>
              <p:cNvSpPr/>
              <p:nvPr/>
            </p:nvSpPr>
            <p:spPr>
              <a:xfrm>
                <a:off x="1310639" y="5250941"/>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65" name="object 1663">
                <a:extLst>
                  <a:ext uri="{FF2B5EF4-FFF2-40B4-BE49-F238E27FC236}">
                    <a16:creationId xmlns:a16="http://schemas.microsoft.com/office/drawing/2014/main" id="{DE672BE9-E6C5-4F35-A5BB-F08F1ACBB42A}"/>
                  </a:ext>
                </a:extLst>
              </p:cNvPr>
              <p:cNvSpPr/>
              <p:nvPr/>
            </p:nvSpPr>
            <p:spPr>
              <a:xfrm>
                <a:off x="1312163" y="5251703"/>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66" name="object 1664">
                <a:extLst>
                  <a:ext uri="{FF2B5EF4-FFF2-40B4-BE49-F238E27FC236}">
                    <a16:creationId xmlns:a16="http://schemas.microsoft.com/office/drawing/2014/main" id="{381B35E3-9BCD-4A76-A147-81B150DAE51B}"/>
                  </a:ext>
                </a:extLst>
              </p:cNvPr>
              <p:cNvSpPr/>
              <p:nvPr/>
            </p:nvSpPr>
            <p:spPr>
              <a:xfrm>
                <a:off x="1312925" y="5252465"/>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67" name="object 1665">
                <a:extLst>
                  <a:ext uri="{FF2B5EF4-FFF2-40B4-BE49-F238E27FC236}">
                    <a16:creationId xmlns:a16="http://schemas.microsoft.com/office/drawing/2014/main" id="{271F1909-2BF8-4FCC-9A48-B05F253129E9}"/>
                  </a:ext>
                </a:extLst>
              </p:cNvPr>
              <p:cNvSpPr/>
              <p:nvPr/>
            </p:nvSpPr>
            <p:spPr>
              <a:xfrm>
                <a:off x="1313688" y="5253228"/>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68" name="object 1666">
                <a:extLst>
                  <a:ext uri="{FF2B5EF4-FFF2-40B4-BE49-F238E27FC236}">
                    <a16:creationId xmlns:a16="http://schemas.microsoft.com/office/drawing/2014/main" id="{B55EF16D-F027-4BD0-83A8-0CAA97E2C18F}"/>
                  </a:ext>
                </a:extLst>
              </p:cNvPr>
              <p:cNvSpPr/>
              <p:nvPr/>
            </p:nvSpPr>
            <p:spPr>
              <a:xfrm>
                <a:off x="1315211" y="525399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69" name="object 1667">
                <a:extLst>
                  <a:ext uri="{FF2B5EF4-FFF2-40B4-BE49-F238E27FC236}">
                    <a16:creationId xmlns:a16="http://schemas.microsoft.com/office/drawing/2014/main" id="{38051F66-8CCD-4E51-8B6E-77DFCC168443}"/>
                  </a:ext>
                </a:extLst>
              </p:cNvPr>
              <p:cNvSpPr/>
              <p:nvPr/>
            </p:nvSpPr>
            <p:spPr>
              <a:xfrm>
                <a:off x="1315974" y="5254752"/>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70" name="object 1668">
                <a:extLst>
                  <a:ext uri="{FF2B5EF4-FFF2-40B4-BE49-F238E27FC236}">
                    <a16:creationId xmlns:a16="http://schemas.microsoft.com/office/drawing/2014/main" id="{B9C5DEC1-9112-4C4E-8E97-2B36BA519D3A}"/>
                  </a:ext>
                </a:extLst>
              </p:cNvPr>
              <p:cNvSpPr/>
              <p:nvPr/>
            </p:nvSpPr>
            <p:spPr>
              <a:xfrm>
                <a:off x="1316736" y="5255514"/>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71" name="object 1669">
                <a:extLst>
                  <a:ext uri="{FF2B5EF4-FFF2-40B4-BE49-F238E27FC236}">
                    <a16:creationId xmlns:a16="http://schemas.microsoft.com/office/drawing/2014/main" id="{64A49F53-302B-46C0-9D72-299E3BD792AD}"/>
                  </a:ext>
                </a:extLst>
              </p:cNvPr>
              <p:cNvSpPr/>
              <p:nvPr/>
            </p:nvSpPr>
            <p:spPr>
              <a:xfrm>
                <a:off x="1318260" y="5256276"/>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72" name="object 1670">
                <a:extLst>
                  <a:ext uri="{FF2B5EF4-FFF2-40B4-BE49-F238E27FC236}">
                    <a16:creationId xmlns:a16="http://schemas.microsoft.com/office/drawing/2014/main" id="{2C77FBEC-9D8B-4D08-9CB0-F4D4DA1EB08D}"/>
                  </a:ext>
                </a:extLst>
              </p:cNvPr>
              <p:cNvSpPr/>
              <p:nvPr/>
            </p:nvSpPr>
            <p:spPr>
              <a:xfrm>
                <a:off x="1319022" y="525703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73" name="object 1671">
                <a:extLst>
                  <a:ext uri="{FF2B5EF4-FFF2-40B4-BE49-F238E27FC236}">
                    <a16:creationId xmlns:a16="http://schemas.microsoft.com/office/drawing/2014/main" id="{AEB9EEFD-5BB8-4A28-B916-3BB2FC5FEAD5}"/>
                  </a:ext>
                </a:extLst>
              </p:cNvPr>
              <p:cNvSpPr/>
              <p:nvPr/>
            </p:nvSpPr>
            <p:spPr>
              <a:xfrm>
                <a:off x="1319783" y="5257800"/>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74" name="object 1672">
                <a:extLst>
                  <a:ext uri="{FF2B5EF4-FFF2-40B4-BE49-F238E27FC236}">
                    <a16:creationId xmlns:a16="http://schemas.microsoft.com/office/drawing/2014/main" id="{CA42E0D6-FB24-4C13-B1CE-FEFEEBE82702}"/>
                  </a:ext>
                </a:extLst>
              </p:cNvPr>
              <p:cNvSpPr/>
              <p:nvPr/>
            </p:nvSpPr>
            <p:spPr>
              <a:xfrm>
                <a:off x="1321308" y="5258561"/>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75" name="object 1673">
                <a:extLst>
                  <a:ext uri="{FF2B5EF4-FFF2-40B4-BE49-F238E27FC236}">
                    <a16:creationId xmlns:a16="http://schemas.microsoft.com/office/drawing/2014/main" id="{4849A40F-D02F-4C14-8B1C-042B8AD75805}"/>
                  </a:ext>
                </a:extLst>
              </p:cNvPr>
              <p:cNvSpPr/>
              <p:nvPr/>
            </p:nvSpPr>
            <p:spPr>
              <a:xfrm>
                <a:off x="1322069" y="5259323"/>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76" name="object 1674">
                <a:extLst>
                  <a:ext uri="{FF2B5EF4-FFF2-40B4-BE49-F238E27FC236}">
                    <a16:creationId xmlns:a16="http://schemas.microsoft.com/office/drawing/2014/main" id="{08151C89-E07E-4A33-9BAF-B3CFD1D84A41}"/>
                  </a:ext>
                </a:extLst>
              </p:cNvPr>
              <p:cNvSpPr/>
              <p:nvPr/>
            </p:nvSpPr>
            <p:spPr>
              <a:xfrm>
                <a:off x="1322832" y="5260085"/>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77" name="object 1675">
                <a:extLst>
                  <a:ext uri="{FF2B5EF4-FFF2-40B4-BE49-F238E27FC236}">
                    <a16:creationId xmlns:a16="http://schemas.microsoft.com/office/drawing/2014/main" id="{ACAA048D-C504-4D1B-94BE-A1FF26D83FA0}"/>
                  </a:ext>
                </a:extLst>
              </p:cNvPr>
              <p:cNvSpPr/>
              <p:nvPr/>
            </p:nvSpPr>
            <p:spPr>
              <a:xfrm>
                <a:off x="1324355" y="5260847"/>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78" name="object 1676">
                <a:extLst>
                  <a:ext uri="{FF2B5EF4-FFF2-40B4-BE49-F238E27FC236}">
                    <a16:creationId xmlns:a16="http://schemas.microsoft.com/office/drawing/2014/main" id="{28093C1A-A009-428A-B8FD-1A4D39A52295}"/>
                  </a:ext>
                </a:extLst>
              </p:cNvPr>
              <p:cNvSpPr/>
              <p:nvPr/>
            </p:nvSpPr>
            <p:spPr>
              <a:xfrm>
                <a:off x="1325117" y="5261609"/>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79" name="object 1677">
                <a:extLst>
                  <a:ext uri="{FF2B5EF4-FFF2-40B4-BE49-F238E27FC236}">
                    <a16:creationId xmlns:a16="http://schemas.microsoft.com/office/drawing/2014/main" id="{86DA92D7-7702-43A9-9BA9-28B426A8EF14}"/>
                  </a:ext>
                </a:extLst>
              </p:cNvPr>
              <p:cNvSpPr/>
              <p:nvPr/>
            </p:nvSpPr>
            <p:spPr>
              <a:xfrm>
                <a:off x="1325880" y="5262371"/>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80" name="object 1678">
                <a:extLst>
                  <a:ext uri="{FF2B5EF4-FFF2-40B4-BE49-F238E27FC236}">
                    <a16:creationId xmlns:a16="http://schemas.microsoft.com/office/drawing/2014/main" id="{1C0E518E-D476-4A38-9F71-7847B044C051}"/>
                  </a:ext>
                </a:extLst>
              </p:cNvPr>
              <p:cNvSpPr/>
              <p:nvPr/>
            </p:nvSpPr>
            <p:spPr>
              <a:xfrm>
                <a:off x="1326641" y="5263134"/>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81" name="object 1679">
                <a:extLst>
                  <a:ext uri="{FF2B5EF4-FFF2-40B4-BE49-F238E27FC236}">
                    <a16:creationId xmlns:a16="http://schemas.microsoft.com/office/drawing/2014/main" id="{EE57257C-A15C-4903-A229-3B7810EAF2A5}"/>
                  </a:ext>
                </a:extLst>
              </p:cNvPr>
              <p:cNvSpPr/>
              <p:nvPr/>
            </p:nvSpPr>
            <p:spPr>
              <a:xfrm>
                <a:off x="1328166" y="5263896"/>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82" name="object 1680">
                <a:extLst>
                  <a:ext uri="{FF2B5EF4-FFF2-40B4-BE49-F238E27FC236}">
                    <a16:creationId xmlns:a16="http://schemas.microsoft.com/office/drawing/2014/main" id="{1C723534-70D4-4009-884A-864E4303D207}"/>
                  </a:ext>
                </a:extLst>
              </p:cNvPr>
              <p:cNvSpPr/>
              <p:nvPr/>
            </p:nvSpPr>
            <p:spPr>
              <a:xfrm>
                <a:off x="1328927" y="5264658"/>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83" name="object 1681">
                <a:extLst>
                  <a:ext uri="{FF2B5EF4-FFF2-40B4-BE49-F238E27FC236}">
                    <a16:creationId xmlns:a16="http://schemas.microsoft.com/office/drawing/2014/main" id="{73868513-5016-460F-AFE6-20A7DAB3412C}"/>
                  </a:ext>
                </a:extLst>
              </p:cNvPr>
              <p:cNvSpPr/>
              <p:nvPr/>
            </p:nvSpPr>
            <p:spPr>
              <a:xfrm>
                <a:off x="1329689" y="5265420"/>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84" name="object 1682">
                <a:extLst>
                  <a:ext uri="{FF2B5EF4-FFF2-40B4-BE49-F238E27FC236}">
                    <a16:creationId xmlns:a16="http://schemas.microsoft.com/office/drawing/2014/main" id="{9245A7C0-1B1B-494B-A4A6-3A896ABD9127}"/>
                  </a:ext>
                </a:extLst>
              </p:cNvPr>
              <p:cNvSpPr/>
              <p:nvPr/>
            </p:nvSpPr>
            <p:spPr>
              <a:xfrm>
                <a:off x="1331213" y="5266182"/>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85" name="object 1683">
                <a:extLst>
                  <a:ext uri="{FF2B5EF4-FFF2-40B4-BE49-F238E27FC236}">
                    <a16:creationId xmlns:a16="http://schemas.microsoft.com/office/drawing/2014/main" id="{20997375-178C-4DC2-A95A-75E3A1080B17}"/>
                  </a:ext>
                </a:extLst>
              </p:cNvPr>
              <p:cNvSpPr/>
              <p:nvPr/>
            </p:nvSpPr>
            <p:spPr>
              <a:xfrm>
                <a:off x="1331975" y="526694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86" name="object 1684">
                <a:extLst>
                  <a:ext uri="{FF2B5EF4-FFF2-40B4-BE49-F238E27FC236}">
                    <a16:creationId xmlns:a16="http://schemas.microsoft.com/office/drawing/2014/main" id="{F5654BB3-72F2-480E-84F2-5851061DE0F6}"/>
                  </a:ext>
                </a:extLst>
              </p:cNvPr>
              <p:cNvSpPr/>
              <p:nvPr/>
            </p:nvSpPr>
            <p:spPr>
              <a:xfrm>
                <a:off x="1332738" y="5267705"/>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87" name="object 1685">
                <a:extLst>
                  <a:ext uri="{FF2B5EF4-FFF2-40B4-BE49-F238E27FC236}">
                    <a16:creationId xmlns:a16="http://schemas.microsoft.com/office/drawing/2014/main" id="{4B722761-DD38-4D78-AA53-3703424C7CC8}"/>
                  </a:ext>
                </a:extLst>
              </p:cNvPr>
              <p:cNvSpPr/>
              <p:nvPr/>
            </p:nvSpPr>
            <p:spPr>
              <a:xfrm>
                <a:off x="1334261" y="5268467"/>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88" name="object 1686">
                <a:extLst>
                  <a:ext uri="{FF2B5EF4-FFF2-40B4-BE49-F238E27FC236}">
                    <a16:creationId xmlns:a16="http://schemas.microsoft.com/office/drawing/2014/main" id="{EC1CFEA1-A0DC-4655-9F26-1F4B93B87AB5}"/>
                  </a:ext>
                </a:extLst>
              </p:cNvPr>
              <p:cNvSpPr/>
              <p:nvPr/>
            </p:nvSpPr>
            <p:spPr>
              <a:xfrm>
                <a:off x="1335024" y="5269229"/>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89" name="object 1687">
                <a:extLst>
                  <a:ext uri="{FF2B5EF4-FFF2-40B4-BE49-F238E27FC236}">
                    <a16:creationId xmlns:a16="http://schemas.microsoft.com/office/drawing/2014/main" id="{93FA10AB-305F-46A9-ADC3-AFE275083399}"/>
                  </a:ext>
                </a:extLst>
              </p:cNvPr>
              <p:cNvSpPr/>
              <p:nvPr/>
            </p:nvSpPr>
            <p:spPr>
              <a:xfrm>
                <a:off x="1335786" y="5269991"/>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90" name="object 1688">
                <a:extLst>
                  <a:ext uri="{FF2B5EF4-FFF2-40B4-BE49-F238E27FC236}">
                    <a16:creationId xmlns:a16="http://schemas.microsoft.com/office/drawing/2014/main" id="{9DD4007B-A79E-4858-9685-2990A5D244F1}"/>
                  </a:ext>
                </a:extLst>
              </p:cNvPr>
              <p:cNvSpPr/>
              <p:nvPr/>
            </p:nvSpPr>
            <p:spPr>
              <a:xfrm>
                <a:off x="1337310" y="5270753"/>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91" name="object 1689">
                <a:extLst>
                  <a:ext uri="{FF2B5EF4-FFF2-40B4-BE49-F238E27FC236}">
                    <a16:creationId xmlns:a16="http://schemas.microsoft.com/office/drawing/2014/main" id="{DDAA2476-781E-4CE9-8D32-CAD887791250}"/>
                  </a:ext>
                </a:extLst>
              </p:cNvPr>
              <p:cNvSpPr/>
              <p:nvPr/>
            </p:nvSpPr>
            <p:spPr>
              <a:xfrm>
                <a:off x="1338072" y="527151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92" name="object 1690">
                <a:extLst>
                  <a:ext uri="{FF2B5EF4-FFF2-40B4-BE49-F238E27FC236}">
                    <a16:creationId xmlns:a16="http://schemas.microsoft.com/office/drawing/2014/main" id="{ED7C58BF-CC5E-4074-AED0-BC474D4DF697}"/>
                  </a:ext>
                </a:extLst>
              </p:cNvPr>
              <p:cNvSpPr/>
              <p:nvPr/>
            </p:nvSpPr>
            <p:spPr>
              <a:xfrm>
                <a:off x="1338833" y="5272278"/>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93" name="object 1691">
                <a:extLst>
                  <a:ext uri="{FF2B5EF4-FFF2-40B4-BE49-F238E27FC236}">
                    <a16:creationId xmlns:a16="http://schemas.microsoft.com/office/drawing/2014/main" id="{0754FE5C-AAF1-4DB1-B9F4-25567D0345B2}"/>
                  </a:ext>
                </a:extLst>
              </p:cNvPr>
              <p:cNvSpPr/>
              <p:nvPr/>
            </p:nvSpPr>
            <p:spPr>
              <a:xfrm>
                <a:off x="1340358" y="527304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94" name="object 1692">
                <a:extLst>
                  <a:ext uri="{FF2B5EF4-FFF2-40B4-BE49-F238E27FC236}">
                    <a16:creationId xmlns:a16="http://schemas.microsoft.com/office/drawing/2014/main" id="{8291AC00-8787-489C-A39C-B8B9246DDF53}"/>
                  </a:ext>
                </a:extLst>
              </p:cNvPr>
              <p:cNvSpPr/>
              <p:nvPr/>
            </p:nvSpPr>
            <p:spPr>
              <a:xfrm>
                <a:off x="1341119" y="5273802"/>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95" name="object 1693">
                <a:extLst>
                  <a:ext uri="{FF2B5EF4-FFF2-40B4-BE49-F238E27FC236}">
                    <a16:creationId xmlns:a16="http://schemas.microsoft.com/office/drawing/2014/main" id="{ED4F23D8-9122-4186-A6F4-9E2649E2C2EA}"/>
                  </a:ext>
                </a:extLst>
              </p:cNvPr>
              <p:cNvSpPr/>
              <p:nvPr/>
            </p:nvSpPr>
            <p:spPr>
              <a:xfrm>
                <a:off x="1341882" y="5274564"/>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96" name="object 1694">
                <a:extLst>
                  <a:ext uri="{FF2B5EF4-FFF2-40B4-BE49-F238E27FC236}">
                    <a16:creationId xmlns:a16="http://schemas.microsoft.com/office/drawing/2014/main" id="{98E71C83-CE47-4D76-9CD0-DC75C89FF95B}"/>
                  </a:ext>
                </a:extLst>
              </p:cNvPr>
              <p:cNvSpPr/>
              <p:nvPr/>
            </p:nvSpPr>
            <p:spPr>
              <a:xfrm>
                <a:off x="1342644" y="5275326"/>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97" name="object 1695">
                <a:extLst>
                  <a:ext uri="{FF2B5EF4-FFF2-40B4-BE49-F238E27FC236}">
                    <a16:creationId xmlns:a16="http://schemas.microsoft.com/office/drawing/2014/main" id="{534881CB-DD16-4710-AB9B-E30655E5C944}"/>
                  </a:ext>
                </a:extLst>
              </p:cNvPr>
              <p:cNvSpPr/>
              <p:nvPr/>
            </p:nvSpPr>
            <p:spPr>
              <a:xfrm>
                <a:off x="1344167" y="527608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98" name="object 1696">
                <a:extLst>
                  <a:ext uri="{FF2B5EF4-FFF2-40B4-BE49-F238E27FC236}">
                    <a16:creationId xmlns:a16="http://schemas.microsoft.com/office/drawing/2014/main" id="{283D0E6A-3098-4938-9533-37CF1718C035}"/>
                  </a:ext>
                </a:extLst>
              </p:cNvPr>
              <p:cNvSpPr/>
              <p:nvPr/>
            </p:nvSpPr>
            <p:spPr>
              <a:xfrm>
                <a:off x="1344930" y="527685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399" name="object 1697">
                <a:extLst>
                  <a:ext uri="{FF2B5EF4-FFF2-40B4-BE49-F238E27FC236}">
                    <a16:creationId xmlns:a16="http://schemas.microsoft.com/office/drawing/2014/main" id="{33DF1834-6B60-456A-800D-67A4CEF939F4}"/>
                  </a:ext>
                </a:extLst>
              </p:cNvPr>
              <p:cNvSpPr/>
              <p:nvPr/>
            </p:nvSpPr>
            <p:spPr>
              <a:xfrm>
                <a:off x="1345691" y="5277611"/>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00" name="object 1698">
                <a:extLst>
                  <a:ext uri="{FF2B5EF4-FFF2-40B4-BE49-F238E27FC236}">
                    <a16:creationId xmlns:a16="http://schemas.microsoft.com/office/drawing/2014/main" id="{960363C7-B441-4CD6-93CC-B2B4D4BCC731}"/>
                  </a:ext>
                </a:extLst>
              </p:cNvPr>
              <p:cNvSpPr/>
              <p:nvPr/>
            </p:nvSpPr>
            <p:spPr>
              <a:xfrm>
                <a:off x="1347216" y="5278373"/>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01" name="object 1699">
                <a:extLst>
                  <a:ext uri="{FF2B5EF4-FFF2-40B4-BE49-F238E27FC236}">
                    <a16:creationId xmlns:a16="http://schemas.microsoft.com/office/drawing/2014/main" id="{F76D8FE8-CF72-4607-970B-5AC78E119F89}"/>
                  </a:ext>
                </a:extLst>
              </p:cNvPr>
              <p:cNvSpPr/>
              <p:nvPr/>
            </p:nvSpPr>
            <p:spPr>
              <a:xfrm>
                <a:off x="1347977" y="527913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02" name="object 1700">
                <a:extLst>
                  <a:ext uri="{FF2B5EF4-FFF2-40B4-BE49-F238E27FC236}">
                    <a16:creationId xmlns:a16="http://schemas.microsoft.com/office/drawing/2014/main" id="{1BE3BB1B-6965-460D-8786-0346A64C9270}"/>
                  </a:ext>
                </a:extLst>
              </p:cNvPr>
              <p:cNvSpPr/>
              <p:nvPr/>
            </p:nvSpPr>
            <p:spPr>
              <a:xfrm>
                <a:off x="1348739" y="5279897"/>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03" name="object 1701">
                <a:extLst>
                  <a:ext uri="{FF2B5EF4-FFF2-40B4-BE49-F238E27FC236}">
                    <a16:creationId xmlns:a16="http://schemas.microsoft.com/office/drawing/2014/main" id="{D6EE2E94-AC47-4D37-AD4B-4CBC41593E6C}"/>
                  </a:ext>
                </a:extLst>
              </p:cNvPr>
              <p:cNvSpPr/>
              <p:nvPr/>
            </p:nvSpPr>
            <p:spPr>
              <a:xfrm>
                <a:off x="1350263" y="5280659"/>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04" name="object 1702">
                <a:extLst>
                  <a:ext uri="{FF2B5EF4-FFF2-40B4-BE49-F238E27FC236}">
                    <a16:creationId xmlns:a16="http://schemas.microsoft.com/office/drawing/2014/main" id="{B9C1DDEE-07B7-426B-9272-060942FC12B0}"/>
                  </a:ext>
                </a:extLst>
              </p:cNvPr>
              <p:cNvSpPr/>
              <p:nvPr/>
            </p:nvSpPr>
            <p:spPr>
              <a:xfrm>
                <a:off x="1351025" y="5281421"/>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05" name="object 1703">
                <a:extLst>
                  <a:ext uri="{FF2B5EF4-FFF2-40B4-BE49-F238E27FC236}">
                    <a16:creationId xmlns:a16="http://schemas.microsoft.com/office/drawing/2014/main" id="{4D9CDB34-50E6-4A94-8E4C-BBE108436AA7}"/>
                  </a:ext>
                </a:extLst>
              </p:cNvPr>
              <p:cNvSpPr/>
              <p:nvPr/>
            </p:nvSpPr>
            <p:spPr>
              <a:xfrm>
                <a:off x="1351788" y="5282184"/>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06" name="object 1704">
                <a:extLst>
                  <a:ext uri="{FF2B5EF4-FFF2-40B4-BE49-F238E27FC236}">
                    <a16:creationId xmlns:a16="http://schemas.microsoft.com/office/drawing/2014/main" id="{F70A7E02-FEBD-4EA9-AD55-42174A5D462A}"/>
                  </a:ext>
                </a:extLst>
              </p:cNvPr>
              <p:cNvSpPr/>
              <p:nvPr/>
            </p:nvSpPr>
            <p:spPr>
              <a:xfrm>
                <a:off x="1353311" y="5282946"/>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07" name="object 1705">
                <a:extLst>
                  <a:ext uri="{FF2B5EF4-FFF2-40B4-BE49-F238E27FC236}">
                    <a16:creationId xmlns:a16="http://schemas.microsoft.com/office/drawing/2014/main" id="{F3A52593-7C26-4F09-8771-0921C319EAD9}"/>
                  </a:ext>
                </a:extLst>
              </p:cNvPr>
              <p:cNvSpPr/>
              <p:nvPr/>
            </p:nvSpPr>
            <p:spPr>
              <a:xfrm>
                <a:off x="1354074" y="528370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08" name="object 1706">
                <a:extLst>
                  <a:ext uri="{FF2B5EF4-FFF2-40B4-BE49-F238E27FC236}">
                    <a16:creationId xmlns:a16="http://schemas.microsoft.com/office/drawing/2014/main" id="{CD57AB0A-710B-49E8-A07E-5169880EF8E7}"/>
                  </a:ext>
                </a:extLst>
              </p:cNvPr>
              <p:cNvSpPr/>
              <p:nvPr/>
            </p:nvSpPr>
            <p:spPr>
              <a:xfrm>
                <a:off x="1354836" y="528447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09" name="object 1707">
                <a:extLst>
                  <a:ext uri="{FF2B5EF4-FFF2-40B4-BE49-F238E27FC236}">
                    <a16:creationId xmlns:a16="http://schemas.microsoft.com/office/drawing/2014/main" id="{A3FDC856-982E-4F11-9851-0CD3156207D0}"/>
                  </a:ext>
                </a:extLst>
              </p:cNvPr>
              <p:cNvSpPr/>
              <p:nvPr/>
            </p:nvSpPr>
            <p:spPr>
              <a:xfrm>
                <a:off x="1355597" y="5285232"/>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10" name="object 1708">
                <a:extLst>
                  <a:ext uri="{FF2B5EF4-FFF2-40B4-BE49-F238E27FC236}">
                    <a16:creationId xmlns:a16="http://schemas.microsoft.com/office/drawing/2014/main" id="{713D7644-6026-45E8-978A-6A98C758D8C9}"/>
                  </a:ext>
                </a:extLst>
              </p:cNvPr>
              <p:cNvSpPr/>
              <p:nvPr/>
            </p:nvSpPr>
            <p:spPr>
              <a:xfrm>
                <a:off x="1357122" y="528599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11" name="object 1709">
                <a:extLst>
                  <a:ext uri="{FF2B5EF4-FFF2-40B4-BE49-F238E27FC236}">
                    <a16:creationId xmlns:a16="http://schemas.microsoft.com/office/drawing/2014/main" id="{DAC6CCE8-965C-4F5A-BF3A-9831657C76E7}"/>
                  </a:ext>
                </a:extLst>
              </p:cNvPr>
              <p:cNvSpPr/>
              <p:nvPr/>
            </p:nvSpPr>
            <p:spPr>
              <a:xfrm>
                <a:off x="1357883" y="528675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12" name="object 1710">
                <a:extLst>
                  <a:ext uri="{FF2B5EF4-FFF2-40B4-BE49-F238E27FC236}">
                    <a16:creationId xmlns:a16="http://schemas.microsoft.com/office/drawing/2014/main" id="{EC974F04-3CAF-4A80-86BE-204393227025}"/>
                  </a:ext>
                </a:extLst>
              </p:cNvPr>
              <p:cNvSpPr/>
              <p:nvPr/>
            </p:nvSpPr>
            <p:spPr>
              <a:xfrm>
                <a:off x="1358646" y="5287517"/>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13" name="object 1711">
                <a:extLst>
                  <a:ext uri="{FF2B5EF4-FFF2-40B4-BE49-F238E27FC236}">
                    <a16:creationId xmlns:a16="http://schemas.microsoft.com/office/drawing/2014/main" id="{5E94A7C9-267A-4729-B339-665CBA194D88}"/>
                  </a:ext>
                </a:extLst>
              </p:cNvPr>
              <p:cNvSpPr/>
              <p:nvPr/>
            </p:nvSpPr>
            <p:spPr>
              <a:xfrm>
                <a:off x="1360169" y="5288279"/>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14" name="object 1712">
                <a:extLst>
                  <a:ext uri="{FF2B5EF4-FFF2-40B4-BE49-F238E27FC236}">
                    <a16:creationId xmlns:a16="http://schemas.microsoft.com/office/drawing/2014/main" id="{03F3F075-8595-4884-89E5-13F4C96CF319}"/>
                  </a:ext>
                </a:extLst>
              </p:cNvPr>
              <p:cNvSpPr/>
              <p:nvPr/>
            </p:nvSpPr>
            <p:spPr>
              <a:xfrm>
                <a:off x="1360932" y="5289041"/>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15" name="object 1713">
                <a:extLst>
                  <a:ext uri="{FF2B5EF4-FFF2-40B4-BE49-F238E27FC236}">
                    <a16:creationId xmlns:a16="http://schemas.microsoft.com/office/drawing/2014/main" id="{0E37599A-E987-4CD2-8A9F-5D0799AEBCFD}"/>
                  </a:ext>
                </a:extLst>
              </p:cNvPr>
              <p:cNvSpPr/>
              <p:nvPr/>
            </p:nvSpPr>
            <p:spPr>
              <a:xfrm>
                <a:off x="1361694" y="5289803"/>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16" name="object 1714">
                <a:extLst>
                  <a:ext uri="{FF2B5EF4-FFF2-40B4-BE49-F238E27FC236}">
                    <a16:creationId xmlns:a16="http://schemas.microsoft.com/office/drawing/2014/main" id="{0AF8CD66-5303-4F76-B140-AED711686FBB}"/>
                  </a:ext>
                </a:extLst>
              </p:cNvPr>
              <p:cNvSpPr/>
              <p:nvPr/>
            </p:nvSpPr>
            <p:spPr>
              <a:xfrm>
                <a:off x="1363217" y="529056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17" name="object 1715">
                <a:extLst>
                  <a:ext uri="{FF2B5EF4-FFF2-40B4-BE49-F238E27FC236}">
                    <a16:creationId xmlns:a16="http://schemas.microsoft.com/office/drawing/2014/main" id="{1C7DE4F5-CC5F-483C-9133-D48EF93B4B91}"/>
                  </a:ext>
                </a:extLst>
              </p:cNvPr>
              <p:cNvSpPr/>
              <p:nvPr/>
            </p:nvSpPr>
            <p:spPr>
              <a:xfrm>
                <a:off x="1363980" y="529132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18" name="object 1716">
                <a:extLst>
                  <a:ext uri="{FF2B5EF4-FFF2-40B4-BE49-F238E27FC236}">
                    <a16:creationId xmlns:a16="http://schemas.microsoft.com/office/drawing/2014/main" id="{C60C519B-A363-47F1-AF57-411B65045F33}"/>
                  </a:ext>
                </a:extLst>
              </p:cNvPr>
              <p:cNvSpPr/>
              <p:nvPr/>
            </p:nvSpPr>
            <p:spPr>
              <a:xfrm>
                <a:off x="1364741" y="529209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19" name="object 1717">
                <a:extLst>
                  <a:ext uri="{FF2B5EF4-FFF2-40B4-BE49-F238E27FC236}">
                    <a16:creationId xmlns:a16="http://schemas.microsoft.com/office/drawing/2014/main" id="{4F657B39-5E70-42EA-8989-D96BD6A76A1F}"/>
                  </a:ext>
                </a:extLst>
              </p:cNvPr>
              <p:cNvSpPr/>
              <p:nvPr/>
            </p:nvSpPr>
            <p:spPr>
              <a:xfrm>
                <a:off x="1365503" y="5292852"/>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20" name="object 1718">
                <a:extLst>
                  <a:ext uri="{FF2B5EF4-FFF2-40B4-BE49-F238E27FC236}">
                    <a16:creationId xmlns:a16="http://schemas.microsoft.com/office/drawing/2014/main" id="{1B5835E1-5E2A-46EF-A3CD-2D85FC33EE1E}"/>
                  </a:ext>
                </a:extLst>
              </p:cNvPr>
              <p:cNvSpPr/>
              <p:nvPr/>
            </p:nvSpPr>
            <p:spPr>
              <a:xfrm>
                <a:off x="1367027" y="529361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21" name="object 1719">
                <a:extLst>
                  <a:ext uri="{FF2B5EF4-FFF2-40B4-BE49-F238E27FC236}">
                    <a16:creationId xmlns:a16="http://schemas.microsoft.com/office/drawing/2014/main" id="{6C1B6EB6-1817-41AD-B1FB-2014EA9F745A}"/>
                  </a:ext>
                </a:extLst>
              </p:cNvPr>
              <p:cNvSpPr/>
              <p:nvPr/>
            </p:nvSpPr>
            <p:spPr>
              <a:xfrm>
                <a:off x="1367789" y="5294376"/>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22" name="object 1720">
                <a:extLst>
                  <a:ext uri="{FF2B5EF4-FFF2-40B4-BE49-F238E27FC236}">
                    <a16:creationId xmlns:a16="http://schemas.microsoft.com/office/drawing/2014/main" id="{18E7AC82-CA21-4262-8439-458821C7D3BB}"/>
                  </a:ext>
                </a:extLst>
              </p:cNvPr>
              <p:cNvSpPr/>
              <p:nvPr/>
            </p:nvSpPr>
            <p:spPr>
              <a:xfrm>
                <a:off x="1368552" y="5295138"/>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23" name="object 1721">
                <a:extLst>
                  <a:ext uri="{FF2B5EF4-FFF2-40B4-BE49-F238E27FC236}">
                    <a16:creationId xmlns:a16="http://schemas.microsoft.com/office/drawing/2014/main" id="{88AE80A7-B71D-4B4A-BADF-EF694791456F}"/>
                  </a:ext>
                </a:extLst>
              </p:cNvPr>
              <p:cNvSpPr/>
              <p:nvPr/>
            </p:nvSpPr>
            <p:spPr>
              <a:xfrm>
                <a:off x="1370075" y="529590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24" name="object 1722">
                <a:extLst>
                  <a:ext uri="{FF2B5EF4-FFF2-40B4-BE49-F238E27FC236}">
                    <a16:creationId xmlns:a16="http://schemas.microsoft.com/office/drawing/2014/main" id="{CE01C1C9-70E5-4369-967E-C7A8E4614A98}"/>
                  </a:ext>
                </a:extLst>
              </p:cNvPr>
              <p:cNvSpPr/>
              <p:nvPr/>
            </p:nvSpPr>
            <p:spPr>
              <a:xfrm>
                <a:off x="1370838" y="5296661"/>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25" name="object 1723">
                <a:extLst>
                  <a:ext uri="{FF2B5EF4-FFF2-40B4-BE49-F238E27FC236}">
                    <a16:creationId xmlns:a16="http://schemas.microsoft.com/office/drawing/2014/main" id="{33CAB396-3BAF-4CEB-8D6D-F9AC0179AE1D}"/>
                  </a:ext>
                </a:extLst>
              </p:cNvPr>
              <p:cNvSpPr/>
              <p:nvPr/>
            </p:nvSpPr>
            <p:spPr>
              <a:xfrm>
                <a:off x="1371600" y="5297423"/>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26" name="object 1724">
                <a:extLst>
                  <a:ext uri="{FF2B5EF4-FFF2-40B4-BE49-F238E27FC236}">
                    <a16:creationId xmlns:a16="http://schemas.microsoft.com/office/drawing/2014/main" id="{A850A735-055B-481A-90E9-CDDF2033AB14}"/>
                  </a:ext>
                </a:extLst>
              </p:cNvPr>
              <p:cNvSpPr/>
              <p:nvPr/>
            </p:nvSpPr>
            <p:spPr>
              <a:xfrm>
                <a:off x="1373124" y="529818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27" name="object 1725">
                <a:extLst>
                  <a:ext uri="{FF2B5EF4-FFF2-40B4-BE49-F238E27FC236}">
                    <a16:creationId xmlns:a16="http://schemas.microsoft.com/office/drawing/2014/main" id="{F163B07E-861E-471D-A33E-25FABF93462B}"/>
                  </a:ext>
                </a:extLst>
              </p:cNvPr>
              <p:cNvSpPr/>
              <p:nvPr/>
            </p:nvSpPr>
            <p:spPr>
              <a:xfrm>
                <a:off x="1373886" y="5298947"/>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28" name="object 1726">
                <a:extLst>
                  <a:ext uri="{FF2B5EF4-FFF2-40B4-BE49-F238E27FC236}">
                    <a16:creationId xmlns:a16="http://schemas.microsoft.com/office/drawing/2014/main" id="{332FD005-E7F6-4B38-A0E3-4E6D74AD1A97}"/>
                  </a:ext>
                </a:extLst>
              </p:cNvPr>
              <p:cNvSpPr/>
              <p:nvPr/>
            </p:nvSpPr>
            <p:spPr>
              <a:xfrm>
                <a:off x="1374647" y="5299709"/>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29" name="object 1727">
                <a:extLst>
                  <a:ext uri="{FF2B5EF4-FFF2-40B4-BE49-F238E27FC236}">
                    <a16:creationId xmlns:a16="http://schemas.microsoft.com/office/drawing/2014/main" id="{23745FD6-3D14-49C7-A270-3EDB87B062E9}"/>
                  </a:ext>
                </a:extLst>
              </p:cNvPr>
              <p:cNvSpPr/>
              <p:nvPr/>
            </p:nvSpPr>
            <p:spPr>
              <a:xfrm>
                <a:off x="1375410" y="5300471"/>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30" name="object 1728">
                <a:extLst>
                  <a:ext uri="{FF2B5EF4-FFF2-40B4-BE49-F238E27FC236}">
                    <a16:creationId xmlns:a16="http://schemas.microsoft.com/office/drawing/2014/main" id="{404043FE-9578-47C5-9EFB-83E7B14D0DF8}"/>
                  </a:ext>
                </a:extLst>
              </p:cNvPr>
              <p:cNvSpPr/>
              <p:nvPr/>
            </p:nvSpPr>
            <p:spPr>
              <a:xfrm>
                <a:off x="1376933" y="530123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31" name="object 1729">
                <a:extLst>
                  <a:ext uri="{FF2B5EF4-FFF2-40B4-BE49-F238E27FC236}">
                    <a16:creationId xmlns:a16="http://schemas.microsoft.com/office/drawing/2014/main" id="{CFBFFFD1-5D5A-4040-B9C7-553D6E5B5A8C}"/>
                  </a:ext>
                </a:extLst>
              </p:cNvPr>
              <p:cNvSpPr/>
              <p:nvPr/>
            </p:nvSpPr>
            <p:spPr>
              <a:xfrm>
                <a:off x="1377696" y="5301996"/>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32" name="object 1730">
                <a:extLst>
                  <a:ext uri="{FF2B5EF4-FFF2-40B4-BE49-F238E27FC236}">
                    <a16:creationId xmlns:a16="http://schemas.microsoft.com/office/drawing/2014/main" id="{831D2411-F10B-431C-8513-61A4A73D8D19}"/>
                  </a:ext>
                </a:extLst>
              </p:cNvPr>
              <p:cNvSpPr/>
              <p:nvPr/>
            </p:nvSpPr>
            <p:spPr>
              <a:xfrm>
                <a:off x="1378458" y="5302758"/>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33" name="object 1731">
                <a:extLst>
                  <a:ext uri="{FF2B5EF4-FFF2-40B4-BE49-F238E27FC236}">
                    <a16:creationId xmlns:a16="http://schemas.microsoft.com/office/drawing/2014/main" id="{924270C2-AFC7-4273-99F4-30C5598F9BFC}"/>
                  </a:ext>
                </a:extLst>
              </p:cNvPr>
              <p:cNvSpPr/>
              <p:nvPr/>
            </p:nvSpPr>
            <p:spPr>
              <a:xfrm>
                <a:off x="1379982" y="530352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34" name="object 1732">
                <a:extLst>
                  <a:ext uri="{FF2B5EF4-FFF2-40B4-BE49-F238E27FC236}">
                    <a16:creationId xmlns:a16="http://schemas.microsoft.com/office/drawing/2014/main" id="{21B479A3-FD09-4A27-A334-96288E7A3445}"/>
                  </a:ext>
                </a:extLst>
              </p:cNvPr>
              <p:cNvSpPr/>
              <p:nvPr/>
            </p:nvSpPr>
            <p:spPr>
              <a:xfrm>
                <a:off x="1380744" y="5304282"/>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35" name="object 1733">
                <a:extLst>
                  <a:ext uri="{FF2B5EF4-FFF2-40B4-BE49-F238E27FC236}">
                    <a16:creationId xmlns:a16="http://schemas.microsoft.com/office/drawing/2014/main" id="{2654EFF9-ACB0-4C99-9568-94339D1829B9}"/>
                  </a:ext>
                </a:extLst>
              </p:cNvPr>
              <p:cNvSpPr/>
              <p:nvPr/>
            </p:nvSpPr>
            <p:spPr>
              <a:xfrm>
                <a:off x="1381505" y="5305044"/>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36" name="object 1734">
                <a:extLst>
                  <a:ext uri="{FF2B5EF4-FFF2-40B4-BE49-F238E27FC236}">
                    <a16:creationId xmlns:a16="http://schemas.microsoft.com/office/drawing/2014/main" id="{9C076797-654A-4265-AEFF-2F3CB7E9B012}"/>
                  </a:ext>
                </a:extLst>
              </p:cNvPr>
              <p:cNvSpPr/>
              <p:nvPr/>
            </p:nvSpPr>
            <p:spPr>
              <a:xfrm>
                <a:off x="1383030" y="530580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37" name="object 1735">
                <a:extLst>
                  <a:ext uri="{FF2B5EF4-FFF2-40B4-BE49-F238E27FC236}">
                    <a16:creationId xmlns:a16="http://schemas.microsoft.com/office/drawing/2014/main" id="{37491E47-9DC9-4761-AC88-E987D71D876C}"/>
                  </a:ext>
                </a:extLst>
              </p:cNvPr>
              <p:cNvSpPr/>
              <p:nvPr/>
            </p:nvSpPr>
            <p:spPr>
              <a:xfrm>
                <a:off x="1383791" y="5306567"/>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38" name="object 1736">
                <a:extLst>
                  <a:ext uri="{FF2B5EF4-FFF2-40B4-BE49-F238E27FC236}">
                    <a16:creationId xmlns:a16="http://schemas.microsoft.com/office/drawing/2014/main" id="{69E756F8-E7F1-497D-9B7E-B9EE83406303}"/>
                  </a:ext>
                </a:extLst>
              </p:cNvPr>
              <p:cNvSpPr/>
              <p:nvPr/>
            </p:nvSpPr>
            <p:spPr>
              <a:xfrm>
                <a:off x="1384553" y="5307329"/>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39" name="object 1737">
                <a:extLst>
                  <a:ext uri="{FF2B5EF4-FFF2-40B4-BE49-F238E27FC236}">
                    <a16:creationId xmlns:a16="http://schemas.microsoft.com/office/drawing/2014/main" id="{805985CD-B788-42AD-AB24-0393B3746166}"/>
                  </a:ext>
                </a:extLst>
              </p:cNvPr>
              <p:cNvSpPr/>
              <p:nvPr/>
            </p:nvSpPr>
            <p:spPr>
              <a:xfrm>
                <a:off x="1386077" y="5308091"/>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40" name="object 1738">
                <a:extLst>
                  <a:ext uri="{FF2B5EF4-FFF2-40B4-BE49-F238E27FC236}">
                    <a16:creationId xmlns:a16="http://schemas.microsoft.com/office/drawing/2014/main" id="{AE8CC144-B397-43BE-B736-E6C380D675AE}"/>
                  </a:ext>
                </a:extLst>
              </p:cNvPr>
              <p:cNvSpPr/>
              <p:nvPr/>
            </p:nvSpPr>
            <p:spPr>
              <a:xfrm>
                <a:off x="1386839" y="5308853"/>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41" name="object 1739">
                <a:extLst>
                  <a:ext uri="{FF2B5EF4-FFF2-40B4-BE49-F238E27FC236}">
                    <a16:creationId xmlns:a16="http://schemas.microsoft.com/office/drawing/2014/main" id="{E2099BD4-614F-4679-89F0-A449F131E3F7}"/>
                  </a:ext>
                </a:extLst>
              </p:cNvPr>
              <p:cNvSpPr/>
              <p:nvPr/>
            </p:nvSpPr>
            <p:spPr>
              <a:xfrm>
                <a:off x="1387602" y="530961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42" name="object 1740">
                <a:extLst>
                  <a:ext uri="{FF2B5EF4-FFF2-40B4-BE49-F238E27FC236}">
                    <a16:creationId xmlns:a16="http://schemas.microsoft.com/office/drawing/2014/main" id="{78A79EEF-7D00-49A2-89FD-D315B6C03552}"/>
                  </a:ext>
                </a:extLst>
              </p:cNvPr>
              <p:cNvSpPr/>
              <p:nvPr/>
            </p:nvSpPr>
            <p:spPr>
              <a:xfrm>
                <a:off x="1388363" y="5310378"/>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43" name="object 1741">
                <a:extLst>
                  <a:ext uri="{FF2B5EF4-FFF2-40B4-BE49-F238E27FC236}">
                    <a16:creationId xmlns:a16="http://schemas.microsoft.com/office/drawing/2014/main" id="{A7D1B3AD-7323-4500-9C57-A8AA5DD8CC5D}"/>
                  </a:ext>
                </a:extLst>
              </p:cNvPr>
              <p:cNvSpPr/>
              <p:nvPr/>
            </p:nvSpPr>
            <p:spPr>
              <a:xfrm>
                <a:off x="1389888" y="531114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44" name="object 1742">
                <a:extLst>
                  <a:ext uri="{FF2B5EF4-FFF2-40B4-BE49-F238E27FC236}">
                    <a16:creationId xmlns:a16="http://schemas.microsoft.com/office/drawing/2014/main" id="{810A00C2-7DA4-4B47-8130-1DC08B809087}"/>
                  </a:ext>
                </a:extLst>
              </p:cNvPr>
              <p:cNvSpPr/>
              <p:nvPr/>
            </p:nvSpPr>
            <p:spPr>
              <a:xfrm>
                <a:off x="1390650" y="5311902"/>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45" name="object 1743">
                <a:extLst>
                  <a:ext uri="{FF2B5EF4-FFF2-40B4-BE49-F238E27FC236}">
                    <a16:creationId xmlns:a16="http://schemas.microsoft.com/office/drawing/2014/main" id="{48CA4115-B63E-4D78-A8C7-DC2C6D6FD87D}"/>
                  </a:ext>
                </a:extLst>
              </p:cNvPr>
              <p:cNvSpPr/>
              <p:nvPr/>
            </p:nvSpPr>
            <p:spPr>
              <a:xfrm>
                <a:off x="1391411" y="531266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46" name="object 1744">
                <a:extLst>
                  <a:ext uri="{FF2B5EF4-FFF2-40B4-BE49-F238E27FC236}">
                    <a16:creationId xmlns:a16="http://schemas.microsoft.com/office/drawing/2014/main" id="{19024F7E-3046-4755-9F2C-40096535A42E}"/>
                  </a:ext>
                </a:extLst>
              </p:cNvPr>
              <p:cNvSpPr/>
              <p:nvPr/>
            </p:nvSpPr>
            <p:spPr>
              <a:xfrm>
                <a:off x="1392936" y="5313426"/>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47" name="object 1745">
                <a:extLst>
                  <a:ext uri="{FF2B5EF4-FFF2-40B4-BE49-F238E27FC236}">
                    <a16:creationId xmlns:a16="http://schemas.microsoft.com/office/drawing/2014/main" id="{F1C206DC-258F-4729-B0EA-6FED1D6AF548}"/>
                  </a:ext>
                </a:extLst>
              </p:cNvPr>
              <p:cNvSpPr/>
              <p:nvPr/>
            </p:nvSpPr>
            <p:spPr>
              <a:xfrm>
                <a:off x="1393697" y="531418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48" name="object 1746">
                <a:extLst>
                  <a:ext uri="{FF2B5EF4-FFF2-40B4-BE49-F238E27FC236}">
                    <a16:creationId xmlns:a16="http://schemas.microsoft.com/office/drawing/2014/main" id="{A709DA0E-B538-451A-9E40-58C419DA59C7}"/>
                  </a:ext>
                </a:extLst>
              </p:cNvPr>
              <p:cNvSpPr/>
              <p:nvPr/>
            </p:nvSpPr>
            <p:spPr>
              <a:xfrm>
                <a:off x="1394460" y="531495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49" name="object 1747">
                <a:extLst>
                  <a:ext uri="{FF2B5EF4-FFF2-40B4-BE49-F238E27FC236}">
                    <a16:creationId xmlns:a16="http://schemas.microsoft.com/office/drawing/2014/main" id="{0A8920BC-C62F-41EC-B24D-D9BA0471DB6C}"/>
                  </a:ext>
                </a:extLst>
              </p:cNvPr>
              <p:cNvSpPr/>
              <p:nvPr/>
            </p:nvSpPr>
            <p:spPr>
              <a:xfrm>
                <a:off x="1395983" y="5315711"/>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50" name="object 1748">
                <a:extLst>
                  <a:ext uri="{FF2B5EF4-FFF2-40B4-BE49-F238E27FC236}">
                    <a16:creationId xmlns:a16="http://schemas.microsoft.com/office/drawing/2014/main" id="{9D934257-D193-472E-8201-711409395561}"/>
                  </a:ext>
                </a:extLst>
              </p:cNvPr>
              <p:cNvSpPr/>
              <p:nvPr/>
            </p:nvSpPr>
            <p:spPr>
              <a:xfrm>
                <a:off x="1396746" y="5316473"/>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51" name="object 1749">
                <a:extLst>
                  <a:ext uri="{FF2B5EF4-FFF2-40B4-BE49-F238E27FC236}">
                    <a16:creationId xmlns:a16="http://schemas.microsoft.com/office/drawing/2014/main" id="{456E13DE-FDF5-404C-99A3-7FC263612F30}"/>
                  </a:ext>
                </a:extLst>
              </p:cNvPr>
              <p:cNvSpPr/>
              <p:nvPr/>
            </p:nvSpPr>
            <p:spPr>
              <a:xfrm>
                <a:off x="1397508" y="531723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52" name="object 1750">
                <a:extLst>
                  <a:ext uri="{FF2B5EF4-FFF2-40B4-BE49-F238E27FC236}">
                    <a16:creationId xmlns:a16="http://schemas.microsoft.com/office/drawing/2014/main" id="{01DC1FC5-C238-45C6-97EB-78E375D0DFF5}"/>
                  </a:ext>
                </a:extLst>
              </p:cNvPr>
              <p:cNvSpPr/>
              <p:nvPr/>
            </p:nvSpPr>
            <p:spPr>
              <a:xfrm>
                <a:off x="1398269" y="5317997"/>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53" name="object 1751">
                <a:extLst>
                  <a:ext uri="{FF2B5EF4-FFF2-40B4-BE49-F238E27FC236}">
                    <a16:creationId xmlns:a16="http://schemas.microsoft.com/office/drawing/2014/main" id="{998F3B78-9E9F-4B8E-B9AC-4120CBDFB6AD}"/>
                  </a:ext>
                </a:extLst>
              </p:cNvPr>
              <p:cNvSpPr/>
              <p:nvPr/>
            </p:nvSpPr>
            <p:spPr>
              <a:xfrm>
                <a:off x="1399794" y="5318759"/>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54" name="object 1752">
                <a:extLst>
                  <a:ext uri="{FF2B5EF4-FFF2-40B4-BE49-F238E27FC236}">
                    <a16:creationId xmlns:a16="http://schemas.microsoft.com/office/drawing/2014/main" id="{F18B5F4F-306B-4D23-B759-F63B111C0897}"/>
                  </a:ext>
                </a:extLst>
              </p:cNvPr>
              <p:cNvSpPr/>
              <p:nvPr/>
            </p:nvSpPr>
            <p:spPr>
              <a:xfrm>
                <a:off x="1400555" y="5319521"/>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55" name="object 1753">
                <a:extLst>
                  <a:ext uri="{FF2B5EF4-FFF2-40B4-BE49-F238E27FC236}">
                    <a16:creationId xmlns:a16="http://schemas.microsoft.com/office/drawing/2014/main" id="{EADA19D2-EC56-439C-8CEC-F692D00EC29E}"/>
                  </a:ext>
                </a:extLst>
              </p:cNvPr>
              <p:cNvSpPr/>
              <p:nvPr/>
            </p:nvSpPr>
            <p:spPr>
              <a:xfrm>
                <a:off x="1401317" y="532028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56" name="object 1754">
                <a:extLst>
                  <a:ext uri="{FF2B5EF4-FFF2-40B4-BE49-F238E27FC236}">
                    <a16:creationId xmlns:a16="http://schemas.microsoft.com/office/drawing/2014/main" id="{9DD8DA4E-57AD-487B-9412-D05FE4C493C7}"/>
                  </a:ext>
                </a:extLst>
              </p:cNvPr>
              <p:cNvSpPr/>
              <p:nvPr/>
            </p:nvSpPr>
            <p:spPr>
              <a:xfrm>
                <a:off x="1402080" y="5321046"/>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57" name="object 1755">
                <a:extLst>
                  <a:ext uri="{FF2B5EF4-FFF2-40B4-BE49-F238E27FC236}">
                    <a16:creationId xmlns:a16="http://schemas.microsoft.com/office/drawing/2014/main" id="{01F9EA93-38F0-4072-8749-28E95FB72420}"/>
                  </a:ext>
                </a:extLst>
              </p:cNvPr>
              <p:cNvSpPr/>
              <p:nvPr/>
            </p:nvSpPr>
            <p:spPr>
              <a:xfrm>
                <a:off x="1402841" y="532180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58" name="object 1756">
                <a:extLst>
                  <a:ext uri="{FF2B5EF4-FFF2-40B4-BE49-F238E27FC236}">
                    <a16:creationId xmlns:a16="http://schemas.microsoft.com/office/drawing/2014/main" id="{CE7F0139-89F2-46DB-AFB8-7726EF50F9EB}"/>
                  </a:ext>
                </a:extLst>
              </p:cNvPr>
              <p:cNvSpPr/>
              <p:nvPr/>
            </p:nvSpPr>
            <p:spPr>
              <a:xfrm>
                <a:off x="1404366" y="5322570"/>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59" name="object 1757">
                <a:extLst>
                  <a:ext uri="{FF2B5EF4-FFF2-40B4-BE49-F238E27FC236}">
                    <a16:creationId xmlns:a16="http://schemas.microsoft.com/office/drawing/2014/main" id="{8940C337-BBDD-4A6E-B576-ADABAE2CB65C}"/>
                  </a:ext>
                </a:extLst>
              </p:cNvPr>
              <p:cNvSpPr/>
              <p:nvPr/>
            </p:nvSpPr>
            <p:spPr>
              <a:xfrm>
                <a:off x="1405127" y="5323332"/>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60" name="object 1758">
                <a:extLst>
                  <a:ext uri="{FF2B5EF4-FFF2-40B4-BE49-F238E27FC236}">
                    <a16:creationId xmlns:a16="http://schemas.microsoft.com/office/drawing/2014/main" id="{32D86420-9137-49DE-A13F-64B3F3A8AD72}"/>
                  </a:ext>
                </a:extLst>
              </p:cNvPr>
              <p:cNvSpPr/>
              <p:nvPr/>
            </p:nvSpPr>
            <p:spPr>
              <a:xfrm>
                <a:off x="1405889" y="532409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61" name="object 1760">
                <a:extLst>
                  <a:ext uri="{FF2B5EF4-FFF2-40B4-BE49-F238E27FC236}">
                    <a16:creationId xmlns:a16="http://schemas.microsoft.com/office/drawing/2014/main" id="{520290AD-BBE1-48E5-B30E-90C1FFE63859}"/>
                  </a:ext>
                </a:extLst>
              </p:cNvPr>
              <p:cNvSpPr/>
              <p:nvPr/>
            </p:nvSpPr>
            <p:spPr>
              <a:xfrm>
                <a:off x="1408175" y="5325617"/>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62" name="object 1761">
                <a:extLst>
                  <a:ext uri="{FF2B5EF4-FFF2-40B4-BE49-F238E27FC236}">
                    <a16:creationId xmlns:a16="http://schemas.microsoft.com/office/drawing/2014/main" id="{6E8F5EA4-A02E-455C-AA59-030052C9F239}"/>
                  </a:ext>
                </a:extLst>
              </p:cNvPr>
              <p:cNvSpPr/>
              <p:nvPr/>
            </p:nvSpPr>
            <p:spPr>
              <a:xfrm>
                <a:off x="1408938" y="5326379"/>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63" name="object 1762">
                <a:extLst>
                  <a:ext uri="{FF2B5EF4-FFF2-40B4-BE49-F238E27FC236}">
                    <a16:creationId xmlns:a16="http://schemas.microsoft.com/office/drawing/2014/main" id="{66E0F3A1-BC57-453A-AFE0-BA2EEAECB702}"/>
                  </a:ext>
                </a:extLst>
              </p:cNvPr>
              <p:cNvSpPr/>
              <p:nvPr/>
            </p:nvSpPr>
            <p:spPr>
              <a:xfrm>
                <a:off x="1409700" y="5327141"/>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64" name="object 1763">
                <a:extLst>
                  <a:ext uri="{FF2B5EF4-FFF2-40B4-BE49-F238E27FC236}">
                    <a16:creationId xmlns:a16="http://schemas.microsoft.com/office/drawing/2014/main" id="{D853191E-4305-4C57-99A1-BE42D1B1F1A2}"/>
                  </a:ext>
                </a:extLst>
              </p:cNvPr>
              <p:cNvSpPr/>
              <p:nvPr/>
            </p:nvSpPr>
            <p:spPr>
              <a:xfrm>
                <a:off x="1410461" y="5327903"/>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65" name="object 1764">
                <a:extLst>
                  <a:ext uri="{FF2B5EF4-FFF2-40B4-BE49-F238E27FC236}">
                    <a16:creationId xmlns:a16="http://schemas.microsoft.com/office/drawing/2014/main" id="{2908FB67-755A-4B24-A388-75340E07625D}"/>
                  </a:ext>
                </a:extLst>
              </p:cNvPr>
              <p:cNvSpPr/>
              <p:nvPr/>
            </p:nvSpPr>
            <p:spPr>
              <a:xfrm>
                <a:off x="1411986" y="5328665"/>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66" name="object 1765">
                <a:extLst>
                  <a:ext uri="{FF2B5EF4-FFF2-40B4-BE49-F238E27FC236}">
                    <a16:creationId xmlns:a16="http://schemas.microsoft.com/office/drawing/2014/main" id="{88F0420B-1611-47ED-BC49-9E2584D2F689}"/>
                  </a:ext>
                </a:extLst>
              </p:cNvPr>
              <p:cNvSpPr/>
              <p:nvPr/>
            </p:nvSpPr>
            <p:spPr>
              <a:xfrm>
                <a:off x="1412747" y="5329428"/>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67" name="object 1766">
                <a:extLst>
                  <a:ext uri="{FF2B5EF4-FFF2-40B4-BE49-F238E27FC236}">
                    <a16:creationId xmlns:a16="http://schemas.microsoft.com/office/drawing/2014/main" id="{0597F1D6-C77A-45AF-A34D-B77B85297B3F}"/>
                  </a:ext>
                </a:extLst>
              </p:cNvPr>
              <p:cNvSpPr/>
              <p:nvPr/>
            </p:nvSpPr>
            <p:spPr>
              <a:xfrm>
                <a:off x="1413510" y="5330190"/>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68" name="object 1767">
                <a:extLst>
                  <a:ext uri="{FF2B5EF4-FFF2-40B4-BE49-F238E27FC236}">
                    <a16:creationId xmlns:a16="http://schemas.microsoft.com/office/drawing/2014/main" id="{C322B4C6-685A-4ACC-AE72-967185732FD3}"/>
                  </a:ext>
                </a:extLst>
              </p:cNvPr>
              <p:cNvSpPr/>
              <p:nvPr/>
            </p:nvSpPr>
            <p:spPr>
              <a:xfrm>
                <a:off x="1414272" y="5330952"/>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69" name="object 1768">
                <a:extLst>
                  <a:ext uri="{FF2B5EF4-FFF2-40B4-BE49-F238E27FC236}">
                    <a16:creationId xmlns:a16="http://schemas.microsoft.com/office/drawing/2014/main" id="{5F5DEB8D-0C64-4C77-9A2D-843778609A9A}"/>
                  </a:ext>
                </a:extLst>
              </p:cNvPr>
              <p:cNvSpPr/>
              <p:nvPr/>
            </p:nvSpPr>
            <p:spPr>
              <a:xfrm>
                <a:off x="1415033" y="533171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70" name="object 1769">
                <a:extLst>
                  <a:ext uri="{FF2B5EF4-FFF2-40B4-BE49-F238E27FC236}">
                    <a16:creationId xmlns:a16="http://schemas.microsoft.com/office/drawing/2014/main" id="{8B9501F7-4E08-4003-A27A-DFB294107ECA}"/>
                  </a:ext>
                </a:extLst>
              </p:cNvPr>
              <p:cNvSpPr/>
              <p:nvPr/>
            </p:nvSpPr>
            <p:spPr>
              <a:xfrm>
                <a:off x="1416558" y="5332476"/>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71" name="object 1770">
                <a:extLst>
                  <a:ext uri="{FF2B5EF4-FFF2-40B4-BE49-F238E27FC236}">
                    <a16:creationId xmlns:a16="http://schemas.microsoft.com/office/drawing/2014/main" id="{26FF3730-962D-45AF-8EF9-8AA9BB3D4D59}"/>
                  </a:ext>
                </a:extLst>
              </p:cNvPr>
              <p:cNvSpPr/>
              <p:nvPr/>
            </p:nvSpPr>
            <p:spPr>
              <a:xfrm>
                <a:off x="1417319" y="5333238"/>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72" name="object 1771">
                <a:extLst>
                  <a:ext uri="{FF2B5EF4-FFF2-40B4-BE49-F238E27FC236}">
                    <a16:creationId xmlns:a16="http://schemas.microsoft.com/office/drawing/2014/main" id="{60982091-E716-4B80-B427-BCCB94278D05}"/>
                  </a:ext>
                </a:extLst>
              </p:cNvPr>
              <p:cNvSpPr/>
              <p:nvPr/>
            </p:nvSpPr>
            <p:spPr>
              <a:xfrm>
                <a:off x="1418082" y="533400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73" name="object 1772">
                <a:extLst>
                  <a:ext uri="{FF2B5EF4-FFF2-40B4-BE49-F238E27FC236}">
                    <a16:creationId xmlns:a16="http://schemas.microsoft.com/office/drawing/2014/main" id="{395345E8-EAFE-42FA-8EE1-8869F3D22687}"/>
                  </a:ext>
                </a:extLst>
              </p:cNvPr>
              <p:cNvSpPr/>
              <p:nvPr/>
            </p:nvSpPr>
            <p:spPr>
              <a:xfrm>
                <a:off x="1418844" y="5334761"/>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74" name="object 1773">
                <a:extLst>
                  <a:ext uri="{FF2B5EF4-FFF2-40B4-BE49-F238E27FC236}">
                    <a16:creationId xmlns:a16="http://schemas.microsoft.com/office/drawing/2014/main" id="{A042F44B-2091-4818-A756-3E22E9F3868A}"/>
                  </a:ext>
                </a:extLst>
              </p:cNvPr>
              <p:cNvSpPr/>
              <p:nvPr/>
            </p:nvSpPr>
            <p:spPr>
              <a:xfrm>
                <a:off x="1420367" y="5335523"/>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75" name="object 1774">
                <a:extLst>
                  <a:ext uri="{FF2B5EF4-FFF2-40B4-BE49-F238E27FC236}">
                    <a16:creationId xmlns:a16="http://schemas.microsoft.com/office/drawing/2014/main" id="{E7C4B475-E05E-484D-B54F-0BB8EDB2C036}"/>
                  </a:ext>
                </a:extLst>
              </p:cNvPr>
              <p:cNvSpPr/>
              <p:nvPr/>
            </p:nvSpPr>
            <p:spPr>
              <a:xfrm>
                <a:off x="1421130" y="5336285"/>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76" name="object 1775">
                <a:extLst>
                  <a:ext uri="{FF2B5EF4-FFF2-40B4-BE49-F238E27FC236}">
                    <a16:creationId xmlns:a16="http://schemas.microsoft.com/office/drawing/2014/main" id="{3F0E81E6-C53D-4244-977E-8474C903D22E}"/>
                  </a:ext>
                </a:extLst>
              </p:cNvPr>
              <p:cNvSpPr/>
              <p:nvPr/>
            </p:nvSpPr>
            <p:spPr>
              <a:xfrm>
                <a:off x="1421891" y="5337047"/>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77" name="object 1776">
                <a:extLst>
                  <a:ext uri="{FF2B5EF4-FFF2-40B4-BE49-F238E27FC236}">
                    <a16:creationId xmlns:a16="http://schemas.microsoft.com/office/drawing/2014/main" id="{99CCA4DF-0280-400A-A864-5EF5721A4104}"/>
                  </a:ext>
                </a:extLst>
              </p:cNvPr>
              <p:cNvSpPr/>
              <p:nvPr/>
            </p:nvSpPr>
            <p:spPr>
              <a:xfrm>
                <a:off x="1422653" y="5337809"/>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78" name="object 1777">
                <a:extLst>
                  <a:ext uri="{FF2B5EF4-FFF2-40B4-BE49-F238E27FC236}">
                    <a16:creationId xmlns:a16="http://schemas.microsoft.com/office/drawing/2014/main" id="{A7063765-3889-41B4-8D49-273CB46A5BEA}"/>
                  </a:ext>
                </a:extLst>
              </p:cNvPr>
              <p:cNvSpPr/>
              <p:nvPr/>
            </p:nvSpPr>
            <p:spPr>
              <a:xfrm>
                <a:off x="1423416" y="5338571"/>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79" name="object 1778">
                <a:extLst>
                  <a:ext uri="{FF2B5EF4-FFF2-40B4-BE49-F238E27FC236}">
                    <a16:creationId xmlns:a16="http://schemas.microsoft.com/office/drawing/2014/main" id="{4CCBC274-51F9-4979-9BF1-E01D2C6E4ECD}"/>
                  </a:ext>
                </a:extLst>
              </p:cNvPr>
              <p:cNvSpPr/>
              <p:nvPr/>
            </p:nvSpPr>
            <p:spPr>
              <a:xfrm>
                <a:off x="1424939" y="5339334"/>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80" name="object 1779">
                <a:extLst>
                  <a:ext uri="{FF2B5EF4-FFF2-40B4-BE49-F238E27FC236}">
                    <a16:creationId xmlns:a16="http://schemas.microsoft.com/office/drawing/2014/main" id="{037BF807-D8A3-47C5-977F-F2F1466759B6}"/>
                  </a:ext>
                </a:extLst>
              </p:cNvPr>
              <p:cNvSpPr/>
              <p:nvPr/>
            </p:nvSpPr>
            <p:spPr>
              <a:xfrm>
                <a:off x="1425702" y="5340096"/>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81" name="object 1780">
                <a:extLst>
                  <a:ext uri="{FF2B5EF4-FFF2-40B4-BE49-F238E27FC236}">
                    <a16:creationId xmlns:a16="http://schemas.microsoft.com/office/drawing/2014/main" id="{1F3053D7-3418-4BB3-83C1-D900CFD216E2}"/>
                  </a:ext>
                </a:extLst>
              </p:cNvPr>
              <p:cNvSpPr/>
              <p:nvPr/>
            </p:nvSpPr>
            <p:spPr>
              <a:xfrm>
                <a:off x="1426463" y="534085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82" name="object 1781">
                <a:extLst>
                  <a:ext uri="{FF2B5EF4-FFF2-40B4-BE49-F238E27FC236}">
                    <a16:creationId xmlns:a16="http://schemas.microsoft.com/office/drawing/2014/main" id="{4DD321CA-7485-4072-A0ED-F6FBF56ECFBC}"/>
                  </a:ext>
                </a:extLst>
              </p:cNvPr>
              <p:cNvSpPr/>
              <p:nvPr/>
            </p:nvSpPr>
            <p:spPr>
              <a:xfrm>
                <a:off x="1427225" y="534162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83" name="object 1782">
                <a:extLst>
                  <a:ext uri="{FF2B5EF4-FFF2-40B4-BE49-F238E27FC236}">
                    <a16:creationId xmlns:a16="http://schemas.microsoft.com/office/drawing/2014/main" id="{219B99C9-7798-4B80-9187-34C85FE4E5EC}"/>
                  </a:ext>
                </a:extLst>
              </p:cNvPr>
              <p:cNvSpPr/>
              <p:nvPr/>
            </p:nvSpPr>
            <p:spPr>
              <a:xfrm>
                <a:off x="1428750" y="5342382"/>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84" name="object 1783">
                <a:extLst>
                  <a:ext uri="{FF2B5EF4-FFF2-40B4-BE49-F238E27FC236}">
                    <a16:creationId xmlns:a16="http://schemas.microsoft.com/office/drawing/2014/main" id="{239AE452-E569-4F20-AA01-1D23A4047F8C}"/>
                  </a:ext>
                </a:extLst>
              </p:cNvPr>
              <p:cNvSpPr/>
              <p:nvPr/>
            </p:nvSpPr>
            <p:spPr>
              <a:xfrm>
                <a:off x="1429511" y="5343144"/>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85" name="object 1784">
                <a:extLst>
                  <a:ext uri="{FF2B5EF4-FFF2-40B4-BE49-F238E27FC236}">
                    <a16:creationId xmlns:a16="http://schemas.microsoft.com/office/drawing/2014/main" id="{358E8966-92E1-4EF0-BBA9-224716F74EEC}"/>
                  </a:ext>
                </a:extLst>
              </p:cNvPr>
              <p:cNvSpPr/>
              <p:nvPr/>
            </p:nvSpPr>
            <p:spPr>
              <a:xfrm>
                <a:off x="1430274" y="534390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86" name="object 1785">
                <a:extLst>
                  <a:ext uri="{FF2B5EF4-FFF2-40B4-BE49-F238E27FC236}">
                    <a16:creationId xmlns:a16="http://schemas.microsoft.com/office/drawing/2014/main" id="{C65A9EF2-0509-43AE-A32D-9237B65F216F}"/>
                  </a:ext>
                </a:extLst>
              </p:cNvPr>
              <p:cNvSpPr/>
              <p:nvPr/>
            </p:nvSpPr>
            <p:spPr>
              <a:xfrm>
                <a:off x="1431036" y="5344667"/>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87" name="object 1786">
                <a:extLst>
                  <a:ext uri="{FF2B5EF4-FFF2-40B4-BE49-F238E27FC236}">
                    <a16:creationId xmlns:a16="http://schemas.microsoft.com/office/drawing/2014/main" id="{E0B43761-E74A-4AC0-95C1-8B3E359E86E5}"/>
                  </a:ext>
                </a:extLst>
              </p:cNvPr>
              <p:cNvSpPr/>
              <p:nvPr/>
            </p:nvSpPr>
            <p:spPr>
              <a:xfrm>
                <a:off x="1432560" y="5345429"/>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88" name="object 1787">
                <a:extLst>
                  <a:ext uri="{FF2B5EF4-FFF2-40B4-BE49-F238E27FC236}">
                    <a16:creationId xmlns:a16="http://schemas.microsoft.com/office/drawing/2014/main" id="{C097EF44-19F1-4F6D-A60D-EA25B827A861}"/>
                  </a:ext>
                </a:extLst>
              </p:cNvPr>
              <p:cNvSpPr/>
              <p:nvPr/>
            </p:nvSpPr>
            <p:spPr>
              <a:xfrm>
                <a:off x="1433322" y="5346191"/>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89" name="object 1788">
                <a:extLst>
                  <a:ext uri="{FF2B5EF4-FFF2-40B4-BE49-F238E27FC236}">
                    <a16:creationId xmlns:a16="http://schemas.microsoft.com/office/drawing/2014/main" id="{AE15B88C-66E8-40B6-868E-10857543E77C}"/>
                  </a:ext>
                </a:extLst>
              </p:cNvPr>
              <p:cNvSpPr/>
              <p:nvPr/>
            </p:nvSpPr>
            <p:spPr>
              <a:xfrm>
                <a:off x="1434083" y="5346953"/>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90" name="object 1789">
                <a:extLst>
                  <a:ext uri="{FF2B5EF4-FFF2-40B4-BE49-F238E27FC236}">
                    <a16:creationId xmlns:a16="http://schemas.microsoft.com/office/drawing/2014/main" id="{F7ED80F2-E7B0-4EAB-AF31-B0AD680EA414}"/>
                  </a:ext>
                </a:extLst>
              </p:cNvPr>
              <p:cNvSpPr/>
              <p:nvPr/>
            </p:nvSpPr>
            <p:spPr>
              <a:xfrm>
                <a:off x="1434846" y="534771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91" name="object 1790">
                <a:extLst>
                  <a:ext uri="{FF2B5EF4-FFF2-40B4-BE49-F238E27FC236}">
                    <a16:creationId xmlns:a16="http://schemas.microsoft.com/office/drawing/2014/main" id="{431AA2C2-EDFC-4CA3-8DD6-5770DC01223A}"/>
                  </a:ext>
                </a:extLst>
              </p:cNvPr>
              <p:cNvSpPr/>
              <p:nvPr/>
            </p:nvSpPr>
            <p:spPr>
              <a:xfrm>
                <a:off x="1435608" y="534847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92" name="object 1791">
                <a:extLst>
                  <a:ext uri="{FF2B5EF4-FFF2-40B4-BE49-F238E27FC236}">
                    <a16:creationId xmlns:a16="http://schemas.microsoft.com/office/drawing/2014/main" id="{64685F9D-6971-4233-B1FE-D2DDA212FA14}"/>
                  </a:ext>
                </a:extLst>
              </p:cNvPr>
              <p:cNvSpPr/>
              <p:nvPr/>
            </p:nvSpPr>
            <p:spPr>
              <a:xfrm>
                <a:off x="1437132" y="5349240"/>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93" name="object 1792">
                <a:extLst>
                  <a:ext uri="{FF2B5EF4-FFF2-40B4-BE49-F238E27FC236}">
                    <a16:creationId xmlns:a16="http://schemas.microsoft.com/office/drawing/2014/main" id="{7ECD8144-0827-4506-A8F6-FC9ABAD61630}"/>
                  </a:ext>
                </a:extLst>
              </p:cNvPr>
              <p:cNvSpPr/>
              <p:nvPr/>
            </p:nvSpPr>
            <p:spPr>
              <a:xfrm>
                <a:off x="1437894" y="5350002"/>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94" name="object 1793">
                <a:extLst>
                  <a:ext uri="{FF2B5EF4-FFF2-40B4-BE49-F238E27FC236}">
                    <a16:creationId xmlns:a16="http://schemas.microsoft.com/office/drawing/2014/main" id="{6BF88BD4-EF75-4A61-B141-0AA6AB84CB46}"/>
                  </a:ext>
                </a:extLst>
              </p:cNvPr>
              <p:cNvSpPr/>
              <p:nvPr/>
            </p:nvSpPr>
            <p:spPr>
              <a:xfrm>
                <a:off x="1438655" y="535076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95" name="object 1794">
                <a:extLst>
                  <a:ext uri="{FF2B5EF4-FFF2-40B4-BE49-F238E27FC236}">
                    <a16:creationId xmlns:a16="http://schemas.microsoft.com/office/drawing/2014/main" id="{25571D4F-62A8-4804-809B-7F02392C2F6C}"/>
                  </a:ext>
                </a:extLst>
              </p:cNvPr>
              <p:cNvSpPr/>
              <p:nvPr/>
            </p:nvSpPr>
            <p:spPr>
              <a:xfrm>
                <a:off x="1439417" y="5351526"/>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96" name="object 1795">
                <a:extLst>
                  <a:ext uri="{FF2B5EF4-FFF2-40B4-BE49-F238E27FC236}">
                    <a16:creationId xmlns:a16="http://schemas.microsoft.com/office/drawing/2014/main" id="{CA7CE943-0396-4713-A8FF-5ECEC65108F8}"/>
                  </a:ext>
                </a:extLst>
              </p:cNvPr>
              <p:cNvSpPr/>
              <p:nvPr/>
            </p:nvSpPr>
            <p:spPr>
              <a:xfrm>
                <a:off x="1440941" y="5352288"/>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97" name="object 1796">
                <a:extLst>
                  <a:ext uri="{FF2B5EF4-FFF2-40B4-BE49-F238E27FC236}">
                    <a16:creationId xmlns:a16="http://schemas.microsoft.com/office/drawing/2014/main" id="{34E6B068-EED6-4AA9-B36B-B49116A255D6}"/>
                  </a:ext>
                </a:extLst>
              </p:cNvPr>
              <p:cNvSpPr/>
              <p:nvPr/>
            </p:nvSpPr>
            <p:spPr>
              <a:xfrm>
                <a:off x="1441703" y="5353050"/>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98" name="object 1797">
                <a:extLst>
                  <a:ext uri="{FF2B5EF4-FFF2-40B4-BE49-F238E27FC236}">
                    <a16:creationId xmlns:a16="http://schemas.microsoft.com/office/drawing/2014/main" id="{7B08C6F7-2277-4D7D-AC10-91C8A63A9B09}"/>
                  </a:ext>
                </a:extLst>
              </p:cNvPr>
              <p:cNvSpPr/>
              <p:nvPr/>
            </p:nvSpPr>
            <p:spPr>
              <a:xfrm>
                <a:off x="1442466" y="5353811"/>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499" name="object 1798">
                <a:extLst>
                  <a:ext uri="{FF2B5EF4-FFF2-40B4-BE49-F238E27FC236}">
                    <a16:creationId xmlns:a16="http://schemas.microsoft.com/office/drawing/2014/main" id="{851AF780-8A69-4C08-BC69-B7EE48F95DF7}"/>
                  </a:ext>
                </a:extLst>
              </p:cNvPr>
              <p:cNvSpPr/>
              <p:nvPr/>
            </p:nvSpPr>
            <p:spPr>
              <a:xfrm>
                <a:off x="1443227" y="5354573"/>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00" name="object 1799">
                <a:extLst>
                  <a:ext uri="{FF2B5EF4-FFF2-40B4-BE49-F238E27FC236}">
                    <a16:creationId xmlns:a16="http://schemas.microsoft.com/office/drawing/2014/main" id="{DC25956A-04DE-4B15-A3FF-5FE8434A8EE6}"/>
                  </a:ext>
                </a:extLst>
              </p:cNvPr>
              <p:cNvSpPr/>
              <p:nvPr/>
            </p:nvSpPr>
            <p:spPr>
              <a:xfrm>
                <a:off x="1443989" y="535533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01" name="object 1800">
                <a:extLst>
                  <a:ext uri="{FF2B5EF4-FFF2-40B4-BE49-F238E27FC236}">
                    <a16:creationId xmlns:a16="http://schemas.microsoft.com/office/drawing/2014/main" id="{F4A07791-520D-4316-B27A-FABAA6F07552}"/>
                  </a:ext>
                </a:extLst>
              </p:cNvPr>
              <p:cNvSpPr/>
              <p:nvPr/>
            </p:nvSpPr>
            <p:spPr>
              <a:xfrm>
                <a:off x="1445513" y="5356097"/>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02" name="object 1801">
                <a:extLst>
                  <a:ext uri="{FF2B5EF4-FFF2-40B4-BE49-F238E27FC236}">
                    <a16:creationId xmlns:a16="http://schemas.microsoft.com/office/drawing/2014/main" id="{2F88942B-C5B6-43EA-92F7-94159A76F64B}"/>
                  </a:ext>
                </a:extLst>
              </p:cNvPr>
              <p:cNvSpPr/>
              <p:nvPr/>
            </p:nvSpPr>
            <p:spPr>
              <a:xfrm>
                <a:off x="1446275" y="5356859"/>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03" name="object 1802">
                <a:extLst>
                  <a:ext uri="{FF2B5EF4-FFF2-40B4-BE49-F238E27FC236}">
                    <a16:creationId xmlns:a16="http://schemas.microsoft.com/office/drawing/2014/main" id="{29D61D26-65D6-4447-BF27-ADB37F8398DE}"/>
                  </a:ext>
                </a:extLst>
              </p:cNvPr>
              <p:cNvSpPr/>
              <p:nvPr/>
            </p:nvSpPr>
            <p:spPr>
              <a:xfrm>
                <a:off x="1447038" y="5357621"/>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04" name="object 1803">
                <a:extLst>
                  <a:ext uri="{FF2B5EF4-FFF2-40B4-BE49-F238E27FC236}">
                    <a16:creationId xmlns:a16="http://schemas.microsoft.com/office/drawing/2014/main" id="{B0CD04E6-46A4-41A9-BEBE-223DCB6E945D}"/>
                  </a:ext>
                </a:extLst>
              </p:cNvPr>
              <p:cNvSpPr/>
              <p:nvPr/>
            </p:nvSpPr>
            <p:spPr>
              <a:xfrm>
                <a:off x="1447800" y="535838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05" name="object 1804">
                <a:extLst>
                  <a:ext uri="{FF2B5EF4-FFF2-40B4-BE49-F238E27FC236}">
                    <a16:creationId xmlns:a16="http://schemas.microsoft.com/office/drawing/2014/main" id="{EB904C1C-EBE1-49AE-B1FC-AC19BACCC837}"/>
                  </a:ext>
                </a:extLst>
              </p:cNvPr>
              <p:cNvSpPr/>
              <p:nvPr/>
            </p:nvSpPr>
            <p:spPr>
              <a:xfrm>
                <a:off x="1449324" y="5359146"/>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06" name="object 1805">
                <a:extLst>
                  <a:ext uri="{FF2B5EF4-FFF2-40B4-BE49-F238E27FC236}">
                    <a16:creationId xmlns:a16="http://schemas.microsoft.com/office/drawing/2014/main" id="{3C527D1E-503B-4947-A6A3-A2506D725029}"/>
                  </a:ext>
                </a:extLst>
              </p:cNvPr>
              <p:cNvSpPr/>
              <p:nvPr/>
            </p:nvSpPr>
            <p:spPr>
              <a:xfrm>
                <a:off x="1450086" y="5359908"/>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07" name="object 1806">
                <a:extLst>
                  <a:ext uri="{FF2B5EF4-FFF2-40B4-BE49-F238E27FC236}">
                    <a16:creationId xmlns:a16="http://schemas.microsoft.com/office/drawing/2014/main" id="{60412B32-F3FE-4594-A896-3C5E38936588}"/>
                  </a:ext>
                </a:extLst>
              </p:cNvPr>
              <p:cNvSpPr/>
              <p:nvPr/>
            </p:nvSpPr>
            <p:spPr>
              <a:xfrm>
                <a:off x="1450847" y="536067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08" name="object 1807">
                <a:extLst>
                  <a:ext uri="{FF2B5EF4-FFF2-40B4-BE49-F238E27FC236}">
                    <a16:creationId xmlns:a16="http://schemas.microsoft.com/office/drawing/2014/main" id="{DAC332B4-F31B-4219-B308-5F277FF74ECB}"/>
                  </a:ext>
                </a:extLst>
              </p:cNvPr>
              <p:cNvSpPr/>
              <p:nvPr/>
            </p:nvSpPr>
            <p:spPr>
              <a:xfrm>
                <a:off x="1451610" y="5361432"/>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09" name="object 1808">
                <a:extLst>
                  <a:ext uri="{FF2B5EF4-FFF2-40B4-BE49-F238E27FC236}">
                    <a16:creationId xmlns:a16="http://schemas.microsoft.com/office/drawing/2014/main" id="{966F07AB-5AA2-4535-B626-07A7C8D6C617}"/>
                  </a:ext>
                </a:extLst>
              </p:cNvPr>
              <p:cNvSpPr/>
              <p:nvPr/>
            </p:nvSpPr>
            <p:spPr>
              <a:xfrm>
                <a:off x="1453133" y="5362194"/>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10" name="object 1809">
                <a:extLst>
                  <a:ext uri="{FF2B5EF4-FFF2-40B4-BE49-F238E27FC236}">
                    <a16:creationId xmlns:a16="http://schemas.microsoft.com/office/drawing/2014/main" id="{9792A326-9CB1-4820-9980-661CE7EB07FA}"/>
                  </a:ext>
                </a:extLst>
              </p:cNvPr>
              <p:cNvSpPr/>
              <p:nvPr/>
            </p:nvSpPr>
            <p:spPr>
              <a:xfrm>
                <a:off x="1453896" y="5362955"/>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11" name="object 1810">
                <a:extLst>
                  <a:ext uri="{FF2B5EF4-FFF2-40B4-BE49-F238E27FC236}">
                    <a16:creationId xmlns:a16="http://schemas.microsoft.com/office/drawing/2014/main" id="{5939436E-46A4-449B-AEED-A77FEB876C2B}"/>
                  </a:ext>
                </a:extLst>
              </p:cNvPr>
              <p:cNvSpPr/>
              <p:nvPr/>
            </p:nvSpPr>
            <p:spPr>
              <a:xfrm>
                <a:off x="1454658" y="5363717"/>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12" name="object 1811">
                <a:extLst>
                  <a:ext uri="{FF2B5EF4-FFF2-40B4-BE49-F238E27FC236}">
                    <a16:creationId xmlns:a16="http://schemas.microsoft.com/office/drawing/2014/main" id="{BB4A1513-1D95-418A-88A2-C5093795BE45}"/>
                  </a:ext>
                </a:extLst>
              </p:cNvPr>
              <p:cNvSpPr/>
              <p:nvPr/>
            </p:nvSpPr>
            <p:spPr>
              <a:xfrm>
                <a:off x="1455419" y="5364479"/>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13" name="object 1812">
                <a:extLst>
                  <a:ext uri="{FF2B5EF4-FFF2-40B4-BE49-F238E27FC236}">
                    <a16:creationId xmlns:a16="http://schemas.microsoft.com/office/drawing/2014/main" id="{2348E2EF-0A47-49A2-B851-82685E439979}"/>
                  </a:ext>
                </a:extLst>
              </p:cNvPr>
              <p:cNvSpPr/>
              <p:nvPr/>
            </p:nvSpPr>
            <p:spPr>
              <a:xfrm>
                <a:off x="1456182" y="5365241"/>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14" name="object 1813">
                <a:extLst>
                  <a:ext uri="{FF2B5EF4-FFF2-40B4-BE49-F238E27FC236}">
                    <a16:creationId xmlns:a16="http://schemas.microsoft.com/office/drawing/2014/main" id="{AA587F19-6F54-451C-B922-0823EC7E822C}"/>
                  </a:ext>
                </a:extLst>
              </p:cNvPr>
              <p:cNvSpPr/>
              <p:nvPr/>
            </p:nvSpPr>
            <p:spPr>
              <a:xfrm>
                <a:off x="1457705" y="5366003"/>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15" name="object 1814">
                <a:extLst>
                  <a:ext uri="{FF2B5EF4-FFF2-40B4-BE49-F238E27FC236}">
                    <a16:creationId xmlns:a16="http://schemas.microsoft.com/office/drawing/2014/main" id="{C99D5665-081C-4F3F-AC94-3D1581FA5F4B}"/>
                  </a:ext>
                </a:extLst>
              </p:cNvPr>
              <p:cNvSpPr/>
              <p:nvPr/>
            </p:nvSpPr>
            <p:spPr>
              <a:xfrm>
                <a:off x="1458467" y="5366765"/>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16" name="object 1815">
                <a:extLst>
                  <a:ext uri="{FF2B5EF4-FFF2-40B4-BE49-F238E27FC236}">
                    <a16:creationId xmlns:a16="http://schemas.microsoft.com/office/drawing/2014/main" id="{F46E4877-F71C-4806-A23B-5E34BA1E62F7}"/>
                  </a:ext>
                </a:extLst>
              </p:cNvPr>
              <p:cNvSpPr/>
              <p:nvPr/>
            </p:nvSpPr>
            <p:spPr>
              <a:xfrm>
                <a:off x="1459230" y="536752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17" name="object 1816">
                <a:extLst>
                  <a:ext uri="{FF2B5EF4-FFF2-40B4-BE49-F238E27FC236}">
                    <a16:creationId xmlns:a16="http://schemas.microsoft.com/office/drawing/2014/main" id="{6BCAC5CD-EA5E-47AA-AC9F-B435723ABBB5}"/>
                  </a:ext>
                </a:extLst>
              </p:cNvPr>
              <p:cNvSpPr/>
              <p:nvPr/>
            </p:nvSpPr>
            <p:spPr>
              <a:xfrm>
                <a:off x="1459991" y="536829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18" name="object 1817">
                <a:extLst>
                  <a:ext uri="{FF2B5EF4-FFF2-40B4-BE49-F238E27FC236}">
                    <a16:creationId xmlns:a16="http://schemas.microsoft.com/office/drawing/2014/main" id="{1968887B-4698-4B34-A80A-D69024841A14}"/>
                  </a:ext>
                </a:extLst>
              </p:cNvPr>
              <p:cNvSpPr/>
              <p:nvPr/>
            </p:nvSpPr>
            <p:spPr>
              <a:xfrm>
                <a:off x="1461516" y="5369052"/>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19" name="object 1818">
                <a:extLst>
                  <a:ext uri="{FF2B5EF4-FFF2-40B4-BE49-F238E27FC236}">
                    <a16:creationId xmlns:a16="http://schemas.microsoft.com/office/drawing/2014/main" id="{C5497ACC-DE2E-4C45-AD88-F224419FECD4}"/>
                  </a:ext>
                </a:extLst>
              </p:cNvPr>
              <p:cNvSpPr/>
              <p:nvPr/>
            </p:nvSpPr>
            <p:spPr>
              <a:xfrm>
                <a:off x="1462277" y="5369814"/>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20" name="object 1819">
                <a:extLst>
                  <a:ext uri="{FF2B5EF4-FFF2-40B4-BE49-F238E27FC236}">
                    <a16:creationId xmlns:a16="http://schemas.microsoft.com/office/drawing/2014/main" id="{BB33853F-956D-4B9C-A1A5-A01C53446CA9}"/>
                  </a:ext>
                </a:extLst>
              </p:cNvPr>
              <p:cNvSpPr/>
              <p:nvPr/>
            </p:nvSpPr>
            <p:spPr>
              <a:xfrm>
                <a:off x="1463039" y="5370576"/>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21" name="object 1820">
                <a:extLst>
                  <a:ext uri="{FF2B5EF4-FFF2-40B4-BE49-F238E27FC236}">
                    <a16:creationId xmlns:a16="http://schemas.microsoft.com/office/drawing/2014/main" id="{1CC76AB7-E06D-46B1-86E7-FD5B13AB04D3}"/>
                  </a:ext>
                </a:extLst>
              </p:cNvPr>
              <p:cNvSpPr/>
              <p:nvPr/>
            </p:nvSpPr>
            <p:spPr>
              <a:xfrm>
                <a:off x="1463802" y="537133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22" name="object 1821">
                <a:extLst>
                  <a:ext uri="{FF2B5EF4-FFF2-40B4-BE49-F238E27FC236}">
                    <a16:creationId xmlns:a16="http://schemas.microsoft.com/office/drawing/2014/main" id="{A2C4972A-1C9F-4A34-82C9-26014CEDEF1B}"/>
                  </a:ext>
                </a:extLst>
              </p:cNvPr>
              <p:cNvSpPr/>
              <p:nvPr/>
            </p:nvSpPr>
            <p:spPr>
              <a:xfrm>
                <a:off x="1464563" y="537210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23" name="object 1822">
                <a:extLst>
                  <a:ext uri="{FF2B5EF4-FFF2-40B4-BE49-F238E27FC236}">
                    <a16:creationId xmlns:a16="http://schemas.microsoft.com/office/drawing/2014/main" id="{CF6B431D-0251-4ED6-9F10-0F2939C031C2}"/>
                  </a:ext>
                </a:extLst>
              </p:cNvPr>
              <p:cNvSpPr/>
              <p:nvPr/>
            </p:nvSpPr>
            <p:spPr>
              <a:xfrm>
                <a:off x="1466088" y="5372861"/>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24" name="object 1823">
                <a:extLst>
                  <a:ext uri="{FF2B5EF4-FFF2-40B4-BE49-F238E27FC236}">
                    <a16:creationId xmlns:a16="http://schemas.microsoft.com/office/drawing/2014/main" id="{C64A3CFA-F415-4C77-8AB4-41D9EF0687D8}"/>
                  </a:ext>
                </a:extLst>
              </p:cNvPr>
              <p:cNvSpPr/>
              <p:nvPr/>
            </p:nvSpPr>
            <p:spPr>
              <a:xfrm>
                <a:off x="1466850" y="5373623"/>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25" name="object 1824">
                <a:extLst>
                  <a:ext uri="{FF2B5EF4-FFF2-40B4-BE49-F238E27FC236}">
                    <a16:creationId xmlns:a16="http://schemas.microsoft.com/office/drawing/2014/main" id="{44C2F6C7-74C6-4A29-A66A-8CC2CDB9A96D}"/>
                  </a:ext>
                </a:extLst>
              </p:cNvPr>
              <p:cNvSpPr/>
              <p:nvPr/>
            </p:nvSpPr>
            <p:spPr>
              <a:xfrm>
                <a:off x="1467611" y="537438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26" name="object 1825">
                <a:extLst>
                  <a:ext uri="{FF2B5EF4-FFF2-40B4-BE49-F238E27FC236}">
                    <a16:creationId xmlns:a16="http://schemas.microsoft.com/office/drawing/2014/main" id="{B364056E-DF1A-4B6D-8797-03C7F8B2DE1B}"/>
                  </a:ext>
                </a:extLst>
              </p:cNvPr>
              <p:cNvSpPr/>
              <p:nvPr/>
            </p:nvSpPr>
            <p:spPr>
              <a:xfrm>
                <a:off x="1468374" y="5375147"/>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27" name="object 1826">
                <a:extLst>
                  <a:ext uri="{FF2B5EF4-FFF2-40B4-BE49-F238E27FC236}">
                    <a16:creationId xmlns:a16="http://schemas.microsoft.com/office/drawing/2014/main" id="{86FD11B2-03CD-4413-97D4-CE495310FFF0}"/>
                  </a:ext>
                </a:extLst>
              </p:cNvPr>
              <p:cNvSpPr/>
              <p:nvPr/>
            </p:nvSpPr>
            <p:spPr>
              <a:xfrm>
                <a:off x="1469897" y="5375909"/>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28" name="object 1827">
                <a:extLst>
                  <a:ext uri="{FF2B5EF4-FFF2-40B4-BE49-F238E27FC236}">
                    <a16:creationId xmlns:a16="http://schemas.microsoft.com/office/drawing/2014/main" id="{59FF0605-F8B9-40FB-A0B4-1E3BC86EA834}"/>
                  </a:ext>
                </a:extLst>
              </p:cNvPr>
              <p:cNvSpPr/>
              <p:nvPr/>
            </p:nvSpPr>
            <p:spPr>
              <a:xfrm>
                <a:off x="1470660" y="5376671"/>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29" name="object 1828">
                <a:extLst>
                  <a:ext uri="{FF2B5EF4-FFF2-40B4-BE49-F238E27FC236}">
                    <a16:creationId xmlns:a16="http://schemas.microsoft.com/office/drawing/2014/main" id="{7BFA88CB-78FD-40B7-A4EA-39FECE47F0A1}"/>
                  </a:ext>
                </a:extLst>
              </p:cNvPr>
              <p:cNvSpPr/>
              <p:nvPr/>
            </p:nvSpPr>
            <p:spPr>
              <a:xfrm>
                <a:off x="1471422" y="5377434"/>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30" name="object 1829">
                <a:extLst>
                  <a:ext uri="{FF2B5EF4-FFF2-40B4-BE49-F238E27FC236}">
                    <a16:creationId xmlns:a16="http://schemas.microsoft.com/office/drawing/2014/main" id="{DC022B47-F834-4AB3-B908-26D5E9B8954D}"/>
                  </a:ext>
                </a:extLst>
              </p:cNvPr>
              <p:cNvSpPr/>
              <p:nvPr/>
            </p:nvSpPr>
            <p:spPr>
              <a:xfrm>
                <a:off x="1472183" y="5378196"/>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31" name="object 1830">
                <a:extLst>
                  <a:ext uri="{FF2B5EF4-FFF2-40B4-BE49-F238E27FC236}">
                    <a16:creationId xmlns:a16="http://schemas.microsoft.com/office/drawing/2014/main" id="{6A20ECD0-9220-41BB-B6CA-86885E978ED8}"/>
                  </a:ext>
                </a:extLst>
              </p:cNvPr>
              <p:cNvSpPr/>
              <p:nvPr/>
            </p:nvSpPr>
            <p:spPr>
              <a:xfrm>
                <a:off x="1473708" y="5378958"/>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32" name="object 1831">
                <a:extLst>
                  <a:ext uri="{FF2B5EF4-FFF2-40B4-BE49-F238E27FC236}">
                    <a16:creationId xmlns:a16="http://schemas.microsoft.com/office/drawing/2014/main" id="{FB11F404-C5DE-4216-805F-453376079572}"/>
                  </a:ext>
                </a:extLst>
              </p:cNvPr>
              <p:cNvSpPr/>
              <p:nvPr/>
            </p:nvSpPr>
            <p:spPr>
              <a:xfrm>
                <a:off x="1474469" y="5379720"/>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33" name="object 1832">
                <a:extLst>
                  <a:ext uri="{FF2B5EF4-FFF2-40B4-BE49-F238E27FC236}">
                    <a16:creationId xmlns:a16="http://schemas.microsoft.com/office/drawing/2014/main" id="{B73FE570-8160-48E5-AFE2-6AA9CCF409BF}"/>
                  </a:ext>
                </a:extLst>
              </p:cNvPr>
              <p:cNvSpPr/>
              <p:nvPr/>
            </p:nvSpPr>
            <p:spPr>
              <a:xfrm>
                <a:off x="1475232" y="5380482"/>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34" name="object 1833">
                <a:extLst>
                  <a:ext uri="{FF2B5EF4-FFF2-40B4-BE49-F238E27FC236}">
                    <a16:creationId xmlns:a16="http://schemas.microsoft.com/office/drawing/2014/main" id="{05620A2C-901F-4756-9ED3-BA0FE66DDD0A}"/>
                  </a:ext>
                </a:extLst>
              </p:cNvPr>
              <p:cNvSpPr/>
              <p:nvPr/>
            </p:nvSpPr>
            <p:spPr>
              <a:xfrm>
                <a:off x="1475994" y="5381244"/>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35" name="object 1834">
                <a:extLst>
                  <a:ext uri="{FF2B5EF4-FFF2-40B4-BE49-F238E27FC236}">
                    <a16:creationId xmlns:a16="http://schemas.microsoft.com/office/drawing/2014/main" id="{6CD9CD7D-07AB-46C0-A0BE-7E227720B670}"/>
                  </a:ext>
                </a:extLst>
              </p:cNvPr>
              <p:cNvSpPr/>
              <p:nvPr/>
            </p:nvSpPr>
            <p:spPr>
              <a:xfrm>
                <a:off x="1476755" y="5382005"/>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36" name="object 1835">
                <a:extLst>
                  <a:ext uri="{FF2B5EF4-FFF2-40B4-BE49-F238E27FC236}">
                    <a16:creationId xmlns:a16="http://schemas.microsoft.com/office/drawing/2014/main" id="{E6139B79-1303-424C-9D42-D98D2B8BCBC2}"/>
                  </a:ext>
                </a:extLst>
              </p:cNvPr>
              <p:cNvSpPr/>
              <p:nvPr/>
            </p:nvSpPr>
            <p:spPr>
              <a:xfrm>
                <a:off x="1478280" y="5382767"/>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37" name="object 1836">
                <a:extLst>
                  <a:ext uri="{FF2B5EF4-FFF2-40B4-BE49-F238E27FC236}">
                    <a16:creationId xmlns:a16="http://schemas.microsoft.com/office/drawing/2014/main" id="{AFAA126E-67D7-474C-BFC5-CA281E561170}"/>
                  </a:ext>
                </a:extLst>
              </p:cNvPr>
              <p:cNvSpPr/>
              <p:nvPr/>
            </p:nvSpPr>
            <p:spPr>
              <a:xfrm>
                <a:off x="1479041" y="5383529"/>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38" name="object 1837">
                <a:extLst>
                  <a:ext uri="{FF2B5EF4-FFF2-40B4-BE49-F238E27FC236}">
                    <a16:creationId xmlns:a16="http://schemas.microsoft.com/office/drawing/2014/main" id="{62348A05-51EC-4859-8C5B-AEBE0DD0EF13}"/>
                  </a:ext>
                </a:extLst>
              </p:cNvPr>
              <p:cNvSpPr/>
              <p:nvPr/>
            </p:nvSpPr>
            <p:spPr>
              <a:xfrm>
                <a:off x="1479803" y="5384291"/>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39" name="object 1838">
                <a:extLst>
                  <a:ext uri="{FF2B5EF4-FFF2-40B4-BE49-F238E27FC236}">
                    <a16:creationId xmlns:a16="http://schemas.microsoft.com/office/drawing/2014/main" id="{8A11CE36-C2A8-4D3A-859A-52FB5D23EE04}"/>
                  </a:ext>
                </a:extLst>
              </p:cNvPr>
              <p:cNvSpPr/>
              <p:nvPr/>
            </p:nvSpPr>
            <p:spPr>
              <a:xfrm>
                <a:off x="1480566" y="5385053"/>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40" name="object 1839">
                <a:extLst>
                  <a:ext uri="{FF2B5EF4-FFF2-40B4-BE49-F238E27FC236}">
                    <a16:creationId xmlns:a16="http://schemas.microsoft.com/office/drawing/2014/main" id="{1414BD84-AB1D-4B3C-89B9-0BCC4738AB8D}"/>
                  </a:ext>
                </a:extLst>
              </p:cNvPr>
              <p:cNvSpPr/>
              <p:nvPr/>
            </p:nvSpPr>
            <p:spPr>
              <a:xfrm>
                <a:off x="1481327" y="5385815"/>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41" name="object 1840">
                <a:extLst>
                  <a:ext uri="{FF2B5EF4-FFF2-40B4-BE49-F238E27FC236}">
                    <a16:creationId xmlns:a16="http://schemas.microsoft.com/office/drawing/2014/main" id="{0C77C78D-4567-4C78-BBB8-DEE2E89069D2}"/>
                  </a:ext>
                </a:extLst>
              </p:cNvPr>
              <p:cNvSpPr/>
              <p:nvPr/>
            </p:nvSpPr>
            <p:spPr>
              <a:xfrm>
                <a:off x="1482852" y="5386578"/>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42" name="object 1841">
                <a:extLst>
                  <a:ext uri="{FF2B5EF4-FFF2-40B4-BE49-F238E27FC236}">
                    <a16:creationId xmlns:a16="http://schemas.microsoft.com/office/drawing/2014/main" id="{68F8867C-E883-46B4-9DB0-229617512AA9}"/>
                  </a:ext>
                </a:extLst>
              </p:cNvPr>
              <p:cNvSpPr/>
              <p:nvPr/>
            </p:nvSpPr>
            <p:spPr>
              <a:xfrm>
                <a:off x="1483613" y="5387340"/>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43" name="object 1842">
                <a:extLst>
                  <a:ext uri="{FF2B5EF4-FFF2-40B4-BE49-F238E27FC236}">
                    <a16:creationId xmlns:a16="http://schemas.microsoft.com/office/drawing/2014/main" id="{B09C107E-06B7-4911-9354-A4FF79707C44}"/>
                  </a:ext>
                </a:extLst>
              </p:cNvPr>
              <p:cNvSpPr/>
              <p:nvPr/>
            </p:nvSpPr>
            <p:spPr>
              <a:xfrm>
                <a:off x="1484375" y="5388102"/>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44" name="object 1843">
                <a:extLst>
                  <a:ext uri="{FF2B5EF4-FFF2-40B4-BE49-F238E27FC236}">
                    <a16:creationId xmlns:a16="http://schemas.microsoft.com/office/drawing/2014/main" id="{027E9359-5D0E-4D0E-B96C-F877C0862E1C}"/>
                  </a:ext>
                </a:extLst>
              </p:cNvPr>
              <p:cNvSpPr/>
              <p:nvPr/>
            </p:nvSpPr>
            <p:spPr>
              <a:xfrm>
                <a:off x="1485138" y="5388864"/>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45" name="object 1844">
                <a:extLst>
                  <a:ext uri="{FF2B5EF4-FFF2-40B4-BE49-F238E27FC236}">
                    <a16:creationId xmlns:a16="http://schemas.microsoft.com/office/drawing/2014/main" id="{81E94E5A-5068-40A8-A600-8D9B5AC0F0A2}"/>
                  </a:ext>
                </a:extLst>
              </p:cNvPr>
              <p:cNvSpPr/>
              <p:nvPr/>
            </p:nvSpPr>
            <p:spPr>
              <a:xfrm>
                <a:off x="1485900" y="5389626"/>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46" name="object 1845">
                <a:extLst>
                  <a:ext uri="{FF2B5EF4-FFF2-40B4-BE49-F238E27FC236}">
                    <a16:creationId xmlns:a16="http://schemas.microsoft.com/office/drawing/2014/main" id="{9BF2AADE-BBF9-44F7-B2A4-1DF0381CFF5A}"/>
                  </a:ext>
                </a:extLst>
              </p:cNvPr>
              <p:cNvSpPr/>
              <p:nvPr/>
            </p:nvSpPr>
            <p:spPr>
              <a:xfrm>
                <a:off x="1486661" y="5390388"/>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47" name="object 1846">
                <a:extLst>
                  <a:ext uri="{FF2B5EF4-FFF2-40B4-BE49-F238E27FC236}">
                    <a16:creationId xmlns:a16="http://schemas.microsoft.com/office/drawing/2014/main" id="{84FE4A37-507F-4C71-9BA8-ADFF199634BF}"/>
                  </a:ext>
                </a:extLst>
              </p:cNvPr>
              <p:cNvSpPr/>
              <p:nvPr/>
            </p:nvSpPr>
            <p:spPr>
              <a:xfrm>
                <a:off x="1488186" y="5391150"/>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48" name="object 1847">
                <a:extLst>
                  <a:ext uri="{FF2B5EF4-FFF2-40B4-BE49-F238E27FC236}">
                    <a16:creationId xmlns:a16="http://schemas.microsoft.com/office/drawing/2014/main" id="{2A1F4359-37B9-48C3-80EF-30EC7D76448E}"/>
                  </a:ext>
                </a:extLst>
              </p:cNvPr>
              <p:cNvSpPr/>
              <p:nvPr/>
            </p:nvSpPr>
            <p:spPr>
              <a:xfrm>
                <a:off x="1488947" y="5391911"/>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49" name="object 1848">
                <a:extLst>
                  <a:ext uri="{FF2B5EF4-FFF2-40B4-BE49-F238E27FC236}">
                    <a16:creationId xmlns:a16="http://schemas.microsoft.com/office/drawing/2014/main" id="{892A9CF9-2C69-4F38-A313-02B67AAE7C8D}"/>
                  </a:ext>
                </a:extLst>
              </p:cNvPr>
              <p:cNvSpPr/>
              <p:nvPr/>
            </p:nvSpPr>
            <p:spPr>
              <a:xfrm>
                <a:off x="1489710" y="5392673"/>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50" name="object 1849">
                <a:extLst>
                  <a:ext uri="{FF2B5EF4-FFF2-40B4-BE49-F238E27FC236}">
                    <a16:creationId xmlns:a16="http://schemas.microsoft.com/office/drawing/2014/main" id="{C45CCDD3-1F7B-41EA-AFA2-95CD2D94A38A}"/>
                  </a:ext>
                </a:extLst>
              </p:cNvPr>
              <p:cNvSpPr/>
              <p:nvPr/>
            </p:nvSpPr>
            <p:spPr>
              <a:xfrm>
                <a:off x="1490472" y="5393435"/>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51" name="object 1850">
                <a:extLst>
                  <a:ext uri="{FF2B5EF4-FFF2-40B4-BE49-F238E27FC236}">
                    <a16:creationId xmlns:a16="http://schemas.microsoft.com/office/drawing/2014/main" id="{0717732F-D44B-4073-9410-C25BCB16B53A}"/>
                  </a:ext>
                </a:extLst>
              </p:cNvPr>
              <p:cNvSpPr/>
              <p:nvPr/>
            </p:nvSpPr>
            <p:spPr>
              <a:xfrm>
                <a:off x="1491233" y="5394197"/>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52" name="object 1851">
                <a:extLst>
                  <a:ext uri="{FF2B5EF4-FFF2-40B4-BE49-F238E27FC236}">
                    <a16:creationId xmlns:a16="http://schemas.microsoft.com/office/drawing/2014/main" id="{20172CB4-2E39-4FFC-8FB1-68AF69E4FA0C}"/>
                  </a:ext>
                </a:extLst>
              </p:cNvPr>
              <p:cNvSpPr/>
              <p:nvPr/>
            </p:nvSpPr>
            <p:spPr>
              <a:xfrm>
                <a:off x="1492758" y="5394959"/>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53" name="object 1852">
                <a:extLst>
                  <a:ext uri="{FF2B5EF4-FFF2-40B4-BE49-F238E27FC236}">
                    <a16:creationId xmlns:a16="http://schemas.microsoft.com/office/drawing/2014/main" id="{6C5720B2-AA4B-4846-8F0B-5852D9C8B33A}"/>
                  </a:ext>
                </a:extLst>
              </p:cNvPr>
              <p:cNvSpPr/>
              <p:nvPr/>
            </p:nvSpPr>
            <p:spPr>
              <a:xfrm>
                <a:off x="1493519" y="5395721"/>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54" name="object 1853">
                <a:extLst>
                  <a:ext uri="{FF2B5EF4-FFF2-40B4-BE49-F238E27FC236}">
                    <a16:creationId xmlns:a16="http://schemas.microsoft.com/office/drawing/2014/main" id="{8EF25A41-5AE7-41D4-985A-6BA9C3B92193}"/>
                  </a:ext>
                </a:extLst>
              </p:cNvPr>
              <p:cNvSpPr/>
              <p:nvPr/>
            </p:nvSpPr>
            <p:spPr>
              <a:xfrm>
                <a:off x="1494282" y="5396484"/>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55" name="object 1854">
                <a:extLst>
                  <a:ext uri="{FF2B5EF4-FFF2-40B4-BE49-F238E27FC236}">
                    <a16:creationId xmlns:a16="http://schemas.microsoft.com/office/drawing/2014/main" id="{B196B3B3-A8F1-468C-AD61-2DA6A7F66E13}"/>
                  </a:ext>
                </a:extLst>
              </p:cNvPr>
              <p:cNvSpPr/>
              <p:nvPr/>
            </p:nvSpPr>
            <p:spPr>
              <a:xfrm>
                <a:off x="1495044" y="5397246"/>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56" name="object 1855">
                <a:extLst>
                  <a:ext uri="{FF2B5EF4-FFF2-40B4-BE49-F238E27FC236}">
                    <a16:creationId xmlns:a16="http://schemas.microsoft.com/office/drawing/2014/main" id="{DE90AC95-E2F4-4834-A5E9-1A0D57C01400}"/>
                  </a:ext>
                </a:extLst>
              </p:cNvPr>
              <p:cNvSpPr/>
              <p:nvPr/>
            </p:nvSpPr>
            <p:spPr>
              <a:xfrm>
                <a:off x="1495805" y="5398008"/>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57" name="object 1856">
                <a:extLst>
                  <a:ext uri="{FF2B5EF4-FFF2-40B4-BE49-F238E27FC236}">
                    <a16:creationId xmlns:a16="http://schemas.microsoft.com/office/drawing/2014/main" id="{0EB80A26-AE16-47D0-AF85-E34020677EE5}"/>
                  </a:ext>
                </a:extLst>
              </p:cNvPr>
              <p:cNvSpPr/>
              <p:nvPr/>
            </p:nvSpPr>
            <p:spPr>
              <a:xfrm>
                <a:off x="1496567" y="5398770"/>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58" name="object 1857">
                <a:extLst>
                  <a:ext uri="{FF2B5EF4-FFF2-40B4-BE49-F238E27FC236}">
                    <a16:creationId xmlns:a16="http://schemas.microsoft.com/office/drawing/2014/main" id="{FF03FD84-05B9-469C-A42F-19718EA697DE}"/>
                  </a:ext>
                </a:extLst>
              </p:cNvPr>
              <p:cNvSpPr/>
              <p:nvPr/>
            </p:nvSpPr>
            <p:spPr>
              <a:xfrm>
                <a:off x="1498091" y="5399532"/>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59" name="object 1858">
                <a:extLst>
                  <a:ext uri="{FF2B5EF4-FFF2-40B4-BE49-F238E27FC236}">
                    <a16:creationId xmlns:a16="http://schemas.microsoft.com/office/drawing/2014/main" id="{0726BF90-E54C-4A79-AF44-09E6D3527358}"/>
                  </a:ext>
                </a:extLst>
              </p:cNvPr>
              <p:cNvSpPr/>
              <p:nvPr/>
            </p:nvSpPr>
            <p:spPr>
              <a:xfrm>
                <a:off x="1498853" y="5400294"/>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60" name="object 1859">
                <a:extLst>
                  <a:ext uri="{FF2B5EF4-FFF2-40B4-BE49-F238E27FC236}">
                    <a16:creationId xmlns:a16="http://schemas.microsoft.com/office/drawing/2014/main" id="{ACAF37BD-381B-4C0F-9B97-6EE51A0A5EF4}"/>
                  </a:ext>
                </a:extLst>
              </p:cNvPr>
              <p:cNvSpPr/>
              <p:nvPr/>
            </p:nvSpPr>
            <p:spPr>
              <a:xfrm>
                <a:off x="1499616" y="5401055"/>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61" name="object 1860">
                <a:extLst>
                  <a:ext uri="{FF2B5EF4-FFF2-40B4-BE49-F238E27FC236}">
                    <a16:creationId xmlns:a16="http://schemas.microsoft.com/office/drawing/2014/main" id="{53443C19-4E04-40E9-BD04-478598686EA8}"/>
                  </a:ext>
                </a:extLst>
              </p:cNvPr>
              <p:cNvSpPr/>
              <p:nvPr/>
            </p:nvSpPr>
            <p:spPr>
              <a:xfrm>
                <a:off x="1500377" y="5401817"/>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62" name="object 1861">
                <a:extLst>
                  <a:ext uri="{FF2B5EF4-FFF2-40B4-BE49-F238E27FC236}">
                    <a16:creationId xmlns:a16="http://schemas.microsoft.com/office/drawing/2014/main" id="{6FF292D0-CF7D-4464-B261-80CD09F0EA4C}"/>
                  </a:ext>
                </a:extLst>
              </p:cNvPr>
              <p:cNvSpPr/>
              <p:nvPr/>
            </p:nvSpPr>
            <p:spPr>
              <a:xfrm>
                <a:off x="1501139" y="5402579"/>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63" name="object 1862">
                <a:extLst>
                  <a:ext uri="{FF2B5EF4-FFF2-40B4-BE49-F238E27FC236}">
                    <a16:creationId xmlns:a16="http://schemas.microsoft.com/office/drawing/2014/main" id="{ACD3F8EC-4071-468A-AC3F-3C1FCB620E8A}"/>
                  </a:ext>
                </a:extLst>
              </p:cNvPr>
              <p:cNvSpPr/>
              <p:nvPr/>
            </p:nvSpPr>
            <p:spPr>
              <a:xfrm>
                <a:off x="1501902" y="5403341"/>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64" name="object 1863">
                <a:extLst>
                  <a:ext uri="{FF2B5EF4-FFF2-40B4-BE49-F238E27FC236}">
                    <a16:creationId xmlns:a16="http://schemas.microsoft.com/office/drawing/2014/main" id="{046E5ED2-27B7-41E2-A36B-528F15B11F5A}"/>
                  </a:ext>
                </a:extLst>
              </p:cNvPr>
              <p:cNvSpPr/>
              <p:nvPr/>
            </p:nvSpPr>
            <p:spPr>
              <a:xfrm>
                <a:off x="1503425" y="5404103"/>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65" name="object 1864">
                <a:extLst>
                  <a:ext uri="{FF2B5EF4-FFF2-40B4-BE49-F238E27FC236}">
                    <a16:creationId xmlns:a16="http://schemas.microsoft.com/office/drawing/2014/main" id="{6669156B-C1A0-4FC2-8A10-857E27E11C9C}"/>
                  </a:ext>
                </a:extLst>
              </p:cNvPr>
              <p:cNvSpPr/>
              <p:nvPr/>
            </p:nvSpPr>
            <p:spPr>
              <a:xfrm>
                <a:off x="1504188" y="5404865"/>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66" name="object 1865">
                <a:extLst>
                  <a:ext uri="{FF2B5EF4-FFF2-40B4-BE49-F238E27FC236}">
                    <a16:creationId xmlns:a16="http://schemas.microsoft.com/office/drawing/2014/main" id="{7A20084E-A1B5-460F-8836-2B8E21E4DD28}"/>
                  </a:ext>
                </a:extLst>
              </p:cNvPr>
              <p:cNvSpPr/>
              <p:nvPr/>
            </p:nvSpPr>
            <p:spPr>
              <a:xfrm>
                <a:off x="1504950" y="5405628"/>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67" name="object 1866">
                <a:extLst>
                  <a:ext uri="{FF2B5EF4-FFF2-40B4-BE49-F238E27FC236}">
                    <a16:creationId xmlns:a16="http://schemas.microsoft.com/office/drawing/2014/main" id="{B0A3388D-99E1-4020-B982-52D3CB04CF93}"/>
                  </a:ext>
                </a:extLst>
              </p:cNvPr>
              <p:cNvSpPr/>
              <p:nvPr/>
            </p:nvSpPr>
            <p:spPr>
              <a:xfrm>
                <a:off x="1505711" y="5406390"/>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68" name="object 1867">
                <a:extLst>
                  <a:ext uri="{FF2B5EF4-FFF2-40B4-BE49-F238E27FC236}">
                    <a16:creationId xmlns:a16="http://schemas.microsoft.com/office/drawing/2014/main" id="{1F9FC483-6442-44C4-B026-337983521FD6}"/>
                  </a:ext>
                </a:extLst>
              </p:cNvPr>
              <p:cNvSpPr/>
              <p:nvPr/>
            </p:nvSpPr>
            <p:spPr>
              <a:xfrm>
                <a:off x="1506474" y="5407152"/>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69" name="object 1868">
                <a:extLst>
                  <a:ext uri="{FF2B5EF4-FFF2-40B4-BE49-F238E27FC236}">
                    <a16:creationId xmlns:a16="http://schemas.microsoft.com/office/drawing/2014/main" id="{E6B15973-3A67-4976-BF81-69AB0119CD68}"/>
                  </a:ext>
                </a:extLst>
              </p:cNvPr>
              <p:cNvSpPr/>
              <p:nvPr/>
            </p:nvSpPr>
            <p:spPr>
              <a:xfrm>
                <a:off x="1507236" y="5407914"/>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70" name="object 1869">
                <a:extLst>
                  <a:ext uri="{FF2B5EF4-FFF2-40B4-BE49-F238E27FC236}">
                    <a16:creationId xmlns:a16="http://schemas.microsoft.com/office/drawing/2014/main" id="{5A99E16D-78BA-43EB-9EFC-8709A00A4D03}"/>
                  </a:ext>
                </a:extLst>
              </p:cNvPr>
              <p:cNvSpPr/>
              <p:nvPr/>
            </p:nvSpPr>
            <p:spPr>
              <a:xfrm>
                <a:off x="1508760" y="5408676"/>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71" name="object 1870">
                <a:extLst>
                  <a:ext uri="{FF2B5EF4-FFF2-40B4-BE49-F238E27FC236}">
                    <a16:creationId xmlns:a16="http://schemas.microsoft.com/office/drawing/2014/main" id="{E3A1F9C1-F855-4102-A59C-08C34D4735F5}"/>
                  </a:ext>
                </a:extLst>
              </p:cNvPr>
              <p:cNvSpPr/>
              <p:nvPr/>
            </p:nvSpPr>
            <p:spPr>
              <a:xfrm>
                <a:off x="1509522" y="5409438"/>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72" name="object 1871">
                <a:extLst>
                  <a:ext uri="{FF2B5EF4-FFF2-40B4-BE49-F238E27FC236}">
                    <a16:creationId xmlns:a16="http://schemas.microsoft.com/office/drawing/2014/main" id="{046967FF-ACD8-4534-ABE9-B2707F8DE5F4}"/>
                  </a:ext>
                </a:extLst>
              </p:cNvPr>
              <p:cNvSpPr/>
              <p:nvPr/>
            </p:nvSpPr>
            <p:spPr>
              <a:xfrm>
                <a:off x="1510283" y="5410200"/>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73" name="object 1872">
                <a:extLst>
                  <a:ext uri="{FF2B5EF4-FFF2-40B4-BE49-F238E27FC236}">
                    <a16:creationId xmlns:a16="http://schemas.microsoft.com/office/drawing/2014/main" id="{1BDD885C-E4DA-4665-AFB4-32EA54C59BCD}"/>
                  </a:ext>
                </a:extLst>
              </p:cNvPr>
              <p:cNvSpPr/>
              <p:nvPr/>
            </p:nvSpPr>
            <p:spPr>
              <a:xfrm>
                <a:off x="1511046" y="5410961"/>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74" name="object 1873">
                <a:extLst>
                  <a:ext uri="{FF2B5EF4-FFF2-40B4-BE49-F238E27FC236}">
                    <a16:creationId xmlns:a16="http://schemas.microsoft.com/office/drawing/2014/main" id="{680297C8-DD65-402A-A4B0-49B1D290ADEF}"/>
                  </a:ext>
                </a:extLst>
              </p:cNvPr>
              <p:cNvSpPr/>
              <p:nvPr/>
            </p:nvSpPr>
            <p:spPr>
              <a:xfrm>
                <a:off x="1511808" y="5411723"/>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75" name="object 1874">
                <a:extLst>
                  <a:ext uri="{FF2B5EF4-FFF2-40B4-BE49-F238E27FC236}">
                    <a16:creationId xmlns:a16="http://schemas.microsoft.com/office/drawing/2014/main" id="{EE58113E-9D3B-4BF4-8E07-8C71B41C23D1}"/>
                  </a:ext>
                </a:extLst>
              </p:cNvPr>
              <p:cNvSpPr/>
              <p:nvPr/>
            </p:nvSpPr>
            <p:spPr>
              <a:xfrm>
                <a:off x="1513332" y="5412485"/>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76" name="object 1875">
                <a:extLst>
                  <a:ext uri="{FF2B5EF4-FFF2-40B4-BE49-F238E27FC236}">
                    <a16:creationId xmlns:a16="http://schemas.microsoft.com/office/drawing/2014/main" id="{0CFB681B-81EB-40FD-9222-225DDEE1D20E}"/>
                  </a:ext>
                </a:extLst>
              </p:cNvPr>
              <p:cNvSpPr/>
              <p:nvPr/>
            </p:nvSpPr>
            <p:spPr>
              <a:xfrm>
                <a:off x="1514094" y="5413247"/>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77" name="object 1876">
                <a:extLst>
                  <a:ext uri="{FF2B5EF4-FFF2-40B4-BE49-F238E27FC236}">
                    <a16:creationId xmlns:a16="http://schemas.microsoft.com/office/drawing/2014/main" id="{0DE009B3-1A9F-4AAD-AB94-23BF5502BC93}"/>
                  </a:ext>
                </a:extLst>
              </p:cNvPr>
              <p:cNvSpPr/>
              <p:nvPr/>
            </p:nvSpPr>
            <p:spPr>
              <a:xfrm>
                <a:off x="1514855" y="5414009"/>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78" name="object 1877">
                <a:extLst>
                  <a:ext uri="{FF2B5EF4-FFF2-40B4-BE49-F238E27FC236}">
                    <a16:creationId xmlns:a16="http://schemas.microsoft.com/office/drawing/2014/main" id="{8E8B444E-D206-4ECF-8243-8EB0AD1425E8}"/>
                  </a:ext>
                </a:extLst>
              </p:cNvPr>
              <p:cNvSpPr/>
              <p:nvPr/>
            </p:nvSpPr>
            <p:spPr>
              <a:xfrm>
                <a:off x="1515617" y="5414771"/>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79" name="object 1878">
                <a:extLst>
                  <a:ext uri="{FF2B5EF4-FFF2-40B4-BE49-F238E27FC236}">
                    <a16:creationId xmlns:a16="http://schemas.microsoft.com/office/drawing/2014/main" id="{FAC7A9C5-F372-4E7E-873C-F4545053D57C}"/>
                  </a:ext>
                </a:extLst>
              </p:cNvPr>
              <p:cNvSpPr/>
              <p:nvPr/>
            </p:nvSpPr>
            <p:spPr>
              <a:xfrm>
                <a:off x="1516380" y="5415534"/>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80" name="object 1879">
                <a:extLst>
                  <a:ext uri="{FF2B5EF4-FFF2-40B4-BE49-F238E27FC236}">
                    <a16:creationId xmlns:a16="http://schemas.microsoft.com/office/drawing/2014/main" id="{D5D1279D-F066-4D5A-A28B-AEEB41407D25}"/>
                  </a:ext>
                </a:extLst>
              </p:cNvPr>
              <p:cNvSpPr/>
              <p:nvPr/>
            </p:nvSpPr>
            <p:spPr>
              <a:xfrm>
                <a:off x="1517141" y="5416296"/>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81" name="object 1880">
                <a:extLst>
                  <a:ext uri="{FF2B5EF4-FFF2-40B4-BE49-F238E27FC236}">
                    <a16:creationId xmlns:a16="http://schemas.microsoft.com/office/drawing/2014/main" id="{6109DA70-4E38-4437-B9CF-D7E07AACF821}"/>
                  </a:ext>
                </a:extLst>
              </p:cNvPr>
              <p:cNvSpPr/>
              <p:nvPr/>
            </p:nvSpPr>
            <p:spPr>
              <a:xfrm>
                <a:off x="1518666" y="5417058"/>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82" name="object 1881">
                <a:extLst>
                  <a:ext uri="{FF2B5EF4-FFF2-40B4-BE49-F238E27FC236}">
                    <a16:creationId xmlns:a16="http://schemas.microsoft.com/office/drawing/2014/main" id="{2C6F45B0-E851-40CB-AC66-0F95167EAB89}"/>
                  </a:ext>
                </a:extLst>
              </p:cNvPr>
              <p:cNvSpPr/>
              <p:nvPr/>
            </p:nvSpPr>
            <p:spPr>
              <a:xfrm>
                <a:off x="1519427" y="5417820"/>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83" name="object 1882">
                <a:extLst>
                  <a:ext uri="{FF2B5EF4-FFF2-40B4-BE49-F238E27FC236}">
                    <a16:creationId xmlns:a16="http://schemas.microsoft.com/office/drawing/2014/main" id="{320FD5FE-D900-4B36-BD0E-93DF8FB9AC24}"/>
                  </a:ext>
                </a:extLst>
              </p:cNvPr>
              <p:cNvSpPr/>
              <p:nvPr/>
            </p:nvSpPr>
            <p:spPr>
              <a:xfrm>
                <a:off x="1520189" y="5418582"/>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84" name="object 1883">
                <a:extLst>
                  <a:ext uri="{FF2B5EF4-FFF2-40B4-BE49-F238E27FC236}">
                    <a16:creationId xmlns:a16="http://schemas.microsoft.com/office/drawing/2014/main" id="{1A4C938E-229D-4228-B897-16943337B03E}"/>
                  </a:ext>
                </a:extLst>
              </p:cNvPr>
              <p:cNvSpPr/>
              <p:nvPr/>
            </p:nvSpPr>
            <p:spPr>
              <a:xfrm>
                <a:off x="1520952" y="5419344"/>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85" name="object 1884">
                <a:extLst>
                  <a:ext uri="{FF2B5EF4-FFF2-40B4-BE49-F238E27FC236}">
                    <a16:creationId xmlns:a16="http://schemas.microsoft.com/office/drawing/2014/main" id="{666F660E-0223-40EE-AC62-5BFF618104E2}"/>
                  </a:ext>
                </a:extLst>
              </p:cNvPr>
              <p:cNvSpPr/>
              <p:nvPr/>
            </p:nvSpPr>
            <p:spPr>
              <a:xfrm>
                <a:off x="1521713" y="5420105"/>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86" name="object 1885">
                <a:extLst>
                  <a:ext uri="{FF2B5EF4-FFF2-40B4-BE49-F238E27FC236}">
                    <a16:creationId xmlns:a16="http://schemas.microsoft.com/office/drawing/2014/main" id="{F0F8153F-CE61-4331-8983-C1C44F0642FE}"/>
                  </a:ext>
                </a:extLst>
              </p:cNvPr>
              <p:cNvSpPr/>
              <p:nvPr/>
            </p:nvSpPr>
            <p:spPr>
              <a:xfrm>
                <a:off x="1522475" y="5420867"/>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87" name="object 1886">
                <a:extLst>
                  <a:ext uri="{FF2B5EF4-FFF2-40B4-BE49-F238E27FC236}">
                    <a16:creationId xmlns:a16="http://schemas.microsoft.com/office/drawing/2014/main" id="{DB5C0840-487B-43D6-A36B-025B6538FA7C}"/>
                  </a:ext>
                </a:extLst>
              </p:cNvPr>
              <p:cNvSpPr/>
              <p:nvPr/>
            </p:nvSpPr>
            <p:spPr>
              <a:xfrm>
                <a:off x="1524000" y="5421629"/>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88" name="object 1887">
                <a:extLst>
                  <a:ext uri="{FF2B5EF4-FFF2-40B4-BE49-F238E27FC236}">
                    <a16:creationId xmlns:a16="http://schemas.microsoft.com/office/drawing/2014/main" id="{A62EDBDE-B31F-4AED-BBE3-1F20A5EBDFC5}"/>
                  </a:ext>
                </a:extLst>
              </p:cNvPr>
              <p:cNvSpPr/>
              <p:nvPr/>
            </p:nvSpPr>
            <p:spPr>
              <a:xfrm>
                <a:off x="1524761" y="5422391"/>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89" name="object 1888">
                <a:extLst>
                  <a:ext uri="{FF2B5EF4-FFF2-40B4-BE49-F238E27FC236}">
                    <a16:creationId xmlns:a16="http://schemas.microsoft.com/office/drawing/2014/main" id="{ABEC4FBE-6E9F-4863-B715-0E62CAF658BF}"/>
                  </a:ext>
                </a:extLst>
              </p:cNvPr>
              <p:cNvSpPr/>
              <p:nvPr/>
            </p:nvSpPr>
            <p:spPr>
              <a:xfrm>
                <a:off x="1525524" y="5423153"/>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90" name="object 1889">
                <a:extLst>
                  <a:ext uri="{FF2B5EF4-FFF2-40B4-BE49-F238E27FC236}">
                    <a16:creationId xmlns:a16="http://schemas.microsoft.com/office/drawing/2014/main" id="{F9AFBFA5-ACE1-44D2-A6E8-93A1FB578D57}"/>
                  </a:ext>
                </a:extLst>
              </p:cNvPr>
              <p:cNvSpPr/>
              <p:nvPr/>
            </p:nvSpPr>
            <p:spPr>
              <a:xfrm>
                <a:off x="1526286" y="5423915"/>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91" name="object 1890">
                <a:extLst>
                  <a:ext uri="{FF2B5EF4-FFF2-40B4-BE49-F238E27FC236}">
                    <a16:creationId xmlns:a16="http://schemas.microsoft.com/office/drawing/2014/main" id="{91E1C168-1D3C-4C29-B536-FA89642E4BA5}"/>
                  </a:ext>
                </a:extLst>
              </p:cNvPr>
              <p:cNvSpPr/>
              <p:nvPr/>
            </p:nvSpPr>
            <p:spPr>
              <a:xfrm>
                <a:off x="1527047" y="5424678"/>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92" name="object 1891">
                <a:extLst>
                  <a:ext uri="{FF2B5EF4-FFF2-40B4-BE49-F238E27FC236}">
                    <a16:creationId xmlns:a16="http://schemas.microsoft.com/office/drawing/2014/main" id="{47DDD276-D686-4112-8679-E807E13C6D9B}"/>
                  </a:ext>
                </a:extLst>
              </p:cNvPr>
              <p:cNvSpPr/>
              <p:nvPr/>
            </p:nvSpPr>
            <p:spPr>
              <a:xfrm>
                <a:off x="1527810" y="5425440"/>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93" name="object 1892">
                <a:extLst>
                  <a:ext uri="{FF2B5EF4-FFF2-40B4-BE49-F238E27FC236}">
                    <a16:creationId xmlns:a16="http://schemas.microsoft.com/office/drawing/2014/main" id="{C7421083-032F-4FFE-98C0-0E5BAB57392D}"/>
                  </a:ext>
                </a:extLst>
              </p:cNvPr>
              <p:cNvSpPr/>
              <p:nvPr/>
            </p:nvSpPr>
            <p:spPr>
              <a:xfrm>
                <a:off x="1528572" y="5426202"/>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94" name="object 1893">
                <a:extLst>
                  <a:ext uri="{FF2B5EF4-FFF2-40B4-BE49-F238E27FC236}">
                    <a16:creationId xmlns:a16="http://schemas.microsoft.com/office/drawing/2014/main" id="{DDF06B5B-328B-4F56-B9F0-132D7ADFC4BA}"/>
                  </a:ext>
                </a:extLst>
              </p:cNvPr>
              <p:cNvSpPr/>
              <p:nvPr/>
            </p:nvSpPr>
            <p:spPr>
              <a:xfrm>
                <a:off x="1530096" y="5426964"/>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95" name="object 1895">
                <a:extLst>
                  <a:ext uri="{FF2B5EF4-FFF2-40B4-BE49-F238E27FC236}">
                    <a16:creationId xmlns:a16="http://schemas.microsoft.com/office/drawing/2014/main" id="{536A08D6-E595-49B1-8A59-C85B03F46DB6}"/>
                  </a:ext>
                </a:extLst>
              </p:cNvPr>
              <p:cNvSpPr/>
              <p:nvPr/>
            </p:nvSpPr>
            <p:spPr>
              <a:xfrm>
                <a:off x="1531619" y="5428488"/>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96" name="object 1896">
                <a:extLst>
                  <a:ext uri="{FF2B5EF4-FFF2-40B4-BE49-F238E27FC236}">
                    <a16:creationId xmlns:a16="http://schemas.microsoft.com/office/drawing/2014/main" id="{FF992167-2435-4B3E-BB48-D05C4CB04670}"/>
                  </a:ext>
                </a:extLst>
              </p:cNvPr>
              <p:cNvSpPr/>
              <p:nvPr/>
            </p:nvSpPr>
            <p:spPr>
              <a:xfrm>
                <a:off x="1532382" y="5429250"/>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97" name="object 1897">
                <a:extLst>
                  <a:ext uri="{FF2B5EF4-FFF2-40B4-BE49-F238E27FC236}">
                    <a16:creationId xmlns:a16="http://schemas.microsoft.com/office/drawing/2014/main" id="{09EC731A-B2B7-4E31-BE7B-66590E877FDA}"/>
                  </a:ext>
                </a:extLst>
              </p:cNvPr>
              <p:cNvSpPr/>
              <p:nvPr/>
            </p:nvSpPr>
            <p:spPr>
              <a:xfrm>
                <a:off x="1533144" y="5430011"/>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98" name="object 1899">
                <a:extLst>
                  <a:ext uri="{FF2B5EF4-FFF2-40B4-BE49-F238E27FC236}">
                    <a16:creationId xmlns:a16="http://schemas.microsoft.com/office/drawing/2014/main" id="{4E67683E-C686-4C82-9387-1988AE5D1566}"/>
                  </a:ext>
                </a:extLst>
              </p:cNvPr>
              <p:cNvSpPr/>
              <p:nvPr/>
            </p:nvSpPr>
            <p:spPr>
              <a:xfrm>
                <a:off x="1535430" y="5431535"/>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599" name="object 1900">
                <a:extLst>
                  <a:ext uri="{FF2B5EF4-FFF2-40B4-BE49-F238E27FC236}">
                    <a16:creationId xmlns:a16="http://schemas.microsoft.com/office/drawing/2014/main" id="{7874C29D-3B17-4E52-A76C-9852473AB294}"/>
                  </a:ext>
                </a:extLst>
              </p:cNvPr>
              <p:cNvSpPr/>
              <p:nvPr/>
            </p:nvSpPr>
            <p:spPr>
              <a:xfrm>
                <a:off x="1536191" y="5432297"/>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00" name="object 1901">
                <a:extLst>
                  <a:ext uri="{FF2B5EF4-FFF2-40B4-BE49-F238E27FC236}">
                    <a16:creationId xmlns:a16="http://schemas.microsoft.com/office/drawing/2014/main" id="{EF7D2C00-9B47-4CC2-8B0C-580E1BDF81A9}"/>
                  </a:ext>
                </a:extLst>
              </p:cNvPr>
              <p:cNvSpPr/>
              <p:nvPr/>
            </p:nvSpPr>
            <p:spPr>
              <a:xfrm>
                <a:off x="1536953" y="5433059"/>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01" name="object 1902">
                <a:extLst>
                  <a:ext uri="{FF2B5EF4-FFF2-40B4-BE49-F238E27FC236}">
                    <a16:creationId xmlns:a16="http://schemas.microsoft.com/office/drawing/2014/main" id="{5D5B6904-87EA-4DDC-8F90-A90A9DBEBEC7}"/>
                  </a:ext>
                </a:extLst>
              </p:cNvPr>
              <p:cNvSpPr/>
              <p:nvPr/>
            </p:nvSpPr>
            <p:spPr>
              <a:xfrm>
                <a:off x="1537716" y="5433821"/>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02" name="object 1903">
                <a:extLst>
                  <a:ext uri="{FF2B5EF4-FFF2-40B4-BE49-F238E27FC236}">
                    <a16:creationId xmlns:a16="http://schemas.microsoft.com/office/drawing/2014/main" id="{13F28F55-1E9B-47E7-8568-EE3F16582437}"/>
                  </a:ext>
                </a:extLst>
              </p:cNvPr>
              <p:cNvSpPr/>
              <p:nvPr/>
            </p:nvSpPr>
            <p:spPr>
              <a:xfrm>
                <a:off x="1538477" y="5434584"/>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03" name="object 1904">
                <a:extLst>
                  <a:ext uri="{FF2B5EF4-FFF2-40B4-BE49-F238E27FC236}">
                    <a16:creationId xmlns:a16="http://schemas.microsoft.com/office/drawing/2014/main" id="{30BB49EC-4A5B-4EED-A7B8-E6F172500D6A}"/>
                  </a:ext>
                </a:extLst>
              </p:cNvPr>
              <p:cNvSpPr/>
              <p:nvPr/>
            </p:nvSpPr>
            <p:spPr>
              <a:xfrm>
                <a:off x="1539239" y="5435346"/>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04" name="object 1905">
                <a:extLst>
                  <a:ext uri="{FF2B5EF4-FFF2-40B4-BE49-F238E27FC236}">
                    <a16:creationId xmlns:a16="http://schemas.microsoft.com/office/drawing/2014/main" id="{7507C6D7-212E-4545-A893-46668564389B}"/>
                  </a:ext>
                </a:extLst>
              </p:cNvPr>
              <p:cNvSpPr/>
              <p:nvPr/>
            </p:nvSpPr>
            <p:spPr>
              <a:xfrm>
                <a:off x="1540002" y="5436108"/>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05" name="object 1906">
                <a:extLst>
                  <a:ext uri="{FF2B5EF4-FFF2-40B4-BE49-F238E27FC236}">
                    <a16:creationId xmlns:a16="http://schemas.microsoft.com/office/drawing/2014/main" id="{6C5703EF-72C9-4394-B5CA-A769550B9649}"/>
                  </a:ext>
                </a:extLst>
              </p:cNvPr>
              <p:cNvSpPr/>
              <p:nvPr/>
            </p:nvSpPr>
            <p:spPr>
              <a:xfrm>
                <a:off x="1541525" y="5436870"/>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06" name="object 1907">
                <a:extLst>
                  <a:ext uri="{FF2B5EF4-FFF2-40B4-BE49-F238E27FC236}">
                    <a16:creationId xmlns:a16="http://schemas.microsoft.com/office/drawing/2014/main" id="{0A99C741-520F-40F5-9368-FDAF54F1106C}"/>
                  </a:ext>
                </a:extLst>
              </p:cNvPr>
              <p:cNvSpPr/>
              <p:nvPr/>
            </p:nvSpPr>
            <p:spPr>
              <a:xfrm>
                <a:off x="1542288" y="5437632"/>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07" name="object 1908">
                <a:extLst>
                  <a:ext uri="{FF2B5EF4-FFF2-40B4-BE49-F238E27FC236}">
                    <a16:creationId xmlns:a16="http://schemas.microsoft.com/office/drawing/2014/main" id="{8BBFDB22-2D85-4A77-BFF0-44D9E3A2604B}"/>
                  </a:ext>
                </a:extLst>
              </p:cNvPr>
              <p:cNvSpPr/>
              <p:nvPr/>
            </p:nvSpPr>
            <p:spPr>
              <a:xfrm>
                <a:off x="1543050" y="5438394"/>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08" name="object 1909">
                <a:extLst>
                  <a:ext uri="{FF2B5EF4-FFF2-40B4-BE49-F238E27FC236}">
                    <a16:creationId xmlns:a16="http://schemas.microsoft.com/office/drawing/2014/main" id="{3978BB2D-7996-4720-8CB8-ECFEE0E7CC0C}"/>
                  </a:ext>
                </a:extLst>
              </p:cNvPr>
              <p:cNvSpPr/>
              <p:nvPr/>
            </p:nvSpPr>
            <p:spPr>
              <a:xfrm>
                <a:off x="1543811" y="5439155"/>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09" name="object 1910">
                <a:extLst>
                  <a:ext uri="{FF2B5EF4-FFF2-40B4-BE49-F238E27FC236}">
                    <a16:creationId xmlns:a16="http://schemas.microsoft.com/office/drawing/2014/main" id="{69919B01-9F7B-465D-AE1E-28CC82A15B3F}"/>
                  </a:ext>
                </a:extLst>
              </p:cNvPr>
              <p:cNvSpPr/>
              <p:nvPr/>
            </p:nvSpPr>
            <p:spPr>
              <a:xfrm>
                <a:off x="1544574" y="5439917"/>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10" name="object 1912">
                <a:extLst>
                  <a:ext uri="{FF2B5EF4-FFF2-40B4-BE49-F238E27FC236}">
                    <a16:creationId xmlns:a16="http://schemas.microsoft.com/office/drawing/2014/main" id="{F6891D63-4306-4EFC-BF73-6837693C8A4A}"/>
                  </a:ext>
                </a:extLst>
              </p:cNvPr>
              <p:cNvSpPr/>
              <p:nvPr/>
            </p:nvSpPr>
            <p:spPr>
              <a:xfrm>
                <a:off x="1546860" y="5441441"/>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11" name="object 1913">
                <a:extLst>
                  <a:ext uri="{FF2B5EF4-FFF2-40B4-BE49-F238E27FC236}">
                    <a16:creationId xmlns:a16="http://schemas.microsoft.com/office/drawing/2014/main" id="{9D4F03CD-DE50-4673-AE53-44748F0B2EEA}"/>
                  </a:ext>
                </a:extLst>
              </p:cNvPr>
              <p:cNvSpPr/>
              <p:nvPr/>
            </p:nvSpPr>
            <p:spPr>
              <a:xfrm>
                <a:off x="1547622" y="5442203"/>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12" name="object 1914">
                <a:extLst>
                  <a:ext uri="{FF2B5EF4-FFF2-40B4-BE49-F238E27FC236}">
                    <a16:creationId xmlns:a16="http://schemas.microsoft.com/office/drawing/2014/main" id="{645ED351-9731-4186-9598-4CF41C01ED9E}"/>
                  </a:ext>
                </a:extLst>
              </p:cNvPr>
              <p:cNvSpPr/>
              <p:nvPr/>
            </p:nvSpPr>
            <p:spPr>
              <a:xfrm>
                <a:off x="1548383" y="5442965"/>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13" name="object 1915">
                <a:extLst>
                  <a:ext uri="{FF2B5EF4-FFF2-40B4-BE49-F238E27FC236}">
                    <a16:creationId xmlns:a16="http://schemas.microsoft.com/office/drawing/2014/main" id="{A3E0456C-2788-488F-94FB-3E305F777048}"/>
                  </a:ext>
                </a:extLst>
              </p:cNvPr>
              <p:cNvSpPr/>
              <p:nvPr/>
            </p:nvSpPr>
            <p:spPr>
              <a:xfrm>
                <a:off x="1549146" y="5443728"/>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14" name="object 1916">
                <a:extLst>
                  <a:ext uri="{FF2B5EF4-FFF2-40B4-BE49-F238E27FC236}">
                    <a16:creationId xmlns:a16="http://schemas.microsoft.com/office/drawing/2014/main" id="{F25E1EF0-553C-4013-9018-DC04E0C26655}"/>
                  </a:ext>
                </a:extLst>
              </p:cNvPr>
              <p:cNvSpPr/>
              <p:nvPr/>
            </p:nvSpPr>
            <p:spPr>
              <a:xfrm>
                <a:off x="1549908" y="5444490"/>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15" name="object 1917">
                <a:extLst>
                  <a:ext uri="{FF2B5EF4-FFF2-40B4-BE49-F238E27FC236}">
                    <a16:creationId xmlns:a16="http://schemas.microsoft.com/office/drawing/2014/main" id="{CDD47FD6-2454-4B0A-9E7E-192909461EFA}"/>
                  </a:ext>
                </a:extLst>
              </p:cNvPr>
              <p:cNvSpPr/>
              <p:nvPr/>
            </p:nvSpPr>
            <p:spPr>
              <a:xfrm>
                <a:off x="1550669" y="5445252"/>
                <a:ext cx="18415" cy="0"/>
              </a:xfrm>
              <a:custGeom>
                <a:avLst/>
                <a:gdLst/>
                <a:ahLst/>
                <a:cxnLst/>
                <a:rect l="l" t="t" r="r" b="b"/>
                <a:pathLst>
                  <a:path w="18415">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16" name="object 1918">
                <a:extLst>
                  <a:ext uri="{FF2B5EF4-FFF2-40B4-BE49-F238E27FC236}">
                    <a16:creationId xmlns:a16="http://schemas.microsoft.com/office/drawing/2014/main" id="{34DA85D1-D58B-4688-B39B-83E1CA649D25}"/>
                  </a:ext>
                </a:extLst>
              </p:cNvPr>
              <p:cNvSpPr/>
              <p:nvPr/>
            </p:nvSpPr>
            <p:spPr>
              <a:xfrm>
                <a:off x="1552194" y="5446014"/>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17" name="object 1919">
                <a:extLst>
                  <a:ext uri="{FF2B5EF4-FFF2-40B4-BE49-F238E27FC236}">
                    <a16:creationId xmlns:a16="http://schemas.microsoft.com/office/drawing/2014/main" id="{C8E66F6C-5AC6-43C2-BF67-08D37A9E33CD}"/>
                  </a:ext>
                </a:extLst>
              </p:cNvPr>
              <p:cNvSpPr/>
              <p:nvPr/>
            </p:nvSpPr>
            <p:spPr>
              <a:xfrm>
                <a:off x="1552955" y="5446776"/>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18" name="object 1920">
                <a:extLst>
                  <a:ext uri="{FF2B5EF4-FFF2-40B4-BE49-F238E27FC236}">
                    <a16:creationId xmlns:a16="http://schemas.microsoft.com/office/drawing/2014/main" id="{A34F35BF-9C7A-48BF-AC69-DEA7648E8CD9}"/>
                  </a:ext>
                </a:extLst>
              </p:cNvPr>
              <p:cNvSpPr/>
              <p:nvPr/>
            </p:nvSpPr>
            <p:spPr>
              <a:xfrm>
                <a:off x="1553717" y="5447538"/>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19" name="object 1921">
                <a:extLst>
                  <a:ext uri="{FF2B5EF4-FFF2-40B4-BE49-F238E27FC236}">
                    <a16:creationId xmlns:a16="http://schemas.microsoft.com/office/drawing/2014/main" id="{6109E45F-7021-4425-932A-E7620D72F04C}"/>
                  </a:ext>
                </a:extLst>
              </p:cNvPr>
              <p:cNvSpPr/>
              <p:nvPr/>
            </p:nvSpPr>
            <p:spPr>
              <a:xfrm>
                <a:off x="1554480" y="5448300"/>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20" name="object 1922">
                <a:extLst>
                  <a:ext uri="{FF2B5EF4-FFF2-40B4-BE49-F238E27FC236}">
                    <a16:creationId xmlns:a16="http://schemas.microsoft.com/office/drawing/2014/main" id="{245B9945-D206-4FBA-BBE1-CC8ECEC9875B}"/>
                  </a:ext>
                </a:extLst>
              </p:cNvPr>
              <p:cNvSpPr/>
              <p:nvPr/>
            </p:nvSpPr>
            <p:spPr>
              <a:xfrm>
                <a:off x="1555241" y="5449061"/>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21" name="object 1923">
                <a:extLst>
                  <a:ext uri="{FF2B5EF4-FFF2-40B4-BE49-F238E27FC236}">
                    <a16:creationId xmlns:a16="http://schemas.microsoft.com/office/drawing/2014/main" id="{B9BC103A-2354-4CF8-B00C-1E8EE20A2483}"/>
                  </a:ext>
                </a:extLst>
              </p:cNvPr>
              <p:cNvSpPr/>
              <p:nvPr/>
            </p:nvSpPr>
            <p:spPr>
              <a:xfrm>
                <a:off x="1556003" y="5449823"/>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22" name="object 1924">
                <a:extLst>
                  <a:ext uri="{FF2B5EF4-FFF2-40B4-BE49-F238E27FC236}">
                    <a16:creationId xmlns:a16="http://schemas.microsoft.com/office/drawing/2014/main" id="{B30D9274-FA13-4657-845D-8ABCCB559E5A}"/>
                  </a:ext>
                </a:extLst>
              </p:cNvPr>
              <p:cNvSpPr/>
              <p:nvPr/>
            </p:nvSpPr>
            <p:spPr>
              <a:xfrm>
                <a:off x="1556766" y="5450585"/>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23" name="object 1925">
                <a:extLst>
                  <a:ext uri="{FF2B5EF4-FFF2-40B4-BE49-F238E27FC236}">
                    <a16:creationId xmlns:a16="http://schemas.microsoft.com/office/drawing/2014/main" id="{8FF93AD2-A771-4F5F-89A0-D249782E6836}"/>
                  </a:ext>
                </a:extLst>
              </p:cNvPr>
              <p:cNvSpPr/>
              <p:nvPr/>
            </p:nvSpPr>
            <p:spPr>
              <a:xfrm>
                <a:off x="1558289" y="5451347"/>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24" name="object 1926">
                <a:extLst>
                  <a:ext uri="{FF2B5EF4-FFF2-40B4-BE49-F238E27FC236}">
                    <a16:creationId xmlns:a16="http://schemas.microsoft.com/office/drawing/2014/main" id="{6E56EB3B-8BA6-4D96-B8E4-E6B3A7268A4E}"/>
                  </a:ext>
                </a:extLst>
              </p:cNvPr>
              <p:cNvSpPr/>
              <p:nvPr/>
            </p:nvSpPr>
            <p:spPr>
              <a:xfrm>
                <a:off x="1559052" y="5452109"/>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25" name="object 1927">
                <a:extLst>
                  <a:ext uri="{FF2B5EF4-FFF2-40B4-BE49-F238E27FC236}">
                    <a16:creationId xmlns:a16="http://schemas.microsoft.com/office/drawing/2014/main" id="{20BB2877-BF5D-4012-84EC-19FDF6B88C8E}"/>
                  </a:ext>
                </a:extLst>
              </p:cNvPr>
              <p:cNvSpPr/>
              <p:nvPr/>
            </p:nvSpPr>
            <p:spPr>
              <a:xfrm>
                <a:off x="1559813" y="5452871"/>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26" name="object 1928">
                <a:extLst>
                  <a:ext uri="{FF2B5EF4-FFF2-40B4-BE49-F238E27FC236}">
                    <a16:creationId xmlns:a16="http://schemas.microsoft.com/office/drawing/2014/main" id="{C4128528-93C5-4179-B165-78BAD1F0C572}"/>
                  </a:ext>
                </a:extLst>
              </p:cNvPr>
              <p:cNvSpPr/>
              <p:nvPr/>
            </p:nvSpPr>
            <p:spPr>
              <a:xfrm>
                <a:off x="1560575" y="5453634"/>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27" name="object 1929">
                <a:extLst>
                  <a:ext uri="{FF2B5EF4-FFF2-40B4-BE49-F238E27FC236}">
                    <a16:creationId xmlns:a16="http://schemas.microsoft.com/office/drawing/2014/main" id="{CE5BD13D-CB4C-4DBF-B8B2-45D9627B77E2}"/>
                  </a:ext>
                </a:extLst>
              </p:cNvPr>
              <p:cNvSpPr/>
              <p:nvPr/>
            </p:nvSpPr>
            <p:spPr>
              <a:xfrm>
                <a:off x="1561338" y="5454396"/>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28" name="object 1930">
                <a:extLst>
                  <a:ext uri="{FF2B5EF4-FFF2-40B4-BE49-F238E27FC236}">
                    <a16:creationId xmlns:a16="http://schemas.microsoft.com/office/drawing/2014/main" id="{0E07FECF-2266-4A91-A11C-1862C8306902}"/>
                  </a:ext>
                </a:extLst>
              </p:cNvPr>
              <p:cNvSpPr/>
              <p:nvPr/>
            </p:nvSpPr>
            <p:spPr>
              <a:xfrm>
                <a:off x="1562100" y="5455158"/>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29" name="object 1931">
                <a:extLst>
                  <a:ext uri="{FF2B5EF4-FFF2-40B4-BE49-F238E27FC236}">
                    <a16:creationId xmlns:a16="http://schemas.microsoft.com/office/drawing/2014/main" id="{DFF2C47A-92EE-4E9C-953A-43FB3E6E9207}"/>
                  </a:ext>
                </a:extLst>
              </p:cNvPr>
              <p:cNvSpPr/>
              <p:nvPr/>
            </p:nvSpPr>
            <p:spPr>
              <a:xfrm>
                <a:off x="1562861" y="5455920"/>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30" name="object 1932">
                <a:extLst>
                  <a:ext uri="{FF2B5EF4-FFF2-40B4-BE49-F238E27FC236}">
                    <a16:creationId xmlns:a16="http://schemas.microsoft.com/office/drawing/2014/main" id="{547A173A-EC1D-4876-827A-0C70AA92A82F}"/>
                  </a:ext>
                </a:extLst>
              </p:cNvPr>
              <p:cNvSpPr/>
              <p:nvPr/>
            </p:nvSpPr>
            <p:spPr>
              <a:xfrm>
                <a:off x="1563624" y="5456682"/>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31" name="object 1933">
                <a:extLst>
                  <a:ext uri="{FF2B5EF4-FFF2-40B4-BE49-F238E27FC236}">
                    <a16:creationId xmlns:a16="http://schemas.microsoft.com/office/drawing/2014/main" id="{B4C6A112-6778-48D2-855C-3E05A07F4D6E}"/>
                  </a:ext>
                </a:extLst>
              </p:cNvPr>
              <p:cNvSpPr/>
              <p:nvPr/>
            </p:nvSpPr>
            <p:spPr>
              <a:xfrm>
                <a:off x="1564386" y="5457444"/>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32" name="object 1934">
                <a:extLst>
                  <a:ext uri="{FF2B5EF4-FFF2-40B4-BE49-F238E27FC236}">
                    <a16:creationId xmlns:a16="http://schemas.microsoft.com/office/drawing/2014/main" id="{D502B572-7992-444B-892A-BBD4F7176BD8}"/>
                  </a:ext>
                </a:extLst>
              </p:cNvPr>
              <p:cNvSpPr/>
              <p:nvPr/>
            </p:nvSpPr>
            <p:spPr>
              <a:xfrm>
                <a:off x="1565147" y="5458205"/>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33" name="object 1935">
                <a:extLst>
                  <a:ext uri="{FF2B5EF4-FFF2-40B4-BE49-F238E27FC236}">
                    <a16:creationId xmlns:a16="http://schemas.microsoft.com/office/drawing/2014/main" id="{44118110-8622-490C-9453-5A34D8F42198}"/>
                  </a:ext>
                </a:extLst>
              </p:cNvPr>
              <p:cNvSpPr/>
              <p:nvPr/>
            </p:nvSpPr>
            <p:spPr>
              <a:xfrm>
                <a:off x="1565910" y="5458967"/>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34" name="object 1936">
                <a:extLst>
                  <a:ext uri="{FF2B5EF4-FFF2-40B4-BE49-F238E27FC236}">
                    <a16:creationId xmlns:a16="http://schemas.microsoft.com/office/drawing/2014/main" id="{A3BB1013-C769-4F9E-A865-81126B7E4C16}"/>
                  </a:ext>
                </a:extLst>
              </p:cNvPr>
              <p:cNvSpPr/>
              <p:nvPr/>
            </p:nvSpPr>
            <p:spPr>
              <a:xfrm>
                <a:off x="1567433" y="5459729"/>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35" name="object 1937">
                <a:extLst>
                  <a:ext uri="{FF2B5EF4-FFF2-40B4-BE49-F238E27FC236}">
                    <a16:creationId xmlns:a16="http://schemas.microsoft.com/office/drawing/2014/main" id="{69372975-D4B5-41D8-A8BE-83858BB63419}"/>
                  </a:ext>
                </a:extLst>
              </p:cNvPr>
              <p:cNvSpPr/>
              <p:nvPr/>
            </p:nvSpPr>
            <p:spPr>
              <a:xfrm>
                <a:off x="1568196" y="546049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36" name="object 1938">
                <a:extLst>
                  <a:ext uri="{FF2B5EF4-FFF2-40B4-BE49-F238E27FC236}">
                    <a16:creationId xmlns:a16="http://schemas.microsoft.com/office/drawing/2014/main" id="{DC2AB41B-F049-4110-8BF7-41F80AFC226F}"/>
                  </a:ext>
                </a:extLst>
              </p:cNvPr>
              <p:cNvSpPr/>
              <p:nvPr/>
            </p:nvSpPr>
            <p:spPr>
              <a:xfrm>
                <a:off x="1568958" y="5461253"/>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37" name="object 1939">
                <a:extLst>
                  <a:ext uri="{FF2B5EF4-FFF2-40B4-BE49-F238E27FC236}">
                    <a16:creationId xmlns:a16="http://schemas.microsoft.com/office/drawing/2014/main" id="{CC46629A-F1D1-455E-A034-9C4A996FF9C4}"/>
                  </a:ext>
                </a:extLst>
              </p:cNvPr>
              <p:cNvSpPr/>
              <p:nvPr/>
            </p:nvSpPr>
            <p:spPr>
              <a:xfrm>
                <a:off x="1569719" y="5462015"/>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38" name="object 1940">
                <a:extLst>
                  <a:ext uri="{FF2B5EF4-FFF2-40B4-BE49-F238E27FC236}">
                    <a16:creationId xmlns:a16="http://schemas.microsoft.com/office/drawing/2014/main" id="{4C29F56A-1F73-4632-855A-BC8BF58E8B67}"/>
                  </a:ext>
                </a:extLst>
              </p:cNvPr>
              <p:cNvSpPr/>
              <p:nvPr/>
            </p:nvSpPr>
            <p:spPr>
              <a:xfrm>
                <a:off x="1570482" y="5462778"/>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39" name="object 1941">
                <a:extLst>
                  <a:ext uri="{FF2B5EF4-FFF2-40B4-BE49-F238E27FC236}">
                    <a16:creationId xmlns:a16="http://schemas.microsoft.com/office/drawing/2014/main" id="{5A25934E-13C3-462F-9562-73C9C3246561}"/>
                  </a:ext>
                </a:extLst>
              </p:cNvPr>
              <p:cNvSpPr/>
              <p:nvPr/>
            </p:nvSpPr>
            <p:spPr>
              <a:xfrm>
                <a:off x="1571244" y="5463540"/>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40" name="object 1942">
                <a:extLst>
                  <a:ext uri="{FF2B5EF4-FFF2-40B4-BE49-F238E27FC236}">
                    <a16:creationId xmlns:a16="http://schemas.microsoft.com/office/drawing/2014/main" id="{F5C32477-927D-4C87-BC70-915CF4C20692}"/>
                  </a:ext>
                </a:extLst>
              </p:cNvPr>
              <p:cNvSpPr/>
              <p:nvPr/>
            </p:nvSpPr>
            <p:spPr>
              <a:xfrm>
                <a:off x="1572005" y="5464302"/>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41" name="object 1943">
                <a:extLst>
                  <a:ext uri="{FF2B5EF4-FFF2-40B4-BE49-F238E27FC236}">
                    <a16:creationId xmlns:a16="http://schemas.microsoft.com/office/drawing/2014/main" id="{6740FDAF-CD9F-4418-BA45-E14FCA9045BF}"/>
                  </a:ext>
                </a:extLst>
              </p:cNvPr>
              <p:cNvSpPr/>
              <p:nvPr/>
            </p:nvSpPr>
            <p:spPr>
              <a:xfrm>
                <a:off x="1572767" y="5465064"/>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42" name="object 1944">
                <a:extLst>
                  <a:ext uri="{FF2B5EF4-FFF2-40B4-BE49-F238E27FC236}">
                    <a16:creationId xmlns:a16="http://schemas.microsoft.com/office/drawing/2014/main" id="{E3E82E1B-8F38-4B57-9C83-0DE75E38FDCF}"/>
                  </a:ext>
                </a:extLst>
              </p:cNvPr>
              <p:cNvSpPr/>
              <p:nvPr/>
            </p:nvSpPr>
            <p:spPr>
              <a:xfrm>
                <a:off x="1573530" y="5465826"/>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43" name="object 1945">
                <a:extLst>
                  <a:ext uri="{FF2B5EF4-FFF2-40B4-BE49-F238E27FC236}">
                    <a16:creationId xmlns:a16="http://schemas.microsoft.com/office/drawing/2014/main" id="{F82E7477-9ED3-468C-B0D0-FCE8ECEAA5E7}"/>
                  </a:ext>
                </a:extLst>
              </p:cNvPr>
              <p:cNvSpPr/>
              <p:nvPr/>
            </p:nvSpPr>
            <p:spPr>
              <a:xfrm>
                <a:off x="1574291" y="5466588"/>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44" name="object 1946">
                <a:extLst>
                  <a:ext uri="{FF2B5EF4-FFF2-40B4-BE49-F238E27FC236}">
                    <a16:creationId xmlns:a16="http://schemas.microsoft.com/office/drawing/2014/main" id="{57E8BB8E-FAD7-404B-98FD-44AB00A91B6E}"/>
                  </a:ext>
                </a:extLst>
              </p:cNvPr>
              <p:cNvSpPr/>
              <p:nvPr/>
            </p:nvSpPr>
            <p:spPr>
              <a:xfrm>
                <a:off x="1575053" y="5467350"/>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45" name="object 1947">
                <a:extLst>
                  <a:ext uri="{FF2B5EF4-FFF2-40B4-BE49-F238E27FC236}">
                    <a16:creationId xmlns:a16="http://schemas.microsoft.com/office/drawing/2014/main" id="{D810EC68-C29A-4767-8A18-2EF836969ACD}"/>
                  </a:ext>
                </a:extLst>
              </p:cNvPr>
              <p:cNvSpPr/>
              <p:nvPr/>
            </p:nvSpPr>
            <p:spPr>
              <a:xfrm>
                <a:off x="1575816" y="5468111"/>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46" name="object 1948">
                <a:extLst>
                  <a:ext uri="{FF2B5EF4-FFF2-40B4-BE49-F238E27FC236}">
                    <a16:creationId xmlns:a16="http://schemas.microsoft.com/office/drawing/2014/main" id="{527ABEBB-39D5-4FAF-A3FB-0E21A9571AA2}"/>
                  </a:ext>
                </a:extLst>
              </p:cNvPr>
              <p:cNvSpPr/>
              <p:nvPr/>
            </p:nvSpPr>
            <p:spPr>
              <a:xfrm>
                <a:off x="1576577" y="5468873"/>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47" name="object 1949">
                <a:extLst>
                  <a:ext uri="{FF2B5EF4-FFF2-40B4-BE49-F238E27FC236}">
                    <a16:creationId xmlns:a16="http://schemas.microsoft.com/office/drawing/2014/main" id="{650DE1AE-C8C1-4467-A2DB-93C81E751C93}"/>
                  </a:ext>
                </a:extLst>
              </p:cNvPr>
              <p:cNvSpPr/>
              <p:nvPr/>
            </p:nvSpPr>
            <p:spPr>
              <a:xfrm>
                <a:off x="1577339" y="5469635"/>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48" name="object 1950">
                <a:extLst>
                  <a:ext uri="{FF2B5EF4-FFF2-40B4-BE49-F238E27FC236}">
                    <a16:creationId xmlns:a16="http://schemas.microsoft.com/office/drawing/2014/main" id="{5940D6AD-93A1-4E27-88A9-BF7C1533F9CC}"/>
                  </a:ext>
                </a:extLst>
              </p:cNvPr>
              <p:cNvSpPr/>
              <p:nvPr/>
            </p:nvSpPr>
            <p:spPr>
              <a:xfrm>
                <a:off x="1578102" y="5470397"/>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49" name="object 1951">
                <a:extLst>
                  <a:ext uri="{FF2B5EF4-FFF2-40B4-BE49-F238E27FC236}">
                    <a16:creationId xmlns:a16="http://schemas.microsoft.com/office/drawing/2014/main" id="{1F5F8D53-2017-449B-AA80-FE6750FDF048}"/>
                  </a:ext>
                </a:extLst>
              </p:cNvPr>
              <p:cNvSpPr/>
              <p:nvPr/>
            </p:nvSpPr>
            <p:spPr>
              <a:xfrm>
                <a:off x="1578863" y="5471159"/>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50" name="object 1952">
                <a:extLst>
                  <a:ext uri="{FF2B5EF4-FFF2-40B4-BE49-F238E27FC236}">
                    <a16:creationId xmlns:a16="http://schemas.microsoft.com/office/drawing/2014/main" id="{2F213377-3F4D-4B0B-B74F-0666026E0109}"/>
                  </a:ext>
                </a:extLst>
              </p:cNvPr>
              <p:cNvSpPr/>
              <p:nvPr/>
            </p:nvSpPr>
            <p:spPr>
              <a:xfrm>
                <a:off x="1580388" y="547192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51" name="object 1953">
                <a:extLst>
                  <a:ext uri="{FF2B5EF4-FFF2-40B4-BE49-F238E27FC236}">
                    <a16:creationId xmlns:a16="http://schemas.microsoft.com/office/drawing/2014/main" id="{63233622-1A9B-4D38-9873-C9F5DDC0472F}"/>
                  </a:ext>
                </a:extLst>
              </p:cNvPr>
              <p:cNvSpPr/>
              <p:nvPr/>
            </p:nvSpPr>
            <p:spPr>
              <a:xfrm>
                <a:off x="1581150" y="5472684"/>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52" name="object 1954">
                <a:extLst>
                  <a:ext uri="{FF2B5EF4-FFF2-40B4-BE49-F238E27FC236}">
                    <a16:creationId xmlns:a16="http://schemas.microsoft.com/office/drawing/2014/main" id="{26D57C32-81D9-4368-944A-695491A05F25}"/>
                  </a:ext>
                </a:extLst>
              </p:cNvPr>
              <p:cNvSpPr/>
              <p:nvPr/>
            </p:nvSpPr>
            <p:spPr>
              <a:xfrm>
                <a:off x="1581911" y="5473446"/>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53" name="object 1955">
                <a:extLst>
                  <a:ext uri="{FF2B5EF4-FFF2-40B4-BE49-F238E27FC236}">
                    <a16:creationId xmlns:a16="http://schemas.microsoft.com/office/drawing/2014/main" id="{E3296D23-861C-4F1E-AC07-C0BF1F29B0D8}"/>
                  </a:ext>
                </a:extLst>
              </p:cNvPr>
              <p:cNvSpPr/>
              <p:nvPr/>
            </p:nvSpPr>
            <p:spPr>
              <a:xfrm>
                <a:off x="1582674" y="5474208"/>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54" name="object 1956">
                <a:extLst>
                  <a:ext uri="{FF2B5EF4-FFF2-40B4-BE49-F238E27FC236}">
                    <a16:creationId xmlns:a16="http://schemas.microsoft.com/office/drawing/2014/main" id="{81A3A9F7-C350-4DE4-A839-3455399687BC}"/>
                  </a:ext>
                </a:extLst>
              </p:cNvPr>
              <p:cNvSpPr/>
              <p:nvPr/>
            </p:nvSpPr>
            <p:spPr>
              <a:xfrm>
                <a:off x="1583436" y="5474970"/>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55" name="object 1957">
                <a:extLst>
                  <a:ext uri="{FF2B5EF4-FFF2-40B4-BE49-F238E27FC236}">
                    <a16:creationId xmlns:a16="http://schemas.microsoft.com/office/drawing/2014/main" id="{F97A51D4-A2F1-4BE2-A45B-FC66D2FFFFAD}"/>
                  </a:ext>
                </a:extLst>
              </p:cNvPr>
              <p:cNvSpPr/>
              <p:nvPr/>
            </p:nvSpPr>
            <p:spPr>
              <a:xfrm>
                <a:off x="1584197" y="5475732"/>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56" name="object 1958">
                <a:extLst>
                  <a:ext uri="{FF2B5EF4-FFF2-40B4-BE49-F238E27FC236}">
                    <a16:creationId xmlns:a16="http://schemas.microsoft.com/office/drawing/2014/main" id="{DF16A9C2-D29E-4CAF-B776-6E8F62BD0B81}"/>
                  </a:ext>
                </a:extLst>
              </p:cNvPr>
              <p:cNvSpPr/>
              <p:nvPr/>
            </p:nvSpPr>
            <p:spPr>
              <a:xfrm>
                <a:off x="1584960" y="5476494"/>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57" name="object 1959">
                <a:extLst>
                  <a:ext uri="{FF2B5EF4-FFF2-40B4-BE49-F238E27FC236}">
                    <a16:creationId xmlns:a16="http://schemas.microsoft.com/office/drawing/2014/main" id="{AC6AB4BF-B6F2-4D3F-92A6-8E541D3E4C0C}"/>
                  </a:ext>
                </a:extLst>
              </p:cNvPr>
              <p:cNvSpPr/>
              <p:nvPr/>
            </p:nvSpPr>
            <p:spPr>
              <a:xfrm>
                <a:off x="1585722" y="5477255"/>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58" name="object 1960">
                <a:extLst>
                  <a:ext uri="{FF2B5EF4-FFF2-40B4-BE49-F238E27FC236}">
                    <a16:creationId xmlns:a16="http://schemas.microsoft.com/office/drawing/2014/main" id="{808D4E5A-D91C-460F-A572-34AD79995FBE}"/>
                  </a:ext>
                </a:extLst>
              </p:cNvPr>
              <p:cNvSpPr/>
              <p:nvPr/>
            </p:nvSpPr>
            <p:spPr>
              <a:xfrm>
                <a:off x="1586483" y="5478017"/>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59" name="object 1961">
                <a:extLst>
                  <a:ext uri="{FF2B5EF4-FFF2-40B4-BE49-F238E27FC236}">
                    <a16:creationId xmlns:a16="http://schemas.microsoft.com/office/drawing/2014/main" id="{7EDDB600-20A6-49BB-B420-05961A8FE81E}"/>
                  </a:ext>
                </a:extLst>
              </p:cNvPr>
              <p:cNvSpPr/>
              <p:nvPr/>
            </p:nvSpPr>
            <p:spPr>
              <a:xfrm>
                <a:off x="1587246" y="5478779"/>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60" name="object 1962">
                <a:extLst>
                  <a:ext uri="{FF2B5EF4-FFF2-40B4-BE49-F238E27FC236}">
                    <a16:creationId xmlns:a16="http://schemas.microsoft.com/office/drawing/2014/main" id="{8AE702E5-51A3-4AAC-B4DB-582E9D051860}"/>
                  </a:ext>
                </a:extLst>
              </p:cNvPr>
              <p:cNvSpPr/>
              <p:nvPr/>
            </p:nvSpPr>
            <p:spPr>
              <a:xfrm>
                <a:off x="1588008" y="5479541"/>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61" name="object 1963">
                <a:extLst>
                  <a:ext uri="{FF2B5EF4-FFF2-40B4-BE49-F238E27FC236}">
                    <a16:creationId xmlns:a16="http://schemas.microsoft.com/office/drawing/2014/main" id="{82299C65-B8CA-4EBE-BFB5-7949390AE4B7}"/>
                  </a:ext>
                </a:extLst>
              </p:cNvPr>
              <p:cNvSpPr/>
              <p:nvPr/>
            </p:nvSpPr>
            <p:spPr>
              <a:xfrm>
                <a:off x="1588769" y="5480303"/>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62" name="object 1964">
                <a:extLst>
                  <a:ext uri="{FF2B5EF4-FFF2-40B4-BE49-F238E27FC236}">
                    <a16:creationId xmlns:a16="http://schemas.microsoft.com/office/drawing/2014/main" id="{C040F3C6-ADE5-409F-AA67-1FE497A2A10A}"/>
                  </a:ext>
                </a:extLst>
              </p:cNvPr>
              <p:cNvSpPr/>
              <p:nvPr/>
            </p:nvSpPr>
            <p:spPr>
              <a:xfrm>
                <a:off x="1589532" y="5481065"/>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63" name="object 1965">
                <a:extLst>
                  <a:ext uri="{FF2B5EF4-FFF2-40B4-BE49-F238E27FC236}">
                    <a16:creationId xmlns:a16="http://schemas.microsoft.com/office/drawing/2014/main" id="{DC518D52-915A-4BAC-9A98-D4E7028221A0}"/>
                  </a:ext>
                </a:extLst>
              </p:cNvPr>
              <p:cNvSpPr/>
              <p:nvPr/>
            </p:nvSpPr>
            <p:spPr>
              <a:xfrm>
                <a:off x="1590294" y="5481828"/>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64" name="object 1966">
                <a:extLst>
                  <a:ext uri="{FF2B5EF4-FFF2-40B4-BE49-F238E27FC236}">
                    <a16:creationId xmlns:a16="http://schemas.microsoft.com/office/drawing/2014/main" id="{D81862F7-9677-4FCF-AAA9-F54A9C91253C}"/>
                  </a:ext>
                </a:extLst>
              </p:cNvPr>
              <p:cNvSpPr/>
              <p:nvPr/>
            </p:nvSpPr>
            <p:spPr>
              <a:xfrm>
                <a:off x="1591055" y="5482590"/>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65" name="object 1967">
                <a:extLst>
                  <a:ext uri="{FF2B5EF4-FFF2-40B4-BE49-F238E27FC236}">
                    <a16:creationId xmlns:a16="http://schemas.microsoft.com/office/drawing/2014/main" id="{C21D1129-3A04-4AE7-AD39-62A1161C2A4E}"/>
                  </a:ext>
                </a:extLst>
              </p:cNvPr>
              <p:cNvSpPr/>
              <p:nvPr/>
            </p:nvSpPr>
            <p:spPr>
              <a:xfrm>
                <a:off x="1592580" y="5483352"/>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66" name="object 1968">
                <a:extLst>
                  <a:ext uri="{FF2B5EF4-FFF2-40B4-BE49-F238E27FC236}">
                    <a16:creationId xmlns:a16="http://schemas.microsoft.com/office/drawing/2014/main" id="{D8D81B17-BCF3-41CC-9F16-1B0416FF0654}"/>
                  </a:ext>
                </a:extLst>
              </p:cNvPr>
              <p:cNvSpPr/>
              <p:nvPr/>
            </p:nvSpPr>
            <p:spPr>
              <a:xfrm>
                <a:off x="1593341" y="5484114"/>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67" name="object 1969">
                <a:extLst>
                  <a:ext uri="{FF2B5EF4-FFF2-40B4-BE49-F238E27FC236}">
                    <a16:creationId xmlns:a16="http://schemas.microsoft.com/office/drawing/2014/main" id="{31AF046F-9E18-4C8B-8E8A-B9CA5D2DF40A}"/>
                  </a:ext>
                </a:extLst>
              </p:cNvPr>
              <p:cNvSpPr/>
              <p:nvPr/>
            </p:nvSpPr>
            <p:spPr>
              <a:xfrm>
                <a:off x="1594103" y="5484876"/>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68" name="object 1970">
                <a:extLst>
                  <a:ext uri="{FF2B5EF4-FFF2-40B4-BE49-F238E27FC236}">
                    <a16:creationId xmlns:a16="http://schemas.microsoft.com/office/drawing/2014/main" id="{AC415B5D-ED1E-4AF9-A929-6DFD20BEBEBB}"/>
                  </a:ext>
                </a:extLst>
              </p:cNvPr>
              <p:cNvSpPr/>
              <p:nvPr/>
            </p:nvSpPr>
            <p:spPr>
              <a:xfrm>
                <a:off x="1594866" y="5485638"/>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69" name="object 1971">
                <a:extLst>
                  <a:ext uri="{FF2B5EF4-FFF2-40B4-BE49-F238E27FC236}">
                    <a16:creationId xmlns:a16="http://schemas.microsoft.com/office/drawing/2014/main" id="{737E2B3A-6517-453D-9EBB-203A1EF117EF}"/>
                  </a:ext>
                </a:extLst>
              </p:cNvPr>
              <p:cNvSpPr/>
              <p:nvPr/>
            </p:nvSpPr>
            <p:spPr>
              <a:xfrm>
                <a:off x="1595627" y="5486400"/>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70" name="object 1972">
                <a:extLst>
                  <a:ext uri="{FF2B5EF4-FFF2-40B4-BE49-F238E27FC236}">
                    <a16:creationId xmlns:a16="http://schemas.microsoft.com/office/drawing/2014/main" id="{4EA99E4A-CEEB-4075-A152-A66B18ECE5E6}"/>
                  </a:ext>
                </a:extLst>
              </p:cNvPr>
              <p:cNvSpPr/>
              <p:nvPr/>
            </p:nvSpPr>
            <p:spPr>
              <a:xfrm>
                <a:off x="1596389" y="5487161"/>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71" name="object 1973">
                <a:extLst>
                  <a:ext uri="{FF2B5EF4-FFF2-40B4-BE49-F238E27FC236}">
                    <a16:creationId xmlns:a16="http://schemas.microsoft.com/office/drawing/2014/main" id="{64A8F644-BE72-4799-A081-F8ED03ED1EBF}"/>
                  </a:ext>
                </a:extLst>
              </p:cNvPr>
              <p:cNvSpPr/>
              <p:nvPr/>
            </p:nvSpPr>
            <p:spPr>
              <a:xfrm>
                <a:off x="1597152" y="5487923"/>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72" name="object 1974">
                <a:extLst>
                  <a:ext uri="{FF2B5EF4-FFF2-40B4-BE49-F238E27FC236}">
                    <a16:creationId xmlns:a16="http://schemas.microsoft.com/office/drawing/2014/main" id="{A9016877-6C36-4BFE-ADDB-E60DD0FB5885}"/>
                  </a:ext>
                </a:extLst>
              </p:cNvPr>
              <p:cNvSpPr/>
              <p:nvPr/>
            </p:nvSpPr>
            <p:spPr>
              <a:xfrm>
                <a:off x="1597913" y="5488685"/>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73" name="object 1975">
                <a:extLst>
                  <a:ext uri="{FF2B5EF4-FFF2-40B4-BE49-F238E27FC236}">
                    <a16:creationId xmlns:a16="http://schemas.microsoft.com/office/drawing/2014/main" id="{2F597795-8CEA-4B5D-A8FE-FEF4B22DE0F6}"/>
                  </a:ext>
                </a:extLst>
              </p:cNvPr>
              <p:cNvSpPr/>
              <p:nvPr/>
            </p:nvSpPr>
            <p:spPr>
              <a:xfrm>
                <a:off x="1598675" y="5489447"/>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74" name="object 1976">
                <a:extLst>
                  <a:ext uri="{FF2B5EF4-FFF2-40B4-BE49-F238E27FC236}">
                    <a16:creationId xmlns:a16="http://schemas.microsoft.com/office/drawing/2014/main" id="{4B5F763A-CD51-4C75-AB85-1056CE7D3D01}"/>
                  </a:ext>
                </a:extLst>
              </p:cNvPr>
              <p:cNvSpPr/>
              <p:nvPr/>
            </p:nvSpPr>
            <p:spPr>
              <a:xfrm>
                <a:off x="1599438" y="5490209"/>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75" name="object 1977">
                <a:extLst>
                  <a:ext uri="{FF2B5EF4-FFF2-40B4-BE49-F238E27FC236}">
                    <a16:creationId xmlns:a16="http://schemas.microsoft.com/office/drawing/2014/main" id="{FE079124-07EC-4AFB-BC40-E343EB08DFF5}"/>
                  </a:ext>
                </a:extLst>
              </p:cNvPr>
              <p:cNvSpPr/>
              <p:nvPr/>
            </p:nvSpPr>
            <p:spPr>
              <a:xfrm>
                <a:off x="1600200" y="5490971"/>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76" name="object 1978">
                <a:extLst>
                  <a:ext uri="{FF2B5EF4-FFF2-40B4-BE49-F238E27FC236}">
                    <a16:creationId xmlns:a16="http://schemas.microsoft.com/office/drawing/2014/main" id="{0324E229-E9AF-4C4C-B8A6-B59B0AAB7E75}"/>
                  </a:ext>
                </a:extLst>
              </p:cNvPr>
              <p:cNvSpPr/>
              <p:nvPr/>
            </p:nvSpPr>
            <p:spPr>
              <a:xfrm>
                <a:off x="1600961" y="5491734"/>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77" name="object 1979">
                <a:extLst>
                  <a:ext uri="{FF2B5EF4-FFF2-40B4-BE49-F238E27FC236}">
                    <a16:creationId xmlns:a16="http://schemas.microsoft.com/office/drawing/2014/main" id="{9A396843-015A-4670-9B9C-B1604A8E4EEE}"/>
                  </a:ext>
                </a:extLst>
              </p:cNvPr>
              <p:cNvSpPr/>
              <p:nvPr/>
            </p:nvSpPr>
            <p:spPr>
              <a:xfrm>
                <a:off x="1601724" y="5492496"/>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78" name="object 1980">
                <a:extLst>
                  <a:ext uri="{FF2B5EF4-FFF2-40B4-BE49-F238E27FC236}">
                    <a16:creationId xmlns:a16="http://schemas.microsoft.com/office/drawing/2014/main" id="{8E9C0EB8-DDCB-4127-BFB1-31FFEE1A8C57}"/>
                  </a:ext>
                </a:extLst>
              </p:cNvPr>
              <p:cNvSpPr/>
              <p:nvPr/>
            </p:nvSpPr>
            <p:spPr>
              <a:xfrm>
                <a:off x="1602486" y="5493258"/>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79" name="object 1981">
                <a:extLst>
                  <a:ext uri="{FF2B5EF4-FFF2-40B4-BE49-F238E27FC236}">
                    <a16:creationId xmlns:a16="http://schemas.microsoft.com/office/drawing/2014/main" id="{2EE3655B-B0F7-4218-8B96-0ABC3EAF09EE}"/>
                  </a:ext>
                </a:extLst>
              </p:cNvPr>
              <p:cNvSpPr/>
              <p:nvPr/>
            </p:nvSpPr>
            <p:spPr>
              <a:xfrm>
                <a:off x="1604010" y="5494020"/>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80" name="object 1982">
                <a:extLst>
                  <a:ext uri="{FF2B5EF4-FFF2-40B4-BE49-F238E27FC236}">
                    <a16:creationId xmlns:a16="http://schemas.microsoft.com/office/drawing/2014/main" id="{782B2EC3-3AA4-4DA9-A486-6148A19F7A08}"/>
                  </a:ext>
                </a:extLst>
              </p:cNvPr>
              <p:cNvSpPr/>
              <p:nvPr/>
            </p:nvSpPr>
            <p:spPr>
              <a:xfrm>
                <a:off x="1604772" y="5494782"/>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81" name="object 1983">
                <a:extLst>
                  <a:ext uri="{FF2B5EF4-FFF2-40B4-BE49-F238E27FC236}">
                    <a16:creationId xmlns:a16="http://schemas.microsoft.com/office/drawing/2014/main" id="{77ACE035-5033-4FB6-A376-D03A3FB3A64F}"/>
                  </a:ext>
                </a:extLst>
              </p:cNvPr>
              <p:cNvSpPr/>
              <p:nvPr/>
            </p:nvSpPr>
            <p:spPr>
              <a:xfrm>
                <a:off x="1605533" y="5495544"/>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82" name="object 1984">
                <a:extLst>
                  <a:ext uri="{FF2B5EF4-FFF2-40B4-BE49-F238E27FC236}">
                    <a16:creationId xmlns:a16="http://schemas.microsoft.com/office/drawing/2014/main" id="{BF665950-25B3-44D0-950A-EC6460E8BC54}"/>
                  </a:ext>
                </a:extLst>
              </p:cNvPr>
              <p:cNvSpPr/>
              <p:nvPr/>
            </p:nvSpPr>
            <p:spPr>
              <a:xfrm>
                <a:off x="1606296" y="5496305"/>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83" name="object 1985">
                <a:extLst>
                  <a:ext uri="{FF2B5EF4-FFF2-40B4-BE49-F238E27FC236}">
                    <a16:creationId xmlns:a16="http://schemas.microsoft.com/office/drawing/2014/main" id="{F163670D-10E3-4308-9B7C-DC0DD83A2800}"/>
                  </a:ext>
                </a:extLst>
              </p:cNvPr>
              <p:cNvSpPr/>
              <p:nvPr/>
            </p:nvSpPr>
            <p:spPr>
              <a:xfrm>
                <a:off x="1607058" y="5497067"/>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84" name="object 1986">
                <a:extLst>
                  <a:ext uri="{FF2B5EF4-FFF2-40B4-BE49-F238E27FC236}">
                    <a16:creationId xmlns:a16="http://schemas.microsoft.com/office/drawing/2014/main" id="{3AE73821-F0D9-4C01-BE26-9C8D85C76B55}"/>
                  </a:ext>
                </a:extLst>
              </p:cNvPr>
              <p:cNvSpPr/>
              <p:nvPr/>
            </p:nvSpPr>
            <p:spPr>
              <a:xfrm>
                <a:off x="1607819" y="5497829"/>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85" name="object 1987">
                <a:extLst>
                  <a:ext uri="{FF2B5EF4-FFF2-40B4-BE49-F238E27FC236}">
                    <a16:creationId xmlns:a16="http://schemas.microsoft.com/office/drawing/2014/main" id="{6CF9DCFA-AC27-4221-951D-7F033D9EE1F8}"/>
                  </a:ext>
                </a:extLst>
              </p:cNvPr>
              <p:cNvSpPr/>
              <p:nvPr/>
            </p:nvSpPr>
            <p:spPr>
              <a:xfrm>
                <a:off x="1608582" y="5498591"/>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86" name="object 1988">
                <a:extLst>
                  <a:ext uri="{FF2B5EF4-FFF2-40B4-BE49-F238E27FC236}">
                    <a16:creationId xmlns:a16="http://schemas.microsoft.com/office/drawing/2014/main" id="{31DB1146-92DC-493F-9B59-D54724FE72AB}"/>
                  </a:ext>
                </a:extLst>
              </p:cNvPr>
              <p:cNvSpPr/>
              <p:nvPr/>
            </p:nvSpPr>
            <p:spPr>
              <a:xfrm>
                <a:off x="1609344" y="5499353"/>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87" name="object 1989">
                <a:extLst>
                  <a:ext uri="{FF2B5EF4-FFF2-40B4-BE49-F238E27FC236}">
                    <a16:creationId xmlns:a16="http://schemas.microsoft.com/office/drawing/2014/main" id="{AA2627E6-C4B3-4EFC-91C0-00BC9BDBA1E5}"/>
                  </a:ext>
                </a:extLst>
              </p:cNvPr>
              <p:cNvSpPr/>
              <p:nvPr/>
            </p:nvSpPr>
            <p:spPr>
              <a:xfrm>
                <a:off x="1610105" y="5500115"/>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88" name="object 1990">
                <a:extLst>
                  <a:ext uri="{FF2B5EF4-FFF2-40B4-BE49-F238E27FC236}">
                    <a16:creationId xmlns:a16="http://schemas.microsoft.com/office/drawing/2014/main" id="{1D0BCABC-413A-40C5-8868-F71D68B396EF}"/>
                  </a:ext>
                </a:extLst>
              </p:cNvPr>
              <p:cNvSpPr/>
              <p:nvPr/>
            </p:nvSpPr>
            <p:spPr>
              <a:xfrm>
                <a:off x="1610867" y="5500878"/>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89" name="object 1991">
                <a:extLst>
                  <a:ext uri="{FF2B5EF4-FFF2-40B4-BE49-F238E27FC236}">
                    <a16:creationId xmlns:a16="http://schemas.microsoft.com/office/drawing/2014/main" id="{BD52C2B1-3302-4EA5-B31F-8BD8F802663E}"/>
                  </a:ext>
                </a:extLst>
              </p:cNvPr>
              <p:cNvSpPr/>
              <p:nvPr/>
            </p:nvSpPr>
            <p:spPr>
              <a:xfrm>
                <a:off x="1611630" y="5501640"/>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90" name="object 1992">
                <a:extLst>
                  <a:ext uri="{FF2B5EF4-FFF2-40B4-BE49-F238E27FC236}">
                    <a16:creationId xmlns:a16="http://schemas.microsoft.com/office/drawing/2014/main" id="{60B0A63E-8CAA-40B9-9AE5-304208ECB9E4}"/>
                  </a:ext>
                </a:extLst>
              </p:cNvPr>
              <p:cNvSpPr/>
              <p:nvPr/>
            </p:nvSpPr>
            <p:spPr>
              <a:xfrm>
                <a:off x="1613153" y="5502402"/>
                <a:ext cx="17145" cy="0"/>
              </a:xfrm>
              <a:custGeom>
                <a:avLst/>
                <a:gdLst/>
                <a:ahLst/>
                <a:cxnLst/>
                <a:rect l="l" t="t" r="r" b="b"/>
                <a:pathLst>
                  <a:path w="17144">
                    <a:moveTo>
                      <a:pt x="0" y="0"/>
                    </a:moveTo>
                    <a:lnTo>
                      <a:pt x="1676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91" name="object 1993">
                <a:extLst>
                  <a:ext uri="{FF2B5EF4-FFF2-40B4-BE49-F238E27FC236}">
                    <a16:creationId xmlns:a16="http://schemas.microsoft.com/office/drawing/2014/main" id="{3F070BED-C367-4B7A-B461-4090D714DCBB}"/>
                  </a:ext>
                </a:extLst>
              </p:cNvPr>
              <p:cNvSpPr/>
              <p:nvPr/>
            </p:nvSpPr>
            <p:spPr>
              <a:xfrm>
                <a:off x="1613916" y="5503164"/>
                <a:ext cx="17780" cy="0"/>
              </a:xfrm>
              <a:custGeom>
                <a:avLst/>
                <a:gdLst/>
                <a:ahLst/>
                <a:cxnLst/>
                <a:rect l="l" t="t" r="r" b="b"/>
                <a:pathLst>
                  <a:path w="17780">
                    <a:moveTo>
                      <a:pt x="0" y="0"/>
                    </a:moveTo>
                    <a:lnTo>
                      <a:pt x="1752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92" name="object 1994">
                <a:extLst>
                  <a:ext uri="{FF2B5EF4-FFF2-40B4-BE49-F238E27FC236}">
                    <a16:creationId xmlns:a16="http://schemas.microsoft.com/office/drawing/2014/main" id="{CD7EDFBD-5CD4-4B3E-A84F-4516F466D05A}"/>
                  </a:ext>
                </a:extLst>
              </p:cNvPr>
              <p:cNvSpPr/>
              <p:nvPr/>
            </p:nvSpPr>
            <p:spPr>
              <a:xfrm>
                <a:off x="1614677" y="5503926"/>
                <a:ext cx="17780" cy="0"/>
              </a:xfrm>
              <a:custGeom>
                <a:avLst/>
                <a:gdLst/>
                <a:ahLst/>
                <a:cxnLst/>
                <a:rect l="l" t="t" r="r" b="b"/>
                <a:pathLst>
                  <a:path w="17780">
                    <a:moveTo>
                      <a:pt x="0" y="0"/>
                    </a:moveTo>
                    <a:lnTo>
                      <a:pt x="1752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93" name="object 1995">
                <a:extLst>
                  <a:ext uri="{FF2B5EF4-FFF2-40B4-BE49-F238E27FC236}">
                    <a16:creationId xmlns:a16="http://schemas.microsoft.com/office/drawing/2014/main" id="{C4E3A77B-A043-4C83-B04E-85B4D12EC69D}"/>
                  </a:ext>
                </a:extLst>
              </p:cNvPr>
              <p:cNvSpPr/>
              <p:nvPr/>
            </p:nvSpPr>
            <p:spPr>
              <a:xfrm>
                <a:off x="1615439" y="5504688"/>
                <a:ext cx="17780" cy="0"/>
              </a:xfrm>
              <a:custGeom>
                <a:avLst/>
                <a:gdLst/>
                <a:ahLst/>
                <a:cxnLst/>
                <a:rect l="l" t="t" r="r" b="b"/>
                <a:pathLst>
                  <a:path w="17780">
                    <a:moveTo>
                      <a:pt x="0" y="0"/>
                    </a:moveTo>
                    <a:lnTo>
                      <a:pt x="1752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94" name="object 1996">
                <a:extLst>
                  <a:ext uri="{FF2B5EF4-FFF2-40B4-BE49-F238E27FC236}">
                    <a16:creationId xmlns:a16="http://schemas.microsoft.com/office/drawing/2014/main" id="{143FCF09-5913-4A93-A13E-CA202D803061}"/>
                  </a:ext>
                </a:extLst>
              </p:cNvPr>
              <p:cNvSpPr/>
              <p:nvPr/>
            </p:nvSpPr>
            <p:spPr>
              <a:xfrm>
                <a:off x="1616202" y="5505450"/>
                <a:ext cx="17780" cy="0"/>
              </a:xfrm>
              <a:custGeom>
                <a:avLst/>
                <a:gdLst/>
                <a:ahLst/>
                <a:cxnLst/>
                <a:rect l="l" t="t" r="r" b="b"/>
                <a:pathLst>
                  <a:path w="17780">
                    <a:moveTo>
                      <a:pt x="0" y="0"/>
                    </a:moveTo>
                    <a:lnTo>
                      <a:pt x="1752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95" name="object 1997">
                <a:extLst>
                  <a:ext uri="{FF2B5EF4-FFF2-40B4-BE49-F238E27FC236}">
                    <a16:creationId xmlns:a16="http://schemas.microsoft.com/office/drawing/2014/main" id="{CE8F5F0E-C920-42B8-9DBA-2D7283CBFA6C}"/>
                  </a:ext>
                </a:extLst>
              </p:cNvPr>
              <p:cNvSpPr/>
              <p:nvPr/>
            </p:nvSpPr>
            <p:spPr>
              <a:xfrm>
                <a:off x="1616963" y="5506211"/>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96" name="object 1998">
                <a:extLst>
                  <a:ext uri="{FF2B5EF4-FFF2-40B4-BE49-F238E27FC236}">
                    <a16:creationId xmlns:a16="http://schemas.microsoft.com/office/drawing/2014/main" id="{C60364D2-590C-45B9-812B-105A62343B76}"/>
                  </a:ext>
                </a:extLst>
              </p:cNvPr>
              <p:cNvSpPr/>
              <p:nvPr/>
            </p:nvSpPr>
            <p:spPr>
              <a:xfrm>
                <a:off x="1617725" y="5506973"/>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97" name="object 1999">
                <a:extLst>
                  <a:ext uri="{FF2B5EF4-FFF2-40B4-BE49-F238E27FC236}">
                    <a16:creationId xmlns:a16="http://schemas.microsoft.com/office/drawing/2014/main" id="{F9C9F875-8D8C-4828-8B28-62DE9E2ABBB8}"/>
                  </a:ext>
                </a:extLst>
              </p:cNvPr>
              <p:cNvSpPr/>
              <p:nvPr/>
            </p:nvSpPr>
            <p:spPr>
              <a:xfrm>
                <a:off x="1618488" y="5507735"/>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98" name="object 2000">
                <a:extLst>
                  <a:ext uri="{FF2B5EF4-FFF2-40B4-BE49-F238E27FC236}">
                    <a16:creationId xmlns:a16="http://schemas.microsoft.com/office/drawing/2014/main" id="{8E8BCFEB-E725-4121-A880-58D4A4869EEA}"/>
                  </a:ext>
                </a:extLst>
              </p:cNvPr>
              <p:cNvSpPr/>
              <p:nvPr/>
            </p:nvSpPr>
            <p:spPr>
              <a:xfrm>
                <a:off x="1619250" y="5508497"/>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699" name="object 2001">
                <a:extLst>
                  <a:ext uri="{FF2B5EF4-FFF2-40B4-BE49-F238E27FC236}">
                    <a16:creationId xmlns:a16="http://schemas.microsoft.com/office/drawing/2014/main" id="{E19A1D77-A8C7-4EA4-A61B-028A0CC0D6C7}"/>
                  </a:ext>
                </a:extLst>
              </p:cNvPr>
              <p:cNvSpPr/>
              <p:nvPr/>
            </p:nvSpPr>
            <p:spPr>
              <a:xfrm>
                <a:off x="1620011" y="5509259"/>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00" name="object 2002">
                <a:extLst>
                  <a:ext uri="{FF2B5EF4-FFF2-40B4-BE49-F238E27FC236}">
                    <a16:creationId xmlns:a16="http://schemas.microsoft.com/office/drawing/2014/main" id="{C8F153EA-51BA-4094-8DC9-22B3D6ED7189}"/>
                  </a:ext>
                </a:extLst>
              </p:cNvPr>
              <p:cNvSpPr/>
              <p:nvPr/>
            </p:nvSpPr>
            <p:spPr>
              <a:xfrm>
                <a:off x="1620774" y="5510021"/>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01" name="object 2003">
                <a:extLst>
                  <a:ext uri="{FF2B5EF4-FFF2-40B4-BE49-F238E27FC236}">
                    <a16:creationId xmlns:a16="http://schemas.microsoft.com/office/drawing/2014/main" id="{ECA8F4C6-912B-4B9E-808F-DE576BAFD2DC}"/>
                  </a:ext>
                </a:extLst>
              </p:cNvPr>
              <p:cNvSpPr/>
              <p:nvPr/>
            </p:nvSpPr>
            <p:spPr>
              <a:xfrm>
                <a:off x="1621536" y="5510784"/>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02" name="object 2004">
                <a:extLst>
                  <a:ext uri="{FF2B5EF4-FFF2-40B4-BE49-F238E27FC236}">
                    <a16:creationId xmlns:a16="http://schemas.microsoft.com/office/drawing/2014/main" id="{1127E69B-F513-4D37-BA6E-2BCFD3054342}"/>
                  </a:ext>
                </a:extLst>
              </p:cNvPr>
              <p:cNvSpPr/>
              <p:nvPr/>
            </p:nvSpPr>
            <p:spPr>
              <a:xfrm>
                <a:off x="1623060" y="5511546"/>
                <a:ext cx="17780" cy="0"/>
              </a:xfrm>
              <a:custGeom>
                <a:avLst/>
                <a:gdLst/>
                <a:ahLst/>
                <a:cxnLst/>
                <a:rect l="l" t="t" r="r" b="b"/>
                <a:pathLst>
                  <a:path w="17780">
                    <a:moveTo>
                      <a:pt x="0" y="0"/>
                    </a:moveTo>
                    <a:lnTo>
                      <a:pt x="1752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03" name="object 2005">
                <a:extLst>
                  <a:ext uri="{FF2B5EF4-FFF2-40B4-BE49-F238E27FC236}">
                    <a16:creationId xmlns:a16="http://schemas.microsoft.com/office/drawing/2014/main" id="{A9059C81-A1E5-4AC3-A064-C410A4B583A2}"/>
                  </a:ext>
                </a:extLst>
              </p:cNvPr>
              <p:cNvSpPr/>
              <p:nvPr/>
            </p:nvSpPr>
            <p:spPr>
              <a:xfrm>
                <a:off x="1623822" y="5512308"/>
                <a:ext cx="17780" cy="0"/>
              </a:xfrm>
              <a:custGeom>
                <a:avLst/>
                <a:gdLst/>
                <a:ahLst/>
                <a:cxnLst/>
                <a:rect l="l" t="t" r="r" b="b"/>
                <a:pathLst>
                  <a:path w="17780">
                    <a:moveTo>
                      <a:pt x="0" y="0"/>
                    </a:moveTo>
                    <a:lnTo>
                      <a:pt x="1752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04" name="object 2006">
                <a:extLst>
                  <a:ext uri="{FF2B5EF4-FFF2-40B4-BE49-F238E27FC236}">
                    <a16:creationId xmlns:a16="http://schemas.microsoft.com/office/drawing/2014/main" id="{605CCBBB-F1A8-4069-BB4A-8FF95A76021E}"/>
                  </a:ext>
                </a:extLst>
              </p:cNvPr>
              <p:cNvSpPr/>
              <p:nvPr/>
            </p:nvSpPr>
            <p:spPr>
              <a:xfrm>
                <a:off x="1624583" y="5513070"/>
                <a:ext cx="17780" cy="0"/>
              </a:xfrm>
              <a:custGeom>
                <a:avLst/>
                <a:gdLst/>
                <a:ahLst/>
                <a:cxnLst/>
                <a:rect l="l" t="t" r="r" b="b"/>
                <a:pathLst>
                  <a:path w="17780">
                    <a:moveTo>
                      <a:pt x="0" y="0"/>
                    </a:moveTo>
                    <a:lnTo>
                      <a:pt x="1752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05" name="object 2007">
                <a:extLst>
                  <a:ext uri="{FF2B5EF4-FFF2-40B4-BE49-F238E27FC236}">
                    <a16:creationId xmlns:a16="http://schemas.microsoft.com/office/drawing/2014/main" id="{B674B752-BAF9-4FE3-85BF-86370ADF9E3D}"/>
                  </a:ext>
                </a:extLst>
              </p:cNvPr>
              <p:cNvSpPr/>
              <p:nvPr/>
            </p:nvSpPr>
            <p:spPr>
              <a:xfrm>
                <a:off x="1625346" y="5513832"/>
                <a:ext cx="17780" cy="0"/>
              </a:xfrm>
              <a:custGeom>
                <a:avLst/>
                <a:gdLst/>
                <a:ahLst/>
                <a:cxnLst/>
                <a:rect l="l" t="t" r="r" b="b"/>
                <a:pathLst>
                  <a:path w="17780">
                    <a:moveTo>
                      <a:pt x="0" y="0"/>
                    </a:moveTo>
                    <a:lnTo>
                      <a:pt x="1752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06" name="object 2008">
                <a:extLst>
                  <a:ext uri="{FF2B5EF4-FFF2-40B4-BE49-F238E27FC236}">
                    <a16:creationId xmlns:a16="http://schemas.microsoft.com/office/drawing/2014/main" id="{75E75842-A1E3-419D-83C4-36F79531C70F}"/>
                  </a:ext>
                </a:extLst>
              </p:cNvPr>
              <p:cNvSpPr/>
              <p:nvPr/>
            </p:nvSpPr>
            <p:spPr>
              <a:xfrm>
                <a:off x="1626107" y="5514594"/>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07" name="object 2009">
                <a:extLst>
                  <a:ext uri="{FF2B5EF4-FFF2-40B4-BE49-F238E27FC236}">
                    <a16:creationId xmlns:a16="http://schemas.microsoft.com/office/drawing/2014/main" id="{B9F64EE9-1627-49F7-92FA-4CFE254414D2}"/>
                  </a:ext>
                </a:extLst>
              </p:cNvPr>
              <p:cNvSpPr/>
              <p:nvPr/>
            </p:nvSpPr>
            <p:spPr>
              <a:xfrm>
                <a:off x="1626870" y="5515355"/>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08" name="object 2010">
                <a:extLst>
                  <a:ext uri="{FF2B5EF4-FFF2-40B4-BE49-F238E27FC236}">
                    <a16:creationId xmlns:a16="http://schemas.microsoft.com/office/drawing/2014/main" id="{FE3C0B9F-5BDC-4792-AA6A-69BB9FF13BAA}"/>
                  </a:ext>
                </a:extLst>
              </p:cNvPr>
              <p:cNvSpPr/>
              <p:nvPr/>
            </p:nvSpPr>
            <p:spPr>
              <a:xfrm>
                <a:off x="1627632" y="5516117"/>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09" name="object 2011">
                <a:extLst>
                  <a:ext uri="{FF2B5EF4-FFF2-40B4-BE49-F238E27FC236}">
                    <a16:creationId xmlns:a16="http://schemas.microsoft.com/office/drawing/2014/main" id="{0151D70E-C6AF-4D90-BF92-B8B9FDC39810}"/>
                  </a:ext>
                </a:extLst>
              </p:cNvPr>
              <p:cNvSpPr/>
              <p:nvPr/>
            </p:nvSpPr>
            <p:spPr>
              <a:xfrm>
                <a:off x="1628394" y="5516879"/>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10" name="object 2012">
                <a:extLst>
                  <a:ext uri="{FF2B5EF4-FFF2-40B4-BE49-F238E27FC236}">
                    <a16:creationId xmlns:a16="http://schemas.microsoft.com/office/drawing/2014/main" id="{CB07D443-A557-4B58-9322-C55DF54D58CD}"/>
                  </a:ext>
                </a:extLst>
              </p:cNvPr>
              <p:cNvSpPr/>
              <p:nvPr/>
            </p:nvSpPr>
            <p:spPr>
              <a:xfrm>
                <a:off x="1629155" y="5517641"/>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11" name="object 2013">
                <a:extLst>
                  <a:ext uri="{FF2B5EF4-FFF2-40B4-BE49-F238E27FC236}">
                    <a16:creationId xmlns:a16="http://schemas.microsoft.com/office/drawing/2014/main" id="{FD8AEA80-247E-449D-A971-47FDF2FCD1BA}"/>
                  </a:ext>
                </a:extLst>
              </p:cNvPr>
              <p:cNvSpPr/>
              <p:nvPr/>
            </p:nvSpPr>
            <p:spPr>
              <a:xfrm>
                <a:off x="1629917" y="5518403"/>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12" name="object 2014">
                <a:extLst>
                  <a:ext uri="{FF2B5EF4-FFF2-40B4-BE49-F238E27FC236}">
                    <a16:creationId xmlns:a16="http://schemas.microsoft.com/office/drawing/2014/main" id="{999986A9-C46D-4CF1-A7CF-72EDA9B83DD0}"/>
                  </a:ext>
                </a:extLst>
              </p:cNvPr>
              <p:cNvSpPr/>
              <p:nvPr/>
            </p:nvSpPr>
            <p:spPr>
              <a:xfrm>
                <a:off x="1630679" y="5519165"/>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13" name="object 2015">
                <a:extLst>
                  <a:ext uri="{FF2B5EF4-FFF2-40B4-BE49-F238E27FC236}">
                    <a16:creationId xmlns:a16="http://schemas.microsoft.com/office/drawing/2014/main" id="{37E6429E-BF26-4A32-BE7E-EB10781382B7}"/>
                  </a:ext>
                </a:extLst>
              </p:cNvPr>
              <p:cNvSpPr/>
              <p:nvPr/>
            </p:nvSpPr>
            <p:spPr>
              <a:xfrm>
                <a:off x="1632204" y="5519928"/>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14" name="object 2016">
                <a:extLst>
                  <a:ext uri="{FF2B5EF4-FFF2-40B4-BE49-F238E27FC236}">
                    <a16:creationId xmlns:a16="http://schemas.microsoft.com/office/drawing/2014/main" id="{A3C8778F-823C-4C10-BDE0-6CEC743A9D74}"/>
                  </a:ext>
                </a:extLst>
              </p:cNvPr>
              <p:cNvSpPr/>
              <p:nvPr/>
            </p:nvSpPr>
            <p:spPr>
              <a:xfrm>
                <a:off x="1632966" y="5520690"/>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15" name="object 2017">
                <a:extLst>
                  <a:ext uri="{FF2B5EF4-FFF2-40B4-BE49-F238E27FC236}">
                    <a16:creationId xmlns:a16="http://schemas.microsoft.com/office/drawing/2014/main" id="{347A8413-F874-4D5E-813C-62C9614EE797}"/>
                  </a:ext>
                </a:extLst>
              </p:cNvPr>
              <p:cNvSpPr/>
              <p:nvPr/>
            </p:nvSpPr>
            <p:spPr>
              <a:xfrm>
                <a:off x="1633727" y="5521452"/>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16" name="object 2018">
                <a:extLst>
                  <a:ext uri="{FF2B5EF4-FFF2-40B4-BE49-F238E27FC236}">
                    <a16:creationId xmlns:a16="http://schemas.microsoft.com/office/drawing/2014/main" id="{F68A0D44-8BB1-402C-992C-8D2E90F89668}"/>
                  </a:ext>
                </a:extLst>
              </p:cNvPr>
              <p:cNvSpPr/>
              <p:nvPr/>
            </p:nvSpPr>
            <p:spPr>
              <a:xfrm>
                <a:off x="1634489" y="5522214"/>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17" name="object 2019">
                <a:extLst>
                  <a:ext uri="{FF2B5EF4-FFF2-40B4-BE49-F238E27FC236}">
                    <a16:creationId xmlns:a16="http://schemas.microsoft.com/office/drawing/2014/main" id="{E2BCAACC-1371-4A00-BE7D-B509D80D2B21}"/>
                  </a:ext>
                </a:extLst>
              </p:cNvPr>
              <p:cNvSpPr/>
              <p:nvPr/>
            </p:nvSpPr>
            <p:spPr>
              <a:xfrm>
                <a:off x="1635251" y="5522976"/>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18" name="object 2020">
                <a:extLst>
                  <a:ext uri="{FF2B5EF4-FFF2-40B4-BE49-F238E27FC236}">
                    <a16:creationId xmlns:a16="http://schemas.microsoft.com/office/drawing/2014/main" id="{9AD8DC73-3EA7-4113-9B04-4D1EC435B32A}"/>
                  </a:ext>
                </a:extLst>
              </p:cNvPr>
              <p:cNvSpPr/>
              <p:nvPr/>
            </p:nvSpPr>
            <p:spPr>
              <a:xfrm>
                <a:off x="1636014" y="5523738"/>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19" name="object 2021">
                <a:extLst>
                  <a:ext uri="{FF2B5EF4-FFF2-40B4-BE49-F238E27FC236}">
                    <a16:creationId xmlns:a16="http://schemas.microsoft.com/office/drawing/2014/main" id="{272421FF-06E5-4E92-833B-CC2249926627}"/>
                  </a:ext>
                </a:extLst>
              </p:cNvPr>
              <p:cNvSpPr/>
              <p:nvPr/>
            </p:nvSpPr>
            <p:spPr>
              <a:xfrm>
                <a:off x="1636776" y="5524500"/>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20" name="object 2022">
                <a:extLst>
                  <a:ext uri="{FF2B5EF4-FFF2-40B4-BE49-F238E27FC236}">
                    <a16:creationId xmlns:a16="http://schemas.microsoft.com/office/drawing/2014/main" id="{D128004B-0555-4937-A150-5A22A3D0EE9B}"/>
                  </a:ext>
                </a:extLst>
              </p:cNvPr>
              <p:cNvSpPr/>
              <p:nvPr/>
            </p:nvSpPr>
            <p:spPr>
              <a:xfrm>
                <a:off x="1637538" y="552526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21" name="object 2023">
                <a:extLst>
                  <a:ext uri="{FF2B5EF4-FFF2-40B4-BE49-F238E27FC236}">
                    <a16:creationId xmlns:a16="http://schemas.microsoft.com/office/drawing/2014/main" id="{1E839761-7980-4117-8742-FCDCA517192B}"/>
                  </a:ext>
                </a:extLst>
              </p:cNvPr>
              <p:cNvSpPr/>
              <p:nvPr/>
            </p:nvSpPr>
            <p:spPr>
              <a:xfrm>
                <a:off x="1638300" y="5526023"/>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22" name="object 2024">
                <a:extLst>
                  <a:ext uri="{FF2B5EF4-FFF2-40B4-BE49-F238E27FC236}">
                    <a16:creationId xmlns:a16="http://schemas.microsoft.com/office/drawing/2014/main" id="{F7B30D97-4F74-455E-97F4-A3B69CE2B99E}"/>
                  </a:ext>
                </a:extLst>
              </p:cNvPr>
              <p:cNvSpPr/>
              <p:nvPr/>
            </p:nvSpPr>
            <p:spPr>
              <a:xfrm>
                <a:off x="1639061" y="5526785"/>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23" name="object 2025">
                <a:extLst>
                  <a:ext uri="{FF2B5EF4-FFF2-40B4-BE49-F238E27FC236}">
                    <a16:creationId xmlns:a16="http://schemas.microsoft.com/office/drawing/2014/main" id="{B872B398-BE88-4B11-90E1-1922865F1D1A}"/>
                  </a:ext>
                </a:extLst>
              </p:cNvPr>
              <p:cNvSpPr/>
              <p:nvPr/>
            </p:nvSpPr>
            <p:spPr>
              <a:xfrm>
                <a:off x="1639823" y="5527547"/>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24" name="object 2026">
                <a:extLst>
                  <a:ext uri="{FF2B5EF4-FFF2-40B4-BE49-F238E27FC236}">
                    <a16:creationId xmlns:a16="http://schemas.microsoft.com/office/drawing/2014/main" id="{32EB42FD-8445-460A-B50D-4C0270263F9C}"/>
                  </a:ext>
                </a:extLst>
              </p:cNvPr>
              <p:cNvSpPr/>
              <p:nvPr/>
            </p:nvSpPr>
            <p:spPr>
              <a:xfrm>
                <a:off x="1640585" y="5528309"/>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25" name="object 2027">
                <a:extLst>
                  <a:ext uri="{FF2B5EF4-FFF2-40B4-BE49-F238E27FC236}">
                    <a16:creationId xmlns:a16="http://schemas.microsoft.com/office/drawing/2014/main" id="{E8E7B864-1E95-4DA1-A8E5-DF0DAA05A46F}"/>
                  </a:ext>
                </a:extLst>
              </p:cNvPr>
              <p:cNvSpPr/>
              <p:nvPr/>
            </p:nvSpPr>
            <p:spPr>
              <a:xfrm>
                <a:off x="1641348" y="552907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26" name="object 2028">
                <a:extLst>
                  <a:ext uri="{FF2B5EF4-FFF2-40B4-BE49-F238E27FC236}">
                    <a16:creationId xmlns:a16="http://schemas.microsoft.com/office/drawing/2014/main" id="{190A48C2-EBE0-491A-B44D-8B8A30D393AA}"/>
                  </a:ext>
                </a:extLst>
              </p:cNvPr>
              <p:cNvSpPr/>
              <p:nvPr/>
            </p:nvSpPr>
            <p:spPr>
              <a:xfrm>
                <a:off x="1642110" y="5529834"/>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27" name="object 2029">
                <a:extLst>
                  <a:ext uri="{FF2B5EF4-FFF2-40B4-BE49-F238E27FC236}">
                    <a16:creationId xmlns:a16="http://schemas.microsoft.com/office/drawing/2014/main" id="{4E6DA2F2-3AE4-47EB-8BCD-4830C72DA3DA}"/>
                  </a:ext>
                </a:extLst>
              </p:cNvPr>
              <p:cNvSpPr/>
              <p:nvPr/>
            </p:nvSpPr>
            <p:spPr>
              <a:xfrm>
                <a:off x="1642872" y="5530596"/>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28" name="object 2030">
                <a:extLst>
                  <a:ext uri="{FF2B5EF4-FFF2-40B4-BE49-F238E27FC236}">
                    <a16:creationId xmlns:a16="http://schemas.microsoft.com/office/drawing/2014/main" id="{685911CE-7288-41AD-9C67-99EFEF31FE1E}"/>
                  </a:ext>
                </a:extLst>
              </p:cNvPr>
              <p:cNvSpPr/>
              <p:nvPr/>
            </p:nvSpPr>
            <p:spPr>
              <a:xfrm>
                <a:off x="1643633" y="5531358"/>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29" name="object 2031">
                <a:extLst>
                  <a:ext uri="{FF2B5EF4-FFF2-40B4-BE49-F238E27FC236}">
                    <a16:creationId xmlns:a16="http://schemas.microsoft.com/office/drawing/2014/main" id="{40DCEFE6-24F5-4CE4-9B15-0B5CCF0522DE}"/>
                  </a:ext>
                </a:extLst>
              </p:cNvPr>
              <p:cNvSpPr/>
              <p:nvPr/>
            </p:nvSpPr>
            <p:spPr>
              <a:xfrm>
                <a:off x="1644395" y="5532120"/>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30" name="object 2032">
                <a:extLst>
                  <a:ext uri="{FF2B5EF4-FFF2-40B4-BE49-F238E27FC236}">
                    <a16:creationId xmlns:a16="http://schemas.microsoft.com/office/drawing/2014/main" id="{EF596FCB-2295-4D83-A9F1-0E648639FD75}"/>
                  </a:ext>
                </a:extLst>
              </p:cNvPr>
              <p:cNvSpPr/>
              <p:nvPr/>
            </p:nvSpPr>
            <p:spPr>
              <a:xfrm>
                <a:off x="1645157" y="5532882"/>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31" name="object 2033">
                <a:extLst>
                  <a:ext uri="{FF2B5EF4-FFF2-40B4-BE49-F238E27FC236}">
                    <a16:creationId xmlns:a16="http://schemas.microsoft.com/office/drawing/2014/main" id="{D5CA2D23-2BB6-4932-A37E-1F412CA6CBCC}"/>
                  </a:ext>
                </a:extLst>
              </p:cNvPr>
              <p:cNvSpPr/>
              <p:nvPr/>
            </p:nvSpPr>
            <p:spPr>
              <a:xfrm>
                <a:off x="1645920" y="5533644"/>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32" name="object 2034">
                <a:extLst>
                  <a:ext uri="{FF2B5EF4-FFF2-40B4-BE49-F238E27FC236}">
                    <a16:creationId xmlns:a16="http://schemas.microsoft.com/office/drawing/2014/main" id="{D2112DC6-34F7-415B-ADEF-01DC289FC4D8}"/>
                  </a:ext>
                </a:extLst>
              </p:cNvPr>
              <p:cNvSpPr/>
              <p:nvPr/>
            </p:nvSpPr>
            <p:spPr>
              <a:xfrm>
                <a:off x="1646682" y="5534405"/>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33" name="object 2035">
                <a:extLst>
                  <a:ext uri="{FF2B5EF4-FFF2-40B4-BE49-F238E27FC236}">
                    <a16:creationId xmlns:a16="http://schemas.microsoft.com/office/drawing/2014/main" id="{C464EA09-9330-4009-9EC0-64C4F720A813}"/>
                  </a:ext>
                </a:extLst>
              </p:cNvPr>
              <p:cNvSpPr/>
              <p:nvPr/>
            </p:nvSpPr>
            <p:spPr>
              <a:xfrm>
                <a:off x="1647444" y="5535167"/>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34" name="object 2036">
                <a:extLst>
                  <a:ext uri="{FF2B5EF4-FFF2-40B4-BE49-F238E27FC236}">
                    <a16:creationId xmlns:a16="http://schemas.microsoft.com/office/drawing/2014/main" id="{49E15379-1F70-4BC2-92FD-184B646E7205}"/>
                  </a:ext>
                </a:extLst>
              </p:cNvPr>
              <p:cNvSpPr/>
              <p:nvPr/>
            </p:nvSpPr>
            <p:spPr>
              <a:xfrm>
                <a:off x="1648205" y="5535929"/>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35" name="object 2037">
                <a:extLst>
                  <a:ext uri="{FF2B5EF4-FFF2-40B4-BE49-F238E27FC236}">
                    <a16:creationId xmlns:a16="http://schemas.microsoft.com/office/drawing/2014/main" id="{D87AA262-03F9-4C93-AECA-3C9AC3F06618}"/>
                  </a:ext>
                </a:extLst>
              </p:cNvPr>
              <p:cNvSpPr/>
              <p:nvPr/>
            </p:nvSpPr>
            <p:spPr>
              <a:xfrm>
                <a:off x="1648967" y="5536691"/>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36" name="object 2038">
                <a:extLst>
                  <a:ext uri="{FF2B5EF4-FFF2-40B4-BE49-F238E27FC236}">
                    <a16:creationId xmlns:a16="http://schemas.microsoft.com/office/drawing/2014/main" id="{5F26CD5F-703D-4424-AFB4-F95020EFBC4E}"/>
                  </a:ext>
                </a:extLst>
              </p:cNvPr>
              <p:cNvSpPr/>
              <p:nvPr/>
            </p:nvSpPr>
            <p:spPr>
              <a:xfrm>
                <a:off x="1649729" y="5537453"/>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37" name="object 2039">
                <a:extLst>
                  <a:ext uri="{FF2B5EF4-FFF2-40B4-BE49-F238E27FC236}">
                    <a16:creationId xmlns:a16="http://schemas.microsoft.com/office/drawing/2014/main" id="{020BA4F2-DC71-44D3-A688-53C3F554B1C7}"/>
                  </a:ext>
                </a:extLst>
              </p:cNvPr>
              <p:cNvSpPr/>
              <p:nvPr/>
            </p:nvSpPr>
            <p:spPr>
              <a:xfrm>
                <a:off x="1650492" y="5538215"/>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38" name="object 2040">
                <a:extLst>
                  <a:ext uri="{FF2B5EF4-FFF2-40B4-BE49-F238E27FC236}">
                    <a16:creationId xmlns:a16="http://schemas.microsoft.com/office/drawing/2014/main" id="{4B0A471A-97AA-453D-8B02-BD52495C3EFA}"/>
                  </a:ext>
                </a:extLst>
              </p:cNvPr>
              <p:cNvSpPr/>
              <p:nvPr/>
            </p:nvSpPr>
            <p:spPr>
              <a:xfrm>
                <a:off x="1651254" y="5538978"/>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39" name="object 2041">
                <a:extLst>
                  <a:ext uri="{FF2B5EF4-FFF2-40B4-BE49-F238E27FC236}">
                    <a16:creationId xmlns:a16="http://schemas.microsoft.com/office/drawing/2014/main" id="{B90F19E1-D46D-4938-875B-41AF318BBE8C}"/>
                  </a:ext>
                </a:extLst>
              </p:cNvPr>
              <p:cNvSpPr/>
              <p:nvPr/>
            </p:nvSpPr>
            <p:spPr>
              <a:xfrm>
                <a:off x="1652016" y="5539740"/>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40" name="object 2042">
                <a:extLst>
                  <a:ext uri="{FF2B5EF4-FFF2-40B4-BE49-F238E27FC236}">
                    <a16:creationId xmlns:a16="http://schemas.microsoft.com/office/drawing/2014/main" id="{273303E0-BE4D-4ED2-8C28-B51DB465A845}"/>
                  </a:ext>
                </a:extLst>
              </p:cNvPr>
              <p:cNvSpPr/>
              <p:nvPr/>
            </p:nvSpPr>
            <p:spPr>
              <a:xfrm>
                <a:off x="1652777" y="5540502"/>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41" name="object 2043">
                <a:extLst>
                  <a:ext uri="{FF2B5EF4-FFF2-40B4-BE49-F238E27FC236}">
                    <a16:creationId xmlns:a16="http://schemas.microsoft.com/office/drawing/2014/main" id="{EB5CBB1A-84CE-4E2A-B48C-9EACC79A63D9}"/>
                  </a:ext>
                </a:extLst>
              </p:cNvPr>
              <p:cNvSpPr/>
              <p:nvPr/>
            </p:nvSpPr>
            <p:spPr>
              <a:xfrm>
                <a:off x="1653539" y="5541264"/>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42" name="object 2044">
                <a:extLst>
                  <a:ext uri="{FF2B5EF4-FFF2-40B4-BE49-F238E27FC236}">
                    <a16:creationId xmlns:a16="http://schemas.microsoft.com/office/drawing/2014/main" id="{626CC362-2589-4ED7-B3E5-9923828D5C90}"/>
                  </a:ext>
                </a:extLst>
              </p:cNvPr>
              <p:cNvSpPr/>
              <p:nvPr/>
            </p:nvSpPr>
            <p:spPr>
              <a:xfrm>
                <a:off x="1654301" y="5542026"/>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43" name="object 2045">
                <a:extLst>
                  <a:ext uri="{FF2B5EF4-FFF2-40B4-BE49-F238E27FC236}">
                    <a16:creationId xmlns:a16="http://schemas.microsoft.com/office/drawing/2014/main" id="{69DA2136-FD07-4313-93BD-ADE144505C7B}"/>
                  </a:ext>
                </a:extLst>
              </p:cNvPr>
              <p:cNvSpPr/>
              <p:nvPr/>
            </p:nvSpPr>
            <p:spPr>
              <a:xfrm>
                <a:off x="1655826" y="5542788"/>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44" name="object 2046">
                <a:extLst>
                  <a:ext uri="{FF2B5EF4-FFF2-40B4-BE49-F238E27FC236}">
                    <a16:creationId xmlns:a16="http://schemas.microsoft.com/office/drawing/2014/main" id="{6BD22C00-B285-48F6-A916-F1FD2F62CA9C}"/>
                  </a:ext>
                </a:extLst>
              </p:cNvPr>
              <p:cNvSpPr/>
              <p:nvPr/>
            </p:nvSpPr>
            <p:spPr>
              <a:xfrm>
                <a:off x="1656588" y="5543550"/>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45" name="object 2047">
                <a:extLst>
                  <a:ext uri="{FF2B5EF4-FFF2-40B4-BE49-F238E27FC236}">
                    <a16:creationId xmlns:a16="http://schemas.microsoft.com/office/drawing/2014/main" id="{07D844B3-678E-41A6-A59D-6D197B4E8FD5}"/>
                  </a:ext>
                </a:extLst>
              </p:cNvPr>
              <p:cNvSpPr/>
              <p:nvPr/>
            </p:nvSpPr>
            <p:spPr>
              <a:xfrm>
                <a:off x="1657350" y="554431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46" name="object 2048">
                <a:extLst>
                  <a:ext uri="{FF2B5EF4-FFF2-40B4-BE49-F238E27FC236}">
                    <a16:creationId xmlns:a16="http://schemas.microsoft.com/office/drawing/2014/main" id="{B135977A-5B99-4861-8ECF-81A2AF8C2939}"/>
                  </a:ext>
                </a:extLst>
              </p:cNvPr>
              <p:cNvSpPr/>
              <p:nvPr/>
            </p:nvSpPr>
            <p:spPr>
              <a:xfrm>
                <a:off x="1658111" y="5545073"/>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47" name="object 2049">
                <a:extLst>
                  <a:ext uri="{FF2B5EF4-FFF2-40B4-BE49-F238E27FC236}">
                    <a16:creationId xmlns:a16="http://schemas.microsoft.com/office/drawing/2014/main" id="{1F905765-F779-460D-99F8-DB9A74EEF9FE}"/>
                  </a:ext>
                </a:extLst>
              </p:cNvPr>
              <p:cNvSpPr/>
              <p:nvPr/>
            </p:nvSpPr>
            <p:spPr>
              <a:xfrm>
                <a:off x="1658873" y="5545835"/>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48" name="object 2050">
                <a:extLst>
                  <a:ext uri="{FF2B5EF4-FFF2-40B4-BE49-F238E27FC236}">
                    <a16:creationId xmlns:a16="http://schemas.microsoft.com/office/drawing/2014/main" id="{E3372B35-6C31-46EF-B2BF-2301D33A2876}"/>
                  </a:ext>
                </a:extLst>
              </p:cNvPr>
              <p:cNvSpPr/>
              <p:nvPr/>
            </p:nvSpPr>
            <p:spPr>
              <a:xfrm>
                <a:off x="1659635" y="5546597"/>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49" name="object 2051">
                <a:extLst>
                  <a:ext uri="{FF2B5EF4-FFF2-40B4-BE49-F238E27FC236}">
                    <a16:creationId xmlns:a16="http://schemas.microsoft.com/office/drawing/2014/main" id="{6C4D5243-FA57-49F2-A1A2-DB928C82F933}"/>
                  </a:ext>
                </a:extLst>
              </p:cNvPr>
              <p:cNvSpPr/>
              <p:nvPr/>
            </p:nvSpPr>
            <p:spPr>
              <a:xfrm>
                <a:off x="1660398" y="5547359"/>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50" name="object 2052">
                <a:extLst>
                  <a:ext uri="{FF2B5EF4-FFF2-40B4-BE49-F238E27FC236}">
                    <a16:creationId xmlns:a16="http://schemas.microsoft.com/office/drawing/2014/main" id="{99B22EB6-B71C-4255-A1FD-6B35233B52F5}"/>
                  </a:ext>
                </a:extLst>
              </p:cNvPr>
              <p:cNvSpPr/>
              <p:nvPr/>
            </p:nvSpPr>
            <p:spPr>
              <a:xfrm>
                <a:off x="1661160" y="554812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51" name="object 2053">
                <a:extLst>
                  <a:ext uri="{FF2B5EF4-FFF2-40B4-BE49-F238E27FC236}">
                    <a16:creationId xmlns:a16="http://schemas.microsoft.com/office/drawing/2014/main" id="{9C4FF0C5-3DEE-4A37-8C72-1E597F99B4F1}"/>
                  </a:ext>
                </a:extLst>
              </p:cNvPr>
              <p:cNvSpPr/>
              <p:nvPr/>
            </p:nvSpPr>
            <p:spPr>
              <a:xfrm>
                <a:off x="1661922" y="5548884"/>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52" name="object 2054">
                <a:extLst>
                  <a:ext uri="{FF2B5EF4-FFF2-40B4-BE49-F238E27FC236}">
                    <a16:creationId xmlns:a16="http://schemas.microsoft.com/office/drawing/2014/main" id="{F16ECACE-3249-45BB-9281-6A8BCE68BF42}"/>
                  </a:ext>
                </a:extLst>
              </p:cNvPr>
              <p:cNvSpPr/>
              <p:nvPr/>
            </p:nvSpPr>
            <p:spPr>
              <a:xfrm>
                <a:off x="1662683" y="5549646"/>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53" name="object 2055">
                <a:extLst>
                  <a:ext uri="{FF2B5EF4-FFF2-40B4-BE49-F238E27FC236}">
                    <a16:creationId xmlns:a16="http://schemas.microsoft.com/office/drawing/2014/main" id="{C1C65CA1-8DD4-4691-AE62-9C11C5CE8643}"/>
                  </a:ext>
                </a:extLst>
              </p:cNvPr>
              <p:cNvSpPr/>
              <p:nvPr/>
            </p:nvSpPr>
            <p:spPr>
              <a:xfrm>
                <a:off x="1663445" y="5550408"/>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54" name="object 2056">
                <a:extLst>
                  <a:ext uri="{FF2B5EF4-FFF2-40B4-BE49-F238E27FC236}">
                    <a16:creationId xmlns:a16="http://schemas.microsoft.com/office/drawing/2014/main" id="{95ACBF01-DFAF-4CD7-BDD5-06E4537B8110}"/>
                  </a:ext>
                </a:extLst>
              </p:cNvPr>
              <p:cNvSpPr/>
              <p:nvPr/>
            </p:nvSpPr>
            <p:spPr>
              <a:xfrm>
                <a:off x="1664207" y="5551170"/>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55" name="object 2057">
                <a:extLst>
                  <a:ext uri="{FF2B5EF4-FFF2-40B4-BE49-F238E27FC236}">
                    <a16:creationId xmlns:a16="http://schemas.microsoft.com/office/drawing/2014/main" id="{2DAC6A09-BA16-4BDC-BE3C-4153A9BCE9F5}"/>
                  </a:ext>
                </a:extLst>
              </p:cNvPr>
              <p:cNvSpPr/>
              <p:nvPr/>
            </p:nvSpPr>
            <p:spPr>
              <a:xfrm>
                <a:off x="1664970" y="5551932"/>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56" name="object 2058">
                <a:extLst>
                  <a:ext uri="{FF2B5EF4-FFF2-40B4-BE49-F238E27FC236}">
                    <a16:creationId xmlns:a16="http://schemas.microsoft.com/office/drawing/2014/main" id="{B8771324-C41F-442B-8070-7AA80AD43A10}"/>
                  </a:ext>
                </a:extLst>
              </p:cNvPr>
              <p:cNvSpPr/>
              <p:nvPr/>
            </p:nvSpPr>
            <p:spPr>
              <a:xfrm>
                <a:off x="1665732" y="5552694"/>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57" name="object 2059">
                <a:extLst>
                  <a:ext uri="{FF2B5EF4-FFF2-40B4-BE49-F238E27FC236}">
                    <a16:creationId xmlns:a16="http://schemas.microsoft.com/office/drawing/2014/main" id="{1CC5B333-F1D6-4A90-A071-875466D90C3C}"/>
                  </a:ext>
                </a:extLst>
              </p:cNvPr>
              <p:cNvSpPr/>
              <p:nvPr/>
            </p:nvSpPr>
            <p:spPr>
              <a:xfrm>
                <a:off x="1666494" y="5553455"/>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58" name="object 2060">
                <a:extLst>
                  <a:ext uri="{FF2B5EF4-FFF2-40B4-BE49-F238E27FC236}">
                    <a16:creationId xmlns:a16="http://schemas.microsoft.com/office/drawing/2014/main" id="{37FF7ED3-C121-4F88-A792-AE74F1D79956}"/>
                  </a:ext>
                </a:extLst>
              </p:cNvPr>
              <p:cNvSpPr/>
              <p:nvPr/>
            </p:nvSpPr>
            <p:spPr>
              <a:xfrm>
                <a:off x="1667255" y="5554217"/>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59" name="object 2061">
                <a:extLst>
                  <a:ext uri="{FF2B5EF4-FFF2-40B4-BE49-F238E27FC236}">
                    <a16:creationId xmlns:a16="http://schemas.microsoft.com/office/drawing/2014/main" id="{9B2208FE-3B75-4C3C-BC8A-755287B2A16C}"/>
                  </a:ext>
                </a:extLst>
              </p:cNvPr>
              <p:cNvSpPr/>
              <p:nvPr/>
            </p:nvSpPr>
            <p:spPr>
              <a:xfrm>
                <a:off x="1668017" y="5554979"/>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60" name="object 2062">
                <a:extLst>
                  <a:ext uri="{FF2B5EF4-FFF2-40B4-BE49-F238E27FC236}">
                    <a16:creationId xmlns:a16="http://schemas.microsoft.com/office/drawing/2014/main" id="{F2AB4408-33D4-4BD2-857B-12EC785E234D}"/>
                  </a:ext>
                </a:extLst>
              </p:cNvPr>
              <p:cNvSpPr/>
              <p:nvPr/>
            </p:nvSpPr>
            <p:spPr>
              <a:xfrm>
                <a:off x="1668779" y="555574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61" name="object 2063">
                <a:extLst>
                  <a:ext uri="{FF2B5EF4-FFF2-40B4-BE49-F238E27FC236}">
                    <a16:creationId xmlns:a16="http://schemas.microsoft.com/office/drawing/2014/main" id="{127E9248-FB6D-4BFA-A67A-3B63526836CC}"/>
                  </a:ext>
                </a:extLst>
              </p:cNvPr>
              <p:cNvSpPr/>
              <p:nvPr/>
            </p:nvSpPr>
            <p:spPr>
              <a:xfrm>
                <a:off x="1669542" y="5556503"/>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62" name="object 2064">
                <a:extLst>
                  <a:ext uri="{FF2B5EF4-FFF2-40B4-BE49-F238E27FC236}">
                    <a16:creationId xmlns:a16="http://schemas.microsoft.com/office/drawing/2014/main" id="{27452626-96A4-4D55-9363-8EA3CBBB8567}"/>
                  </a:ext>
                </a:extLst>
              </p:cNvPr>
              <p:cNvSpPr/>
              <p:nvPr/>
            </p:nvSpPr>
            <p:spPr>
              <a:xfrm>
                <a:off x="1670304" y="5557265"/>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63" name="object 2065">
                <a:extLst>
                  <a:ext uri="{FF2B5EF4-FFF2-40B4-BE49-F238E27FC236}">
                    <a16:creationId xmlns:a16="http://schemas.microsoft.com/office/drawing/2014/main" id="{66038EC7-BAA1-4FBE-99EA-851459FB9400}"/>
                  </a:ext>
                </a:extLst>
              </p:cNvPr>
              <p:cNvSpPr/>
              <p:nvPr/>
            </p:nvSpPr>
            <p:spPr>
              <a:xfrm>
                <a:off x="1671066" y="5558028"/>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64" name="object 2066">
                <a:extLst>
                  <a:ext uri="{FF2B5EF4-FFF2-40B4-BE49-F238E27FC236}">
                    <a16:creationId xmlns:a16="http://schemas.microsoft.com/office/drawing/2014/main" id="{8CCCE0CF-59FC-4FDD-B630-11C4B2014889}"/>
                  </a:ext>
                </a:extLst>
              </p:cNvPr>
              <p:cNvSpPr/>
              <p:nvPr/>
            </p:nvSpPr>
            <p:spPr>
              <a:xfrm>
                <a:off x="1671827" y="5558790"/>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65" name="object 2067">
                <a:extLst>
                  <a:ext uri="{FF2B5EF4-FFF2-40B4-BE49-F238E27FC236}">
                    <a16:creationId xmlns:a16="http://schemas.microsoft.com/office/drawing/2014/main" id="{FE2A27E5-8F05-41D2-B179-4BC72BEFA5EE}"/>
                  </a:ext>
                </a:extLst>
              </p:cNvPr>
              <p:cNvSpPr/>
              <p:nvPr/>
            </p:nvSpPr>
            <p:spPr>
              <a:xfrm>
                <a:off x="1672589" y="5559552"/>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66" name="object 2068">
                <a:extLst>
                  <a:ext uri="{FF2B5EF4-FFF2-40B4-BE49-F238E27FC236}">
                    <a16:creationId xmlns:a16="http://schemas.microsoft.com/office/drawing/2014/main" id="{C4B73B80-BB76-4329-A487-3CC606F27989}"/>
                  </a:ext>
                </a:extLst>
              </p:cNvPr>
              <p:cNvSpPr/>
              <p:nvPr/>
            </p:nvSpPr>
            <p:spPr>
              <a:xfrm>
                <a:off x="1673351" y="5560314"/>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67" name="object 2069">
                <a:extLst>
                  <a:ext uri="{FF2B5EF4-FFF2-40B4-BE49-F238E27FC236}">
                    <a16:creationId xmlns:a16="http://schemas.microsoft.com/office/drawing/2014/main" id="{3EF093C2-D0B8-4D98-8B05-ED1048E49602}"/>
                  </a:ext>
                </a:extLst>
              </p:cNvPr>
              <p:cNvSpPr/>
              <p:nvPr/>
            </p:nvSpPr>
            <p:spPr>
              <a:xfrm>
                <a:off x="1674114" y="5561076"/>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68" name="object 2070">
                <a:extLst>
                  <a:ext uri="{FF2B5EF4-FFF2-40B4-BE49-F238E27FC236}">
                    <a16:creationId xmlns:a16="http://schemas.microsoft.com/office/drawing/2014/main" id="{D4A983D8-6937-4694-A067-0C46B834FDEE}"/>
                  </a:ext>
                </a:extLst>
              </p:cNvPr>
              <p:cNvSpPr/>
              <p:nvPr/>
            </p:nvSpPr>
            <p:spPr>
              <a:xfrm>
                <a:off x="1674876" y="5561838"/>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69" name="object 2071">
                <a:extLst>
                  <a:ext uri="{FF2B5EF4-FFF2-40B4-BE49-F238E27FC236}">
                    <a16:creationId xmlns:a16="http://schemas.microsoft.com/office/drawing/2014/main" id="{D80AB055-302C-4A97-B556-EA3E8F8FA4A9}"/>
                  </a:ext>
                </a:extLst>
              </p:cNvPr>
              <p:cNvSpPr/>
              <p:nvPr/>
            </p:nvSpPr>
            <p:spPr>
              <a:xfrm>
                <a:off x="1675638" y="5562600"/>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70" name="object 2072">
                <a:extLst>
                  <a:ext uri="{FF2B5EF4-FFF2-40B4-BE49-F238E27FC236}">
                    <a16:creationId xmlns:a16="http://schemas.microsoft.com/office/drawing/2014/main" id="{298C3483-728B-4116-A673-1DCE44786294}"/>
                  </a:ext>
                </a:extLst>
              </p:cNvPr>
              <p:cNvSpPr/>
              <p:nvPr/>
            </p:nvSpPr>
            <p:spPr>
              <a:xfrm>
                <a:off x="1676400" y="556336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71" name="object 2073">
                <a:extLst>
                  <a:ext uri="{FF2B5EF4-FFF2-40B4-BE49-F238E27FC236}">
                    <a16:creationId xmlns:a16="http://schemas.microsoft.com/office/drawing/2014/main" id="{DC3B724E-E868-4E2F-9A49-509568F1001C}"/>
                  </a:ext>
                </a:extLst>
              </p:cNvPr>
              <p:cNvSpPr/>
              <p:nvPr/>
            </p:nvSpPr>
            <p:spPr>
              <a:xfrm>
                <a:off x="1677161" y="5564123"/>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72" name="object 2074">
                <a:extLst>
                  <a:ext uri="{FF2B5EF4-FFF2-40B4-BE49-F238E27FC236}">
                    <a16:creationId xmlns:a16="http://schemas.microsoft.com/office/drawing/2014/main" id="{F92F0C0A-B7E3-4BBC-8B46-098AD675124B}"/>
                  </a:ext>
                </a:extLst>
              </p:cNvPr>
              <p:cNvSpPr/>
              <p:nvPr/>
            </p:nvSpPr>
            <p:spPr>
              <a:xfrm>
                <a:off x="1677923" y="5564885"/>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73" name="object 2075">
                <a:extLst>
                  <a:ext uri="{FF2B5EF4-FFF2-40B4-BE49-F238E27FC236}">
                    <a16:creationId xmlns:a16="http://schemas.microsoft.com/office/drawing/2014/main" id="{209E7AE8-23FE-4C56-80AA-C89C5D546CD8}"/>
                  </a:ext>
                </a:extLst>
              </p:cNvPr>
              <p:cNvSpPr/>
              <p:nvPr/>
            </p:nvSpPr>
            <p:spPr>
              <a:xfrm>
                <a:off x="1678685" y="5565647"/>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74" name="object 2076">
                <a:extLst>
                  <a:ext uri="{FF2B5EF4-FFF2-40B4-BE49-F238E27FC236}">
                    <a16:creationId xmlns:a16="http://schemas.microsoft.com/office/drawing/2014/main" id="{23122040-3ED0-4944-97A6-33470BD4A7BA}"/>
                  </a:ext>
                </a:extLst>
              </p:cNvPr>
              <p:cNvSpPr/>
              <p:nvPr/>
            </p:nvSpPr>
            <p:spPr>
              <a:xfrm>
                <a:off x="1679448" y="5566409"/>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75" name="object 2077">
                <a:extLst>
                  <a:ext uri="{FF2B5EF4-FFF2-40B4-BE49-F238E27FC236}">
                    <a16:creationId xmlns:a16="http://schemas.microsoft.com/office/drawing/2014/main" id="{E45B1B24-3EE2-45F5-B85D-7FC4BE28F005}"/>
                  </a:ext>
                </a:extLst>
              </p:cNvPr>
              <p:cNvSpPr/>
              <p:nvPr/>
            </p:nvSpPr>
            <p:spPr>
              <a:xfrm>
                <a:off x="1680210" y="556717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76" name="object 2078">
                <a:extLst>
                  <a:ext uri="{FF2B5EF4-FFF2-40B4-BE49-F238E27FC236}">
                    <a16:creationId xmlns:a16="http://schemas.microsoft.com/office/drawing/2014/main" id="{33A41DC7-D90C-418B-A473-1C2CA64E4DFB}"/>
                  </a:ext>
                </a:extLst>
              </p:cNvPr>
              <p:cNvSpPr/>
              <p:nvPr/>
            </p:nvSpPr>
            <p:spPr>
              <a:xfrm>
                <a:off x="1680972" y="5567934"/>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77" name="object 2079">
                <a:extLst>
                  <a:ext uri="{FF2B5EF4-FFF2-40B4-BE49-F238E27FC236}">
                    <a16:creationId xmlns:a16="http://schemas.microsoft.com/office/drawing/2014/main" id="{891A28DD-2B08-4D3F-97FD-BA3A38AA1707}"/>
                  </a:ext>
                </a:extLst>
              </p:cNvPr>
              <p:cNvSpPr/>
              <p:nvPr/>
            </p:nvSpPr>
            <p:spPr>
              <a:xfrm>
                <a:off x="1681733" y="5568696"/>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78" name="object 2080">
                <a:extLst>
                  <a:ext uri="{FF2B5EF4-FFF2-40B4-BE49-F238E27FC236}">
                    <a16:creationId xmlns:a16="http://schemas.microsoft.com/office/drawing/2014/main" id="{AC76AF07-2388-4051-B8ED-651E0025B350}"/>
                  </a:ext>
                </a:extLst>
              </p:cNvPr>
              <p:cNvSpPr/>
              <p:nvPr/>
            </p:nvSpPr>
            <p:spPr>
              <a:xfrm>
                <a:off x="1682495" y="5569458"/>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79" name="object 2081">
                <a:extLst>
                  <a:ext uri="{FF2B5EF4-FFF2-40B4-BE49-F238E27FC236}">
                    <a16:creationId xmlns:a16="http://schemas.microsoft.com/office/drawing/2014/main" id="{7426C779-7C86-4E4E-841A-CC88636CB780}"/>
                  </a:ext>
                </a:extLst>
              </p:cNvPr>
              <p:cNvSpPr/>
              <p:nvPr/>
            </p:nvSpPr>
            <p:spPr>
              <a:xfrm>
                <a:off x="1682495" y="5570220"/>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80" name="object 2082">
                <a:extLst>
                  <a:ext uri="{FF2B5EF4-FFF2-40B4-BE49-F238E27FC236}">
                    <a16:creationId xmlns:a16="http://schemas.microsoft.com/office/drawing/2014/main" id="{7C21ADE6-495C-42A8-839C-3366F3849BBF}"/>
                  </a:ext>
                </a:extLst>
              </p:cNvPr>
              <p:cNvSpPr/>
              <p:nvPr/>
            </p:nvSpPr>
            <p:spPr>
              <a:xfrm>
                <a:off x="1683257" y="5570982"/>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81" name="object 2083">
                <a:extLst>
                  <a:ext uri="{FF2B5EF4-FFF2-40B4-BE49-F238E27FC236}">
                    <a16:creationId xmlns:a16="http://schemas.microsoft.com/office/drawing/2014/main" id="{F9D4359B-ACA9-4C6F-BA18-C45F90D4A7B6}"/>
                  </a:ext>
                </a:extLst>
              </p:cNvPr>
              <p:cNvSpPr/>
              <p:nvPr/>
            </p:nvSpPr>
            <p:spPr>
              <a:xfrm>
                <a:off x="1684020" y="5571744"/>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82" name="object 2084">
                <a:extLst>
                  <a:ext uri="{FF2B5EF4-FFF2-40B4-BE49-F238E27FC236}">
                    <a16:creationId xmlns:a16="http://schemas.microsoft.com/office/drawing/2014/main" id="{96CCDFEB-8698-4864-B2BD-BD17BC2CEF7C}"/>
                  </a:ext>
                </a:extLst>
              </p:cNvPr>
              <p:cNvSpPr/>
              <p:nvPr/>
            </p:nvSpPr>
            <p:spPr>
              <a:xfrm>
                <a:off x="1684782" y="5572505"/>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83" name="object 2085">
                <a:extLst>
                  <a:ext uri="{FF2B5EF4-FFF2-40B4-BE49-F238E27FC236}">
                    <a16:creationId xmlns:a16="http://schemas.microsoft.com/office/drawing/2014/main" id="{EC4BB8A0-FBCD-4E18-8F4F-03B0863C373E}"/>
                  </a:ext>
                </a:extLst>
              </p:cNvPr>
              <p:cNvSpPr/>
              <p:nvPr/>
            </p:nvSpPr>
            <p:spPr>
              <a:xfrm>
                <a:off x="1685544" y="5573267"/>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84" name="object 2086">
                <a:extLst>
                  <a:ext uri="{FF2B5EF4-FFF2-40B4-BE49-F238E27FC236}">
                    <a16:creationId xmlns:a16="http://schemas.microsoft.com/office/drawing/2014/main" id="{C4C2EA5A-BC3A-496F-9F1A-F205E900D4D8}"/>
                  </a:ext>
                </a:extLst>
              </p:cNvPr>
              <p:cNvSpPr/>
              <p:nvPr/>
            </p:nvSpPr>
            <p:spPr>
              <a:xfrm>
                <a:off x="1686305" y="5574029"/>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85" name="object 2087">
                <a:extLst>
                  <a:ext uri="{FF2B5EF4-FFF2-40B4-BE49-F238E27FC236}">
                    <a16:creationId xmlns:a16="http://schemas.microsoft.com/office/drawing/2014/main" id="{721671F8-354D-4C59-AF08-8E402D8628C7}"/>
                  </a:ext>
                </a:extLst>
              </p:cNvPr>
              <p:cNvSpPr/>
              <p:nvPr/>
            </p:nvSpPr>
            <p:spPr>
              <a:xfrm>
                <a:off x="1687067" y="557479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86" name="object 2088">
                <a:extLst>
                  <a:ext uri="{FF2B5EF4-FFF2-40B4-BE49-F238E27FC236}">
                    <a16:creationId xmlns:a16="http://schemas.microsoft.com/office/drawing/2014/main" id="{9A611366-55AB-40B8-BABE-ADC5AFB94F5B}"/>
                  </a:ext>
                </a:extLst>
              </p:cNvPr>
              <p:cNvSpPr/>
              <p:nvPr/>
            </p:nvSpPr>
            <p:spPr>
              <a:xfrm>
                <a:off x="1687829" y="5575553"/>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87" name="object 2089">
                <a:extLst>
                  <a:ext uri="{FF2B5EF4-FFF2-40B4-BE49-F238E27FC236}">
                    <a16:creationId xmlns:a16="http://schemas.microsoft.com/office/drawing/2014/main" id="{3D79BB81-72EF-4F4C-97C1-4FABFAD94BBA}"/>
                  </a:ext>
                </a:extLst>
              </p:cNvPr>
              <p:cNvSpPr/>
              <p:nvPr/>
            </p:nvSpPr>
            <p:spPr>
              <a:xfrm>
                <a:off x="1688592" y="5576315"/>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88" name="object 2090">
                <a:extLst>
                  <a:ext uri="{FF2B5EF4-FFF2-40B4-BE49-F238E27FC236}">
                    <a16:creationId xmlns:a16="http://schemas.microsoft.com/office/drawing/2014/main" id="{95B055B9-04EA-4513-9776-8051F1DC90DC}"/>
                  </a:ext>
                </a:extLst>
              </p:cNvPr>
              <p:cNvSpPr/>
              <p:nvPr/>
            </p:nvSpPr>
            <p:spPr>
              <a:xfrm>
                <a:off x="1689354" y="5577078"/>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89" name="object 2091">
                <a:extLst>
                  <a:ext uri="{FF2B5EF4-FFF2-40B4-BE49-F238E27FC236}">
                    <a16:creationId xmlns:a16="http://schemas.microsoft.com/office/drawing/2014/main" id="{EDA76E32-A405-4AA0-AF24-DBC469C2BBD2}"/>
                  </a:ext>
                </a:extLst>
              </p:cNvPr>
              <p:cNvSpPr/>
              <p:nvPr/>
            </p:nvSpPr>
            <p:spPr>
              <a:xfrm>
                <a:off x="1690116" y="5577840"/>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90" name="object 2092">
                <a:extLst>
                  <a:ext uri="{FF2B5EF4-FFF2-40B4-BE49-F238E27FC236}">
                    <a16:creationId xmlns:a16="http://schemas.microsoft.com/office/drawing/2014/main" id="{CB4A4522-90FE-45B3-87B3-6E9343E53D18}"/>
                  </a:ext>
                </a:extLst>
              </p:cNvPr>
              <p:cNvSpPr/>
              <p:nvPr/>
            </p:nvSpPr>
            <p:spPr>
              <a:xfrm>
                <a:off x="1690877" y="5578602"/>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91" name="object 2093">
                <a:extLst>
                  <a:ext uri="{FF2B5EF4-FFF2-40B4-BE49-F238E27FC236}">
                    <a16:creationId xmlns:a16="http://schemas.microsoft.com/office/drawing/2014/main" id="{9779D837-28D7-44B1-9F11-8E5400CD6E38}"/>
                  </a:ext>
                </a:extLst>
              </p:cNvPr>
              <p:cNvSpPr/>
              <p:nvPr/>
            </p:nvSpPr>
            <p:spPr>
              <a:xfrm>
                <a:off x="1691639" y="5579364"/>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92" name="object 2094">
                <a:extLst>
                  <a:ext uri="{FF2B5EF4-FFF2-40B4-BE49-F238E27FC236}">
                    <a16:creationId xmlns:a16="http://schemas.microsoft.com/office/drawing/2014/main" id="{D46AEBE1-FB69-4D8F-82CB-BA26D9641A68}"/>
                  </a:ext>
                </a:extLst>
              </p:cNvPr>
              <p:cNvSpPr/>
              <p:nvPr/>
            </p:nvSpPr>
            <p:spPr>
              <a:xfrm>
                <a:off x="1692401" y="5580126"/>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93" name="object 2095">
                <a:extLst>
                  <a:ext uri="{FF2B5EF4-FFF2-40B4-BE49-F238E27FC236}">
                    <a16:creationId xmlns:a16="http://schemas.microsoft.com/office/drawing/2014/main" id="{6CE79156-952A-43E1-9DA7-9FED9A531E9F}"/>
                  </a:ext>
                </a:extLst>
              </p:cNvPr>
              <p:cNvSpPr/>
              <p:nvPr/>
            </p:nvSpPr>
            <p:spPr>
              <a:xfrm>
                <a:off x="1693164" y="5580888"/>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94" name="object 2096">
                <a:extLst>
                  <a:ext uri="{FF2B5EF4-FFF2-40B4-BE49-F238E27FC236}">
                    <a16:creationId xmlns:a16="http://schemas.microsoft.com/office/drawing/2014/main" id="{8DD26813-8FCB-48A3-AE50-704D0FC2D854}"/>
                  </a:ext>
                </a:extLst>
              </p:cNvPr>
              <p:cNvSpPr/>
              <p:nvPr/>
            </p:nvSpPr>
            <p:spPr>
              <a:xfrm>
                <a:off x="1693926" y="5581650"/>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95" name="object 2097">
                <a:extLst>
                  <a:ext uri="{FF2B5EF4-FFF2-40B4-BE49-F238E27FC236}">
                    <a16:creationId xmlns:a16="http://schemas.microsoft.com/office/drawing/2014/main" id="{22A2AB2B-ADED-47B3-87B1-013F66EE1D97}"/>
                  </a:ext>
                </a:extLst>
              </p:cNvPr>
              <p:cNvSpPr/>
              <p:nvPr/>
            </p:nvSpPr>
            <p:spPr>
              <a:xfrm>
                <a:off x="1694688" y="558241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96" name="object 2098">
                <a:extLst>
                  <a:ext uri="{FF2B5EF4-FFF2-40B4-BE49-F238E27FC236}">
                    <a16:creationId xmlns:a16="http://schemas.microsoft.com/office/drawing/2014/main" id="{D0447730-C66B-48FF-BEA5-435A8808FD60}"/>
                  </a:ext>
                </a:extLst>
              </p:cNvPr>
              <p:cNvSpPr/>
              <p:nvPr/>
            </p:nvSpPr>
            <p:spPr>
              <a:xfrm>
                <a:off x="1695450" y="5583173"/>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97" name="object 2099">
                <a:extLst>
                  <a:ext uri="{FF2B5EF4-FFF2-40B4-BE49-F238E27FC236}">
                    <a16:creationId xmlns:a16="http://schemas.microsoft.com/office/drawing/2014/main" id="{139863EE-A00A-4111-AEE6-9A5BCFB19CA1}"/>
                  </a:ext>
                </a:extLst>
              </p:cNvPr>
              <p:cNvSpPr/>
              <p:nvPr/>
            </p:nvSpPr>
            <p:spPr>
              <a:xfrm>
                <a:off x="1696211" y="5583935"/>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98" name="object 2100">
                <a:extLst>
                  <a:ext uri="{FF2B5EF4-FFF2-40B4-BE49-F238E27FC236}">
                    <a16:creationId xmlns:a16="http://schemas.microsoft.com/office/drawing/2014/main" id="{BEBB23D3-615D-452D-99DE-FEE2E08B21A0}"/>
                  </a:ext>
                </a:extLst>
              </p:cNvPr>
              <p:cNvSpPr/>
              <p:nvPr/>
            </p:nvSpPr>
            <p:spPr>
              <a:xfrm>
                <a:off x="1696973" y="5584697"/>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799" name="object 2101">
                <a:extLst>
                  <a:ext uri="{FF2B5EF4-FFF2-40B4-BE49-F238E27FC236}">
                    <a16:creationId xmlns:a16="http://schemas.microsoft.com/office/drawing/2014/main" id="{531AAF95-0EF7-4493-B8EE-EEA3821B0D4F}"/>
                  </a:ext>
                </a:extLst>
              </p:cNvPr>
              <p:cNvSpPr/>
              <p:nvPr/>
            </p:nvSpPr>
            <p:spPr>
              <a:xfrm>
                <a:off x="1697735" y="5585459"/>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00" name="object 2102">
                <a:extLst>
                  <a:ext uri="{FF2B5EF4-FFF2-40B4-BE49-F238E27FC236}">
                    <a16:creationId xmlns:a16="http://schemas.microsoft.com/office/drawing/2014/main" id="{BBE021B2-9A9B-4C70-9099-4A16D94E86E4}"/>
                  </a:ext>
                </a:extLst>
              </p:cNvPr>
              <p:cNvSpPr/>
              <p:nvPr/>
            </p:nvSpPr>
            <p:spPr>
              <a:xfrm>
                <a:off x="1698498" y="558622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01" name="object 2103">
                <a:extLst>
                  <a:ext uri="{FF2B5EF4-FFF2-40B4-BE49-F238E27FC236}">
                    <a16:creationId xmlns:a16="http://schemas.microsoft.com/office/drawing/2014/main" id="{089966F6-5F1F-4A20-99BF-9E7C19AD7DA3}"/>
                  </a:ext>
                </a:extLst>
              </p:cNvPr>
              <p:cNvSpPr/>
              <p:nvPr/>
            </p:nvSpPr>
            <p:spPr>
              <a:xfrm>
                <a:off x="1699260" y="5586984"/>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02" name="object 2104">
                <a:extLst>
                  <a:ext uri="{FF2B5EF4-FFF2-40B4-BE49-F238E27FC236}">
                    <a16:creationId xmlns:a16="http://schemas.microsoft.com/office/drawing/2014/main" id="{1A924173-A862-4242-A7D6-1FA3F853F560}"/>
                  </a:ext>
                </a:extLst>
              </p:cNvPr>
              <p:cNvSpPr/>
              <p:nvPr/>
            </p:nvSpPr>
            <p:spPr>
              <a:xfrm>
                <a:off x="1700022" y="5587746"/>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03" name="object 2105">
                <a:extLst>
                  <a:ext uri="{FF2B5EF4-FFF2-40B4-BE49-F238E27FC236}">
                    <a16:creationId xmlns:a16="http://schemas.microsoft.com/office/drawing/2014/main" id="{D24530A7-AF4E-4497-A3F3-D70AC613B5E1}"/>
                  </a:ext>
                </a:extLst>
              </p:cNvPr>
              <p:cNvSpPr/>
              <p:nvPr/>
            </p:nvSpPr>
            <p:spPr>
              <a:xfrm>
                <a:off x="1700022" y="5588508"/>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04" name="object 2106">
                <a:extLst>
                  <a:ext uri="{FF2B5EF4-FFF2-40B4-BE49-F238E27FC236}">
                    <a16:creationId xmlns:a16="http://schemas.microsoft.com/office/drawing/2014/main" id="{E155C9A8-66A9-4CC9-9FDB-11754FEB6980}"/>
                  </a:ext>
                </a:extLst>
              </p:cNvPr>
              <p:cNvSpPr/>
              <p:nvPr/>
            </p:nvSpPr>
            <p:spPr>
              <a:xfrm>
                <a:off x="1700783" y="5589270"/>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05" name="object 2107">
                <a:extLst>
                  <a:ext uri="{FF2B5EF4-FFF2-40B4-BE49-F238E27FC236}">
                    <a16:creationId xmlns:a16="http://schemas.microsoft.com/office/drawing/2014/main" id="{2EC84591-9E13-4CE8-8B5F-CC47FEE11C25}"/>
                  </a:ext>
                </a:extLst>
              </p:cNvPr>
              <p:cNvSpPr/>
              <p:nvPr/>
            </p:nvSpPr>
            <p:spPr>
              <a:xfrm>
                <a:off x="1701545" y="5590032"/>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06" name="object 2108">
                <a:extLst>
                  <a:ext uri="{FF2B5EF4-FFF2-40B4-BE49-F238E27FC236}">
                    <a16:creationId xmlns:a16="http://schemas.microsoft.com/office/drawing/2014/main" id="{8B130F32-1693-4A0C-B20C-9A6DF40CE43C}"/>
                  </a:ext>
                </a:extLst>
              </p:cNvPr>
              <p:cNvSpPr/>
              <p:nvPr/>
            </p:nvSpPr>
            <p:spPr>
              <a:xfrm>
                <a:off x="1702307" y="5590794"/>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07" name="object 2109">
                <a:extLst>
                  <a:ext uri="{FF2B5EF4-FFF2-40B4-BE49-F238E27FC236}">
                    <a16:creationId xmlns:a16="http://schemas.microsoft.com/office/drawing/2014/main" id="{A63B0B55-A7F6-4ED2-9388-96664B1E1EBA}"/>
                  </a:ext>
                </a:extLst>
              </p:cNvPr>
              <p:cNvSpPr/>
              <p:nvPr/>
            </p:nvSpPr>
            <p:spPr>
              <a:xfrm>
                <a:off x="1703070" y="5591555"/>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08" name="object 2110">
                <a:extLst>
                  <a:ext uri="{FF2B5EF4-FFF2-40B4-BE49-F238E27FC236}">
                    <a16:creationId xmlns:a16="http://schemas.microsoft.com/office/drawing/2014/main" id="{FAFF33F2-CC76-43C0-A0C6-85881308F3D4}"/>
                  </a:ext>
                </a:extLst>
              </p:cNvPr>
              <p:cNvSpPr/>
              <p:nvPr/>
            </p:nvSpPr>
            <p:spPr>
              <a:xfrm>
                <a:off x="1703832" y="5592317"/>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09" name="object 2111">
                <a:extLst>
                  <a:ext uri="{FF2B5EF4-FFF2-40B4-BE49-F238E27FC236}">
                    <a16:creationId xmlns:a16="http://schemas.microsoft.com/office/drawing/2014/main" id="{13F3718D-DEE6-4CF0-9023-BCE132EB0E23}"/>
                  </a:ext>
                </a:extLst>
              </p:cNvPr>
              <p:cNvSpPr/>
              <p:nvPr/>
            </p:nvSpPr>
            <p:spPr>
              <a:xfrm>
                <a:off x="1704594" y="5593079"/>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10" name="object 2112">
                <a:extLst>
                  <a:ext uri="{FF2B5EF4-FFF2-40B4-BE49-F238E27FC236}">
                    <a16:creationId xmlns:a16="http://schemas.microsoft.com/office/drawing/2014/main" id="{6BA2F93B-F0B1-41F5-86D2-7E1B522DF515}"/>
                  </a:ext>
                </a:extLst>
              </p:cNvPr>
              <p:cNvSpPr/>
              <p:nvPr/>
            </p:nvSpPr>
            <p:spPr>
              <a:xfrm>
                <a:off x="1705355" y="5593841"/>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11" name="object 2113">
                <a:extLst>
                  <a:ext uri="{FF2B5EF4-FFF2-40B4-BE49-F238E27FC236}">
                    <a16:creationId xmlns:a16="http://schemas.microsoft.com/office/drawing/2014/main" id="{4F673314-EB06-42F1-9E45-49954B21674A}"/>
                  </a:ext>
                </a:extLst>
              </p:cNvPr>
              <p:cNvSpPr/>
              <p:nvPr/>
            </p:nvSpPr>
            <p:spPr>
              <a:xfrm>
                <a:off x="1706117" y="5594603"/>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12" name="object 2114">
                <a:extLst>
                  <a:ext uri="{FF2B5EF4-FFF2-40B4-BE49-F238E27FC236}">
                    <a16:creationId xmlns:a16="http://schemas.microsoft.com/office/drawing/2014/main" id="{EEC48A36-9A18-4060-90C9-C7F5644A1BD9}"/>
                  </a:ext>
                </a:extLst>
              </p:cNvPr>
              <p:cNvSpPr/>
              <p:nvPr/>
            </p:nvSpPr>
            <p:spPr>
              <a:xfrm>
                <a:off x="1706879" y="5595365"/>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13" name="object 2115">
                <a:extLst>
                  <a:ext uri="{FF2B5EF4-FFF2-40B4-BE49-F238E27FC236}">
                    <a16:creationId xmlns:a16="http://schemas.microsoft.com/office/drawing/2014/main" id="{14D26AE3-FAA3-4CA2-8DC3-DF82749E6885}"/>
                  </a:ext>
                </a:extLst>
              </p:cNvPr>
              <p:cNvSpPr/>
              <p:nvPr/>
            </p:nvSpPr>
            <p:spPr>
              <a:xfrm>
                <a:off x="1707642" y="5596128"/>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14" name="object 2116">
                <a:extLst>
                  <a:ext uri="{FF2B5EF4-FFF2-40B4-BE49-F238E27FC236}">
                    <a16:creationId xmlns:a16="http://schemas.microsoft.com/office/drawing/2014/main" id="{1B6740DA-0BDE-4476-ADD9-5EDE14B2DBA7}"/>
                  </a:ext>
                </a:extLst>
              </p:cNvPr>
              <p:cNvSpPr/>
              <p:nvPr/>
            </p:nvSpPr>
            <p:spPr>
              <a:xfrm>
                <a:off x="1709166" y="5596890"/>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15" name="object 2117">
                <a:extLst>
                  <a:ext uri="{FF2B5EF4-FFF2-40B4-BE49-F238E27FC236}">
                    <a16:creationId xmlns:a16="http://schemas.microsoft.com/office/drawing/2014/main" id="{05265751-FF81-493C-B042-8A312E5A2DD0}"/>
                  </a:ext>
                </a:extLst>
              </p:cNvPr>
              <p:cNvSpPr/>
              <p:nvPr/>
            </p:nvSpPr>
            <p:spPr>
              <a:xfrm>
                <a:off x="1709927" y="5597652"/>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16" name="object 2118">
                <a:extLst>
                  <a:ext uri="{FF2B5EF4-FFF2-40B4-BE49-F238E27FC236}">
                    <a16:creationId xmlns:a16="http://schemas.microsoft.com/office/drawing/2014/main" id="{5863321A-CD39-4014-88A2-164779279A69}"/>
                  </a:ext>
                </a:extLst>
              </p:cNvPr>
              <p:cNvSpPr/>
              <p:nvPr/>
            </p:nvSpPr>
            <p:spPr>
              <a:xfrm>
                <a:off x="1710689" y="5598414"/>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17" name="object 2119">
                <a:extLst>
                  <a:ext uri="{FF2B5EF4-FFF2-40B4-BE49-F238E27FC236}">
                    <a16:creationId xmlns:a16="http://schemas.microsoft.com/office/drawing/2014/main" id="{6AA48172-833F-45A9-9911-B672441C71ED}"/>
                  </a:ext>
                </a:extLst>
              </p:cNvPr>
              <p:cNvSpPr/>
              <p:nvPr/>
            </p:nvSpPr>
            <p:spPr>
              <a:xfrm>
                <a:off x="1711451" y="5599176"/>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18" name="object 2120">
                <a:extLst>
                  <a:ext uri="{FF2B5EF4-FFF2-40B4-BE49-F238E27FC236}">
                    <a16:creationId xmlns:a16="http://schemas.microsoft.com/office/drawing/2014/main" id="{158565A2-E2DA-48E0-9750-BC20BD47E1A8}"/>
                  </a:ext>
                </a:extLst>
              </p:cNvPr>
              <p:cNvSpPr/>
              <p:nvPr/>
            </p:nvSpPr>
            <p:spPr>
              <a:xfrm>
                <a:off x="1712214" y="559993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19" name="object 2121">
                <a:extLst>
                  <a:ext uri="{FF2B5EF4-FFF2-40B4-BE49-F238E27FC236}">
                    <a16:creationId xmlns:a16="http://schemas.microsoft.com/office/drawing/2014/main" id="{28FE8E6C-AF52-4D60-84D0-41062040E3C5}"/>
                  </a:ext>
                </a:extLst>
              </p:cNvPr>
              <p:cNvSpPr/>
              <p:nvPr/>
            </p:nvSpPr>
            <p:spPr>
              <a:xfrm>
                <a:off x="1712976" y="5600700"/>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20" name="object 2122">
                <a:extLst>
                  <a:ext uri="{FF2B5EF4-FFF2-40B4-BE49-F238E27FC236}">
                    <a16:creationId xmlns:a16="http://schemas.microsoft.com/office/drawing/2014/main" id="{3FAB065E-B602-4EE1-B680-D1EE79B08C59}"/>
                  </a:ext>
                </a:extLst>
              </p:cNvPr>
              <p:cNvSpPr/>
              <p:nvPr/>
            </p:nvSpPr>
            <p:spPr>
              <a:xfrm>
                <a:off x="1713738" y="5601461"/>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21" name="object 2123">
                <a:extLst>
                  <a:ext uri="{FF2B5EF4-FFF2-40B4-BE49-F238E27FC236}">
                    <a16:creationId xmlns:a16="http://schemas.microsoft.com/office/drawing/2014/main" id="{88E8C800-C38F-4C88-8F07-E8EB2D531955}"/>
                  </a:ext>
                </a:extLst>
              </p:cNvPr>
              <p:cNvSpPr/>
              <p:nvPr/>
            </p:nvSpPr>
            <p:spPr>
              <a:xfrm>
                <a:off x="1714500" y="5602223"/>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22" name="object 2124">
                <a:extLst>
                  <a:ext uri="{FF2B5EF4-FFF2-40B4-BE49-F238E27FC236}">
                    <a16:creationId xmlns:a16="http://schemas.microsoft.com/office/drawing/2014/main" id="{17981B74-B935-4572-B0FB-8991F752E44F}"/>
                  </a:ext>
                </a:extLst>
              </p:cNvPr>
              <p:cNvSpPr/>
              <p:nvPr/>
            </p:nvSpPr>
            <p:spPr>
              <a:xfrm>
                <a:off x="1715261" y="5602985"/>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23" name="object 2125">
                <a:extLst>
                  <a:ext uri="{FF2B5EF4-FFF2-40B4-BE49-F238E27FC236}">
                    <a16:creationId xmlns:a16="http://schemas.microsoft.com/office/drawing/2014/main" id="{27AA2AB8-918C-454B-8046-0C8880FBF899}"/>
                  </a:ext>
                </a:extLst>
              </p:cNvPr>
              <p:cNvSpPr/>
              <p:nvPr/>
            </p:nvSpPr>
            <p:spPr>
              <a:xfrm>
                <a:off x="1716023" y="5603747"/>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24" name="object 2126">
                <a:extLst>
                  <a:ext uri="{FF2B5EF4-FFF2-40B4-BE49-F238E27FC236}">
                    <a16:creationId xmlns:a16="http://schemas.microsoft.com/office/drawing/2014/main" id="{CB35B7B5-BA6F-4741-8C0B-75E9AEC38A90}"/>
                  </a:ext>
                </a:extLst>
              </p:cNvPr>
              <p:cNvSpPr/>
              <p:nvPr/>
            </p:nvSpPr>
            <p:spPr>
              <a:xfrm>
                <a:off x="1716785" y="5604509"/>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25" name="object 2127">
                <a:extLst>
                  <a:ext uri="{FF2B5EF4-FFF2-40B4-BE49-F238E27FC236}">
                    <a16:creationId xmlns:a16="http://schemas.microsoft.com/office/drawing/2014/main" id="{D6A235DF-2934-4D25-BC05-425B01380115}"/>
                  </a:ext>
                </a:extLst>
              </p:cNvPr>
              <p:cNvSpPr/>
              <p:nvPr/>
            </p:nvSpPr>
            <p:spPr>
              <a:xfrm>
                <a:off x="1717548" y="5605271"/>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26" name="object 2128">
                <a:extLst>
                  <a:ext uri="{FF2B5EF4-FFF2-40B4-BE49-F238E27FC236}">
                    <a16:creationId xmlns:a16="http://schemas.microsoft.com/office/drawing/2014/main" id="{8760DF28-E334-467E-A07D-303438D9AB46}"/>
                  </a:ext>
                </a:extLst>
              </p:cNvPr>
              <p:cNvSpPr/>
              <p:nvPr/>
            </p:nvSpPr>
            <p:spPr>
              <a:xfrm>
                <a:off x="1718310" y="5606034"/>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27" name="object 2129">
                <a:extLst>
                  <a:ext uri="{FF2B5EF4-FFF2-40B4-BE49-F238E27FC236}">
                    <a16:creationId xmlns:a16="http://schemas.microsoft.com/office/drawing/2014/main" id="{4B8EA706-847F-46CD-968D-CB82987E13E1}"/>
                  </a:ext>
                </a:extLst>
              </p:cNvPr>
              <p:cNvSpPr/>
              <p:nvPr/>
            </p:nvSpPr>
            <p:spPr>
              <a:xfrm>
                <a:off x="1719072" y="5606796"/>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28" name="object 2130">
                <a:extLst>
                  <a:ext uri="{FF2B5EF4-FFF2-40B4-BE49-F238E27FC236}">
                    <a16:creationId xmlns:a16="http://schemas.microsoft.com/office/drawing/2014/main" id="{4BA0FF3B-E18C-422A-AC96-FF530DCDA990}"/>
                  </a:ext>
                </a:extLst>
              </p:cNvPr>
              <p:cNvSpPr/>
              <p:nvPr/>
            </p:nvSpPr>
            <p:spPr>
              <a:xfrm>
                <a:off x="1719072" y="5607558"/>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29" name="object 2131">
                <a:extLst>
                  <a:ext uri="{FF2B5EF4-FFF2-40B4-BE49-F238E27FC236}">
                    <a16:creationId xmlns:a16="http://schemas.microsoft.com/office/drawing/2014/main" id="{F1F0FC7A-DEBB-4B22-8617-A188F1154002}"/>
                  </a:ext>
                </a:extLst>
              </p:cNvPr>
              <p:cNvSpPr/>
              <p:nvPr/>
            </p:nvSpPr>
            <p:spPr>
              <a:xfrm>
                <a:off x="1719833" y="5608320"/>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30" name="object 2132">
                <a:extLst>
                  <a:ext uri="{FF2B5EF4-FFF2-40B4-BE49-F238E27FC236}">
                    <a16:creationId xmlns:a16="http://schemas.microsoft.com/office/drawing/2014/main" id="{EBEEC0B7-07DF-412D-AFF0-B8A93AE732D1}"/>
                  </a:ext>
                </a:extLst>
              </p:cNvPr>
              <p:cNvSpPr/>
              <p:nvPr/>
            </p:nvSpPr>
            <p:spPr>
              <a:xfrm>
                <a:off x="1720595" y="5609082"/>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31" name="object 2133">
                <a:extLst>
                  <a:ext uri="{FF2B5EF4-FFF2-40B4-BE49-F238E27FC236}">
                    <a16:creationId xmlns:a16="http://schemas.microsoft.com/office/drawing/2014/main" id="{FB95761D-DF9B-42A7-87A4-78AB2D699FE2}"/>
                  </a:ext>
                </a:extLst>
              </p:cNvPr>
              <p:cNvSpPr/>
              <p:nvPr/>
            </p:nvSpPr>
            <p:spPr>
              <a:xfrm>
                <a:off x="1721357" y="5609844"/>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32" name="object 2134">
                <a:extLst>
                  <a:ext uri="{FF2B5EF4-FFF2-40B4-BE49-F238E27FC236}">
                    <a16:creationId xmlns:a16="http://schemas.microsoft.com/office/drawing/2014/main" id="{EA6B24C8-B16F-4ED6-ACFD-E977068CBD94}"/>
                  </a:ext>
                </a:extLst>
              </p:cNvPr>
              <p:cNvSpPr/>
              <p:nvPr/>
            </p:nvSpPr>
            <p:spPr>
              <a:xfrm>
                <a:off x="1722120" y="5610605"/>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33" name="object 2135">
                <a:extLst>
                  <a:ext uri="{FF2B5EF4-FFF2-40B4-BE49-F238E27FC236}">
                    <a16:creationId xmlns:a16="http://schemas.microsoft.com/office/drawing/2014/main" id="{DCA30F2D-EF1D-49A9-966D-3C536E882BBA}"/>
                  </a:ext>
                </a:extLst>
              </p:cNvPr>
              <p:cNvSpPr/>
              <p:nvPr/>
            </p:nvSpPr>
            <p:spPr>
              <a:xfrm>
                <a:off x="1722882" y="5611367"/>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34" name="object 2136">
                <a:extLst>
                  <a:ext uri="{FF2B5EF4-FFF2-40B4-BE49-F238E27FC236}">
                    <a16:creationId xmlns:a16="http://schemas.microsoft.com/office/drawing/2014/main" id="{9D7E5C91-922A-4884-953E-E169476CDCBB}"/>
                  </a:ext>
                </a:extLst>
              </p:cNvPr>
              <p:cNvSpPr/>
              <p:nvPr/>
            </p:nvSpPr>
            <p:spPr>
              <a:xfrm>
                <a:off x="1723644" y="5612129"/>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35" name="object 2137">
                <a:extLst>
                  <a:ext uri="{FF2B5EF4-FFF2-40B4-BE49-F238E27FC236}">
                    <a16:creationId xmlns:a16="http://schemas.microsoft.com/office/drawing/2014/main" id="{AA00E10D-A1AE-4AFF-ADF0-288C7E0D947A}"/>
                  </a:ext>
                </a:extLst>
              </p:cNvPr>
              <p:cNvSpPr/>
              <p:nvPr/>
            </p:nvSpPr>
            <p:spPr>
              <a:xfrm>
                <a:off x="1724405" y="561289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36" name="object 2138">
                <a:extLst>
                  <a:ext uri="{FF2B5EF4-FFF2-40B4-BE49-F238E27FC236}">
                    <a16:creationId xmlns:a16="http://schemas.microsoft.com/office/drawing/2014/main" id="{F44C164C-BEEE-4CF0-9006-AC576FCD3C32}"/>
                  </a:ext>
                </a:extLst>
              </p:cNvPr>
              <p:cNvSpPr/>
              <p:nvPr/>
            </p:nvSpPr>
            <p:spPr>
              <a:xfrm>
                <a:off x="1725167" y="5613653"/>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37" name="object 2139">
                <a:extLst>
                  <a:ext uri="{FF2B5EF4-FFF2-40B4-BE49-F238E27FC236}">
                    <a16:creationId xmlns:a16="http://schemas.microsoft.com/office/drawing/2014/main" id="{77EDD9B1-08B3-477F-9D5E-2AFB8CC33A7B}"/>
                  </a:ext>
                </a:extLst>
              </p:cNvPr>
              <p:cNvSpPr/>
              <p:nvPr/>
            </p:nvSpPr>
            <p:spPr>
              <a:xfrm>
                <a:off x="1725929" y="5614415"/>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38" name="object 2140">
                <a:extLst>
                  <a:ext uri="{FF2B5EF4-FFF2-40B4-BE49-F238E27FC236}">
                    <a16:creationId xmlns:a16="http://schemas.microsoft.com/office/drawing/2014/main" id="{797C2694-E46A-4547-B708-2FF309A8B38C}"/>
                  </a:ext>
                </a:extLst>
              </p:cNvPr>
              <p:cNvSpPr/>
              <p:nvPr/>
            </p:nvSpPr>
            <p:spPr>
              <a:xfrm>
                <a:off x="1726692" y="5615178"/>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39" name="object 2141">
                <a:extLst>
                  <a:ext uri="{FF2B5EF4-FFF2-40B4-BE49-F238E27FC236}">
                    <a16:creationId xmlns:a16="http://schemas.microsoft.com/office/drawing/2014/main" id="{B49A1301-95F2-444F-BD54-5BE33B2F70F0}"/>
                  </a:ext>
                </a:extLst>
              </p:cNvPr>
              <p:cNvSpPr/>
              <p:nvPr/>
            </p:nvSpPr>
            <p:spPr>
              <a:xfrm>
                <a:off x="1727454" y="5615940"/>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40" name="object 2142">
                <a:extLst>
                  <a:ext uri="{FF2B5EF4-FFF2-40B4-BE49-F238E27FC236}">
                    <a16:creationId xmlns:a16="http://schemas.microsoft.com/office/drawing/2014/main" id="{783274EE-68F0-4CBB-8AF3-795F189BBAE2}"/>
                  </a:ext>
                </a:extLst>
              </p:cNvPr>
              <p:cNvSpPr/>
              <p:nvPr/>
            </p:nvSpPr>
            <p:spPr>
              <a:xfrm>
                <a:off x="1728216" y="5616702"/>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41" name="object 2143">
                <a:extLst>
                  <a:ext uri="{FF2B5EF4-FFF2-40B4-BE49-F238E27FC236}">
                    <a16:creationId xmlns:a16="http://schemas.microsoft.com/office/drawing/2014/main" id="{E4B68E96-B25B-43CE-894F-0852F74F59CB}"/>
                  </a:ext>
                </a:extLst>
              </p:cNvPr>
              <p:cNvSpPr/>
              <p:nvPr/>
            </p:nvSpPr>
            <p:spPr>
              <a:xfrm>
                <a:off x="1728977" y="5617464"/>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42" name="object 2144">
                <a:extLst>
                  <a:ext uri="{FF2B5EF4-FFF2-40B4-BE49-F238E27FC236}">
                    <a16:creationId xmlns:a16="http://schemas.microsoft.com/office/drawing/2014/main" id="{C8013730-C9DF-4A00-8F3A-57C59F284A95}"/>
                  </a:ext>
                </a:extLst>
              </p:cNvPr>
              <p:cNvSpPr/>
              <p:nvPr/>
            </p:nvSpPr>
            <p:spPr>
              <a:xfrm>
                <a:off x="1729739" y="5618226"/>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43" name="object 2145">
                <a:extLst>
                  <a:ext uri="{FF2B5EF4-FFF2-40B4-BE49-F238E27FC236}">
                    <a16:creationId xmlns:a16="http://schemas.microsoft.com/office/drawing/2014/main" id="{41B82734-EFAD-483B-BD9D-08859A01BA01}"/>
                  </a:ext>
                </a:extLst>
              </p:cNvPr>
              <p:cNvSpPr/>
              <p:nvPr/>
            </p:nvSpPr>
            <p:spPr>
              <a:xfrm>
                <a:off x="1730501" y="561898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44" name="object 2146">
                <a:extLst>
                  <a:ext uri="{FF2B5EF4-FFF2-40B4-BE49-F238E27FC236}">
                    <a16:creationId xmlns:a16="http://schemas.microsoft.com/office/drawing/2014/main" id="{14C1EC0F-76C2-4451-AF46-56902CDD401B}"/>
                  </a:ext>
                </a:extLst>
              </p:cNvPr>
              <p:cNvSpPr/>
              <p:nvPr/>
            </p:nvSpPr>
            <p:spPr>
              <a:xfrm>
                <a:off x="1731264" y="5619750"/>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45" name="object 2147">
                <a:extLst>
                  <a:ext uri="{FF2B5EF4-FFF2-40B4-BE49-F238E27FC236}">
                    <a16:creationId xmlns:a16="http://schemas.microsoft.com/office/drawing/2014/main" id="{64C7DC0D-E323-4F4B-B547-09671B4F9ED6}"/>
                  </a:ext>
                </a:extLst>
              </p:cNvPr>
              <p:cNvSpPr/>
              <p:nvPr/>
            </p:nvSpPr>
            <p:spPr>
              <a:xfrm>
                <a:off x="1732026" y="5620511"/>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46" name="object 2148">
                <a:extLst>
                  <a:ext uri="{FF2B5EF4-FFF2-40B4-BE49-F238E27FC236}">
                    <a16:creationId xmlns:a16="http://schemas.microsoft.com/office/drawing/2014/main" id="{C48364C8-6E81-42D0-AD6D-41A131FA1C4B}"/>
                  </a:ext>
                </a:extLst>
              </p:cNvPr>
              <p:cNvSpPr/>
              <p:nvPr/>
            </p:nvSpPr>
            <p:spPr>
              <a:xfrm>
                <a:off x="1732788" y="5621273"/>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47" name="object 2149">
                <a:extLst>
                  <a:ext uri="{FF2B5EF4-FFF2-40B4-BE49-F238E27FC236}">
                    <a16:creationId xmlns:a16="http://schemas.microsoft.com/office/drawing/2014/main" id="{D89AA8DD-0B12-4CF3-B924-E2593115BA85}"/>
                  </a:ext>
                </a:extLst>
              </p:cNvPr>
              <p:cNvSpPr/>
              <p:nvPr/>
            </p:nvSpPr>
            <p:spPr>
              <a:xfrm>
                <a:off x="1733550" y="5622035"/>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48" name="object 2150">
                <a:extLst>
                  <a:ext uri="{FF2B5EF4-FFF2-40B4-BE49-F238E27FC236}">
                    <a16:creationId xmlns:a16="http://schemas.microsoft.com/office/drawing/2014/main" id="{AE4F2A21-8119-4ABF-A884-71E59F7EB388}"/>
                  </a:ext>
                </a:extLst>
              </p:cNvPr>
              <p:cNvSpPr/>
              <p:nvPr/>
            </p:nvSpPr>
            <p:spPr>
              <a:xfrm>
                <a:off x="1734311" y="5622797"/>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49" name="object 2151">
                <a:extLst>
                  <a:ext uri="{FF2B5EF4-FFF2-40B4-BE49-F238E27FC236}">
                    <a16:creationId xmlns:a16="http://schemas.microsoft.com/office/drawing/2014/main" id="{4E8E2A36-95D4-4CEB-9954-B6AD9EFEA9E2}"/>
                  </a:ext>
                </a:extLst>
              </p:cNvPr>
              <p:cNvSpPr/>
              <p:nvPr/>
            </p:nvSpPr>
            <p:spPr>
              <a:xfrm>
                <a:off x="1735073" y="5623559"/>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50" name="object 2152">
                <a:extLst>
                  <a:ext uri="{FF2B5EF4-FFF2-40B4-BE49-F238E27FC236}">
                    <a16:creationId xmlns:a16="http://schemas.microsoft.com/office/drawing/2014/main" id="{07EECA60-905B-4510-84E0-B640EB1BFA5E}"/>
                  </a:ext>
                </a:extLst>
              </p:cNvPr>
              <p:cNvSpPr/>
              <p:nvPr/>
            </p:nvSpPr>
            <p:spPr>
              <a:xfrm>
                <a:off x="1735835" y="5624321"/>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51" name="object 2153">
                <a:extLst>
                  <a:ext uri="{FF2B5EF4-FFF2-40B4-BE49-F238E27FC236}">
                    <a16:creationId xmlns:a16="http://schemas.microsoft.com/office/drawing/2014/main" id="{B9721A54-E086-4313-B8AA-41224C4CEA5A}"/>
                  </a:ext>
                </a:extLst>
              </p:cNvPr>
              <p:cNvSpPr/>
              <p:nvPr/>
            </p:nvSpPr>
            <p:spPr>
              <a:xfrm>
                <a:off x="1736598" y="5625084"/>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52" name="object 2154">
                <a:extLst>
                  <a:ext uri="{FF2B5EF4-FFF2-40B4-BE49-F238E27FC236}">
                    <a16:creationId xmlns:a16="http://schemas.microsoft.com/office/drawing/2014/main" id="{7568F890-A254-4E64-83C9-0DB3A2D0E538}"/>
                  </a:ext>
                </a:extLst>
              </p:cNvPr>
              <p:cNvSpPr/>
              <p:nvPr/>
            </p:nvSpPr>
            <p:spPr>
              <a:xfrm>
                <a:off x="1737360" y="5625846"/>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53" name="object 2155">
                <a:extLst>
                  <a:ext uri="{FF2B5EF4-FFF2-40B4-BE49-F238E27FC236}">
                    <a16:creationId xmlns:a16="http://schemas.microsoft.com/office/drawing/2014/main" id="{F14C51D0-D939-47CC-B74C-83DF1B70FE7C}"/>
                  </a:ext>
                </a:extLst>
              </p:cNvPr>
              <p:cNvSpPr/>
              <p:nvPr/>
            </p:nvSpPr>
            <p:spPr>
              <a:xfrm>
                <a:off x="1738122" y="562660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54" name="object 2156">
                <a:extLst>
                  <a:ext uri="{FF2B5EF4-FFF2-40B4-BE49-F238E27FC236}">
                    <a16:creationId xmlns:a16="http://schemas.microsoft.com/office/drawing/2014/main" id="{D572E432-714E-4883-8DC5-7727E774E63C}"/>
                  </a:ext>
                </a:extLst>
              </p:cNvPr>
              <p:cNvSpPr/>
              <p:nvPr/>
            </p:nvSpPr>
            <p:spPr>
              <a:xfrm>
                <a:off x="1738122" y="5627370"/>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55" name="object 2157">
                <a:extLst>
                  <a:ext uri="{FF2B5EF4-FFF2-40B4-BE49-F238E27FC236}">
                    <a16:creationId xmlns:a16="http://schemas.microsoft.com/office/drawing/2014/main" id="{F1AABB8D-B273-4C15-8A0B-4326A079E7A2}"/>
                  </a:ext>
                </a:extLst>
              </p:cNvPr>
              <p:cNvSpPr/>
              <p:nvPr/>
            </p:nvSpPr>
            <p:spPr>
              <a:xfrm>
                <a:off x="1738883" y="5628132"/>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56" name="object 2158">
                <a:extLst>
                  <a:ext uri="{FF2B5EF4-FFF2-40B4-BE49-F238E27FC236}">
                    <a16:creationId xmlns:a16="http://schemas.microsoft.com/office/drawing/2014/main" id="{DF93E1AB-E087-4A6F-801B-C652B2665413}"/>
                  </a:ext>
                </a:extLst>
              </p:cNvPr>
              <p:cNvSpPr/>
              <p:nvPr/>
            </p:nvSpPr>
            <p:spPr>
              <a:xfrm>
                <a:off x="1739645" y="5628894"/>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57" name="object 2159">
                <a:extLst>
                  <a:ext uri="{FF2B5EF4-FFF2-40B4-BE49-F238E27FC236}">
                    <a16:creationId xmlns:a16="http://schemas.microsoft.com/office/drawing/2014/main" id="{57044D25-44C5-47A0-B03A-A4E1B6E8A1AC}"/>
                  </a:ext>
                </a:extLst>
              </p:cNvPr>
              <p:cNvSpPr/>
              <p:nvPr/>
            </p:nvSpPr>
            <p:spPr>
              <a:xfrm>
                <a:off x="1740407" y="5629655"/>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58" name="object 2160">
                <a:extLst>
                  <a:ext uri="{FF2B5EF4-FFF2-40B4-BE49-F238E27FC236}">
                    <a16:creationId xmlns:a16="http://schemas.microsoft.com/office/drawing/2014/main" id="{8F07BB58-07E6-4D0F-9123-542EEE3ABCB1}"/>
                  </a:ext>
                </a:extLst>
              </p:cNvPr>
              <p:cNvSpPr/>
              <p:nvPr/>
            </p:nvSpPr>
            <p:spPr>
              <a:xfrm>
                <a:off x="1741170" y="5630417"/>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59" name="object 2161">
                <a:extLst>
                  <a:ext uri="{FF2B5EF4-FFF2-40B4-BE49-F238E27FC236}">
                    <a16:creationId xmlns:a16="http://schemas.microsoft.com/office/drawing/2014/main" id="{796DDBE0-705F-4F3D-AD02-AFB0C5E95B92}"/>
                  </a:ext>
                </a:extLst>
              </p:cNvPr>
              <p:cNvSpPr/>
              <p:nvPr/>
            </p:nvSpPr>
            <p:spPr>
              <a:xfrm>
                <a:off x="1741932" y="5631179"/>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60" name="object 2162">
                <a:extLst>
                  <a:ext uri="{FF2B5EF4-FFF2-40B4-BE49-F238E27FC236}">
                    <a16:creationId xmlns:a16="http://schemas.microsoft.com/office/drawing/2014/main" id="{6948CD9F-78B4-4F06-86FB-B101BBB41C57}"/>
                  </a:ext>
                </a:extLst>
              </p:cNvPr>
              <p:cNvSpPr/>
              <p:nvPr/>
            </p:nvSpPr>
            <p:spPr>
              <a:xfrm>
                <a:off x="1742694" y="563194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61" name="object 2163">
                <a:extLst>
                  <a:ext uri="{FF2B5EF4-FFF2-40B4-BE49-F238E27FC236}">
                    <a16:creationId xmlns:a16="http://schemas.microsoft.com/office/drawing/2014/main" id="{2C900467-7F96-408B-A91B-11A19BD0F917}"/>
                  </a:ext>
                </a:extLst>
              </p:cNvPr>
              <p:cNvSpPr/>
              <p:nvPr/>
            </p:nvSpPr>
            <p:spPr>
              <a:xfrm>
                <a:off x="1743455" y="5632703"/>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62" name="object 2164">
                <a:extLst>
                  <a:ext uri="{FF2B5EF4-FFF2-40B4-BE49-F238E27FC236}">
                    <a16:creationId xmlns:a16="http://schemas.microsoft.com/office/drawing/2014/main" id="{907CB97D-8C54-4AC4-824D-EE73DEB943C0}"/>
                  </a:ext>
                </a:extLst>
              </p:cNvPr>
              <p:cNvSpPr/>
              <p:nvPr/>
            </p:nvSpPr>
            <p:spPr>
              <a:xfrm>
                <a:off x="1744217" y="5633465"/>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63" name="object 2165">
                <a:extLst>
                  <a:ext uri="{FF2B5EF4-FFF2-40B4-BE49-F238E27FC236}">
                    <a16:creationId xmlns:a16="http://schemas.microsoft.com/office/drawing/2014/main" id="{2D460199-69DF-4291-82C6-EB0762A225D2}"/>
                  </a:ext>
                </a:extLst>
              </p:cNvPr>
              <p:cNvSpPr/>
              <p:nvPr/>
            </p:nvSpPr>
            <p:spPr>
              <a:xfrm>
                <a:off x="1744979" y="5634228"/>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64" name="object 2166">
                <a:extLst>
                  <a:ext uri="{FF2B5EF4-FFF2-40B4-BE49-F238E27FC236}">
                    <a16:creationId xmlns:a16="http://schemas.microsoft.com/office/drawing/2014/main" id="{9C10C91A-8ADA-427D-A064-762D6A1DB161}"/>
                  </a:ext>
                </a:extLst>
              </p:cNvPr>
              <p:cNvSpPr/>
              <p:nvPr/>
            </p:nvSpPr>
            <p:spPr>
              <a:xfrm>
                <a:off x="1745742" y="5634990"/>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65" name="object 2167">
                <a:extLst>
                  <a:ext uri="{FF2B5EF4-FFF2-40B4-BE49-F238E27FC236}">
                    <a16:creationId xmlns:a16="http://schemas.microsoft.com/office/drawing/2014/main" id="{B0971713-430F-41D7-8FBA-980A9B437EDF}"/>
                  </a:ext>
                </a:extLst>
              </p:cNvPr>
              <p:cNvSpPr/>
              <p:nvPr/>
            </p:nvSpPr>
            <p:spPr>
              <a:xfrm>
                <a:off x="1746504" y="5635752"/>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66" name="object 2168">
                <a:extLst>
                  <a:ext uri="{FF2B5EF4-FFF2-40B4-BE49-F238E27FC236}">
                    <a16:creationId xmlns:a16="http://schemas.microsoft.com/office/drawing/2014/main" id="{2D8F2DBA-BAFC-4149-BE39-23725C3FB347}"/>
                  </a:ext>
                </a:extLst>
              </p:cNvPr>
              <p:cNvSpPr/>
              <p:nvPr/>
            </p:nvSpPr>
            <p:spPr>
              <a:xfrm>
                <a:off x="1747266" y="5636514"/>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67" name="object 2169">
                <a:extLst>
                  <a:ext uri="{FF2B5EF4-FFF2-40B4-BE49-F238E27FC236}">
                    <a16:creationId xmlns:a16="http://schemas.microsoft.com/office/drawing/2014/main" id="{698F0A46-1AE3-4AAF-969A-7397513CDA47}"/>
                  </a:ext>
                </a:extLst>
              </p:cNvPr>
              <p:cNvSpPr/>
              <p:nvPr/>
            </p:nvSpPr>
            <p:spPr>
              <a:xfrm>
                <a:off x="1748027" y="5637276"/>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68" name="object 2170">
                <a:extLst>
                  <a:ext uri="{FF2B5EF4-FFF2-40B4-BE49-F238E27FC236}">
                    <a16:creationId xmlns:a16="http://schemas.microsoft.com/office/drawing/2014/main" id="{F7A9BBD8-DF70-47CF-B154-369BF2A2AA88}"/>
                  </a:ext>
                </a:extLst>
              </p:cNvPr>
              <p:cNvSpPr/>
              <p:nvPr/>
            </p:nvSpPr>
            <p:spPr>
              <a:xfrm>
                <a:off x="1748789" y="563803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69" name="object 2171">
                <a:extLst>
                  <a:ext uri="{FF2B5EF4-FFF2-40B4-BE49-F238E27FC236}">
                    <a16:creationId xmlns:a16="http://schemas.microsoft.com/office/drawing/2014/main" id="{2E2B251B-74D8-4471-912F-95B29222E6A4}"/>
                  </a:ext>
                </a:extLst>
              </p:cNvPr>
              <p:cNvSpPr/>
              <p:nvPr/>
            </p:nvSpPr>
            <p:spPr>
              <a:xfrm>
                <a:off x="1749551" y="5638800"/>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70" name="object 2172">
                <a:extLst>
                  <a:ext uri="{FF2B5EF4-FFF2-40B4-BE49-F238E27FC236}">
                    <a16:creationId xmlns:a16="http://schemas.microsoft.com/office/drawing/2014/main" id="{9D39340A-17BE-4C83-8AC9-E0DA62430A2E}"/>
                  </a:ext>
                </a:extLst>
              </p:cNvPr>
              <p:cNvSpPr/>
              <p:nvPr/>
            </p:nvSpPr>
            <p:spPr>
              <a:xfrm>
                <a:off x="1750314" y="5639561"/>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71" name="object 2173">
                <a:extLst>
                  <a:ext uri="{FF2B5EF4-FFF2-40B4-BE49-F238E27FC236}">
                    <a16:creationId xmlns:a16="http://schemas.microsoft.com/office/drawing/2014/main" id="{FC9093C1-81DB-45E7-8ABF-013B2BA7C219}"/>
                  </a:ext>
                </a:extLst>
              </p:cNvPr>
              <p:cNvSpPr/>
              <p:nvPr/>
            </p:nvSpPr>
            <p:spPr>
              <a:xfrm>
                <a:off x="1751076" y="5640323"/>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72" name="object 2174">
                <a:extLst>
                  <a:ext uri="{FF2B5EF4-FFF2-40B4-BE49-F238E27FC236}">
                    <a16:creationId xmlns:a16="http://schemas.microsoft.com/office/drawing/2014/main" id="{D304FC16-D071-4417-8E62-AAD4892D314B}"/>
                  </a:ext>
                </a:extLst>
              </p:cNvPr>
              <p:cNvSpPr/>
              <p:nvPr/>
            </p:nvSpPr>
            <p:spPr>
              <a:xfrm>
                <a:off x="1751838" y="5641085"/>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73" name="object 2175">
                <a:extLst>
                  <a:ext uri="{FF2B5EF4-FFF2-40B4-BE49-F238E27FC236}">
                    <a16:creationId xmlns:a16="http://schemas.microsoft.com/office/drawing/2014/main" id="{FE429865-E2AA-4803-A0F9-DEA66D65CCC4}"/>
                  </a:ext>
                </a:extLst>
              </p:cNvPr>
              <p:cNvSpPr/>
              <p:nvPr/>
            </p:nvSpPr>
            <p:spPr>
              <a:xfrm>
                <a:off x="1752600" y="5641847"/>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74" name="object 2176">
                <a:extLst>
                  <a:ext uri="{FF2B5EF4-FFF2-40B4-BE49-F238E27FC236}">
                    <a16:creationId xmlns:a16="http://schemas.microsoft.com/office/drawing/2014/main" id="{EBE66F84-59D2-4C39-BE9D-4F5A58085845}"/>
                  </a:ext>
                </a:extLst>
              </p:cNvPr>
              <p:cNvSpPr/>
              <p:nvPr/>
            </p:nvSpPr>
            <p:spPr>
              <a:xfrm>
                <a:off x="1753361" y="5642609"/>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75" name="object 2177">
                <a:extLst>
                  <a:ext uri="{FF2B5EF4-FFF2-40B4-BE49-F238E27FC236}">
                    <a16:creationId xmlns:a16="http://schemas.microsoft.com/office/drawing/2014/main" id="{8DC1702D-34D5-4F37-BE46-3558EA7843F1}"/>
                  </a:ext>
                </a:extLst>
              </p:cNvPr>
              <p:cNvSpPr/>
              <p:nvPr/>
            </p:nvSpPr>
            <p:spPr>
              <a:xfrm>
                <a:off x="1754123" y="5643371"/>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76" name="object 2178">
                <a:extLst>
                  <a:ext uri="{FF2B5EF4-FFF2-40B4-BE49-F238E27FC236}">
                    <a16:creationId xmlns:a16="http://schemas.microsoft.com/office/drawing/2014/main" id="{BC23895B-4ADB-45D0-A421-8A8208844EBC}"/>
                  </a:ext>
                </a:extLst>
              </p:cNvPr>
              <p:cNvSpPr/>
              <p:nvPr/>
            </p:nvSpPr>
            <p:spPr>
              <a:xfrm>
                <a:off x="1754885" y="5644134"/>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77" name="object 2179">
                <a:extLst>
                  <a:ext uri="{FF2B5EF4-FFF2-40B4-BE49-F238E27FC236}">
                    <a16:creationId xmlns:a16="http://schemas.microsoft.com/office/drawing/2014/main" id="{94AB749D-25AB-4187-A985-9D1CA8548108}"/>
                  </a:ext>
                </a:extLst>
              </p:cNvPr>
              <p:cNvSpPr/>
              <p:nvPr/>
            </p:nvSpPr>
            <p:spPr>
              <a:xfrm>
                <a:off x="1754885" y="5644896"/>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78" name="object 2180">
                <a:extLst>
                  <a:ext uri="{FF2B5EF4-FFF2-40B4-BE49-F238E27FC236}">
                    <a16:creationId xmlns:a16="http://schemas.microsoft.com/office/drawing/2014/main" id="{1CF26378-7C92-4314-9D69-BDC6F40CC425}"/>
                  </a:ext>
                </a:extLst>
              </p:cNvPr>
              <p:cNvSpPr/>
              <p:nvPr/>
            </p:nvSpPr>
            <p:spPr>
              <a:xfrm>
                <a:off x="1755648" y="5645658"/>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79" name="object 2181">
                <a:extLst>
                  <a:ext uri="{FF2B5EF4-FFF2-40B4-BE49-F238E27FC236}">
                    <a16:creationId xmlns:a16="http://schemas.microsoft.com/office/drawing/2014/main" id="{2F001273-E479-4DB0-BFFC-8E674CBEDEF6}"/>
                  </a:ext>
                </a:extLst>
              </p:cNvPr>
              <p:cNvSpPr/>
              <p:nvPr/>
            </p:nvSpPr>
            <p:spPr>
              <a:xfrm>
                <a:off x="1756410" y="5646420"/>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80" name="object 2182">
                <a:extLst>
                  <a:ext uri="{FF2B5EF4-FFF2-40B4-BE49-F238E27FC236}">
                    <a16:creationId xmlns:a16="http://schemas.microsoft.com/office/drawing/2014/main" id="{505AAC21-C550-4D5C-97F8-0FB9F1DCCA0E}"/>
                  </a:ext>
                </a:extLst>
              </p:cNvPr>
              <p:cNvSpPr/>
              <p:nvPr/>
            </p:nvSpPr>
            <p:spPr>
              <a:xfrm>
                <a:off x="1757172" y="5647182"/>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81" name="object 2183">
                <a:extLst>
                  <a:ext uri="{FF2B5EF4-FFF2-40B4-BE49-F238E27FC236}">
                    <a16:creationId xmlns:a16="http://schemas.microsoft.com/office/drawing/2014/main" id="{FFB48CBA-6E97-4A53-8F2B-45C89EC190F0}"/>
                  </a:ext>
                </a:extLst>
              </p:cNvPr>
              <p:cNvSpPr/>
              <p:nvPr/>
            </p:nvSpPr>
            <p:spPr>
              <a:xfrm>
                <a:off x="1757933" y="5647944"/>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82" name="object 2184">
                <a:extLst>
                  <a:ext uri="{FF2B5EF4-FFF2-40B4-BE49-F238E27FC236}">
                    <a16:creationId xmlns:a16="http://schemas.microsoft.com/office/drawing/2014/main" id="{32CA58D2-0DAD-4C82-825A-A402A3B891EE}"/>
                  </a:ext>
                </a:extLst>
              </p:cNvPr>
              <p:cNvSpPr/>
              <p:nvPr/>
            </p:nvSpPr>
            <p:spPr>
              <a:xfrm>
                <a:off x="1758695" y="5648705"/>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83" name="object 2185">
                <a:extLst>
                  <a:ext uri="{FF2B5EF4-FFF2-40B4-BE49-F238E27FC236}">
                    <a16:creationId xmlns:a16="http://schemas.microsoft.com/office/drawing/2014/main" id="{9AC137A8-4158-42D1-97ED-E49D71BCF027}"/>
                  </a:ext>
                </a:extLst>
              </p:cNvPr>
              <p:cNvSpPr/>
              <p:nvPr/>
            </p:nvSpPr>
            <p:spPr>
              <a:xfrm>
                <a:off x="1759457" y="5649467"/>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84" name="object 2186">
                <a:extLst>
                  <a:ext uri="{FF2B5EF4-FFF2-40B4-BE49-F238E27FC236}">
                    <a16:creationId xmlns:a16="http://schemas.microsoft.com/office/drawing/2014/main" id="{79F3ADEF-8CA8-4D65-9AF0-E3CF63C3E78C}"/>
                  </a:ext>
                </a:extLst>
              </p:cNvPr>
              <p:cNvSpPr/>
              <p:nvPr/>
            </p:nvSpPr>
            <p:spPr>
              <a:xfrm>
                <a:off x="1760220" y="5650229"/>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85" name="object 2187">
                <a:extLst>
                  <a:ext uri="{FF2B5EF4-FFF2-40B4-BE49-F238E27FC236}">
                    <a16:creationId xmlns:a16="http://schemas.microsoft.com/office/drawing/2014/main" id="{24E0D3AA-A4C8-45B8-806A-EE5C35C8F987}"/>
                  </a:ext>
                </a:extLst>
              </p:cNvPr>
              <p:cNvSpPr/>
              <p:nvPr/>
            </p:nvSpPr>
            <p:spPr>
              <a:xfrm>
                <a:off x="1760982" y="565099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86" name="object 2188">
                <a:extLst>
                  <a:ext uri="{FF2B5EF4-FFF2-40B4-BE49-F238E27FC236}">
                    <a16:creationId xmlns:a16="http://schemas.microsoft.com/office/drawing/2014/main" id="{F7FAD9AC-9F41-443F-9909-4373C79BA509}"/>
                  </a:ext>
                </a:extLst>
              </p:cNvPr>
              <p:cNvSpPr/>
              <p:nvPr/>
            </p:nvSpPr>
            <p:spPr>
              <a:xfrm>
                <a:off x="1761744" y="5651753"/>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87" name="object 2189">
                <a:extLst>
                  <a:ext uri="{FF2B5EF4-FFF2-40B4-BE49-F238E27FC236}">
                    <a16:creationId xmlns:a16="http://schemas.microsoft.com/office/drawing/2014/main" id="{FF9369A5-FAAA-4103-A466-7142861519B1}"/>
                  </a:ext>
                </a:extLst>
              </p:cNvPr>
              <p:cNvSpPr/>
              <p:nvPr/>
            </p:nvSpPr>
            <p:spPr>
              <a:xfrm>
                <a:off x="1762505" y="5652515"/>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88" name="object 2190">
                <a:extLst>
                  <a:ext uri="{FF2B5EF4-FFF2-40B4-BE49-F238E27FC236}">
                    <a16:creationId xmlns:a16="http://schemas.microsoft.com/office/drawing/2014/main" id="{6CB1B27E-8CAC-4195-AB21-DE507090BA5A}"/>
                  </a:ext>
                </a:extLst>
              </p:cNvPr>
              <p:cNvSpPr/>
              <p:nvPr/>
            </p:nvSpPr>
            <p:spPr>
              <a:xfrm>
                <a:off x="1763267" y="565327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89" name="object 2191">
                <a:extLst>
                  <a:ext uri="{FF2B5EF4-FFF2-40B4-BE49-F238E27FC236}">
                    <a16:creationId xmlns:a16="http://schemas.microsoft.com/office/drawing/2014/main" id="{8ED66388-C6D8-47C2-BA3D-DAA8E83ED687}"/>
                  </a:ext>
                </a:extLst>
              </p:cNvPr>
              <p:cNvSpPr/>
              <p:nvPr/>
            </p:nvSpPr>
            <p:spPr>
              <a:xfrm>
                <a:off x="1764029" y="5654040"/>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90" name="object 2192">
                <a:extLst>
                  <a:ext uri="{FF2B5EF4-FFF2-40B4-BE49-F238E27FC236}">
                    <a16:creationId xmlns:a16="http://schemas.microsoft.com/office/drawing/2014/main" id="{60CF608A-18D6-4EFC-A02E-0FD76B488C3C}"/>
                  </a:ext>
                </a:extLst>
              </p:cNvPr>
              <p:cNvSpPr/>
              <p:nvPr/>
            </p:nvSpPr>
            <p:spPr>
              <a:xfrm>
                <a:off x="1764792" y="5654802"/>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91" name="object 2193">
                <a:extLst>
                  <a:ext uri="{FF2B5EF4-FFF2-40B4-BE49-F238E27FC236}">
                    <a16:creationId xmlns:a16="http://schemas.microsoft.com/office/drawing/2014/main" id="{531B1729-94AB-4A92-9DD5-205BA0D03FF8}"/>
                  </a:ext>
                </a:extLst>
              </p:cNvPr>
              <p:cNvSpPr/>
              <p:nvPr/>
            </p:nvSpPr>
            <p:spPr>
              <a:xfrm>
                <a:off x="1765554" y="5655564"/>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92" name="object 2194">
                <a:extLst>
                  <a:ext uri="{FF2B5EF4-FFF2-40B4-BE49-F238E27FC236}">
                    <a16:creationId xmlns:a16="http://schemas.microsoft.com/office/drawing/2014/main" id="{7F773351-9FD3-45DA-8D00-4EA7775DCDE2}"/>
                  </a:ext>
                </a:extLst>
              </p:cNvPr>
              <p:cNvSpPr/>
              <p:nvPr/>
            </p:nvSpPr>
            <p:spPr>
              <a:xfrm>
                <a:off x="1766316" y="5656326"/>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93" name="object 2195">
                <a:extLst>
                  <a:ext uri="{FF2B5EF4-FFF2-40B4-BE49-F238E27FC236}">
                    <a16:creationId xmlns:a16="http://schemas.microsoft.com/office/drawing/2014/main" id="{28A05F3B-EF2A-461D-9168-F6050C44813D}"/>
                  </a:ext>
                </a:extLst>
              </p:cNvPr>
              <p:cNvSpPr/>
              <p:nvPr/>
            </p:nvSpPr>
            <p:spPr>
              <a:xfrm>
                <a:off x="1767077" y="565708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94" name="object 2196">
                <a:extLst>
                  <a:ext uri="{FF2B5EF4-FFF2-40B4-BE49-F238E27FC236}">
                    <a16:creationId xmlns:a16="http://schemas.microsoft.com/office/drawing/2014/main" id="{31C9B7D9-7C2C-452F-8748-EC8DC8014EAE}"/>
                  </a:ext>
                </a:extLst>
              </p:cNvPr>
              <p:cNvSpPr/>
              <p:nvPr/>
            </p:nvSpPr>
            <p:spPr>
              <a:xfrm>
                <a:off x="1767839" y="5657850"/>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95" name="object 2197">
                <a:extLst>
                  <a:ext uri="{FF2B5EF4-FFF2-40B4-BE49-F238E27FC236}">
                    <a16:creationId xmlns:a16="http://schemas.microsoft.com/office/drawing/2014/main" id="{25293E66-999F-46E9-8722-EEDCD8538C11}"/>
                  </a:ext>
                </a:extLst>
              </p:cNvPr>
              <p:cNvSpPr/>
              <p:nvPr/>
            </p:nvSpPr>
            <p:spPr>
              <a:xfrm>
                <a:off x="1768601" y="5658611"/>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96" name="object 2198">
                <a:extLst>
                  <a:ext uri="{FF2B5EF4-FFF2-40B4-BE49-F238E27FC236}">
                    <a16:creationId xmlns:a16="http://schemas.microsoft.com/office/drawing/2014/main" id="{6786AB44-2318-4344-8EC0-F3E0E0FBB1D0}"/>
                  </a:ext>
                </a:extLst>
              </p:cNvPr>
              <p:cNvSpPr/>
              <p:nvPr/>
            </p:nvSpPr>
            <p:spPr>
              <a:xfrm>
                <a:off x="1769364" y="5659373"/>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97" name="object 2199">
                <a:extLst>
                  <a:ext uri="{FF2B5EF4-FFF2-40B4-BE49-F238E27FC236}">
                    <a16:creationId xmlns:a16="http://schemas.microsoft.com/office/drawing/2014/main" id="{ED2AAE53-48E6-466C-A152-A16AF0A92CE0}"/>
                  </a:ext>
                </a:extLst>
              </p:cNvPr>
              <p:cNvSpPr/>
              <p:nvPr/>
            </p:nvSpPr>
            <p:spPr>
              <a:xfrm>
                <a:off x="1769364" y="5660135"/>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98" name="object 2200">
                <a:extLst>
                  <a:ext uri="{FF2B5EF4-FFF2-40B4-BE49-F238E27FC236}">
                    <a16:creationId xmlns:a16="http://schemas.microsoft.com/office/drawing/2014/main" id="{9FF38FFD-AA7D-4D01-9F1A-A0D0C72971C0}"/>
                  </a:ext>
                </a:extLst>
              </p:cNvPr>
              <p:cNvSpPr/>
              <p:nvPr/>
            </p:nvSpPr>
            <p:spPr>
              <a:xfrm>
                <a:off x="1770126" y="5660897"/>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899" name="object 2201">
                <a:extLst>
                  <a:ext uri="{FF2B5EF4-FFF2-40B4-BE49-F238E27FC236}">
                    <a16:creationId xmlns:a16="http://schemas.microsoft.com/office/drawing/2014/main" id="{C79C7ACD-2321-4C54-A2DE-4061293582D4}"/>
                  </a:ext>
                </a:extLst>
              </p:cNvPr>
              <p:cNvSpPr/>
              <p:nvPr/>
            </p:nvSpPr>
            <p:spPr>
              <a:xfrm>
                <a:off x="1770888" y="5661659"/>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00" name="object 2202">
                <a:extLst>
                  <a:ext uri="{FF2B5EF4-FFF2-40B4-BE49-F238E27FC236}">
                    <a16:creationId xmlns:a16="http://schemas.microsoft.com/office/drawing/2014/main" id="{A9ADE181-C7E1-44BC-9CF4-7341949D7D61}"/>
                  </a:ext>
                </a:extLst>
              </p:cNvPr>
              <p:cNvSpPr/>
              <p:nvPr/>
            </p:nvSpPr>
            <p:spPr>
              <a:xfrm>
                <a:off x="1771650" y="5662421"/>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01" name="object 2203">
                <a:extLst>
                  <a:ext uri="{FF2B5EF4-FFF2-40B4-BE49-F238E27FC236}">
                    <a16:creationId xmlns:a16="http://schemas.microsoft.com/office/drawing/2014/main" id="{C9C7B3C3-856F-4BCA-AA64-8C05B390A4F2}"/>
                  </a:ext>
                </a:extLst>
              </p:cNvPr>
              <p:cNvSpPr/>
              <p:nvPr/>
            </p:nvSpPr>
            <p:spPr>
              <a:xfrm>
                <a:off x="1772411" y="5663184"/>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02" name="object 2204">
                <a:extLst>
                  <a:ext uri="{FF2B5EF4-FFF2-40B4-BE49-F238E27FC236}">
                    <a16:creationId xmlns:a16="http://schemas.microsoft.com/office/drawing/2014/main" id="{F1B1BEE7-202B-4113-9C80-10ACBAB8078A}"/>
                  </a:ext>
                </a:extLst>
              </p:cNvPr>
              <p:cNvSpPr/>
              <p:nvPr/>
            </p:nvSpPr>
            <p:spPr>
              <a:xfrm>
                <a:off x="1773173" y="5663946"/>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03" name="object 2205">
                <a:extLst>
                  <a:ext uri="{FF2B5EF4-FFF2-40B4-BE49-F238E27FC236}">
                    <a16:creationId xmlns:a16="http://schemas.microsoft.com/office/drawing/2014/main" id="{BB2E99A8-1266-4D54-A791-4CE1D17BEE63}"/>
                  </a:ext>
                </a:extLst>
              </p:cNvPr>
              <p:cNvSpPr/>
              <p:nvPr/>
            </p:nvSpPr>
            <p:spPr>
              <a:xfrm>
                <a:off x="1773935" y="566470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04" name="object 2206">
                <a:extLst>
                  <a:ext uri="{FF2B5EF4-FFF2-40B4-BE49-F238E27FC236}">
                    <a16:creationId xmlns:a16="http://schemas.microsoft.com/office/drawing/2014/main" id="{7C3A215D-00E5-4B5B-97DB-D67227B32439}"/>
                  </a:ext>
                </a:extLst>
              </p:cNvPr>
              <p:cNvSpPr/>
              <p:nvPr/>
            </p:nvSpPr>
            <p:spPr>
              <a:xfrm>
                <a:off x="1774698" y="5665470"/>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05" name="object 2207">
                <a:extLst>
                  <a:ext uri="{FF2B5EF4-FFF2-40B4-BE49-F238E27FC236}">
                    <a16:creationId xmlns:a16="http://schemas.microsoft.com/office/drawing/2014/main" id="{A5A38989-A6D2-4C8E-A24B-E975EDEBEFEC}"/>
                  </a:ext>
                </a:extLst>
              </p:cNvPr>
              <p:cNvSpPr/>
              <p:nvPr/>
            </p:nvSpPr>
            <p:spPr>
              <a:xfrm>
                <a:off x="1775460" y="5666232"/>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06" name="object 2208">
                <a:extLst>
                  <a:ext uri="{FF2B5EF4-FFF2-40B4-BE49-F238E27FC236}">
                    <a16:creationId xmlns:a16="http://schemas.microsoft.com/office/drawing/2014/main" id="{350C8476-5BA3-47EA-95BA-44DFAC5956CF}"/>
                  </a:ext>
                </a:extLst>
              </p:cNvPr>
              <p:cNvSpPr/>
              <p:nvPr/>
            </p:nvSpPr>
            <p:spPr>
              <a:xfrm>
                <a:off x="1776222" y="5666994"/>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07" name="object 2209">
                <a:extLst>
                  <a:ext uri="{FF2B5EF4-FFF2-40B4-BE49-F238E27FC236}">
                    <a16:creationId xmlns:a16="http://schemas.microsoft.com/office/drawing/2014/main" id="{85EF8777-5CD3-4837-BE85-6EC1DBFA9263}"/>
                  </a:ext>
                </a:extLst>
              </p:cNvPr>
              <p:cNvSpPr/>
              <p:nvPr/>
            </p:nvSpPr>
            <p:spPr>
              <a:xfrm>
                <a:off x="1776983" y="5667755"/>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08" name="object 2210">
                <a:extLst>
                  <a:ext uri="{FF2B5EF4-FFF2-40B4-BE49-F238E27FC236}">
                    <a16:creationId xmlns:a16="http://schemas.microsoft.com/office/drawing/2014/main" id="{E4C00A8C-3228-4E07-B4AE-3CE2AE6DBE5C}"/>
                  </a:ext>
                </a:extLst>
              </p:cNvPr>
              <p:cNvSpPr/>
              <p:nvPr/>
            </p:nvSpPr>
            <p:spPr>
              <a:xfrm>
                <a:off x="1777745" y="5668517"/>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09" name="object 2211">
                <a:extLst>
                  <a:ext uri="{FF2B5EF4-FFF2-40B4-BE49-F238E27FC236}">
                    <a16:creationId xmlns:a16="http://schemas.microsoft.com/office/drawing/2014/main" id="{0A078375-F90F-4811-9A82-771552789AD1}"/>
                  </a:ext>
                </a:extLst>
              </p:cNvPr>
              <p:cNvSpPr/>
              <p:nvPr/>
            </p:nvSpPr>
            <p:spPr>
              <a:xfrm>
                <a:off x="1778507" y="5669279"/>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10" name="object 2212">
                <a:extLst>
                  <a:ext uri="{FF2B5EF4-FFF2-40B4-BE49-F238E27FC236}">
                    <a16:creationId xmlns:a16="http://schemas.microsoft.com/office/drawing/2014/main" id="{0E954DB3-2E68-454F-8E35-EC5CC0FF04F3}"/>
                  </a:ext>
                </a:extLst>
              </p:cNvPr>
              <p:cNvSpPr/>
              <p:nvPr/>
            </p:nvSpPr>
            <p:spPr>
              <a:xfrm>
                <a:off x="1779270" y="5670041"/>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11" name="object 2213">
                <a:extLst>
                  <a:ext uri="{FF2B5EF4-FFF2-40B4-BE49-F238E27FC236}">
                    <a16:creationId xmlns:a16="http://schemas.microsoft.com/office/drawing/2014/main" id="{3A65DA24-658F-4068-8180-C7630F0880DC}"/>
                  </a:ext>
                </a:extLst>
              </p:cNvPr>
              <p:cNvSpPr/>
              <p:nvPr/>
            </p:nvSpPr>
            <p:spPr>
              <a:xfrm>
                <a:off x="1779270" y="5670803"/>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12" name="object 2214">
                <a:extLst>
                  <a:ext uri="{FF2B5EF4-FFF2-40B4-BE49-F238E27FC236}">
                    <a16:creationId xmlns:a16="http://schemas.microsoft.com/office/drawing/2014/main" id="{6B13620B-B6D0-48D9-AAEF-53331DFF459A}"/>
                  </a:ext>
                </a:extLst>
              </p:cNvPr>
              <p:cNvSpPr/>
              <p:nvPr/>
            </p:nvSpPr>
            <p:spPr>
              <a:xfrm>
                <a:off x="1780032" y="5671565"/>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13" name="object 2215">
                <a:extLst>
                  <a:ext uri="{FF2B5EF4-FFF2-40B4-BE49-F238E27FC236}">
                    <a16:creationId xmlns:a16="http://schemas.microsoft.com/office/drawing/2014/main" id="{99A725E5-638E-45B7-9DBB-3D528A912AFF}"/>
                  </a:ext>
                </a:extLst>
              </p:cNvPr>
              <p:cNvSpPr/>
              <p:nvPr/>
            </p:nvSpPr>
            <p:spPr>
              <a:xfrm>
                <a:off x="1780794" y="567232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14" name="object 2216">
                <a:extLst>
                  <a:ext uri="{FF2B5EF4-FFF2-40B4-BE49-F238E27FC236}">
                    <a16:creationId xmlns:a16="http://schemas.microsoft.com/office/drawing/2014/main" id="{C20C8E10-AC34-4D72-91EB-C5B68A186407}"/>
                  </a:ext>
                </a:extLst>
              </p:cNvPr>
              <p:cNvSpPr/>
              <p:nvPr/>
            </p:nvSpPr>
            <p:spPr>
              <a:xfrm>
                <a:off x="1781555" y="5673090"/>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15" name="object 2217">
                <a:extLst>
                  <a:ext uri="{FF2B5EF4-FFF2-40B4-BE49-F238E27FC236}">
                    <a16:creationId xmlns:a16="http://schemas.microsoft.com/office/drawing/2014/main" id="{00903541-B08E-455E-826F-BD38E27AD911}"/>
                  </a:ext>
                </a:extLst>
              </p:cNvPr>
              <p:cNvSpPr/>
              <p:nvPr/>
            </p:nvSpPr>
            <p:spPr>
              <a:xfrm>
                <a:off x="1782317" y="5673852"/>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16" name="object 2218">
                <a:extLst>
                  <a:ext uri="{FF2B5EF4-FFF2-40B4-BE49-F238E27FC236}">
                    <a16:creationId xmlns:a16="http://schemas.microsoft.com/office/drawing/2014/main" id="{D981F529-B814-4670-9446-5270FA41D80A}"/>
                  </a:ext>
                </a:extLst>
              </p:cNvPr>
              <p:cNvSpPr/>
              <p:nvPr/>
            </p:nvSpPr>
            <p:spPr>
              <a:xfrm>
                <a:off x="1783079" y="5674614"/>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17" name="object 2219">
                <a:extLst>
                  <a:ext uri="{FF2B5EF4-FFF2-40B4-BE49-F238E27FC236}">
                    <a16:creationId xmlns:a16="http://schemas.microsoft.com/office/drawing/2014/main" id="{472F101E-25B9-4E8A-8013-B450AD0A1DCA}"/>
                  </a:ext>
                </a:extLst>
              </p:cNvPr>
              <p:cNvSpPr/>
              <p:nvPr/>
            </p:nvSpPr>
            <p:spPr>
              <a:xfrm>
                <a:off x="1783842" y="5675376"/>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18" name="object 2220">
                <a:extLst>
                  <a:ext uri="{FF2B5EF4-FFF2-40B4-BE49-F238E27FC236}">
                    <a16:creationId xmlns:a16="http://schemas.microsoft.com/office/drawing/2014/main" id="{FA4AAA57-0FB9-4533-A12F-AFE29E71268B}"/>
                  </a:ext>
                </a:extLst>
              </p:cNvPr>
              <p:cNvSpPr/>
              <p:nvPr/>
            </p:nvSpPr>
            <p:spPr>
              <a:xfrm>
                <a:off x="1784604" y="567613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19" name="object 2221">
                <a:extLst>
                  <a:ext uri="{FF2B5EF4-FFF2-40B4-BE49-F238E27FC236}">
                    <a16:creationId xmlns:a16="http://schemas.microsoft.com/office/drawing/2014/main" id="{58378577-84E3-43F7-B019-B9719541B63E}"/>
                  </a:ext>
                </a:extLst>
              </p:cNvPr>
              <p:cNvSpPr/>
              <p:nvPr/>
            </p:nvSpPr>
            <p:spPr>
              <a:xfrm>
                <a:off x="1785366" y="5676900"/>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20" name="object 2222">
                <a:extLst>
                  <a:ext uri="{FF2B5EF4-FFF2-40B4-BE49-F238E27FC236}">
                    <a16:creationId xmlns:a16="http://schemas.microsoft.com/office/drawing/2014/main" id="{479CD3F7-4B01-4211-AFC6-AF02FCE7A9E6}"/>
                  </a:ext>
                </a:extLst>
              </p:cNvPr>
              <p:cNvSpPr/>
              <p:nvPr/>
            </p:nvSpPr>
            <p:spPr>
              <a:xfrm>
                <a:off x="1785366" y="567766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21" name="object 2223">
                <a:extLst>
                  <a:ext uri="{FF2B5EF4-FFF2-40B4-BE49-F238E27FC236}">
                    <a16:creationId xmlns:a16="http://schemas.microsoft.com/office/drawing/2014/main" id="{7273E75E-6004-4ED4-8D28-8E520CD49D77}"/>
                  </a:ext>
                </a:extLst>
              </p:cNvPr>
              <p:cNvSpPr/>
              <p:nvPr/>
            </p:nvSpPr>
            <p:spPr>
              <a:xfrm>
                <a:off x="1786127" y="5678423"/>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22" name="object 2224">
                <a:extLst>
                  <a:ext uri="{FF2B5EF4-FFF2-40B4-BE49-F238E27FC236}">
                    <a16:creationId xmlns:a16="http://schemas.microsoft.com/office/drawing/2014/main" id="{7D8F97AD-AE06-4CDB-8F89-EA8A4009124C}"/>
                  </a:ext>
                </a:extLst>
              </p:cNvPr>
              <p:cNvSpPr/>
              <p:nvPr/>
            </p:nvSpPr>
            <p:spPr>
              <a:xfrm>
                <a:off x="1786889" y="5679185"/>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23" name="object 2225">
                <a:extLst>
                  <a:ext uri="{FF2B5EF4-FFF2-40B4-BE49-F238E27FC236}">
                    <a16:creationId xmlns:a16="http://schemas.microsoft.com/office/drawing/2014/main" id="{F51EFBE7-B658-44FF-B35A-B4C440B133EF}"/>
                  </a:ext>
                </a:extLst>
              </p:cNvPr>
              <p:cNvSpPr/>
              <p:nvPr/>
            </p:nvSpPr>
            <p:spPr>
              <a:xfrm>
                <a:off x="1787651" y="5679947"/>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24" name="object 2226">
                <a:extLst>
                  <a:ext uri="{FF2B5EF4-FFF2-40B4-BE49-F238E27FC236}">
                    <a16:creationId xmlns:a16="http://schemas.microsoft.com/office/drawing/2014/main" id="{9AF87B48-8F38-4179-A813-DEDC88A214B4}"/>
                  </a:ext>
                </a:extLst>
              </p:cNvPr>
              <p:cNvSpPr/>
              <p:nvPr/>
            </p:nvSpPr>
            <p:spPr>
              <a:xfrm>
                <a:off x="1788414" y="5680709"/>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25" name="object 2227">
                <a:extLst>
                  <a:ext uri="{FF2B5EF4-FFF2-40B4-BE49-F238E27FC236}">
                    <a16:creationId xmlns:a16="http://schemas.microsoft.com/office/drawing/2014/main" id="{5F32B5B0-6714-48AF-84F1-3AE691D265D8}"/>
                  </a:ext>
                </a:extLst>
              </p:cNvPr>
              <p:cNvSpPr/>
              <p:nvPr/>
            </p:nvSpPr>
            <p:spPr>
              <a:xfrm>
                <a:off x="1789176" y="5681471"/>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26" name="object 2228">
                <a:extLst>
                  <a:ext uri="{FF2B5EF4-FFF2-40B4-BE49-F238E27FC236}">
                    <a16:creationId xmlns:a16="http://schemas.microsoft.com/office/drawing/2014/main" id="{985B7276-EA49-4A08-BD87-44E31B929861}"/>
                  </a:ext>
                </a:extLst>
              </p:cNvPr>
              <p:cNvSpPr/>
              <p:nvPr/>
            </p:nvSpPr>
            <p:spPr>
              <a:xfrm>
                <a:off x="1789938" y="5682234"/>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27" name="object 2229">
                <a:extLst>
                  <a:ext uri="{FF2B5EF4-FFF2-40B4-BE49-F238E27FC236}">
                    <a16:creationId xmlns:a16="http://schemas.microsoft.com/office/drawing/2014/main" id="{B7092FBD-00B3-48BA-95FD-948B5C858084}"/>
                  </a:ext>
                </a:extLst>
              </p:cNvPr>
              <p:cNvSpPr/>
              <p:nvPr/>
            </p:nvSpPr>
            <p:spPr>
              <a:xfrm>
                <a:off x="1790700" y="5682996"/>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28" name="object 2230">
                <a:extLst>
                  <a:ext uri="{FF2B5EF4-FFF2-40B4-BE49-F238E27FC236}">
                    <a16:creationId xmlns:a16="http://schemas.microsoft.com/office/drawing/2014/main" id="{3A7BC3DF-A0FB-41A8-B4D7-5D2617DD371C}"/>
                  </a:ext>
                </a:extLst>
              </p:cNvPr>
              <p:cNvSpPr/>
              <p:nvPr/>
            </p:nvSpPr>
            <p:spPr>
              <a:xfrm>
                <a:off x="1791461" y="568375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29" name="object 2231">
                <a:extLst>
                  <a:ext uri="{FF2B5EF4-FFF2-40B4-BE49-F238E27FC236}">
                    <a16:creationId xmlns:a16="http://schemas.microsoft.com/office/drawing/2014/main" id="{B23264CD-5392-4F64-81F1-3AAEDF8B8B6B}"/>
                  </a:ext>
                </a:extLst>
              </p:cNvPr>
              <p:cNvSpPr/>
              <p:nvPr/>
            </p:nvSpPr>
            <p:spPr>
              <a:xfrm>
                <a:off x="1792223" y="5684520"/>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30" name="object 2232">
                <a:extLst>
                  <a:ext uri="{FF2B5EF4-FFF2-40B4-BE49-F238E27FC236}">
                    <a16:creationId xmlns:a16="http://schemas.microsoft.com/office/drawing/2014/main" id="{E4A2F67B-262C-405A-A09E-08B0F6E622C0}"/>
                  </a:ext>
                </a:extLst>
              </p:cNvPr>
              <p:cNvSpPr/>
              <p:nvPr/>
            </p:nvSpPr>
            <p:spPr>
              <a:xfrm>
                <a:off x="1792985" y="5685282"/>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31" name="object 2233">
                <a:extLst>
                  <a:ext uri="{FF2B5EF4-FFF2-40B4-BE49-F238E27FC236}">
                    <a16:creationId xmlns:a16="http://schemas.microsoft.com/office/drawing/2014/main" id="{82DCF2E0-C1BD-43AF-8FB6-27FA766F2985}"/>
                  </a:ext>
                </a:extLst>
              </p:cNvPr>
              <p:cNvSpPr/>
              <p:nvPr/>
            </p:nvSpPr>
            <p:spPr>
              <a:xfrm>
                <a:off x="1793748" y="5686425"/>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32" name="object 2234">
                <a:extLst>
                  <a:ext uri="{FF2B5EF4-FFF2-40B4-BE49-F238E27FC236}">
                    <a16:creationId xmlns:a16="http://schemas.microsoft.com/office/drawing/2014/main" id="{8FD0F975-F8C6-434F-99B3-DBFCA507E44F}"/>
                  </a:ext>
                </a:extLst>
              </p:cNvPr>
              <p:cNvSpPr/>
              <p:nvPr/>
            </p:nvSpPr>
            <p:spPr>
              <a:xfrm>
                <a:off x="1794510" y="5687567"/>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33" name="object 2235">
                <a:extLst>
                  <a:ext uri="{FF2B5EF4-FFF2-40B4-BE49-F238E27FC236}">
                    <a16:creationId xmlns:a16="http://schemas.microsoft.com/office/drawing/2014/main" id="{4E167642-3EED-4856-906C-30826D992614}"/>
                  </a:ext>
                </a:extLst>
              </p:cNvPr>
              <p:cNvSpPr/>
              <p:nvPr/>
            </p:nvSpPr>
            <p:spPr>
              <a:xfrm>
                <a:off x="1795272" y="5688329"/>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34" name="object 2236">
                <a:extLst>
                  <a:ext uri="{FF2B5EF4-FFF2-40B4-BE49-F238E27FC236}">
                    <a16:creationId xmlns:a16="http://schemas.microsoft.com/office/drawing/2014/main" id="{4E1891E5-D5D8-469D-B5A2-57298F8AC0BA}"/>
                  </a:ext>
                </a:extLst>
              </p:cNvPr>
              <p:cNvSpPr/>
              <p:nvPr/>
            </p:nvSpPr>
            <p:spPr>
              <a:xfrm>
                <a:off x="1796033" y="5689091"/>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35" name="object 2237">
                <a:extLst>
                  <a:ext uri="{FF2B5EF4-FFF2-40B4-BE49-F238E27FC236}">
                    <a16:creationId xmlns:a16="http://schemas.microsoft.com/office/drawing/2014/main" id="{A23DD17C-322C-4462-82CC-F86F9ACADDED}"/>
                  </a:ext>
                </a:extLst>
              </p:cNvPr>
              <p:cNvSpPr/>
              <p:nvPr/>
            </p:nvSpPr>
            <p:spPr>
              <a:xfrm>
                <a:off x="1796795" y="5689853"/>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36" name="object 2238">
                <a:extLst>
                  <a:ext uri="{FF2B5EF4-FFF2-40B4-BE49-F238E27FC236}">
                    <a16:creationId xmlns:a16="http://schemas.microsoft.com/office/drawing/2014/main" id="{83946150-53E4-4DC9-9155-4499D7D1A345}"/>
                  </a:ext>
                </a:extLst>
              </p:cNvPr>
              <p:cNvSpPr/>
              <p:nvPr/>
            </p:nvSpPr>
            <p:spPr>
              <a:xfrm>
                <a:off x="1797557" y="5690615"/>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37" name="object 2239">
                <a:extLst>
                  <a:ext uri="{FF2B5EF4-FFF2-40B4-BE49-F238E27FC236}">
                    <a16:creationId xmlns:a16="http://schemas.microsoft.com/office/drawing/2014/main" id="{78DFEFCD-1EE7-45E6-B506-C056C4BC688A}"/>
                  </a:ext>
                </a:extLst>
              </p:cNvPr>
              <p:cNvSpPr/>
              <p:nvPr/>
            </p:nvSpPr>
            <p:spPr>
              <a:xfrm>
                <a:off x="1798320" y="569137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38" name="object 2240">
                <a:extLst>
                  <a:ext uri="{FF2B5EF4-FFF2-40B4-BE49-F238E27FC236}">
                    <a16:creationId xmlns:a16="http://schemas.microsoft.com/office/drawing/2014/main" id="{2AF049D9-CAD8-410B-8848-A0D7BCB2F58A}"/>
                  </a:ext>
                </a:extLst>
              </p:cNvPr>
              <p:cNvSpPr/>
              <p:nvPr/>
            </p:nvSpPr>
            <p:spPr>
              <a:xfrm>
                <a:off x="1799082" y="5692140"/>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39" name="object 2241">
                <a:extLst>
                  <a:ext uri="{FF2B5EF4-FFF2-40B4-BE49-F238E27FC236}">
                    <a16:creationId xmlns:a16="http://schemas.microsoft.com/office/drawing/2014/main" id="{2F5C4049-602D-4415-B77E-81EC096656AE}"/>
                  </a:ext>
                </a:extLst>
              </p:cNvPr>
              <p:cNvSpPr/>
              <p:nvPr/>
            </p:nvSpPr>
            <p:spPr>
              <a:xfrm>
                <a:off x="1799844" y="5692902"/>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40" name="object 2242">
                <a:extLst>
                  <a:ext uri="{FF2B5EF4-FFF2-40B4-BE49-F238E27FC236}">
                    <a16:creationId xmlns:a16="http://schemas.microsoft.com/office/drawing/2014/main" id="{99FA53A5-FD66-437B-B026-9178F9393E68}"/>
                  </a:ext>
                </a:extLst>
              </p:cNvPr>
              <p:cNvSpPr/>
              <p:nvPr/>
            </p:nvSpPr>
            <p:spPr>
              <a:xfrm>
                <a:off x="1800605" y="5693664"/>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41" name="object 2243">
                <a:extLst>
                  <a:ext uri="{FF2B5EF4-FFF2-40B4-BE49-F238E27FC236}">
                    <a16:creationId xmlns:a16="http://schemas.microsoft.com/office/drawing/2014/main" id="{6AFB433B-15F6-42F8-AD26-82BAED9FF10B}"/>
                  </a:ext>
                </a:extLst>
              </p:cNvPr>
              <p:cNvSpPr/>
              <p:nvPr/>
            </p:nvSpPr>
            <p:spPr>
              <a:xfrm>
                <a:off x="1801367" y="5694426"/>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42" name="object 2244">
                <a:extLst>
                  <a:ext uri="{FF2B5EF4-FFF2-40B4-BE49-F238E27FC236}">
                    <a16:creationId xmlns:a16="http://schemas.microsoft.com/office/drawing/2014/main" id="{831CED78-2449-48CC-A236-64204068503E}"/>
                  </a:ext>
                </a:extLst>
              </p:cNvPr>
              <p:cNvSpPr/>
              <p:nvPr/>
            </p:nvSpPr>
            <p:spPr>
              <a:xfrm>
                <a:off x="1801367" y="569518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43" name="object 2245">
                <a:extLst>
                  <a:ext uri="{FF2B5EF4-FFF2-40B4-BE49-F238E27FC236}">
                    <a16:creationId xmlns:a16="http://schemas.microsoft.com/office/drawing/2014/main" id="{D40D6B67-35D9-428C-98DD-E83296BDAEAD}"/>
                  </a:ext>
                </a:extLst>
              </p:cNvPr>
              <p:cNvSpPr/>
              <p:nvPr/>
            </p:nvSpPr>
            <p:spPr>
              <a:xfrm>
                <a:off x="1802129" y="5695950"/>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44" name="object 2246">
                <a:extLst>
                  <a:ext uri="{FF2B5EF4-FFF2-40B4-BE49-F238E27FC236}">
                    <a16:creationId xmlns:a16="http://schemas.microsoft.com/office/drawing/2014/main" id="{9927658A-3960-4A07-A9AD-754BC066C9DF}"/>
                  </a:ext>
                </a:extLst>
              </p:cNvPr>
              <p:cNvSpPr/>
              <p:nvPr/>
            </p:nvSpPr>
            <p:spPr>
              <a:xfrm>
                <a:off x="1802892" y="5696711"/>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45" name="object 2247">
                <a:extLst>
                  <a:ext uri="{FF2B5EF4-FFF2-40B4-BE49-F238E27FC236}">
                    <a16:creationId xmlns:a16="http://schemas.microsoft.com/office/drawing/2014/main" id="{892776C5-A585-45CF-9C1E-0AD38AE7DFEA}"/>
                  </a:ext>
                </a:extLst>
              </p:cNvPr>
              <p:cNvSpPr/>
              <p:nvPr/>
            </p:nvSpPr>
            <p:spPr>
              <a:xfrm>
                <a:off x="1803654" y="5697473"/>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46" name="object 2248">
                <a:extLst>
                  <a:ext uri="{FF2B5EF4-FFF2-40B4-BE49-F238E27FC236}">
                    <a16:creationId xmlns:a16="http://schemas.microsoft.com/office/drawing/2014/main" id="{E37B6F4F-AA0B-40B3-99E1-EE1FB104AAE9}"/>
                  </a:ext>
                </a:extLst>
              </p:cNvPr>
              <p:cNvSpPr/>
              <p:nvPr/>
            </p:nvSpPr>
            <p:spPr>
              <a:xfrm>
                <a:off x="1804416" y="5698235"/>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47" name="object 2249">
                <a:extLst>
                  <a:ext uri="{FF2B5EF4-FFF2-40B4-BE49-F238E27FC236}">
                    <a16:creationId xmlns:a16="http://schemas.microsoft.com/office/drawing/2014/main" id="{724057AA-AE89-4022-8D15-EB13CD32FD0A}"/>
                  </a:ext>
                </a:extLst>
              </p:cNvPr>
              <p:cNvSpPr/>
              <p:nvPr/>
            </p:nvSpPr>
            <p:spPr>
              <a:xfrm>
                <a:off x="1805177" y="5698997"/>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48" name="object 2250">
                <a:extLst>
                  <a:ext uri="{FF2B5EF4-FFF2-40B4-BE49-F238E27FC236}">
                    <a16:creationId xmlns:a16="http://schemas.microsoft.com/office/drawing/2014/main" id="{921D1282-6479-4DA6-8755-38CA0F5A94EC}"/>
                  </a:ext>
                </a:extLst>
              </p:cNvPr>
              <p:cNvSpPr/>
              <p:nvPr/>
            </p:nvSpPr>
            <p:spPr>
              <a:xfrm>
                <a:off x="1805939" y="5699759"/>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49" name="object 2251">
                <a:extLst>
                  <a:ext uri="{FF2B5EF4-FFF2-40B4-BE49-F238E27FC236}">
                    <a16:creationId xmlns:a16="http://schemas.microsoft.com/office/drawing/2014/main" id="{F13BA18A-7429-4DB9-929C-299152392287}"/>
                  </a:ext>
                </a:extLst>
              </p:cNvPr>
              <p:cNvSpPr/>
              <p:nvPr/>
            </p:nvSpPr>
            <p:spPr>
              <a:xfrm>
                <a:off x="1805939" y="570052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50" name="object 2252">
                <a:extLst>
                  <a:ext uri="{FF2B5EF4-FFF2-40B4-BE49-F238E27FC236}">
                    <a16:creationId xmlns:a16="http://schemas.microsoft.com/office/drawing/2014/main" id="{2796EFB2-66D3-4274-8755-917D26E22127}"/>
                  </a:ext>
                </a:extLst>
              </p:cNvPr>
              <p:cNvSpPr/>
              <p:nvPr/>
            </p:nvSpPr>
            <p:spPr>
              <a:xfrm>
                <a:off x="1806701" y="5701284"/>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51" name="object 2253">
                <a:extLst>
                  <a:ext uri="{FF2B5EF4-FFF2-40B4-BE49-F238E27FC236}">
                    <a16:creationId xmlns:a16="http://schemas.microsoft.com/office/drawing/2014/main" id="{8EAF5BC8-F6AB-4012-BDA7-892E604E4753}"/>
                  </a:ext>
                </a:extLst>
              </p:cNvPr>
              <p:cNvSpPr/>
              <p:nvPr/>
            </p:nvSpPr>
            <p:spPr>
              <a:xfrm>
                <a:off x="1807464" y="5702046"/>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52" name="object 2254">
                <a:extLst>
                  <a:ext uri="{FF2B5EF4-FFF2-40B4-BE49-F238E27FC236}">
                    <a16:creationId xmlns:a16="http://schemas.microsoft.com/office/drawing/2014/main" id="{096A4892-375D-41D2-A191-4F8129BF1817}"/>
                  </a:ext>
                </a:extLst>
              </p:cNvPr>
              <p:cNvSpPr/>
              <p:nvPr/>
            </p:nvSpPr>
            <p:spPr>
              <a:xfrm>
                <a:off x="1808226" y="5702808"/>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53" name="object 2255">
                <a:extLst>
                  <a:ext uri="{FF2B5EF4-FFF2-40B4-BE49-F238E27FC236}">
                    <a16:creationId xmlns:a16="http://schemas.microsoft.com/office/drawing/2014/main" id="{B8F70F1F-8C21-4AEA-9A0F-2F0EAE202B46}"/>
                  </a:ext>
                </a:extLst>
              </p:cNvPr>
              <p:cNvSpPr/>
              <p:nvPr/>
            </p:nvSpPr>
            <p:spPr>
              <a:xfrm>
                <a:off x="1808988" y="5703570"/>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54" name="object 2256">
                <a:extLst>
                  <a:ext uri="{FF2B5EF4-FFF2-40B4-BE49-F238E27FC236}">
                    <a16:creationId xmlns:a16="http://schemas.microsoft.com/office/drawing/2014/main" id="{AAFE52BF-FDD1-4FF3-99C6-606DBEFB629E}"/>
                  </a:ext>
                </a:extLst>
              </p:cNvPr>
              <p:cNvSpPr/>
              <p:nvPr/>
            </p:nvSpPr>
            <p:spPr>
              <a:xfrm>
                <a:off x="1809750" y="5704332"/>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55" name="object 2257">
                <a:extLst>
                  <a:ext uri="{FF2B5EF4-FFF2-40B4-BE49-F238E27FC236}">
                    <a16:creationId xmlns:a16="http://schemas.microsoft.com/office/drawing/2014/main" id="{C2230766-F3AC-4B03-BD4C-129FECFF32FD}"/>
                  </a:ext>
                </a:extLst>
              </p:cNvPr>
              <p:cNvSpPr/>
              <p:nvPr/>
            </p:nvSpPr>
            <p:spPr>
              <a:xfrm>
                <a:off x="1810511" y="5705094"/>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56" name="object 2258">
                <a:extLst>
                  <a:ext uri="{FF2B5EF4-FFF2-40B4-BE49-F238E27FC236}">
                    <a16:creationId xmlns:a16="http://schemas.microsoft.com/office/drawing/2014/main" id="{EB8282B9-FBB0-430A-9516-0D16F7387F9B}"/>
                  </a:ext>
                </a:extLst>
              </p:cNvPr>
              <p:cNvSpPr/>
              <p:nvPr/>
            </p:nvSpPr>
            <p:spPr>
              <a:xfrm>
                <a:off x="1811273" y="5705855"/>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57" name="object 2259">
                <a:extLst>
                  <a:ext uri="{FF2B5EF4-FFF2-40B4-BE49-F238E27FC236}">
                    <a16:creationId xmlns:a16="http://schemas.microsoft.com/office/drawing/2014/main" id="{B396C5F0-CD60-48D8-B990-94BCC8BC3819}"/>
                  </a:ext>
                </a:extLst>
              </p:cNvPr>
              <p:cNvSpPr/>
              <p:nvPr/>
            </p:nvSpPr>
            <p:spPr>
              <a:xfrm>
                <a:off x="1812035" y="5706617"/>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58" name="object 2260">
                <a:extLst>
                  <a:ext uri="{FF2B5EF4-FFF2-40B4-BE49-F238E27FC236}">
                    <a16:creationId xmlns:a16="http://schemas.microsoft.com/office/drawing/2014/main" id="{D8093923-15E5-4896-8521-167808E1C714}"/>
                  </a:ext>
                </a:extLst>
              </p:cNvPr>
              <p:cNvSpPr/>
              <p:nvPr/>
            </p:nvSpPr>
            <p:spPr>
              <a:xfrm>
                <a:off x="1812798" y="5707379"/>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59" name="object 2261">
                <a:extLst>
                  <a:ext uri="{FF2B5EF4-FFF2-40B4-BE49-F238E27FC236}">
                    <a16:creationId xmlns:a16="http://schemas.microsoft.com/office/drawing/2014/main" id="{E55B5572-5739-47D4-A5DE-1EB2FD17D620}"/>
                  </a:ext>
                </a:extLst>
              </p:cNvPr>
              <p:cNvSpPr/>
              <p:nvPr/>
            </p:nvSpPr>
            <p:spPr>
              <a:xfrm>
                <a:off x="1813560" y="5708141"/>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60" name="object 2262">
                <a:extLst>
                  <a:ext uri="{FF2B5EF4-FFF2-40B4-BE49-F238E27FC236}">
                    <a16:creationId xmlns:a16="http://schemas.microsoft.com/office/drawing/2014/main" id="{603DEFCF-1C94-4703-9D38-2B8EFD9D80BE}"/>
                  </a:ext>
                </a:extLst>
              </p:cNvPr>
              <p:cNvSpPr/>
              <p:nvPr/>
            </p:nvSpPr>
            <p:spPr>
              <a:xfrm>
                <a:off x="1814322" y="5708903"/>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61" name="object 2263">
                <a:extLst>
                  <a:ext uri="{FF2B5EF4-FFF2-40B4-BE49-F238E27FC236}">
                    <a16:creationId xmlns:a16="http://schemas.microsoft.com/office/drawing/2014/main" id="{7E83937E-598D-49D3-AA37-56588F1EBFD2}"/>
                  </a:ext>
                </a:extLst>
              </p:cNvPr>
              <p:cNvSpPr/>
              <p:nvPr/>
            </p:nvSpPr>
            <p:spPr>
              <a:xfrm>
                <a:off x="1815083" y="5709665"/>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62" name="object 2264">
                <a:extLst>
                  <a:ext uri="{FF2B5EF4-FFF2-40B4-BE49-F238E27FC236}">
                    <a16:creationId xmlns:a16="http://schemas.microsoft.com/office/drawing/2014/main" id="{18A84443-BCE7-4A31-9DAA-6DF9F7D83C25}"/>
                  </a:ext>
                </a:extLst>
              </p:cNvPr>
              <p:cNvSpPr/>
              <p:nvPr/>
            </p:nvSpPr>
            <p:spPr>
              <a:xfrm>
                <a:off x="1815845" y="5710428"/>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63" name="object 2265">
                <a:extLst>
                  <a:ext uri="{FF2B5EF4-FFF2-40B4-BE49-F238E27FC236}">
                    <a16:creationId xmlns:a16="http://schemas.microsoft.com/office/drawing/2014/main" id="{A18A4B6A-2254-49C7-B4C6-ED2B756D3896}"/>
                  </a:ext>
                </a:extLst>
              </p:cNvPr>
              <p:cNvSpPr/>
              <p:nvPr/>
            </p:nvSpPr>
            <p:spPr>
              <a:xfrm>
                <a:off x="1816607" y="5711190"/>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64" name="object 2266">
                <a:extLst>
                  <a:ext uri="{FF2B5EF4-FFF2-40B4-BE49-F238E27FC236}">
                    <a16:creationId xmlns:a16="http://schemas.microsoft.com/office/drawing/2014/main" id="{5685849F-0514-4545-8298-4E6BA9882924}"/>
                  </a:ext>
                </a:extLst>
              </p:cNvPr>
              <p:cNvSpPr/>
              <p:nvPr/>
            </p:nvSpPr>
            <p:spPr>
              <a:xfrm>
                <a:off x="1817370" y="5711952"/>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65" name="object 2267">
                <a:extLst>
                  <a:ext uri="{FF2B5EF4-FFF2-40B4-BE49-F238E27FC236}">
                    <a16:creationId xmlns:a16="http://schemas.microsoft.com/office/drawing/2014/main" id="{721CE232-EF09-4062-B5F4-B6154CFF257E}"/>
                  </a:ext>
                </a:extLst>
              </p:cNvPr>
              <p:cNvSpPr/>
              <p:nvPr/>
            </p:nvSpPr>
            <p:spPr>
              <a:xfrm>
                <a:off x="1817370" y="5712714"/>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66" name="object 2268">
                <a:extLst>
                  <a:ext uri="{FF2B5EF4-FFF2-40B4-BE49-F238E27FC236}">
                    <a16:creationId xmlns:a16="http://schemas.microsoft.com/office/drawing/2014/main" id="{09E50BAF-C9BF-4E7D-9FE8-9AF0D63C929B}"/>
                  </a:ext>
                </a:extLst>
              </p:cNvPr>
              <p:cNvSpPr/>
              <p:nvPr/>
            </p:nvSpPr>
            <p:spPr>
              <a:xfrm>
                <a:off x="1818132" y="5713476"/>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67" name="object 2269">
                <a:extLst>
                  <a:ext uri="{FF2B5EF4-FFF2-40B4-BE49-F238E27FC236}">
                    <a16:creationId xmlns:a16="http://schemas.microsoft.com/office/drawing/2014/main" id="{7FFC43B1-DB47-4801-8C2E-191BD4623154}"/>
                  </a:ext>
                </a:extLst>
              </p:cNvPr>
              <p:cNvSpPr/>
              <p:nvPr/>
            </p:nvSpPr>
            <p:spPr>
              <a:xfrm>
                <a:off x="1818894" y="5714238"/>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68" name="object 2270">
                <a:extLst>
                  <a:ext uri="{FF2B5EF4-FFF2-40B4-BE49-F238E27FC236}">
                    <a16:creationId xmlns:a16="http://schemas.microsoft.com/office/drawing/2014/main" id="{AF0E3110-4035-426B-BCE8-40CF5FB4CC84}"/>
                  </a:ext>
                </a:extLst>
              </p:cNvPr>
              <p:cNvSpPr/>
              <p:nvPr/>
            </p:nvSpPr>
            <p:spPr>
              <a:xfrm>
                <a:off x="1819655" y="5715000"/>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69" name="object 2271">
                <a:extLst>
                  <a:ext uri="{FF2B5EF4-FFF2-40B4-BE49-F238E27FC236}">
                    <a16:creationId xmlns:a16="http://schemas.microsoft.com/office/drawing/2014/main" id="{00A47747-463D-4EF9-9D29-62A0BDC85BD3}"/>
                  </a:ext>
                </a:extLst>
              </p:cNvPr>
              <p:cNvSpPr/>
              <p:nvPr/>
            </p:nvSpPr>
            <p:spPr>
              <a:xfrm>
                <a:off x="1819655" y="5715761"/>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70" name="object 2272">
                <a:extLst>
                  <a:ext uri="{FF2B5EF4-FFF2-40B4-BE49-F238E27FC236}">
                    <a16:creationId xmlns:a16="http://schemas.microsoft.com/office/drawing/2014/main" id="{D6D4DA93-BF3D-4587-9A6F-46879573DD39}"/>
                  </a:ext>
                </a:extLst>
              </p:cNvPr>
              <p:cNvSpPr/>
              <p:nvPr/>
            </p:nvSpPr>
            <p:spPr>
              <a:xfrm>
                <a:off x="1820417" y="5716523"/>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71" name="object 2273">
                <a:extLst>
                  <a:ext uri="{FF2B5EF4-FFF2-40B4-BE49-F238E27FC236}">
                    <a16:creationId xmlns:a16="http://schemas.microsoft.com/office/drawing/2014/main" id="{09BA2957-0811-4D31-A031-02AC0A66D143}"/>
                  </a:ext>
                </a:extLst>
              </p:cNvPr>
              <p:cNvSpPr/>
              <p:nvPr/>
            </p:nvSpPr>
            <p:spPr>
              <a:xfrm>
                <a:off x="1821179" y="5717285"/>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72" name="object 2274">
                <a:extLst>
                  <a:ext uri="{FF2B5EF4-FFF2-40B4-BE49-F238E27FC236}">
                    <a16:creationId xmlns:a16="http://schemas.microsoft.com/office/drawing/2014/main" id="{97A5E65E-D3EF-47F8-BD22-9B2018FCBF0C}"/>
                  </a:ext>
                </a:extLst>
              </p:cNvPr>
              <p:cNvSpPr/>
              <p:nvPr/>
            </p:nvSpPr>
            <p:spPr>
              <a:xfrm>
                <a:off x="1821942" y="5718047"/>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73" name="object 2275">
                <a:extLst>
                  <a:ext uri="{FF2B5EF4-FFF2-40B4-BE49-F238E27FC236}">
                    <a16:creationId xmlns:a16="http://schemas.microsoft.com/office/drawing/2014/main" id="{4856F77A-7CE4-499E-BB52-3CC821CE36C9}"/>
                  </a:ext>
                </a:extLst>
              </p:cNvPr>
              <p:cNvSpPr/>
              <p:nvPr/>
            </p:nvSpPr>
            <p:spPr>
              <a:xfrm>
                <a:off x="1821942" y="5718809"/>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74" name="object 2276">
                <a:extLst>
                  <a:ext uri="{FF2B5EF4-FFF2-40B4-BE49-F238E27FC236}">
                    <a16:creationId xmlns:a16="http://schemas.microsoft.com/office/drawing/2014/main" id="{D6A0F688-069D-4CAB-B0D6-92E0883F2EE2}"/>
                  </a:ext>
                </a:extLst>
              </p:cNvPr>
              <p:cNvSpPr/>
              <p:nvPr/>
            </p:nvSpPr>
            <p:spPr>
              <a:xfrm>
                <a:off x="1822704" y="5719571"/>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75" name="object 2277">
                <a:extLst>
                  <a:ext uri="{FF2B5EF4-FFF2-40B4-BE49-F238E27FC236}">
                    <a16:creationId xmlns:a16="http://schemas.microsoft.com/office/drawing/2014/main" id="{5AED38CA-A1A9-45F9-A988-6A2A27F001ED}"/>
                  </a:ext>
                </a:extLst>
              </p:cNvPr>
              <p:cNvSpPr/>
              <p:nvPr/>
            </p:nvSpPr>
            <p:spPr>
              <a:xfrm>
                <a:off x="1823466" y="5720334"/>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76" name="object 2278">
                <a:extLst>
                  <a:ext uri="{FF2B5EF4-FFF2-40B4-BE49-F238E27FC236}">
                    <a16:creationId xmlns:a16="http://schemas.microsoft.com/office/drawing/2014/main" id="{6D1885C9-51FE-4B79-9715-060BF1F3F356}"/>
                  </a:ext>
                </a:extLst>
              </p:cNvPr>
              <p:cNvSpPr/>
              <p:nvPr/>
            </p:nvSpPr>
            <p:spPr>
              <a:xfrm>
                <a:off x="1824227" y="5721096"/>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77" name="object 2279">
                <a:extLst>
                  <a:ext uri="{FF2B5EF4-FFF2-40B4-BE49-F238E27FC236}">
                    <a16:creationId xmlns:a16="http://schemas.microsoft.com/office/drawing/2014/main" id="{8E458D09-D78D-4FB4-882A-3D5EA688E4DE}"/>
                  </a:ext>
                </a:extLst>
              </p:cNvPr>
              <p:cNvSpPr/>
              <p:nvPr/>
            </p:nvSpPr>
            <p:spPr>
              <a:xfrm>
                <a:off x="1824989" y="5721858"/>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78" name="object 2280">
                <a:extLst>
                  <a:ext uri="{FF2B5EF4-FFF2-40B4-BE49-F238E27FC236}">
                    <a16:creationId xmlns:a16="http://schemas.microsoft.com/office/drawing/2014/main" id="{9B2D1B5A-7EA0-4764-9148-0B16E700555B}"/>
                  </a:ext>
                </a:extLst>
              </p:cNvPr>
              <p:cNvSpPr/>
              <p:nvPr/>
            </p:nvSpPr>
            <p:spPr>
              <a:xfrm>
                <a:off x="1825751" y="5722620"/>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79" name="object 2281">
                <a:extLst>
                  <a:ext uri="{FF2B5EF4-FFF2-40B4-BE49-F238E27FC236}">
                    <a16:creationId xmlns:a16="http://schemas.microsoft.com/office/drawing/2014/main" id="{30349CBC-0B99-4A47-BC1D-786C077DB048}"/>
                  </a:ext>
                </a:extLst>
              </p:cNvPr>
              <p:cNvSpPr/>
              <p:nvPr/>
            </p:nvSpPr>
            <p:spPr>
              <a:xfrm>
                <a:off x="1825751" y="5723382"/>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80" name="object 2282">
                <a:extLst>
                  <a:ext uri="{FF2B5EF4-FFF2-40B4-BE49-F238E27FC236}">
                    <a16:creationId xmlns:a16="http://schemas.microsoft.com/office/drawing/2014/main" id="{67994EC9-DC56-440E-8B92-F2BD0A11426C}"/>
                  </a:ext>
                </a:extLst>
              </p:cNvPr>
              <p:cNvSpPr/>
              <p:nvPr/>
            </p:nvSpPr>
            <p:spPr>
              <a:xfrm>
                <a:off x="1826514" y="5724144"/>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81" name="object 2283">
                <a:extLst>
                  <a:ext uri="{FF2B5EF4-FFF2-40B4-BE49-F238E27FC236}">
                    <a16:creationId xmlns:a16="http://schemas.microsoft.com/office/drawing/2014/main" id="{E6661DCB-DCB0-40E6-BA73-5D62D1F474F7}"/>
                  </a:ext>
                </a:extLst>
              </p:cNvPr>
              <p:cNvSpPr/>
              <p:nvPr/>
            </p:nvSpPr>
            <p:spPr>
              <a:xfrm>
                <a:off x="1827276" y="5724905"/>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82" name="object 2284">
                <a:extLst>
                  <a:ext uri="{FF2B5EF4-FFF2-40B4-BE49-F238E27FC236}">
                    <a16:creationId xmlns:a16="http://schemas.microsoft.com/office/drawing/2014/main" id="{5BAD1909-3C94-4BF9-A3A6-B484C262D7D4}"/>
                  </a:ext>
                </a:extLst>
              </p:cNvPr>
              <p:cNvSpPr/>
              <p:nvPr/>
            </p:nvSpPr>
            <p:spPr>
              <a:xfrm>
                <a:off x="1828038" y="5725667"/>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83" name="object 2285">
                <a:extLst>
                  <a:ext uri="{FF2B5EF4-FFF2-40B4-BE49-F238E27FC236}">
                    <a16:creationId xmlns:a16="http://schemas.microsoft.com/office/drawing/2014/main" id="{BD91A439-FC50-441C-B54A-0B5B1834308A}"/>
                  </a:ext>
                </a:extLst>
              </p:cNvPr>
              <p:cNvSpPr/>
              <p:nvPr/>
            </p:nvSpPr>
            <p:spPr>
              <a:xfrm>
                <a:off x="1828800" y="5726429"/>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84" name="object 2286">
                <a:extLst>
                  <a:ext uri="{FF2B5EF4-FFF2-40B4-BE49-F238E27FC236}">
                    <a16:creationId xmlns:a16="http://schemas.microsoft.com/office/drawing/2014/main" id="{44ED463B-5F71-4BC3-B432-336FF6F065EC}"/>
                  </a:ext>
                </a:extLst>
              </p:cNvPr>
              <p:cNvSpPr/>
              <p:nvPr/>
            </p:nvSpPr>
            <p:spPr>
              <a:xfrm>
                <a:off x="1829561" y="5727191"/>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85" name="object 2287">
                <a:extLst>
                  <a:ext uri="{FF2B5EF4-FFF2-40B4-BE49-F238E27FC236}">
                    <a16:creationId xmlns:a16="http://schemas.microsoft.com/office/drawing/2014/main" id="{F7801A11-9FDA-4915-B197-5B492616E51F}"/>
                  </a:ext>
                </a:extLst>
              </p:cNvPr>
              <p:cNvSpPr/>
              <p:nvPr/>
            </p:nvSpPr>
            <p:spPr>
              <a:xfrm>
                <a:off x="1829561" y="5727953"/>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86" name="object 2288">
                <a:extLst>
                  <a:ext uri="{FF2B5EF4-FFF2-40B4-BE49-F238E27FC236}">
                    <a16:creationId xmlns:a16="http://schemas.microsoft.com/office/drawing/2014/main" id="{98C98003-EE88-4F06-AF4F-E307F15BC471}"/>
                  </a:ext>
                </a:extLst>
              </p:cNvPr>
              <p:cNvSpPr/>
              <p:nvPr/>
            </p:nvSpPr>
            <p:spPr>
              <a:xfrm>
                <a:off x="1830323" y="5728715"/>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87" name="object 2289">
                <a:extLst>
                  <a:ext uri="{FF2B5EF4-FFF2-40B4-BE49-F238E27FC236}">
                    <a16:creationId xmlns:a16="http://schemas.microsoft.com/office/drawing/2014/main" id="{26C5A709-A7B5-42CB-AC1F-6C4D8EF385ED}"/>
                  </a:ext>
                </a:extLst>
              </p:cNvPr>
              <p:cNvSpPr/>
              <p:nvPr/>
            </p:nvSpPr>
            <p:spPr>
              <a:xfrm>
                <a:off x="1831085" y="5729478"/>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88" name="object 2290">
                <a:extLst>
                  <a:ext uri="{FF2B5EF4-FFF2-40B4-BE49-F238E27FC236}">
                    <a16:creationId xmlns:a16="http://schemas.microsoft.com/office/drawing/2014/main" id="{2637B889-6560-4063-973E-D2632CF8612F}"/>
                  </a:ext>
                </a:extLst>
              </p:cNvPr>
              <p:cNvSpPr/>
              <p:nvPr/>
            </p:nvSpPr>
            <p:spPr>
              <a:xfrm>
                <a:off x="1831848" y="5730240"/>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89" name="object 2291">
                <a:extLst>
                  <a:ext uri="{FF2B5EF4-FFF2-40B4-BE49-F238E27FC236}">
                    <a16:creationId xmlns:a16="http://schemas.microsoft.com/office/drawing/2014/main" id="{30D3EEC9-9399-408E-83BD-207363876CF7}"/>
                  </a:ext>
                </a:extLst>
              </p:cNvPr>
              <p:cNvSpPr/>
              <p:nvPr/>
            </p:nvSpPr>
            <p:spPr>
              <a:xfrm>
                <a:off x="1831848" y="5731002"/>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90" name="object 2292">
                <a:extLst>
                  <a:ext uri="{FF2B5EF4-FFF2-40B4-BE49-F238E27FC236}">
                    <a16:creationId xmlns:a16="http://schemas.microsoft.com/office/drawing/2014/main" id="{02A1B122-F2CA-43B3-82F7-A73AF737B739}"/>
                  </a:ext>
                </a:extLst>
              </p:cNvPr>
              <p:cNvSpPr/>
              <p:nvPr/>
            </p:nvSpPr>
            <p:spPr>
              <a:xfrm>
                <a:off x="1832610" y="5731764"/>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91" name="object 2293">
                <a:extLst>
                  <a:ext uri="{FF2B5EF4-FFF2-40B4-BE49-F238E27FC236}">
                    <a16:creationId xmlns:a16="http://schemas.microsoft.com/office/drawing/2014/main" id="{3D88496C-FB5E-48C1-9A71-8C341FC40E0E}"/>
                  </a:ext>
                </a:extLst>
              </p:cNvPr>
              <p:cNvSpPr/>
              <p:nvPr/>
            </p:nvSpPr>
            <p:spPr>
              <a:xfrm>
                <a:off x="1833372" y="5732526"/>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92" name="object 2294">
                <a:extLst>
                  <a:ext uri="{FF2B5EF4-FFF2-40B4-BE49-F238E27FC236}">
                    <a16:creationId xmlns:a16="http://schemas.microsoft.com/office/drawing/2014/main" id="{3142DF49-D593-4026-A7BF-5E5E376DF98C}"/>
                  </a:ext>
                </a:extLst>
              </p:cNvPr>
              <p:cNvSpPr/>
              <p:nvPr/>
            </p:nvSpPr>
            <p:spPr>
              <a:xfrm>
                <a:off x="1834133" y="5733288"/>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93" name="object 2295">
                <a:extLst>
                  <a:ext uri="{FF2B5EF4-FFF2-40B4-BE49-F238E27FC236}">
                    <a16:creationId xmlns:a16="http://schemas.microsoft.com/office/drawing/2014/main" id="{88A4490A-2F9B-4B90-AB66-105B713D9CF3}"/>
                  </a:ext>
                </a:extLst>
              </p:cNvPr>
              <p:cNvSpPr/>
              <p:nvPr/>
            </p:nvSpPr>
            <p:spPr>
              <a:xfrm>
                <a:off x="1834895" y="5734430"/>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94" name="object 2296">
                <a:extLst>
                  <a:ext uri="{FF2B5EF4-FFF2-40B4-BE49-F238E27FC236}">
                    <a16:creationId xmlns:a16="http://schemas.microsoft.com/office/drawing/2014/main" id="{26234AFE-1DD9-441C-A6CD-51E201859561}"/>
                  </a:ext>
                </a:extLst>
              </p:cNvPr>
              <p:cNvSpPr/>
              <p:nvPr/>
            </p:nvSpPr>
            <p:spPr>
              <a:xfrm>
                <a:off x="1835657" y="5735573"/>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95" name="object 2297">
                <a:extLst>
                  <a:ext uri="{FF2B5EF4-FFF2-40B4-BE49-F238E27FC236}">
                    <a16:creationId xmlns:a16="http://schemas.microsoft.com/office/drawing/2014/main" id="{FF3A0747-8CD4-4BAF-99B5-BBA66F95CACF}"/>
                  </a:ext>
                </a:extLst>
              </p:cNvPr>
              <p:cNvSpPr/>
              <p:nvPr/>
            </p:nvSpPr>
            <p:spPr>
              <a:xfrm>
                <a:off x="1836420" y="5736335"/>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96" name="object 2298">
                <a:extLst>
                  <a:ext uri="{FF2B5EF4-FFF2-40B4-BE49-F238E27FC236}">
                    <a16:creationId xmlns:a16="http://schemas.microsoft.com/office/drawing/2014/main" id="{FFEF1162-5725-4AEA-BDC6-2FE6A0E08DD2}"/>
                  </a:ext>
                </a:extLst>
              </p:cNvPr>
              <p:cNvSpPr/>
              <p:nvPr/>
            </p:nvSpPr>
            <p:spPr>
              <a:xfrm>
                <a:off x="1837182" y="5737097"/>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97" name="object 2299">
                <a:extLst>
                  <a:ext uri="{FF2B5EF4-FFF2-40B4-BE49-F238E27FC236}">
                    <a16:creationId xmlns:a16="http://schemas.microsoft.com/office/drawing/2014/main" id="{21E33CD4-19AB-4444-9670-F0FBD27B340E}"/>
                  </a:ext>
                </a:extLst>
              </p:cNvPr>
              <p:cNvSpPr/>
              <p:nvPr/>
            </p:nvSpPr>
            <p:spPr>
              <a:xfrm>
                <a:off x="1837944" y="573785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98" name="object 2300">
                <a:extLst>
                  <a:ext uri="{FF2B5EF4-FFF2-40B4-BE49-F238E27FC236}">
                    <a16:creationId xmlns:a16="http://schemas.microsoft.com/office/drawing/2014/main" id="{E83F4472-5707-4D6C-890D-0E035792396E}"/>
                  </a:ext>
                </a:extLst>
              </p:cNvPr>
              <p:cNvSpPr/>
              <p:nvPr/>
            </p:nvSpPr>
            <p:spPr>
              <a:xfrm>
                <a:off x="1837944" y="5738621"/>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4999" name="object 2301">
                <a:extLst>
                  <a:ext uri="{FF2B5EF4-FFF2-40B4-BE49-F238E27FC236}">
                    <a16:creationId xmlns:a16="http://schemas.microsoft.com/office/drawing/2014/main" id="{39E752A4-5DAF-4E70-92A3-83397E355D28}"/>
                  </a:ext>
                </a:extLst>
              </p:cNvPr>
              <p:cNvSpPr/>
              <p:nvPr/>
            </p:nvSpPr>
            <p:spPr>
              <a:xfrm>
                <a:off x="1838705" y="5739384"/>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00" name="object 2302">
                <a:extLst>
                  <a:ext uri="{FF2B5EF4-FFF2-40B4-BE49-F238E27FC236}">
                    <a16:creationId xmlns:a16="http://schemas.microsoft.com/office/drawing/2014/main" id="{3E518F36-BCF6-4AEE-A9E2-2F4B5577267C}"/>
                  </a:ext>
                </a:extLst>
              </p:cNvPr>
              <p:cNvSpPr/>
              <p:nvPr/>
            </p:nvSpPr>
            <p:spPr>
              <a:xfrm>
                <a:off x="1839467" y="5740146"/>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01" name="object 2303">
                <a:extLst>
                  <a:ext uri="{FF2B5EF4-FFF2-40B4-BE49-F238E27FC236}">
                    <a16:creationId xmlns:a16="http://schemas.microsoft.com/office/drawing/2014/main" id="{84E67DA4-1025-4D0F-B902-E94A0625312F}"/>
                  </a:ext>
                </a:extLst>
              </p:cNvPr>
              <p:cNvSpPr/>
              <p:nvPr/>
            </p:nvSpPr>
            <p:spPr>
              <a:xfrm>
                <a:off x="1839467" y="5740908"/>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02" name="object 2304">
                <a:extLst>
                  <a:ext uri="{FF2B5EF4-FFF2-40B4-BE49-F238E27FC236}">
                    <a16:creationId xmlns:a16="http://schemas.microsoft.com/office/drawing/2014/main" id="{4A154A3E-C29E-4985-8928-C39D314337D5}"/>
                  </a:ext>
                </a:extLst>
              </p:cNvPr>
              <p:cNvSpPr/>
              <p:nvPr/>
            </p:nvSpPr>
            <p:spPr>
              <a:xfrm>
                <a:off x="1840229" y="5742051"/>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03" name="object 2305">
                <a:extLst>
                  <a:ext uri="{FF2B5EF4-FFF2-40B4-BE49-F238E27FC236}">
                    <a16:creationId xmlns:a16="http://schemas.microsoft.com/office/drawing/2014/main" id="{807A01F4-5A6B-48DA-9BC4-1632CA3F0C66}"/>
                  </a:ext>
                </a:extLst>
              </p:cNvPr>
              <p:cNvSpPr/>
              <p:nvPr/>
            </p:nvSpPr>
            <p:spPr>
              <a:xfrm>
                <a:off x="1840992" y="5743194"/>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04" name="object 2306">
                <a:extLst>
                  <a:ext uri="{FF2B5EF4-FFF2-40B4-BE49-F238E27FC236}">
                    <a16:creationId xmlns:a16="http://schemas.microsoft.com/office/drawing/2014/main" id="{A5964288-D725-4D39-B464-EB189AFE55E4}"/>
                  </a:ext>
                </a:extLst>
              </p:cNvPr>
              <p:cNvSpPr/>
              <p:nvPr/>
            </p:nvSpPr>
            <p:spPr>
              <a:xfrm>
                <a:off x="1841754" y="574395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05" name="object 2307">
                <a:extLst>
                  <a:ext uri="{FF2B5EF4-FFF2-40B4-BE49-F238E27FC236}">
                    <a16:creationId xmlns:a16="http://schemas.microsoft.com/office/drawing/2014/main" id="{01F208E9-6727-4009-9B1E-C1473142DE3C}"/>
                  </a:ext>
                </a:extLst>
              </p:cNvPr>
              <p:cNvSpPr/>
              <p:nvPr/>
            </p:nvSpPr>
            <p:spPr>
              <a:xfrm>
                <a:off x="1841754" y="5744717"/>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06" name="object 2308">
                <a:extLst>
                  <a:ext uri="{FF2B5EF4-FFF2-40B4-BE49-F238E27FC236}">
                    <a16:creationId xmlns:a16="http://schemas.microsoft.com/office/drawing/2014/main" id="{C33F3BD2-6297-451D-8401-24394360E563}"/>
                  </a:ext>
                </a:extLst>
              </p:cNvPr>
              <p:cNvSpPr/>
              <p:nvPr/>
            </p:nvSpPr>
            <p:spPr>
              <a:xfrm>
                <a:off x="1842516" y="574547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07" name="object 2309">
                <a:extLst>
                  <a:ext uri="{FF2B5EF4-FFF2-40B4-BE49-F238E27FC236}">
                    <a16:creationId xmlns:a16="http://schemas.microsoft.com/office/drawing/2014/main" id="{0AECDCBA-DCE5-46C4-982C-D00A666A8262}"/>
                  </a:ext>
                </a:extLst>
              </p:cNvPr>
              <p:cNvSpPr/>
              <p:nvPr/>
            </p:nvSpPr>
            <p:spPr>
              <a:xfrm>
                <a:off x="1843277" y="5746241"/>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08" name="object 2310">
                <a:extLst>
                  <a:ext uri="{FF2B5EF4-FFF2-40B4-BE49-F238E27FC236}">
                    <a16:creationId xmlns:a16="http://schemas.microsoft.com/office/drawing/2014/main" id="{EC24633E-69CA-4DF9-AF27-3F2BB277BCEF}"/>
                  </a:ext>
                </a:extLst>
              </p:cNvPr>
              <p:cNvSpPr/>
              <p:nvPr/>
            </p:nvSpPr>
            <p:spPr>
              <a:xfrm>
                <a:off x="1843277" y="5747003"/>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09" name="object 2311">
                <a:extLst>
                  <a:ext uri="{FF2B5EF4-FFF2-40B4-BE49-F238E27FC236}">
                    <a16:creationId xmlns:a16="http://schemas.microsoft.com/office/drawing/2014/main" id="{B109F07E-EAE4-4E2F-B951-B91BC9FEF352}"/>
                  </a:ext>
                </a:extLst>
              </p:cNvPr>
              <p:cNvSpPr/>
              <p:nvPr/>
            </p:nvSpPr>
            <p:spPr>
              <a:xfrm>
                <a:off x="1844039" y="5747765"/>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10" name="object 2312">
                <a:extLst>
                  <a:ext uri="{FF2B5EF4-FFF2-40B4-BE49-F238E27FC236}">
                    <a16:creationId xmlns:a16="http://schemas.microsoft.com/office/drawing/2014/main" id="{DF138820-7356-4015-8B6C-2DDB63ABCC71}"/>
                  </a:ext>
                </a:extLst>
              </p:cNvPr>
              <p:cNvSpPr/>
              <p:nvPr/>
            </p:nvSpPr>
            <p:spPr>
              <a:xfrm>
                <a:off x="1844039" y="5748528"/>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11" name="object 2313">
                <a:extLst>
                  <a:ext uri="{FF2B5EF4-FFF2-40B4-BE49-F238E27FC236}">
                    <a16:creationId xmlns:a16="http://schemas.microsoft.com/office/drawing/2014/main" id="{0795D646-8666-4E70-A429-A158332A596E}"/>
                  </a:ext>
                </a:extLst>
              </p:cNvPr>
              <p:cNvSpPr/>
              <p:nvPr/>
            </p:nvSpPr>
            <p:spPr>
              <a:xfrm>
                <a:off x="1844801" y="5749290"/>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12" name="object 2314">
                <a:extLst>
                  <a:ext uri="{FF2B5EF4-FFF2-40B4-BE49-F238E27FC236}">
                    <a16:creationId xmlns:a16="http://schemas.microsoft.com/office/drawing/2014/main" id="{CCC663E4-3E12-45DE-9319-BB8E63A08B98}"/>
                  </a:ext>
                </a:extLst>
              </p:cNvPr>
              <p:cNvSpPr/>
              <p:nvPr/>
            </p:nvSpPr>
            <p:spPr>
              <a:xfrm>
                <a:off x="1844801" y="5750052"/>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13" name="object 2315">
                <a:extLst>
                  <a:ext uri="{FF2B5EF4-FFF2-40B4-BE49-F238E27FC236}">
                    <a16:creationId xmlns:a16="http://schemas.microsoft.com/office/drawing/2014/main" id="{83BA34EB-FA44-4354-A239-28D6524E058A}"/>
                  </a:ext>
                </a:extLst>
              </p:cNvPr>
              <p:cNvSpPr/>
              <p:nvPr/>
            </p:nvSpPr>
            <p:spPr>
              <a:xfrm>
                <a:off x="1845564" y="5750814"/>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14" name="object 2316">
                <a:extLst>
                  <a:ext uri="{FF2B5EF4-FFF2-40B4-BE49-F238E27FC236}">
                    <a16:creationId xmlns:a16="http://schemas.microsoft.com/office/drawing/2014/main" id="{6BB1DB5C-D3C8-40A0-838C-CCE0A434779C}"/>
                  </a:ext>
                </a:extLst>
              </p:cNvPr>
              <p:cNvSpPr/>
              <p:nvPr/>
            </p:nvSpPr>
            <p:spPr>
              <a:xfrm>
                <a:off x="1846326" y="5751576"/>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15" name="object 2317">
                <a:extLst>
                  <a:ext uri="{FF2B5EF4-FFF2-40B4-BE49-F238E27FC236}">
                    <a16:creationId xmlns:a16="http://schemas.microsoft.com/office/drawing/2014/main" id="{F4BB1525-694E-4EAB-9F3E-2DDDAA3B0DB6}"/>
                  </a:ext>
                </a:extLst>
              </p:cNvPr>
              <p:cNvSpPr/>
              <p:nvPr/>
            </p:nvSpPr>
            <p:spPr>
              <a:xfrm>
                <a:off x="1846326" y="5752338"/>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16" name="object 2318">
                <a:extLst>
                  <a:ext uri="{FF2B5EF4-FFF2-40B4-BE49-F238E27FC236}">
                    <a16:creationId xmlns:a16="http://schemas.microsoft.com/office/drawing/2014/main" id="{7982A239-C56E-4EE8-AA64-093495979603}"/>
                  </a:ext>
                </a:extLst>
              </p:cNvPr>
              <p:cNvSpPr/>
              <p:nvPr/>
            </p:nvSpPr>
            <p:spPr>
              <a:xfrm>
                <a:off x="1847088" y="5753100"/>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17" name="object 2319">
                <a:extLst>
                  <a:ext uri="{FF2B5EF4-FFF2-40B4-BE49-F238E27FC236}">
                    <a16:creationId xmlns:a16="http://schemas.microsoft.com/office/drawing/2014/main" id="{865E7835-2680-41C3-9652-3D230D6C1003}"/>
                  </a:ext>
                </a:extLst>
              </p:cNvPr>
              <p:cNvSpPr/>
              <p:nvPr/>
            </p:nvSpPr>
            <p:spPr>
              <a:xfrm>
                <a:off x="1847850" y="5753861"/>
                <a:ext cx="18415" cy="0"/>
              </a:xfrm>
              <a:custGeom>
                <a:avLst/>
                <a:gdLst/>
                <a:ahLst/>
                <a:cxnLst/>
                <a:rect l="l" t="t" r="r" b="b"/>
                <a:pathLst>
                  <a:path w="18414">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18" name="object 2320">
                <a:extLst>
                  <a:ext uri="{FF2B5EF4-FFF2-40B4-BE49-F238E27FC236}">
                    <a16:creationId xmlns:a16="http://schemas.microsoft.com/office/drawing/2014/main" id="{5F33D6EA-9744-48CB-8340-0C64728211CE}"/>
                  </a:ext>
                </a:extLst>
              </p:cNvPr>
              <p:cNvSpPr/>
              <p:nvPr/>
            </p:nvSpPr>
            <p:spPr>
              <a:xfrm>
                <a:off x="1848611" y="5754623"/>
                <a:ext cx="18415" cy="0"/>
              </a:xfrm>
              <a:custGeom>
                <a:avLst/>
                <a:gdLst/>
                <a:ahLst/>
                <a:cxnLst/>
                <a:rect l="l" t="t" r="r" b="b"/>
                <a:pathLst>
                  <a:path w="18414">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19" name="object 2321">
                <a:extLst>
                  <a:ext uri="{FF2B5EF4-FFF2-40B4-BE49-F238E27FC236}">
                    <a16:creationId xmlns:a16="http://schemas.microsoft.com/office/drawing/2014/main" id="{09370D34-F84B-4EA2-994B-1F882FBBB22C}"/>
                  </a:ext>
                </a:extLst>
              </p:cNvPr>
              <p:cNvSpPr/>
              <p:nvPr/>
            </p:nvSpPr>
            <p:spPr>
              <a:xfrm>
                <a:off x="1849373" y="5755385"/>
                <a:ext cx="18415" cy="0"/>
              </a:xfrm>
              <a:custGeom>
                <a:avLst/>
                <a:gdLst/>
                <a:ahLst/>
                <a:cxnLst/>
                <a:rect l="l" t="t" r="r" b="b"/>
                <a:pathLst>
                  <a:path w="18414">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20" name="object 2322">
                <a:extLst>
                  <a:ext uri="{FF2B5EF4-FFF2-40B4-BE49-F238E27FC236}">
                    <a16:creationId xmlns:a16="http://schemas.microsoft.com/office/drawing/2014/main" id="{1941CD03-3D1B-4C2E-8DC4-4D24A04ED5F9}"/>
                  </a:ext>
                </a:extLst>
              </p:cNvPr>
              <p:cNvSpPr/>
              <p:nvPr/>
            </p:nvSpPr>
            <p:spPr>
              <a:xfrm>
                <a:off x="1850135" y="5756147"/>
                <a:ext cx="18415" cy="0"/>
              </a:xfrm>
              <a:custGeom>
                <a:avLst/>
                <a:gdLst/>
                <a:ahLst/>
                <a:cxnLst/>
                <a:rect l="l" t="t" r="r" b="b"/>
                <a:pathLst>
                  <a:path w="18414">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21" name="object 2323">
                <a:extLst>
                  <a:ext uri="{FF2B5EF4-FFF2-40B4-BE49-F238E27FC236}">
                    <a16:creationId xmlns:a16="http://schemas.microsoft.com/office/drawing/2014/main" id="{60DE2571-38D7-4AAB-90BB-D4DDF7C3DC8B}"/>
                  </a:ext>
                </a:extLst>
              </p:cNvPr>
              <p:cNvSpPr/>
              <p:nvPr/>
            </p:nvSpPr>
            <p:spPr>
              <a:xfrm>
                <a:off x="1850898" y="5756909"/>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22" name="object 2324">
                <a:extLst>
                  <a:ext uri="{FF2B5EF4-FFF2-40B4-BE49-F238E27FC236}">
                    <a16:creationId xmlns:a16="http://schemas.microsoft.com/office/drawing/2014/main" id="{BA6F3BD1-3847-4AD9-98F1-1A60CCD7DE8C}"/>
                  </a:ext>
                </a:extLst>
              </p:cNvPr>
              <p:cNvSpPr/>
              <p:nvPr/>
            </p:nvSpPr>
            <p:spPr>
              <a:xfrm>
                <a:off x="1851660" y="5757671"/>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23" name="object 2325">
                <a:extLst>
                  <a:ext uri="{FF2B5EF4-FFF2-40B4-BE49-F238E27FC236}">
                    <a16:creationId xmlns:a16="http://schemas.microsoft.com/office/drawing/2014/main" id="{36D514A9-25B6-4123-9038-6C8964D33ED0}"/>
                  </a:ext>
                </a:extLst>
              </p:cNvPr>
              <p:cNvSpPr/>
              <p:nvPr/>
            </p:nvSpPr>
            <p:spPr>
              <a:xfrm>
                <a:off x="1852422" y="575843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24" name="object 2326">
                <a:extLst>
                  <a:ext uri="{FF2B5EF4-FFF2-40B4-BE49-F238E27FC236}">
                    <a16:creationId xmlns:a16="http://schemas.microsoft.com/office/drawing/2014/main" id="{98CD9C3D-F45E-4241-8514-41D9733B7E50}"/>
                  </a:ext>
                </a:extLst>
              </p:cNvPr>
              <p:cNvSpPr/>
              <p:nvPr/>
            </p:nvSpPr>
            <p:spPr>
              <a:xfrm>
                <a:off x="1853183" y="5759196"/>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25" name="object 2327">
                <a:extLst>
                  <a:ext uri="{FF2B5EF4-FFF2-40B4-BE49-F238E27FC236}">
                    <a16:creationId xmlns:a16="http://schemas.microsoft.com/office/drawing/2014/main" id="{FA5F777B-CFD9-4564-9360-16A1DC2B0702}"/>
                  </a:ext>
                </a:extLst>
              </p:cNvPr>
              <p:cNvSpPr/>
              <p:nvPr/>
            </p:nvSpPr>
            <p:spPr>
              <a:xfrm>
                <a:off x="1854707" y="5759958"/>
                <a:ext cx="18415" cy="0"/>
              </a:xfrm>
              <a:custGeom>
                <a:avLst/>
                <a:gdLst/>
                <a:ahLst/>
                <a:cxnLst/>
                <a:rect l="l" t="t" r="r" b="b"/>
                <a:pathLst>
                  <a:path w="18414">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26" name="object 2328">
                <a:extLst>
                  <a:ext uri="{FF2B5EF4-FFF2-40B4-BE49-F238E27FC236}">
                    <a16:creationId xmlns:a16="http://schemas.microsoft.com/office/drawing/2014/main" id="{8A440827-7ABB-435C-97FC-9BE264369DCB}"/>
                  </a:ext>
                </a:extLst>
              </p:cNvPr>
              <p:cNvSpPr/>
              <p:nvPr/>
            </p:nvSpPr>
            <p:spPr>
              <a:xfrm>
                <a:off x="1855470" y="576072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27" name="object 2329">
                <a:extLst>
                  <a:ext uri="{FF2B5EF4-FFF2-40B4-BE49-F238E27FC236}">
                    <a16:creationId xmlns:a16="http://schemas.microsoft.com/office/drawing/2014/main" id="{A03ACF17-4E81-4B0E-928E-A12F919B8430}"/>
                  </a:ext>
                </a:extLst>
              </p:cNvPr>
              <p:cNvSpPr/>
              <p:nvPr/>
            </p:nvSpPr>
            <p:spPr>
              <a:xfrm>
                <a:off x="1856232" y="5761482"/>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28" name="object 2330">
                <a:extLst>
                  <a:ext uri="{FF2B5EF4-FFF2-40B4-BE49-F238E27FC236}">
                    <a16:creationId xmlns:a16="http://schemas.microsoft.com/office/drawing/2014/main" id="{88B5C9A1-8EBA-498C-A45F-F4D541328DF6}"/>
                  </a:ext>
                </a:extLst>
              </p:cNvPr>
              <p:cNvSpPr/>
              <p:nvPr/>
            </p:nvSpPr>
            <p:spPr>
              <a:xfrm>
                <a:off x="1857755" y="5762244"/>
                <a:ext cx="18415" cy="0"/>
              </a:xfrm>
              <a:custGeom>
                <a:avLst/>
                <a:gdLst/>
                <a:ahLst/>
                <a:cxnLst/>
                <a:rect l="l" t="t" r="r" b="b"/>
                <a:pathLst>
                  <a:path w="18414">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29" name="object 2331">
                <a:extLst>
                  <a:ext uri="{FF2B5EF4-FFF2-40B4-BE49-F238E27FC236}">
                    <a16:creationId xmlns:a16="http://schemas.microsoft.com/office/drawing/2014/main" id="{0B005280-2947-4506-838C-1F649CAD1EC0}"/>
                  </a:ext>
                </a:extLst>
              </p:cNvPr>
              <p:cNvSpPr/>
              <p:nvPr/>
            </p:nvSpPr>
            <p:spPr>
              <a:xfrm>
                <a:off x="1858517" y="5763005"/>
                <a:ext cx="18415" cy="0"/>
              </a:xfrm>
              <a:custGeom>
                <a:avLst/>
                <a:gdLst/>
                <a:ahLst/>
                <a:cxnLst/>
                <a:rect l="l" t="t" r="r" b="b"/>
                <a:pathLst>
                  <a:path w="18414">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30" name="object 2332">
                <a:extLst>
                  <a:ext uri="{FF2B5EF4-FFF2-40B4-BE49-F238E27FC236}">
                    <a16:creationId xmlns:a16="http://schemas.microsoft.com/office/drawing/2014/main" id="{278AD824-5A7F-4515-8484-3523391A1A2A}"/>
                  </a:ext>
                </a:extLst>
              </p:cNvPr>
              <p:cNvSpPr/>
              <p:nvPr/>
            </p:nvSpPr>
            <p:spPr>
              <a:xfrm>
                <a:off x="1859279" y="5763767"/>
                <a:ext cx="18415" cy="0"/>
              </a:xfrm>
              <a:custGeom>
                <a:avLst/>
                <a:gdLst/>
                <a:ahLst/>
                <a:cxnLst/>
                <a:rect l="l" t="t" r="r" b="b"/>
                <a:pathLst>
                  <a:path w="18414">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31" name="object 2333">
                <a:extLst>
                  <a:ext uri="{FF2B5EF4-FFF2-40B4-BE49-F238E27FC236}">
                    <a16:creationId xmlns:a16="http://schemas.microsoft.com/office/drawing/2014/main" id="{D79C7EDE-5E03-47DF-B9C3-FD2E7FC4F9D8}"/>
                  </a:ext>
                </a:extLst>
              </p:cNvPr>
              <p:cNvSpPr/>
              <p:nvPr/>
            </p:nvSpPr>
            <p:spPr>
              <a:xfrm>
                <a:off x="1860042" y="5764529"/>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32" name="object 2334">
                <a:extLst>
                  <a:ext uri="{FF2B5EF4-FFF2-40B4-BE49-F238E27FC236}">
                    <a16:creationId xmlns:a16="http://schemas.microsoft.com/office/drawing/2014/main" id="{A7789F16-48CB-4192-BD6D-D8E9057A22A0}"/>
                  </a:ext>
                </a:extLst>
              </p:cNvPr>
              <p:cNvSpPr/>
              <p:nvPr/>
            </p:nvSpPr>
            <p:spPr>
              <a:xfrm>
                <a:off x="1861566" y="5765291"/>
                <a:ext cx="18415" cy="0"/>
              </a:xfrm>
              <a:custGeom>
                <a:avLst/>
                <a:gdLst/>
                <a:ahLst/>
                <a:cxnLst/>
                <a:rect l="l" t="t" r="r" b="b"/>
                <a:pathLst>
                  <a:path w="18414">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33" name="object 2335">
                <a:extLst>
                  <a:ext uri="{FF2B5EF4-FFF2-40B4-BE49-F238E27FC236}">
                    <a16:creationId xmlns:a16="http://schemas.microsoft.com/office/drawing/2014/main" id="{88A15521-AF8C-4525-8CD5-5BC5DBA31971}"/>
                  </a:ext>
                </a:extLst>
              </p:cNvPr>
              <p:cNvSpPr/>
              <p:nvPr/>
            </p:nvSpPr>
            <p:spPr>
              <a:xfrm>
                <a:off x="1862327" y="5766053"/>
                <a:ext cx="18415" cy="0"/>
              </a:xfrm>
              <a:custGeom>
                <a:avLst/>
                <a:gdLst/>
                <a:ahLst/>
                <a:cxnLst/>
                <a:rect l="l" t="t" r="r" b="b"/>
                <a:pathLst>
                  <a:path w="18414">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34" name="object 2336">
                <a:extLst>
                  <a:ext uri="{FF2B5EF4-FFF2-40B4-BE49-F238E27FC236}">
                    <a16:creationId xmlns:a16="http://schemas.microsoft.com/office/drawing/2014/main" id="{B190EB69-DF4E-4CD0-8CD2-930BF067E237}"/>
                  </a:ext>
                </a:extLst>
              </p:cNvPr>
              <p:cNvSpPr/>
              <p:nvPr/>
            </p:nvSpPr>
            <p:spPr>
              <a:xfrm>
                <a:off x="1863089" y="576681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35" name="object 2337">
                <a:extLst>
                  <a:ext uri="{FF2B5EF4-FFF2-40B4-BE49-F238E27FC236}">
                    <a16:creationId xmlns:a16="http://schemas.microsoft.com/office/drawing/2014/main" id="{71E118A3-ABAF-43E0-AF86-39A24E881B61}"/>
                  </a:ext>
                </a:extLst>
              </p:cNvPr>
              <p:cNvSpPr/>
              <p:nvPr/>
            </p:nvSpPr>
            <p:spPr>
              <a:xfrm>
                <a:off x="1863851" y="576757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36" name="object 2338">
                <a:extLst>
                  <a:ext uri="{FF2B5EF4-FFF2-40B4-BE49-F238E27FC236}">
                    <a16:creationId xmlns:a16="http://schemas.microsoft.com/office/drawing/2014/main" id="{92E87BA5-90C7-4009-A1B7-5FFD40384BF8}"/>
                  </a:ext>
                </a:extLst>
              </p:cNvPr>
              <p:cNvSpPr/>
              <p:nvPr/>
            </p:nvSpPr>
            <p:spPr>
              <a:xfrm>
                <a:off x="1864614" y="576834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37" name="object 2339">
                <a:extLst>
                  <a:ext uri="{FF2B5EF4-FFF2-40B4-BE49-F238E27FC236}">
                    <a16:creationId xmlns:a16="http://schemas.microsoft.com/office/drawing/2014/main" id="{E18866D6-6D77-478D-83CE-8497A7D5C9F4}"/>
                  </a:ext>
                </a:extLst>
              </p:cNvPr>
              <p:cNvSpPr/>
              <p:nvPr/>
            </p:nvSpPr>
            <p:spPr>
              <a:xfrm>
                <a:off x="1866138" y="5769102"/>
                <a:ext cx="18415" cy="0"/>
              </a:xfrm>
              <a:custGeom>
                <a:avLst/>
                <a:gdLst/>
                <a:ahLst/>
                <a:cxnLst/>
                <a:rect l="l" t="t" r="r" b="b"/>
                <a:pathLst>
                  <a:path w="18414">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38" name="object 2340">
                <a:extLst>
                  <a:ext uri="{FF2B5EF4-FFF2-40B4-BE49-F238E27FC236}">
                    <a16:creationId xmlns:a16="http://schemas.microsoft.com/office/drawing/2014/main" id="{27316645-6A65-4F5F-8E7A-97876523AD37}"/>
                  </a:ext>
                </a:extLst>
              </p:cNvPr>
              <p:cNvSpPr/>
              <p:nvPr/>
            </p:nvSpPr>
            <p:spPr>
              <a:xfrm>
                <a:off x="1866900" y="576986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39" name="object 2341">
                <a:extLst>
                  <a:ext uri="{FF2B5EF4-FFF2-40B4-BE49-F238E27FC236}">
                    <a16:creationId xmlns:a16="http://schemas.microsoft.com/office/drawing/2014/main" id="{9A286832-8F78-48E4-9D94-736515056760}"/>
                  </a:ext>
                </a:extLst>
              </p:cNvPr>
              <p:cNvSpPr/>
              <p:nvPr/>
            </p:nvSpPr>
            <p:spPr>
              <a:xfrm>
                <a:off x="1867661" y="5770626"/>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40" name="object 2342">
                <a:extLst>
                  <a:ext uri="{FF2B5EF4-FFF2-40B4-BE49-F238E27FC236}">
                    <a16:creationId xmlns:a16="http://schemas.microsoft.com/office/drawing/2014/main" id="{FCA16FB6-0B21-4B2F-B5DC-CBE239F1732D}"/>
                  </a:ext>
                </a:extLst>
              </p:cNvPr>
              <p:cNvSpPr/>
              <p:nvPr/>
            </p:nvSpPr>
            <p:spPr>
              <a:xfrm>
                <a:off x="1868423" y="577138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41" name="object 2343">
                <a:extLst>
                  <a:ext uri="{FF2B5EF4-FFF2-40B4-BE49-F238E27FC236}">
                    <a16:creationId xmlns:a16="http://schemas.microsoft.com/office/drawing/2014/main" id="{743CEA80-41DC-46CF-800C-6B697ED7DACB}"/>
                  </a:ext>
                </a:extLst>
              </p:cNvPr>
              <p:cNvSpPr/>
              <p:nvPr/>
            </p:nvSpPr>
            <p:spPr>
              <a:xfrm>
                <a:off x="1869185" y="577215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42" name="object 2344">
                <a:extLst>
                  <a:ext uri="{FF2B5EF4-FFF2-40B4-BE49-F238E27FC236}">
                    <a16:creationId xmlns:a16="http://schemas.microsoft.com/office/drawing/2014/main" id="{CC982473-B5AB-4786-817F-5FB254C583D3}"/>
                  </a:ext>
                </a:extLst>
              </p:cNvPr>
              <p:cNvSpPr/>
              <p:nvPr/>
            </p:nvSpPr>
            <p:spPr>
              <a:xfrm>
                <a:off x="1870710" y="5772911"/>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43" name="object 2345">
                <a:extLst>
                  <a:ext uri="{FF2B5EF4-FFF2-40B4-BE49-F238E27FC236}">
                    <a16:creationId xmlns:a16="http://schemas.microsoft.com/office/drawing/2014/main" id="{FAE4258E-CAC2-4D46-B3E1-9E3D17904EE8}"/>
                  </a:ext>
                </a:extLst>
              </p:cNvPr>
              <p:cNvSpPr/>
              <p:nvPr/>
            </p:nvSpPr>
            <p:spPr>
              <a:xfrm>
                <a:off x="1871472" y="5773673"/>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44" name="object 2346">
                <a:extLst>
                  <a:ext uri="{FF2B5EF4-FFF2-40B4-BE49-F238E27FC236}">
                    <a16:creationId xmlns:a16="http://schemas.microsoft.com/office/drawing/2014/main" id="{72A43D11-41FD-4252-AD4D-6E419BD0E374}"/>
                  </a:ext>
                </a:extLst>
              </p:cNvPr>
              <p:cNvSpPr/>
              <p:nvPr/>
            </p:nvSpPr>
            <p:spPr>
              <a:xfrm>
                <a:off x="1872233" y="577443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45" name="object 2347">
                <a:extLst>
                  <a:ext uri="{FF2B5EF4-FFF2-40B4-BE49-F238E27FC236}">
                    <a16:creationId xmlns:a16="http://schemas.microsoft.com/office/drawing/2014/main" id="{29EF1482-127E-499E-BE4A-CA3490892351}"/>
                  </a:ext>
                </a:extLst>
              </p:cNvPr>
              <p:cNvSpPr/>
              <p:nvPr/>
            </p:nvSpPr>
            <p:spPr>
              <a:xfrm>
                <a:off x="1873757" y="5775197"/>
                <a:ext cx="18415" cy="0"/>
              </a:xfrm>
              <a:custGeom>
                <a:avLst/>
                <a:gdLst/>
                <a:ahLst/>
                <a:cxnLst/>
                <a:rect l="l" t="t" r="r" b="b"/>
                <a:pathLst>
                  <a:path w="18414">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46" name="object 2348">
                <a:extLst>
                  <a:ext uri="{FF2B5EF4-FFF2-40B4-BE49-F238E27FC236}">
                    <a16:creationId xmlns:a16="http://schemas.microsoft.com/office/drawing/2014/main" id="{DD23B936-18A7-445C-B91D-2F3E2276D7A7}"/>
                  </a:ext>
                </a:extLst>
              </p:cNvPr>
              <p:cNvSpPr/>
              <p:nvPr/>
            </p:nvSpPr>
            <p:spPr>
              <a:xfrm>
                <a:off x="1874520" y="5775959"/>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47" name="object 2349">
                <a:extLst>
                  <a:ext uri="{FF2B5EF4-FFF2-40B4-BE49-F238E27FC236}">
                    <a16:creationId xmlns:a16="http://schemas.microsoft.com/office/drawing/2014/main" id="{0F5A3BD4-7990-4601-8C25-36AB9F6B0AEF}"/>
                  </a:ext>
                </a:extLst>
              </p:cNvPr>
              <p:cNvSpPr/>
              <p:nvPr/>
            </p:nvSpPr>
            <p:spPr>
              <a:xfrm>
                <a:off x="1875282" y="5776721"/>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48" name="object 2350">
                <a:extLst>
                  <a:ext uri="{FF2B5EF4-FFF2-40B4-BE49-F238E27FC236}">
                    <a16:creationId xmlns:a16="http://schemas.microsoft.com/office/drawing/2014/main" id="{EBF3C041-0906-400C-877A-BC443ACD059C}"/>
                  </a:ext>
                </a:extLst>
              </p:cNvPr>
              <p:cNvSpPr/>
              <p:nvPr/>
            </p:nvSpPr>
            <p:spPr>
              <a:xfrm>
                <a:off x="1876044" y="577748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49" name="object 2351">
                <a:extLst>
                  <a:ext uri="{FF2B5EF4-FFF2-40B4-BE49-F238E27FC236}">
                    <a16:creationId xmlns:a16="http://schemas.microsoft.com/office/drawing/2014/main" id="{7D11455A-10A6-4F9D-A588-D5B685B491A8}"/>
                  </a:ext>
                </a:extLst>
              </p:cNvPr>
              <p:cNvSpPr/>
              <p:nvPr/>
            </p:nvSpPr>
            <p:spPr>
              <a:xfrm>
                <a:off x="1877567" y="5778246"/>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50" name="object 2352">
                <a:extLst>
                  <a:ext uri="{FF2B5EF4-FFF2-40B4-BE49-F238E27FC236}">
                    <a16:creationId xmlns:a16="http://schemas.microsoft.com/office/drawing/2014/main" id="{2A82D299-0859-4DB3-93F6-D2AE1D364176}"/>
                  </a:ext>
                </a:extLst>
              </p:cNvPr>
              <p:cNvSpPr/>
              <p:nvPr/>
            </p:nvSpPr>
            <p:spPr>
              <a:xfrm>
                <a:off x="1878329" y="5779008"/>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51" name="object 2353">
                <a:extLst>
                  <a:ext uri="{FF2B5EF4-FFF2-40B4-BE49-F238E27FC236}">
                    <a16:creationId xmlns:a16="http://schemas.microsoft.com/office/drawing/2014/main" id="{FBF32F6E-289C-4A59-87E9-5D748298519B}"/>
                  </a:ext>
                </a:extLst>
              </p:cNvPr>
              <p:cNvSpPr/>
              <p:nvPr/>
            </p:nvSpPr>
            <p:spPr>
              <a:xfrm>
                <a:off x="1879092" y="577977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52" name="object 2354">
                <a:extLst>
                  <a:ext uri="{FF2B5EF4-FFF2-40B4-BE49-F238E27FC236}">
                    <a16:creationId xmlns:a16="http://schemas.microsoft.com/office/drawing/2014/main" id="{2AE1725C-BCBE-4B65-B503-1BAFA307949B}"/>
                  </a:ext>
                </a:extLst>
              </p:cNvPr>
              <p:cNvSpPr/>
              <p:nvPr/>
            </p:nvSpPr>
            <p:spPr>
              <a:xfrm>
                <a:off x="1879854" y="5780532"/>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53" name="object 2355">
                <a:extLst>
                  <a:ext uri="{FF2B5EF4-FFF2-40B4-BE49-F238E27FC236}">
                    <a16:creationId xmlns:a16="http://schemas.microsoft.com/office/drawing/2014/main" id="{DCC5EBF1-C919-49BE-8485-D4FDC06E7FF7}"/>
                  </a:ext>
                </a:extLst>
              </p:cNvPr>
              <p:cNvSpPr/>
              <p:nvPr/>
            </p:nvSpPr>
            <p:spPr>
              <a:xfrm>
                <a:off x="1881377" y="5781294"/>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54" name="object 2356">
                <a:extLst>
                  <a:ext uri="{FF2B5EF4-FFF2-40B4-BE49-F238E27FC236}">
                    <a16:creationId xmlns:a16="http://schemas.microsoft.com/office/drawing/2014/main" id="{567C6C09-1034-4FD8-9F74-75A574BCEED4}"/>
                  </a:ext>
                </a:extLst>
              </p:cNvPr>
              <p:cNvSpPr/>
              <p:nvPr/>
            </p:nvSpPr>
            <p:spPr>
              <a:xfrm>
                <a:off x="1882139" y="578205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55" name="object 2357">
                <a:extLst>
                  <a:ext uri="{FF2B5EF4-FFF2-40B4-BE49-F238E27FC236}">
                    <a16:creationId xmlns:a16="http://schemas.microsoft.com/office/drawing/2014/main" id="{3EC6A11E-1D66-4EF8-8131-D5F8F8FDEDB8}"/>
                  </a:ext>
                </a:extLst>
              </p:cNvPr>
              <p:cNvSpPr/>
              <p:nvPr/>
            </p:nvSpPr>
            <p:spPr>
              <a:xfrm>
                <a:off x="1882901" y="5782817"/>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56" name="object 2358">
                <a:extLst>
                  <a:ext uri="{FF2B5EF4-FFF2-40B4-BE49-F238E27FC236}">
                    <a16:creationId xmlns:a16="http://schemas.microsoft.com/office/drawing/2014/main" id="{FEB8B4D6-C03C-4F21-8DA0-A924E476AF84}"/>
                  </a:ext>
                </a:extLst>
              </p:cNvPr>
              <p:cNvSpPr/>
              <p:nvPr/>
            </p:nvSpPr>
            <p:spPr>
              <a:xfrm>
                <a:off x="1883664" y="5783579"/>
                <a:ext cx="20320" cy="0"/>
              </a:xfrm>
              <a:custGeom>
                <a:avLst/>
                <a:gdLst/>
                <a:ahLst/>
                <a:cxnLst/>
                <a:rect l="l" t="t" r="r" b="b"/>
                <a:pathLst>
                  <a:path w="20319">
                    <a:moveTo>
                      <a:pt x="0" y="0"/>
                    </a:moveTo>
                    <a:lnTo>
                      <a:pt x="1981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57" name="object 2359">
                <a:extLst>
                  <a:ext uri="{FF2B5EF4-FFF2-40B4-BE49-F238E27FC236}">
                    <a16:creationId xmlns:a16="http://schemas.microsoft.com/office/drawing/2014/main" id="{99B3FEB6-52B8-459B-B88B-3FD805D12712}"/>
                  </a:ext>
                </a:extLst>
              </p:cNvPr>
              <p:cNvSpPr/>
              <p:nvPr/>
            </p:nvSpPr>
            <p:spPr>
              <a:xfrm>
                <a:off x="1885188" y="5784341"/>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58" name="object 2360">
                <a:extLst>
                  <a:ext uri="{FF2B5EF4-FFF2-40B4-BE49-F238E27FC236}">
                    <a16:creationId xmlns:a16="http://schemas.microsoft.com/office/drawing/2014/main" id="{5FE20FA0-0B5B-4C5E-BA14-A08043E6851F}"/>
                  </a:ext>
                </a:extLst>
              </p:cNvPr>
              <p:cNvSpPr/>
              <p:nvPr/>
            </p:nvSpPr>
            <p:spPr>
              <a:xfrm>
                <a:off x="1885950" y="5785103"/>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59" name="object 2361">
                <a:extLst>
                  <a:ext uri="{FF2B5EF4-FFF2-40B4-BE49-F238E27FC236}">
                    <a16:creationId xmlns:a16="http://schemas.microsoft.com/office/drawing/2014/main" id="{0B30F40D-1896-4FF5-AFB5-1D10AF865F27}"/>
                  </a:ext>
                </a:extLst>
              </p:cNvPr>
              <p:cNvSpPr/>
              <p:nvPr/>
            </p:nvSpPr>
            <p:spPr>
              <a:xfrm>
                <a:off x="1886711" y="5785865"/>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60" name="object 2362">
                <a:extLst>
                  <a:ext uri="{FF2B5EF4-FFF2-40B4-BE49-F238E27FC236}">
                    <a16:creationId xmlns:a16="http://schemas.microsoft.com/office/drawing/2014/main" id="{3F7856D7-45BC-40D4-AD09-E80A103458F1}"/>
                  </a:ext>
                </a:extLst>
              </p:cNvPr>
              <p:cNvSpPr/>
              <p:nvPr/>
            </p:nvSpPr>
            <p:spPr>
              <a:xfrm>
                <a:off x="1888235" y="5786628"/>
                <a:ext cx="18415" cy="0"/>
              </a:xfrm>
              <a:custGeom>
                <a:avLst/>
                <a:gdLst/>
                <a:ahLst/>
                <a:cxnLst/>
                <a:rect l="l" t="t" r="r" b="b"/>
                <a:pathLst>
                  <a:path w="18414">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61" name="object 2363">
                <a:extLst>
                  <a:ext uri="{FF2B5EF4-FFF2-40B4-BE49-F238E27FC236}">
                    <a16:creationId xmlns:a16="http://schemas.microsoft.com/office/drawing/2014/main" id="{FF82400E-0857-4CD5-938C-D88665CD4651}"/>
                  </a:ext>
                </a:extLst>
              </p:cNvPr>
              <p:cNvSpPr/>
              <p:nvPr/>
            </p:nvSpPr>
            <p:spPr>
              <a:xfrm>
                <a:off x="1888998" y="5787390"/>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62" name="object 2364">
                <a:extLst>
                  <a:ext uri="{FF2B5EF4-FFF2-40B4-BE49-F238E27FC236}">
                    <a16:creationId xmlns:a16="http://schemas.microsoft.com/office/drawing/2014/main" id="{36892BA3-8F7E-4CC7-82B7-4A37B382EC4E}"/>
                  </a:ext>
                </a:extLst>
              </p:cNvPr>
              <p:cNvSpPr/>
              <p:nvPr/>
            </p:nvSpPr>
            <p:spPr>
              <a:xfrm>
                <a:off x="1889760" y="5788152"/>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63" name="object 2365">
                <a:extLst>
                  <a:ext uri="{FF2B5EF4-FFF2-40B4-BE49-F238E27FC236}">
                    <a16:creationId xmlns:a16="http://schemas.microsoft.com/office/drawing/2014/main" id="{1E56719A-F93A-404D-9C67-EFBDE9476FA2}"/>
                  </a:ext>
                </a:extLst>
              </p:cNvPr>
              <p:cNvSpPr/>
              <p:nvPr/>
            </p:nvSpPr>
            <p:spPr>
              <a:xfrm>
                <a:off x="1891283" y="5788914"/>
                <a:ext cx="18415" cy="0"/>
              </a:xfrm>
              <a:custGeom>
                <a:avLst/>
                <a:gdLst/>
                <a:ahLst/>
                <a:cxnLst/>
                <a:rect l="l" t="t" r="r" b="b"/>
                <a:pathLst>
                  <a:path w="18414">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64" name="object 2366">
                <a:extLst>
                  <a:ext uri="{FF2B5EF4-FFF2-40B4-BE49-F238E27FC236}">
                    <a16:creationId xmlns:a16="http://schemas.microsoft.com/office/drawing/2014/main" id="{E19C1019-358C-49AF-84E2-688801C90A34}"/>
                  </a:ext>
                </a:extLst>
              </p:cNvPr>
              <p:cNvSpPr/>
              <p:nvPr/>
            </p:nvSpPr>
            <p:spPr>
              <a:xfrm>
                <a:off x="1892045" y="5789676"/>
                <a:ext cx="19050" cy="0"/>
              </a:xfrm>
              <a:custGeom>
                <a:avLst/>
                <a:gdLst/>
                <a:ahLst/>
                <a:cxnLst/>
                <a:rect l="l" t="t" r="r" b="b"/>
                <a:pathLst>
                  <a:path w="19050">
                    <a:moveTo>
                      <a:pt x="0" y="0"/>
                    </a:moveTo>
                    <a:lnTo>
                      <a:pt x="1905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65" name="object 2367">
                <a:extLst>
                  <a:ext uri="{FF2B5EF4-FFF2-40B4-BE49-F238E27FC236}">
                    <a16:creationId xmlns:a16="http://schemas.microsoft.com/office/drawing/2014/main" id="{EEE0EC37-9F95-43C9-8ADA-49165192084D}"/>
                  </a:ext>
                </a:extLst>
              </p:cNvPr>
              <p:cNvSpPr/>
              <p:nvPr/>
            </p:nvSpPr>
            <p:spPr>
              <a:xfrm>
                <a:off x="1892807" y="5790438"/>
                <a:ext cx="18415" cy="0"/>
              </a:xfrm>
              <a:custGeom>
                <a:avLst/>
                <a:gdLst/>
                <a:ahLst/>
                <a:cxnLst/>
                <a:rect l="l" t="t" r="r" b="b"/>
                <a:pathLst>
                  <a:path w="18414">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66" name="object 2368">
                <a:extLst>
                  <a:ext uri="{FF2B5EF4-FFF2-40B4-BE49-F238E27FC236}">
                    <a16:creationId xmlns:a16="http://schemas.microsoft.com/office/drawing/2014/main" id="{262AA049-65C8-4A1A-A99B-A8173FECECBC}"/>
                  </a:ext>
                </a:extLst>
              </p:cNvPr>
              <p:cNvSpPr/>
              <p:nvPr/>
            </p:nvSpPr>
            <p:spPr>
              <a:xfrm>
                <a:off x="1893570" y="5791200"/>
                <a:ext cx="18415" cy="0"/>
              </a:xfrm>
              <a:custGeom>
                <a:avLst/>
                <a:gdLst/>
                <a:ahLst/>
                <a:cxnLst/>
                <a:rect l="l" t="t" r="r" b="b"/>
                <a:pathLst>
                  <a:path w="18414">
                    <a:moveTo>
                      <a:pt x="0" y="0"/>
                    </a:moveTo>
                    <a:lnTo>
                      <a:pt x="1828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67" name="object 2369">
                <a:extLst>
                  <a:ext uri="{FF2B5EF4-FFF2-40B4-BE49-F238E27FC236}">
                    <a16:creationId xmlns:a16="http://schemas.microsoft.com/office/drawing/2014/main" id="{27A286F7-BD8C-4184-8FC7-6586FAE6085C}"/>
                  </a:ext>
                </a:extLst>
              </p:cNvPr>
              <p:cNvSpPr/>
              <p:nvPr/>
            </p:nvSpPr>
            <p:spPr>
              <a:xfrm>
                <a:off x="1895094" y="579196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68" name="object 2370">
                <a:extLst>
                  <a:ext uri="{FF2B5EF4-FFF2-40B4-BE49-F238E27FC236}">
                    <a16:creationId xmlns:a16="http://schemas.microsoft.com/office/drawing/2014/main" id="{C9CE6536-F596-48EA-893C-CE96CB28DD7F}"/>
                  </a:ext>
                </a:extLst>
              </p:cNvPr>
              <p:cNvSpPr/>
              <p:nvPr/>
            </p:nvSpPr>
            <p:spPr>
              <a:xfrm>
                <a:off x="1895855" y="5792723"/>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69" name="object 2371">
                <a:extLst>
                  <a:ext uri="{FF2B5EF4-FFF2-40B4-BE49-F238E27FC236}">
                    <a16:creationId xmlns:a16="http://schemas.microsoft.com/office/drawing/2014/main" id="{FAB5324C-24DE-4680-8764-38D168787F72}"/>
                  </a:ext>
                </a:extLst>
              </p:cNvPr>
              <p:cNvSpPr/>
              <p:nvPr/>
            </p:nvSpPr>
            <p:spPr>
              <a:xfrm>
                <a:off x="1896617" y="5793485"/>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70" name="object 2372">
                <a:extLst>
                  <a:ext uri="{FF2B5EF4-FFF2-40B4-BE49-F238E27FC236}">
                    <a16:creationId xmlns:a16="http://schemas.microsoft.com/office/drawing/2014/main" id="{C43D04D2-A51D-430C-AA2B-C1F85E5FF268}"/>
                  </a:ext>
                </a:extLst>
              </p:cNvPr>
              <p:cNvSpPr/>
              <p:nvPr/>
            </p:nvSpPr>
            <p:spPr>
              <a:xfrm>
                <a:off x="1897379" y="5794247"/>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71" name="object 2373">
                <a:extLst>
                  <a:ext uri="{FF2B5EF4-FFF2-40B4-BE49-F238E27FC236}">
                    <a16:creationId xmlns:a16="http://schemas.microsoft.com/office/drawing/2014/main" id="{6193F1D9-78D9-43E3-A79B-85635CD461B3}"/>
                  </a:ext>
                </a:extLst>
              </p:cNvPr>
              <p:cNvSpPr/>
              <p:nvPr/>
            </p:nvSpPr>
            <p:spPr>
              <a:xfrm>
                <a:off x="1898142" y="5795009"/>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72" name="object 2374">
                <a:extLst>
                  <a:ext uri="{FF2B5EF4-FFF2-40B4-BE49-F238E27FC236}">
                    <a16:creationId xmlns:a16="http://schemas.microsoft.com/office/drawing/2014/main" id="{6D61F89E-DBB6-439B-9025-A41EA8C5FFFC}"/>
                  </a:ext>
                </a:extLst>
              </p:cNvPr>
              <p:cNvSpPr/>
              <p:nvPr/>
            </p:nvSpPr>
            <p:spPr>
              <a:xfrm>
                <a:off x="1898904" y="5795771"/>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73" name="object 2375">
                <a:extLst>
                  <a:ext uri="{FF2B5EF4-FFF2-40B4-BE49-F238E27FC236}">
                    <a16:creationId xmlns:a16="http://schemas.microsoft.com/office/drawing/2014/main" id="{9E3E136B-5088-4A4B-B235-B3F3965C40B7}"/>
                  </a:ext>
                </a:extLst>
              </p:cNvPr>
              <p:cNvSpPr/>
              <p:nvPr/>
            </p:nvSpPr>
            <p:spPr>
              <a:xfrm>
                <a:off x="1900427" y="5796534"/>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74" name="object 2376">
                <a:extLst>
                  <a:ext uri="{FF2B5EF4-FFF2-40B4-BE49-F238E27FC236}">
                    <a16:creationId xmlns:a16="http://schemas.microsoft.com/office/drawing/2014/main" id="{73DE5172-016A-4EA3-82F0-6D8F4EB6DEF2}"/>
                  </a:ext>
                </a:extLst>
              </p:cNvPr>
              <p:cNvSpPr/>
              <p:nvPr/>
            </p:nvSpPr>
            <p:spPr>
              <a:xfrm>
                <a:off x="1901189" y="5797296"/>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75" name="object 2377">
                <a:extLst>
                  <a:ext uri="{FF2B5EF4-FFF2-40B4-BE49-F238E27FC236}">
                    <a16:creationId xmlns:a16="http://schemas.microsoft.com/office/drawing/2014/main" id="{E94C8A15-A042-4C02-8C69-5A71E6A70931}"/>
                  </a:ext>
                </a:extLst>
              </p:cNvPr>
              <p:cNvSpPr/>
              <p:nvPr/>
            </p:nvSpPr>
            <p:spPr>
              <a:xfrm>
                <a:off x="1901951" y="5798439"/>
                <a:ext cx="12700" cy="0"/>
              </a:xfrm>
              <a:custGeom>
                <a:avLst/>
                <a:gdLst/>
                <a:ahLst/>
                <a:cxnLst/>
                <a:rect l="l" t="t" r="r" b="b"/>
                <a:pathLst>
                  <a:path w="12700">
                    <a:moveTo>
                      <a:pt x="0" y="0"/>
                    </a:moveTo>
                    <a:lnTo>
                      <a:pt x="1219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76" name="object 2378">
                <a:extLst>
                  <a:ext uri="{FF2B5EF4-FFF2-40B4-BE49-F238E27FC236}">
                    <a16:creationId xmlns:a16="http://schemas.microsoft.com/office/drawing/2014/main" id="{E201470A-46B5-4E58-B6FE-DF0335138394}"/>
                  </a:ext>
                </a:extLst>
              </p:cNvPr>
              <p:cNvSpPr/>
              <p:nvPr/>
            </p:nvSpPr>
            <p:spPr>
              <a:xfrm>
                <a:off x="1901951" y="5799582"/>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77" name="object 2379">
                <a:extLst>
                  <a:ext uri="{FF2B5EF4-FFF2-40B4-BE49-F238E27FC236}">
                    <a16:creationId xmlns:a16="http://schemas.microsoft.com/office/drawing/2014/main" id="{6683DD3B-A18A-4C2A-9C4E-6553705CFF8C}"/>
                  </a:ext>
                </a:extLst>
              </p:cNvPr>
              <p:cNvSpPr/>
              <p:nvPr/>
            </p:nvSpPr>
            <p:spPr>
              <a:xfrm>
                <a:off x="1902714" y="5801105"/>
                <a:ext cx="12700" cy="0"/>
              </a:xfrm>
              <a:custGeom>
                <a:avLst/>
                <a:gdLst/>
                <a:ahLst/>
                <a:cxnLst/>
                <a:rect l="l" t="t" r="r" b="b"/>
                <a:pathLst>
                  <a:path w="12700">
                    <a:moveTo>
                      <a:pt x="0" y="0"/>
                    </a:moveTo>
                    <a:lnTo>
                      <a:pt x="1219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78" name="object 2380">
                <a:extLst>
                  <a:ext uri="{FF2B5EF4-FFF2-40B4-BE49-F238E27FC236}">
                    <a16:creationId xmlns:a16="http://schemas.microsoft.com/office/drawing/2014/main" id="{568249FD-F532-4355-B4BC-FEB60991FA38}"/>
                  </a:ext>
                </a:extLst>
              </p:cNvPr>
              <p:cNvSpPr/>
              <p:nvPr/>
            </p:nvSpPr>
            <p:spPr>
              <a:xfrm>
                <a:off x="1902714" y="5802629"/>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79" name="object 2381">
                <a:extLst>
                  <a:ext uri="{FF2B5EF4-FFF2-40B4-BE49-F238E27FC236}">
                    <a16:creationId xmlns:a16="http://schemas.microsoft.com/office/drawing/2014/main" id="{15AF9514-306E-4C9A-A89A-686F5D55FB82}"/>
                  </a:ext>
                </a:extLst>
              </p:cNvPr>
              <p:cNvSpPr/>
              <p:nvPr/>
            </p:nvSpPr>
            <p:spPr>
              <a:xfrm>
                <a:off x="1903476" y="5804153"/>
                <a:ext cx="12700" cy="0"/>
              </a:xfrm>
              <a:custGeom>
                <a:avLst/>
                <a:gdLst/>
                <a:ahLst/>
                <a:cxnLst/>
                <a:rect l="l" t="t" r="r" b="b"/>
                <a:pathLst>
                  <a:path w="12700">
                    <a:moveTo>
                      <a:pt x="0" y="0"/>
                    </a:moveTo>
                    <a:lnTo>
                      <a:pt x="1219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80" name="object 2382">
                <a:extLst>
                  <a:ext uri="{FF2B5EF4-FFF2-40B4-BE49-F238E27FC236}">
                    <a16:creationId xmlns:a16="http://schemas.microsoft.com/office/drawing/2014/main" id="{AD6C7278-9A0C-465F-B0C5-5127F26F205A}"/>
                  </a:ext>
                </a:extLst>
              </p:cNvPr>
              <p:cNvSpPr/>
              <p:nvPr/>
            </p:nvSpPr>
            <p:spPr>
              <a:xfrm>
                <a:off x="1903476" y="5805678"/>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81" name="object 2383">
                <a:extLst>
                  <a:ext uri="{FF2B5EF4-FFF2-40B4-BE49-F238E27FC236}">
                    <a16:creationId xmlns:a16="http://schemas.microsoft.com/office/drawing/2014/main" id="{216CE6CE-4E84-4CC3-AFAC-B5DE6EC2D2DF}"/>
                  </a:ext>
                </a:extLst>
              </p:cNvPr>
              <p:cNvSpPr/>
              <p:nvPr/>
            </p:nvSpPr>
            <p:spPr>
              <a:xfrm>
                <a:off x="1904238" y="5806821"/>
                <a:ext cx="12700" cy="0"/>
              </a:xfrm>
              <a:custGeom>
                <a:avLst/>
                <a:gdLst/>
                <a:ahLst/>
                <a:cxnLst/>
                <a:rect l="l" t="t" r="r" b="b"/>
                <a:pathLst>
                  <a:path w="12700">
                    <a:moveTo>
                      <a:pt x="0" y="0"/>
                    </a:moveTo>
                    <a:lnTo>
                      <a:pt x="1219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82" name="object 2384">
                <a:extLst>
                  <a:ext uri="{FF2B5EF4-FFF2-40B4-BE49-F238E27FC236}">
                    <a16:creationId xmlns:a16="http://schemas.microsoft.com/office/drawing/2014/main" id="{4268C7CC-CC7A-486A-A030-F86FE85AFFD3}"/>
                  </a:ext>
                </a:extLst>
              </p:cNvPr>
              <p:cNvSpPr/>
              <p:nvPr/>
            </p:nvSpPr>
            <p:spPr>
              <a:xfrm>
                <a:off x="1904238" y="5808345"/>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83" name="object 2385">
                <a:extLst>
                  <a:ext uri="{FF2B5EF4-FFF2-40B4-BE49-F238E27FC236}">
                    <a16:creationId xmlns:a16="http://schemas.microsoft.com/office/drawing/2014/main" id="{E0E4D4B8-BC4C-49C3-8545-44B0B51929D4}"/>
                  </a:ext>
                </a:extLst>
              </p:cNvPr>
              <p:cNvSpPr/>
              <p:nvPr/>
            </p:nvSpPr>
            <p:spPr>
              <a:xfrm>
                <a:off x="1905000" y="5809869"/>
                <a:ext cx="12700" cy="0"/>
              </a:xfrm>
              <a:custGeom>
                <a:avLst/>
                <a:gdLst/>
                <a:ahLst/>
                <a:cxnLst/>
                <a:rect l="l" t="t" r="r" b="b"/>
                <a:pathLst>
                  <a:path w="12700">
                    <a:moveTo>
                      <a:pt x="0" y="0"/>
                    </a:moveTo>
                    <a:lnTo>
                      <a:pt x="1219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84" name="object 2386">
                <a:extLst>
                  <a:ext uri="{FF2B5EF4-FFF2-40B4-BE49-F238E27FC236}">
                    <a16:creationId xmlns:a16="http://schemas.microsoft.com/office/drawing/2014/main" id="{8904278D-F1DD-412E-A1FA-FB430A7ED7B0}"/>
                  </a:ext>
                </a:extLst>
              </p:cNvPr>
              <p:cNvSpPr/>
              <p:nvPr/>
            </p:nvSpPr>
            <p:spPr>
              <a:xfrm>
                <a:off x="1905000" y="5811392"/>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85" name="object 2387">
                <a:extLst>
                  <a:ext uri="{FF2B5EF4-FFF2-40B4-BE49-F238E27FC236}">
                    <a16:creationId xmlns:a16="http://schemas.microsoft.com/office/drawing/2014/main" id="{82B2FD19-68BD-4813-91A5-185862701C01}"/>
                  </a:ext>
                </a:extLst>
              </p:cNvPr>
              <p:cNvSpPr/>
              <p:nvPr/>
            </p:nvSpPr>
            <p:spPr>
              <a:xfrm>
                <a:off x="1905761" y="5812535"/>
                <a:ext cx="12700" cy="0"/>
              </a:xfrm>
              <a:custGeom>
                <a:avLst/>
                <a:gdLst/>
                <a:ahLst/>
                <a:cxnLst/>
                <a:rect l="l" t="t" r="r" b="b"/>
                <a:pathLst>
                  <a:path w="12700">
                    <a:moveTo>
                      <a:pt x="0" y="0"/>
                    </a:moveTo>
                    <a:lnTo>
                      <a:pt x="1219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86" name="object 2388">
                <a:extLst>
                  <a:ext uri="{FF2B5EF4-FFF2-40B4-BE49-F238E27FC236}">
                    <a16:creationId xmlns:a16="http://schemas.microsoft.com/office/drawing/2014/main" id="{36383187-AE81-4624-AAE8-9C3FB03ACD6E}"/>
                  </a:ext>
                </a:extLst>
              </p:cNvPr>
              <p:cNvSpPr/>
              <p:nvPr/>
            </p:nvSpPr>
            <p:spPr>
              <a:xfrm>
                <a:off x="1905761" y="5814059"/>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87" name="object 2389">
                <a:extLst>
                  <a:ext uri="{FF2B5EF4-FFF2-40B4-BE49-F238E27FC236}">
                    <a16:creationId xmlns:a16="http://schemas.microsoft.com/office/drawing/2014/main" id="{FF1284F9-998A-48A2-BD9B-C5D6341E05AA}"/>
                  </a:ext>
                </a:extLst>
              </p:cNvPr>
              <p:cNvSpPr/>
              <p:nvPr/>
            </p:nvSpPr>
            <p:spPr>
              <a:xfrm>
                <a:off x="1906523" y="5816346"/>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88" name="object 2390">
                <a:extLst>
                  <a:ext uri="{FF2B5EF4-FFF2-40B4-BE49-F238E27FC236}">
                    <a16:creationId xmlns:a16="http://schemas.microsoft.com/office/drawing/2014/main" id="{E84B1FC8-3CFB-40C4-9077-EA89C836C682}"/>
                  </a:ext>
                </a:extLst>
              </p:cNvPr>
              <p:cNvSpPr/>
              <p:nvPr/>
            </p:nvSpPr>
            <p:spPr>
              <a:xfrm>
                <a:off x="1907285" y="5818632"/>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89" name="object 2391">
                <a:extLst>
                  <a:ext uri="{FF2B5EF4-FFF2-40B4-BE49-F238E27FC236}">
                    <a16:creationId xmlns:a16="http://schemas.microsoft.com/office/drawing/2014/main" id="{2AFB967D-3849-494C-BD23-4A27C95FD7FE}"/>
                  </a:ext>
                </a:extLst>
              </p:cNvPr>
              <p:cNvSpPr/>
              <p:nvPr/>
            </p:nvSpPr>
            <p:spPr>
              <a:xfrm>
                <a:off x="1908048" y="5820917"/>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90" name="object 2392">
                <a:extLst>
                  <a:ext uri="{FF2B5EF4-FFF2-40B4-BE49-F238E27FC236}">
                    <a16:creationId xmlns:a16="http://schemas.microsoft.com/office/drawing/2014/main" id="{1864C5C2-035C-414E-9AC9-D96A21DC59D2}"/>
                  </a:ext>
                </a:extLst>
              </p:cNvPr>
              <p:cNvSpPr/>
              <p:nvPr/>
            </p:nvSpPr>
            <p:spPr>
              <a:xfrm>
                <a:off x="1908810" y="5823203"/>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91" name="object 2393">
                <a:extLst>
                  <a:ext uri="{FF2B5EF4-FFF2-40B4-BE49-F238E27FC236}">
                    <a16:creationId xmlns:a16="http://schemas.microsoft.com/office/drawing/2014/main" id="{FD5D98E9-15ED-48AC-B1E2-98B3B6272E62}"/>
                  </a:ext>
                </a:extLst>
              </p:cNvPr>
              <p:cNvSpPr/>
              <p:nvPr/>
            </p:nvSpPr>
            <p:spPr>
              <a:xfrm>
                <a:off x="1909572" y="5825490"/>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92" name="object 2394">
                <a:extLst>
                  <a:ext uri="{FF2B5EF4-FFF2-40B4-BE49-F238E27FC236}">
                    <a16:creationId xmlns:a16="http://schemas.microsoft.com/office/drawing/2014/main" id="{0EFD22A4-6B1D-454B-8584-E1EDB64B0D48}"/>
                  </a:ext>
                </a:extLst>
              </p:cNvPr>
              <p:cNvSpPr/>
              <p:nvPr/>
            </p:nvSpPr>
            <p:spPr>
              <a:xfrm>
                <a:off x="1910333" y="5827776"/>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93" name="object 2395">
                <a:extLst>
                  <a:ext uri="{FF2B5EF4-FFF2-40B4-BE49-F238E27FC236}">
                    <a16:creationId xmlns:a16="http://schemas.microsoft.com/office/drawing/2014/main" id="{B8BD6C62-ECD8-4EC9-BF60-DE1C6F5C8497}"/>
                  </a:ext>
                </a:extLst>
              </p:cNvPr>
              <p:cNvSpPr/>
              <p:nvPr/>
            </p:nvSpPr>
            <p:spPr>
              <a:xfrm>
                <a:off x="1911095" y="5830061"/>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94" name="object 2396">
                <a:extLst>
                  <a:ext uri="{FF2B5EF4-FFF2-40B4-BE49-F238E27FC236}">
                    <a16:creationId xmlns:a16="http://schemas.microsoft.com/office/drawing/2014/main" id="{726C9776-9241-420D-9D1A-E2DCE38B6ACC}"/>
                  </a:ext>
                </a:extLst>
              </p:cNvPr>
              <p:cNvSpPr/>
              <p:nvPr/>
            </p:nvSpPr>
            <p:spPr>
              <a:xfrm>
                <a:off x="1911857" y="5831966"/>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95" name="object 2397">
                <a:extLst>
                  <a:ext uri="{FF2B5EF4-FFF2-40B4-BE49-F238E27FC236}">
                    <a16:creationId xmlns:a16="http://schemas.microsoft.com/office/drawing/2014/main" id="{50F88A8C-E8FB-4AF4-83AF-42E84AA29D99}"/>
                  </a:ext>
                </a:extLst>
              </p:cNvPr>
              <p:cNvSpPr/>
              <p:nvPr/>
            </p:nvSpPr>
            <p:spPr>
              <a:xfrm>
                <a:off x="1911857" y="583310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96" name="object 2398">
                <a:extLst>
                  <a:ext uri="{FF2B5EF4-FFF2-40B4-BE49-F238E27FC236}">
                    <a16:creationId xmlns:a16="http://schemas.microsoft.com/office/drawing/2014/main" id="{7DABE301-2550-4874-8B02-6D73AD68F996}"/>
                  </a:ext>
                </a:extLst>
              </p:cNvPr>
              <p:cNvSpPr/>
              <p:nvPr/>
            </p:nvSpPr>
            <p:spPr>
              <a:xfrm>
                <a:off x="1912620" y="5834253"/>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97" name="object 2399">
                <a:extLst>
                  <a:ext uri="{FF2B5EF4-FFF2-40B4-BE49-F238E27FC236}">
                    <a16:creationId xmlns:a16="http://schemas.microsoft.com/office/drawing/2014/main" id="{6F48994E-DE80-4911-8CDD-9358E7A4CE6C}"/>
                  </a:ext>
                </a:extLst>
              </p:cNvPr>
              <p:cNvSpPr/>
              <p:nvPr/>
            </p:nvSpPr>
            <p:spPr>
              <a:xfrm>
                <a:off x="1912620" y="5835396"/>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98" name="object 2400">
                <a:extLst>
                  <a:ext uri="{FF2B5EF4-FFF2-40B4-BE49-F238E27FC236}">
                    <a16:creationId xmlns:a16="http://schemas.microsoft.com/office/drawing/2014/main" id="{1D4345F7-A00D-474C-96B2-94322BF477C0}"/>
                  </a:ext>
                </a:extLst>
              </p:cNvPr>
              <p:cNvSpPr/>
              <p:nvPr/>
            </p:nvSpPr>
            <p:spPr>
              <a:xfrm>
                <a:off x="1913382" y="5836158"/>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099" name="object 2401">
                <a:extLst>
                  <a:ext uri="{FF2B5EF4-FFF2-40B4-BE49-F238E27FC236}">
                    <a16:creationId xmlns:a16="http://schemas.microsoft.com/office/drawing/2014/main" id="{65AD4E47-75B3-4D3C-A5C9-2059CBF8995C}"/>
                  </a:ext>
                </a:extLst>
              </p:cNvPr>
              <p:cNvSpPr/>
              <p:nvPr/>
            </p:nvSpPr>
            <p:spPr>
              <a:xfrm>
                <a:off x="1913382" y="5836920"/>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00" name="object 2402">
                <a:extLst>
                  <a:ext uri="{FF2B5EF4-FFF2-40B4-BE49-F238E27FC236}">
                    <a16:creationId xmlns:a16="http://schemas.microsoft.com/office/drawing/2014/main" id="{4866321E-917A-48EB-8772-0BFD8627EE72}"/>
                  </a:ext>
                </a:extLst>
              </p:cNvPr>
              <p:cNvSpPr/>
              <p:nvPr/>
            </p:nvSpPr>
            <p:spPr>
              <a:xfrm>
                <a:off x="1914144" y="5838063"/>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01" name="object 2403">
                <a:extLst>
                  <a:ext uri="{FF2B5EF4-FFF2-40B4-BE49-F238E27FC236}">
                    <a16:creationId xmlns:a16="http://schemas.microsoft.com/office/drawing/2014/main" id="{36B2815B-FCEE-4C82-8B21-24FBB6A0AEA7}"/>
                  </a:ext>
                </a:extLst>
              </p:cNvPr>
              <p:cNvSpPr/>
              <p:nvPr/>
            </p:nvSpPr>
            <p:spPr>
              <a:xfrm>
                <a:off x="1914144" y="583920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02" name="object 2404">
                <a:extLst>
                  <a:ext uri="{FF2B5EF4-FFF2-40B4-BE49-F238E27FC236}">
                    <a16:creationId xmlns:a16="http://schemas.microsoft.com/office/drawing/2014/main" id="{027B6833-5867-4B65-B60B-2B2BED366CB1}"/>
                  </a:ext>
                </a:extLst>
              </p:cNvPr>
              <p:cNvSpPr/>
              <p:nvPr/>
            </p:nvSpPr>
            <p:spPr>
              <a:xfrm>
                <a:off x="1914905" y="5839967"/>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03" name="object 2405">
                <a:extLst>
                  <a:ext uri="{FF2B5EF4-FFF2-40B4-BE49-F238E27FC236}">
                    <a16:creationId xmlns:a16="http://schemas.microsoft.com/office/drawing/2014/main" id="{121097CB-43EE-4BEF-BDF7-44AA398300EC}"/>
                  </a:ext>
                </a:extLst>
              </p:cNvPr>
              <p:cNvSpPr/>
              <p:nvPr/>
            </p:nvSpPr>
            <p:spPr>
              <a:xfrm>
                <a:off x="1914905" y="584072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04" name="object 2406">
                <a:extLst>
                  <a:ext uri="{FF2B5EF4-FFF2-40B4-BE49-F238E27FC236}">
                    <a16:creationId xmlns:a16="http://schemas.microsoft.com/office/drawing/2014/main" id="{C5F3C12A-723D-467B-A44F-D8F35DF8BD27}"/>
                  </a:ext>
                </a:extLst>
              </p:cNvPr>
              <p:cNvSpPr/>
              <p:nvPr/>
            </p:nvSpPr>
            <p:spPr>
              <a:xfrm>
                <a:off x="1915667" y="5841872"/>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05" name="object 2407">
                <a:extLst>
                  <a:ext uri="{FF2B5EF4-FFF2-40B4-BE49-F238E27FC236}">
                    <a16:creationId xmlns:a16="http://schemas.microsoft.com/office/drawing/2014/main" id="{B9DE023F-66BD-4AFC-98CC-BC8387A530C2}"/>
                  </a:ext>
                </a:extLst>
              </p:cNvPr>
              <p:cNvSpPr/>
              <p:nvPr/>
            </p:nvSpPr>
            <p:spPr>
              <a:xfrm>
                <a:off x="1915667" y="584301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06" name="object 2408">
                <a:extLst>
                  <a:ext uri="{FF2B5EF4-FFF2-40B4-BE49-F238E27FC236}">
                    <a16:creationId xmlns:a16="http://schemas.microsoft.com/office/drawing/2014/main" id="{583D0F68-94EF-4523-8A6A-8ED71D0C5A03}"/>
                  </a:ext>
                </a:extLst>
              </p:cNvPr>
              <p:cNvSpPr/>
              <p:nvPr/>
            </p:nvSpPr>
            <p:spPr>
              <a:xfrm>
                <a:off x="1916429" y="5843778"/>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07" name="object 2409">
                <a:extLst>
                  <a:ext uri="{FF2B5EF4-FFF2-40B4-BE49-F238E27FC236}">
                    <a16:creationId xmlns:a16="http://schemas.microsoft.com/office/drawing/2014/main" id="{324F1376-C08C-49DE-9B21-7CE09961EEE3}"/>
                  </a:ext>
                </a:extLst>
              </p:cNvPr>
              <p:cNvSpPr/>
              <p:nvPr/>
            </p:nvSpPr>
            <p:spPr>
              <a:xfrm>
                <a:off x="1916429" y="5844540"/>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08" name="object 2410">
                <a:extLst>
                  <a:ext uri="{FF2B5EF4-FFF2-40B4-BE49-F238E27FC236}">
                    <a16:creationId xmlns:a16="http://schemas.microsoft.com/office/drawing/2014/main" id="{F14BC09F-548B-4565-B04B-0DF19762B4F2}"/>
                  </a:ext>
                </a:extLst>
              </p:cNvPr>
              <p:cNvSpPr/>
              <p:nvPr/>
            </p:nvSpPr>
            <p:spPr>
              <a:xfrm>
                <a:off x="1917192" y="5845683"/>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09" name="object 2411">
                <a:extLst>
                  <a:ext uri="{FF2B5EF4-FFF2-40B4-BE49-F238E27FC236}">
                    <a16:creationId xmlns:a16="http://schemas.microsoft.com/office/drawing/2014/main" id="{ED5F4C8A-8B3B-4CCB-801A-0850CF77C107}"/>
                  </a:ext>
                </a:extLst>
              </p:cNvPr>
              <p:cNvSpPr/>
              <p:nvPr/>
            </p:nvSpPr>
            <p:spPr>
              <a:xfrm>
                <a:off x="1917192" y="5846826"/>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10" name="object 2412">
                <a:extLst>
                  <a:ext uri="{FF2B5EF4-FFF2-40B4-BE49-F238E27FC236}">
                    <a16:creationId xmlns:a16="http://schemas.microsoft.com/office/drawing/2014/main" id="{23FD2DEB-2E4F-422B-BE48-F79FF6754806}"/>
                  </a:ext>
                </a:extLst>
              </p:cNvPr>
              <p:cNvSpPr/>
              <p:nvPr/>
            </p:nvSpPr>
            <p:spPr>
              <a:xfrm>
                <a:off x="1917954" y="5847588"/>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11" name="object 2413">
                <a:extLst>
                  <a:ext uri="{FF2B5EF4-FFF2-40B4-BE49-F238E27FC236}">
                    <a16:creationId xmlns:a16="http://schemas.microsoft.com/office/drawing/2014/main" id="{4701FAA7-FADD-49BB-B220-892A043AE486}"/>
                  </a:ext>
                </a:extLst>
              </p:cNvPr>
              <p:cNvSpPr/>
              <p:nvPr/>
            </p:nvSpPr>
            <p:spPr>
              <a:xfrm>
                <a:off x="1917954" y="5848350"/>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12" name="object 2414">
                <a:extLst>
                  <a:ext uri="{FF2B5EF4-FFF2-40B4-BE49-F238E27FC236}">
                    <a16:creationId xmlns:a16="http://schemas.microsoft.com/office/drawing/2014/main" id="{A51BD2C9-40CB-409B-BC4C-0E33444B77C6}"/>
                  </a:ext>
                </a:extLst>
              </p:cNvPr>
              <p:cNvSpPr/>
              <p:nvPr/>
            </p:nvSpPr>
            <p:spPr>
              <a:xfrm>
                <a:off x="1918716" y="5849492"/>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13" name="object 2415">
                <a:extLst>
                  <a:ext uri="{FF2B5EF4-FFF2-40B4-BE49-F238E27FC236}">
                    <a16:creationId xmlns:a16="http://schemas.microsoft.com/office/drawing/2014/main" id="{638CBAE5-8FC1-44C9-BA92-425350A1EF4D}"/>
                  </a:ext>
                </a:extLst>
              </p:cNvPr>
              <p:cNvSpPr/>
              <p:nvPr/>
            </p:nvSpPr>
            <p:spPr>
              <a:xfrm>
                <a:off x="1918716" y="585063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14" name="object 2416">
                <a:extLst>
                  <a:ext uri="{FF2B5EF4-FFF2-40B4-BE49-F238E27FC236}">
                    <a16:creationId xmlns:a16="http://schemas.microsoft.com/office/drawing/2014/main" id="{EB4BC30A-3B65-4EF1-A6ED-512120D75FB1}"/>
                  </a:ext>
                </a:extLst>
              </p:cNvPr>
              <p:cNvSpPr/>
              <p:nvPr/>
            </p:nvSpPr>
            <p:spPr>
              <a:xfrm>
                <a:off x="1919477" y="5851397"/>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15" name="object 2417">
                <a:extLst>
                  <a:ext uri="{FF2B5EF4-FFF2-40B4-BE49-F238E27FC236}">
                    <a16:creationId xmlns:a16="http://schemas.microsoft.com/office/drawing/2014/main" id="{0A5E03E1-D983-44FB-8452-A2B22E769CC9}"/>
                  </a:ext>
                </a:extLst>
              </p:cNvPr>
              <p:cNvSpPr/>
              <p:nvPr/>
            </p:nvSpPr>
            <p:spPr>
              <a:xfrm>
                <a:off x="1919477" y="585215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16" name="object 2418">
                <a:extLst>
                  <a:ext uri="{FF2B5EF4-FFF2-40B4-BE49-F238E27FC236}">
                    <a16:creationId xmlns:a16="http://schemas.microsoft.com/office/drawing/2014/main" id="{213C1F01-6A1A-4213-BBE5-610107EE831C}"/>
                  </a:ext>
                </a:extLst>
              </p:cNvPr>
              <p:cNvSpPr/>
              <p:nvPr/>
            </p:nvSpPr>
            <p:spPr>
              <a:xfrm>
                <a:off x="1920239" y="5852921"/>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17" name="object 2419">
                <a:extLst>
                  <a:ext uri="{FF2B5EF4-FFF2-40B4-BE49-F238E27FC236}">
                    <a16:creationId xmlns:a16="http://schemas.microsoft.com/office/drawing/2014/main" id="{B24D95CD-EBA9-4C9F-911B-70737210FF11}"/>
                  </a:ext>
                </a:extLst>
              </p:cNvPr>
              <p:cNvSpPr/>
              <p:nvPr/>
            </p:nvSpPr>
            <p:spPr>
              <a:xfrm>
                <a:off x="1920239" y="585406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18" name="object 2420">
                <a:extLst>
                  <a:ext uri="{FF2B5EF4-FFF2-40B4-BE49-F238E27FC236}">
                    <a16:creationId xmlns:a16="http://schemas.microsoft.com/office/drawing/2014/main" id="{5B602182-2ED9-4D6C-A4AB-DE284093CB8C}"/>
                  </a:ext>
                </a:extLst>
              </p:cNvPr>
              <p:cNvSpPr/>
              <p:nvPr/>
            </p:nvSpPr>
            <p:spPr>
              <a:xfrm>
                <a:off x="1921001" y="585558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19" name="object 2421">
                <a:extLst>
                  <a:ext uri="{FF2B5EF4-FFF2-40B4-BE49-F238E27FC236}">
                    <a16:creationId xmlns:a16="http://schemas.microsoft.com/office/drawing/2014/main" id="{2203D548-3714-4615-8E8B-A0108F6F3C59}"/>
                  </a:ext>
                </a:extLst>
              </p:cNvPr>
              <p:cNvSpPr/>
              <p:nvPr/>
            </p:nvSpPr>
            <p:spPr>
              <a:xfrm>
                <a:off x="1921764" y="5857113"/>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20" name="object 2422">
                <a:extLst>
                  <a:ext uri="{FF2B5EF4-FFF2-40B4-BE49-F238E27FC236}">
                    <a16:creationId xmlns:a16="http://schemas.microsoft.com/office/drawing/2014/main" id="{85921F29-9724-4586-9CDE-283FF36EC7E5}"/>
                  </a:ext>
                </a:extLst>
              </p:cNvPr>
              <p:cNvSpPr/>
              <p:nvPr/>
            </p:nvSpPr>
            <p:spPr>
              <a:xfrm>
                <a:off x="1922526" y="5858636"/>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21" name="object 2423">
                <a:extLst>
                  <a:ext uri="{FF2B5EF4-FFF2-40B4-BE49-F238E27FC236}">
                    <a16:creationId xmlns:a16="http://schemas.microsoft.com/office/drawing/2014/main" id="{6A4B15DD-CA4A-42DE-B2A9-2243CC5AA286}"/>
                  </a:ext>
                </a:extLst>
              </p:cNvPr>
              <p:cNvSpPr/>
              <p:nvPr/>
            </p:nvSpPr>
            <p:spPr>
              <a:xfrm>
                <a:off x="1923288" y="5859779"/>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22" name="object 2424">
                <a:extLst>
                  <a:ext uri="{FF2B5EF4-FFF2-40B4-BE49-F238E27FC236}">
                    <a16:creationId xmlns:a16="http://schemas.microsoft.com/office/drawing/2014/main" id="{3547E9E7-91FF-40DD-863B-104CDAF89E54}"/>
                  </a:ext>
                </a:extLst>
              </p:cNvPr>
              <p:cNvSpPr/>
              <p:nvPr/>
            </p:nvSpPr>
            <p:spPr>
              <a:xfrm>
                <a:off x="1923288" y="5860541"/>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23" name="object 2425">
                <a:extLst>
                  <a:ext uri="{FF2B5EF4-FFF2-40B4-BE49-F238E27FC236}">
                    <a16:creationId xmlns:a16="http://schemas.microsoft.com/office/drawing/2014/main" id="{7320E34B-6E41-4EBC-820D-685381435E75}"/>
                  </a:ext>
                </a:extLst>
              </p:cNvPr>
              <p:cNvSpPr/>
              <p:nvPr/>
            </p:nvSpPr>
            <p:spPr>
              <a:xfrm>
                <a:off x="1924050" y="5861303"/>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24" name="object 2426">
                <a:extLst>
                  <a:ext uri="{FF2B5EF4-FFF2-40B4-BE49-F238E27FC236}">
                    <a16:creationId xmlns:a16="http://schemas.microsoft.com/office/drawing/2014/main" id="{852A5E13-F0A5-40E5-BAC5-53F109CEF2FA}"/>
                  </a:ext>
                </a:extLst>
              </p:cNvPr>
              <p:cNvSpPr/>
              <p:nvPr/>
            </p:nvSpPr>
            <p:spPr>
              <a:xfrm>
                <a:off x="1924050" y="586206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25" name="object 2427">
                <a:extLst>
                  <a:ext uri="{FF2B5EF4-FFF2-40B4-BE49-F238E27FC236}">
                    <a16:creationId xmlns:a16="http://schemas.microsoft.com/office/drawing/2014/main" id="{A7C7773D-AC08-44CF-A5BB-21E6FD71430F}"/>
                  </a:ext>
                </a:extLst>
              </p:cNvPr>
              <p:cNvSpPr/>
              <p:nvPr/>
            </p:nvSpPr>
            <p:spPr>
              <a:xfrm>
                <a:off x="1924811" y="5862828"/>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26" name="object 2428">
                <a:extLst>
                  <a:ext uri="{FF2B5EF4-FFF2-40B4-BE49-F238E27FC236}">
                    <a16:creationId xmlns:a16="http://schemas.microsoft.com/office/drawing/2014/main" id="{420FD139-3A64-4A7D-8274-E3F27696F316}"/>
                  </a:ext>
                </a:extLst>
              </p:cNvPr>
              <p:cNvSpPr/>
              <p:nvPr/>
            </p:nvSpPr>
            <p:spPr>
              <a:xfrm>
                <a:off x="1924811" y="5863971"/>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27" name="object 2429">
                <a:extLst>
                  <a:ext uri="{FF2B5EF4-FFF2-40B4-BE49-F238E27FC236}">
                    <a16:creationId xmlns:a16="http://schemas.microsoft.com/office/drawing/2014/main" id="{9F689AA6-1F11-49BD-BDEA-37B350E2C02D}"/>
                  </a:ext>
                </a:extLst>
              </p:cNvPr>
              <p:cNvSpPr/>
              <p:nvPr/>
            </p:nvSpPr>
            <p:spPr>
              <a:xfrm>
                <a:off x="1925573" y="586549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28" name="object 2430">
                <a:extLst>
                  <a:ext uri="{FF2B5EF4-FFF2-40B4-BE49-F238E27FC236}">
                    <a16:creationId xmlns:a16="http://schemas.microsoft.com/office/drawing/2014/main" id="{A7FE7854-1CAB-404F-9632-C905CD2C6B46}"/>
                  </a:ext>
                </a:extLst>
              </p:cNvPr>
              <p:cNvSpPr/>
              <p:nvPr/>
            </p:nvSpPr>
            <p:spPr>
              <a:xfrm>
                <a:off x="1926335" y="586701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29" name="object 2431">
                <a:extLst>
                  <a:ext uri="{FF2B5EF4-FFF2-40B4-BE49-F238E27FC236}">
                    <a16:creationId xmlns:a16="http://schemas.microsoft.com/office/drawing/2014/main" id="{9BAC0B52-C2CF-459D-A4FC-666B00C2820B}"/>
                  </a:ext>
                </a:extLst>
              </p:cNvPr>
              <p:cNvSpPr/>
              <p:nvPr/>
            </p:nvSpPr>
            <p:spPr>
              <a:xfrm>
                <a:off x="1927098" y="5868161"/>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30" name="object 2432">
                <a:extLst>
                  <a:ext uri="{FF2B5EF4-FFF2-40B4-BE49-F238E27FC236}">
                    <a16:creationId xmlns:a16="http://schemas.microsoft.com/office/drawing/2014/main" id="{14A0BBCA-3AE5-44F0-934B-D782E5A19B13}"/>
                  </a:ext>
                </a:extLst>
              </p:cNvPr>
              <p:cNvSpPr/>
              <p:nvPr/>
            </p:nvSpPr>
            <p:spPr>
              <a:xfrm>
                <a:off x="1927098" y="5868923"/>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31" name="object 2433">
                <a:extLst>
                  <a:ext uri="{FF2B5EF4-FFF2-40B4-BE49-F238E27FC236}">
                    <a16:creationId xmlns:a16="http://schemas.microsoft.com/office/drawing/2014/main" id="{00EA8A9E-A08E-426A-A7BC-83BEE2DBAB00}"/>
                  </a:ext>
                </a:extLst>
              </p:cNvPr>
              <p:cNvSpPr/>
              <p:nvPr/>
            </p:nvSpPr>
            <p:spPr>
              <a:xfrm>
                <a:off x="1927860" y="5869685"/>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32" name="object 2434">
                <a:extLst>
                  <a:ext uri="{FF2B5EF4-FFF2-40B4-BE49-F238E27FC236}">
                    <a16:creationId xmlns:a16="http://schemas.microsoft.com/office/drawing/2014/main" id="{98F5216D-60E6-41AE-8C4A-B4C7F6B914E4}"/>
                  </a:ext>
                </a:extLst>
              </p:cNvPr>
              <p:cNvSpPr/>
              <p:nvPr/>
            </p:nvSpPr>
            <p:spPr>
              <a:xfrm>
                <a:off x="1927860" y="5870447"/>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33" name="object 2435">
                <a:extLst>
                  <a:ext uri="{FF2B5EF4-FFF2-40B4-BE49-F238E27FC236}">
                    <a16:creationId xmlns:a16="http://schemas.microsoft.com/office/drawing/2014/main" id="{FF06E0E9-87AC-4C99-9240-BF3E41F213AA}"/>
                  </a:ext>
                </a:extLst>
              </p:cNvPr>
              <p:cNvSpPr/>
              <p:nvPr/>
            </p:nvSpPr>
            <p:spPr>
              <a:xfrm>
                <a:off x="1928622" y="5871209"/>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34" name="object 2436">
                <a:extLst>
                  <a:ext uri="{FF2B5EF4-FFF2-40B4-BE49-F238E27FC236}">
                    <a16:creationId xmlns:a16="http://schemas.microsoft.com/office/drawing/2014/main" id="{0EB3F185-11A6-47C3-B6F9-2D5EAAF1011E}"/>
                  </a:ext>
                </a:extLst>
              </p:cNvPr>
              <p:cNvSpPr/>
              <p:nvPr/>
            </p:nvSpPr>
            <p:spPr>
              <a:xfrm>
                <a:off x="1928622" y="5872353"/>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35" name="object 2437">
                <a:extLst>
                  <a:ext uri="{FF2B5EF4-FFF2-40B4-BE49-F238E27FC236}">
                    <a16:creationId xmlns:a16="http://schemas.microsoft.com/office/drawing/2014/main" id="{AA5191AB-F126-427D-A730-BC41925BF6B8}"/>
                  </a:ext>
                </a:extLst>
              </p:cNvPr>
              <p:cNvSpPr/>
              <p:nvPr/>
            </p:nvSpPr>
            <p:spPr>
              <a:xfrm>
                <a:off x="1929383" y="5873877"/>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36" name="object 2438">
                <a:extLst>
                  <a:ext uri="{FF2B5EF4-FFF2-40B4-BE49-F238E27FC236}">
                    <a16:creationId xmlns:a16="http://schemas.microsoft.com/office/drawing/2014/main" id="{A88C8D4C-AFC7-412C-AC33-332F209E3802}"/>
                  </a:ext>
                </a:extLst>
              </p:cNvPr>
              <p:cNvSpPr/>
              <p:nvPr/>
            </p:nvSpPr>
            <p:spPr>
              <a:xfrm>
                <a:off x="1930145" y="5875401"/>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37" name="object 2439">
                <a:extLst>
                  <a:ext uri="{FF2B5EF4-FFF2-40B4-BE49-F238E27FC236}">
                    <a16:creationId xmlns:a16="http://schemas.microsoft.com/office/drawing/2014/main" id="{8AF50A4C-B272-403B-A6A1-920DF1A87E0D}"/>
                  </a:ext>
                </a:extLst>
              </p:cNvPr>
              <p:cNvSpPr/>
              <p:nvPr/>
            </p:nvSpPr>
            <p:spPr>
              <a:xfrm>
                <a:off x="1930907" y="587692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38" name="object 2440">
                <a:extLst>
                  <a:ext uri="{FF2B5EF4-FFF2-40B4-BE49-F238E27FC236}">
                    <a16:creationId xmlns:a16="http://schemas.microsoft.com/office/drawing/2014/main" id="{432281DF-48B9-4C78-949A-BFCFBBE0F07C}"/>
                  </a:ext>
                </a:extLst>
              </p:cNvPr>
              <p:cNvSpPr/>
              <p:nvPr/>
            </p:nvSpPr>
            <p:spPr>
              <a:xfrm>
                <a:off x="1931670" y="5878448"/>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39" name="object 2441">
                <a:extLst>
                  <a:ext uri="{FF2B5EF4-FFF2-40B4-BE49-F238E27FC236}">
                    <a16:creationId xmlns:a16="http://schemas.microsoft.com/office/drawing/2014/main" id="{B9B465A9-9298-4E73-A39E-F2D84B7F1A67}"/>
                  </a:ext>
                </a:extLst>
              </p:cNvPr>
              <p:cNvSpPr/>
              <p:nvPr/>
            </p:nvSpPr>
            <p:spPr>
              <a:xfrm>
                <a:off x="1932432" y="5879972"/>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40" name="object 2442">
                <a:extLst>
                  <a:ext uri="{FF2B5EF4-FFF2-40B4-BE49-F238E27FC236}">
                    <a16:creationId xmlns:a16="http://schemas.microsoft.com/office/drawing/2014/main" id="{D4FF9F50-4450-4B78-8388-B6E5C2B25F2B}"/>
                  </a:ext>
                </a:extLst>
              </p:cNvPr>
              <p:cNvSpPr/>
              <p:nvPr/>
            </p:nvSpPr>
            <p:spPr>
              <a:xfrm>
                <a:off x="1933194" y="5881496"/>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41" name="object 2443">
                <a:extLst>
                  <a:ext uri="{FF2B5EF4-FFF2-40B4-BE49-F238E27FC236}">
                    <a16:creationId xmlns:a16="http://schemas.microsoft.com/office/drawing/2014/main" id="{20B586AA-A1AE-4F55-AFCF-9B2228398D9D}"/>
                  </a:ext>
                </a:extLst>
              </p:cNvPr>
              <p:cNvSpPr/>
              <p:nvPr/>
            </p:nvSpPr>
            <p:spPr>
              <a:xfrm>
                <a:off x="1933955" y="5883021"/>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42" name="object 2444">
                <a:extLst>
                  <a:ext uri="{FF2B5EF4-FFF2-40B4-BE49-F238E27FC236}">
                    <a16:creationId xmlns:a16="http://schemas.microsoft.com/office/drawing/2014/main" id="{450575A1-EC92-4AB7-AEDC-E332F0B08EF9}"/>
                  </a:ext>
                </a:extLst>
              </p:cNvPr>
              <p:cNvSpPr/>
              <p:nvPr/>
            </p:nvSpPr>
            <p:spPr>
              <a:xfrm>
                <a:off x="1934717" y="588454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43" name="object 2445">
                <a:extLst>
                  <a:ext uri="{FF2B5EF4-FFF2-40B4-BE49-F238E27FC236}">
                    <a16:creationId xmlns:a16="http://schemas.microsoft.com/office/drawing/2014/main" id="{CEFE120F-4B95-4030-BCB7-FE9B939FC9F2}"/>
                  </a:ext>
                </a:extLst>
              </p:cNvPr>
              <p:cNvSpPr/>
              <p:nvPr/>
            </p:nvSpPr>
            <p:spPr>
              <a:xfrm>
                <a:off x="1935479" y="588606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44" name="object 2446">
                <a:extLst>
                  <a:ext uri="{FF2B5EF4-FFF2-40B4-BE49-F238E27FC236}">
                    <a16:creationId xmlns:a16="http://schemas.microsoft.com/office/drawing/2014/main" id="{50D06E1C-F3CA-4FD4-94E6-51D414E2CB48}"/>
                  </a:ext>
                </a:extLst>
              </p:cNvPr>
              <p:cNvSpPr/>
              <p:nvPr/>
            </p:nvSpPr>
            <p:spPr>
              <a:xfrm>
                <a:off x="1936242" y="5887592"/>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45" name="object 2447">
                <a:extLst>
                  <a:ext uri="{FF2B5EF4-FFF2-40B4-BE49-F238E27FC236}">
                    <a16:creationId xmlns:a16="http://schemas.microsoft.com/office/drawing/2014/main" id="{278A792F-8CB7-4B6E-B4AF-9C5BF6EF9735}"/>
                  </a:ext>
                </a:extLst>
              </p:cNvPr>
              <p:cNvSpPr/>
              <p:nvPr/>
            </p:nvSpPr>
            <p:spPr>
              <a:xfrm>
                <a:off x="1937004" y="5889116"/>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46" name="object 2448">
                <a:extLst>
                  <a:ext uri="{FF2B5EF4-FFF2-40B4-BE49-F238E27FC236}">
                    <a16:creationId xmlns:a16="http://schemas.microsoft.com/office/drawing/2014/main" id="{2D649AEC-6EFE-45ED-9698-EE18E53FBF81}"/>
                  </a:ext>
                </a:extLst>
              </p:cNvPr>
              <p:cNvSpPr/>
              <p:nvPr/>
            </p:nvSpPr>
            <p:spPr>
              <a:xfrm>
                <a:off x="1937766" y="5890640"/>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47" name="object 2449">
                <a:extLst>
                  <a:ext uri="{FF2B5EF4-FFF2-40B4-BE49-F238E27FC236}">
                    <a16:creationId xmlns:a16="http://schemas.microsoft.com/office/drawing/2014/main" id="{960A66D6-FDDC-44AB-A91F-1346063B8FEE}"/>
                  </a:ext>
                </a:extLst>
              </p:cNvPr>
              <p:cNvSpPr/>
              <p:nvPr/>
            </p:nvSpPr>
            <p:spPr>
              <a:xfrm>
                <a:off x="1938527" y="589216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48" name="object 2450">
                <a:extLst>
                  <a:ext uri="{FF2B5EF4-FFF2-40B4-BE49-F238E27FC236}">
                    <a16:creationId xmlns:a16="http://schemas.microsoft.com/office/drawing/2014/main" id="{94013907-0A9E-4084-B724-955DFDBCAE1D}"/>
                  </a:ext>
                </a:extLst>
              </p:cNvPr>
              <p:cNvSpPr/>
              <p:nvPr/>
            </p:nvSpPr>
            <p:spPr>
              <a:xfrm>
                <a:off x="1939289" y="589368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49" name="object 2451">
                <a:extLst>
                  <a:ext uri="{FF2B5EF4-FFF2-40B4-BE49-F238E27FC236}">
                    <a16:creationId xmlns:a16="http://schemas.microsoft.com/office/drawing/2014/main" id="{468D41D7-AF0E-45B4-B25D-1326E276E92D}"/>
                  </a:ext>
                </a:extLst>
              </p:cNvPr>
              <p:cNvSpPr/>
              <p:nvPr/>
            </p:nvSpPr>
            <p:spPr>
              <a:xfrm>
                <a:off x="1940051" y="5895213"/>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50" name="object 2452">
                <a:extLst>
                  <a:ext uri="{FF2B5EF4-FFF2-40B4-BE49-F238E27FC236}">
                    <a16:creationId xmlns:a16="http://schemas.microsoft.com/office/drawing/2014/main" id="{38099788-C8F9-45A8-BD7C-ED5942DB3B3A}"/>
                  </a:ext>
                </a:extLst>
              </p:cNvPr>
              <p:cNvSpPr/>
              <p:nvPr/>
            </p:nvSpPr>
            <p:spPr>
              <a:xfrm>
                <a:off x="1940814" y="5896736"/>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51" name="object 2453">
                <a:extLst>
                  <a:ext uri="{FF2B5EF4-FFF2-40B4-BE49-F238E27FC236}">
                    <a16:creationId xmlns:a16="http://schemas.microsoft.com/office/drawing/2014/main" id="{17ED78AE-541B-454D-99F4-26CAE054E795}"/>
                  </a:ext>
                </a:extLst>
              </p:cNvPr>
              <p:cNvSpPr/>
              <p:nvPr/>
            </p:nvSpPr>
            <p:spPr>
              <a:xfrm>
                <a:off x="1941576" y="5898260"/>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52" name="object 2454">
                <a:extLst>
                  <a:ext uri="{FF2B5EF4-FFF2-40B4-BE49-F238E27FC236}">
                    <a16:creationId xmlns:a16="http://schemas.microsoft.com/office/drawing/2014/main" id="{8CB612CB-6384-4F7B-A6CA-E28871ABE812}"/>
                  </a:ext>
                </a:extLst>
              </p:cNvPr>
              <p:cNvSpPr/>
              <p:nvPr/>
            </p:nvSpPr>
            <p:spPr>
              <a:xfrm>
                <a:off x="1942338" y="5899784"/>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53" name="object 2455">
                <a:extLst>
                  <a:ext uri="{FF2B5EF4-FFF2-40B4-BE49-F238E27FC236}">
                    <a16:creationId xmlns:a16="http://schemas.microsoft.com/office/drawing/2014/main" id="{F14C86DA-8EE3-4FF5-A972-6A120CE929B0}"/>
                  </a:ext>
                </a:extLst>
              </p:cNvPr>
              <p:cNvSpPr/>
              <p:nvPr/>
            </p:nvSpPr>
            <p:spPr>
              <a:xfrm>
                <a:off x="1943100" y="590130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54" name="object 2456">
                <a:extLst>
                  <a:ext uri="{FF2B5EF4-FFF2-40B4-BE49-F238E27FC236}">
                    <a16:creationId xmlns:a16="http://schemas.microsoft.com/office/drawing/2014/main" id="{D5B93CD7-B0C9-4053-A7D9-D8E4F2B155E9}"/>
                  </a:ext>
                </a:extLst>
              </p:cNvPr>
              <p:cNvSpPr/>
              <p:nvPr/>
            </p:nvSpPr>
            <p:spPr>
              <a:xfrm>
                <a:off x="1943861" y="5902833"/>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55" name="object 2457">
                <a:extLst>
                  <a:ext uri="{FF2B5EF4-FFF2-40B4-BE49-F238E27FC236}">
                    <a16:creationId xmlns:a16="http://schemas.microsoft.com/office/drawing/2014/main" id="{0406EC77-5E6E-404C-80E0-48797A2067E5}"/>
                  </a:ext>
                </a:extLst>
              </p:cNvPr>
              <p:cNvSpPr/>
              <p:nvPr/>
            </p:nvSpPr>
            <p:spPr>
              <a:xfrm>
                <a:off x="1944623" y="5904357"/>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56" name="object 2458">
                <a:extLst>
                  <a:ext uri="{FF2B5EF4-FFF2-40B4-BE49-F238E27FC236}">
                    <a16:creationId xmlns:a16="http://schemas.microsoft.com/office/drawing/2014/main" id="{460C07E0-54B8-48C8-A7A4-42507ED325F9}"/>
                  </a:ext>
                </a:extLst>
              </p:cNvPr>
              <p:cNvSpPr/>
              <p:nvPr/>
            </p:nvSpPr>
            <p:spPr>
              <a:xfrm>
                <a:off x="1945385" y="5905880"/>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57" name="object 2459">
                <a:extLst>
                  <a:ext uri="{FF2B5EF4-FFF2-40B4-BE49-F238E27FC236}">
                    <a16:creationId xmlns:a16="http://schemas.microsoft.com/office/drawing/2014/main" id="{92C06C0D-FA74-4492-BCBB-92A8DD833FEE}"/>
                  </a:ext>
                </a:extLst>
              </p:cNvPr>
              <p:cNvSpPr/>
              <p:nvPr/>
            </p:nvSpPr>
            <p:spPr>
              <a:xfrm>
                <a:off x="1946148" y="5907404"/>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58" name="object 2460">
                <a:extLst>
                  <a:ext uri="{FF2B5EF4-FFF2-40B4-BE49-F238E27FC236}">
                    <a16:creationId xmlns:a16="http://schemas.microsoft.com/office/drawing/2014/main" id="{BED11B46-5EEF-4B6A-97E5-3672C5385827}"/>
                  </a:ext>
                </a:extLst>
              </p:cNvPr>
              <p:cNvSpPr/>
              <p:nvPr/>
            </p:nvSpPr>
            <p:spPr>
              <a:xfrm>
                <a:off x="1946910" y="5908928"/>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59" name="object 2461">
                <a:extLst>
                  <a:ext uri="{FF2B5EF4-FFF2-40B4-BE49-F238E27FC236}">
                    <a16:creationId xmlns:a16="http://schemas.microsoft.com/office/drawing/2014/main" id="{0D9547C0-A028-41D5-AD8E-0FA0CA04D413}"/>
                  </a:ext>
                </a:extLst>
              </p:cNvPr>
              <p:cNvSpPr/>
              <p:nvPr/>
            </p:nvSpPr>
            <p:spPr>
              <a:xfrm>
                <a:off x="1947672" y="5910453"/>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60" name="object 2462">
                <a:extLst>
                  <a:ext uri="{FF2B5EF4-FFF2-40B4-BE49-F238E27FC236}">
                    <a16:creationId xmlns:a16="http://schemas.microsoft.com/office/drawing/2014/main" id="{C7581FA5-BCB8-4DCD-AECD-321EC697A054}"/>
                  </a:ext>
                </a:extLst>
              </p:cNvPr>
              <p:cNvSpPr/>
              <p:nvPr/>
            </p:nvSpPr>
            <p:spPr>
              <a:xfrm>
                <a:off x="1948433" y="5911977"/>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61" name="object 2463">
                <a:extLst>
                  <a:ext uri="{FF2B5EF4-FFF2-40B4-BE49-F238E27FC236}">
                    <a16:creationId xmlns:a16="http://schemas.microsoft.com/office/drawing/2014/main" id="{10E8274F-4769-40ED-818E-51936D165C94}"/>
                  </a:ext>
                </a:extLst>
              </p:cNvPr>
              <p:cNvSpPr/>
              <p:nvPr/>
            </p:nvSpPr>
            <p:spPr>
              <a:xfrm>
                <a:off x="1949195" y="5913501"/>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62" name="object 2464">
                <a:extLst>
                  <a:ext uri="{FF2B5EF4-FFF2-40B4-BE49-F238E27FC236}">
                    <a16:creationId xmlns:a16="http://schemas.microsoft.com/office/drawing/2014/main" id="{C0703B94-5976-46FC-9A22-B70CA308C53A}"/>
                  </a:ext>
                </a:extLst>
              </p:cNvPr>
              <p:cNvSpPr/>
              <p:nvPr/>
            </p:nvSpPr>
            <p:spPr>
              <a:xfrm>
                <a:off x="1949957" y="591502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63" name="object 2465">
                <a:extLst>
                  <a:ext uri="{FF2B5EF4-FFF2-40B4-BE49-F238E27FC236}">
                    <a16:creationId xmlns:a16="http://schemas.microsoft.com/office/drawing/2014/main" id="{B5156CBF-7446-47DF-B8A4-1B38D73F832B}"/>
                  </a:ext>
                </a:extLst>
              </p:cNvPr>
              <p:cNvSpPr/>
              <p:nvPr/>
            </p:nvSpPr>
            <p:spPr>
              <a:xfrm>
                <a:off x="1950720" y="5916548"/>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64" name="object 2466">
                <a:extLst>
                  <a:ext uri="{FF2B5EF4-FFF2-40B4-BE49-F238E27FC236}">
                    <a16:creationId xmlns:a16="http://schemas.microsoft.com/office/drawing/2014/main" id="{14D5DA11-2D37-4074-AD75-56D461D795B3}"/>
                  </a:ext>
                </a:extLst>
              </p:cNvPr>
              <p:cNvSpPr/>
              <p:nvPr/>
            </p:nvSpPr>
            <p:spPr>
              <a:xfrm>
                <a:off x="1951482" y="5918072"/>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65" name="object 2467">
                <a:extLst>
                  <a:ext uri="{FF2B5EF4-FFF2-40B4-BE49-F238E27FC236}">
                    <a16:creationId xmlns:a16="http://schemas.microsoft.com/office/drawing/2014/main" id="{455C50B4-820E-4765-B956-297F41B13F01}"/>
                  </a:ext>
                </a:extLst>
              </p:cNvPr>
              <p:cNvSpPr/>
              <p:nvPr/>
            </p:nvSpPr>
            <p:spPr>
              <a:xfrm>
                <a:off x="1952244" y="5919596"/>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66" name="object 2468">
                <a:extLst>
                  <a:ext uri="{FF2B5EF4-FFF2-40B4-BE49-F238E27FC236}">
                    <a16:creationId xmlns:a16="http://schemas.microsoft.com/office/drawing/2014/main" id="{563BABD4-1EF2-40B6-9041-B96D8FA4DF1A}"/>
                  </a:ext>
                </a:extLst>
              </p:cNvPr>
              <p:cNvSpPr/>
              <p:nvPr/>
            </p:nvSpPr>
            <p:spPr>
              <a:xfrm>
                <a:off x="1953005" y="5921121"/>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67" name="object 2469">
                <a:extLst>
                  <a:ext uri="{FF2B5EF4-FFF2-40B4-BE49-F238E27FC236}">
                    <a16:creationId xmlns:a16="http://schemas.microsoft.com/office/drawing/2014/main" id="{5656C2DF-2C8A-4375-A046-B311F44D1F83}"/>
                  </a:ext>
                </a:extLst>
              </p:cNvPr>
              <p:cNvSpPr/>
              <p:nvPr/>
            </p:nvSpPr>
            <p:spPr>
              <a:xfrm>
                <a:off x="1953767" y="592264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68" name="object 2470">
                <a:extLst>
                  <a:ext uri="{FF2B5EF4-FFF2-40B4-BE49-F238E27FC236}">
                    <a16:creationId xmlns:a16="http://schemas.microsoft.com/office/drawing/2014/main" id="{E6A90D84-86E7-4977-B8C6-988EE052C93D}"/>
                  </a:ext>
                </a:extLst>
              </p:cNvPr>
              <p:cNvSpPr/>
              <p:nvPr/>
            </p:nvSpPr>
            <p:spPr>
              <a:xfrm>
                <a:off x="1954529" y="592416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69" name="object 2471">
                <a:extLst>
                  <a:ext uri="{FF2B5EF4-FFF2-40B4-BE49-F238E27FC236}">
                    <a16:creationId xmlns:a16="http://schemas.microsoft.com/office/drawing/2014/main" id="{ADC6DFB9-6420-44E2-8057-45D1493ACA4E}"/>
                  </a:ext>
                </a:extLst>
              </p:cNvPr>
              <p:cNvSpPr/>
              <p:nvPr/>
            </p:nvSpPr>
            <p:spPr>
              <a:xfrm>
                <a:off x="1955292" y="5925311"/>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70" name="object 2472">
                <a:extLst>
                  <a:ext uri="{FF2B5EF4-FFF2-40B4-BE49-F238E27FC236}">
                    <a16:creationId xmlns:a16="http://schemas.microsoft.com/office/drawing/2014/main" id="{18C0EA4A-9277-4FC5-88C3-07C3042EBC2A}"/>
                  </a:ext>
                </a:extLst>
              </p:cNvPr>
              <p:cNvSpPr/>
              <p:nvPr/>
            </p:nvSpPr>
            <p:spPr>
              <a:xfrm>
                <a:off x="1956054" y="5926073"/>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71" name="object 2473">
                <a:extLst>
                  <a:ext uri="{FF2B5EF4-FFF2-40B4-BE49-F238E27FC236}">
                    <a16:creationId xmlns:a16="http://schemas.microsoft.com/office/drawing/2014/main" id="{71861110-D836-44F9-A66B-64A93133479C}"/>
                  </a:ext>
                </a:extLst>
              </p:cNvPr>
              <p:cNvSpPr/>
              <p:nvPr/>
            </p:nvSpPr>
            <p:spPr>
              <a:xfrm>
                <a:off x="1956054" y="592683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72" name="object 2474">
                <a:extLst>
                  <a:ext uri="{FF2B5EF4-FFF2-40B4-BE49-F238E27FC236}">
                    <a16:creationId xmlns:a16="http://schemas.microsoft.com/office/drawing/2014/main" id="{C98CD8FF-4B95-4E05-8C14-CDB51A918FE9}"/>
                  </a:ext>
                </a:extLst>
              </p:cNvPr>
              <p:cNvSpPr/>
              <p:nvPr/>
            </p:nvSpPr>
            <p:spPr>
              <a:xfrm>
                <a:off x="1956816" y="5927597"/>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73" name="object 2475">
                <a:extLst>
                  <a:ext uri="{FF2B5EF4-FFF2-40B4-BE49-F238E27FC236}">
                    <a16:creationId xmlns:a16="http://schemas.microsoft.com/office/drawing/2014/main" id="{B6E0CD11-9FFD-42DA-BB06-2F12C8E7538F}"/>
                  </a:ext>
                </a:extLst>
              </p:cNvPr>
              <p:cNvSpPr/>
              <p:nvPr/>
            </p:nvSpPr>
            <p:spPr>
              <a:xfrm>
                <a:off x="1956816" y="592835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74" name="object 2476">
                <a:extLst>
                  <a:ext uri="{FF2B5EF4-FFF2-40B4-BE49-F238E27FC236}">
                    <a16:creationId xmlns:a16="http://schemas.microsoft.com/office/drawing/2014/main" id="{449E515A-3F45-42EB-B0FB-A60258884A66}"/>
                  </a:ext>
                </a:extLst>
              </p:cNvPr>
              <p:cNvSpPr/>
              <p:nvPr/>
            </p:nvSpPr>
            <p:spPr>
              <a:xfrm>
                <a:off x="1957577" y="5929121"/>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75" name="object 2477">
                <a:extLst>
                  <a:ext uri="{FF2B5EF4-FFF2-40B4-BE49-F238E27FC236}">
                    <a16:creationId xmlns:a16="http://schemas.microsoft.com/office/drawing/2014/main" id="{791367AF-418F-4432-9532-4D2CC40B1791}"/>
                  </a:ext>
                </a:extLst>
              </p:cNvPr>
              <p:cNvSpPr/>
              <p:nvPr/>
            </p:nvSpPr>
            <p:spPr>
              <a:xfrm>
                <a:off x="1957577" y="5929884"/>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76" name="object 2478">
                <a:extLst>
                  <a:ext uri="{FF2B5EF4-FFF2-40B4-BE49-F238E27FC236}">
                    <a16:creationId xmlns:a16="http://schemas.microsoft.com/office/drawing/2014/main" id="{3BEC471B-B6FE-4C2B-BAB4-15595F9D7B58}"/>
                  </a:ext>
                </a:extLst>
              </p:cNvPr>
              <p:cNvSpPr/>
              <p:nvPr/>
            </p:nvSpPr>
            <p:spPr>
              <a:xfrm>
                <a:off x="1958339" y="5930646"/>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77" name="object 2479">
                <a:extLst>
                  <a:ext uri="{FF2B5EF4-FFF2-40B4-BE49-F238E27FC236}">
                    <a16:creationId xmlns:a16="http://schemas.microsoft.com/office/drawing/2014/main" id="{ED723672-439F-43BC-9819-2A942099483C}"/>
                  </a:ext>
                </a:extLst>
              </p:cNvPr>
              <p:cNvSpPr/>
              <p:nvPr/>
            </p:nvSpPr>
            <p:spPr>
              <a:xfrm>
                <a:off x="1958339" y="5931408"/>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78" name="object 2480">
                <a:extLst>
                  <a:ext uri="{FF2B5EF4-FFF2-40B4-BE49-F238E27FC236}">
                    <a16:creationId xmlns:a16="http://schemas.microsoft.com/office/drawing/2014/main" id="{6DDF27BE-EEF2-4623-A998-7A3456FCFAA7}"/>
                  </a:ext>
                </a:extLst>
              </p:cNvPr>
              <p:cNvSpPr/>
              <p:nvPr/>
            </p:nvSpPr>
            <p:spPr>
              <a:xfrm>
                <a:off x="1959101" y="5932170"/>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79" name="object 2481">
                <a:extLst>
                  <a:ext uri="{FF2B5EF4-FFF2-40B4-BE49-F238E27FC236}">
                    <a16:creationId xmlns:a16="http://schemas.microsoft.com/office/drawing/2014/main" id="{AF81A2BB-5780-463F-A8B1-9E93BB13D176}"/>
                  </a:ext>
                </a:extLst>
              </p:cNvPr>
              <p:cNvSpPr/>
              <p:nvPr/>
            </p:nvSpPr>
            <p:spPr>
              <a:xfrm>
                <a:off x="1959101" y="5932932"/>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80" name="object 2482">
                <a:extLst>
                  <a:ext uri="{FF2B5EF4-FFF2-40B4-BE49-F238E27FC236}">
                    <a16:creationId xmlns:a16="http://schemas.microsoft.com/office/drawing/2014/main" id="{78D2A03E-EE56-40A9-ABD0-46F211DA2D93}"/>
                  </a:ext>
                </a:extLst>
              </p:cNvPr>
              <p:cNvSpPr/>
              <p:nvPr/>
            </p:nvSpPr>
            <p:spPr>
              <a:xfrm>
                <a:off x="1959864" y="5933694"/>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81" name="object 2483">
                <a:extLst>
                  <a:ext uri="{FF2B5EF4-FFF2-40B4-BE49-F238E27FC236}">
                    <a16:creationId xmlns:a16="http://schemas.microsoft.com/office/drawing/2014/main" id="{DA16E9AF-CEC7-4FFA-8968-47C54476805B}"/>
                  </a:ext>
                </a:extLst>
              </p:cNvPr>
              <p:cNvSpPr/>
              <p:nvPr/>
            </p:nvSpPr>
            <p:spPr>
              <a:xfrm>
                <a:off x="1959864" y="593445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82" name="object 2484">
                <a:extLst>
                  <a:ext uri="{FF2B5EF4-FFF2-40B4-BE49-F238E27FC236}">
                    <a16:creationId xmlns:a16="http://schemas.microsoft.com/office/drawing/2014/main" id="{76BD8506-7C16-478A-A443-AD9B8B1A375C}"/>
                  </a:ext>
                </a:extLst>
              </p:cNvPr>
              <p:cNvSpPr/>
              <p:nvPr/>
            </p:nvSpPr>
            <p:spPr>
              <a:xfrm>
                <a:off x="1960626" y="5935217"/>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83" name="object 2485">
                <a:extLst>
                  <a:ext uri="{FF2B5EF4-FFF2-40B4-BE49-F238E27FC236}">
                    <a16:creationId xmlns:a16="http://schemas.microsoft.com/office/drawing/2014/main" id="{933055E4-709C-4AA9-B306-8E300E6F6306}"/>
                  </a:ext>
                </a:extLst>
              </p:cNvPr>
              <p:cNvSpPr/>
              <p:nvPr/>
            </p:nvSpPr>
            <p:spPr>
              <a:xfrm>
                <a:off x="1960626" y="593597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84" name="object 2486">
                <a:extLst>
                  <a:ext uri="{FF2B5EF4-FFF2-40B4-BE49-F238E27FC236}">
                    <a16:creationId xmlns:a16="http://schemas.microsoft.com/office/drawing/2014/main" id="{7AFAF344-6759-4944-A294-D0F5F98B3209}"/>
                  </a:ext>
                </a:extLst>
              </p:cNvPr>
              <p:cNvSpPr/>
              <p:nvPr/>
            </p:nvSpPr>
            <p:spPr>
              <a:xfrm>
                <a:off x="1961388" y="5936741"/>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85" name="object 2487">
                <a:extLst>
                  <a:ext uri="{FF2B5EF4-FFF2-40B4-BE49-F238E27FC236}">
                    <a16:creationId xmlns:a16="http://schemas.microsoft.com/office/drawing/2014/main" id="{7022E37F-BF2E-4C4E-9559-265B764FEADC}"/>
                  </a:ext>
                </a:extLst>
              </p:cNvPr>
              <p:cNvSpPr/>
              <p:nvPr/>
            </p:nvSpPr>
            <p:spPr>
              <a:xfrm>
                <a:off x="1961388" y="5937503"/>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86" name="object 2488">
                <a:extLst>
                  <a:ext uri="{FF2B5EF4-FFF2-40B4-BE49-F238E27FC236}">
                    <a16:creationId xmlns:a16="http://schemas.microsoft.com/office/drawing/2014/main" id="{F9B96549-8198-45D1-8730-DCDD0158C2EA}"/>
                  </a:ext>
                </a:extLst>
              </p:cNvPr>
              <p:cNvSpPr/>
              <p:nvPr/>
            </p:nvSpPr>
            <p:spPr>
              <a:xfrm>
                <a:off x="1962150" y="5938265"/>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87" name="object 2489">
                <a:extLst>
                  <a:ext uri="{FF2B5EF4-FFF2-40B4-BE49-F238E27FC236}">
                    <a16:creationId xmlns:a16="http://schemas.microsoft.com/office/drawing/2014/main" id="{14DEA797-2434-4DD8-846D-AC07A9FA10D0}"/>
                  </a:ext>
                </a:extLst>
              </p:cNvPr>
              <p:cNvSpPr/>
              <p:nvPr/>
            </p:nvSpPr>
            <p:spPr>
              <a:xfrm>
                <a:off x="1962150" y="5939028"/>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88" name="object 2490">
                <a:extLst>
                  <a:ext uri="{FF2B5EF4-FFF2-40B4-BE49-F238E27FC236}">
                    <a16:creationId xmlns:a16="http://schemas.microsoft.com/office/drawing/2014/main" id="{AAEBA2A2-6246-4927-ADF7-0AD38B1859B8}"/>
                  </a:ext>
                </a:extLst>
              </p:cNvPr>
              <p:cNvSpPr/>
              <p:nvPr/>
            </p:nvSpPr>
            <p:spPr>
              <a:xfrm>
                <a:off x="1962911" y="5939790"/>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89" name="object 2491">
                <a:extLst>
                  <a:ext uri="{FF2B5EF4-FFF2-40B4-BE49-F238E27FC236}">
                    <a16:creationId xmlns:a16="http://schemas.microsoft.com/office/drawing/2014/main" id="{5EF51650-F3DA-4AA1-99AA-8BE4F02FA629}"/>
                  </a:ext>
                </a:extLst>
              </p:cNvPr>
              <p:cNvSpPr/>
              <p:nvPr/>
            </p:nvSpPr>
            <p:spPr>
              <a:xfrm>
                <a:off x="1962911" y="5940552"/>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90" name="object 2492">
                <a:extLst>
                  <a:ext uri="{FF2B5EF4-FFF2-40B4-BE49-F238E27FC236}">
                    <a16:creationId xmlns:a16="http://schemas.microsoft.com/office/drawing/2014/main" id="{8EE531D1-1425-484E-8213-36A26E806AD8}"/>
                  </a:ext>
                </a:extLst>
              </p:cNvPr>
              <p:cNvSpPr/>
              <p:nvPr/>
            </p:nvSpPr>
            <p:spPr>
              <a:xfrm>
                <a:off x="1963673" y="5941314"/>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91" name="object 2493">
                <a:extLst>
                  <a:ext uri="{FF2B5EF4-FFF2-40B4-BE49-F238E27FC236}">
                    <a16:creationId xmlns:a16="http://schemas.microsoft.com/office/drawing/2014/main" id="{22514413-19F2-477B-818A-2E64E0E03C6D}"/>
                  </a:ext>
                </a:extLst>
              </p:cNvPr>
              <p:cNvSpPr/>
              <p:nvPr/>
            </p:nvSpPr>
            <p:spPr>
              <a:xfrm>
                <a:off x="1963673" y="5942076"/>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92" name="object 2494">
                <a:extLst>
                  <a:ext uri="{FF2B5EF4-FFF2-40B4-BE49-F238E27FC236}">
                    <a16:creationId xmlns:a16="http://schemas.microsoft.com/office/drawing/2014/main" id="{B706AC38-B99F-4CA6-84FE-4D31D23571E1}"/>
                  </a:ext>
                </a:extLst>
              </p:cNvPr>
              <p:cNvSpPr/>
              <p:nvPr/>
            </p:nvSpPr>
            <p:spPr>
              <a:xfrm>
                <a:off x="1964435" y="5942838"/>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93" name="object 2495">
                <a:extLst>
                  <a:ext uri="{FF2B5EF4-FFF2-40B4-BE49-F238E27FC236}">
                    <a16:creationId xmlns:a16="http://schemas.microsoft.com/office/drawing/2014/main" id="{8B9445DC-1647-4F96-B9CB-8E9955D55667}"/>
                  </a:ext>
                </a:extLst>
              </p:cNvPr>
              <p:cNvSpPr/>
              <p:nvPr/>
            </p:nvSpPr>
            <p:spPr>
              <a:xfrm>
                <a:off x="1964435" y="5943600"/>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94" name="object 2496">
                <a:extLst>
                  <a:ext uri="{FF2B5EF4-FFF2-40B4-BE49-F238E27FC236}">
                    <a16:creationId xmlns:a16="http://schemas.microsoft.com/office/drawing/2014/main" id="{48294CCE-536F-4338-9B45-BE58FD218A57}"/>
                  </a:ext>
                </a:extLst>
              </p:cNvPr>
              <p:cNvSpPr/>
              <p:nvPr/>
            </p:nvSpPr>
            <p:spPr>
              <a:xfrm>
                <a:off x="1965198" y="5944361"/>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95" name="object 2497">
                <a:extLst>
                  <a:ext uri="{FF2B5EF4-FFF2-40B4-BE49-F238E27FC236}">
                    <a16:creationId xmlns:a16="http://schemas.microsoft.com/office/drawing/2014/main" id="{DDC98D04-E740-466B-A0E8-97C36BA8330F}"/>
                  </a:ext>
                </a:extLst>
              </p:cNvPr>
              <p:cNvSpPr/>
              <p:nvPr/>
            </p:nvSpPr>
            <p:spPr>
              <a:xfrm>
                <a:off x="1965960" y="5945123"/>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96" name="object 2498">
                <a:extLst>
                  <a:ext uri="{FF2B5EF4-FFF2-40B4-BE49-F238E27FC236}">
                    <a16:creationId xmlns:a16="http://schemas.microsoft.com/office/drawing/2014/main" id="{39472134-C0E2-45B8-980E-BD9815F08C49}"/>
                  </a:ext>
                </a:extLst>
              </p:cNvPr>
              <p:cNvSpPr/>
              <p:nvPr/>
            </p:nvSpPr>
            <p:spPr>
              <a:xfrm>
                <a:off x="1965960" y="594588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97" name="object 2499">
                <a:extLst>
                  <a:ext uri="{FF2B5EF4-FFF2-40B4-BE49-F238E27FC236}">
                    <a16:creationId xmlns:a16="http://schemas.microsoft.com/office/drawing/2014/main" id="{9408F020-476C-41B1-B8E3-4527389ABD45}"/>
                  </a:ext>
                </a:extLst>
              </p:cNvPr>
              <p:cNvSpPr/>
              <p:nvPr/>
            </p:nvSpPr>
            <p:spPr>
              <a:xfrm>
                <a:off x="1966722" y="5947028"/>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98" name="object 2500">
                <a:extLst>
                  <a:ext uri="{FF2B5EF4-FFF2-40B4-BE49-F238E27FC236}">
                    <a16:creationId xmlns:a16="http://schemas.microsoft.com/office/drawing/2014/main" id="{F1F607EE-4B0E-43C8-AE23-42946C579A06}"/>
                  </a:ext>
                </a:extLst>
              </p:cNvPr>
              <p:cNvSpPr/>
              <p:nvPr/>
            </p:nvSpPr>
            <p:spPr>
              <a:xfrm>
                <a:off x="1967483" y="5948171"/>
                <a:ext cx="12700" cy="0"/>
              </a:xfrm>
              <a:custGeom>
                <a:avLst/>
                <a:gdLst/>
                <a:ahLst/>
                <a:cxnLst/>
                <a:rect l="l" t="t" r="r" b="b"/>
                <a:pathLst>
                  <a:path w="12700">
                    <a:moveTo>
                      <a:pt x="0" y="0"/>
                    </a:moveTo>
                    <a:lnTo>
                      <a:pt x="1219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199" name="object 2501">
                <a:extLst>
                  <a:ext uri="{FF2B5EF4-FFF2-40B4-BE49-F238E27FC236}">
                    <a16:creationId xmlns:a16="http://schemas.microsoft.com/office/drawing/2014/main" id="{AB2C274E-2AE2-4ABD-A542-83B53C9520A0}"/>
                  </a:ext>
                </a:extLst>
              </p:cNvPr>
              <p:cNvSpPr/>
              <p:nvPr/>
            </p:nvSpPr>
            <p:spPr>
              <a:xfrm>
                <a:off x="1967483" y="5949315"/>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00" name="object 2502">
                <a:extLst>
                  <a:ext uri="{FF2B5EF4-FFF2-40B4-BE49-F238E27FC236}">
                    <a16:creationId xmlns:a16="http://schemas.microsoft.com/office/drawing/2014/main" id="{3B13D6D2-C16E-404E-B878-7A419AF53DAA}"/>
                  </a:ext>
                </a:extLst>
              </p:cNvPr>
              <p:cNvSpPr/>
              <p:nvPr/>
            </p:nvSpPr>
            <p:spPr>
              <a:xfrm>
                <a:off x="1968245" y="5950458"/>
                <a:ext cx="12700" cy="0"/>
              </a:xfrm>
              <a:custGeom>
                <a:avLst/>
                <a:gdLst/>
                <a:ahLst/>
                <a:cxnLst/>
                <a:rect l="l" t="t" r="r" b="b"/>
                <a:pathLst>
                  <a:path w="12700">
                    <a:moveTo>
                      <a:pt x="0" y="0"/>
                    </a:moveTo>
                    <a:lnTo>
                      <a:pt x="1219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01" name="object 2503">
                <a:extLst>
                  <a:ext uri="{FF2B5EF4-FFF2-40B4-BE49-F238E27FC236}">
                    <a16:creationId xmlns:a16="http://schemas.microsoft.com/office/drawing/2014/main" id="{0542409C-0FAA-4C8C-B6EF-5A05E446687E}"/>
                  </a:ext>
                </a:extLst>
              </p:cNvPr>
              <p:cNvSpPr/>
              <p:nvPr/>
            </p:nvSpPr>
            <p:spPr>
              <a:xfrm>
                <a:off x="1968245" y="5951601"/>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02" name="object 2504">
                <a:extLst>
                  <a:ext uri="{FF2B5EF4-FFF2-40B4-BE49-F238E27FC236}">
                    <a16:creationId xmlns:a16="http://schemas.microsoft.com/office/drawing/2014/main" id="{7AF0FFA1-D0C1-46D7-8A10-8EAC249B8405}"/>
                  </a:ext>
                </a:extLst>
              </p:cNvPr>
              <p:cNvSpPr/>
              <p:nvPr/>
            </p:nvSpPr>
            <p:spPr>
              <a:xfrm>
                <a:off x="1968245" y="5952744"/>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03" name="object 2505">
                <a:extLst>
                  <a:ext uri="{FF2B5EF4-FFF2-40B4-BE49-F238E27FC236}">
                    <a16:creationId xmlns:a16="http://schemas.microsoft.com/office/drawing/2014/main" id="{C5D7BAD5-2C23-4149-9AA9-D819F52C8A17}"/>
                  </a:ext>
                </a:extLst>
              </p:cNvPr>
              <p:cNvSpPr/>
              <p:nvPr/>
            </p:nvSpPr>
            <p:spPr>
              <a:xfrm>
                <a:off x="1969007" y="5953505"/>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04" name="object 2506">
                <a:extLst>
                  <a:ext uri="{FF2B5EF4-FFF2-40B4-BE49-F238E27FC236}">
                    <a16:creationId xmlns:a16="http://schemas.microsoft.com/office/drawing/2014/main" id="{081C6773-C0A4-4E32-9804-7A5B750393B7}"/>
                  </a:ext>
                </a:extLst>
              </p:cNvPr>
              <p:cNvSpPr/>
              <p:nvPr/>
            </p:nvSpPr>
            <p:spPr>
              <a:xfrm>
                <a:off x="1969007" y="5954648"/>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05" name="object 2507">
                <a:extLst>
                  <a:ext uri="{FF2B5EF4-FFF2-40B4-BE49-F238E27FC236}">
                    <a16:creationId xmlns:a16="http://schemas.microsoft.com/office/drawing/2014/main" id="{1CBED67D-0005-453C-B5C7-ED00C2CB2BF6}"/>
                  </a:ext>
                </a:extLst>
              </p:cNvPr>
              <p:cNvSpPr/>
              <p:nvPr/>
            </p:nvSpPr>
            <p:spPr>
              <a:xfrm>
                <a:off x="1969770" y="5955791"/>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06" name="object 2508">
                <a:extLst>
                  <a:ext uri="{FF2B5EF4-FFF2-40B4-BE49-F238E27FC236}">
                    <a16:creationId xmlns:a16="http://schemas.microsoft.com/office/drawing/2014/main" id="{B023715F-DA06-416F-B411-400DE7B9342F}"/>
                  </a:ext>
                </a:extLst>
              </p:cNvPr>
              <p:cNvSpPr/>
              <p:nvPr/>
            </p:nvSpPr>
            <p:spPr>
              <a:xfrm>
                <a:off x="1969770" y="5956553"/>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07" name="object 2509">
                <a:extLst>
                  <a:ext uri="{FF2B5EF4-FFF2-40B4-BE49-F238E27FC236}">
                    <a16:creationId xmlns:a16="http://schemas.microsoft.com/office/drawing/2014/main" id="{333B14CD-6623-4E2B-B931-F208FA78DDBA}"/>
                  </a:ext>
                </a:extLst>
              </p:cNvPr>
              <p:cNvSpPr/>
              <p:nvPr/>
            </p:nvSpPr>
            <p:spPr>
              <a:xfrm>
                <a:off x="1970532" y="5957315"/>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08" name="object 2510">
                <a:extLst>
                  <a:ext uri="{FF2B5EF4-FFF2-40B4-BE49-F238E27FC236}">
                    <a16:creationId xmlns:a16="http://schemas.microsoft.com/office/drawing/2014/main" id="{E8A55E31-80DD-4C17-8C1D-FA441553CC89}"/>
                  </a:ext>
                </a:extLst>
              </p:cNvPr>
              <p:cNvSpPr/>
              <p:nvPr/>
            </p:nvSpPr>
            <p:spPr>
              <a:xfrm>
                <a:off x="1970532" y="5958078"/>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09" name="object 2511">
                <a:extLst>
                  <a:ext uri="{FF2B5EF4-FFF2-40B4-BE49-F238E27FC236}">
                    <a16:creationId xmlns:a16="http://schemas.microsoft.com/office/drawing/2014/main" id="{163A8D56-4B8E-4F53-86F8-30AF1EEBE0F0}"/>
                  </a:ext>
                </a:extLst>
              </p:cNvPr>
              <p:cNvSpPr/>
              <p:nvPr/>
            </p:nvSpPr>
            <p:spPr>
              <a:xfrm>
                <a:off x="1971294" y="5958840"/>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10" name="object 2512">
                <a:extLst>
                  <a:ext uri="{FF2B5EF4-FFF2-40B4-BE49-F238E27FC236}">
                    <a16:creationId xmlns:a16="http://schemas.microsoft.com/office/drawing/2014/main" id="{FCFE27C7-3BB6-4816-B834-B42C3094C4E3}"/>
                  </a:ext>
                </a:extLst>
              </p:cNvPr>
              <p:cNvSpPr/>
              <p:nvPr/>
            </p:nvSpPr>
            <p:spPr>
              <a:xfrm>
                <a:off x="1971294" y="5959983"/>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11" name="object 2513">
                <a:extLst>
                  <a:ext uri="{FF2B5EF4-FFF2-40B4-BE49-F238E27FC236}">
                    <a16:creationId xmlns:a16="http://schemas.microsoft.com/office/drawing/2014/main" id="{E30E083D-E7E1-42AF-BC65-35F6FB66FC26}"/>
                  </a:ext>
                </a:extLst>
              </p:cNvPr>
              <p:cNvSpPr/>
              <p:nvPr/>
            </p:nvSpPr>
            <p:spPr>
              <a:xfrm>
                <a:off x="1972055" y="5961507"/>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12" name="object 2514">
                <a:extLst>
                  <a:ext uri="{FF2B5EF4-FFF2-40B4-BE49-F238E27FC236}">
                    <a16:creationId xmlns:a16="http://schemas.microsoft.com/office/drawing/2014/main" id="{73E9B5BF-1C33-47CE-AB28-A494C0CC5921}"/>
                  </a:ext>
                </a:extLst>
              </p:cNvPr>
              <p:cNvSpPr/>
              <p:nvPr/>
            </p:nvSpPr>
            <p:spPr>
              <a:xfrm>
                <a:off x="1972817" y="5962650"/>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13" name="object 2515">
                <a:extLst>
                  <a:ext uri="{FF2B5EF4-FFF2-40B4-BE49-F238E27FC236}">
                    <a16:creationId xmlns:a16="http://schemas.microsoft.com/office/drawing/2014/main" id="{80349C82-6499-43A3-BF2B-9CF63F0687BF}"/>
                  </a:ext>
                </a:extLst>
              </p:cNvPr>
              <p:cNvSpPr/>
              <p:nvPr/>
            </p:nvSpPr>
            <p:spPr>
              <a:xfrm>
                <a:off x="1972817" y="5963411"/>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14" name="object 2516">
                <a:extLst>
                  <a:ext uri="{FF2B5EF4-FFF2-40B4-BE49-F238E27FC236}">
                    <a16:creationId xmlns:a16="http://schemas.microsoft.com/office/drawing/2014/main" id="{9E916C1C-9204-4F8F-A7E0-D664A52E9BC2}"/>
                  </a:ext>
                </a:extLst>
              </p:cNvPr>
              <p:cNvSpPr/>
              <p:nvPr/>
            </p:nvSpPr>
            <p:spPr>
              <a:xfrm>
                <a:off x="1973579" y="5964173"/>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15" name="object 2517">
                <a:extLst>
                  <a:ext uri="{FF2B5EF4-FFF2-40B4-BE49-F238E27FC236}">
                    <a16:creationId xmlns:a16="http://schemas.microsoft.com/office/drawing/2014/main" id="{FEAB001D-7877-46EB-9A52-22124D2BBBE8}"/>
                  </a:ext>
                </a:extLst>
              </p:cNvPr>
              <p:cNvSpPr/>
              <p:nvPr/>
            </p:nvSpPr>
            <p:spPr>
              <a:xfrm>
                <a:off x="1973579" y="596493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16" name="object 2518">
                <a:extLst>
                  <a:ext uri="{FF2B5EF4-FFF2-40B4-BE49-F238E27FC236}">
                    <a16:creationId xmlns:a16="http://schemas.microsoft.com/office/drawing/2014/main" id="{E10FEA83-A703-4317-AD8B-9DD3BC446A28}"/>
                  </a:ext>
                </a:extLst>
              </p:cNvPr>
              <p:cNvSpPr/>
              <p:nvPr/>
            </p:nvSpPr>
            <p:spPr>
              <a:xfrm>
                <a:off x="1974342" y="5965697"/>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17" name="object 2519">
                <a:extLst>
                  <a:ext uri="{FF2B5EF4-FFF2-40B4-BE49-F238E27FC236}">
                    <a16:creationId xmlns:a16="http://schemas.microsoft.com/office/drawing/2014/main" id="{0A186869-43C3-431B-B559-B497A6D6855F}"/>
                  </a:ext>
                </a:extLst>
              </p:cNvPr>
              <p:cNvSpPr/>
              <p:nvPr/>
            </p:nvSpPr>
            <p:spPr>
              <a:xfrm>
                <a:off x="1974342" y="5966840"/>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18" name="object 2520">
                <a:extLst>
                  <a:ext uri="{FF2B5EF4-FFF2-40B4-BE49-F238E27FC236}">
                    <a16:creationId xmlns:a16="http://schemas.microsoft.com/office/drawing/2014/main" id="{3A993F0F-EE50-47CC-8C2F-9891E04F235A}"/>
                  </a:ext>
                </a:extLst>
              </p:cNvPr>
              <p:cNvSpPr/>
              <p:nvPr/>
            </p:nvSpPr>
            <p:spPr>
              <a:xfrm>
                <a:off x="1975104" y="596836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19" name="object 2521">
                <a:extLst>
                  <a:ext uri="{FF2B5EF4-FFF2-40B4-BE49-F238E27FC236}">
                    <a16:creationId xmlns:a16="http://schemas.microsoft.com/office/drawing/2014/main" id="{AC44C30A-8C16-4D5C-B238-FFB4247230D0}"/>
                  </a:ext>
                </a:extLst>
              </p:cNvPr>
              <p:cNvSpPr/>
              <p:nvPr/>
            </p:nvSpPr>
            <p:spPr>
              <a:xfrm>
                <a:off x="1975866" y="5969508"/>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20" name="object 2522">
                <a:extLst>
                  <a:ext uri="{FF2B5EF4-FFF2-40B4-BE49-F238E27FC236}">
                    <a16:creationId xmlns:a16="http://schemas.microsoft.com/office/drawing/2014/main" id="{315203C3-BC3C-4A75-A193-9BC7C157D373}"/>
                  </a:ext>
                </a:extLst>
              </p:cNvPr>
              <p:cNvSpPr/>
              <p:nvPr/>
            </p:nvSpPr>
            <p:spPr>
              <a:xfrm>
                <a:off x="1975866" y="5970270"/>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21" name="object 2523">
                <a:extLst>
                  <a:ext uri="{FF2B5EF4-FFF2-40B4-BE49-F238E27FC236}">
                    <a16:creationId xmlns:a16="http://schemas.microsoft.com/office/drawing/2014/main" id="{57F6EF93-AB11-4FBF-9187-6C23F3BBDAD6}"/>
                  </a:ext>
                </a:extLst>
              </p:cNvPr>
              <p:cNvSpPr/>
              <p:nvPr/>
            </p:nvSpPr>
            <p:spPr>
              <a:xfrm>
                <a:off x="1976627" y="5971032"/>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22" name="object 2524">
                <a:extLst>
                  <a:ext uri="{FF2B5EF4-FFF2-40B4-BE49-F238E27FC236}">
                    <a16:creationId xmlns:a16="http://schemas.microsoft.com/office/drawing/2014/main" id="{BE3BA43E-AA0D-400C-BF72-81876A4E754E}"/>
                  </a:ext>
                </a:extLst>
              </p:cNvPr>
              <p:cNvSpPr/>
              <p:nvPr/>
            </p:nvSpPr>
            <p:spPr>
              <a:xfrm>
                <a:off x="1976627" y="5971794"/>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23" name="object 2525">
                <a:extLst>
                  <a:ext uri="{FF2B5EF4-FFF2-40B4-BE49-F238E27FC236}">
                    <a16:creationId xmlns:a16="http://schemas.microsoft.com/office/drawing/2014/main" id="{F66ABC8B-9D17-4752-9C36-A16469BF3D8A}"/>
                  </a:ext>
                </a:extLst>
              </p:cNvPr>
              <p:cNvSpPr/>
              <p:nvPr/>
            </p:nvSpPr>
            <p:spPr>
              <a:xfrm>
                <a:off x="1977389" y="5972936"/>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24" name="object 2526">
                <a:extLst>
                  <a:ext uri="{FF2B5EF4-FFF2-40B4-BE49-F238E27FC236}">
                    <a16:creationId xmlns:a16="http://schemas.microsoft.com/office/drawing/2014/main" id="{1B27F36B-D82E-4E5A-9B8B-568C763DA564}"/>
                  </a:ext>
                </a:extLst>
              </p:cNvPr>
              <p:cNvSpPr/>
              <p:nvPr/>
            </p:nvSpPr>
            <p:spPr>
              <a:xfrm>
                <a:off x="1977389" y="597407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25" name="object 2527">
                <a:extLst>
                  <a:ext uri="{FF2B5EF4-FFF2-40B4-BE49-F238E27FC236}">
                    <a16:creationId xmlns:a16="http://schemas.microsoft.com/office/drawing/2014/main" id="{B8DDE113-83C3-4962-822E-ABDF68F64BF6}"/>
                  </a:ext>
                </a:extLst>
              </p:cNvPr>
              <p:cNvSpPr/>
              <p:nvPr/>
            </p:nvSpPr>
            <p:spPr>
              <a:xfrm>
                <a:off x="1978151" y="5975222"/>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26" name="object 2528">
                <a:extLst>
                  <a:ext uri="{FF2B5EF4-FFF2-40B4-BE49-F238E27FC236}">
                    <a16:creationId xmlns:a16="http://schemas.microsoft.com/office/drawing/2014/main" id="{F6A05B46-4E69-4D3B-A19E-FEFAC7CD34E6}"/>
                  </a:ext>
                </a:extLst>
              </p:cNvPr>
              <p:cNvSpPr/>
              <p:nvPr/>
            </p:nvSpPr>
            <p:spPr>
              <a:xfrm>
                <a:off x="1978914" y="5976746"/>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27" name="object 2529">
                <a:extLst>
                  <a:ext uri="{FF2B5EF4-FFF2-40B4-BE49-F238E27FC236}">
                    <a16:creationId xmlns:a16="http://schemas.microsoft.com/office/drawing/2014/main" id="{54673D90-F8DF-4345-AA49-A941188AD9A1}"/>
                  </a:ext>
                </a:extLst>
              </p:cNvPr>
              <p:cNvSpPr/>
              <p:nvPr/>
            </p:nvSpPr>
            <p:spPr>
              <a:xfrm>
                <a:off x="1978914" y="5977890"/>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28" name="object 2530">
                <a:extLst>
                  <a:ext uri="{FF2B5EF4-FFF2-40B4-BE49-F238E27FC236}">
                    <a16:creationId xmlns:a16="http://schemas.microsoft.com/office/drawing/2014/main" id="{05BF9DBF-050D-45C4-9940-C38446EAAEBE}"/>
                  </a:ext>
                </a:extLst>
              </p:cNvPr>
              <p:cNvSpPr/>
              <p:nvPr/>
            </p:nvSpPr>
            <p:spPr>
              <a:xfrm>
                <a:off x="1979676" y="5979033"/>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29" name="object 2531">
                <a:extLst>
                  <a:ext uri="{FF2B5EF4-FFF2-40B4-BE49-F238E27FC236}">
                    <a16:creationId xmlns:a16="http://schemas.microsoft.com/office/drawing/2014/main" id="{9004F489-3194-4BE4-BB01-31EBEE9798F5}"/>
                  </a:ext>
                </a:extLst>
              </p:cNvPr>
              <p:cNvSpPr/>
              <p:nvPr/>
            </p:nvSpPr>
            <p:spPr>
              <a:xfrm>
                <a:off x="1979676" y="5980176"/>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30" name="object 2532">
                <a:extLst>
                  <a:ext uri="{FF2B5EF4-FFF2-40B4-BE49-F238E27FC236}">
                    <a16:creationId xmlns:a16="http://schemas.microsoft.com/office/drawing/2014/main" id="{8E5D8D9C-A5E7-4AD2-80FB-E27C1BFE6691}"/>
                  </a:ext>
                </a:extLst>
              </p:cNvPr>
              <p:cNvSpPr/>
              <p:nvPr/>
            </p:nvSpPr>
            <p:spPr>
              <a:xfrm>
                <a:off x="1980438" y="5981319"/>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31" name="object 2533">
                <a:extLst>
                  <a:ext uri="{FF2B5EF4-FFF2-40B4-BE49-F238E27FC236}">
                    <a16:creationId xmlns:a16="http://schemas.microsoft.com/office/drawing/2014/main" id="{A4CA8720-220B-48A2-9DD3-B440AFFEE357}"/>
                  </a:ext>
                </a:extLst>
              </p:cNvPr>
              <p:cNvSpPr/>
              <p:nvPr/>
            </p:nvSpPr>
            <p:spPr>
              <a:xfrm>
                <a:off x="1981200" y="5982842"/>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32" name="object 2534">
                <a:extLst>
                  <a:ext uri="{FF2B5EF4-FFF2-40B4-BE49-F238E27FC236}">
                    <a16:creationId xmlns:a16="http://schemas.microsoft.com/office/drawing/2014/main" id="{7AD9226C-CBBD-44A6-9C38-2B928BF8279C}"/>
                  </a:ext>
                </a:extLst>
              </p:cNvPr>
              <p:cNvSpPr/>
              <p:nvPr/>
            </p:nvSpPr>
            <p:spPr>
              <a:xfrm>
                <a:off x="1981200" y="598398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33" name="object 2535">
                <a:extLst>
                  <a:ext uri="{FF2B5EF4-FFF2-40B4-BE49-F238E27FC236}">
                    <a16:creationId xmlns:a16="http://schemas.microsoft.com/office/drawing/2014/main" id="{5A94B919-8156-44ED-BA1B-CAA182EA6210}"/>
                  </a:ext>
                </a:extLst>
              </p:cNvPr>
              <p:cNvSpPr/>
              <p:nvPr/>
            </p:nvSpPr>
            <p:spPr>
              <a:xfrm>
                <a:off x="1981961" y="5985128"/>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34" name="object 2536">
                <a:extLst>
                  <a:ext uri="{FF2B5EF4-FFF2-40B4-BE49-F238E27FC236}">
                    <a16:creationId xmlns:a16="http://schemas.microsoft.com/office/drawing/2014/main" id="{8788A710-04EE-4687-B460-AEAEEE52D15C}"/>
                  </a:ext>
                </a:extLst>
              </p:cNvPr>
              <p:cNvSpPr/>
              <p:nvPr/>
            </p:nvSpPr>
            <p:spPr>
              <a:xfrm>
                <a:off x="1981961" y="5986271"/>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35" name="object 2537">
                <a:extLst>
                  <a:ext uri="{FF2B5EF4-FFF2-40B4-BE49-F238E27FC236}">
                    <a16:creationId xmlns:a16="http://schemas.microsoft.com/office/drawing/2014/main" id="{25ECBC2F-B821-4608-AFC2-440BE03C86D4}"/>
                  </a:ext>
                </a:extLst>
              </p:cNvPr>
              <p:cNvSpPr/>
              <p:nvPr/>
            </p:nvSpPr>
            <p:spPr>
              <a:xfrm>
                <a:off x="1982723" y="5987034"/>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36" name="object 2539">
                <a:extLst>
                  <a:ext uri="{FF2B5EF4-FFF2-40B4-BE49-F238E27FC236}">
                    <a16:creationId xmlns:a16="http://schemas.microsoft.com/office/drawing/2014/main" id="{9DDAE1E5-604B-45A3-A095-0402145278A3}"/>
                  </a:ext>
                </a:extLst>
              </p:cNvPr>
              <p:cNvSpPr/>
              <p:nvPr/>
            </p:nvSpPr>
            <p:spPr>
              <a:xfrm>
                <a:off x="1983485" y="5988558"/>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37" name="object 2540">
                <a:extLst>
                  <a:ext uri="{FF2B5EF4-FFF2-40B4-BE49-F238E27FC236}">
                    <a16:creationId xmlns:a16="http://schemas.microsoft.com/office/drawing/2014/main" id="{621FE613-790E-473B-A85B-322B4F4846A1}"/>
                  </a:ext>
                </a:extLst>
              </p:cNvPr>
              <p:cNvSpPr/>
              <p:nvPr/>
            </p:nvSpPr>
            <p:spPr>
              <a:xfrm>
                <a:off x="1983485" y="5989701"/>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38" name="object 2541">
                <a:extLst>
                  <a:ext uri="{FF2B5EF4-FFF2-40B4-BE49-F238E27FC236}">
                    <a16:creationId xmlns:a16="http://schemas.microsoft.com/office/drawing/2014/main" id="{0E5D64F3-BA61-4A63-8854-041789DDD4E3}"/>
                  </a:ext>
                </a:extLst>
              </p:cNvPr>
              <p:cNvSpPr/>
              <p:nvPr/>
            </p:nvSpPr>
            <p:spPr>
              <a:xfrm>
                <a:off x="1984248" y="599122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39" name="object 2542">
                <a:extLst>
                  <a:ext uri="{FF2B5EF4-FFF2-40B4-BE49-F238E27FC236}">
                    <a16:creationId xmlns:a16="http://schemas.microsoft.com/office/drawing/2014/main" id="{1EFD2B84-0C6B-467D-9A19-541B927C58BA}"/>
                  </a:ext>
                </a:extLst>
              </p:cNvPr>
              <p:cNvSpPr/>
              <p:nvPr/>
            </p:nvSpPr>
            <p:spPr>
              <a:xfrm>
                <a:off x="1985010" y="5992748"/>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40" name="object 2543">
                <a:extLst>
                  <a:ext uri="{FF2B5EF4-FFF2-40B4-BE49-F238E27FC236}">
                    <a16:creationId xmlns:a16="http://schemas.microsoft.com/office/drawing/2014/main" id="{47F509AF-D115-48D2-86BE-E0A1370D8E77}"/>
                  </a:ext>
                </a:extLst>
              </p:cNvPr>
              <p:cNvSpPr/>
              <p:nvPr/>
            </p:nvSpPr>
            <p:spPr>
              <a:xfrm>
                <a:off x="1985772" y="5994272"/>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41" name="object 2544">
                <a:extLst>
                  <a:ext uri="{FF2B5EF4-FFF2-40B4-BE49-F238E27FC236}">
                    <a16:creationId xmlns:a16="http://schemas.microsoft.com/office/drawing/2014/main" id="{CE151831-15E7-4FD9-A95F-7F38AEA08A7A}"/>
                  </a:ext>
                </a:extLst>
              </p:cNvPr>
              <p:cNvSpPr/>
              <p:nvPr/>
            </p:nvSpPr>
            <p:spPr>
              <a:xfrm>
                <a:off x="1986533" y="5995796"/>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42" name="object 2545">
                <a:extLst>
                  <a:ext uri="{FF2B5EF4-FFF2-40B4-BE49-F238E27FC236}">
                    <a16:creationId xmlns:a16="http://schemas.microsoft.com/office/drawing/2014/main" id="{3F1D1973-00CB-4F1D-89DD-E23D2AD1EBD5}"/>
                  </a:ext>
                </a:extLst>
              </p:cNvPr>
              <p:cNvSpPr/>
              <p:nvPr/>
            </p:nvSpPr>
            <p:spPr>
              <a:xfrm>
                <a:off x="1987295" y="5997321"/>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43" name="object 2546">
                <a:extLst>
                  <a:ext uri="{FF2B5EF4-FFF2-40B4-BE49-F238E27FC236}">
                    <a16:creationId xmlns:a16="http://schemas.microsoft.com/office/drawing/2014/main" id="{0B6FDC37-A501-4498-8C64-19338010E866}"/>
                  </a:ext>
                </a:extLst>
              </p:cNvPr>
              <p:cNvSpPr/>
              <p:nvPr/>
            </p:nvSpPr>
            <p:spPr>
              <a:xfrm>
                <a:off x="1988057" y="599884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44" name="object 2547">
                <a:extLst>
                  <a:ext uri="{FF2B5EF4-FFF2-40B4-BE49-F238E27FC236}">
                    <a16:creationId xmlns:a16="http://schemas.microsoft.com/office/drawing/2014/main" id="{3D5F002B-9793-41EB-9A21-D87D4AFD51D5}"/>
                  </a:ext>
                </a:extLst>
              </p:cNvPr>
              <p:cNvSpPr/>
              <p:nvPr/>
            </p:nvSpPr>
            <p:spPr>
              <a:xfrm>
                <a:off x="1988820" y="600036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45" name="object 2548">
                <a:extLst>
                  <a:ext uri="{FF2B5EF4-FFF2-40B4-BE49-F238E27FC236}">
                    <a16:creationId xmlns:a16="http://schemas.microsoft.com/office/drawing/2014/main" id="{E8725BAA-CFDE-4871-9E56-97107A6E722D}"/>
                  </a:ext>
                </a:extLst>
              </p:cNvPr>
              <p:cNvSpPr/>
              <p:nvPr/>
            </p:nvSpPr>
            <p:spPr>
              <a:xfrm>
                <a:off x="1989582" y="6001511"/>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46" name="object 2549">
                <a:extLst>
                  <a:ext uri="{FF2B5EF4-FFF2-40B4-BE49-F238E27FC236}">
                    <a16:creationId xmlns:a16="http://schemas.microsoft.com/office/drawing/2014/main" id="{0E5F7199-37B0-4F19-9CA8-8634B8E20837}"/>
                  </a:ext>
                </a:extLst>
              </p:cNvPr>
              <p:cNvSpPr/>
              <p:nvPr/>
            </p:nvSpPr>
            <p:spPr>
              <a:xfrm>
                <a:off x="1989582" y="6002273"/>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47" name="object 2550">
                <a:extLst>
                  <a:ext uri="{FF2B5EF4-FFF2-40B4-BE49-F238E27FC236}">
                    <a16:creationId xmlns:a16="http://schemas.microsoft.com/office/drawing/2014/main" id="{CA977FB4-37ED-48E4-92C5-395FAB06212E}"/>
                  </a:ext>
                </a:extLst>
              </p:cNvPr>
              <p:cNvSpPr/>
              <p:nvPr/>
            </p:nvSpPr>
            <p:spPr>
              <a:xfrm>
                <a:off x="1990344" y="6003035"/>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48" name="object 2551">
                <a:extLst>
                  <a:ext uri="{FF2B5EF4-FFF2-40B4-BE49-F238E27FC236}">
                    <a16:creationId xmlns:a16="http://schemas.microsoft.com/office/drawing/2014/main" id="{DBE73EBC-E8C7-45D7-BC6D-B06BC03CC74A}"/>
                  </a:ext>
                </a:extLst>
              </p:cNvPr>
              <p:cNvSpPr/>
              <p:nvPr/>
            </p:nvSpPr>
            <p:spPr>
              <a:xfrm>
                <a:off x="1990344" y="6003797"/>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49" name="object 2552">
                <a:extLst>
                  <a:ext uri="{FF2B5EF4-FFF2-40B4-BE49-F238E27FC236}">
                    <a16:creationId xmlns:a16="http://schemas.microsoft.com/office/drawing/2014/main" id="{8E0D948F-2C73-4E77-AE97-ABCE08F8602B}"/>
                  </a:ext>
                </a:extLst>
              </p:cNvPr>
              <p:cNvSpPr/>
              <p:nvPr/>
            </p:nvSpPr>
            <p:spPr>
              <a:xfrm>
                <a:off x="1991105" y="6004559"/>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50" name="object 2553">
                <a:extLst>
                  <a:ext uri="{FF2B5EF4-FFF2-40B4-BE49-F238E27FC236}">
                    <a16:creationId xmlns:a16="http://schemas.microsoft.com/office/drawing/2014/main" id="{345C20BB-F955-4F37-B95F-7372EB16476F}"/>
                  </a:ext>
                </a:extLst>
              </p:cNvPr>
              <p:cNvSpPr/>
              <p:nvPr/>
            </p:nvSpPr>
            <p:spPr>
              <a:xfrm>
                <a:off x="1991105" y="6005703"/>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51" name="object 2554">
                <a:extLst>
                  <a:ext uri="{FF2B5EF4-FFF2-40B4-BE49-F238E27FC236}">
                    <a16:creationId xmlns:a16="http://schemas.microsoft.com/office/drawing/2014/main" id="{63D3CB46-FB50-4815-9D8D-4BB8E14E0894}"/>
                  </a:ext>
                </a:extLst>
              </p:cNvPr>
              <p:cNvSpPr/>
              <p:nvPr/>
            </p:nvSpPr>
            <p:spPr>
              <a:xfrm>
                <a:off x="1991867" y="6007227"/>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52" name="object 2555">
                <a:extLst>
                  <a:ext uri="{FF2B5EF4-FFF2-40B4-BE49-F238E27FC236}">
                    <a16:creationId xmlns:a16="http://schemas.microsoft.com/office/drawing/2014/main" id="{34C37B78-1F6E-4CA4-B7E0-EFE17AC0B3CC}"/>
                  </a:ext>
                </a:extLst>
              </p:cNvPr>
              <p:cNvSpPr/>
              <p:nvPr/>
            </p:nvSpPr>
            <p:spPr>
              <a:xfrm>
                <a:off x="1992629" y="6008751"/>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53" name="object 2556">
                <a:extLst>
                  <a:ext uri="{FF2B5EF4-FFF2-40B4-BE49-F238E27FC236}">
                    <a16:creationId xmlns:a16="http://schemas.microsoft.com/office/drawing/2014/main" id="{3411312A-15C0-4D98-9E1B-262C4759E082}"/>
                  </a:ext>
                </a:extLst>
              </p:cNvPr>
              <p:cNvSpPr/>
              <p:nvPr/>
            </p:nvSpPr>
            <p:spPr>
              <a:xfrm>
                <a:off x="1993392" y="6009894"/>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54" name="object 2557">
                <a:extLst>
                  <a:ext uri="{FF2B5EF4-FFF2-40B4-BE49-F238E27FC236}">
                    <a16:creationId xmlns:a16="http://schemas.microsoft.com/office/drawing/2014/main" id="{F4603082-9616-459F-BB26-D4F4D6818C6E}"/>
                  </a:ext>
                </a:extLst>
              </p:cNvPr>
              <p:cNvSpPr/>
              <p:nvPr/>
            </p:nvSpPr>
            <p:spPr>
              <a:xfrm>
                <a:off x="1993392" y="601065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55" name="object 2558">
                <a:extLst>
                  <a:ext uri="{FF2B5EF4-FFF2-40B4-BE49-F238E27FC236}">
                    <a16:creationId xmlns:a16="http://schemas.microsoft.com/office/drawing/2014/main" id="{D46445DB-88AE-40BA-84C4-B421E7F313AB}"/>
                  </a:ext>
                </a:extLst>
              </p:cNvPr>
              <p:cNvSpPr/>
              <p:nvPr/>
            </p:nvSpPr>
            <p:spPr>
              <a:xfrm>
                <a:off x="1994154" y="6011417"/>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56" name="object 2559">
                <a:extLst>
                  <a:ext uri="{FF2B5EF4-FFF2-40B4-BE49-F238E27FC236}">
                    <a16:creationId xmlns:a16="http://schemas.microsoft.com/office/drawing/2014/main" id="{8C578D83-ECF1-402C-8BE6-89D5290BD530}"/>
                  </a:ext>
                </a:extLst>
              </p:cNvPr>
              <p:cNvSpPr/>
              <p:nvPr/>
            </p:nvSpPr>
            <p:spPr>
              <a:xfrm>
                <a:off x="1994154" y="601217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57" name="object 2560">
                <a:extLst>
                  <a:ext uri="{FF2B5EF4-FFF2-40B4-BE49-F238E27FC236}">
                    <a16:creationId xmlns:a16="http://schemas.microsoft.com/office/drawing/2014/main" id="{B34883EF-37C8-40D9-85A8-A5117857BDCB}"/>
                  </a:ext>
                </a:extLst>
              </p:cNvPr>
              <p:cNvSpPr/>
              <p:nvPr/>
            </p:nvSpPr>
            <p:spPr>
              <a:xfrm>
                <a:off x="1994916" y="6012941"/>
                <a:ext cx="13335" cy="0"/>
              </a:xfrm>
              <a:custGeom>
                <a:avLst/>
                <a:gdLst/>
                <a:ahLst/>
                <a:cxnLst/>
                <a:rect l="l" t="t" r="r" b="b"/>
                <a:pathLst>
                  <a:path w="13335">
                    <a:moveTo>
                      <a:pt x="0" y="0"/>
                    </a:moveTo>
                    <a:lnTo>
                      <a:pt x="12954"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58" name="object 2561">
                <a:extLst>
                  <a:ext uri="{FF2B5EF4-FFF2-40B4-BE49-F238E27FC236}">
                    <a16:creationId xmlns:a16="http://schemas.microsoft.com/office/drawing/2014/main" id="{3C60D318-BD0F-42DD-8696-F744A3C95A94}"/>
                  </a:ext>
                </a:extLst>
              </p:cNvPr>
              <p:cNvSpPr/>
              <p:nvPr/>
            </p:nvSpPr>
            <p:spPr>
              <a:xfrm>
                <a:off x="1994916" y="6014084"/>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59" name="object 2562">
                <a:extLst>
                  <a:ext uri="{FF2B5EF4-FFF2-40B4-BE49-F238E27FC236}">
                    <a16:creationId xmlns:a16="http://schemas.microsoft.com/office/drawing/2014/main" id="{8F2A7E12-DB5C-4401-92E0-BBE86D3472C8}"/>
                  </a:ext>
                </a:extLst>
              </p:cNvPr>
              <p:cNvSpPr/>
              <p:nvPr/>
            </p:nvSpPr>
            <p:spPr>
              <a:xfrm>
                <a:off x="1995677" y="601560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60" name="object 2563">
                <a:extLst>
                  <a:ext uri="{FF2B5EF4-FFF2-40B4-BE49-F238E27FC236}">
                    <a16:creationId xmlns:a16="http://schemas.microsoft.com/office/drawing/2014/main" id="{DE57E26E-E423-4080-8B5A-4E0F48CE4509}"/>
                  </a:ext>
                </a:extLst>
              </p:cNvPr>
              <p:cNvSpPr/>
              <p:nvPr/>
            </p:nvSpPr>
            <p:spPr>
              <a:xfrm>
                <a:off x="1996439" y="6017133"/>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61" name="object 2564">
                <a:extLst>
                  <a:ext uri="{FF2B5EF4-FFF2-40B4-BE49-F238E27FC236}">
                    <a16:creationId xmlns:a16="http://schemas.microsoft.com/office/drawing/2014/main" id="{EC534527-0CA8-4831-9FB9-81F1F21B2604}"/>
                  </a:ext>
                </a:extLst>
              </p:cNvPr>
              <p:cNvSpPr/>
              <p:nvPr/>
            </p:nvSpPr>
            <p:spPr>
              <a:xfrm>
                <a:off x="1997201" y="6018657"/>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62" name="object 2565">
                <a:extLst>
                  <a:ext uri="{FF2B5EF4-FFF2-40B4-BE49-F238E27FC236}">
                    <a16:creationId xmlns:a16="http://schemas.microsoft.com/office/drawing/2014/main" id="{2EE7AB03-4C5B-4E5E-B349-3C189F011989}"/>
                  </a:ext>
                </a:extLst>
              </p:cNvPr>
              <p:cNvSpPr/>
              <p:nvPr/>
            </p:nvSpPr>
            <p:spPr>
              <a:xfrm>
                <a:off x="1997964" y="6020180"/>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63" name="object 2566">
                <a:extLst>
                  <a:ext uri="{FF2B5EF4-FFF2-40B4-BE49-F238E27FC236}">
                    <a16:creationId xmlns:a16="http://schemas.microsoft.com/office/drawing/2014/main" id="{FCA28474-9639-443E-BDEB-7C14CE14074C}"/>
                  </a:ext>
                </a:extLst>
              </p:cNvPr>
              <p:cNvSpPr/>
              <p:nvPr/>
            </p:nvSpPr>
            <p:spPr>
              <a:xfrm>
                <a:off x="1998726" y="6021704"/>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64" name="object 2567">
                <a:extLst>
                  <a:ext uri="{FF2B5EF4-FFF2-40B4-BE49-F238E27FC236}">
                    <a16:creationId xmlns:a16="http://schemas.microsoft.com/office/drawing/2014/main" id="{DE16968B-23F1-4BE0-9BC9-501239D1918A}"/>
                  </a:ext>
                </a:extLst>
              </p:cNvPr>
              <p:cNvSpPr/>
              <p:nvPr/>
            </p:nvSpPr>
            <p:spPr>
              <a:xfrm>
                <a:off x="1999488" y="6023228"/>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65" name="object 2568">
                <a:extLst>
                  <a:ext uri="{FF2B5EF4-FFF2-40B4-BE49-F238E27FC236}">
                    <a16:creationId xmlns:a16="http://schemas.microsoft.com/office/drawing/2014/main" id="{616616ED-C3A4-48E5-98CC-406CCC6D0264}"/>
                  </a:ext>
                </a:extLst>
              </p:cNvPr>
              <p:cNvSpPr/>
              <p:nvPr/>
            </p:nvSpPr>
            <p:spPr>
              <a:xfrm>
                <a:off x="2000250" y="6024753"/>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66" name="object 2569">
                <a:extLst>
                  <a:ext uri="{FF2B5EF4-FFF2-40B4-BE49-F238E27FC236}">
                    <a16:creationId xmlns:a16="http://schemas.microsoft.com/office/drawing/2014/main" id="{D1C3AB4F-A591-4AA6-893A-1510B0CEC4B4}"/>
                  </a:ext>
                </a:extLst>
              </p:cNvPr>
              <p:cNvSpPr/>
              <p:nvPr/>
            </p:nvSpPr>
            <p:spPr>
              <a:xfrm>
                <a:off x="2001011" y="6026277"/>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67" name="object 2570">
                <a:extLst>
                  <a:ext uri="{FF2B5EF4-FFF2-40B4-BE49-F238E27FC236}">
                    <a16:creationId xmlns:a16="http://schemas.microsoft.com/office/drawing/2014/main" id="{D6293EC8-CDCE-41D5-9757-FFEDEA62966E}"/>
                  </a:ext>
                </a:extLst>
              </p:cNvPr>
              <p:cNvSpPr/>
              <p:nvPr/>
            </p:nvSpPr>
            <p:spPr>
              <a:xfrm>
                <a:off x="2001773" y="6027801"/>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68" name="object 2571">
                <a:extLst>
                  <a:ext uri="{FF2B5EF4-FFF2-40B4-BE49-F238E27FC236}">
                    <a16:creationId xmlns:a16="http://schemas.microsoft.com/office/drawing/2014/main" id="{0722C86C-0576-4EDB-8424-EFAE60F93F46}"/>
                  </a:ext>
                </a:extLst>
              </p:cNvPr>
              <p:cNvSpPr/>
              <p:nvPr/>
            </p:nvSpPr>
            <p:spPr>
              <a:xfrm>
                <a:off x="2002535" y="6029325"/>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69" name="object 2572">
                <a:extLst>
                  <a:ext uri="{FF2B5EF4-FFF2-40B4-BE49-F238E27FC236}">
                    <a16:creationId xmlns:a16="http://schemas.microsoft.com/office/drawing/2014/main" id="{57F4AE45-D030-4BC3-98D2-120BE4E5C57A}"/>
                  </a:ext>
                </a:extLst>
              </p:cNvPr>
              <p:cNvSpPr/>
              <p:nvPr/>
            </p:nvSpPr>
            <p:spPr>
              <a:xfrm>
                <a:off x="2003298" y="6030848"/>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70" name="object 2573">
                <a:extLst>
                  <a:ext uri="{FF2B5EF4-FFF2-40B4-BE49-F238E27FC236}">
                    <a16:creationId xmlns:a16="http://schemas.microsoft.com/office/drawing/2014/main" id="{49340D79-BCE2-48C6-AC1A-5FB4BF885857}"/>
                  </a:ext>
                </a:extLst>
              </p:cNvPr>
              <p:cNvSpPr/>
              <p:nvPr/>
            </p:nvSpPr>
            <p:spPr>
              <a:xfrm>
                <a:off x="2004060" y="6032372"/>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71" name="object 2574">
                <a:extLst>
                  <a:ext uri="{FF2B5EF4-FFF2-40B4-BE49-F238E27FC236}">
                    <a16:creationId xmlns:a16="http://schemas.microsoft.com/office/drawing/2014/main" id="{9442239B-59C4-46E9-99B2-0A622D985B3B}"/>
                  </a:ext>
                </a:extLst>
              </p:cNvPr>
              <p:cNvSpPr/>
              <p:nvPr/>
            </p:nvSpPr>
            <p:spPr>
              <a:xfrm>
                <a:off x="2004822" y="6033896"/>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72" name="object 2575">
                <a:extLst>
                  <a:ext uri="{FF2B5EF4-FFF2-40B4-BE49-F238E27FC236}">
                    <a16:creationId xmlns:a16="http://schemas.microsoft.com/office/drawing/2014/main" id="{511D90CB-C2E8-440C-AE02-E9F5D3CC951D}"/>
                  </a:ext>
                </a:extLst>
              </p:cNvPr>
              <p:cNvSpPr/>
              <p:nvPr/>
            </p:nvSpPr>
            <p:spPr>
              <a:xfrm>
                <a:off x="2005583" y="6035421"/>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73" name="object 2576">
                <a:extLst>
                  <a:ext uri="{FF2B5EF4-FFF2-40B4-BE49-F238E27FC236}">
                    <a16:creationId xmlns:a16="http://schemas.microsoft.com/office/drawing/2014/main" id="{A374BDBE-03EE-4C59-BD07-222C17DF032C}"/>
                  </a:ext>
                </a:extLst>
              </p:cNvPr>
              <p:cNvSpPr/>
              <p:nvPr/>
            </p:nvSpPr>
            <p:spPr>
              <a:xfrm>
                <a:off x="2006345" y="6036564"/>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74" name="object 2577">
                <a:extLst>
                  <a:ext uri="{FF2B5EF4-FFF2-40B4-BE49-F238E27FC236}">
                    <a16:creationId xmlns:a16="http://schemas.microsoft.com/office/drawing/2014/main" id="{15FB71FB-1E41-47E8-BA74-9734EF7E200C}"/>
                  </a:ext>
                </a:extLst>
              </p:cNvPr>
              <p:cNvSpPr/>
              <p:nvPr/>
            </p:nvSpPr>
            <p:spPr>
              <a:xfrm>
                <a:off x="2006345" y="6037326"/>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75" name="object 2578">
                <a:extLst>
                  <a:ext uri="{FF2B5EF4-FFF2-40B4-BE49-F238E27FC236}">
                    <a16:creationId xmlns:a16="http://schemas.microsoft.com/office/drawing/2014/main" id="{DF1D0F5B-22BD-401E-8E8F-95D9C11180D1}"/>
                  </a:ext>
                </a:extLst>
              </p:cNvPr>
              <p:cNvSpPr/>
              <p:nvPr/>
            </p:nvSpPr>
            <p:spPr>
              <a:xfrm>
                <a:off x="2007107" y="6038088"/>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76" name="object 2579">
                <a:extLst>
                  <a:ext uri="{FF2B5EF4-FFF2-40B4-BE49-F238E27FC236}">
                    <a16:creationId xmlns:a16="http://schemas.microsoft.com/office/drawing/2014/main" id="{FB06028C-4587-4D84-8006-599A95BE71C3}"/>
                  </a:ext>
                </a:extLst>
              </p:cNvPr>
              <p:cNvSpPr/>
              <p:nvPr/>
            </p:nvSpPr>
            <p:spPr>
              <a:xfrm>
                <a:off x="2007107" y="6038850"/>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77" name="object 2580">
                <a:extLst>
                  <a:ext uri="{FF2B5EF4-FFF2-40B4-BE49-F238E27FC236}">
                    <a16:creationId xmlns:a16="http://schemas.microsoft.com/office/drawing/2014/main" id="{C4922CA5-40CD-4139-9F2B-DDCBDA2105D0}"/>
                  </a:ext>
                </a:extLst>
              </p:cNvPr>
              <p:cNvSpPr/>
              <p:nvPr/>
            </p:nvSpPr>
            <p:spPr>
              <a:xfrm>
                <a:off x="2007870" y="6039611"/>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78" name="object 2581">
                <a:extLst>
                  <a:ext uri="{FF2B5EF4-FFF2-40B4-BE49-F238E27FC236}">
                    <a16:creationId xmlns:a16="http://schemas.microsoft.com/office/drawing/2014/main" id="{3B526A6B-D7B2-46AC-A507-199C49538AF6}"/>
                  </a:ext>
                </a:extLst>
              </p:cNvPr>
              <p:cNvSpPr/>
              <p:nvPr/>
            </p:nvSpPr>
            <p:spPr>
              <a:xfrm>
                <a:off x="2008632" y="6040373"/>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79" name="object 2582">
                <a:extLst>
                  <a:ext uri="{FF2B5EF4-FFF2-40B4-BE49-F238E27FC236}">
                    <a16:creationId xmlns:a16="http://schemas.microsoft.com/office/drawing/2014/main" id="{D7891558-BD66-4D7B-9EE8-78E600189924}"/>
                  </a:ext>
                </a:extLst>
              </p:cNvPr>
              <p:cNvSpPr/>
              <p:nvPr/>
            </p:nvSpPr>
            <p:spPr>
              <a:xfrm>
                <a:off x="2008632" y="6041135"/>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80" name="object 2583">
                <a:extLst>
                  <a:ext uri="{FF2B5EF4-FFF2-40B4-BE49-F238E27FC236}">
                    <a16:creationId xmlns:a16="http://schemas.microsoft.com/office/drawing/2014/main" id="{F9691468-E0C5-430D-8B17-0E6D562E9ED7}"/>
                  </a:ext>
                </a:extLst>
              </p:cNvPr>
              <p:cNvSpPr/>
              <p:nvPr/>
            </p:nvSpPr>
            <p:spPr>
              <a:xfrm>
                <a:off x="2009394" y="6041897"/>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81" name="object 2584">
                <a:extLst>
                  <a:ext uri="{FF2B5EF4-FFF2-40B4-BE49-F238E27FC236}">
                    <a16:creationId xmlns:a16="http://schemas.microsoft.com/office/drawing/2014/main" id="{8F9A8325-7FB6-41AA-8F65-98C0B082A35F}"/>
                  </a:ext>
                </a:extLst>
              </p:cNvPr>
              <p:cNvSpPr/>
              <p:nvPr/>
            </p:nvSpPr>
            <p:spPr>
              <a:xfrm>
                <a:off x="2010155" y="604265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82" name="object 2585">
                <a:extLst>
                  <a:ext uri="{FF2B5EF4-FFF2-40B4-BE49-F238E27FC236}">
                    <a16:creationId xmlns:a16="http://schemas.microsoft.com/office/drawing/2014/main" id="{D2DDC4F9-F0D7-4F5E-95D5-7EFB79EC3B4C}"/>
                  </a:ext>
                </a:extLst>
              </p:cNvPr>
              <p:cNvSpPr/>
              <p:nvPr/>
            </p:nvSpPr>
            <p:spPr>
              <a:xfrm>
                <a:off x="2010155" y="6043421"/>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83" name="object 2586">
                <a:extLst>
                  <a:ext uri="{FF2B5EF4-FFF2-40B4-BE49-F238E27FC236}">
                    <a16:creationId xmlns:a16="http://schemas.microsoft.com/office/drawing/2014/main" id="{0566F168-D6D8-4833-BE42-5897D2FE3EE4}"/>
                  </a:ext>
                </a:extLst>
              </p:cNvPr>
              <p:cNvSpPr/>
              <p:nvPr/>
            </p:nvSpPr>
            <p:spPr>
              <a:xfrm>
                <a:off x="2010917" y="6044184"/>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84" name="object 2587">
                <a:extLst>
                  <a:ext uri="{FF2B5EF4-FFF2-40B4-BE49-F238E27FC236}">
                    <a16:creationId xmlns:a16="http://schemas.microsoft.com/office/drawing/2014/main" id="{E5ADE46F-8EAC-4057-B95D-0A011B75A1DF}"/>
                  </a:ext>
                </a:extLst>
              </p:cNvPr>
              <p:cNvSpPr/>
              <p:nvPr/>
            </p:nvSpPr>
            <p:spPr>
              <a:xfrm>
                <a:off x="2010917" y="6044946"/>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85" name="object 2588">
                <a:extLst>
                  <a:ext uri="{FF2B5EF4-FFF2-40B4-BE49-F238E27FC236}">
                    <a16:creationId xmlns:a16="http://schemas.microsoft.com/office/drawing/2014/main" id="{3A276395-AFC2-419B-AD23-9037075FFA5B}"/>
                  </a:ext>
                </a:extLst>
              </p:cNvPr>
              <p:cNvSpPr/>
              <p:nvPr/>
            </p:nvSpPr>
            <p:spPr>
              <a:xfrm>
                <a:off x="2011679" y="6045708"/>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86" name="object 2589">
                <a:extLst>
                  <a:ext uri="{FF2B5EF4-FFF2-40B4-BE49-F238E27FC236}">
                    <a16:creationId xmlns:a16="http://schemas.microsoft.com/office/drawing/2014/main" id="{5F39501C-24F8-487E-90DD-D19B6799D5F4}"/>
                  </a:ext>
                </a:extLst>
              </p:cNvPr>
              <p:cNvSpPr/>
              <p:nvPr/>
            </p:nvSpPr>
            <p:spPr>
              <a:xfrm>
                <a:off x="2012442" y="6046470"/>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87" name="object 2590">
                <a:extLst>
                  <a:ext uri="{FF2B5EF4-FFF2-40B4-BE49-F238E27FC236}">
                    <a16:creationId xmlns:a16="http://schemas.microsoft.com/office/drawing/2014/main" id="{B7B2C661-645E-484A-8117-CBE30CF95E70}"/>
                  </a:ext>
                </a:extLst>
              </p:cNvPr>
              <p:cNvSpPr/>
              <p:nvPr/>
            </p:nvSpPr>
            <p:spPr>
              <a:xfrm>
                <a:off x="2012442" y="6047232"/>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88" name="object 2591">
                <a:extLst>
                  <a:ext uri="{FF2B5EF4-FFF2-40B4-BE49-F238E27FC236}">
                    <a16:creationId xmlns:a16="http://schemas.microsoft.com/office/drawing/2014/main" id="{37083755-B4DA-48C1-AA80-68A430850F4B}"/>
                  </a:ext>
                </a:extLst>
              </p:cNvPr>
              <p:cNvSpPr/>
              <p:nvPr/>
            </p:nvSpPr>
            <p:spPr>
              <a:xfrm>
                <a:off x="2013204" y="6047994"/>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89" name="object 2592">
                <a:extLst>
                  <a:ext uri="{FF2B5EF4-FFF2-40B4-BE49-F238E27FC236}">
                    <a16:creationId xmlns:a16="http://schemas.microsoft.com/office/drawing/2014/main" id="{5AE677D5-DA3D-4024-8FA8-F908BAF47585}"/>
                  </a:ext>
                </a:extLst>
              </p:cNvPr>
              <p:cNvSpPr/>
              <p:nvPr/>
            </p:nvSpPr>
            <p:spPr>
              <a:xfrm>
                <a:off x="2013966" y="6048755"/>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90" name="object 2593">
                <a:extLst>
                  <a:ext uri="{FF2B5EF4-FFF2-40B4-BE49-F238E27FC236}">
                    <a16:creationId xmlns:a16="http://schemas.microsoft.com/office/drawing/2014/main" id="{EF23CFA3-3949-4AA3-9925-B9DDBDBB2660}"/>
                  </a:ext>
                </a:extLst>
              </p:cNvPr>
              <p:cNvSpPr/>
              <p:nvPr/>
            </p:nvSpPr>
            <p:spPr>
              <a:xfrm>
                <a:off x="2014727" y="6049898"/>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91" name="object 2594">
                <a:extLst>
                  <a:ext uri="{FF2B5EF4-FFF2-40B4-BE49-F238E27FC236}">
                    <a16:creationId xmlns:a16="http://schemas.microsoft.com/office/drawing/2014/main" id="{9F05A4A1-912B-4CCE-AA4A-17FCF99458F8}"/>
                  </a:ext>
                </a:extLst>
              </p:cNvPr>
              <p:cNvSpPr/>
              <p:nvPr/>
            </p:nvSpPr>
            <p:spPr>
              <a:xfrm>
                <a:off x="2015489" y="6051041"/>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92" name="object 2595">
                <a:extLst>
                  <a:ext uri="{FF2B5EF4-FFF2-40B4-BE49-F238E27FC236}">
                    <a16:creationId xmlns:a16="http://schemas.microsoft.com/office/drawing/2014/main" id="{4D9E4EEC-D7EA-4622-B13D-647E246F9712}"/>
                  </a:ext>
                </a:extLst>
              </p:cNvPr>
              <p:cNvSpPr/>
              <p:nvPr/>
            </p:nvSpPr>
            <p:spPr>
              <a:xfrm>
                <a:off x="2016251" y="6052184"/>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93" name="object 2596">
                <a:extLst>
                  <a:ext uri="{FF2B5EF4-FFF2-40B4-BE49-F238E27FC236}">
                    <a16:creationId xmlns:a16="http://schemas.microsoft.com/office/drawing/2014/main" id="{5BA78C5A-A439-49B1-A08E-7E4958B00958}"/>
                  </a:ext>
                </a:extLst>
              </p:cNvPr>
              <p:cNvSpPr/>
              <p:nvPr/>
            </p:nvSpPr>
            <p:spPr>
              <a:xfrm>
                <a:off x="2017014" y="6053328"/>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94" name="object 2597">
                <a:extLst>
                  <a:ext uri="{FF2B5EF4-FFF2-40B4-BE49-F238E27FC236}">
                    <a16:creationId xmlns:a16="http://schemas.microsoft.com/office/drawing/2014/main" id="{AC68FD0B-41FE-4E01-A075-7DDB24AC8EA9}"/>
                  </a:ext>
                </a:extLst>
              </p:cNvPr>
              <p:cNvSpPr/>
              <p:nvPr/>
            </p:nvSpPr>
            <p:spPr>
              <a:xfrm>
                <a:off x="2017776" y="6054471"/>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95" name="object 2598">
                <a:extLst>
                  <a:ext uri="{FF2B5EF4-FFF2-40B4-BE49-F238E27FC236}">
                    <a16:creationId xmlns:a16="http://schemas.microsoft.com/office/drawing/2014/main" id="{FDE0ED2E-9A0C-453E-8B7E-54B38FA77B9A}"/>
                  </a:ext>
                </a:extLst>
              </p:cNvPr>
              <p:cNvSpPr/>
              <p:nvPr/>
            </p:nvSpPr>
            <p:spPr>
              <a:xfrm>
                <a:off x="2018538" y="6055614"/>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96" name="object 2599">
                <a:extLst>
                  <a:ext uri="{FF2B5EF4-FFF2-40B4-BE49-F238E27FC236}">
                    <a16:creationId xmlns:a16="http://schemas.microsoft.com/office/drawing/2014/main" id="{84625D1A-DA67-4383-BB37-69F593BE9FC8}"/>
                  </a:ext>
                </a:extLst>
              </p:cNvPr>
              <p:cNvSpPr/>
              <p:nvPr/>
            </p:nvSpPr>
            <p:spPr>
              <a:xfrm>
                <a:off x="2019300" y="6056376"/>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97" name="object 2600">
                <a:extLst>
                  <a:ext uri="{FF2B5EF4-FFF2-40B4-BE49-F238E27FC236}">
                    <a16:creationId xmlns:a16="http://schemas.microsoft.com/office/drawing/2014/main" id="{3585DC04-F2B8-454A-A6B6-370D688EF787}"/>
                  </a:ext>
                </a:extLst>
              </p:cNvPr>
              <p:cNvSpPr/>
              <p:nvPr/>
            </p:nvSpPr>
            <p:spPr>
              <a:xfrm>
                <a:off x="2020061" y="6057519"/>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98" name="object 2601">
                <a:extLst>
                  <a:ext uri="{FF2B5EF4-FFF2-40B4-BE49-F238E27FC236}">
                    <a16:creationId xmlns:a16="http://schemas.microsoft.com/office/drawing/2014/main" id="{01B19F05-C6A7-4236-A527-CE7C10DB26AF}"/>
                  </a:ext>
                </a:extLst>
              </p:cNvPr>
              <p:cNvSpPr/>
              <p:nvPr/>
            </p:nvSpPr>
            <p:spPr>
              <a:xfrm>
                <a:off x="2020823" y="6058661"/>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299" name="object 2602">
                <a:extLst>
                  <a:ext uri="{FF2B5EF4-FFF2-40B4-BE49-F238E27FC236}">
                    <a16:creationId xmlns:a16="http://schemas.microsoft.com/office/drawing/2014/main" id="{2838CBCB-ABA7-41C9-B568-64CD0B0DA22B}"/>
                  </a:ext>
                </a:extLst>
              </p:cNvPr>
              <p:cNvSpPr/>
              <p:nvPr/>
            </p:nvSpPr>
            <p:spPr>
              <a:xfrm>
                <a:off x="2021585" y="6059804"/>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00" name="object 2603">
                <a:extLst>
                  <a:ext uri="{FF2B5EF4-FFF2-40B4-BE49-F238E27FC236}">
                    <a16:creationId xmlns:a16="http://schemas.microsoft.com/office/drawing/2014/main" id="{C3B75B4E-2927-4173-BD97-E4A0F3A79B5B}"/>
                  </a:ext>
                </a:extLst>
              </p:cNvPr>
              <p:cNvSpPr/>
              <p:nvPr/>
            </p:nvSpPr>
            <p:spPr>
              <a:xfrm>
                <a:off x="2022348" y="6060947"/>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01" name="object 2604">
                <a:extLst>
                  <a:ext uri="{FF2B5EF4-FFF2-40B4-BE49-F238E27FC236}">
                    <a16:creationId xmlns:a16="http://schemas.microsoft.com/office/drawing/2014/main" id="{C3E09D90-6BC1-494D-B530-F1724A95BD47}"/>
                  </a:ext>
                </a:extLst>
              </p:cNvPr>
              <p:cNvSpPr/>
              <p:nvPr/>
            </p:nvSpPr>
            <p:spPr>
              <a:xfrm>
                <a:off x="2023110" y="6061709"/>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02" name="object 2605">
                <a:extLst>
                  <a:ext uri="{FF2B5EF4-FFF2-40B4-BE49-F238E27FC236}">
                    <a16:creationId xmlns:a16="http://schemas.microsoft.com/office/drawing/2014/main" id="{BFD0F531-0C09-45F3-92FB-4307BA85C688}"/>
                  </a:ext>
                </a:extLst>
              </p:cNvPr>
              <p:cNvSpPr/>
              <p:nvPr/>
            </p:nvSpPr>
            <p:spPr>
              <a:xfrm>
                <a:off x="2023872" y="6062471"/>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03" name="object 2606">
                <a:extLst>
                  <a:ext uri="{FF2B5EF4-FFF2-40B4-BE49-F238E27FC236}">
                    <a16:creationId xmlns:a16="http://schemas.microsoft.com/office/drawing/2014/main" id="{C75C1A62-53BE-499B-A26A-0926AE8850BA}"/>
                  </a:ext>
                </a:extLst>
              </p:cNvPr>
              <p:cNvSpPr/>
              <p:nvPr/>
            </p:nvSpPr>
            <p:spPr>
              <a:xfrm>
                <a:off x="2023872" y="6063234"/>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04" name="object 2607">
                <a:extLst>
                  <a:ext uri="{FF2B5EF4-FFF2-40B4-BE49-F238E27FC236}">
                    <a16:creationId xmlns:a16="http://schemas.microsoft.com/office/drawing/2014/main" id="{B7093513-C2BE-4D28-B042-F932395D177C}"/>
                  </a:ext>
                </a:extLst>
              </p:cNvPr>
              <p:cNvSpPr/>
              <p:nvPr/>
            </p:nvSpPr>
            <p:spPr>
              <a:xfrm>
                <a:off x="2024633" y="6063996"/>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05" name="object 2608">
                <a:extLst>
                  <a:ext uri="{FF2B5EF4-FFF2-40B4-BE49-F238E27FC236}">
                    <a16:creationId xmlns:a16="http://schemas.microsoft.com/office/drawing/2014/main" id="{E1CEAA63-0F27-4A61-B798-25F46CB63C6F}"/>
                  </a:ext>
                </a:extLst>
              </p:cNvPr>
              <p:cNvSpPr/>
              <p:nvPr/>
            </p:nvSpPr>
            <p:spPr>
              <a:xfrm>
                <a:off x="2025395" y="6065139"/>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06" name="object 2609">
                <a:extLst>
                  <a:ext uri="{FF2B5EF4-FFF2-40B4-BE49-F238E27FC236}">
                    <a16:creationId xmlns:a16="http://schemas.microsoft.com/office/drawing/2014/main" id="{DE136706-7106-4DCB-9646-B9FCDFD8D552}"/>
                  </a:ext>
                </a:extLst>
              </p:cNvPr>
              <p:cNvSpPr/>
              <p:nvPr/>
            </p:nvSpPr>
            <p:spPr>
              <a:xfrm>
                <a:off x="2026157" y="6066282"/>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07" name="object 2610">
                <a:extLst>
                  <a:ext uri="{FF2B5EF4-FFF2-40B4-BE49-F238E27FC236}">
                    <a16:creationId xmlns:a16="http://schemas.microsoft.com/office/drawing/2014/main" id="{C8DC8B4B-F5BB-4C73-AFDC-05E26DEB2C40}"/>
                  </a:ext>
                </a:extLst>
              </p:cNvPr>
              <p:cNvSpPr/>
              <p:nvPr/>
            </p:nvSpPr>
            <p:spPr>
              <a:xfrm>
                <a:off x="2026920" y="6067044"/>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08" name="object 2611">
                <a:extLst>
                  <a:ext uri="{FF2B5EF4-FFF2-40B4-BE49-F238E27FC236}">
                    <a16:creationId xmlns:a16="http://schemas.microsoft.com/office/drawing/2014/main" id="{E5173A89-D71B-46A9-A659-580ABC86E9CC}"/>
                  </a:ext>
                </a:extLst>
              </p:cNvPr>
              <p:cNvSpPr/>
              <p:nvPr/>
            </p:nvSpPr>
            <p:spPr>
              <a:xfrm>
                <a:off x="2026920" y="6067805"/>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09" name="object 2612">
                <a:extLst>
                  <a:ext uri="{FF2B5EF4-FFF2-40B4-BE49-F238E27FC236}">
                    <a16:creationId xmlns:a16="http://schemas.microsoft.com/office/drawing/2014/main" id="{8ED2CC54-D41A-43A0-858B-A7BE481D3608}"/>
                  </a:ext>
                </a:extLst>
              </p:cNvPr>
              <p:cNvSpPr/>
              <p:nvPr/>
            </p:nvSpPr>
            <p:spPr>
              <a:xfrm>
                <a:off x="2027682" y="6068567"/>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10" name="object 2613">
                <a:extLst>
                  <a:ext uri="{FF2B5EF4-FFF2-40B4-BE49-F238E27FC236}">
                    <a16:creationId xmlns:a16="http://schemas.microsoft.com/office/drawing/2014/main" id="{8CFA5381-7E9E-4101-B1B0-9C4714DD76FE}"/>
                  </a:ext>
                </a:extLst>
              </p:cNvPr>
              <p:cNvSpPr/>
              <p:nvPr/>
            </p:nvSpPr>
            <p:spPr>
              <a:xfrm>
                <a:off x="2028444" y="6069329"/>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11" name="object 2614">
                <a:extLst>
                  <a:ext uri="{FF2B5EF4-FFF2-40B4-BE49-F238E27FC236}">
                    <a16:creationId xmlns:a16="http://schemas.microsoft.com/office/drawing/2014/main" id="{578165ED-16B3-408D-9E02-433266CEFA66}"/>
                  </a:ext>
                </a:extLst>
              </p:cNvPr>
              <p:cNvSpPr/>
              <p:nvPr/>
            </p:nvSpPr>
            <p:spPr>
              <a:xfrm>
                <a:off x="2029205" y="6070091"/>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12" name="object 2615">
                <a:extLst>
                  <a:ext uri="{FF2B5EF4-FFF2-40B4-BE49-F238E27FC236}">
                    <a16:creationId xmlns:a16="http://schemas.microsoft.com/office/drawing/2014/main" id="{62C1279D-2365-444D-B57B-C0B3A7D47911}"/>
                  </a:ext>
                </a:extLst>
              </p:cNvPr>
              <p:cNvSpPr/>
              <p:nvPr/>
            </p:nvSpPr>
            <p:spPr>
              <a:xfrm>
                <a:off x="2029205" y="6070853"/>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13" name="object 2616">
                <a:extLst>
                  <a:ext uri="{FF2B5EF4-FFF2-40B4-BE49-F238E27FC236}">
                    <a16:creationId xmlns:a16="http://schemas.microsoft.com/office/drawing/2014/main" id="{3BE85C98-E746-44AD-8197-5136A36F1FA3}"/>
                  </a:ext>
                </a:extLst>
              </p:cNvPr>
              <p:cNvSpPr/>
              <p:nvPr/>
            </p:nvSpPr>
            <p:spPr>
              <a:xfrm>
                <a:off x="2029967" y="6071615"/>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14" name="object 2617">
                <a:extLst>
                  <a:ext uri="{FF2B5EF4-FFF2-40B4-BE49-F238E27FC236}">
                    <a16:creationId xmlns:a16="http://schemas.microsoft.com/office/drawing/2014/main" id="{173BA00C-4B3A-43B3-87D7-CD23B1A9C242}"/>
                  </a:ext>
                </a:extLst>
              </p:cNvPr>
              <p:cNvSpPr/>
              <p:nvPr/>
            </p:nvSpPr>
            <p:spPr>
              <a:xfrm>
                <a:off x="2030729" y="6072378"/>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15" name="object 2618">
                <a:extLst>
                  <a:ext uri="{FF2B5EF4-FFF2-40B4-BE49-F238E27FC236}">
                    <a16:creationId xmlns:a16="http://schemas.microsoft.com/office/drawing/2014/main" id="{68367427-D455-43CD-BC90-01BF929E9D04}"/>
                  </a:ext>
                </a:extLst>
              </p:cNvPr>
              <p:cNvSpPr/>
              <p:nvPr/>
            </p:nvSpPr>
            <p:spPr>
              <a:xfrm>
                <a:off x="2031492" y="6073140"/>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16" name="object 2619">
                <a:extLst>
                  <a:ext uri="{FF2B5EF4-FFF2-40B4-BE49-F238E27FC236}">
                    <a16:creationId xmlns:a16="http://schemas.microsoft.com/office/drawing/2014/main" id="{843BB65A-60FF-42F7-99F2-76B2220BE025}"/>
                  </a:ext>
                </a:extLst>
              </p:cNvPr>
              <p:cNvSpPr/>
              <p:nvPr/>
            </p:nvSpPr>
            <p:spPr>
              <a:xfrm>
                <a:off x="2031492" y="6073902"/>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17" name="object 2620">
                <a:extLst>
                  <a:ext uri="{FF2B5EF4-FFF2-40B4-BE49-F238E27FC236}">
                    <a16:creationId xmlns:a16="http://schemas.microsoft.com/office/drawing/2014/main" id="{828F32B9-88D1-47E9-96C0-424825496B65}"/>
                  </a:ext>
                </a:extLst>
              </p:cNvPr>
              <p:cNvSpPr/>
              <p:nvPr/>
            </p:nvSpPr>
            <p:spPr>
              <a:xfrm>
                <a:off x="2032254" y="6074664"/>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18" name="object 2621">
                <a:extLst>
                  <a:ext uri="{FF2B5EF4-FFF2-40B4-BE49-F238E27FC236}">
                    <a16:creationId xmlns:a16="http://schemas.microsoft.com/office/drawing/2014/main" id="{1AF4E27F-0F82-4EBA-9A8F-701E40881D94}"/>
                  </a:ext>
                </a:extLst>
              </p:cNvPr>
              <p:cNvSpPr/>
              <p:nvPr/>
            </p:nvSpPr>
            <p:spPr>
              <a:xfrm>
                <a:off x="2033016" y="6075426"/>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19" name="object 2622">
                <a:extLst>
                  <a:ext uri="{FF2B5EF4-FFF2-40B4-BE49-F238E27FC236}">
                    <a16:creationId xmlns:a16="http://schemas.microsoft.com/office/drawing/2014/main" id="{F15E3243-CDF7-4AC6-913F-BDB3AE50EEAB}"/>
                  </a:ext>
                </a:extLst>
              </p:cNvPr>
              <p:cNvSpPr/>
              <p:nvPr/>
            </p:nvSpPr>
            <p:spPr>
              <a:xfrm>
                <a:off x="2033777" y="6076188"/>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20" name="object 2623">
                <a:extLst>
                  <a:ext uri="{FF2B5EF4-FFF2-40B4-BE49-F238E27FC236}">
                    <a16:creationId xmlns:a16="http://schemas.microsoft.com/office/drawing/2014/main" id="{880A79DE-712F-417C-B49B-B6C9DF68AFBE}"/>
                  </a:ext>
                </a:extLst>
              </p:cNvPr>
              <p:cNvSpPr/>
              <p:nvPr/>
            </p:nvSpPr>
            <p:spPr>
              <a:xfrm>
                <a:off x="2033777" y="6076950"/>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21" name="object 2624">
                <a:extLst>
                  <a:ext uri="{FF2B5EF4-FFF2-40B4-BE49-F238E27FC236}">
                    <a16:creationId xmlns:a16="http://schemas.microsoft.com/office/drawing/2014/main" id="{609422E3-13F2-4375-BCAE-D0978EF187F9}"/>
                  </a:ext>
                </a:extLst>
              </p:cNvPr>
              <p:cNvSpPr/>
              <p:nvPr/>
            </p:nvSpPr>
            <p:spPr>
              <a:xfrm>
                <a:off x="2034539" y="6077711"/>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22" name="object 2625">
                <a:extLst>
                  <a:ext uri="{FF2B5EF4-FFF2-40B4-BE49-F238E27FC236}">
                    <a16:creationId xmlns:a16="http://schemas.microsoft.com/office/drawing/2014/main" id="{2C2CB2F0-1617-4234-B8CF-E2739760FC48}"/>
                  </a:ext>
                </a:extLst>
              </p:cNvPr>
              <p:cNvSpPr/>
              <p:nvPr/>
            </p:nvSpPr>
            <p:spPr>
              <a:xfrm>
                <a:off x="2035301" y="6078473"/>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23" name="object 2626">
                <a:extLst>
                  <a:ext uri="{FF2B5EF4-FFF2-40B4-BE49-F238E27FC236}">
                    <a16:creationId xmlns:a16="http://schemas.microsoft.com/office/drawing/2014/main" id="{83F58A61-507D-4412-A669-C5B9BBC0CCC0}"/>
                  </a:ext>
                </a:extLst>
              </p:cNvPr>
              <p:cNvSpPr/>
              <p:nvPr/>
            </p:nvSpPr>
            <p:spPr>
              <a:xfrm>
                <a:off x="2036064" y="6079235"/>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24" name="object 2627">
                <a:extLst>
                  <a:ext uri="{FF2B5EF4-FFF2-40B4-BE49-F238E27FC236}">
                    <a16:creationId xmlns:a16="http://schemas.microsoft.com/office/drawing/2014/main" id="{E4C2A142-28B7-491D-97DB-40F51CD8A491}"/>
                  </a:ext>
                </a:extLst>
              </p:cNvPr>
              <p:cNvSpPr/>
              <p:nvPr/>
            </p:nvSpPr>
            <p:spPr>
              <a:xfrm>
                <a:off x="2036064" y="6079997"/>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25" name="object 2628">
                <a:extLst>
                  <a:ext uri="{FF2B5EF4-FFF2-40B4-BE49-F238E27FC236}">
                    <a16:creationId xmlns:a16="http://schemas.microsoft.com/office/drawing/2014/main" id="{FFAC8AA5-0E38-46FB-8698-C15D1C8702B0}"/>
                  </a:ext>
                </a:extLst>
              </p:cNvPr>
              <p:cNvSpPr/>
              <p:nvPr/>
            </p:nvSpPr>
            <p:spPr>
              <a:xfrm>
                <a:off x="2036826" y="6080759"/>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26" name="object 2629">
                <a:extLst>
                  <a:ext uri="{FF2B5EF4-FFF2-40B4-BE49-F238E27FC236}">
                    <a16:creationId xmlns:a16="http://schemas.microsoft.com/office/drawing/2014/main" id="{77DEB14B-2DC3-4CE7-95B4-4381B1553D4A}"/>
                  </a:ext>
                </a:extLst>
              </p:cNvPr>
              <p:cNvSpPr/>
              <p:nvPr/>
            </p:nvSpPr>
            <p:spPr>
              <a:xfrm>
                <a:off x="2037588" y="6081521"/>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27" name="object 2630">
                <a:extLst>
                  <a:ext uri="{FF2B5EF4-FFF2-40B4-BE49-F238E27FC236}">
                    <a16:creationId xmlns:a16="http://schemas.microsoft.com/office/drawing/2014/main" id="{EAA7E0DB-107E-438C-90D7-DBED2CB8741B}"/>
                  </a:ext>
                </a:extLst>
              </p:cNvPr>
              <p:cNvSpPr/>
              <p:nvPr/>
            </p:nvSpPr>
            <p:spPr>
              <a:xfrm>
                <a:off x="2038350" y="6082284"/>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28" name="object 2631">
                <a:extLst>
                  <a:ext uri="{FF2B5EF4-FFF2-40B4-BE49-F238E27FC236}">
                    <a16:creationId xmlns:a16="http://schemas.microsoft.com/office/drawing/2014/main" id="{84451AE3-F469-48CF-B451-6869C995681E}"/>
                  </a:ext>
                </a:extLst>
              </p:cNvPr>
              <p:cNvSpPr/>
              <p:nvPr/>
            </p:nvSpPr>
            <p:spPr>
              <a:xfrm>
                <a:off x="2038350" y="6083046"/>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29" name="object 2632">
                <a:extLst>
                  <a:ext uri="{FF2B5EF4-FFF2-40B4-BE49-F238E27FC236}">
                    <a16:creationId xmlns:a16="http://schemas.microsoft.com/office/drawing/2014/main" id="{3015E5B3-DE40-4342-A441-A457288FD832}"/>
                  </a:ext>
                </a:extLst>
              </p:cNvPr>
              <p:cNvSpPr/>
              <p:nvPr/>
            </p:nvSpPr>
            <p:spPr>
              <a:xfrm>
                <a:off x="2039111" y="6083808"/>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30" name="object 2633">
                <a:extLst>
                  <a:ext uri="{FF2B5EF4-FFF2-40B4-BE49-F238E27FC236}">
                    <a16:creationId xmlns:a16="http://schemas.microsoft.com/office/drawing/2014/main" id="{68C97BE7-7EE9-4977-8A44-AE252B4AC4CC}"/>
                  </a:ext>
                </a:extLst>
              </p:cNvPr>
              <p:cNvSpPr/>
              <p:nvPr/>
            </p:nvSpPr>
            <p:spPr>
              <a:xfrm>
                <a:off x="2039873" y="6084570"/>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31" name="object 2634">
                <a:extLst>
                  <a:ext uri="{FF2B5EF4-FFF2-40B4-BE49-F238E27FC236}">
                    <a16:creationId xmlns:a16="http://schemas.microsoft.com/office/drawing/2014/main" id="{174A1BC0-67BC-41E5-990D-AB018BA7E67D}"/>
                  </a:ext>
                </a:extLst>
              </p:cNvPr>
              <p:cNvSpPr/>
              <p:nvPr/>
            </p:nvSpPr>
            <p:spPr>
              <a:xfrm>
                <a:off x="2040635" y="6085332"/>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32" name="object 2635">
                <a:extLst>
                  <a:ext uri="{FF2B5EF4-FFF2-40B4-BE49-F238E27FC236}">
                    <a16:creationId xmlns:a16="http://schemas.microsoft.com/office/drawing/2014/main" id="{B4AA3A14-3A2F-43BA-A23E-41833CB54068}"/>
                  </a:ext>
                </a:extLst>
              </p:cNvPr>
              <p:cNvSpPr/>
              <p:nvPr/>
            </p:nvSpPr>
            <p:spPr>
              <a:xfrm>
                <a:off x="2040635" y="6086094"/>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33" name="object 2636">
                <a:extLst>
                  <a:ext uri="{FF2B5EF4-FFF2-40B4-BE49-F238E27FC236}">
                    <a16:creationId xmlns:a16="http://schemas.microsoft.com/office/drawing/2014/main" id="{554F4232-FF6C-4537-AFD1-62E095C66537}"/>
                  </a:ext>
                </a:extLst>
              </p:cNvPr>
              <p:cNvSpPr/>
              <p:nvPr/>
            </p:nvSpPr>
            <p:spPr>
              <a:xfrm>
                <a:off x="2041398" y="6086855"/>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34" name="object 2637">
                <a:extLst>
                  <a:ext uri="{FF2B5EF4-FFF2-40B4-BE49-F238E27FC236}">
                    <a16:creationId xmlns:a16="http://schemas.microsoft.com/office/drawing/2014/main" id="{690D5F74-CFCE-4FE7-8D8D-6ED87BFA92AE}"/>
                  </a:ext>
                </a:extLst>
              </p:cNvPr>
              <p:cNvSpPr/>
              <p:nvPr/>
            </p:nvSpPr>
            <p:spPr>
              <a:xfrm>
                <a:off x="2042160" y="6087617"/>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35" name="object 2638">
                <a:extLst>
                  <a:ext uri="{FF2B5EF4-FFF2-40B4-BE49-F238E27FC236}">
                    <a16:creationId xmlns:a16="http://schemas.microsoft.com/office/drawing/2014/main" id="{40897F98-2D5D-417D-A23C-6E2B3E5AAD7A}"/>
                  </a:ext>
                </a:extLst>
              </p:cNvPr>
              <p:cNvSpPr/>
              <p:nvPr/>
            </p:nvSpPr>
            <p:spPr>
              <a:xfrm>
                <a:off x="2042922" y="6088379"/>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36" name="object 2639">
                <a:extLst>
                  <a:ext uri="{FF2B5EF4-FFF2-40B4-BE49-F238E27FC236}">
                    <a16:creationId xmlns:a16="http://schemas.microsoft.com/office/drawing/2014/main" id="{66F3C4CE-6F33-442F-9EC4-7A2834297876}"/>
                  </a:ext>
                </a:extLst>
              </p:cNvPr>
              <p:cNvSpPr/>
              <p:nvPr/>
            </p:nvSpPr>
            <p:spPr>
              <a:xfrm>
                <a:off x="2042922" y="6089141"/>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37" name="object 2640">
                <a:extLst>
                  <a:ext uri="{FF2B5EF4-FFF2-40B4-BE49-F238E27FC236}">
                    <a16:creationId xmlns:a16="http://schemas.microsoft.com/office/drawing/2014/main" id="{488D195F-D0E2-4EB4-B58F-B14774DC5363}"/>
                  </a:ext>
                </a:extLst>
              </p:cNvPr>
              <p:cNvSpPr/>
              <p:nvPr/>
            </p:nvSpPr>
            <p:spPr>
              <a:xfrm>
                <a:off x="2043683" y="6089903"/>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38" name="object 2641">
                <a:extLst>
                  <a:ext uri="{FF2B5EF4-FFF2-40B4-BE49-F238E27FC236}">
                    <a16:creationId xmlns:a16="http://schemas.microsoft.com/office/drawing/2014/main" id="{5DDEC95E-2998-42E1-9F6E-57D87B0085C5}"/>
                  </a:ext>
                </a:extLst>
              </p:cNvPr>
              <p:cNvSpPr/>
              <p:nvPr/>
            </p:nvSpPr>
            <p:spPr>
              <a:xfrm>
                <a:off x="2044445" y="6090665"/>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39" name="object 2642">
                <a:extLst>
                  <a:ext uri="{FF2B5EF4-FFF2-40B4-BE49-F238E27FC236}">
                    <a16:creationId xmlns:a16="http://schemas.microsoft.com/office/drawing/2014/main" id="{EDFBB226-7FB3-4BC9-A74F-4C4B8E6889AB}"/>
                  </a:ext>
                </a:extLst>
              </p:cNvPr>
              <p:cNvSpPr/>
              <p:nvPr/>
            </p:nvSpPr>
            <p:spPr>
              <a:xfrm>
                <a:off x="2045207" y="6091428"/>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40" name="object 2643">
                <a:extLst>
                  <a:ext uri="{FF2B5EF4-FFF2-40B4-BE49-F238E27FC236}">
                    <a16:creationId xmlns:a16="http://schemas.microsoft.com/office/drawing/2014/main" id="{1CD5160A-6500-46F1-B731-E99AB1234109}"/>
                  </a:ext>
                </a:extLst>
              </p:cNvPr>
              <p:cNvSpPr/>
              <p:nvPr/>
            </p:nvSpPr>
            <p:spPr>
              <a:xfrm>
                <a:off x="2045207" y="6092190"/>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41" name="object 2644">
                <a:extLst>
                  <a:ext uri="{FF2B5EF4-FFF2-40B4-BE49-F238E27FC236}">
                    <a16:creationId xmlns:a16="http://schemas.microsoft.com/office/drawing/2014/main" id="{1BA0E360-BFD6-4F41-A625-D879D8FAC73C}"/>
                  </a:ext>
                </a:extLst>
              </p:cNvPr>
              <p:cNvSpPr/>
              <p:nvPr/>
            </p:nvSpPr>
            <p:spPr>
              <a:xfrm>
                <a:off x="2045970" y="6092952"/>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42" name="object 2645">
                <a:extLst>
                  <a:ext uri="{FF2B5EF4-FFF2-40B4-BE49-F238E27FC236}">
                    <a16:creationId xmlns:a16="http://schemas.microsoft.com/office/drawing/2014/main" id="{A4D594E5-AD29-43B0-A519-6C5E0EB52E17}"/>
                  </a:ext>
                </a:extLst>
              </p:cNvPr>
              <p:cNvSpPr/>
              <p:nvPr/>
            </p:nvSpPr>
            <p:spPr>
              <a:xfrm>
                <a:off x="2046732" y="6093714"/>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43" name="object 2646">
                <a:extLst>
                  <a:ext uri="{FF2B5EF4-FFF2-40B4-BE49-F238E27FC236}">
                    <a16:creationId xmlns:a16="http://schemas.microsoft.com/office/drawing/2014/main" id="{AE4B0810-029A-489B-94F2-2B5A64E81D82}"/>
                  </a:ext>
                </a:extLst>
              </p:cNvPr>
              <p:cNvSpPr/>
              <p:nvPr/>
            </p:nvSpPr>
            <p:spPr>
              <a:xfrm>
                <a:off x="2047494" y="6094476"/>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44" name="object 2647">
                <a:extLst>
                  <a:ext uri="{FF2B5EF4-FFF2-40B4-BE49-F238E27FC236}">
                    <a16:creationId xmlns:a16="http://schemas.microsoft.com/office/drawing/2014/main" id="{775176CB-5B24-4942-B0EA-42CA68081485}"/>
                  </a:ext>
                </a:extLst>
              </p:cNvPr>
              <p:cNvSpPr/>
              <p:nvPr/>
            </p:nvSpPr>
            <p:spPr>
              <a:xfrm>
                <a:off x="2047494" y="609523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45" name="object 2648">
                <a:extLst>
                  <a:ext uri="{FF2B5EF4-FFF2-40B4-BE49-F238E27FC236}">
                    <a16:creationId xmlns:a16="http://schemas.microsoft.com/office/drawing/2014/main" id="{50FE110A-2968-45A9-9EFF-AA450FD267A4}"/>
                  </a:ext>
                </a:extLst>
              </p:cNvPr>
              <p:cNvSpPr/>
              <p:nvPr/>
            </p:nvSpPr>
            <p:spPr>
              <a:xfrm>
                <a:off x="2048255" y="6096000"/>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46" name="object 2649">
                <a:extLst>
                  <a:ext uri="{FF2B5EF4-FFF2-40B4-BE49-F238E27FC236}">
                    <a16:creationId xmlns:a16="http://schemas.microsoft.com/office/drawing/2014/main" id="{86A80B18-BAFD-4BA6-AD89-089286DC28B7}"/>
                  </a:ext>
                </a:extLst>
              </p:cNvPr>
              <p:cNvSpPr/>
              <p:nvPr/>
            </p:nvSpPr>
            <p:spPr>
              <a:xfrm>
                <a:off x="2049017" y="6096761"/>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47" name="object 2650">
                <a:extLst>
                  <a:ext uri="{FF2B5EF4-FFF2-40B4-BE49-F238E27FC236}">
                    <a16:creationId xmlns:a16="http://schemas.microsoft.com/office/drawing/2014/main" id="{D2790E27-7798-4F30-B723-7A7F412B608E}"/>
                  </a:ext>
                </a:extLst>
              </p:cNvPr>
              <p:cNvSpPr/>
              <p:nvPr/>
            </p:nvSpPr>
            <p:spPr>
              <a:xfrm>
                <a:off x="2049779" y="6097523"/>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48" name="object 2651">
                <a:extLst>
                  <a:ext uri="{FF2B5EF4-FFF2-40B4-BE49-F238E27FC236}">
                    <a16:creationId xmlns:a16="http://schemas.microsoft.com/office/drawing/2014/main" id="{051C6B44-1B73-462F-BF8C-3FCE32696A79}"/>
                  </a:ext>
                </a:extLst>
              </p:cNvPr>
              <p:cNvSpPr/>
              <p:nvPr/>
            </p:nvSpPr>
            <p:spPr>
              <a:xfrm>
                <a:off x="2050542" y="6098285"/>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49" name="object 2652">
                <a:extLst>
                  <a:ext uri="{FF2B5EF4-FFF2-40B4-BE49-F238E27FC236}">
                    <a16:creationId xmlns:a16="http://schemas.microsoft.com/office/drawing/2014/main" id="{C89249E7-4BED-4902-857C-A62A2A420614}"/>
                  </a:ext>
                </a:extLst>
              </p:cNvPr>
              <p:cNvSpPr/>
              <p:nvPr/>
            </p:nvSpPr>
            <p:spPr>
              <a:xfrm>
                <a:off x="2051304" y="6099047"/>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50" name="object 2653">
                <a:extLst>
                  <a:ext uri="{FF2B5EF4-FFF2-40B4-BE49-F238E27FC236}">
                    <a16:creationId xmlns:a16="http://schemas.microsoft.com/office/drawing/2014/main" id="{62F4540C-7666-4B31-838D-2BD038971010}"/>
                  </a:ext>
                </a:extLst>
              </p:cNvPr>
              <p:cNvSpPr/>
              <p:nvPr/>
            </p:nvSpPr>
            <p:spPr>
              <a:xfrm>
                <a:off x="2051304" y="6099809"/>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51" name="object 2654">
                <a:extLst>
                  <a:ext uri="{FF2B5EF4-FFF2-40B4-BE49-F238E27FC236}">
                    <a16:creationId xmlns:a16="http://schemas.microsoft.com/office/drawing/2014/main" id="{B4288C6C-3D3E-49A3-81A8-029A51A2B15F}"/>
                  </a:ext>
                </a:extLst>
              </p:cNvPr>
              <p:cNvSpPr/>
              <p:nvPr/>
            </p:nvSpPr>
            <p:spPr>
              <a:xfrm>
                <a:off x="2052066" y="6100571"/>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52" name="object 2655">
                <a:extLst>
                  <a:ext uri="{FF2B5EF4-FFF2-40B4-BE49-F238E27FC236}">
                    <a16:creationId xmlns:a16="http://schemas.microsoft.com/office/drawing/2014/main" id="{A22274DC-FBCD-4961-BC62-60801653DAD5}"/>
                  </a:ext>
                </a:extLst>
              </p:cNvPr>
              <p:cNvSpPr/>
              <p:nvPr/>
            </p:nvSpPr>
            <p:spPr>
              <a:xfrm>
                <a:off x="2052827" y="6101334"/>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53" name="object 2656">
                <a:extLst>
                  <a:ext uri="{FF2B5EF4-FFF2-40B4-BE49-F238E27FC236}">
                    <a16:creationId xmlns:a16="http://schemas.microsoft.com/office/drawing/2014/main" id="{CA1FB611-37C8-4FF0-8251-492E518D4EE7}"/>
                  </a:ext>
                </a:extLst>
              </p:cNvPr>
              <p:cNvSpPr/>
              <p:nvPr/>
            </p:nvSpPr>
            <p:spPr>
              <a:xfrm>
                <a:off x="2053589" y="6102096"/>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54" name="object 2657">
                <a:extLst>
                  <a:ext uri="{FF2B5EF4-FFF2-40B4-BE49-F238E27FC236}">
                    <a16:creationId xmlns:a16="http://schemas.microsoft.com/office/drawing/2014/main" id="{D4E82186-868F-4448-90C2-4917875B1474}"/>
                  </a:ext>
                </a:extLst>
              </p:cNvPr>
              <p:cNvSpPr/>
              <p:nvPr/>
            </p:nvSpPr>
            <p:spPr>
              <a:xfrm>
                <a:off x="2054351" y="610285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55" name="object 2658">
                <a:extLst>
                  <a:ext uri="{FF2B5EF4-FFF2-40B4-BE49-F238E27FC236}">
                    <a16:creationId xmlns:a16="http://schemas.microsoft.com/office/drawing/2014/main" id="{340EA088-0E23-4580-AC34-2FE62A196DA0}"/>
                  </a:ext>
                </a:extLst>
              </p:cNvPr>
              <p:cNvSpPr/>
              <p:nvPr/>
            </p:nvSpPr>
            <p:spPr>
              <a:xfrm>
                <a:off x="2055114" y="6103620"/>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56" name="object 2659">
                <a:extLst>
                  <a:ext uri="{FF2B5EF4-FFF2-40B4-BE49-F238E27FC236}">
                    <a16:creationId xmlns:a16="http://schemas.microsoft.com/office/drawing/2014/main" id="{24DBB6F9-81F3-4E5D-834D-DB3CA9AC85CC}"/>
                  </a:ext>
                </a:extLst>
              </p:cNvPr>
              <p:cNvSpPr/>
              <p:nvPr/>
            </p:nvSpPr>
            <p:spPr>
              <a:xfrm>
                <a:off x="2055876" y="6104382"/>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57" name="object 2660">
                <a:extLst>
                  <a:ext uri="{FF2B5EF4-FFF2-40B4-BE49-F238E27FC236}">
                    <a16:creationId xmlns:a16="http://schemas.microsoft.com/office/drawing/2014/main" id="{584F0A17-C70C-4688-9F2E-C9311ED16CD1}"/>
                  </a:ext>
                </a:extLst>
              </p:cNvPr>
              <p:cNvSpPr/>
              <p:nvPr/>
            </p:nvSpPr>
            <p:spPr>
              <a:xfrm>
                <a:off x="2056638" y="6105144"/>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58" name="object 2661">
                <a:extLst>
                  <a:ext uri="{FF2B5EF4-FFF2-40B4-BE49-F238E27FC236}">
                    <a16:creationId xmlns:a16="http://schemas.microsoft.com/office/drawing/2014/main" id="{D81346F5-D3C0-4532-8D5A-1BCB00243D4B}"/>
                  </a:ext>
                </a:extLst>
              </p:cNvPr>
              <p:cNvSpPr/>
              <p:nvPr/>
            </p:nvSpPr>
            <p:spPr>
              <a:xfrm>
                <a:off x="2056638" y="6105905"/>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59" name="object 2662">
                <a:extLst>
                  <a:ext uri="{FF2B5EF4-FFF2-40B4-BE49-F238E27FC236}">
                    <a16:creationId xmlns:a16="http://schemas.microsoft.com/office/drawing/2014/main" id="{A6351A52-ACED-4F17-A9E9-A56957DC7069}"/>
                  </a:ext>
                </a:extLst>
              </p:cNvPr>
              <p:cNvSpPr/>
              <p:nvPr/>
            </p:nvSpPr>
            <p:spPr>
              <a:xfrm>
                <a:off x="2057400" y="6106667"/>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60" name="object 2663">
                <a:extLst>
                  <a:ext uri="{FF2B5EF4-FFF2-40B4-BE49-F238E27FC236}">
                    <a16:creationId xmlns:a16="http://schemas.microsoft.com/office/drawing/2014/main" id="{777D8797-891C-4E73-870A-A63BEB0E81B1}"/>
                  </a:ext>
                </a:extLst>
              </p:cNvPr>
              <p:cNvSpPr/>
              <p:nvPr/>
            </p:nvSpPr>
            <p:spPr>
              <a:xfrm>
                <a:off x="2058161" y="6107429"/>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61" name="object 2664">
                <a:extLst>
                  <a:ext uri="{FF2B5EF4-FFF2-40B4-BE49-F238E27FC236}">
                    <a16:creationId xmlns:a16="http://schemas.microsoft.com/office/drawing/2014/main" id="{0186EA3C-F096-449A-A8CB-2A03B9A9B13A}"/>
                  </a:ext>
                </a:extLst>
              </p:cNvPr>
              <p:cNvSpPr/>
              <p:nvPr/>
            </p:nvSpPr>
            <p:spPr>
              <a:xfrm>
                <a:off x="2058923" y="6108191"/>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62" name="object 2665">
                <a:extLst>
                  <a:ext uri="{FF2B5EF4-FFF2-40B4-BE49-F238E27FC236}">
                    <a16:creationId xmlns:a16="http://schemas.microsoft.com/office/drawing/2014/main" id="{E7CDDADD-D959-4976-8BF2-E93B222B8C85}"/>
                  </a:ext>
                </a:extLst>
              </p:cNvPr>
              <p:cNvSpPr/>
              <p:nvPr/>
            </p:nvSpPr>
            <p:spPr>
              <a:xfrm>
                <a:off x="2059685" y="6108953"/>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63" name="object 2666">
                <a:extLst>
                  <a:ext uri="{FF2B5EF4-FFF2-40B4-BE49-F238E27FC236}">
                    <a16:creationId xmlns:a16="http://schemas.microsoft.com/office/drawing/2014/main" id="{C8CCAD02-B41D-4FCB-A314-EBDFAFBE16CD}"/>
                  </a:ext>
                </a:extLst>
              </p:cNvPr>
              <p:cNvSpPr/>
              <p:nvPr/>
            </p:nvSpPr>
            <p:spPr>
              <a:xfrm>
                <a:off x="2060448" y="6109715"/>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64" name="object 2667">
                <a:extLst>
                  <a:ext uri="{FF2B5EF4-FFF2-40B4-BE49-F238E27FC236}">
                    <a16:creationId xmlns:a16="http://schemas.microsoft.com/office/drawing/2014/main" id="{4CD53DFF-B351-4698-9A99-EB7AFE2B6702}"/>
                  </a:ext>
                </a:extLst>
              </p:cNvPr>
              <p:cNvSpPr/>
              <p:nvPr/>
            </p:nvSpPr>
            <p:spPr>
              <a:xfrm>
                <a:off x="2061210" y="6110478"/>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65" name="object 2668">
                <a:extLst>
                  <a:ext uri="{FF2B5EF4-FFF2-40B4-BE49-F238E27FC236}">
                    <a16:creationId xmlns:a16="http://schemas.microsoft.com/office/drawing/2014/main" id="{62AE4A9A-210C-47A4-9DBE-D359CD651A75}"/>
                  </a:ext>
                </a:extLst>
              </p:cNvPr>
              <p:cNvSpPr/>
              <p:nvPr/>
            </p:nvSpPr>
            <p:spPr>
              <a:xfrm>
                <a:off x="2061972" y="6111240"/>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66" name="object 2669">
                <a:extLst>
                  <a:ext uri="{FF2B5EF4-FFF2-40B4-BE49-F238E27FC236}">
                    <a16:creationId xmlns:a16="http://schemas.microsoft.com/office/drawing/2014/main" id="{1F7A4A1E-9D44-4B50-8485-4DC9CBCB3597}"/>
                  </a:ext>
                </a:extLst>
              </p:cNvPr>
              <p:cNvSpPr/>
              <p:nvPr/>
            </p:nvSpPr>
            <p:spPr>
              <a:xfrm>
                <a:off x="2061972" y="6112002"/>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67" name="object 2670">
                <a:extLst>
                  <a:ext uri="{FF2B5EF4-FFF2-40B4-BE49-F238E27FC236}">
                    <a16:creationId xmlns:a16="http://schemas.microsoft.com/office/drawing/2014/main" id="{F87DEF8E-B228-412D-A340-FA0748E52044}"/>
                  </a:ext>
                </a:extLst>
              </p:cNvPr>
              <p:cNvSpPr/>
              <p:nvPr/>
            </p:nvSpPr>
            <p:spPr>
              <a:xfrm>
                <a:off x="2062733" y="6112764"/>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68" name="object 2671">
                <a:extLst>
                  <a:ext uri="{FF2B5EF4-FFF2-40B4-BE49-F238E27FC236}">
                    <a16:creationId xmlns:a16="http://schemas.microsoft.com/office/drawing/2014/main" id="{C51DF474-DA0B-4426-B970-49817EDC8ACA}"/>
                  </a:ext>
                </a:extLst>
              </p:cNvPr>
              <p:cNvSpPr/>
              <p:nvPr/>
            </p:nvSpPr>
            <p:spPr>
              <a:xfrm>
                <a:off x="2063495" y="6113526"/>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69" name="object 2672">
                <a:extLst>
                  <a:ext uri="{FF2B5EF4-FFF2-40B4-BE49-F238E27FC236}">
                    <a16:creationId xmlns:a16="http://schemas.microsoft.com/office/drawing/2014/main" id="{6BB61853-5E69-4656-88EE-DC8ACCFC5B4A}"/>
                  </a:ext>
                </a:extLst>
              </p:cNvPr>
              <p:cNvSpPr/>
              <p:nvPr/>
            </p:nvSpPr>
            <p:spPr>
              <a:xfrm>
                <a:off x="2064257" y="611428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70" name="object 2673">
                <a:extLst>
                  <a:ext uri="{FF2B5EF4-FFF2-40B4-BE49-F238E27FC236}">
                    <a16:creationId xmlns:a16="http://schemas.microsoft.com/office/drawing/2014/main" id="{443CE77D-3532-4580-9707-8238D7A8A78C}"/>
                  </a:ext>
                </a:extLst>
              </p:cNvPr>
              <p:cNvSpPr/>
              <p:nvPr/>
            </p:nvSpPr>
            <p:spPr>
              <a:xfrm>
                <a:off x="2065020" y="6115050"/>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71" name="object 2674">
                <a:extLst>
                  <a:ext uri="{FF2B5EF4-FFF2-40B4-BE49-F238E27FC236}">
                    <a16:creationId xmlns:a16="http://schemas.microsoft.com/office/drawing/2014/main" id="{2EA59CA7-79B5-4BBA-91C1-3B16AC6BC934}"/>
                  </a:ext>
                </a:extLst>
              </p:cNvPr>
              <p:cNvSpPr/>
              <p:nvPr/>
            </p:nvSpPr>
            <p:spPr>
              <a:xfrm>
                <a:off x="2065782" y="6115811"/>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72" name="object 2675">
                <a:extLst>
                  <a:ext uri="{FF2B5EF4-FFF2-40B4-BE49-F238E27FC236}">
                    <a16:creationId xmlns:a16="http://schemas.microsoft.com/office/drawing/2014/main" id="{8DDF27FE-9036-41A8-B101-13A8306DA785}"/>
                  </a:ext>
                </a:extLst>
              </p:cNvPr>
              <p:cNvSpPr/>
              <p:nvPr/>
            </p:nvSpPr>
            <p:spPr>
              <a:xfrm>
                <a:off x="2066544" y="6116573"/>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73" name="object 2676">
                <a:extLst>
                  <a:ext uri="{FF2B5EF4-FFF2-40B4-BE49-F238E27FC236}">
                    <a16:creationId xmlns:a16="http://schemas.microsoft.com/office/drawing/2014/main" id="{168CFF1B-549A-4658-B208-45D925F8D9F8}"/>
                  </a:ext>
                </a:extLst>
              </p:cNvPr>
              <p:cNvSpPr/>
              <p:nvPr/>
            </p:nvSpPr>
            <p:spPr>
              <a:xfrm>
                <a:off x="2067305" y="6117716"/>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74" name="object 2677">
                <a:extLst>
                  <a:ext uri="{FF2B5EF4-FFF2-40B4-BE49-F238E27FC236}">
                    <a16:creationId xmlns:a16="http://schemas.microsoft.com/office/drawing/2014/main" id="{4EF0DE4C-8DCD-4F47-87E6-9F86631C99FE}"/>
                  </a:ext>
                </a:extLst>
              </p:cNvPr>
              <p:cNvSpPr/>
              <p:nvPr/>
            </p:nvSpPr>
            <p:spPr>
              <a:xfrm>
                <a:off x="2068067" y="6118859"/>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75" name="object 2678">
                <a:extLst>
                  <a:ext uri="{FF2B5EF4-FFF2-40B4-BE49-F238E27FC236}">
                    <a16:creationId xmlns:a16="http://schemas.microsoft.com/office/drawing/2014/main" id="{E7159033-90F5-41D8-B04A-54C87A67E54E}"/>
                  </a:ext>
                </a:extLst>
              </p:cNvPr>
              <p:cNvSpPr/>
              <p:nvPr/>
            </p:nvSpPr>
            <p:spPr>
              <a:xfrm>
                <a:off x="2068829" y="6119621"/>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76" name="object 2679">
                <a:extLst>
                  <a:ext uri="{FF2B5EF4-FFF2-40B4-BE49-F238E27FC236}">
                    <a16:creationId xmlns:a16="http://schemas.microsoft.com/office/drawing/2014/main" id="{7F2F7B19-2741-4BA6-807D-C7B6AFF2CDD7}"/>
                  </a:ext>
                </a:extLst>
              </p:cNvPr>
              <p:cNvSpPr/>
              <p:nvPr/>
            </p:nvSpPr>
            <p:spPr>
              <a:xfrm>
                <a:off x="2069592" y="6120384"/>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77" name="object 2680">
                <a:extLst>
                  <a:ext uri="{FF2B5EF4-FFF2-40B4-BE49-F238E27FC236}">
                    <a16:creationId xmlns:a16="http://schemas.microsoft.com/office/drawing/2014/main" id="{1F97B4CF-926F-42B9-BD37-4C02810E82FB}"/>
                  </a:ext>
                </a:extLst>
              </p:cNvPr>
              <p:cNvSpPr/>
              <p:nvPr/>
            </p:nvSpPr>
            <p:spPr>
              <a:xfrm>
                <a:off x="2070354" y="6121146"/>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78" name="object 2681">
                <a:extLst>
                  <a:ext uri="{FF2B5EF4-FFF2-40B4-BE49-F238E27FC236}">
                    <a16:creationId xmlns:a16="http://schemas.microsoft.com/office/drawing/2014/main" id="{828D58E5-3583-4645-94D3-FB9B55BC70B6}"/>
                  </a:ext>
                </a:extLst>
              </p:cNvPr>
              <p:cNvSpPr/>
              <p:nvPr/>
            </p:nvSpPr>
            <p:spPr>
              <a:xfrm>
                <a:off x="2071116" y="612190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79" name="object 2682">
                <a:extLst>
                  <a:ext uri="{FF2B5EF4-FFF2-40B4-BE49-F238E27FC236}">
                    <a16:creationId xmlns:a16="http://schemas.microsoft.com/office/drawing/2014/main" id="{098A6CF3-3AB7-4BA2-8F84-E38C44D7D233}"/>
                  </a:ext>
                </a:extLst>
              </p:cNvPr>
              <p:cNvSpPr/>
              <p:nvPr/>
            </p:nvSpPr>
            <p:spPr>
              <a:xfrm>
                <a:off x="2071877" y="6122670"/>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80" name="object 2683">
                <a:extLst>
                  <a:ext uri="{FF2B5EF4-FFF2-40B4-BE49-F238E27FC236}">
                    <a16:creationId xmlns:a16="http://schemas.microsoft.com/office/drawing/2014/main" id="{7A64E9B2-A68F-4CC3-BAFB-142782025A97}"/>
                  </a:ext>
                </a:extLst>
              </p:cNvPr>
              <p:cNvSpPr/>
              <p:nvPr/>
            </p:nvSpPr>
            <p:spPr>
              <a:xfrm>
                <a:off x="2072639" y="6123432"/>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81" name="object 2684">
                <a:extLst>
                  <a:ext uri="{FF2B5EF4-FFF2-40B4-BE49-F238E27FC236}">
                    <a16:creationId xmlns:a16="http://schemas.microsoft.com/office/drawing/2014/main" id="{C273AC4F-373B-4C82-B748-E78956520BFB}"/>
                  </a:ext>
                </a:extLst>
              </p:cNvPr>
              <p:cNvSpPr/>
              <p:nvPr/>
            </p:nvSpPr>
            <p:spPr>
              <a:xfrm>
                <a:off x="2073401" y="6124194"/>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82" name="object 2685">
                <a:extLst>
                  <a:ext uri="{FF2B5EF4-FFF2-40B4-BE49-F238E27FC236}">
                    <a16:creationId xmlns:a16="http://schemas.microsoft.com/office/drawing/2014/main" id="{220BE95C-380F-4356-B5B5-610C3C5E284C}"/>
                  </a:ext>
                </a:extLst>
              </p:cNvPr>
              <p:cNvSpPr/>
              <p:nvPr/>
            </p:nvSpPr>
            <p:spPr>
              <a:xfrm>
                <a:off x="2074164" y="6124955"/>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83" name="object 2686">
                <a:extLst>
                  <a:ext uri="{FF2B5EF4-FFF2-40B4-BE49-F238E27FC236}">
                    <a16:creationId xmlns:a16="http://schemas.microsoft.com/office/drawing/2014/main" id="{3CB937D4-DE12-46EC-B917-76EBE5523724}"/>
                  </a:ext>
                </a:extLst>
              </p:cNvPr>
              <p:cNvSpPr/>
              <p:nvPr/>
            </p:nvSpPr>
            <p:spPr>
              <a:xfrm>
                <a:off x="2074926" y="6125717"/>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84" name="object 2687">
                <a:extLst>
                  <a:ext uri="{FF2B5EF4-FFF2-40B4-BE49-F238E27FC236}">
                    <a16:creationId xmlns:a16="http://schemas.microsoft.com/office/drawing/2014/main" id="{B91565F5-C77B-4EE1-87A4-1C962B88DAEB}"/>
                  </a:ext>
                </a:extLst>
              </p:cNvPr>
              <p:cNvSpPr/>
              <p:nvPr/>
            </p:nvSpPr>
            <p:spPr>
              <a:xfrm>
                <a:off x="2074926" y="6126479"/>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85" name="object 2688">
                <a:extLst>
                  <a:ext uri="{FF2B5EF4-FFF2-40B4-BE49-F238E27FC236}">
                    <a16:creationId xmlns:a16="http://schemas.microsoft.com/office/drawing/2014/main" id="{71B9F15F-9065-4E60-848C-DAD833BD9322}"/>
                  </a:ext>
                </a:extLst>
              </p:cNvPr>
              <p:cNvSpPr/>
              <p:nvPr/>
            </p:nvSpPr>
            <p:spPr>
              <a:xfrm>
                <a:off x="2075688" y="6127241"/>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86" name="object 2689">
                <a:extLst>
                  <a:ext uri="{FF2B5EF4-FFF2-40B4-BE49-F238E27FC236}">
                    <a16:creationId xmlns:a16="http://schemas.microsoft.com/office/drawing/2014/main" id="{AD18E4B8-BCCD-48B4-B6AE-C2905C7C36DE}"/>
                  </a:ext>
                </a:extLst>
              </p:cNvPr>
              <p:cNvSpPr/>
              <p:nvPr/>
            </p:nvSpPr>
            <p:spPr>
              <a:xfrm>
                <a:off x="2076450" y="6128003"/>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87" name="object 2690">
                <a:extLst>
                  <a:ext uri="{FF2B5EF4-FFF2-40B4-BE49-F238E27FC236}">
                    <a16:creationId xmlns:a16="http://schemas.microsoft.com/office/drawing/2014/main" id="{10D3ACC4-6683-46E7-89CA-43E6D5895D06}"/>
                  </a:ext>
                </a:extLst>
              </p:cNvPr>
              <p:cNvSpPr/>
              <p:nvPr/>
            </p:nvSpPr>
            <p:spPr>
              <a:xfrm>
                <a:off x="2077211" y="6128765"/>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88" name="object 2691">
                <a:extLst>
                  <a:ext uri="{FF2B5EF4-FFF2-40B4-BE49-F238E27FC236}">
                    <a16:creationId xmlns:a16="http://schemas.microsoft.com/office/drawing/2014/main" id="{426C6510-3F04-47FA-97DF-5908DB1A1CF9}"/>
                  </a:ext>
                </a:extLst>
              </p:cNvPr>
              <p:cNvSpPr/>
              <p:nvPr/>
            </p:nvSpPr>
            <p:spPr>
              <a:xfrm>
                <a:off x="2077973" y="612952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89" name="object 2692">
                <a:extLst>
                  <a:ext uri="{FF2B5EF4-FFF2-40B4-BE49-F238E27FC236}">
                    <a16:creationId xmlns:a16="http://schemas.microsoft.com/office/drawing/2014/main" id="{161BA093-8EA4-41BA-AC07-ADEC09BA30D1}"/>
                  </a:ext>
                </a:extLst>
              </p:cNvPr>
              <p:cNvSpPr/>
              <p:nvPr/>
            </p:nvSpPr>
            <p:spPr>
              <a:xfrm>
                <a:off x="2078735" y="6130290"/>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90" name="object 2693">
                <a:extLst>
                  <a:ext uri="{FF2B5EF4-FFF2-40B4-BE49-F238E27FC236}">
                    <a16:creationId xmlns:a16="http://schemas.microsoft.com/office/drawing/2014/main" id="{0CD0A18C-037D-4082-91A8-9B2655FA27EC}"/>
                  </a:ext>
                </a:extLst>
              </p:cNvPr>
              <p:cNvSpPr/>
              <p:nvPr/>
            </p:nvSpPr>
            <p:spPr>
              <a:xfrm>
                <a:off x="2079498" y="6131052"/>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91" name="object 2694">
                <a:extLst>
                  <a:ext uri="{FF2B5EF4-FFF2-40B4-BE49-F238E27FC236}">
                    <a16:creationId xmlns:a16="http://schemas.microsoft.com/office/drawing/2014/main" id="{CECD77B0-520A-4EF4-9E39-EEE2EB52AAF5}"/>
                  </a:ext>
                </a:extLst>
              </p:cNvPr>
              <p:cNvSpPr/>
              <p:nvPr/>
            </p:nvSpPr>
            <p:spPr>
              <a:xfrm>
                <a:off x="2080260" y="6131814"/>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92" name="object 2695">
                <a:extLst>
                  <a:ext uri="{FF2B5EF4-FFF2-40B4-BE49-F238E27FC236}">
                    <a16:creationId xmlns:a16="http://schemas.microsoft.com/office/drawing/2014/main" id="{7FB9F5B8-AAE7-4D04-B2AA-7969B43C5321}"/>
                  </a:ext>
                </a:extLst>
              </p:cNvPr>
              <p:cNvSpPr/>
              <p:nvPr/>
            </p:nvSpPr>
            <p:spPr>
              <a:xfrm>
                <a:off x="2081022" y="6132576"/>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93" name="object 2696">
                <a:extLst>
                  <a:ext uri="{FF2B5EF4-FFF2-40B4-BE49-F238E27FC236}">
                    <a16:creationId xmlns:a16="http://schemas.microsoft.com/office/drawing/2014/main" id="{E33D150A-19FF-4B11-BA05-C0756DB78A22}"/>
                  </a:ext>
                </a:extLst>
              </p:cNvPr>
              <p:cNvSpPr/>
              <p:nvPr/>
            </p:nvSpPr>
            <p:spPr>
              <a:xfrm>
                <a:off x="2081783" y="613333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94" name="object 2697">
                <a:extLst>
                  <a:ext uri="{FF2B5EF4-FFF2-40B4-BE49-F238E27FC236}">
                    <a16:creationId xmlns:a16="http://schemas.microsoft.com/office/drawing/2014/main" id="{D87985CF-A473-458E-AE7C-F4C292542F5A}"/>
                  </a:ext>
                </a:extLst>
              </p:cNvPr>
              <p:cNvSpPr/>
              <p:nvPr/>
            </p:nvSpPr>
            <p:spPr>
              <a:xfrm>
                <a:off x="2082545" y="6134100"/>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95" name="object 2698">
                <a:extLst>
                  <a:ext uri="{FF2B5EF4-FFF2-40B4-BE49-F238E27FC236}">
                    <a16:creationId xmlns:a16="http://schemas.microsoft.com/office/drawing/2014/main" id="{7246325A-A938-4856-8024-6039307E7985}"/>
                  </a:ext>
                </a:extLst>
              </p:cNvPr>
              <p:cNvSpPr/>
              <p:nvPr/>
            </p:nvSpPr>
            <p:spPr>
              <a:xfrm>
                <a:off x="2083307" y="6134861"/>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96" name="object 2699">
                <a:extLst>
                  <a:ext uri="{FF2B5EF4-FFF2-40B4-BE49-F238E27FC236}">
                    <a16:creationId xmlns:a16="http://schemas.microsoft.com/office/drawing/2014/main" id="{B97B189C-31CA-4F88-B200-E30F92E851BF}"/>
                  </a:ext>
                </a:extLst>
              </p:cNvPr>
              <p:cNvSpPr/>
              <p:nvPr/>
            </p:nvSpPr>
            <p:spPr>
              <a:xfrm>
                <a:off x="2084070" y="6135623"/>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97" name="object 2700">
                <a:extLst>
                  <a:ext uri="{FF2B5EF4-FFF2-40B4-BE49-F238E27FC236}">
                    <a16:creationId xmlns:a16="http://schemas.microsoft.com/office/drawing/2014/main" id="{ABEBD957-8B5A-4BA3-BDAB-524CF0D07095}"/>
                  </a:ext>
                </a:extLst>
              </p:cNvPr>
              <p:cNvSpPr/>
              <p:nvPr/>
            </p:nvSpPr>
            <p:spPr>
              <a:xfrm>
                <a:off x="2084832" y="6136385"/>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98" name="object 2701">
                <a:extLst>
                  <a:ext uri="{FF2B5EF4-FFF2-40B4-BE49-F238E27FC236}">
                    <a16:creationId xmlns:a16="http://schemas.microsoft.com/office/drawing/2014/main" id="{84333CAA-DE0C-4467-B7C9-438CD78D9F34}"/>
                  </a:ext>
                </a:extLst>
              </p:cNvPr>
              <p:cNvSpPr/>
              <p:nvPr/>
            </p:nvSpPr>
            <p:spPr>
              <a:xfrm>
                <a:off x="2085594" y="6137147"/>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399" name="object 2702">
                <a:extLst>
                  <a:ext uri="{FF2B5EF4-FFF2-40B4-BE49-F238E27FC236}">
                    <a16:creationId xmlns:a16="http://schemas.microsoft.com/office/drawing/2014/main" id="{4657A407-90CC-48DB-807C-2168430CC177}"/>
                  </a:ext>
                </a:extLst>
              </p:cNvPr>
              <p:cNvSpPr/>
              <p:nvPr/>
            </p:nvSpPr>
            <p:spPr>
              <a:xfrm>
                <a:off x="2085594" y="6137909"/>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00" name="object 2703">
                <a:extLst>
                  <a:ext uri="{FF2B5EF4-FFF2-40B4-BE49-F238E27FC236}">
                    <a16:creationId xmlns:a16="http://schemas.microsoft.com/office/drawing/2014/main" id="{D22E09BB-6433-46BA-8C46-4F9431486DDF}"/>
                  </a:ext>
                </a:extLst>
              </p:cNvPr>
              <p:cNvSpPr/>
              <p:nvPr/>
            </p:nvSpPr>
            <p:spPr>
              <a:xfrm>
                <a:off x="2086355" y="6138671"/>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01" name="object 2704">
                <a:extLst>
                  <a:ext uri="{FF2B5EF4-FFF2-40B4-BE49-F238E27FC236}">
                    <a16:creationId xmlns:a16="http://schemas.microsoft.com/office/drawing/2014/main" id="{53362F26-6364-42B7-B6A3-9CE3277EDF8F}"/>
                  </a:ext>
                </a:extLst>
              </p:cNvPr>
              <p:cNvSpPr/>
              <p:nvPr/>
            </p:nvSpPr>
            <p:spPr>
              <a:xfrm>
                <a:off x="2087117" y="6139434"/>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02" name="object 2705">
                <a:extLst>
                  <a:ext uri="{FF2B5EF4-FFF2-40B4-BE49-F238E27FC236}">
                    <a16:creationId xmlns:a16="http://schemas.microsoft.com/office/drawing/2014/main" id="{99388D08-D435-463A-AA2C-A6A3736F2AD2}"/>
                  </a:ext>
                </a:extLst>
              </p:cNvPr>
              <p:cNvSpPr/>
              <p:nvPr/>
            </p:nvSpPr>
            <p:spPr>
              <a:xfrm>
                <a:off x="2087879" y="6140196"/>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03" name="object 2706">
                <a:extLst>
                  <a:ext uri="{FF2B5EF4-FFF2-40B4-BE49-F238E27FC236}">
                    <a16:creationId xmlns:a16="http://schemas.microsoft.com/office/drawing/2014/main" id="{D377508D-EED4-4297-AAA7-56C65A436F0C}"/>
                  </a:ext>
                </a:extLst>
              </p:cNvPr>
              <p:cNvSpPr/>
              <p:nvPr/>
            </p:nvSpPr>
            <p:spPr>
              <a:xfrm>
                <a:off x="2088642" y="6140958"/>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04" name="object 2707">
                <a:extLst>
                  <a:ext uri="{FF2B5EF4-FFF2-40B4-BE49-F238E27FC236}">
                    <a16:creationId xmlns:a16="http://schemas.microsoft.com/office/drawing/2014/main" id="{B226548E-FF05-472F-9C8E-0977F12265E2}"/>
                  </a:ext>
                </a:extLst>
              </p:cNvPr>
              <p:cNvSpPr/>
              <p:nvPr/>
            </p:nvSpPr>
            <p:spPr>
              <a:xfrm>
                <a:off x="2089404" y="6141720"/>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05" name="object 2708">
                <a:extLst>
                  <a:ext uri="{FF2B5EF4-FFF2-40B4-BE49-F238E27FC236}">
                    <a16:creationId xmlns:a16="http://schemas.microsoft.com/office/drawing/2014/main" id="{3E7A0F24-93E0-44D4-9779-1DFB138F914F}"/>
                  </a:ext>
                </a:extLst>
              </p:cNvPr>
              <p:cNvSpPr/>
              <p:nvPr/>
            </p:nvSpPr>
            <p:spPr>
              <a:xfrm>
                <a:off x="2090166" y="6142482"/>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06" name="object 2709">
                <a:extLst>
                  <a:ext uri="{FF2B5EF4-FFF2-40B4-BE49-F238E27FC236}">
                    <a16:creationId xmlns:a16="http://schemas.microsoft.com/office/drawing/2014/main" id="{72065A67-0C1E-4EC3-83B0-3AFC479E5D00}"/>
                  </a:ext>
                </a:extLst>
              </p:cNvPr>
              <p:cNvSpPr/>
              <p:nvPr/>
            </p:nvSpPr>
            <p:spPr>
              <a:xfrm>
                <a:off x="2090927" y="6143244"/>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07" name="object 2710">
                <a:extLst>
                  <a:ext uri="{FF2B5EF4-FFF2-40B4-BE49-F238E27FC236}">
                    <a16:creationId xmlns:a16="http://schemas.microsoft.com/office/drawing/2014/main" id="{0AE258D6-2EBB-48D6-91E2-D4F546BABE75}"/>
                  </a:ext>
                </a:extLst>
              </p:cNvPr>
              <p:cNvSpPr/>
              <p:nvPr/>
            </p:nvSpPr>
            <p:spPr>
              <a:xfrm>
                <a:off x="2091689" y="6144005"/>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08" name="object 2711">
                <a:extLst>
                  <a:ext uri="{FF2B5EF4-FFF2-40B4-BE49-F238E27FC236}">
                    <a16:creationId xmlns:a16="http://schemas.microsoft.com/office/drawing/2014/main" id="{F0AD5402-98BE-45CB-8555-B5812BE5B95C}"/>
                  </a:ext>
                </a:extLst>
              </p:cNvPr>
              <p:cNvSpPr/>
              <p:nvPr/>
            </p:nvSpPr>
            <p:spPr>
              <a:xfrm>
                <a:off x="2092451" y="6144767"/>
                <a:ext cx="17780" cy="0"/>
              </a:xfrm>
              <a:custGeom>
                <a:avLst/>
                <a:gdLst/>
                <a:ahLst/>
                <a:cxnLst/>
                <a:rect l="l" t="t" r="r" b="b"/>
                <a:pathLst>
                  <a:path w="17780">
                    <a:moveTo>
                      <a:pt x="0" y="0"/>
                    </a:moveTo>
                    <a:lnTo>
                      <a:pt x="1752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09" name="object 2712">
                <a:extLst>
                  <a:ext uri="{FF2B5EF4-FFF2-40B4-BE49-F238E27FC236}">
                    <a16:creationId xmlns:a16="http://schemas.microsoft.com/office/drawing/2014/main" id="{9A96F201-7E8E-4E96-B49F-D946FBD4B4F2}"/>
                  </a:ext>
                </a:extLst>
              </p:cNvPr>
              <p:cNvSpPr/>
              <p:nvPr/>
            </p:nvSpPr>
            <p:spPr>
              <a:xfrm>
                <a:off x="2093214" y="6145529"/>
                <a:ext cx="17145" cy="0"/>
              </a:xfrm>
              <a:custGeom>
                <a:avLst/>
                <a:gdLst/>
                <a:ahLst/>
                <a:cxnLst/>
                <a:rect l="l" t="t" r="r" b="b"/>
                <a:pathLst>
                  <a:path w="17144">
                    <a:moveTo>
                      <a:pt x="0" y="0"/>
                    </a:moveTo>
                    <a:lnTo>
                      <a:pt x="1676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10" name="object 2713">
                <a:extLst>
                  <a:ext uri="{FF2B5EF4-FFF2-40B4-BE49-F238E27FC236}">
                    <a16:creationId xmlns:a16="http://schemas.microsoft.com/office/drawing/2014/main" id="{B280E1B4-AB14-4A31-BE17-A4995D119DC3}"/>
                  </a:ext>
                </a:extLst>
              </p:cNvPr>
              <p:cNvSpPr/>
              <p:nvPr/>
            </p:nvSpPr>
            <p:spPr>
              <a:xfrm>
                <a:off x="2094738" y="6146291"/>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11" name="object 2714">
                <a:extLst>
                  <a:ext uri="{FF2B5EF4-FFF2-40B4-BE49-F238E27FC236}">
                    <a16:creationId xmlns:a16="http://schemas.microsoft.com/office/drawing/2014/main" id="{9962D4E7-71A5-4B69-801E-BDAFF9EF962E}"/>
                  </a:ext>
                </a:extLst>
              </p:cNvPr>
              <p:cNvSpPr/>
              <p:nvPr/>
            </p:nvSpPr>
            <p:spPr>
              <a:xfrm>
                <a:off x="2095500" y="6147053"/>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12" name="object 2715">
                <a:extLst>
                  <a:ext uri="{FF2B5EF4-FFF2-40B4-BE49-F238E27FC236}">
                    <a16:creationId xmlns:a16="http://schemas.microsoft.com/office/drawing/2014/main" id="{714BC8E0-4CF0-4E17-84FE-1256A9C952A6}"/>
                  </a:ext>
                </a:extLst>
              </p:cNvPr>
              <p:cNvSpPr/>
              <p:nvPr/>
            </p:nvSpPr>
            <p:spPr>
              <a:xfrm>
                <a:off x="2096261" y="6147815"/>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13" name="object 2716">
                <a:extLst>
                  <a:ext uri="{FF2B5EF4-FFF2-40B4-BE49-F238E27FC236}">
                    <a16:creationId xmlns:a16="http://schemas.microsoft.com/office/drawing/2014/main" id="{931BB4B2-CC02-4C8A-901D-BFDC8CD91B0F}"/>
                  </a:ext>
                </a:extLst>
              </p:cNvPr>
              <p:cNvSpPr/>
              <p:nvPr/>
            </p:nvSpPr>
            <p:spPr>
              <a:xfrm>
                <a:off x="2097023" y="6148578"/>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14" name="object 2717">
                <a:extLst>
                  <a:ext uri="{FF2B5EF4-FFF2-40B4-BE49-F238E27FC236}">
                    <a16:creationId xmlns:a16="http://schemas.microsoft.com/office/drawing/2014/main" id="{A533BAFD-20FC-4182-BD4D-12ECF6BEE6C7}"/>
                  </a:ext>
                </a:extLst>
              </p:cNvPr>
              <p:cNvSpPr/>
              <p:nvPr/>
            </p:nvSpPr>
            <p:spPr>
              <a:xfrm>
                <a:off x="2097785" y="6149340"/>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15" name="object 2718">
                <a:extLst>
                  <a:ext uri="{FF2B5EF4-FFF2-40B4-BE49-F238E27FC236}">
                    <a16:creationId xmlns:a16="http://schemas.microsoft.com/office/drawing/2014/main" id="{2EF16E0B-A905-4484-A77D-FE0A12593E4B}"/>
                  </a:ext>
                </a:extLst>
              </p:cNvPr>
              <p:cNvSpPr/>
              <p:nvPr/>
            </p:nvSpPr>
            <p:spPr>
              <a:xfrm>
                <a:off x="2098548" y="6150102"/>
                <a:ext cx="16510" cy="0"/>
              </a:xfrm>
              <a:custGeom>
                <a:avLst/>
                <a:gdLst/>
                <a:ahLst/>
                <a:cxnLst/>
                <a:rect l="l" t="t" r="r" b="b"/>
                <a:pathLst>
                  <a:path w="16510">
                    <a:moveTo>
                      <a:pt x="0" y="0"/>
                    </a:moveTo>
                    <a:lnTo>
                      <a:pt x="16001"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16" name="object 2719">
                <a:extLst>
                  <a:ext uri="{FF2B5EF4-FFF2-40B4-BE49-F238E27FC236}">
                    <a16:creationId xmlns:a16="http://schemas.microsoft.com/office/drawing/2014/main" id="{AD45014B-467A-4C85-8258-97348E111B1D}"/>
                  </a:ext>
                </a:extLst>
              </p:cNvPr>
              <p:cNvSpPr/>
              <p:nvPr/>
            </p:nvSpPr>
            <p:spPr>
              <a:xfrm>
                <a:off x="2099310" y="6150864"/>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17" name="object 2720">
                <a:extLst>
                  <a:ext uri="{FF2B5EF4-FFF2-40B4-BE49-F238E27FC236}">
                    <a16:creationId xmlns:a16="http://schemas.microsoft.com/office/drawing/2014/main" id="{F909A082-BDCA-4FDA-9680-499B1A917CFF}"/>
                  </a:ext>
                </a:extLst>
              </p:cNvPr>
              <p:cNvSpPr/>
              <p:nvPr/>
            </p:nvSpPr>
            <p:spPr>
              <a:xfrm>
                <a:off x="2100072" y="6151626"/>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18" name="object 2721">
                <a:extLst>
                  <a:ext uri="{FF2B5EF4-FFF2-40B4-BE49-F238E27FC236}">
                    <a16:creationId xmlns:a16="http://schemas.microsoft.com/office/drawing/2014/main" id="{3AC4C30D-F8BE-4A70-863F-0AB119F297B0}"/>
                  </a:ext>
                </a:extLst>
              </p:cNvPr>
              <p:cNvSpPr/>
              <p:nvPr/>
            </p:nvSpPr>
            <p:spPr>
              <a:xfrm>
                <a:off x="2100833" y="6152388"/>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19" name="object 2722">
                <a:extLst>
                  <a:ext uri="{FF2B5EF4-FFF2-40B4-BE49-F238E27FC236}">
                    <a16:creationId xmlns:a16="http://schemas.microsoft.com/office/drawing/2014/main" id="{4EBC06A0-3D5D-475D-9076-EC1E10D5C3A8}"/>
                  </a:ext>
                </a:extLst>
              </p:cNvPr>
              <p:cNvSpPr/>
              <p:nvPr/>
            </p:nvSpPr>
            <p:spPr>
              <a:xfrm>
                <a:off x="2100833" y="6153150"/>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20" name="object 2723">
                <a:extLst>
                  <a:ext uri="{FF2B5EF4-FFF2-40B4-BE49-F238E27FC236}">
                    <a16:creationId xmlns:a16="http://schemas.microsoft.com/office/drawing/2014/main" id="{E71EB05A-A206-4FD0-9ED3-3AC9C3C30D7D}"/>
                  </a:ext>
                </a:extLst>
              </p:cNvPr>
              <p:cNvSpPr/>
              <p:nvPr/>
            </p:nvSpPr>
            <p:spPr>
              <a:xfrm>
                <a:off x="2101595" y="6153911"/>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21" name="object 2724">
                <a:extLst>
                  <a:ext uri="{FF2B5EF4-FFF2-40B4-BE49-F238E27FC236}">
                    <a16:creationId xmlns:a16="http://schemas.microsoft.com/office/drawing/2014/main" id="{D71A5988-1312-4047-B853-7851F12A9724}"/>
                  </a:ext>
                </a:extLst>
              </p:cNvPr>
              <p:cNvSpPr/>
              <p:nvPr/>
            </p:nvSpPr>
            <p:spPr>
              <a:xfrm>
                <a:off x="2102357" y="6154673"/>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22" name="object 2725">
                <a:extLst>
                  <a:ext uri="{FF2B5EF4-FFF2-40B4-BE49-F238E27FC236}">
                    <a16:creationId xmlns:a16="http://schemas.microsoft.com/office/drawing/2014/main" id="{7BF717F8-3F9E-48E0-92A2-DA9B0783CD83}"/>
                  </a:ext>
                </a:extLst>
              </p:cNvPr>
              <p:cNvSpPr/>
              <p:nvPr/>
            </p:nvSpPr>
            <p:spPr>
              <a:xfrm>
                <a:off x="2103120" y="6155435"/>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23" name="object 2726">
                <a:extLst>
                  <a:ext uri="{FF2B5EF4-FFF2-40B4-BE49-F238E27FC236}">
                    <a16:creationId xmlns:a16="http://schemas.microsoft.com/office/drawing/2014/main" id="{9B3D7426-2FB8-48E9-8178-254AC0BC5A3D}"/>
                  </a:ext>
                </a:extLst>
              </p:cNvPr>
              <p:cNvSpPr/>
              <p:nvPr/>
            </p:nvSpPr>
            <p:spPr>
              <a:xfrm>
                <a:off x="2103882" y="6156197"/>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24" name="object 2727">
                <a:extLst>
                  <a:ext uri="{FF2B5EF4-FFF2-40B4-BE49-F238E27FC236}">
                    <a16:creationId xmlns:a16="http://schemas.microsoft.com/office/drawing/2014/main" id="{4E7735FA-D1AB-407C-B00E-B883AE0EFB63}"/>
                  </a:ext>
                </a:extLst>
              </p:cNvPr>
              <p:cNvSpPr/>
              <p:nvPr/>
            </p:nvSpPr>
            <p:spPr>
              <a:xfrm>
                <a:off x="2104644" y="6156959"/>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25" name="object 2728">
                <a:extLst>
                  <a:ext uri="{FF2B5EF4-FFF2-40B4-BE49-F238E27FC236}">
                    <a16:creationId xmlns:a16="http://schemas.microsoft.com/office/drawing/2014/main" id="{B4FC9AB1-82AD-4B67-9CA3-EAEF892717EE}"/>
                  </a:ext>
                </a:extLst>
              </p:cNvPr>
              <p:cNvSpPr/>
              <p:nvPr/>
            </p:nvSpPr>
            <p:spPr>
              <a:xfrm>
                <a:off x="2104644" y="6157721"/>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26" name="object 2729">
                <a:extLst>
                  <a:ext uri="{FF2B5EF4-FFF2-40B4-BE49-F238E27FC236}">
                    <a16:creationId xmlns:a16="http://schemas.microsoft.com/office/drawing/2014/main" id="{DD32B6FC-7CC9-427E-8BBA-33684523C763}"/>
                  </a:ext>
                </a:extLst>
              </p:cNvPr>
              <p:cNvSpPr/>
              <p:nvPr/>
            </p:nvSpPr>
            <p:spPr>
              <a:xfrm>
                <a:off x="2105405" y="6158484"/>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27" name="object 2730">
                <a:extLst>
                  <a:ext uri="{FF2B5EF4-FFF2-40B4-BE49-F238E27FC236}">
                    <a16:creationId xmlns:a16="http://schemas.microsoft.com/office/drawing/2014/main" id="{05FC8A51-7AD3-463D-B8DB-D77D82C8CD43}"/>
                  </a:ext>
                </a:extLst>
              </p:cNvPr>
              <p:cNvSpPr/>
              <p:nvPr/>
            </p:nvSpPr>
            <p:spPr>
              <a:xfrm>
                <a:off x="2106167" y="6159627"/>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28" name="object 2731">
                <a:extLst>
                  <a:ext uri="{FF2B5EF4-FFF2-40B4-BE49-F238E27FC236}">
                    <a16:creationId xmlns:a16="http://schemas.microsoft.com/office/drawing/2014/main" id="{2D9213F3-65B8-4B19-9BDE-39AA93B4CAA8}"/>
                  </a:ext>
                </a:extLst>
              </p:cNvPr>
              <p:cNvSpPr/>
              <p:nvPr/>
            </p:nvSpPr>
            <p:spPr>
              <a:xfrm>
                <a:off x="2106929" y="6160770"/>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29" name="object 2732">
                <a:extLst>
                  <a:ext uri="{FF2B5EF4-FFF2-40B4-BE49-F238E27FC236}">
                    <a16:creationId xmlns:a16="http://schemas.microsoft.com/office/drawing/2014/main" id="{08066A3A-03F0-41AF-BE93-9C49DB6E0915}"/>
                  </a:ext>
                </a:extLst>
              </p:cNvPr>
              <p:cNvSpPr/>
              <p:nvPr/>
            </p:nvSpPr>
            <p:spPr>
              <a:xfrm>
                <a:off x="2107692" y="6161532"/>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30" name="object 2733">
                <a:extLst>
                  <a:ext uri="{FF2B5EF4-FFF2-40B4-BE49-F238E27FC236}">
                    <a16:creationId xmlns:a16="http://schemas.microsoft.com/office/drawing/2014/main" id="{31835263-BAF7-4B6E-87B9-E8993E242A82}"/>
                  </a:ext>
                </a:extLst>
              </p:cNvPr>
              <p:cNvSpPr/>
              <p:nvPr/>
            </p:nvSpPr>
            <p:spPr>
              <a:xfrm>
                <a:off x="2107692" y="6162294"/>
                <a:ext cx="15240" cy="0"/>
              </a:xfrm>
              <a:custGeom>
                <a:avLst/>
                <a:gdLst/>
                <a:ahLst/>
                <a:cxnLst/>
                <a:rect l="l" t="t" r="r" b="b"/>
                <a:pathLst>
                  <a:path w="15239">
                    <a:moveTo>
                      <a:pt x="0" y="0"/>
                    </a:moveTo>
                    <a:lnTo>
                      <a:pt x="15239"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31" name="object 2734">
                <a:extLst>
                  <a:ext uri="{FF2B5EF4-FFF2-40B4-BE49-F238E27FC236}">
                    <a16:creationId xmlns:a16="http://schemas.microsoft.com/office/drawing/2014/main" id="{CB0B2B84-92EC-47A5-9A6F-D5C90C7B7DD7}"/>
                  </a:ext>
                </a:extLst>
              </p:cNvPr>
              <p:cNvSpPr/>
              <p:nvPr/>
            </p:nvSpPr>
            <p:spPr>
              <a:xfrm>
                <a:off x="2108454" y="6163055"/>
                <a:ext cx="14604" cy="0"/>
              </a:xfrm>
              <a:custGeom>
                <a:avLst/>
                <a:gdLst/>
                <a:ahLst/>
                <a:cxnLst/>
                <a:rect l="l" t="t" r="r" b="b"/>
                <a:pathLst>
                  <a:path w="14605">
                    <a:moveTo>
                      <a:pt x="0" y="0"/>
                    </a:moveTo>
                    <a:lnTo>
                      <a:pt x="1447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32" name="object 2735">
                <a:extLst>
                  <a:ext uri="{FF2B5EF4-FFF2-40B4-BE49-F238E27FC236}">
                    <a16:creationId xmlns:a16="http://schemas.microsoft.com/office/drawing/2014/main" id="{519E4D8A-6C20-496E-AF2E-31BF3A263577}"/>
                  </a:ext>
                </a:extLst>
              </p:cNvPr>
              <p:cNvSpPr/>
              <p:nvPr/>
            </p:nvSpPr>
            <p:spPr>
              <a:xfrm>
                <a:off x="2109216" y="6163817"/>
                <a:ext cx="13970" cy="0"/>
              </a:xfrm>
              <a:custGeom>
                <a:avLst/>
                <a:gdLst/>
                <a:ahLst/>
                <a:cxnLst/>
                <a:rect l="l" t="t" r="r" b="b"/>
                <a:pathLst>
                  <a:path w="13969">
                    <a:moveTo>
                      <a:pt x="0" y="0"/>
                    </a:moveTo>
                    <a:lnTo>
                      <a:pt x="13716"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33" name="object 2736">
                <a:extLst>
                  <a:ext uri="{FF2B5EF4-FFF2-40B4-BE49-F238E27FC236}">
                    <a16:creationId xmlns:a16="http://schemas.microsoft.com/office/drawing/2014/main" id="{D6BADAA3-F3F7-43C8-8592-21BCF3250AFE}"/>
                  </a:ext>
                </a:extLst>
              </p:cNvPr>
              <p:cNvSpPr/>
              <p:nvPr/>
            </p:nvSpPr>
            <p:spPr>
              <a:xfrm>
                <a:off x="2109216" y="6164579"/>
                <a:ext cx="11430" cy="0"/>
              </a:xfrm>
              <a:custGeom>
                <a:avLst/>
                <a:gdLst/>
                <a:ahLst/>
                <a:cxnLst/>
                <a:rect l="l" t="t" r="r" b="b"/>
                <a:pathLst>
                  <a:path w="11430">
                    <a:moveTo>
                      <a:pt x="0" y="0"/>
                    </a:moveTo>
                    <a:lnTo>
                      <a:pt x="11430"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34" name="object 2737">
                <a:extLst>
                  <a:ext uri="{FF2B5EF4-FFF2-40B4-BE49-F238E27FC236}">
                    <a16:creationId xmlns:a16="http://schemas.microsoft.com/office/drawing/2014/main" id="{4376013A-06E6-4FAA-BA9E-4CDA32C7FCAD}"/>
                  </a:ext>
                </a:extLst>
              </p:cNvPr>
              <p:cNvSpPr/>
              <p:nvPr/>
            </p:nvSpPr>
            <p:spPr>
              <a:xfrm>
                <a:off x="2109977" y="6165341"/>
                <a:ext cx="9525" cy="0"/>
              </a:xfrm>
              <a:custGeom>
                <a:avLst/>
                <a:gdLst/>
                <a:ahLst/>
                <a:cxnLst/>
                <a:rect l="l" t="t" r="r" b="b"/>
                <a:pathLst>
                  <a:path w="9525">
                    <a:moveTo>
                      <a:pt x="0" y="0"/>
                    </a:moveTo>
                    <a:lnTo>
                      <a:pt x="9143"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35" name="object 2738">
                <a:extLst>
                  <a:ext uri="{FF2B5EF4-FFF2-40B4-BE49-F238E27FC236}">
                    <a16:creationId xmlns:a16="http://schemas.microsoft.com/office/drawing/2014/main" id="{22171AF8-53D3-4D53-AC15-8CFF17460925}"/>
                  </a:ext>
                </a:extLst>
              </p:cNvPr>
              <p:cNvSpPr/>
              <p:nvPr/>
            </p:nvSpPr>
            <p:spPr>
              <a:xfrm>
                <a:off x="2110739" y="6166103"/>
                <a:ext cx="6985" cy="0"/>
              </a:xfrm>
              <a:custGeom>
                <a:avLst/>
                <a:gdLst/>
                <a:ahLst/>
                <a:cxnLst/>
                <a:rect l="l" t="t" r="r" b="b"/>
                <a:pathLst>
                  <a:path w="6985">
                    <a:moveTo>
                      <a:pt x="0" y="0"/>
                    </a:moveTo>
                    <a:lnTo>
                      <a:pt x="6857"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36" name="object 2739">
                <a:extLst>
                  <a:ext uri="{FF2B5EF4-FFF2-40B4-BE49-F238E27FC236}">
                    <a16:creationId xmlns:a16="http://schemas.microsoft.com/office/drawing/2014/main" id="{97A3C75C-24DF-4302-9800-49F5FA3F1537}"/>
                  </a:ext>
                </a:extLst>
              </p:cNvPr>
              <p:cNvSpPr/>
              <p:nvPr/>
            </p:nvSpPr>
            <p:spPr>
              <a:xfrm>
                <a:off x="2110739" y="6166865"/>
                <a:ext cx="6350" cy="0"/>
              </a:xfrm>
              <a:custGeom>
                <a:avLst/>
                <a:gdLst/>
                <a:ahLst/>
                <a:cxnLst/>
                <a:rect l="l" t="t" r="r" b="b"/>
                <a:pathLst>
                  <a:path w="6350">
                    <a:moveTo>
                      <a:pt x="0" y="0"/>
                    </a:moveTo>
                    <a:lnTo>
                      <a:pt x="6095"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37" name="object 2740">
                <a:extLst>
                  <a:ext uri="{FF2B5EF4-FFF2-40B4-BE49-F238E27FC236}">
                    <a16:creationId xmlns:a16="http://schemas.microsoft.com/office/drawing/2014/main" id="{9633FCFB-1CB2-4638-A363-C62EEA03AE23}"/>
                  </a:ext>
                </a:extLst>
              </p:cNvPr>
              <p:cNvSpPr/>
              <p:nvPr/>
            </p:nvSpPr>
            <p:spPr>
              <a:xfrm>
                <a:off x="2111501" y="6167628"/>
                <a:ext cx="5080" cy="0"/>
              </a:xfrm>
              <a:custGeom>
                <a:avLst/>
                <a:gdLst/>
                <a:ahLst/>
                <a:cxnLst/>
                <a:rect l="l" t="t" r="r" b="b"/>
                <a:pathLst>
                  <a:path w="5080">
                    <a:moveTo>
                      <a:pt x="0" y="0"/>
                    </a:moveTo>
                    <a:lnTo>
                      <a:pt x="4572"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38" name="object 2741">
                <a:extLst>
                  <a:ext uri="{FF2B5EF4-FFF2-40B4-BE49-F238E27FC236}">
                    <a16:creationId xmlns:a16="http://schemas.microsoft.com/office/drawing/2014/main" id="{CC281858-78EB-4574-8A98-6277B26600EF}"/>
                  </a:ext>
                </a:extLst>
              </p:cNvPr>
              <p:cNvSpPr/>
              <p:nvPr/>
            </p:nvSpPr>
            <p:spPr>
              <a:xfrm>
                <a:off x="2111501" y="6168390"/>
                <a:ext cx="3175" cy="0"/>
              </a:xfrm>
              <a:custGeom>
                <a:avLst/>
                <a:gdLst/>
                <a:ahLst/>
                <a:cxnLst/>
                <a:rect l="l" t="t" r="r" b="b"/>
                <a:pathLst>
                  <a:path w="3175">
                    <a:moveTo>
                      <a:pt x="0" y="0"/>
                    </a:moveTo>
                    <a:lnTo>
                      <a:pt x="3048" y="0"/>
                    </a:lnTo>
                  </a:path>
                </a:pathLst>
              </a:custGeom>
              <a:ln w="3175">
                <a:solidFill>
                  <a:srgbClr val="000000"/>
                </a:solidFill>
              </a:ln>
            </p:spPr>
            <p:txBody>
              <a:bodyPr wrap="square" lIns="0" tIns="0" rIns="0" bIns="0" rtlCol="0"/>
              <a:lstStyle/>
              <a:p>
                <a:endParaRPr sz="1350">
                  <a:solidFill>
                    <a:prstClr val="black"/>
                  </a:solidFill>
                  <a:latin typeface="Calibri"/>
                </a:endParaRPr>
              </a:p>
            </p:txBody>
          </p:sp>
          <p:sp>
            <p:nvSpPr>
              <p:cNvPr id="5439" name="object 2742">
                <a:extLst>
                  <a:ext uri="{FF2B5EF4-FFF2-40B4-BE49-F238E27FC236}">
                    <a16:creationId xmlns:a16="http://schemas.microsoft.com/office/drawing/2014/main" id="{EF20D5D5-A6CD-494B-8CB7-E45B9F2D97B3}"/>
                  </a:ext>
                </a:extLst>
              </p:cNvPr>
              <p:cNvSpPr/>
              <p:nvPr/>
            </p:nvSpPr>
            <p:spPr>
              <a:xfrm>
                <a:off x="2112264" y="6169152"/>
                <a:ext cx="1905" cy="0"/>
              </a:xfrm>
              <a:custGeom>
                <a:avLst/>
                <a:gdLst/>
                <a:ahLst/>
                <a:cxnLst/>
                <a:rect l="l" t="t" r="r" b="b"/>
                <a:pathLst>
                  <a:path w="1905">
                    <a:moveTo>
                      <a:pt x="0" y="0"/>
                    </a:moveTo>
                    <a:lnTo>
                      <a:pt x="1524" y="0"/>
                    </a:lnTo>
                  </a:path>
                </a:pathLst>
              </a:custGeom>
              <a:ln w="3175">
                <a:solidFill>
                  <a:srgbClr val="000000"/>
                </a:solidFill>
              </a:ln>
            </p:spPr>
            <p:txBody>
              <a:bodyPr wrap="square" lIns="0" tIns="0" rIns="0" bIns="0" rtlCol="0"/>
              <a:lstStyle/>
              <a:p>
                <a:endParaRPr sz="1350">
                  <a:solidFill>
                    <a:prstClr val="black"/>
                  </a:solidFill>
                  <a:latin typeface="Calibri"/>
                </a:endParaRPr>
              </a:p>
            </p:txBody>
          </p:sp>
        </p:grpSp>
        <p:grpSp>
          <p:nvGrpSpPr>
            <p:cNvPr id="2728" name="Gruppo 2727">
              <a:extLst>
                <a:ext uri="{FF2B5EF4-FFF2-40B4-BE49-F238E27FC236}">
                  <a16:creationId xmlns:a16="http://schemas.microsoft.com/office/drawing/2014/main" id="{1E69C4A1-95D7-4617-81C6-19C5EF72C1AB}"/>
                </a:ext>
              </a:extLst>
            </p:cNvPr>
            <p:cNvGrpSpPr/>
            <p:nvPr/>
          </p:nvGrpSpPr>
          <p:grpSpPr>
            <a:xfrm>
              <a:off x="2263579" y="2919517"/>
              <a:ext cx="4981742" cy="2739092"/>
              <a:chOff x="4352601" y="1521891"/>
              <a:chExt cx="3861605" cy="2070967"/>
            </a:xfrm>
          </p:grpSpPr>
          <p:sp>
            <p:nvSpPr>
              <p:cNvPr id="2731" name="object 22">
                <a:extLst>
                  <a:ext uri="{FF2B5EF4-FFF2-40B4-BE49-F238E27FC236}">
                    <a16:creationId xmlns:a16="http://schemas.microsoft.com/office/drawing/2014/main" id="{23AF9884-C52A-4E60-850B-750501A5FC23}"/>
                  </a:ext>
                </a:extLst>
              </p:cNvPr>
              <p:cNvSpPr/>
              <p:nvPr/>
            </p:nvSpPr>
            <p:spPr>
              <a:xfrm>
                <a:off x="4891003" y="1582415"/>
                <a:ext cx="185420" cy="356870"/>
              </a:xfrm>
              <a:custGeom>
                <a:avLst/>
                <a:gdLst/>
                <a:ahLst/>
                <a:cxnLst/>
                <a:rect l="l" t="t" r="r" b="b"/>
                <a:pathLst>
                  <a:path w="185420" h="356869">
                    <a:moveTo>
                      <a:pt x="61722" y="211074"/>
                    </a:moveTo>
                    <a:lnTo>
                      <a:pt x="0" y="291083"/>
                    </a:lnTo>
                    <a:lnTo>
                      <a:pt x="61722" y="356615"/>
                    </a:lnTo>
                    <a:lnTo>
                      <a:pt x="61722" y="320039"/>
                    </a:lnTo>
                    <a:lnTo>
                      <a:pt x="88392" y="312420"/>
                    </a:lnTo>
                    <a:lnTo>
                      <a:pt x="123444" y="295655"/>
                    </a:lnTo>
                    <a:lnTo>
                      <a:pt x="158496" y="265937"/>
                    </a:lnTo>
                    <a:lnTo>
                      <a:pt x="171830" y="247650"/>
                    </a:lnTo>
                    <a:lnTo>
                      <a:pt x="61722" y="247650"/>
                    </a:lnTo>
                    <a:lnTo>
                      <a:pt x="61722" y="211074"/>
                    </a:lnTo>
                    <a:close/>
                  </a:path>
                  <a:path w="185420" h="356869">
                    <a:moveTo>
                      <a:pt x="0" y="0"/>
                    </a:moveTo>
                    <a:lnTo>
                      <a:pt x="0" y="73151"/>
                    </a:lnTo>
                    <a:lnTo>
                      <a:pt x="30480" y="74675"/>
                    </a:lnTo>
                    <a:lnTo>
                      <a:pt x="44958" y="76961"/>
                    </a:lnTo>
                    <a:lnTo>
                      <a:pt x="86106" y="87629"/>
                    </a:lnTo>
                    <a:lnTo>
                      <a:pt x="121920" y="104394"/>
                    </a:lnTo>
                    <a:lnTo>
                      <a:pt x="166878" y="144779"/>
                    </a:lnTo>
                    <a:lnTo>
                      <a:pt x="177546" y="163829"/>
                    </a:lnTo>
                    <a:lnTo>
                      <a:pt x="169925" y="178307"/>
                    </a:lnTo>
                    <a:lnTo>
                      <a:pt x="134874" y="214883"/>
                    </a:lnTo>
                    <a:lnTo>
                      <a:pt x="101346" y="233933"/>
                    </a:lnTo>
                    <a:lnTo>
                      <a:pt x="61722" y="247650"/>
                    </a:lnTo>
                    <a:lnTo>
                      <a:pt x="171830" y="247650"/>
                    </a:lnTo>
                    <a:lnTo>
                      <a:pt x="184404" y="210311"/>
                    </a:lnTo>
                    <a:lnTo>
                      <a:pt x="185166" y="200405"/>
                    </a:lnTo>
                    <a:lnTo>
                      <a:pt x="185121" y="126491"/>
                    </a:lnTo>
                    <a:lnTo>
                      <a:pt x="176784" y="89153"/>
                    </a:lnTo>
                    <a:lnTo>
                      <a:pt x="153924" y="56387"/>
                    </a:lnTo>
                    <a:lnTo>
                      <a:pt x="118110" y="28955"/>
                    </a:lnTo>
                    <a:lnTo>
                      <a:pt x="72390" y="9905"/>
                    </a:lnTo>
                    <a:lnTo>
                      <a:pt x="19050" y="761"/>
                    </a:lnTo>
                    <a:lnTo>
                      <a:pt x="0" y="0"/>
                    </a:lnTo>
                    <a:close/>
                  </a:path>
                </a:pathLst>
              </a:custGeom>
              <a:solidFill>
                <a:srgbClr val="FF0000"/>
              </a:solidFill>
            </p:spPr>
            <p:txBody>
              <a:bodyPr wrap="square" lIns="0" tIns="0" rIns="0" bIns="0" rtlCol="0"/>
              <a:lstStyle/>
              <a:p>
                <a:endParaRPr sz="1350">
                  <a:solidFill>
                    <a:prstClr val="black"/>
                  </a:solidFill>
                  <a:latin typeface="Calibri"/>
                </a:endParaRPr>
              </a:p>
            </p:txBody>
          </p:sp>
          <p:sp>
            <p:nvSpPr>
              <p:cNvPr id="2741" name="object 23">
                <a:extLst>
                  <a:ext uri="{FF2B5EF4-FFF2-40B4-BE49-F238E27FC236}">
                    <a16:creationId xmlns:a16="http://schemas.microsoft.com/office/drawing/2014/main" id="{14131054-3E41-4A9C-AC60-46855373CB61}"/>
                  </a:ext>
                </a:extLst>
              </p:cNvPr>
              <p:cNvSpPr/>
              <p:nvPr/>
            </p:nvSpPr>
            <p:spPr>
              <a:xfrm>
                <a:off x="4891003" y="1573299"/>
                <a:ext cx="185420" cy="200660"/>
              </a:xfrm>
              <a:custGeom>
                <a:avLst/>
                <a:gdLst/>
                <a:ahLst/>
                <a:cxnLst/>
                <a:rect l="l" t="t" r="r" b="b"/>
                <a:pathLst>
                  <a:path w="185420" h="200660">
                    <a:moveTo>
                      <a:pt x="0" y="0"/>
                    </a:moveTo>
                    <a:lnTo>
                      <a:pt x="0" y="73151"/>
                    </a:lnTo>
                    <a:lnTo>
                      <a:pt x="19050" y="73913"/>
                    </a:lnTo>
                    <a:lnTo>
                      <a:pt x="37337" y="75437"/>
                    </a:lnTo>
                    <a:lnTo>
                      <a:pt x="88392" y="88391"/>
                    </a:lnTo>
                    <a:lnTo>
                      <a:pt x="131064" y="110489"/>
                    </a:lnTo>
                    <a:lnTo>
                      <a:pt x="163068" y="139446"/>
                    </a:lnTo>
                    <a:lnTo>
                      <a:pt x="181356" y="174498"/>
                    </a:lnTo>
                    <a:lnTo>
                      <a:pt x="185166" y="200405"/>
                    </a:lnTo>
                    <a:lnTo>
                      <a:pt x="185166" y="127253"/>
                    </a:lnTo>
                    <a:lnTo>
                      <a:pt x="176784" y="89153"/>
                    </a:lnTo>
                    <a:lnTo>
                      <a:pt x="153924" y="56387"/>
                    </a:lnTo>
                    <a:lnTo>
                      <a:pt x="118110" y="28955"/>
                    </a:lnTo>
                    <a:lnTo>
                      <a:pt x="72390" y="9905"/>
                    </a:lnTo>
                    <a:lnTo>
                      <a:pt x="19050" y="761"/>
                    </a:lnTo>
                    <a:lnTo>
                      <a:pt x="0" y="0"/>
                    </a:lnTo>
                    <a:close/>
                  </a:path>
                </a:pathLst>
              </a:custGeom>
              <a:solidFill>
                <a:srgbClr val="CC0000"/>
              </a:solidFill>
            </p:spPr>
            <p:txBody>
              <a:bodyPr wrap="square" lIns="0" tIns="0" rIns="0" bIns="0" rtlCol="0"/>
              <a:lstStyle/>
              <a:p>
                <a:endParaRPr sz="1350">
                  <a:solidFill>
                    <a:prstClr val="black"/>
                  </a:solidFill>
                  <a:latin typeface="Calibri"/>
                </a:endParaRPr>
              </a:p>
            </p:txBody>
          </p:sp>
          <p:sp>
            <p:nvSpPr>
              <p:cNvPr id="2746" name="object 25">
                <a:extLst>
                  <a:ext uri="{FF2B5EF4-FFF2-40B4-BE49-F238E27FC236}">
                    <a16:creationId xmlns:a16="http://schemas.microsoft.com/office/drawing/2014/main" id="{9155360A-487E-41D1-9D66-F800807B731E}"/>
                  </a:ext>
                </a:extLst>
              </p:cNvPr>
              <p:cNvSpPr/>
              <p:nvPr/>
            </p:nvSpPr>
            <p:spPr>
              <a:xfrm>
                <a:off x="5237226" y="1716023"/>
                <a:ext cx="7620" cy="36830"/>
              </a:xfrm>
              <a:custGeom>
                <a:avLst/>
                <a:gdLst/>
                <a:ahLst/>
                <a:cxnLst/>
                <a:rect l="l" t="t" r="r" b="b"/>
                <a:pathLst>
                  <a:path w="7620" h="36830">
                    <a:moveTo>
                      <a:pt x="7620" y="36575"/>
                    </a:moveTo>
                    <a:lnTo>
                      <a:pt x="6096" y="18287"/>
                    </a:lnTo>
                    <a:lnTo>
                      <a:pt x="3810" y="9144"/>
                    </a:lnTo>
                    <a:lnTo>
                      <a:pt x="0" y="0"/>
                    </a:lnTo>
                  </a:path>
                </a:pathLst>
              </a:custGeom>
              <a:ln w="24384">
                <a:solidFill>
                  <a:srgbClr val="CA9700"/>
                </a:solidFill>
              </a:ln>
            </p:spPr>
            <p:txBody>
              <a:bodyPr wrap="square" lIns="0" tIns="0" rIns="0" bIns="0" rtlCol="0"/>
              <a:lstStyle/>
              <a:p>
                <a:endParaRPr sz="1350">
                  <a:solidFill>
                    <a:prstClr val="black"/>
                  </a:solidFill>
                  <a:latin typeface="Calibri"/>
                </a:endParaRPr>
              </a:p>
            </p:txBody>
          </p:sp>
          <p:sp>
            <p:nvSpPr>
              <p:cNvPr id="2748" name="object 27">
                <a:extLst>
                  <a:ext uri="{FF2B5EF4-FFF2-40B4-BE49-F238E27FC236}">
                    <a16:creationId xmlns:a16="http://schemas.microsoft.com/office/drawing/2014/main" id="{C5A9ED87-0611-4232-B68B-0843051F0C3D}"/>
                  </a:ext>
                </a:extLst>
              </p:cNvPr>
              <p:cNvSpPr/>
              <p:nvPr/>
            </p:nvSpPr>
            <p:spPr>
              <a:xfrm>
                <a:off x="4370380" y="2290413"/>
                <a:ext cx="323215" cy="894080"/>
              </a:xfrm>
              <a:custGeom>
                <a:avLst/>
                <a:gdLst/>
                <a:ahLst/>
                <a:cxnLst/>
                <a:rect l="l" t="t" r="r" b="b"/>
                <a:pathLst>
                  <a:path w="323214" h="894080">
                    <a:moveTo>
                      <a:pt x="196596" y="16001"/>
                    </a:moveTo>
                    <a:lnTo>
                      <a:pt x="264413" y="0"/>
                    </a:lnTo>
                    <a:lnTo>
                      <a:pt x="284225" y="24383"/>
                    </a:lnTo>
                    <a:lnTo>
                      <a:pt x="294132" y="16001"/>
                    </a:lnTo>
                    <a:lnTo>
                      <a:pt x="313182" y="56387"/>
                    </a:lnTo>
                    <a:lnTo>
                      <a:pt x="284225" y="80772"/>
                    </a:lnTo>
                    <a:lnTo>
                      <a:pt x="274320" y="97535"/>
                    </a:lnTo>
                    <a:lnTo>
                      <a:pt x="264413" y="105155"/>
                    </a:lnTo>
                    <a:lnTo>
                      <a:pt x="264413" y="121157"/>
                    </a:lnTo>
                    <a:lnTo>
                      <a:pt x="235458" y="129539"/>
                    </a:lnTo>
                    <a:lnTo>
                      <a:pt x="235458" y="137922"/>
                    </a:lnTo>
                    <a:lnTo>
                      <a:pt x="284225" y="162305"/>
                    </a:lnTo>
                    <a:lnTo>
                      <a:pt x="313182" y="292607"/>
                    </a:lnTo>
                    <a:lnTo>
                      <a:pt x="284225" y="324611"/>
                    </a:lnTo>
                    <a:lnTo>
                      <a:pt x="284225" y="552450"/>
                    </a:lnTo>
                    <a:lnTo>
                      <a:pt x="254508" y="568451"/>
                    </a:lnTo>
                    <a:lnTo>
                      <a:pt x="245363" y="601218"/>
                    </a:lnTo>
                    <a:lnTo>
                      <a:pt x="235458" y="698753"/>
                    </a:lnTo>
                    <a:lnTo>
                      <a:pt x="235458" y="755142"/>
                    </a:lnTo>
                    <a:lnTo>
                      <a:pt x="284225" y="788670"/>
                    </a:lnTo>
                    <a:lnTo>
                      <a:pt x="323088" y="804672"/>
                    </a:lnTo>
                    <a:lnTo>
                      <a:pt x="323088" y="812292"/>
                    </a:lnTo>
                    <a:lnTo>
                      <a:pt x="245363" y="796289"/>
                    </a:lnTo>
                    <a:lnTo>
                      <a:pt x="235458" y="788670"/>
                    </a:lnTo>
                    <a:lnTo>
                      <a:pt x="225551" y="796289"/>
                    </a:lnTo>
                    <a:lnTo>
                      <a:pt x="215646" y="796289"/>
                    </a:lnTo>
                    <a:lnTo>
                      <a:pt x="205739" y="763524"/>
                    </a:lnTo>
                    <a:lnTo>
                      <a:pt x="196596" y="592835"/>
                    </a:lnTo>
                    <a:lnTo>
                      <a:pt x="186689" y="592835"/>
                    </a:lnTo>
                    <a:lnTo>
                      <a:pt x="137160" y="739139"/>
                    </a:lnTo>
                    <a:lnTo>
                      <a:pt x="137160" y="836676"/>
                    </a:lnTo>
                    <a:lnTo>
                      <a:pt x="117348" y="877824"/>
                    </a:lnTo>
                    <a:lnTo>
                      <a:pt x="97536" y="893826"/>
                    </a:lnTo>
                    <a:lnTo>
                      <a:pt x="88391" y="869442"/>
                    </a:lnTo>
                    <a:lnTo>
                      <a:pt x="107441" y="836676"/>
                    </a:lnTo>
                    <a:lnTo>
                      <a:pt x="117348" y="780287"/>
                    </a:lnTo>
                    <a:lnTo>
                      <a:pt x="117348" y="568451"/>
                    </a:lnTo>
                    <a:lnTo>
                      <a:pt x="137160" y="357377"/>
                    </a:lnTo>
                    <a:lnTo>
                      <a:pt x="107441" y="341375"/>
                    </a:lnTo>
                    <a:lnTo>
                      <a:pt x="107441" y="252222"/>
                    </a:lnTo>
                    <a:lnTo>
                      <a:pt x="68579" y="268224"/>
                    </a:lnTo>
                    <a:lnTo>
                      <a:pt x="107441" y="308609"/>
                    </a:lnTo>
                    <a:lnTo>
                      <a:pt x="107441" y="332994"/>
                    </a:lnTo>
                    <a:lnTo>
                      <a:pt x="68579" y="316992"/>
                    </a:lnTo>
                    <a:lnTo>
                      <a:pt x="48767" y="292607"/>
                    </a:lnTo>
                    <a:lnTo>
                      <a:pt x="39624" y="300227"/>
                    </a:lnTo>
                    <a:lnTo>
                      <a:pt x="0" y="268224"/>
                    </a:lnTo>
                    <a:lnTo>
                      <a:pt x="0" y="252222"/>
                    </a:lnTo>
                    <a:lnTo>
                      <a:pt x="19812" y="252222"/>
                    </a:lnTo>
                    <a:lnTo>
                      <a:pt x="58674" y="211074"/>
                    </a:lnTo>
                    <a:lnTo>
                      <a:pt x="107441" y="178307"/>
                    </a:lnTo>
                    <a:lnTo>
                      <a:pt x="156972" y="137922"/>
                    </a:lnTo>
                    <a:lnTo>
                      <a:pt x="196596" y="121157"/>
                    </a:lnTo>
                    <a:lnTo>
                      <a:pt x="196596" y="97535"/>
                    </a:lnTo>
                    <a:lnTo>
                      <a:pt x="186689" y="80772"/>
                    </a:lnTo>
                    <a:lnTo>
                      <a:pt x="186689" y="48768"/>
                    </a:lnTo>
                    <a:lnTo>
                      <a:pt x="176784" y="40385"/>
                    </a:lnTo>
                    <a:lnTo>
                      <a:pt x="196596" y="16001"/>
                    </a:lnTo>
                    <a:close/>
                  </a:path>
                </a:pathLst>
              </a:custGeom>
              <a:ln w="9144">
                <a:solidFill>
                  <a:srgbClr val="CA9700"/>
                </a:solidFill>
              </a:ln>
            </p:spPr>
            <p:txBody>
              <a:bodyPr wrap="square" lIns="0" tIns="0" rIns="0" bIns="0" rtlCol="0"/>
              <a:lstStyle/>
              <a:p>
                <a:endParaRPr sz="1350">
                  <a:solidFill>
                    <a:prstClr val="black"/>
                  </a:solidFill>
                  <a:latin typeface="Calibri"/>
                </a:endParaRPr>
              </a:p>
            </p:txBody>
          </p:sp>
          <p:sp>
            <p:nvSpPr>
              <p:cNvPr id="2749" name="object 28">
                <a:extLst>
                  <a:ext uri="{FF2B5EF4-FFF2-40B4-BE49-F238E27FC236}">
                    <a16:creationId xmlns:a16="http://schemas.microsoft.com/office/drawing/2014/main" id="{1F6386B0-0BB4-465B-90AA-03E358F0B5F4}"/>
                  </a:ext>
                </a:extLst>
              </p:cNvPr>
              <p:cNvSpPr/>
              <p:nvPr/>
            </p:nvSpPr>
            <p:spPr>
              <a:xfrm>
                <a:off x="4612602" y="2229122"/>
                <a:ext cx="245745" cy="845819"/>
              </a:xfrm>
              <a:custGeom>
                <a:avLst/>
                <a:gdLst/>
                <a:ahLst/>
                <a:cxnLst/>
                <a:rect l="l" t="t" r="r" b="b"/>
                <a:pathLst>
                  <a:path w="245745" h="845819">
                    <a:moveTo>
                      <a:pt x="149917" y="755903"/>
                    </a:moveTo>
                    <a:lnTo>
                      <a:pt x="99060" y="755903"/>
                    </a:lnTo>
                    <a:lnTo>
                      <a:pt x="99060" y="788669"/>
                    </a:lnTo>
                    <a:lnTo>
                      <a:pt x="108203" y="788669"/>
                    </a:lnTo>
                    <a:lnTo>
                      <a:pt x="89153" y="813053"/>
                    </a:lnTo>
                    <a:lnTo>
                      <a:pt x="99060" y="845819"/>
                    </a:lnTo>
                    <a:lnTo>
                      <a:pt x="118110" y="845819"/>
                    </a:lnTo>
                    <a:lnTo>
                      <a:pt x="137922" y="821435"/>
                    </a:lnTo>
                    <a:lnTo>
                      <a:pt x="137922" y="797051"/>
                    </a:lnTo>
                    <a:lnTo>
                      <a:pt x="147827" y="797051"/>
                    </a:lnTo>
                    <a:lnTo>
                      <a:pt x="149917" y="755903"/>
                    </a:lnTo>
                    <a:close/>
                  </a:path>
                  <a:path w="245745" h="845819">
                    <a:moveTo>
                      <a:pt x="137922" y="0"/>
                    </a:moveTo>
                    <a:lnTo>
                      <a:pt x="78486" y="0"/>
                    </a:lnTo>
                    <a:lnTo>
                      <a:pt x="58674" y="16763"/>
                    </a:lnTo>
                    <a:lnTo>
                      <a:pt x="58674" y="41148"/>
                    </a:lnTo>
                    <a:lnTo>
                      <a:pt x="48768" y="57150"/>
                    </a:lnTo>
                    <a:lnTo>
                      <a:pt x="58674" y="65531"/>
                    </a:lnTo>
                    <a:lnTo>
                      <a:pt x="58674" y="73151"/>
                    </a:lnTo>
                    <a:lnTo>
                      <a:pt x="68579" y="97535"/>
                    </a:lnTo>
                    <a:lnTo>
                      <a:pt x="19812" y="121919"/>
                    </a:lnTo>
                    <a:lnTo>
                      <a:pt x="0" y="300989"/>
                    </a:lnTo>
                    <a:lnTo>
                      <a:pt x="29718" y="325374"/>
                    </a:lnTo>
                    <a:lnTo>
                      <a:pt x="19812" y="422909"/>
                    </a:lnTo>
                    <a:lnTo>
                      <a:pt x="39624" y="430529"/>
                    </a:lnTo>
                    <a:lnTo>
                      <a:pt x="39624" y="585215"/>
                    </a:lnTo>
                    <a:lnTo>
                      <a:pt x="58674" y="731519"/>
                    </a:lnTo>
                    <a:lnTo>
                      <a:pt x="9906" y="772667"/>
                    </a:lnTo>
                    <a:lnTo>
                      <a:pt x="29718" y="781050"/>
                    </a:lnTo>
                    <a:lnTo>
                      <a:pt x="58674" y="772667"/>
                    </a:lnTo>
                    <a:lnTo>
                      <a:pt x="78486" y="764285"/>
                    </a:lnTo>
                    <a:lnTo>
                      <a:pt x="99060" y="755903"/>
                    </a:lnTo>
                    <a:lnTo>
                      <a:pt x="149917" y="755903"/>
                    </a:lnTo>
                    <a:lnTo>
                      <a:pt x="157734" y="601979"/>
                    </a:lnTo>
                    <a:lnTo>
                      <a:pt x="147827" y="585215"/>
                    </a:lnTo>
                    <a:lnTo>
                      <a:pt x="176784" y="454913"/>
                    </a:lnTo>
                    <a:lnTo>
                      <a:pt x="186689" y="447293"/>
                    </a:lnTo>
                    <a:lnTo>
                      <a:pt x="196596" y="309372"/>
                    </a:lnTo>
                    <a:lnTo>
                      <a:pt x="245363" y="292607"/>
                    </a:lnTo>
                    <a:lnTo>
                      <a:pt x="225551" y="146303"/>
                    </a:lnTo>
                    <a:lnTo>
                      <a:pt x="157734" y="113537"/>
                    </a:lnTo>
                    <a:lnTo>
                      <a:pt x="137922" y="97535"/>
                    </a:lnTo>
                    <a:lnTo>
                      <a:pt x="137922" y="81533"/>
                    </a:lnTo>
                    <a:lnTo>
                      <a:pt x="147827" y="73151"/>
                    </a:lnTo>
                    <a:lnTo>
                      <a:pt x="147827" y="65531"/>
                    </a:lnTo>
                    <a:lnTo>
                      <a:pt x="157734" y="57150"/>
                    </a:lnTo>
                    <a:lnTo>
                      <a:pt x="166877" y="48767"/>
                    </a:lnTo>
                    <a:lnTo>
                      <a:pt x="166877" y="32765"/>
                    </a:lnTo>
                    <a:lnTo>
                      <a:pt x="157734" y="24383"/>
                    </a:lnTo>
                    <a:lnTo>
                      <a:pt x="147827" y="16763"/>
                    </a:lnTo>
                    <a:lnTo>
                      <a:pt x="137922" y="0"/>
                    </a:lnTo>
                    <a:close/>
                  </a:path>
                </a:pathLst>
              </a:custGeom>
              <a:solidFill>
                <a:srgbClr val="DD2035"/>
              </a:solidFill>
            </p:spPr>
            <p:txBody>
              <a:bodyPr wrap="square" lIns="0" tIns="0" rIns="0" bIns="0" rtlCol="0"/>
              <a:lstStyle/>
              <a:p>
                <a:endParaRPr sz="1350">
                  <a:solidFill>
                    <a:prstClr val="black"/>
                  </a:solidFill>
                  <a:latin typeface="Calibri"/>
                </a:endParaRPr>
              </a:p>
            </p:txBody>
          </p:sp>
          <p:sp>
            <p:nvSpPr>
              <p:cNvPr id="2750" name="object 30">
                <a:extLst>
                  <a:ext uri="{FF2B5EF4-FFF2-40B4-BE49-F238E27FC236}">
                    <a16:creationId xmlns:a16="http://schemas.microsoft.com/office/drawing/2014/main" id="{3D534021-7753-4696-800A-6BCFCC4728FA}"/>
                  </a:ext>
                </a:extLst>
              </p:cNvPr>
              <p:cNvSpPr/>
              <p:nvPr/>
            </p:nvSpPr>
            <p:spPr>
              <a:xfrm>
                <a:off x="4954236" y="3306800"/>
                <a:ext cx="932180" cy="227329"/>
              </a:xfrm>
              <a:custGeom>
                <a:avLst/>
                <a:gdLst/>
                <a:ahLst/>
                <a:cxnLst/>
                <a:rect l="l" t="t" r="r" b="b"/>
                <a:pathLst>
                  <a:path w="932179" h="227330">
                    <a:moveTo>
                      <a:pt x="0" y="227075"/>
                    </a:moveTo>
                    <a:lnTo>
                      <a:pt x="931926" y="227075"/>
                    </a:lnTo>
                    <a:lnTo>
                      <a:pt x="931926" y="0"/>
                    </a:lnTo>
                    <a:lnTo>
                      <a:pt x="0" y="0"/>
                    </a:lnTo>
                    <a:lnTo>
                      <a:pt x="0" y="227075"/>
                    </a:lnTo>
                    <a:close/>
                  </a:path>
                </a:pathLst>
              </a:custGeom>
              <a:solidFill>
                <a:srgbClr val="FFFFFF"/>
              </a:solidFill>
            </p:spPr>
            <p:txBody>
              <a:bodyPr wrap="square" lIns="0" tIns="0" rIns="0" bIns="0" rtlCol="0"/>
              <a:lstStyle/>
              <a:p>
                <a:endParaRPr sz="1350">
                  <a:solidFill>
                    <a:prstClr val="black"/>
                  </a:solidFill>
                  <a:latin typeface="Calibri"/>
                </a:endParaRPr>
              </a:p>
            </p:txBody>
          </p:sp>
          <p:sp>
            <p:nvSpPr>
              <p:cNvPr id="2751" name="object 33">
                <a:extLst>
                  <a:ext uri="{FF2B5EF4-FFF2-40B4-BE49-F238E27FC236}">
                    <a16:creationId xmlns:a16="http://schemas.microsoft.com/office/drawing/2014/main" id="{E4C716C6-84DA-4C3B-BD3B-48B900039595}"/>
                  </a:ext>
                </a:extLst>
              </p:cNvPr>
              <p:cNvSpPr/>
              <p:nvPr/>
            </p:nvSpPr>
            <p:spPr>
              <a:xfrm>
                <a:off x="6443104" y="1523360"/>
                <a:ext cx="339090" cy="594360"/>
              </a:xfrm>
              <a:custGeom>
                <a:avLst/>
                <a:gdLst/>
                <a:ahLst/>
                <a:cxnLst/>
                <a:rect l="l" t="t" r="r" b="b"/>
                <a:pathLst>
                  <a:path w="339089" h="594360">
                    <a:moveTo>
                      <a:pt x="339090" y="0"/>
                    </a:moveTo>
                    <a:lnTo>
                      <a:pt x="270510" y="4572"/>
                    </a:lnTo>
                    <a:lnTo>
                      <a:pt x="207263" y="16764"/>
                    </a:lnTo>
                    <a:lnTo>
                      <a:pt x="149352" y="36575"/>
                    </a:lnTo>
                    <a:lnTo>
                      <a:pt x="99060" y="62483"/>
                    </a:lnTo>
                    <a:lnTo>
                      <a:pt x="57912" y="93725"/>
                    </a:lnTo>
                    <a:lnTo>
                      <a:pt x="26670" y="129540"/>
                    </a:lnTo>
                    <a:lnTo>
                      <a:pt x="6858" y="169925"/>
                    </a:lnTo>
                    <a:lnTo>
                      <a:pt x="108" y="211074"/>
                    </a:lnTo>
                    <a:lnTo>
                      <a:pt x="0" y="333755"/>
                    </a:lnTo>
                    <a:lnTo>
                      <a:pt x="762" y="350520"/>
                    </a:lnTo>
                    <a:lnTo>
                      <a:pt x="16002" y="398525"/>
                    </a:lnTo>
                    <a:lnTo>
                      <a:pt x="48006" y="442722"/>
                    </a:lnTo>
                    <a:lnTo>
                      <a:pt x="77724" y="468629"/>
                    </a:lnTo>
                    <a:lnTo>
                      <a:pt x="113537" y="492251"/>
                    </a:lnTo>
                    <a:lnTo>
                      <a:pt x="155448" y="511301"/>
                    </a:lnTo>
                    <a:lnTo>
                      <a:pt x="201168" y="527303"/>
                    </a:lnTo>
                    <a:lnTo>
                      <a:pt x="226313" y="533400"/>
                    </a:lnTo>
                    <a:lnTo>
                      <a:pt x="226313" y="594359"/>
                    </a:lnTo>
                    <a:lnTo>
                      <a:pt x="339090" y="485394"/>
                    </a:lnTo>
                    <a:lnTo>
                      <a:pt x="277224" y="412242"/>
                    </a:lnTo>
                    <a:lnTo>
                      <a:pt x="226313" y="412242"/>
                    </a:lnTo>
                    <a:lnTo>
                      <a:pt x="188975" y="402336"/>
                    </a:lnTo>
                    <a:lnTo>
                      <a:pt x="122682" y="375666"/>
                    </a:lnTo>
                    <a:lnTo>
                      <a:pt x="80010" y="348996"/>
                    </a:lnTo>
                    <a:lnTo>
                      <a:pt x="45720" y="318516"/>
                    </a:lnTo>
                    <a:lnTo>
                      <a:pt x="19812" y="284988"/>
                    </a:lnTo>
                    <a:lnTo>
                      <a:pt x="13716" y="272796"/>
                    </a:lnTo>
                    <a:lnTo>
                      <a:pt x="22860" y="256031"/>
                    </a:lnTo>
                    <a:lnTo>
                      <a:pt x="47244" y="225551"/>
                    </a:lnTo>
                    <a:lnTo>
                      <a:pt x="78486" y="198120"/>
                    </a:lnTo>
                    <a:lnTo>
                      <a:pt x="115824" y="173736"/>
                    </a:lnTo>
                    <a:lnTo>
                      <a:pt x="158496" y="153924"/>
                    </a:lnTo>
                    <a:lnTo>
                      <a:pt x="205740" y="137922"/>
                    </a:lnTo>
                    <a:lnTo>
                      <a:pt x="256794" y="127253"/>
                    </a:lnTo>
                    <a:lnTo>
                      <a:pt x="310896" y="121920"/>
                    </a:lnTo>
                    <a:lnTo>
                      <a:pt x="339090" y="121157"/>
                    </a:lnTo>
                    <a:lnTo>
                      <a:pt x="339090" y="0"/>
                    </a:lnTo>
                    <a:close/>
                  </a:path>
                  <a:path w="339089" h="594360">
                    <a:moveTo>
                      <a:pt x="226313" y="352044"/>
                    </a:moveTo>
                    <a:lnTo>
                      <a:pt x="226313" y="412242"/>
                    </a:lnTo>
                    <a:lnTo>
                      <a:pt x="277224" y="412242"/>
                    </a:lnTo>
                    <a:lnTo>
                      <a:pt x="226313" y="352044"/>
                    </a:lnTo>
                    <a:close/>
                  </a:path>
                </a:pathLst>
              </a:custGeom>
              <a:solidFill>
                <a:srgbClr val="28F828"/>
              </a:solidFill>
            </p:spPr>
            <p:txBody>
              <a:bodyPr wrap="square" lIns="0" tIns="0" rIns="0" bIns="0" rtlCol="0"/>
              <a:lstStyle/>
              <a:p>
                <a:endParaRPr sz="1350">
                  <a:solidFill>
                    <a:prstClr val="black"/>
                  </a:solidFill>
                  <a:latin typeface="Calibri"/>
                </a:endParaRPr>
              </a:p>
            </p:txBody>
          </p:sp>
          <p:grpSp>
            <p:nvGrpSpPr>
              <p:cNvPr id="2752" name="Gruppo 2759">
                <a:extLst>
                  <a:ext uri="{FF2B5EF4-FFF2-40B4-BE49-F238E27FC236}">
                    <a16:creationId xmlns:a16="http://schemas.microsoft.com/office/drawing/2014/main" id="{24B8D1C2-46F7-4F89-ABAB-1F6E53C631C0}"/>
                  </a:ext>
                </a:extLst>
              </p:cNvPr>
              <p:cNvGrpSpPr/>
              <p:nvPr/>
            </p:nvGrpSpPr>
            <p:grpSpPr>
              <a:xfrm>
                <a:off x="4352601" y="1521891"/>
                <a:ext cx="3696993" cy="2070967"/>
                <a:chOff x="4352601" y="1521891"/>
                <a:chExt cx="3696993" cy="2070967"/>
              </a:xfrm>
            </p:grpSpPr>
            <p:sp>
              <p:nvSpPr>
                <p:cNvPr id="2754" name="object 21">
                  <a:extLst>
                    <a:ext uri="{FF2B5EF4-FFF2-40B4-BE49-F238E27FC236}">
                      <a16:creationId xmlns:a16="http://schemas.microsoft.com/office/drawing/2014/main" id="{CFE28A84-BE53-4B07-95BE-A7388F57C729}"/>
                    </a:ext>
                  </a:extLst>
                </p:cNvPr>
                <p:cNvSpPr txBox="1"/>
                <p:nvPr/>
              </p:nvSpPr>
              <p:spPr>
                <a:xfrm>
                  <a:off x="5069216" y="1524181"/>
                  <a:ext cx="1115355" cy="1531292"/>
                </a:xfrm>
                <a:prstGeom prst="rect">
                  <a:avLst/>
                </a:prstGeom>
              </p:spPr>
              <p:txBody>
                <a:bodyPr vert="horz" wrap="square" lIns="0" tIns="0" rIns="0" bIns="0" rtlCol="0">
                  <a:spAutoFit/>
                </a:bodyPr>
                <a:lstStyle/>
                <a:p>
                  <a:pPr algn="ctr"/>
                  <a:r>
                    <a:rPr sz="2000" b="1" spc="4" dirty="0">
                      <a:solidFill>
                        <a:prstClr val="black"/>
                      </a:solidFill>
                      <a:latin typeface="Calibri"/>
                      <a:cs typeface="Times New Roman"/>
                    </a:rPr>
                    <a:t>Customer</a:t>
                  </a:r>
                  <a:r>
                    <a:rPr sz="2000" b="1" spc="-71" dirty="0">
                      <a:solidFill>
                        <a:prstClr val="black"/>
                      </a:solidFill>
                      <a:latin typeface="Calibri"/>
                      <a:cs typeface="Times New Roman"/>
                    </a:rPr>
                    <a:t> </a:t>
                  </a:r>
                  <a:r>
                    <a:rPr sz="2000" b="1" spc="4" dirty="0">
                      <a:solidFill>
                        <a:prstClr val="black"/>
                      </a:solidFill>
                      <a:latin typeface="Calibri"/>
                      <a:cs typeface="Times New Roman"/>
                    </a:rPr>
                    <a:t>Relationship  Management (CRM)  </a:t>
                  </a:r>
                  <a:endParaRPr lang="it-IT" sz="2000" b="1" spc="4" dirty="0">
                    <a:solidFill>
                      <a:prstClr val="black"/>
                    </a:solidFill>
                    <a:latin typeface="Calibri"/>
                    <a:cs typeface="Times New Roman"/>
                  </a:endParaRPr>
                </a:p>
                <a:p>
                  <a:pPr algn="ctr"/>
                  <a:endParaRPr lang="it-IT" sz="2000" b="1" spc="4" dirty="0">
                    <a:solidFill>
                      <a:srgbClr val="DD2035"/>
                    </a:solidFill>
                    <a:latin typeface="Calibri"/>
                    <a:cs typeface="Times New Roman"/>
                  </a:endParaRPr>
                </a:p>
                <a:p>
                  <a:pPr algn="ctr"/>
                  <a:r>
                    <a:rPr sz="2000" b="1" spc="4" dirty="0">
                      <a:solidFill>
                        <a:srgbClr val="DD2035"/>
                      </a:solidFill>
                      <a:latin typeface="Calibri"/>
                      <a:cs typeface="Times New Roman"/>
                    </a:rPr>
                    <a:t>The </a:t>
                  </a:r>
                  <a:r>
                    <a:rPr sz="2000" b="1" dirty="0">
                      <a:solidFill>
                        <a:srgbClr val="DD2035"/>
                      </a:solidFill>
                      <a:latin typeface="Calibri"/>
                      <a:cs typeface="Times New Roman"/>
                    </a:rPr>
                    <a:t>customer-supplier  relationship in</a:t>
                  </a:r>
                  <a:r>
                    <a:rPr sz="2000" b="1" spc="-30" dirty="0">
                      <a:solidFill>
                        <a:srgbClr val="DD2035"/>
                      </a:solidFill>
                      <a:latin typeface="Calibri"/>
                      <a:cs typeface="Times New Roman"/>
                    </a:rPr>
                    <a:t> </a:t>
                  </a:r>
                  <a:r>
                    <a:rPr sz="2000" b="1" dirty="0">
                      <a:solidFill>
                        <a:srgbClr val="DD2035"/>
                      </a:solidFill>
                      <a:latin typeface="Calibri"/>
                      <a:cs typeface="Times New Roman"/>
                    </a:rPr>
                    <a:t>focus:</a:t>
                  </a:r>
                  <a:endParaRPr sz="2000" dirty="0">
                    <a:solidFill>
                      <a:prstClr val="black"/>
                    </a:solidFill>
                    <a:latin typeface="Calibri"/>
                    <a:cs typeface="Times New Roman"/>
                  </a:endParaRPr>
                </a:p>
              </p:txBody>
            </p:sp>
            <p:sp>
              <p:nvSpPr>
                <p:cNvPr id="2755" name="object 24">
                  <a:extLst>
                    <a:ext uri="{FF2B5EF4-FFF2-40B4-BE49-F238E27FC236}">
                      <a16:creationId xmlns:a16="http://schemas.microsoft.com/office/drawing/2014/main" id="{159053B1-92C4-4DA2-B0C0-13CF6A0F6BE2}"/>
                    </a:ext>
                  </a:extLst>
                </p:cNvPr>
                <p:cNvSpPr/>
                <p:nvPr/>
              </p:nvSpPr>
              <p:spPr>
                <a:xfrm>
                  <a:off x="4891003" y="1575650"/>
                  <a:ext cx="185420" cy="356870"/>
                </a:xfrm>
                <a:custGeom>
                  <a:avLst/>
                  <a:gdLst/>
                  <a:ahLst/>
                  <a:cxnLst/>
                  <a:rect l="l" t="t" r="r" b="b"/>
                  <a:pathLst>
                    <a:path w="185420" h="356869">
                      <a:moveTo>
                        <a:pt x="0" y="0"/>
                      </a:moveTo>
                      <a:lnTo>
                        <a:pt x="55625" y="6096"/>
                      </a:lnTo>
                      <a:lnTo>
                        <a:pt x="103632" y="22098"/>
                      </a:lnTo>
                      <a:lnTo>
                        <a:pt x="143256" y="46481"/>
                      </a:lnTo>
                      <a:lnTo>
                        <a:pt x="170687" y="77724"/>
                      </a:lnTo>
                      <a:lnTo>
                        <a:pt x="184404" y="114300"/>
                      </a:lnTo>
                      <a:lnTo>
                        <a:pt x="185166" y="127253"/>
                      </a:lnTo>
                      <a:lnTo>
                        <a:pt x="185166" y="200405"/>
                      </a:lnTo>
                      <a:lnTo>
                        <a:pt x="176022" y="239267"/>
                      </a:lnTo>
                      <a:lnTo>
                        <a:pt x="150875" y="273557"/>
                      </a:lnTo>
                      <a:lnTo>
                        <a:pt x="112014" y="301751"/>
                      </a:lnTo>
                      <a:lnTo>
                        <a:pt x="61722" y="320039"/>
                      </a:lnTo>
                      <a:lnTo>
                        <a:pt x="61722" y="356615"/>
                      </a:lnTo>
                      <a:lnTo>
                        <a:pt x="0" y="291083"/>
                      </a:lnTo>
                      <a:lnTo>
                        <a:pt x="61722" y="211074"/>
                      </a:lnTo>
                      <a:lnTo>
                        <a:pt x="61722" y="247650"/>
                      </a:lnTo>
                      <a:lnTo>
                        <a:pt x="82296" y="241553"/>
                      </a:lnTo>
                      <a:lnTo>
                        <a:pt x="118872" y="225551"/>
                      </a:lnTo>
                      <a:lnTo>
                        <a:pt x="160020" y="191261"/>
                      </a:lnTo>
                      <a:lnTo>
                        <a:pt x="177546" y="163829"/>
                      </a:lnTo>
                      <a:lnTo>
                        <a:pt x="172212" y="153924"/>
                      </a:lnTo>
                      <a:lnTo>
                        <a:pt x="142494" y="118872"/>
                      </a:lnTo>
                      <a:lnTo>
                        <a:pt x="86106" y="87629"/>
                      </a:lnTo>
                      <a:lnTo>
                        <a:pt x="44958" y="76961"/>
                      </a:lnTo>
                      <a:lnTo>
                        <a:pt x="0" y="73151"/>
                      </a:lnTo>
                      <a:lnTo>
                        <a:pt x="0" y="0"/>
                      </a:lnTo>
                      <a:close/>
                    </a:path>
                  </a:pathLst>
                </a:custGeom>
                <a:ln w="24384">
                  <a:solidFill>
                    <a:srgbClr val="CA9700"/>
                  </a:solidFill>
                </a:ln>
              </p:spPr>
              <p:txBody>
                <a:bodyPr wrap="square" lIns="0" tIns="0" rIns="0" bIns="0" rtlCol="0"/>
                <a:lstStyle/>
                <a:p>
                  <a:endParaRPr sz="1350">
                    <a:solidFill>
                      <a:prstClr val="black"/>
                    </a:solidFill>
                    <a:latin typeface="Calibri"/>
                  </a:endParaRPr>
                </a:p>
              </p:txBody>
            </p:sp>
            <p:sp>
              <p:nvSpPr>
                <p:cNvPr id="2756" name="object 26">
                  <a:extLst>
                    <a:ext uri="{FF2B5EF4-FFF2-40B4-BE49-F238E27FC236}">
                      <a16:creationId xmlns:a16="http://schemas.microsoft.com/office/drawing/2014/main" id="{9F89A2DC-C915-40BE-A5FD-15A83B1DA6FB}"/>
                    </a:ext>
                  </a:extLst>
                </p:cNvPr>
                <p:cNvSpPr/>
                <p:nvPr/>
              </p:nvSpPr>
              <p:spPr>
                <a:xfrm>
                  <a:off x="4352601" y="2277107"/>
                  <a:ext cx="323215" cy="894080"/>
                </a:xfrm>
                <a:custGeom>
                  <a:avLst/>
                  <a:gdLst/>
                  <a:ahLst/>
                  <a:cxnLst/>
                  <a:rect l="l" t="t" r="r" b="b"/>
                  <a:pathLst>
                    <a:path w="323214" h="894080">
                      <a:moveTo>
                        <a:pt x="264413" y="0"/>
                      </a:moveTo>
                      <a:lnTo>
                        <a:pt x="196596" y="16001"/>
                      </a:lnTo>
                      <a:lnTo>
                        <a:pt x="176784" y="40385"/>
                      </a:lnTo>
                      <a:lnTo>
                        <a:pt x="186689" y="48768"/>
                      </a:lnTo>
                      <a:lnTo>
                        <a:pt x="186689" y="80772"/>
                      </a:lnTo>
                      <a:lnTo>
                        <a:pt x="196596" y="97535"/>
                      </a:lnTo>
                      <a:lnTo>
                        <a:pt x="196596" y="121157"/>
                      </a:lnTo>
                      <a:lnTo>
                        <a:pt x="156972" y="137922"/>
                      </a:lnTo>
                      <a:lnTo>
                        <a:pt x="107441" y="178307"/>
                      </a:lnTo>
                      <a:lnTo>
                        <a:pt x="58674" y="211074"/>
                      </a:lnTo>
                      <a:lnTo>
                        <a:pt x="19812" y="252222"/>
                      </a:lnTo>
                      <a:lnTo>
                        <a:pt x="107441" y="252222"/>
                      </a:lnTo>
                      <a:lnTo>
                        <a:pt x="107441" y="341375"/>
                      </a:lnTo>
                      <a:lnTo>
                        <a:pt x="137160" y="357377"/>
                      </a:lnTo>
                      <a:lnTo>
                        <a:pt x="117348" y="568451"/>
                      </a:lnTo>
                      <a:lnTo>
                        <a:pt x="117348" y="780287"/>
                      </a:lnTo>
                      <a:lnTo>
                        <a:pt x="107441" y="836676"/>
                      </a:lnTo>
                      <a:lnTo>
                        <a:pt x="88391" y="869442"/>
                      </a:lnTo>
                      <a:lnTo>
                        <a:pt x="97536" y="893826"/>
                      </a:lnTo>
                      <a:lnTo>
                        <a:pt x="117348" y="877824"/>
                      </a:lnTo>
                      <a:lnTo>
                        <a:pt x="137160" y="836676"/>
                      </a:lnTo>
                      <a:lnTo>
                        <a:pt x="137160" y="739139"/>
                      </a:lnTo>
                      <a:lnTo>
                        <a:pt x="186689" y="592835"/>
                      </a:lnTo>
                      <a:lnTo>
                        <a:pt x="247703" y="592835"/>
                      </a:lnTo>
                      <a:lnTo>
                        <a:pt x="254508" y="568451"/>
                      </a:lnTo>
                      <a:lnTo>
                        <a:pt x="284225" y="552450"/>
                      </a:lnTo>
                      <a:lnTo>
                        <a:pt x="284225" y="324611"/>
                      </a:lnTo>
                      <a:lnTo>
                        <a:pt x="313182" y="292607"/>
                      </a:lnTo>
                      <a:lnTo>
                        <a:pt x="284225" y="162305"/>
                      </a:lnTo>
                      <a:lnTo>
                        <a:pt x="235458" y="137922"/>
                      </a:lnTo>
                      <a:lnTo>
                        <a:pt x="235458" y="129539"/>
                      </a:lnTo>
                      <a:lnTo>
                        <a:pt x="264413" y="121157"/>
                      </a:lnTo>
                      <a:lnTo>
                        <a:pt x="264413" y="105155"/>
                      </a:lnTo>
                      <a:lnTo>
                        <a:pt x="274320" y="97535"/>
                      </a:lnTo>
                      <a:lnTo>
                        <a:pt x="284225" y="80772"/>
                      </a:lnTo>
                      <a:lnTo>
                        <a:pt x="313182" y="56387"/>
                      </a:lnTo>
                      <a:lnTo>
                        <a:pt x="298085" y="24383"/>
                      </a:lnTo>
                      <a:lnTo>
                        <a:pt x="284225" y="24383"/>
                      </a:lnTo>
                      <a:lnTo>
                        <a:pt x="264413" y="0"/>
                      </a:lnTo>
                      <a:close/>
                    </a:path>
                    <a:path w="323214" h="894080">
                      <a:moveTo>
                        <a:pt x="284225" y="788670"/>
                      </a:moveTo>
                      <a:lnTo>
                        <a:pt x="235458" y="788670"/>
                      </a:lnTo>
                      <a:lnTo>
                        <a:pt x="245363" y="796289"/>
                      </a:lnTo>
                      <a:lnTo>
                        <a:pt x="323088" y="812292"/>
                      </a:lnTo>
                      <a:lnTo>
                        <a:pt x="323088" y="804672"/>
                      </a:lnTo>
                      <a:lnTo>
                        <a:pt x="284225" y="788670"/>
                      </a:lnTo>
                      <a:close/>
                    </a:path>
                    <a:path w="323214" h="894080">
                      <a:moveTo>
                        <a:pt x="247703" y="592835"/>
                      </a:moveTo>
                      <a:lnTo>
                        <a:pt x="196596" y="592835"/>
                      </a:lnTo>
                      <a:lnTo>
                        <a:pt x="205739" y="763524"/>
                      </a:lnTo>
                      <a:lnTo>
                        <a:pt x="215646" y="796289"/>
                      </a:lnTo>
                      <a:lnTo>
                        <a:pt x="225551" y="796289"/>
                      </a:lnTo>
                      <a:lnTo>
                        <a:pt x="235458" y="788670"/>
                      </a:lnTo>
                      <a:lnTo>
                        <a:pt x="284225" y="788670"/>
                      </a:lnTo>
                      <a:lnTo>
                        <a:pt x="235458" y="755142"/>
                      </a:lnTo>
                      <a:lnTo>
                        <a:pt x="235458" y="698753"/>
                      </a:lnTo>
                      <a:lnTo>
                        <a:pt x="245363" y="601218"/>
                      </a:lnTo>
                      <a:lnTo>
                        <a:pt x="247703" y="592835"/>
                      </a:lnTo>
                      <a:close/>
                    </a:path>
                    <a:path w="323214" h="894080">
                      <a:moveTo>
                        <a:pt x="92043" y="292607"/>
                      </a:moveTo>
                      <a:lnTo>
                        <a:pt x="48767" y="292607"/>
                      </a:lnTo>
                      <a:lnTo>
                        <a:pt x="68579" y="316992"/>
                      </a:lnTo>
                      <a:lnTo>
                        <a:pt x="107441" y="332994"/>
                      </a:lnTo>
                      <a:lnTo>
                        <a:pt x="107441" y="308609"/>
                      </a:lnTo>
                      <a:lnTo>
                        <a:pt x="92043" y="292607"/>
                      </a:lnTo>
                      <a:close/>
                    </a:path>
                    <a:path w="323214" h="894080">
                      <a:moveTo>
                        <a:pt x="107441" y="252222"/>
                      </a:moveTo>
                      <a:lnTo>
                        <a:pt x="0" y="252222"/>
                      </a:lnTo>
                      <a:lnTo>
                        <a:pt x="0" y="268224"/>
                      </a:lnTo>
                      <a:lnTo>
                        <a:pt x="39624" y="300227"/>
                      </a:lnTo>
                      <a:lnTo>
                        <a:pt x="48767" y="292607"/>
                      </a:lnTo>
                      <a:lnTo>
                        <a:pt x="92043" y="292607"/>
                      </a:lnTo>
                      <a:lnTo>
                        <a:pt x="68579" y="268224"/>
                      </a:lnTo>
                      <a:lnTo>
                        <a:pt x="107441" y="252222"/>
                      </a:lnTo>
                      <a:close/>
                    </a:path>
                    <a:path w="323214" h="894080">
                      <a:moveTo>
                        <a:pt x="294132" y="16001"/>
                      </a:moveTo>
                      <a:lnTo>
                        <a:pt x="284225" y="24383"/>
                      </a:lnTo>
                      <a:lnTo>
                        <a:pt x="298085" y="24383"/>
                      </a:lnTo>
                      <a:lnTo>
                        <a:pt x="294132" y="16001"/>
                      </a:lnTo>
                      <a:close/>
                    </a:path>
                  </a:pathLst>
                </a:custGeom>
                <a:solidFill>
                  <a:srgbClr val="DD2035"/>
                </a:solidFill>
              </p:spPr>
              <p:txBody>
                <a:bodyPr wrap="square" lIns="0" tIns="0" rIns="0" bIns="0" rtlCol="0"/>
                <a:lstStyle/>
                <a:p>
                  <a:endParaRPr sz="1350">
                    <a:solidFill>
                      <a:prstClr val="black"/>
                    </a:solidFill>
                    <a:latin typeface="Calibri"/>
                  </a:endParaRPr>
                </a:p>
              </p:txBody>
            </p:sp>
            <p:sp>
              <p:nvSpPr>
                <p:cNvPr id="2757" name="object 29">
                  <a:extLst>
                    <a:ext uri="{FF2B5EF4-FFF2-40B4-BE49-F238E27FC236}">
                      <a16:creationId xmlns:a16="http://schemas.microsoft.com/office/drawing/2014/main" id="{305881A1-B378-4A98-B26A-EF2CE218BB91}"/>
                    </a:ext>
                  </a:extLst>
                </p:cNvPr>
                <p:cNvSpPr/>
                <p:nvPr/>
              </p:nvSpPr>
              <p:spPr>
                <a:xfrm>
                  <a:off x="4612602" y="2268929"/>
                  <a:ext cx="245745" cy="845819"/>
                </a:xfrm>
                <a:custGeom>
                  <a:avLst/>
                  <a:gdLst/>
                  <a:ahLst/>
                  <a:cxnLst/>
                  <a:rect l="l" t="t" r="r" b="b"/>
                  <a:pathLst>
                    <a:path w="245745" h="845819">
                      <a:moveTo>
                        <a:pt x="58674" y="16763"/>
                      </a:moveTo>
                      <a:lnTo>
                        <a:pt x="58674" y="41148"/>
                      </a:lnTo>
                      <a:lnTo>
                        <a:pt x="48768" y="57150"/>
                      </a:lnTo>
                      <a:lnTo>
                        <a:pt x="58674" y="65531"/>
                      </a:lnTo>
                      <a:lnTo>
                        <a:pt x="58674" y="73151"/>
                      </a:lnTo>
                      <a:lnTo>
                        <a:pt x="68579" y="97535"/>
                      </a:lnTo>
                      <a:lnTo>
                        <a:pt x="19812" y="121919"/>
                      </a:lnTo>
                      <a:lnTo>
                        <a:pt x="0" y="300989"/>
                      </a:lnTo>
                      <a:lnTo>
                        <a:pt x="29718" y="325374"/>
                      </a:lnTo>
                      <a:lnTo>
                        <a:pt x="19812" y="422909"/>
                      </a:lnTo>
                      <a:lnTo>
                        <a:pt x="39624" y="430529"/>
                      </a:lnTo>
                      <a:lnTo>
                        <a:pt x="39624" y="585215"/>
                      </a:lnTo>
                      <a:lnTo>
                        <a:pt x="58674" y="731519"/>
                      </a:lnTo>
                      <a:lnTo>
                        <a:pt x="48768" y="739901"/>
                      </a:lnTo>
                      <a:lnTo>
                        <a:pt x="9906" y="772667"/>
                      </a:lnTo>
                      <a:lnTo>
                        <a:pt x="29718" y="781050"/>
                      </a:lnTo>
                      <a:lnTo>
                        <a:pt x="58674" y="772667"/>
                      </a:lnTo>
                      <a:lnTo>
                        <a:pt x="78486" y="764285"/>
                      </a:lnTo>
                      <a:lnTo>
                        <a:pt x="99060" y="755903"/>
                      </a:lnTo>
                      <a:lnTo>
                        <a:pt x="99060" y="788669"/>
                      </a:lnTo>
                      <a:lnTo>
                        <a:pt x="108203" y="788669"/>
                      </a:lnTo>
                      <a:lnTo>
                        <a:pt x="89153" y="813053"/>
                      </a:lnTo>
                      <a:lnTo>
                        <a:pt x="99060" y="845819"/>
                      </a:lnTo>
                      <a:lnTo>
                        <a:pt x="118110" y="845819"/>
                      </a:lnTo>
                      <a:lnTo>
                        <a:pt x="137922" y="821435"/>
                      </a:lnTo>
                      <a:lnTo>
                        <a:pt x="137922" y="797051"/>
                      </a:lnTo>
                      <a:lnTo>
                        <a:pt x="147827" y="797051"/>
                      </a:lnTo>
                      <a:lnTo>
                        <a:pt x="157734" y="601979"/>
                      </a:lnTo>
                      <a:lnTo>
                        <a:pt x="147827" y="585215"/>
                      </a:lnTo>
                      <a:lnTo>
                        <a:pt x="176784" y="454913"/>
                      </a:lnTo>
                      <a:lnTo>
                        <a:pt x="186689" y="447293"/>
                      </a:lnTo>
                      <a:lnTo>
                        <a:pt x="196596" y="309372"/>
                      </a:lnTo>
                      <a:lnTo>
                        <a:pt x="245363" y="292607"/>
                      </a:lnTo>
                      <a:lnTo>
                        <a:pt x="225551" y="146303"/>
                      </a:lnTo>
                      <a:lnTo>
                        <a:pt x="157734" y="113537"/>
                      </a:lnTo>
                      <a:lnTo>
                        <a:pt x="137922" y="97535"/>
                      </a:lnTo>
                      <a:lnTo>
                        <a:pt x="137922" y="81533"/>
                      </a:lnTo>
                      <a:lnTo>
                        <a:pt x="147827" y="73151"/>
                      </a:lnTo>
                      <a:lnTo>
                        <a:pt x="147827" y="65531"/>
                      </a:lnTo>
                      <a:lnTo>
                        <a:pt x="157734" y="57150"/>
                      </a:lnTo>
                      <a:lnTo>
                        <a:pt x="166877" y="48767"/>
                      </a:lnTo>
                      <a:lnTo>
                        <a:pt x="166877" y="32765"/>
                      </a:lnTo>
                      <a:lnTo>
                        <a:pt x="157734" y="24383"/>
                      </a:lnTo>
                      <a:lnTo>
                        <a:pt x="147827" y="16763"/>
                      </a:lnTo>
                      <a:lnTo>
                        <a:pt x="137922" y="0"/>
                      </a:lnTo>
                      <a:lnTo>
                        <a:pt x="78486" y="0"/>
                      </a:lnTo>
                      <a:lnTo>
                        <a:pt x="58674" y="16763"/>
                      </a:lnTo>
                      <a:close/>
                    </a:path>
                  </a:pathLst>
                </a:custGeom>
                <a:ln w="9144">
                  <a:solidFill>
                    <a:srgbClr val="CA9700"/>
                  </a:solidFill>
                </a:ln>
              </p:spPr>
              <p:txBody>
                <a:bodyPr wrap="square" lIns="0" tIns="0" rIns="0" bIns="0" rtlCol="0"/>
                <a:lstStyle/>
                <a:p>
                  <a:endParaRPr sz="1350">
                    <a:solidFill>
                      <a:prstClr val="black"/>
                    </a:solidFill>
                    <a:latin typeface="Calibri"/>
                  </a:endParaRPr>
                </a:p>
              </p:txBody>
            </p:sp>
            <p:sp>
              <p:nvSpPr>
                <p:cNvPr id="2758" name="object 31">
                  <a:extLst>
                    <a:ext uri="{FF2B5EF4-FFF2-40B4-BE49-F238E27FC236}">
                      <a16:creationId xmlns:a16="http://schemas.microsoft.com/office/drawing/2014/main" id="{FB7A2E23-BA36-4701-B6DF-5E5AA78A8A0E}"/>
                    </a:ext>
                  </a:extLst>
                </p:cNvPr>
                <p:cNvSpPr txBox="1"/>
                <p:nvPr/>
              </p:nvSpPr>
              <p:spPr>
                <a:xfrm>
                  <a:off x="5069216" y="3082427"/>
                  <a:ext cx="1048385" cy="510431"/>
                </a:xfrm>
                <a:prstGeom prst="rect">
                  <a:avLst/>
                </a:prstGeom>
              </p:spPr>
              <p:txBody>
                <a:bodyPr vert="horz" wrap="square" lIns="0" tIns="0" rIns="0" bIns="0" rtlCol="0">
                  <a:spAutoFit/>
                </a:bodyPr>
                <a:lstStyle/>
                <a:p>
                  <a:pPr marL="130969" algn="ctr"/>
                  <a:r>
                    <a:rPr sz="2000" b="1" u="heavy" spc="11" dirty="0">
                      <a:solidFill>
                        <a:srgbClr val="DD2035"/>
                      </a:solidFill>
                      <a:latin typeface="Calibri"/>
                      <a:cs typeface="Times New Roman"/>
                    </a:rPr>
                    <a:t>on</a:t>
                  </a:r>
                  <a:r>
                    <a:rPr sz="2000" b="1" u="heavy" spc="4" dirty="0">
                      <a:solidFill>
                        <a:srgbClr val="DD2035"/>
                      </a:solidFill>
                      <a:latin typeface="Calibri"/>
                      <a:cs typeface="Times New Roman"/>
                    </a:rPr>
                    <a:t>e-t</a:t>
                  </a:r>
                  <a:r>
                    <a:rPr sz="2000" b="1" u="heavy" spc="11" dirty="0">
                      <a:solidFill>
                        <a:srgbClr val="DD2035"/>
                      </a:solidFill>
                      <a:latin typeface="Calibri"/>
                      <a:cs typeface="Times New Roman"/>
                    </a:rPr>
                    <a:t>o</a:t>
                  </a:r>
                  <a:r>
                    <a:rPr sz="2000" b="1" u="heavy" spc="4" dirty="0">
                      <a:solidFill>
                        <a:srgbClr val="DD2035"/>
                      </a:solidFill>
                      <a:latin typeface="Calibri"/>
                      <a:cs typeface="Times New Roman"/>
                    </a:rPr>
                    <a:t>-one</a:t>
                  </a:r>
                  <a:endParaRPr lang="it-IT" sz="2000" b="1" u="heavy" dirty="0">
                    <a:solidFill>
                      <a:srgbClr val="DD2035"/>
                    </a:solidFill>
                    <a:latin typeface="Calibri"/>
                    <a:cs typeface="Times New Roman"/>
                  </a:endParaRPr>
                </a:p>
                <a:p>
                  <a:pPr marL="130969" algn="ctr"/>
                  <a:r>
                    <a:rPr sz="2000" spc="11" dirty="0" err="1">
                      <a:solidFill>
                        <a:prstClr val="black"/>
                      </a:solidFill>
                      <a:latin typeface="Calibri"/>
                      <a:cs typeface="Times New Roman"/>
                    </a:rPr>
                    <a:t>Gummesson</a:t>
                  </a:r>
                  <a:r>
                    <a:rPr sz="2000" spc="-11" dirty="0">
                      <a:solidFill>
                        <a:prstClr val="black"/>
                      </a:solidFill>
                      <a:latin typeface="Calibri"/>
                      <a:cs typeface="Times New Roman"/>
                    </a:rPr>
                    <a:t> </a:t>
                  </a:r>
                  <a:r>
                    <a:rPr sz="2000" spc="11" dirty="0">
                      <a:solidFill>
                        <a:prstClr val="black"/>
                      </a:solidFill>
                      <a:latin typeface="Calibri"/>
                      <a:cs typeface="Times New Roman"/>
                    </a:rPr>
                    <a:t>2003</a:t>
                  </a:r>
                  <a:endParaRPr sz="2000" dirty="0">
                    <a:solidFill>
                      <a:prstClr val="black"/>
                    </a:solidFill>
                    <a:latin typeface="Calibri"/>
                    <a:cs typeface="Times New Roman"/>
                  </a:endParaRPr>
                </a:p>
              </p:txBody>
            </p:sp>
            <p:sp>
              <p:nvSpPr>
                <p:cNvPr id="2759" name="object 32">
                  <a:extLst>
                    <a:ext uri="{FF2B5EF4-FFF2-40B4-BE49-F238E27FC236}">
                      <a16:creationId xmlns:a16="http://schemas.microsoft.com/office/drawing/2014/main" id="{0DDF4B5B-3951-4E53-9D07-648A47056374}"/>
                    </a:ext>
                  </a:extLst>
                </p:cNvPr>
                <p:cNvSpPr txBox="1"/>
                <p:nvPr/>
              </p:nvSpPr>
              <p:spPr>
                <a:xfrm>
                  <a:off x="6936503" y="1521891"/>
                  <a:ext cx="1049655" cy="340287"/>
                </a:xfrm>
                <a:prstGeom prst="rect">
                  <a:avLst/>
                </a:prstGeom>
              </p:spPr>
              <p:txBody>
                <a:bodyPr vert="horz" wrap="square" lIns="0" tIns="0" rIns="0" bIns="0" rtlCol="0">
                  <a:spAutoFit/>
                </a:bodyPr>
                <a:lstStyle/>
                <a:p>
                  <a:pPr indent="27146" algn="ctr"/>
                  <a:r>
                    <a:rPr sz="2000" b="1" dirty="0">
                      <a:solidFill>
                        <a:prstClr val="black"/>
                      </a:solidFill>
                      <a:latin typeface="Calibri"/>
                      <a:cs typeface="Times New Roman"/>
                    </a:rPr>
                    <a:t>Marketing </a:t>
                  </a:r>
                  <a:r>
                    <a:rPr sz="2000" b="1" spc="4" dirty="0">
                      <a:solidFill>
                        <a:prstClr val="black"/>
                      </a:solidFill>
                      <a:latin typeface="Calibri"/>
                      <a:cs typeface="Times New Roman"/>
                    </a:rPr>
                    <a:t>as Networks  </a:t>
                  </a:r>
                  <a:endParaRPr lang="it-IT" sz="2000" b="1" spc="4" dirty="0">
                    <a:solidFill>
                      <a:prstClr val="black"/>
                    </a:solidFill>
                    <a:latin typeface="Calibri"/>
                    <a:cs typeface="Times New Roman"/>
                  </a:endParaRPr>
                </a:p>
              </p:txBody>
            </p:sp>
            <p:sp>
              <p:nvSpPr>
                <p:cNvPr id="2760" name="object 34">
                  <a:extLst>
                    <a:ext uri="{FF2B5EF4-FFF2-40B4-BE49-F238E27FC236}">
                      <a16:creationId xmlns:a16="http://schemas.microsoft.com/office/drawing/2014/main" id="{6D15A731-BEDF-4E0F-B740-56388F04F1AA}"/>
                    </a:ext>
                  </a:extLst>
                </p:cNvPr>
                <p:cNvSpPr/>
                <p:nvPr/>
              </p:nvSpPr>
              <p:spPr>
                <a:xfrm>
                  <a:off x="6450363" y="1533492"/>
                  <a:ext cx="339090" cy="273050"/>
                </a:xfrm>
                <a:custGeom>
                  <a:avLst/>
                  <a:gdLst/>
                  <a:ahLst/>
                  <a:cxnLst/>
                  <a:rect l="l" t="t" r="r" b="b"/>
                  <a:pathLst>
                    <a:path w="339089" h="273050">
                      <a:moveTo>
                        <a:pt x="339090" y="0"/>
                      </a:moveTo>
                      <a:lnTo>
                        <a:pt x="270510" y="4572"/>
                      </a:lnTo>
                      <a:lnTo>
                        <a:pt x="207263" y="16764"/>
                      </a:lnTo>
                      <a:lnTo>
                        <a:pt x="149352" y="36575"/>
                      </a:lnTo>
                      <a:lnTo>
                        <a:pt x="99060" y="62483"/>
                      </a:lnTo>
                      <a:lnTo>
                        <a:pt x="57912" y="93725"/>
                      </a:lnTo>
                      <a:lnTo>
                        <a:pt x="26670" y="129540"/>
                      </a:lnTo>
                      <a:lnTo>
                        <a:pt x="6858" y="169925"/>
                      </a:lnTo>
                      <a:lnTo>
                        <a:pt x="0" y="212598"/>
                      </a:lnTo>
                      <a:lnTo>
                        <a:pt x="762" y="227838"/>
                      </a:lnTo>
                      <a:lnTo>
                        <a:pt x="3810" y="243077"/>
                      </a:lnTo>
                      <a:lnTo>
                        <a:pt x="7620" y="258318"/>
                      </a:lnTo>
                      <a:lnTo>
                        <a:pt x="13716" y="272796"/>
                      </a:lnTo>
                      <a:lnTo>
                        <a:pt x="22860" y="256031"/>
                      </a:lnTo>
                      <a:lnTo>
                        <a:pt x="34290" y="240792"/>
                      </a:lnTo>
                      <a:lnTo>
                        <a:pt x="61722" y="211074"/>
                      </a:lnTo>
                      <a:lnTo>
                        <a:pt x="96012" y="185166"/>
                      </a:lnTo>
                      <a:lnTo>
                        <a:pt x="136398" y="163068"/>
                      </a:lnTo>
                      <a:lnTo>
                        <a:pt x="181356" y="145542"/>
                      </a:lnTo>
                      <a:lnTo>
                        <a:pt x="256794" y="127253"/>
                      </a:lnTo>
                      <a:lnTo>
                        <a:pt x="310896" y="121920"/>
                      </a:lnTo>
                      <a:lnTo>
                        <a:pt x="339090" y="121157"/>
                      </a:lnTo>
                      <a:lnTo>
                        <a:pt x="339090" y="0"/>
                      </a:lnTo>
                      <a:close/>
                    </a:path>
                  </a:pathLst>
                </a:custGeom>
                <a:solidFill>
                  <a:srgbClr val="21C620"/>
                </a:solidFill>
              </p:spPr>
              <p:txBody>
                <a:bodyPr wrap="square" lIns="0" tIns="0" rIns="0" bIns="0" rtlCol="0"/>
                <a:lstStyle/>
                <a:p>
                  <a:endParaRPr sz="1350">
                    <a:solidFill>
                      <a:prstClr val="black"/>
                    </a:solidFill>
                    <a:latin typeface="Calibri"/>
                  </a:endParaRPr>
                </a:p>
              </p:txBody>
            </p:sp>
            <p:sp>
              <p:nvSpPr>
                <p:cNvPr id="2761" name="object 35">
                  <a:extLst>
                    <a:ext uri="{FF2B5EF4-FFF2-40B4-BE49-F238E27FC236}">
                      <a16:creationId xmlns:a16="http://schemas.microsoft.com/office/drawing/2014/main" id="{D0DC28DA-9B28-4D56-BA03-2EFA7A6B84A6}"/>
                    </a:ext>
                  </a:extLst>
                </p:cNvPr>
                <p:cNvSpPr/>
                <p:nvPr/>
              </p:nvSpPr>
              <p:spPr>
                <a:xfrm>
                  <a:off x="6447748" y="1523360"/>
                  <a:ext cx="339090" cy="594360"/>
                </a:xfrm>
                <a:custGeom>
                  <a:avLst/>
                  <a:gdLst/>
                  <a:ahLst/>
                  <a:cxnLst/>
                  <a:rect l="l" t="t" r="r" b="b"/>
                  <a:pathLst>
                    <a:path w="339089" h="594360">
                      <a:moveTo>
                        <a:pt x="339090" y="0"/>
                      </a:moveTo>
                      <a:lnTo>
                        <a:pt x="270510" y="4572"/>
                      </a:lnTo>
                      <a:lnTo>
                        <a:pt x="207263" y="16764"/>
                      </a:lnTo>
                      <a:lnTo>
                        <a:pt x="149352" y="36575"/>
                      </a:lnTo>
                      <a:lnTo>
                        <a:pt x="99060" y="62483"/>
                      </a:lnTo>
                      <a:lnTo>
                        <a:pt x="57912" y="93725"/>
                      </a:lnTo>
                      <a:lnTo>
                        <a:pt x="26670" y="129540"/>
                      </a:lnTo>
                      <a:lnTo>
                        <a:pt x="6858" y="169925"/>
                      </a:lnTo>
                      <a:lnTo>
                        <a:pt x="0" y="212598"/>
                      </a:lnTo>
                      <a:lnTo>
                        <a:pt x="0" y="333755"/>
                      </a:lnTo>
                      <a:lnTo>
                        <a:pt x="9144" y="383286"/>
                      </a:lnTo>
                      <a:lnTo>
                        <a:pt x="35813" y="429005"/>
                      </a:lnTo>
                      <a:lnTo>
                        <a:pt x="62484" y="456438"/>
                      </a:lnTo>
                      <a:lnTo>
                        <a:pt x="95250" y="480822"/>
                      </a:lnTo>
                      <a:lnTo>
                        <a:pt x="134112" y="502157"/>
                      </a:lnTo>
                      <a:lnTo>
                        <a:pt x="177546" y="519683"/>
                      </a:lnTo>
                      <a:lnTo>
                        <a:pt x="226313" y="533400"/>
                      </a:lnTo>
                      <a:lnTo>
                        <a:pt x="226313" y="594359"/>
                      </a:lnTo>
                      <a:lnTo>
                        <a:pt x="339090" y="485394"/>
                      </a:lnTo>
                      <a:lnTo>
                        <a:pt x="226313" y="352044"/>
                      </a:lnTo>
                      <a:lnTo>
                        <a:pt x="226313" y="412242"/>
                      </a:lnTo>
                      <a:lnTo>
                        <a:pt x="188975" y="402336"/>
                      </a:lnTo>
                      <a:lnTo>
                        <a:pt x="122682" y="375666"/>
                      </a:lnTo>
                      <a:lnTo>
                        <a:pt x="80010" y="348996"/>
                      </a:lnTo>
                      <a:lnTo>
                        <a:pt x="45720" y="318516"/>
                      </a:lnTo>
                      <a:lnTo>
                        <a:pt x="19812" y="284988"/>
                      </a:lnTo>
                      <a:lnTo>
                        <a:pt x="13716" y="272796"/>
                      </a:lnTo>
                      <a:lnTo>
                        <a:pt x="22860" y="256031"/>
                      </a:lnTo>
                      <a:lnTo>
                        <a:pt x="47244" y="225551"/>
                      </a:lnTo>
                      <a:lnTo>
                        <a:pt x="78486" y="198120"/>
                      </a:lnTo>
                      <a:lnTo>
                        <a:pt x="115824" y="173736"/>
                      </a:lnTo>
                      <a:lnTo>
                        <a:pt x="158496" y="153924"/>
                      </a:lnTo>
                      <a:lnTo>
                        <a:pt x="205740" y="137922"/>
                      </a:lnTo>
                      <a:lnTo>
                        <a:pt x="256794" y="127253"/>
                      </a:lnTo>
                      <a:lnTo>
                        <a:pt x="310896" y="121920"/>
                      </a:lnTo>
                      <a:lnTo>
                        <a:pt x="339090" y="121157"/>
                      </a:lnTo>
                      <a:lnTo>
                        <a:pt x="339090" y="0"/>
                      </a:lnTo>
                      <a:close/>
                    </a:path>
                  </a:pathLst>
                </a:custGeom>
                <a:ln w="24384">
                  <a:solidFill>
                    <a:srgbClr val="CA9700"/>
                  </a:solidFill>
                </a:ln>
              </p:spPr>
              <p:txBody>
                <a:bodyPr wrap="square" lIns="0" tIns="0" rIns="0" bIns="0" rtlCol="0"/>
                <a:lstStyle/>
                <a:p>
                  <a:endParaRPr sz="1350" dirty="0">
                    <a:solidFill>
                      <a:prstClr val="black"/>
                    </a:solidFill>
                    <a:latin typeface="Calibri"/>
                  </a:endParaRPr>
                </a:p>
              </p:txBody>
            </p:sp>
            <p:sp>
              <p:nvSpPr>
                <p:cNvPr id="2762" name="object 37">
                  <a:extLst>
                    <a:ext uri="{FF2B5EF4-FFF2-40B4-BE49-F238E27FC236}">
                      <a16:creationId xmlns:a16="http://schemas.microsoft.com/office/drawing/2014/main" id="{D86E80B9-22B2-4D58-9024-A7A4636D652F}"/>
                    </a:ext>
                  </a:extLst>
                </p:cNvPr>
                <p:cNvSpPr/>
                <p:nvPr/>
              </p:nvSpPr>
              <p:spPr>
                <a:xfrm>
                  <a:off x="6873066" y="1973130"/>
                  <a:ext cx="1176528" cy="1209294"/>
                </a:xfrm>
                <a:prstGeom prst="rect">
                  <a:avLst/>
                </a:prstGeom>
                <a:blipFill>
                  <a:blip r:embed="rId2" cstate="print"/>
                  <a:stretch>
                    <a:fillRect/>
                  </a:stretch>
                </a:blipFill>
              </p:spPr>
              <p:txBody>
                <a:bodyPr wrap="square" lIns="0" tIns="0" rIns="0" bIns="0" rtlCol="0"/>
                <a:lstStyle/>
                <a:p>
                  <a:endParaRPr sz="1350">
                    <a:solidFill>
                      <a:prstClr val="black"/>
                    </a:solidFill>
                    <a:latin typeface="Calibri"/>
                  </a:endParaRPr>
                </a:p>
              </p:txBody>
            </p:sp>
          </p:grpSp>
          <p:sp>
            <p:nvSpPr>
              <p:cNvPr id="2753" name="object 38">
                <a:extLst>
                  <a:ext uri="{FF2B5EF4-FFF2-40B4-BE49-F238E27FC236}">
                    <a16:creationId xmlns:a16="http://schemas.microsoft.com/office/drawing/2014/main" id="{1F96CA72-6701-4EA4-8CC8-1D3A3AB966E3}"/>
                  </a:ext>
                </a:extLst>
              </p:cNvPr>
              <p:cNvSpPr txBox="1"/>
              <p:nvPr/>
            </p:nvSpPr>
            <p:spPr>
              <a:xfrm>
                <a:off x="6751943" y="2970652"/>
                <a:ext cx="1462263" cy="170144"/>
              </a:xfrm>
              <a:prstGeom prst="rect">
                <a:avLst/>
              </a:prstGeom>
            </p:spPr>
            <p:txBody>
              <a:bodyPr vert="horz" wrap="square" lIns="0" tIns="0" rIns="0" bIns="0" rtlCol="0">
                <a:spAutoFit/>
              </a:bodyPr>
              <a:lstStyle/>
              <a:p>
                <a:pPr algn="ctr"/>
                <a:r>
                  <a:rPr sz="2000" b="1" spc="-4" dirty="0">
                    <a:solidFill>
                      <a:srgbClr val="009700"/>
                    </a:solidFill>
                    <a:latin typeface="Calibri"/>
                    <a:cs typeface="Times New Roman"/>
                  </a:rPr>
                  <a:t>many-to-many</a:t>
                </a:r>
                <a:endParaRPr sz="2000" dirty="0">
                  <a:solidFill>
                    <a:prstClr val="black"/>
                  </a:solidFill>
                  <a:latin typeface="Calibri"/>
                  <a:cs typeface="Times New Roman"/>
                </a:endParaRPr>
              </a:p>
            </p:txBody>
          </p:sp>
        </p:grpSp>
      </p:grpSp>
      <p:sp>
        <p:nvSpPr>
          <p:cNvPr id="5440" name="Rettangolo 5439">
            <a:extLst>
              <a:ext uri="{FF2B5EF4-FFF2-40B4-BE49-F238E27FC236}">
                <a16:creationId xmlns:a16="http://schemas.microsoft.com/office/drawing/2014/main" id="{322ED4F4-8C65-45CA-BFCF-98FCDF22DD4F}"/>
              </a:ext>
            </a:extLst>
          </p:cNvPr>
          <p:cNvSpPr/>
          <p:nvPr/>
        </p:nvSpPr>
        <p:spPr>
          <a:xfrm>
            <a:off x="4538464" y="1505324"/>
            <a:ext cx="4605536" cy="4318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latin typeface="Calibri"/>
            </a:endParaRPr>
          </a:p>
        </p:txBody>
      </p:sp>
      <p:pic>
        <p:nvPicPr>
          <p:cNvPr id="5441" name="Immagine 5440">
            <a:extLst>
              <a:ext uri="{FF2B5EF4-FFF2-40B4-BE49-F238E27FC236}">
                <a16:creationId xmlns:a16="http://schemas.microsoft.com/office/drawing/2014/main" id="{9A9E6148-3B59-4CD1-81F4-2311F2381DB5}"/>
              </a:ext>
            </a:extLst>
          </p:cNvPr>
          <p:cNvPicPr>
            <a:picLocks noChangeAspect="1"/>
          </p:cNvPicPr>
          <p:nvPr/>
        </p:nvPicPr>
        <p:blipFill rotWithShape="1">
          <a:blip r:embed="rId3"/>
          <a:srcRect l="40963" t="-723" r="22889"/>
          <a:stretch/>
        </p:blipFill>
        <p:spPr>
          <a:xfrm>
            <a:off x="4567706" y="1867920"/>
            <a:ext cx="2927248" cy="4068922"/>
          </a:xfrm>
          <a:prstGeom prst="rect">
            <a:avLst/>
          </a:prstGeom>
        </p:spPr>
      </p:pic>
      <p:sp>
        <p:nvSpPr>
          <p:cNvPr id="5442" name="Rettangolo 5441">
            <a:extLst>
              <a:ext uri="{FF2B5EF4-FFF2-40B4-BE49-F238E27FC236}">
                <a16:creationId xmlns:a16="http://schemas.microsoft.com/office/drawing/2014/main" id="{F0A2DCFE-025F-467F-B78B-FB6D8FE705E9}"/>
              </a:ext>
            </a:extLst>
          </p:cNvPr>
          <p:cNvSpPr/>
          <p:nvPr/>
        </p:nvSpPr>
        <p:spPr>
          <a:xfrm>
            <a:off x="5570241" y="5171589"/>
            <a:ext cx="1539717" cy="707886"/>
          </a:xfrm>
          <a:prstGeom prst="rect">
            <a:avLst/>
          </a:prstGeom>
        </p:spPr>
        <p:txBody>
          <a:bodyPr wrap="none">
            <a:spAutoFit/>
          </a:bodyPr>
          <a:lstStyle/>
          <a:p>
            <a:pPr algn="ctr"/>
            <a:r>
              <a:rPr lang="it-IT" sz="2000" b="1" dirty="0">
                <a:solidFill>
                  <a:srgbClr val="009700"/>
                </a:solidFill>
                <a:latin typeface="Calibri"/>
                <a:cs typeface="Times New Roman"/>
              </a:rPr>
              <a:t>Focus on </a:t>
            </a:r>
            <a:r>
              <a:rPr lang="it-IT" sz="2000" b="1" dirty="0" err="1">
                <a:solidFill>
                  <a:srgbClr val="009700"/>
                </a:solidFill>
                <a:latin typeface="Calibri"/>
                <a:cs typeface="Times New Roman"/>
              </a:rPr>
              <a:t>all</a:t>
            </a:r>
            <a:r>
              <a:rPr lang="it-IT" sz="2000" b="1" dirty="0">
                <a:solidFill>
                  <a:srgbClr val="009700"/>
                </a:solidFill>
                <a:latin typeface="Calibri"/>
                <a:cs typeface="Times New Roman"/>
              </a:rPr>
              <a:t> </a:t>
            </a:r>
          </a:p>
          <a:p>
            <a:pPr algn="ctr"/>
            <a:r>
              <a:rPr lang="it-IT" sz="2000" b="1" dirty="0">
                <a:solidFill>
                  <a:srgbClr val="009700"/>
                </a:solidFill>
                <a:latin typeface="Calibri"/>
                <a:cs typeface="Times New Roman"/>
              </a:rPr>
              <a:t>stakeholders</a:t>
            </a:r>
            <a:endParaRPr lang="it-IT" sz="2000" dirty="0">
              <a:solidFill>
                <a:prstClr val="black"/>
              </a:solidFill>
              <a:latin typeface="Calibri"/>
            </a:endParaRPr>
          </a:p>
        </p:txBody>
      </p:sp>
    </p:spTree>
    <p:extLst>
      <p:ext uri="{BB962C8B-B14F-4D97-AF65-F5344CB8AC3E}">
        <p14:creationId xmlns:p14="http://schemas.microsoft.com/office/powerpoint/2010/main" val="108578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27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
                                          </p:stCondLst>
                                        </p:cTn>
                                        <p:tgtEl>
                                          <p:spTgt spid="54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5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CasellaDiTesto 3"/>
          <p:cNvSpPr txBox="1"/>
          <p:nvPr/>
        </p:nvSpPr>
        <p:spPr>
          <a:xfrm>
            <a:off x="1308726" y="1331853"/>
            <a:ext cx="6406244" cy="1754326"/>
          </a:xfrm>
          <a:prstGeom prst="rect">
            <a:avLst/>
          </a:prstGeom>
          <a:noFill/>
        </p:spPr>
        <p:txBody>
          <a:bodyPr wrap="square" rtlCol="0">
            <a:spAutoFit/>
          </a:bodyPr>
          <a:lstStyle/>
          <a:p>
            <a:pPr algn="just"/>
            <a:r>
              <a:rPr lang="en-US" dirty="0">
                <a:solidFill>
                  <a:prstClr val="black"/>
                </a:solidFill>
                <a:latin typeface="Calibri"/>
                <a:cs typeface="Times New Roman" panose="02020603050405020304" pitchFamily="18" charset="0"/>
              </a:rPr>
              <a:t>From </a:t>
            </a:r>
            <a:r>
              <a:rPr lang="en-US"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relational</a:t>
            </a:r>
            <a:r>
              <a:rPr lang="en-US" dirty="0">
                <a:solidFill>
                  <a:prstClr val="black"/>
                </a:solidFill>
                <a:latin typeface="Calibri"/>
                <a:cs typeface="Times New Roman" panose="02020603050405020304" pitchFamily="18" charset="0"/>
              </a:rPr>
              <a:t> and </a:t>
            </a:r>
            <a:r>
              <a:rPr lang="en-US"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system</a:t>
            </a:r>
            <a:r>
              <a:rPr lang="en-US" dirty="0">
                <a:solidFill>
                  <a:prstClr val="black"/>
                </a:solidFill>
                <a:latin typeface="Calibri"/>
                <a:cs typeface="Times New Roman" panose="02020603050405020304" pitchFamily="18" charset="0"/>
              </a:rPr>
              <a:t>’s point of view, competitive </a:t>
            </a:r>
            <a:r>
              <a:rPr lang="en-US" dirty="0" err="1">
                <a:solidFill>
                  <a:prstClr val="black"/>
                </a:solidFill>
                <a:latin typeface="Calibri"/>
                <a:cs typeface="Times New Roman" panose="02020603050405020304" pitchFamily="18" charset="0"/>
              </a:rPr>
              <a:t>behaviour</a:t>
            </a:r>
            <a:r>
              <a:rPr lang="en-US" dirty="0">
                <a:solidFill>
                  <a:prstClr val="black"/>
                </a:solidFill>
                <a:latin typeface="Calibri"/>
                <a:cs typeface="Times New Roman" panose="02020603050405020304" pitchFamily="18" charset="0"/>
              </a:rPr>
              <a:t> today seems to be based no longer upon dyadic relationships between actors, but rather upon a </a:t>
            </a:r>
            <a:r>
              <a:rPr lang="en-US" i="1" dirty="0">
                <a:solidFill>
                  <a:prstClr val="black"/>
                </a:solidFill>
                <a:latin typeface="Calibri"/>
                <a:cs typeface="Times New Roman" panose="02020603050405020304" pitchFamily="18" charset="0"/>
              </a:rPr>
              <a:t>many-to-many</a:t>
            </a:r>
            <a:r>
              <a:rPr lang="en-US" dirty="0">
                <a:solidFill>
                  <a:prstClr val="black"/>
                </a:solidFill>
                <a:latin typeface="Calibri"/>
                <a:cs typeface="Times New Roman" panose="02020603050405020304" pitchFamily="18" charset="0"/>
              </a:rPr>
              <a:t> relational and system pattern daily involving supplier and customer networks with dense and intricate connections, </a:t>
            </a:r>
            <a:r>
              <a:rPr lang="en-US" dirty="0">
                <a:solidFill>
                  <a:srgbClr val="C0504D">
                    <a:lumMod val="75000"/>
                  </a:srgbClr>
                </a:solidFill>
                <a:latin typeface="Calibri"/>
                <a:cs typeface="Times New Roman" panose="02020603050405020304" pitchFamily="18" charset="0"/>
              </a:rPr>
              <a:t>win-win based</a:t>
            </a:r>
            <a:r>
              <a:rPr lang="en-US" dirty="0">
                <a:solidFill>
                  <a:prstClr val="black"/>
                </a:solidFill>
                <a:latin typeface="Calibri"/>
                <a:cs typeface="Times New Roman" panose="02020603050405020304" pitchFamily="18" charset="0"/>
              </a:rPr>
              <a:t> and </a:t>
            </a:r>
            <a:r>
              <a:rPr lang="en-US" dirty="0">
                <a:solidFill>
                  <a:srgbClr val="C0504D">
                    <a:lumMod val="75000"/>
                  </a:srgbClr>
                </a:solidFill>
                <a:latin typeface="Calibri"/>
                <a:cs typeface="Times New Roman" panose="02020603050405020304" pitchFamily="18" charset="0"/>
              </a:rPr>
              <a:t>service-oriented</a:t>
            </a:r>
            <a:r>
              <a:rPr lang="en-US" dirty="0">
                <a:solidFill>
                  <a:prstClr val="black"/>
                </a:solidFill>
                <a:latin typeface="Calibri"/>
                <a:cs typeface="Times New Roman" panose="02020603050405020304" pitchFamily="18" charset="0"/>
              </a:rPr>
              <a:t>. </a:t>
            </a:r>
          </a:p>
        </p:txBody>
      </p:sp>
      <p:sp>
        <p:nvSpPr>
          <p:cNvPr id="5" name="Rettangolo 4"/>
          <p:cNvSpPr/>
          <p:nvPr/>
        </p:nvSpPr>
        <p:spPr>
          <a:xfrm>
            <a:off x="3617256" y="6210947"/>
            <a:ext cx="1782198" cy="303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prstClr val="white"/>
              </a:solidFill>
              <a:latin typeface="Calibri"/>
            </a:endParaRPr>
          </a:p>
        </p:txBody>
      </p:sp>
      <p:grpSp>
        <p:nvGrpSpPr>
          <p:cNvPr id="7" name="Group 1"/>
          <p:cNvGrpSpPr>
            <a:grpSpLocks/>
          </p:cNvGrpSpPr>
          <p:nvPr/>
        </p:nvGrpSpPr>
        <p:grpSpPr bwMode="auto">
          <a:xfrm rot="5400000">
            <a:off x="4714853" y="2979129"/>
            <a:ext cx="95006" cy="7437497"/>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11" name="Rectangle 2"/>
          <p:cNvSpPr>
            <a:spLocks noGrp="1" noChangeArrowheads="1"/>
          </p:cNvSpPr>
          <p:nvPr>
            <p:ph type="title"/>
          </p:nvPr>
        </p:nvSpPr>
        <p:spPr bwMode="auto">
          <a:xfrm>
            <a:off x="1286751" y="386174"/>
            <a:ext cx="6680597" cy="664244"/>
          </a:xfrm>
          <a:prstGeom prst="rect">
            <a:avLst/>
          </a:prstGeom>
          <a:noFill/>
          <a:ln w="9525">
            <a:noFill/>
            <a:miter lim="800000"/>
            <a:headEnd/>
            <a:tailEnd/>
          </a:ln>
          <a:effectLst/>
        </p:spPr>
        <p:txBody>
          <a:bodyPr vert="horz" wrap="square" lIns="48221" tIns="24110" rIns="48221" bIns="24110" rtlCol="0" anchor="ctr">
            <a:spAutoFit/>
          </a:bodyPr>
          <a:lstStyle/>
          <a:p>
            <a:pPr defTabSz="475060" eaLnBrk="0" hangingPunct="0">
              <a:defRPr/>
            </a:pPr>
            <a:r>
              <a:rPr lang="it-IT" sz="4000" b="1" dirty="0">
                <a:solidFill>
                  <a:schemeClr val="tx2">
                    <a:lumMod val="50000"/>
                    <a:lumOff val="50000"/>
                  </a:schemeClr>
                </a:solidFill>
                <a:cs typeface="Times New Roman" panose="02020603050405020304" pitchFamily="18" charset="0"/>
              </a:rPr>
              <a:t> </a:t>
            </a:r>
            <a:r>
              <a:rPr lang="it-IT" sz="4000" b="1" dirty="0">
                <a:solidFill>
                  <a:schemeClr val="bg1">
                    <a:lumMod val="65000"/>
                  </a:schemeClr>
                </a:solidFill>
                <a:cs typeface="Times New Roman" panose="02020603050405020304" pitchFamily="18" charset="0"/>
              </a:rPr>
              <a:t>The</a:t>
            </a:r>
            <a:r>
              <a:rPr lang="it-IT" sz="4000" b="1" dirty="0">
                <a:solidFill>
                  <a:schemeClr val="tx2">
                    <a:lumMod val="50000"/>
                    <a:lumOff val="50000"/>
                  </a:schemeClr>
                </a:solidFill>
                <a:cs typeface="Times New Roman" panose="02020603050405020304" pitchFamily="18" charset="0"/>
              </a:rPr>
              <a:t> </a:t>
            </a:r>
            <a:r>
              <a:rPr lang="it-IT" sz="4000" b="1" dirty="0" err="1">
                <a:solidFill>
                  <a:schemeClr val="accent6">
                    <a:lumMod val="60000"/>
                    <a:lumOff val="40000"/>
                  </a:schemeClr>
                </a:solidFill>
                <a:cs typeface="Times New Roman" panose="02020603050405020304" pitchFamily="18" charset="0"/>
              </a:rPr>
              <a:t>Many</a:t>
            </a:r>
            <a:r>
              <a:rPr lang="it-IT" sz="4000" b="1" dirty="0">
                <a:solidFill>
                  <a:schemeClr val="accent6">
                    <a:lumMod val="60000"/>
                    <a:lumOff val="40000"/>
                  </a:schemeClr>
                </a:solidFill>
                <a:cs typeface="Times New Roman" panose="02020603050405020304" pitchFamily="18" charset="0"/>
              </a:rPr>
              <a:t>-to-</a:t>
            </a:r>
            <a:r>
              <a:rPr lang="it-IT" sz="4000" b="1" dirty="0" err="1">
                <a:solidFill>
                  <a:schemeClr val="accent6">
                    <a:lumMod val="60000"/>
                    <a:lumOff val="40000"/>
                  </a:schemeClr>
                </a:solidFill>
                <a:cs typeface="Times New Roman" panose="02020603050405020304" pitchFamily="18" charset="0"/>
              </a:rPr>
              <a:t>Many</a:t>
            </a:r>
            <a:r>
              <a:rPr lang="it-IT" sz="4000" b="1" dirty="0">
                <a:solidFill>
                  <a:schemeClr val="tx2">
                    <a:lumMod val="50000"/>
                    <a:lumOff val="50000"/>
                  </a:schemeClr>
                </a:solidFill>
                <a:cs typeface="Times New Roman" panose="02020603050405020304" pitchFamily="18" charset="0"/>
              </a:rPr>
              <a:t> </a:t>
            </a:r>
            <a:r>
              <a:rPr lang="it-IT" sz="4000" b="1" dirty="0">
                <a:solidFill>
                  <a:schemeClr val="bg1">
                    <a:lumMod val="65000"/>
                  </a:schemeClr>
                </a:solidFill>
                <a:cs typeface="Times New Roman" panose="02020603050405020304" pitchFamily="18" charset="0"/>
              </a:rPr>
              <a:t>Marketing</a:t>
            </a:r>
          </a:p>
        </p:txBody>
      </p:sp>
      <p:sp>
        <p:nvSpPr>
          <p:cNvPr id="12" name="Segnaposto numero diapositiva 3">
            <a:extLst>
              <a:ext uri="{FF2B5EF4-FFF2-40B4-BE49-F238E27FC236}">
                <a16:creationId xmlns:a16="http://schemas.microsoft.com/office/drawing/2014/main" id="{873AF7E2-68C7-4ED5-95D8-BCC0236EC861}"/>
              </a:ext>
            </a:extLst>
          </p:cNvPr>
          <p:cNvSpPr>
            <a:spLocks noGrp="1"/>
          </p:cNvSpPr>
          <p:nvPr>
            <p:ph type="sldNum" sz="quarter" idx="12"/>
          </p:nvPr>
        </p:nvSpPr>
        <p:spPr>
          <a:xfrm>
            <a:off x="6825503" y="6311033"/>
            <a:ext cx="1600200" cy="273844"/>
          </a:xfrm>
        </p:spPr>
        <p:txBody>
          <a:bodyPr/>
          <a:lstStyle/>
          <a:p>
            <a:fld id="{B007B441-5312-499D-93C3-6E37886527FA}" type="slidenum">
              <a:rPr lang="it-IT" sz="1800">
                <a:solidFill>
                  <a:prstClr val="black"/>
                </a:solidFill>
              </a:rPr>
              <a:pPr/>
              <a:t>18</a:t>
            </a:fld>
            <a:endParaRPr lang="it-IT" sz="1800" dirty="0">
              <a:solidFill>
                <a:prstClr val="black"/>
              </a:solidFill>
            </a:endParaRPr>
          </a:p>
        </p:txBody>
      </p:sp>
      <p:pic>
        <p:nvPicPr>
          <p:cNvPr id="3" name="Immagine 2">
            <a:extLst>
              <a:ext uri="{FF2B5EF4-FFF2-40B4-BE49-F238E27FC236}">
                <a16:creationId xmlns:a16="http://schemas.microsoft.com/office/drawing/2014/main" id="{B5689FFF-98DC-4132-A2C8-1D0B54B9009C}"/>
              </a:ext>
            </a:extLst>
          </p:cNvPr>
          <p:cNvPicPr>
            <a:picLocks noChangeAspect="1"/>
          </p:cNvPicPr>
          <p:nvPr/>
        </p:nvPicPr>
        <p:blipFill>
          <a:blip r:embed="rId2"/>
          <a:stretch>
            <a:fillRect/>
          </a:stretch>
        </p:blipFill>
        <p:spPr>
          <a:xfrm>
            <a:off x="7867919" y="3898791"/>
            <a:ext cx="951570" cy="951570"/>
          </a:xfrm>
          <a:prstGeom prst="rect">
            <a:avLst/>
          </a:prstGeom>
        </p:spPr>
      </p:pic>
      <p:sp>
        <p:nvSpPr>
          <p:cNvPr id="13" name="CasellaDiTesto 12">
            <a:extLst>
              <a:ext uri="{FF2B5EF4-FFF2-40B4-BE49-F238E27FC236}">
                <a16:creationId xmlns:a16="http://schemas.microsoft.com/office/drawing/2014/main" id="{AAF7E488-47B4-4522-B90A-FFBF9E5D2171}"/>
              </a:ext>
            </a:extLst>
          </p:cNvPr>
          <p:cNvSpPr txBox="1"/>
          <p:nvPr/>
        </p:nvSpPr>
        <p:spPr>
          <a:xfrm>
            <a:off x="3462093" y="3986185"/>
            <a:ext cx="2329911" cy="369332"/>
          </a:xfrm>
          <a:prstGeom prst="rect">
            <a:avLst/>
          </a:prstGeom>
          <a:noFill/>
          <a:ln>
            <a:solidFill>
              <a:schemeClr val="accent2"/>
            </a:solidFill>
          </a:ln>
        </p:spPr>
        <p:txBody>
          <a:bodyPr wrap="square" rtlCol="0">
            <a:spAutoFit/>
          </a:bodyPr>
          <a:lstStyle/>
          <a:p>
            <a:r>
              <a:rPr lang="it-IT" dirty="0" err="1">
                <a:solidFill>
                  <a:prstClr val="black"/>
                </a:solidFill>
                <a:latin typeface="Calibri"/>
              </a:rPr>
              <a:t>Gummesson</a:t>
            </a:r>
            <a:r>
              <a:rPr lang="it-IT" dirty="0">
                <a:solidFill>
                  <a:prstClr val="black"/>
                </a:solidFill>
                <a:latin typeface="Calibri"/>
              </a:rPr>
              <a:t> (1999)</a:t>
            </a:r>
          </a:p>
        </p:txBody>
      </p:sp>
      <p:sp>
        <p:nvSpPr>
          <p:cNvPr id="14" name="Rectangle 2">
            <a:extLst>
              <a:ext uri="{FF2B5EF4-FFF2-40B4-BE49-F238E27FC236}">
                <a16:creationId xmlns:a16="http://schemas.microsoft.com/office/drawing/2014/main" id="{28870B5C-3CC3-4089-B548-38F55465181E}"/>
              </a:ext>
            </a:extLst>
          </p:cNvPr>
          <p:cNvSpPr txBox="1">
            <a:spLocks noChangeArrowheads="1"/>
          </p:cNvSpPr>
          <p:nvPr/>
        </p:nvSpPr>
        <p:spPr bwMode="auto">
          <a:xfrm>
            <a:off x="1204699" y="3237469"/>
            <a:ext cx="6680596" cy="664244"/>
          </a:xfrm>
          <a:prstGeom prst="rect">
            <a:avLst/>
          </a:prstGeom>
          <a:noFill/>
          <a:ln w="9525">
            <a:noFill/>
            <a:miter lim="800000"/>
            <a:headEnd/>
            <a:tailEnd/>
          </a:ln>
          <a:effectLst/>
        </p:spPr>
        <p:txBody>
          <a:bodyPr vert="horz" wrap="square" lIns="48221" tIns="24110" rIns="48221" bIns="2411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75060" eaLnBrk="0" hangingPunct="0">
              <a:defRPr/>
            </a:pPr>
            <a:r>
              <a:rPr lang="it-IT" sz="4000" b="1" dirty="0">
                <a:solidFill>
                  <a:srgbClr val="1F497D">
                    <a:lumMod val="50000"/>
                    <a:lumOff val="50000"/>
                  </a:srgbClr>
                </a:solidFill>
                <a:latin typeface="Calibri"/>
                <a:cs typeface="Times New Roman" panose="02020603050405020304" pitchFamily="18" charset="0"/>
              </a:rPr>
              <a:t> </a:t>
            </a:r>
            <a:r>
              <a:rPr lang="it-IT" sz="4000" b="1" dirty="0">
                <a:solidFill>
                  <a:prstClr val="white">
                    <a:lumMod val="65000"/>
                  </a:prstClr>
                </a:solidFill>
                <a:latin typeface="Calibri"/>
                <a:cs typeface="Times New Roman" panose="02020603050405020304" pitchFamily="18" charset="0"/>
              </a:rPr>
              <a:t>Total </a:t>
            </a:r>
            <a:r>
              <a:rPr lang="it-IT" sz="4000" b="1" dirty="0" err="1">
                <a:solidFill>
                  <a:prstClr val="white">
                    <a:lumMod val="65000"/>
                  </a:prstClr>
                </a:solidFill>
                <a:latin typeface="Calibri"/>
                <a:cs typeface="Times New Roman" panose="02020603050405020304" pitchFamily="18" charset="0"/>
              </a:rPr>
              <a:t>Relationship</a:t>
            </a:r>
            <a:r>
              <a:rPr lang="it-IT" sz="4000" b="1" dirty="0">
                <a:solidFill>
                  <a:prstClr val="white">
                    <a:lumMod val="65000"/>
                  </a:prstClr>
                </a:solidFill>
                <a:latin typeface="Calibri"/>
                <a:cs typeface="Times New Roman" panose="02020603050405020304" pitchFamily="18" charset="0"/>
              </a:rPr>
              <a:t> </a:t>
            </a:r>
            <a:r>
              <a:rPr lang="it-IT" sz="4000" b="1" dirty="0">
                <a:solidFill>
                  <a:srgbClr val="F79646">
                    <a:lumMod val="60000"/>
                    <a:lumOff val="40000"/>
                  </a:srgbClr>
                </a:solidFill>
                <a:latin typeface="Calibri"/>
                <a:cs typeface="Times New Roman" panose="02020603050405020304" pitchFamily="18" charset="0"/>
              </a:rPr>
              <a:t>Marketing </a:t>
            </a:r>
            <a:endParaRPr lang="it-IT" sz="4000" b="1" dirty="0">
              <a:solidFill>
                <a:prstClr val="white">
                  <a:lumMod val="65000"/>
                </a:prstClr>
              </a:solidFill>
              <a:latin typeface="Calibri"/>
              <a:cs typeface="Times New Roman" panose="02020603050405020304" pitchFamily="18" charset="0"/>
            </a:endParaRPr>
          </a:p>
        </p:txBody>
      </p:sp>
      <p:sp>
        <p:nvSpPr>
          <p:cNvPr id="15" name="Rettangolo 14">
            <a:extLst>
              <a:ext uri="{FF2B5EF4-FFF2-40B4-BE49-F238E27FC236}">
                <a16:creationId xmlns:a16="http://schemas.microsoft.com/office/drawing/2014/main" id="{B0AD2492-B133-4E58-98C0-F3DC1169FDC5}"/>
              </a:ext>
            </a:extLst>
          </p:cNvPr>
          <p:cNvSpPr/>
          <p:nvPr/>
        </p:nvSpPr>
        <p:spPr>
          <a:xfrm>
            <a:off x="1304128" y="4410934"/>
            <a:ext cx="6406244" cy="2031325"/>
          </a:xfrm>
          <a:prstGeom prst="rect">
            <a:avLst/>
          </a:prstGeom>
        </p:spPr>
        <p:txBody>
          <a:bodyPr wrap="square">
            <a:spAutoFit/>
          </a:bodyPr>
          <a:lstStyle/>
          <a:p>
            <a:pPr algn="just"/>
            <a:r>
              <a:rPr lang="it-IT" dirty="0" err="1">
                <a:solidFill>
                  <a:prstClr val="black"/>
                </a:solidFill>
                <a:latin typeface="Calibri"/>
              </a:rPr>
              <a:t>Broadening</a:t>
            </a:r>
            <a:r>
              <a:rPr lang="it-IT" dirty="0">
                <a:solidFill>
                  <a:prstClr val="black"/>
                </a:solidFill>
                <a:latin typeface="Calibri"/>
              </a:rPr>
              <a:t> of the </a:t>
            </a:r>
            <a:r>
              <a:rPr lang="it-IT" dirty="0" err="1">
                <a:solidFill>
                  <a:prstClr val="black"/>
                </a:solidFill>
                <a:latin typeface="Calibri"/>
              </a:rPr>
              <a:t>perspective</a:t>
            </a:r>
            <a:r>
              <a:rPr lang="it-IT" dirty="0">
                <a:solidFill>
                  <a:prstClr val="black"/>
                </a:solidFill>
                <a:latin typeface="Calibri"/>
              </a:rPr>
              <a:t> on marketing management </a:t>
            </a:r>
            <a:r>
              <a:rPr lang="it-IT" dirty="0" err="1">
                <a:solidFill>
                  <a:prstClr val="black"/>
                </a:solidFill>
                <a:latin typeface="Calibri"/>
              </a:rPr>
              <a:t>grounded</a:t>
            </a:r>
            <a:r>
              <a:rPr lang="it-IT" dirty="0">
                <a:solidFill>
                  <a:prstClr val="black"/>
                </a:solidFill>
                <a:latin typeface="Calibri"/>
              </a:rPr>
              <a:t> on the </a:t>
            </a:r>
            <a:r>
              <a:rPr lang="it-IT" dirty="0" err="1">
                <a:solidFill>
                  <a:prstClr val="black"/>
                </a:solidFill>
                <a:latin typeface="Calibri"/>
              </a:rPr>
              <a:t>interactional</a:t>
            </a:r>
            <a:r>
              <a:rPr lang="it-IT" dirty="0">
                <a:solidFill>
                  <a:prstClr val="black"/>
                </a:solidFill>
                <a:latin typeface="Calibri"/>
              </a:rPr>
              <a:t> focus </a:t>
            </a:r>
          </a:p>
          <a:p>
            <a:pPr marL="214313" indent="-214313" algn="just">
              <a:buFont typeface="Arial" panose="020B0604020202020204" pitchFamily="34" charset="0"/>
              <a:buChar char="•"/>
            </a:pPr>
            <a:r>
              <a:rPr lang="it-IT" dirty="0" err="1">
                <a:solidFill>
                  <a:srgbClr val="C0504D">
                    <a:lumMod val="75000"/>
                  </a:srgbClr>
                </a:solidFill>
                <a:effectLst>
                  <a:outerShdw blurRad="38100" dist="38100" dir="2700000" algn="tl">
                    <a:srgbClr val="000000">
                      <a:alpha val="43137"/>
                    </a:srgbClr>
                  </a:outerShdw>
                </a:effectLst>
                <a:latin typeface="Calibri"/>
              </a:rPr>
              <a:t>Relationships</a:t>
            </a:r>
            <a:r>
              <a:rPr lang="it-IT" dirty="0">
                <a:solidFill>
                  <a:srgbClr val="C0504D">
                    <a:lumMod val="75000"/>
                  </a:srgbClr>
                </a:solidFill>
                <a:effectLst>
                  <a:outerShdw blurRad="38100" dist="38100" dir="2700000" algn="tl">
                    <a:srgbClr val="000000">
                      <a:alpha val="43137"/>
                    </a:srgbClr>
                  </a:outerShdw>
                </a:effectLst>
                <a:latin typeface="Calibri"/>
              </a:rPr>
              <a:t> </a:t>
            </a:r>
            <a:r>
              <a:rPr lang="it-IT" dirty="0" err="1">
                <a:solidFill>
                  <a:prstClr val="black"/>
                </a:solidFill>
                <a:latin typeface="Calibri"/>
              </a:rPr>
              <a:t>exist</a:t>
            </a:r>
            <a:r>
              <a:rPr lang="it-IT" dirty="0">
                <a:solidFill>
                  <a:prstClr val="black"/>
                </a:solidFill>
                <a:latin typeface="Calibri"/>
              </a:rPr>
              <a:t> </a:t>
            </a:r>
            <a:r>
              <a:rPr lang="it-IT" dirty="0" err="1">
                <a:solidFill>
                  <a:prstClr val="black"/>
                </a:solidFill>
                <a:latin typeface="Calibri"/>
              </a:rPr>
              <a:t>only</a:t>
            </a:r>
            <a:r>
              <a:rPr lang="it-IT" dirty="0">
                <a:solidFill>
                  <a:prstClr val="black"/>
                </a:solidFill>
                <a:latin typeface="Calibri"/>
              </a:rPr>
              <a:t> </a:t>
            </a:r>
            <a:r>
              <a:rPr lang="it-IT" dirty="0" err="1">
                <a:solidFill>
                  <a:prstClr val="black"/>
                </a:solidFill>
                <a:latin typeface="Calibri"/>
              </a:rPr>
              <a:t>if</a:t>
            </a:r>
            <a:r>
              <a:rPr lang="it-IT" dirty="0">
                <a:solidFill>
                  <a:prstClr val="black"/>
                </a:solidFill>
                <a:latin typeface="Calibri"/>
              </a:rPr>
              <a:t> </a:t>
            </a:r>
            <a:r>
              <a:rPr lang="it-IT" dirty="0" err="1">
                <a:solidFill>
                  <a:prstClr val="black"/>
                </a:solidFill>
                <a:latin typeface="Calibri"/>
              </a:rPr>
              <a:t>there</a:t>
            </a:r>
            <a:r>
              <a:rPr lang="it-IT" dirty="0">
                <a:solidFill>
                  <a:prstClr val="black"/>
                </a:solidFill>
                <a:latin typeface="Calibri"/>
              </a:rPr>
              <a:t> are </a:t>
            </a:r>
            <a:r>
              <a:rPr lang="it-IT" dirty="0" err="1">
                <a:solidFill>
                  <a:prstClr val="black"/>
                </a:solidFill>
                <a:latin typeface="Calibri"/>
              </a:rPr>
              <a:t>at</a:t>
            </a:r>
            <a:r>
              <a:rPr lang="it-IT" dirty="0">
                <a:solidFill>
                  <a:prstClr val="black"/>
                </a:solidFill>
                <a:latin typeface="Calibri"/>
              </a:rPr>
              <a:t> </a:t>
            </a:r>
            <a:r>
              <a:rPr lang="it-IT" dirty="0" err="1">
                <a:solidFill>
                  <a:prstClr val="black"/>
                </a:solidFill>
                <a:latin typeface="Calibri"/>
              </a:rPr>
              <a:t>least</a:t>
            </a:r>
            <a:r>
              <a:rPr lang="it-IT" dirty="0">
                <a:solidFill>
                  <a:prstClr val="black"/>
                </a:solidFill>
                <a:latin typeface="Calibri"/>
              </a:rPr>
              <a:t> 2 parties;</a:t>
            </a:r>
          </a:p>
          <a:p>
            <a:pPr marL="214313" indent="-214313" algn="just">
              <a:buFont typeface="Arial" panose="020B0604020202020204" pitchFamily="34" charset="0"/>
              <a:buChar char="•"/>
            </a:pPr>
            <a:r>
              <a:rPr lang="it-IT" dirty="0">
                <a:solidFill>
                  <a:srgbClr val="C0504D">
                    <a:lumMod val="75000"/>
                  </a:srgbClr>
                </a:solidFill>
                <a:effectLst>
                  <a:outerShdw blurRad="38100" dist="38100" dir="2700000" algn="tl">
                    <a:srgbClr val="000000">
                      <a:alpha val="43137"/>
                    </a:srgbClr>
                  </a:outerShdw>
                </a:effectLst>
                <a:latin typeface="Calibri"/>
              </a:rPr>
              <a:t>Interactions</a:t>
            </a:r>
            <a:r>
              <a:rPr lang="it-IT" dirty="0">
                <a:solidFill>
                  <a:prstClr val="black"/>
                </a:solidFill>
                <a:latin typeface="Calibri"/>
              </a:rPr>
              <a:t> are </a:t>
            </a:r>
            <a:r>
              <a:rPr lang="it-IT" dirty="0" err="1">
                <a:solidFill>
                  <a:prstClr val="black"/>
                </a:solidFill>
                <a:latin typeface="Calibri"/>
              </a:rPr>
              <a:t>relationships</a:t>
            </a:r>
            <a:r>
              <a:rPr lang="it-IT" dirty="0">
                <a:solidFill>
                  <a:prstClr val="black"/>
                </a:solidFill>
                <a:latin typeface="Calibri"/>
              </a:rPr>
              <a:t> </a:t>
            </a:r>
            <a:r>
              <a:rPr lang="it-IT" dirty="0" err="1">
                <a:solidFill>
                  <a:prstClr val="black"/>
                </a:solidFill>
                <a:latin typeface="Calibri"/>
              </a:rPr>
              <a:t>activated</a:t>
            </a:r>
            <a:r>
              <a:rPr lang="it-IT" dirty="0">
                <a:solidFill>
                  <a:prstClr val="black"/>
                </a:solidFill>
                <a:latin typeface="Calibri"/>
              </a:rPr>
              <a:t> in the </a:t>
            </a:r>
            <a:r>
              <a:rPr lang="it-IT" b="1" dirty="0" err="1">
                <a:solidFill>
                  <a:prstClr val="black"/>
                </a:solidFill>
                <a:latin typeface="Calibri"/>
              </a:rPr>
              <a:t>encounter</a:t>
            </a:r>
            <a:r>
              <a:rPr lang="it-IT" dirty="0">
                <a:solidFill>
                  <a:prstClr val="black"/>
                </a:solidFill>
                <a:latin typeface="Calibri"/>
              </a:rPr>
              <a:t> </a:t>
            </a:r>
            <a:r>
              <a:rPr lang="it-IT" dirty="0" err="1">
                <a:solidFill>
                  <a:prstClr val="black"/>
                </a:solidFill>
                <a:latin typeface="Calibri"/>
              </a:rPr>
              <a:t>that</a:t>
            </a:r>
            <a:r>
              <a:rPr lang="it-IT" dirty="0">
                <a:solidFill>
                  <a:prstClr val="black"/>
                </a:solidFill>
                <a:latin typeface="Calibri"/>
              </a:rPr>
              <a:t> </a:t>
            </a:r>
            <a:r>
              <a:rPr lang="it-IT" dirty="0" err="1">
                <a:solidFill>
                  <a:prstClr val="black"/>
                </a:solidFill>
                <a:latin typeface="Calibri"/>
              </a:rPr>
              <a:t>establish</a:t>
            </a:r>
            <a:r>
              <a:rPr lang="it-IT" dirty="0">
                <a:solidFill>
                  <a:prstClr val="black"/>
                </a:solidFill>
                <a:latin typeface="Calibri"/>
              </a:rPr>
              <a:t> a </a:t>
            </a:r>
            <a:r>
              <a:rPr lang="it-IT" dirty="0" err="1">
                <a:solidFill>
                  <a:prstClr val="black"/>
                </a:solidFill>
                <a:latin typeface="Calibri"/>
              </a:rPr>
              <a:t>contact</a:t>
            </a:r>
            <a:r>
              <a:rPr lang="it-IT" dirty="0">
                <a:solidFill>
                  <a:prstClr val="black"/>
                </a:solidFill>
                <a:latin typeface="Calibri"/>
              </a:rPr>
              <a:t>;</a:t>
            </a:r>
          </a:p>
          <a:p>
            <a:pPr marL="214313" indent="-214313" algn="just">
              <a:buFont typeface="Arial" panose="020B0604020202020204" pitchFamily="34" charset="0"/>
              <a:buChar char="•"/>
            </a:pPr>
            <a:r>
              <a:rPr lang="it-IT" dirty="0">
                <a:solidFill>
                  <a:srgbClr val="C0504D">
                    <a:lumMod val="75000"/>
                  </a:srgbClr>
                </a:solidFill>
                <a:effectLst>
                  <a:outerShdw blurRad="38100" dist="38100" dir="2700000" algn="tl">
                    <a:srgbClr val="000000">
                      <a:alpha val="43137"/>
                    </a:srgbClr>
                  </a:outerShdw>
                </a:effectLst>
                <a:latin typeface="Calibri"/>
              </a:rPr>
              <a:t>Networks</a:t>
            </a:r>
            <a:r>
              <a:rPr lang="it-IT" dirty="0">
                <a:solidFill>
                  <a:prstClr val="black"/>
                </a:solidFill>
                <a:latin typeface="Calibri"/>
              </a:rPr>
              <a:t> are </a:t>
            </a:r>
            <a:r>
              <a:rPr lang="it-IT" dirty="0" err="1">
                <a:solidFill>
                  <a:prstClr val="black"/>
                </a:solidFill>
                <a:latin typeface="Calibri"/>
              </a:rPr>
              <a:t>complex</a:t>
            </a:r>
            <a:r>
              <a:rPr lang="it-IT" dirty="0">
                <a:solidFill>
                  <a:prstClr val="black"/>
                </a:solidFill>
                <a:latin typeface="Calibri"/>
              </a:rPr>
              <a:t> systems of </a:t>
            </a:r>
            <a:r>
              <a:rPr lang="it-IT" dirty="0" err="1">
                <a:solidFill>
                  <a:prstClr val="black"/>
                </a:solidFill>
                <a:latin typeface="Calibri"/>
              </a:rPr>
              <a:t>relationships</a:t>
            </a:r>
            <a:r>
              <a:rPr lang="it-IT" dirty="0">
                <a:solidFill>
                  <a:prstClr val="black"/>
                </a:solidFill>
                <a:latin typeface="Calibri"/>
              </a:rPr>
              <a:t>, </a:t>
            </a:r>
            <a:r>
              <a:rPr lang="it-IT" dirty="0" err="1">
                <a:solidFill>
                  <a:prstClr val="black"/>
                </a:solidFill>
                <a:latin typeface="Calibri"/>
              </a:rPr>
              <a:t>that</a:t>
            </a:r>
            <a:r>
              <a:rPr lang="it-IT" dirty="0">
                <a:solidFill>
                  <a:prstClr val="black"/>
                </a:solidFill>
                <a:latin typeface="Calibri"/>
              </a:rPr>
              <a:t> act </a:t>
            </a:r>
            <a:r>
              <a:rPr lang="it-IT" dirty="0" err="1">
                <a:solidFill>
                  <a:prstClr val="black"/>
                </a:solidFill>
                <a:latin typeface="Calibri"/>
              </a:rPr>
              <a:t>as</a:t>
            </a:r>
            <a:r>
              <a:rPr lang="it-IT" dirty="0">
                <a:solidFill>
                  <a:prstClr val="black"/>
                </a:solidFill>
                <a:latin typeface="Calibri"/>
              </a:rPr>
              <a:t> a</a:t>
            </a:r>
            <a:r>
              <a:rPr lang="it-IT" b="1" dirty="0">
                <a:solidFill>
                  <a:prstClr val="black"/>
                </a:solidFill>
                <a:latin typeface="Calibri"/>
              </a:rPr>
              <a:t> </a:t>
            </a:r>
            <a:r>
              <a:rPr lang="it-IT" b="1" dirty="0" err="1">
                <a:solidFill>
                  <a:prstClr val="black"/>
                </a:solidFill>
                <a:latin typeface="Calibri"/>
              </a:rPr>
              <a:t>lens</a:t>
            </a:r>
            <a:r>
              <a:rPr lang="it-IT" b="1" dirty="0">
                <a:solidFill>
                  <a:prstClr val="black"/>
                </a:solidFill>
                <a:latin typeface="Calibri"/>
              </a:rPr>
              <a:t> </a:t>
            </a:r>
            <a:r>
              <a:rPr lang="it-IT" dirty="0">
                <a:solidFill>
                  <a:prstClr val="black"/>
                </a:solidFill>
                <a:latin typeface="Calibri"/>
              </a:rPr>
              <a:t>to </a:t>
            </a:r>
            <a:r>
              <a:rPr lang="it-IT" dirty="0" err="1">
                <a:solidFill>
                  <a:prstClr val="black"/>
                </a:solidFill>
                <a:latin typeface="Calibri"/>
              </a:rPr>
              <a:t>intrepret</a:t>
            </a:r>
            <a:r>
              <a:rPr lang="it-IT" dirty="0">
                <a:solidFill>
                  <a:prstClr val="black"/>
                </a:solidFill>
                <a:latin typeface="Calibri"/>
              </a:rPr>
              <a:t> society.</a:t>
            </a:r>
          </a:p>
        </p:txBody>
      </p:sp>
    </p:spTree>
    <p:extLst>
      <p:ext uri="{BB962C8B-B14F-4D97-AF65-F5344CB8AC3E}">
        <p14:creationId xmlns:p14="http://schemas.microsoft.com/office/powerpoint/2010/main" val="32955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 name="Group 1"/>
          <p:cNvGrpSpPr>
            <a:grpSpLocks/>
          </p:cNvGrpSpPr>
          <p:nvPr/>
        </p:nvGrpSpPr>
        <p:grpSpPr bwMode="auto">
          <a:xfrm rot="5400000">
            <a:off x="4594765" y="2764596"/>
            <a:ext cx="47694" cy="7827654"/>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11" name="Rectangle 2"/>
          <p:cNvSpPr>
            <a:spLocks noGrp="1" noChangeArrowheads="1"/>
          </p:cNvSpPr>
          <p:nvPr>
            <p:ph type="title"/>
          </p:nvPr>
        </p:nvSpPr>
        <p:spPr bwMode="auto">
          <a:xfrm>
            <a:off x="1331640" y="501166"/>
            <a:ext cx="6680597" cy="664244"/>
          </a:xfrm>
          <a:prstGeom prst="rect">
            <a:avLst/>
          </a:prstGeom>
          <a:noFill/>
          <a:ln w="9525">
            <a:noFill/>
            <a:miter lim="800000"/>
            <a:headEnd/>
            <a:tailEnd/>
          </a:ln>
          <a:effectLst/>
        </p:spPr>
        <p:txBody>
          <a:bodyPr vert="horz" wrap="square" lIns="48221" tIns="24110" rIns="48221" bIns="24110" rtlCol="0" anchor="ctr">
            <a:spAutoFit/>
          </a:bodyPr>
          <a:lstStyle/>
          <a:p>
            <a:pPr defTabSz="475060" eaLnBrk="0" hangingPunct="0">
              <a:defRPr/>
            </a:pPr>
            <a:r>
              <a:rPr lang="it-IT" sz="4000" b="1" dirty="0">
                <a:solidFill>
                  <a:schemeClr val="tx2">
                    <a:lumMod val="50000"/>
                    <a:lumOff val="50000"/>
                  </a:schemeClr>
                </a:solidFill>
                <a:cs typeface="Times New Roman" panose="02020603050405020304" pitchFamily="18" charset="0"/>
              </a:rPr>
              <a:t> </a:t>
            </a:r>
            <a:r>
              <a:rPr lang="it-IT" sz="4000" b="1" dirty="0">
                <a:solidFill>
                  <a:schemeClr val="bg1">
                    <a:lumMod val="65000"/>
                  </a:schemeClr>
                </a:solidFill>
                <a:cs typeface="Times New Roman" panose="02020603050405020304" pitchFamily="18" charset="0"/>
              </a:rPr>
              <a:t>Total </a:t>
            </a:r>
            <a:r>
              <a:rPr lang="it-IT" sz="4000" b="1" dirty="0" err="1">
                <a:solidFill>
                  <a:schemeClr val="bg1">
                    <a:lumMod val="65000"/>
                  </a:schemeClr>
                </a:solidFill>
                <a:cs typeface="Times New Roman" panose="02020603050405020304" pitchFamily="18" charset="0"/>
              </a:rPr>
              <a:t>Relationship</a:t>
            </a:r>
            <a:r>
              <a:rPr lang="it-IT" sz="4000" b="1" dirty="0">
                <a:solidFill>
                  <a:schemeClr val="bg1">
                    <a:lumMod val="65000"/>
                  </a:schemeClr>
                </a:solidFill>
                <a:cs typeface="Times New Roman" panose="02020603050405020304" pitchFamily="18" charset="0"/>
              </a:rPr>
              <a:t> </a:t>
            </a:r>
            <a:r>
              <a:rPr lang="it-IT" sz="4000" b="1" dirty="0">
                <a:solidFill>
                  <a:schemeClr val="accent6">
                    <a:lumMod val="60000"/>
                    <a:lumOff val="40000"/>
                  </a:schemeClr>
                </a:solidFill>
                <a:cs typeface="Times New Roman" panose="02020603050405020304" pitchFamily="18" charset="0"/>
              </a:rPr>
              <a:t>Marketing </a:t>
            </a:r>
            <a:endParaRPr lang="it-IT" sz="4000" b="1" dirty="0">
              <a:solidFill>
                <a:schemeClr val="bg1">
                  <a:lumMod val="65000"/>
                </a:schemeClr>
              </a:solidFill>
              <a:cs typeface="Times New Roman" panose="02020603050405020304" pitchFamily="18" charset="0"/>
            </a:endParaRPr>
          </a:p>
        </p:txBody>
      </p:sp>
      <p:sp>
        <p:nvSpPr>
          <p:cNvPr id="13" name="Segnaposto numero diapositiva 3">
            <a:extLst>
              <a:ext uri="{FF2B5EF4-FFF2-40B4-BE49-F238E27FC236}">
                <a16:creationId xmlns:a16="http://schemas.microsoft.com/office/drawing/2014/main" id="{BB56EEB4-86A7-48AC-B5D7-C3004C6C06CD}"/>
              </a:ext>
            </a:extLst>
          </p:cNvPr>
          <p:cNvSpPr>
            <a:spLocks noGrp="1"/>
          </p:cNvSpPr>
          <p:nvPr>
            <p:ph type="sldNum" sz="quarter" idx="12"/>
          </p:nvPr>
        </p:nvSpPr>
        <p:spPr>
          <a:xfrm>
            <a:off x="6932239" y="6328196"/>
            <a:ext cx="1600200" cy="273844"/>
          </a:xfrm>
        </p:spPr>
        <p:txBody>
          <a:bodyPr/>
          <a:lstStyle/>
          <a:p>
            <a:fld id="{B007B441-5312-499D-93C3-6E37886527FA}" type="slidenum">
              <a:rPr lang="it-IT" sz="1800">
                <a:solidFill>
                  <a:prstClr val="black"/>
                </a:solidFill>
              </a:rPr>
              <a:pPr/>
              <a:t>19</a:t>
            </a:fld>
            <a:endParaRPr lang="it-IT" sz="1800" dirty="0">
              <a:solidFill>
                <a:prstClr val="black"/>
              </a:solidFill>
            </a:endParaRPr>
          </a:p>
        </p:txBody>
      </p:sp>
      <p:sp>
        <p:nvSpPr>
          <p:cNvPr id="15" name="CasellaDiTesto 14">
            <a:extLst>
              <a:ext uri="{FF2B5EF4-FFF2-40B4-BE49-F238E27FC236}">
                <a16:creationId xmlns:a16="http://schemas.microsoft.com/office/drawing/2014/main" id="{A452FA68-79F5-41E2-A65F-865CEC3EC9A4}"/>
              </a:ext>
            </a:extLst>
          </p:cNvPr>
          <p:cNvSpPr txBox="1"/>
          <p:nvPr/>
        </p:nvSpPr>
        <p:spPr>
          <a:xfrm>
            <a:off x="2298401" y="3620557"/>
            <a:ext cx="3528392" cy="461665"/>
          </a:xfrm>
          <a:prstGeom prst="rect">
            <a:avLst/>
          </a:prstGeom>
          <a:solidFill>
            <a:schemeClr val="accent2">
              <a:lumMod val="20000"/>
              <a:lumOff val="80000"/>
            </a:schemeClr>
          </a:solidFill>
          <a:ln w="28575">
            <a:solidFill>
              <a:schemeClr val="accent2"/>
            </a:solidFill>
          </a:ln>
        </p:spPr>
        <p:txBody>
          <a:bodyPr wrap="square" rtlCol="0">
            <a:spAutoFit/>
          </a:bodyPr>
          <a:lstStyle/>
          <a:p>
            <a:pPr algn="ctr"/>
            <a:r>
              <a:rPr lang="it-IT" sz="2400" dirty="0">
                <a:solidFill>
                  <a:prstClr val="black"/>
                </a:solidFill>
                <a:effectLst>
                  <a:outerShdw blurRad="38100" dist="38100" dir="2700000" algn="tl">
                    <a:srgbClr val="000000">
                      <a:alpha val="43137"/>
                    </a:srgbClr>
                  </a:outerShdw>
                </a:effectLst>
                <a:latin typeface="Calibri"/>
              </a:rPr>
              <a:t>Market </a:t>
            </a:r>
            <a:r>
              <a:rPr lang="it-IT" sz="2400" dirty="0" err="1">
                <a:solidFill>
                  <a:prstClr val="black"/>
                </a:solidFill>
                <a:effectLst>
                  <a:outerShdw blurRad="38100" dist="38100" dir="2700000" algn="tl">
                    <a:srgbClr val="000000">
                      <a:alpha val="43137"/>
                    </a:srgbClr>
                  </a:outerShdw>
                </a:effectLst>
                <a:latin typeface="Calibri"/>
              </a:rPr>
              <a:t>relationships</a:t>
            </a:r>
            <a:endParaRPr lang="it-IT" sz="2400" dirty="0">
              <a:solidFill>
                <a:prstClr val="black"/>
              </a:solidFill>
              <a:effectLst>
                <a:outerShdw blurRad="38100" dist="38100" dir="2700000" algn="tl">
                  <a:srgbClr val="000000">
                    <a:alpha val="43137"/>
                  </a:srgbClr>
                </a:outerShdw>
              </a:effectLst>
              <a:latin typeface="Calibri"/>
            </a:endParaRPr>
          </a:p>
        </p:txBody>
      </p:sp>
      <p:sp>
        <p:nvSpPr>
          <p:cNvPr id="20" name="CasellaDiTesto 19">
            <a:extLst>
              <a:ext uri="{FF2B5EF4-FFF2-40B4-BE49-F238E27FC236}">
                <a16:creationId xmlns:a16="http://schemas.microsoft.com/office/drawing/2014/main" id="{28CB46AC-B00F-452D-A703-5183A3037285}"/>
              </a:ext>
            </a:extLst>
          </p:cNvPr>
          <p:cNvSpPr txBox="1"/>
          <p:nvPr/>
        </p:nvSpPr>
        <p:spPr>
          <a:xfrm>
            <a:off x="1710158" y="1508381"/>
            <a:ext cx="5723683" cy="3765292"/>
          </a:xfrm>
          <a:prstGeom prst="ellipse">
            <a:avLst/>
          </a:prstGeom>
          <a:noFill/>
          <a:ln>
            <a:solidFill>
              <a:schemeClr val="accent2"/>
            </a:solidFill>
          </a:ln>
        </p:spPr>
        <p:txBody>
          <a:bodyPr wrap="square" rtlCol="0">
            <a:spAutoFit/>
          </a:bodyPr>
          <a:lstStyle/>
          <a:p>
            <a:pPr algn="r"/>
            <a:r>
              <a:rPr lang="it-IT" sz="2400" dirty="0">
                <a:solidFill>
                  <a:prstClr val="black"/>
                </a:solidFill>
                <a:latin typeface="Calibri"/>
              </a:rPr>
              <a:t>  </a:t>
            </a:r>
          </a:p>
          <a:p>
            <a:pPr algn="r"/>
            <a:endParaRPr lang="it-IT" sz="2400" dirty="0">
              <a:solidFill>
                <a:prstClr val="black"/>
              </a:solidFill>
              <a:latin typeface="Calibri"/>
            </a:endParaRPr>
          </a:p>
          <a:p>
            <a:pPr algn="r"/>
            <a:endParaRPr lang="it-IT" sz="2400" dirty="0">
              <a:solidFill>
                <a:prstClr val="black"/>
              </a:solidFill>
              <a:latin typeface="Calibri"/>
            </a:endParaRPr>
          </a:p>
          <a:p>
            <a:pPr algn="r"/>
            <a:endParaRPr lang="it-IT" sz="2400" dirty="0">
              <a:solidFill>
                <a:prstClr val="black"/>
              </a:solidFill>
              <a:latin typeface="Calibri"/>
            </a:endParaRPr>
          </a:p>
          <a:p>
            <a:pPr algn="r"/>
            <a:endParaRPr lang="it-IT" sz="2400" dirty="0">
              <a:solidFill>
                <a:prstClr val="black"/>
              </a:solidFill>
              <a:latin typeface="Calibri"/>
            </a:endParaRPr>
          </a:p>
          <a:p>
            <a:pPr algn="r"/>
            <a:endParaRPr lang="it-IT" sz="2400" dirty="0">
              <a:solidFill>
                <a:prstClr val="black"/>
              </a:solidFill>
              <a:latin typeface="Calibri"/>
            </a:endParaRPr>
          </a:p>
          <a:p>
            <a:pPr algn="r"/>
            <a:r>
              <a:rPr lang="it-IT" sz="2400" dirty="0">
                <a:solidFill>
                  <a:prstClr val="black"/>
                </a:solidFill>
                <a:latin typeface="Calibri"/>
              </a:rPr>
              <a:t>Mega- </a:t>
            </a:r>
            <a:r>
              <a:rPr lang="it-IT" sz="2400" dirty="0" err="1">
                <a:solidFill>
                  <a:prstClr val="black"/>
                </a:solidFill>
                <a:latin typeface="Calibri"/>
              </a:rPr>
              <a:t>relationships</a:t>
            </a:r>
            <a:endParaRPr lang="it-IT" sz="2400" dirty="0">
              <a:solidFill>
                <a:prstClr val="black"/>
              </a:solidFill>
              <a:latin typeface="Calibri"/>
            </a:endParaRPr>
          </a:p>
        </p:txBody>
      </p:sp>
      <p:sp>
        <p:nvSpPr>
          <p:cNvPr id="22" name="CasellaDiTesto 21">
            <a:extLst>
              <a:ext uri="{FF2B5EF4-FFF2-40B4-BE49-F238E27FC236}">
                <a16:creationId xmlns:a16="http://schemas.microsoft.com/office/drawing/2014/main" id="{C5A3C2BA-3A35-4EC5-961F-F0484374EFF1}"/>
              </a:ext>
            </a:extLst>
          </p:cNvPr>
          <p:cNvSpPr txBox="1"/>
          <p:nvPr/>
        </p:nvSpPr>
        <p:spPr>
          <a:xfrm>
            <a:off x="2214215" y="3599522"/>
            <a:ext cx="5894339" cy="2207240"/>
          </a:xfrm>
          <a:prstGeom prst="ellipse">
            <a:avLst/>
          </a:prstGeom>
          <a:noFill/>
          <a:ln>
            <a:solidFill>
              <a:schemeClr val="accent2"/>
            </a:solidFill>
          </a:ln>
        </p:spPr>
        <p:txBody>
          <a:bodyPr wrap="square" rtlCol="0">
            <a:spAutoFit/>
          </a:bodyPr>
          <a:lstStyle/>
          <a:p>
            <a:pPr algn="r"/>
            <a:endParaRPr lang="it-IT" sz="2400" dirty="0">
              <a:solidFill>
                <a:prstClr val="black"/>
              </a:solidFill>
              <a:latin typeface="Calibri"/>
            </a:endParaRPr>
          </a:p>
          <a:p>
            <a:pPr algn="r"/>
            <a:endParaRPr lang="it-IT" sz="2400" dirty="0">
              <a:solidFill>
                <a:prstClr val="black"/>
              </a:solidFill>
              <a:latin typeface="Calibri"/>
            </a:endParaRPr>
          </a:p>
          <a:p>
            <a:pPr algn="r"/>
            <a:r>
              <a:rPr lang="it-IT" sz="2400" dirty="0">
                <a:solidFill>
                  <a:prstClr val="black"/>
                </a:solidFill>
                <a:latin typeface="Calibri"/>
              </a:rPr>
              <a:t>Nano- </a:t>
            </a:r>
          </a:p>
          <a:p>
            <a:pPr algn="r"/>
            <a:r>
              <a:rPr lang="it-IT" sz="2400" dirty="0" err="1">
                <a:solidFill>
                  <a:prstClr val="black"/>
                </a:solidFill>
                <a:latin typeface="Calibri"/>
              </a:rPr>
              <a:t>Relationships</a:t>
            </a:r>
            <a:endParaRPr lang="it-IT" sz="2400" dirty="0">
              <a:solidFill>
                <a:prstClr val="black"/>
              </a:solidFill>
              <a:latin typeface="Calibri"/>
            </a:endParaRPr>
          </a:p>
        </p:txBody>
      </p:sp>
      <p:sp>
        <p:nvSpPr>
          <p:cNvPr id="23" name="CasellaDiTesto 22">
            <a:extLst>
              <a:ext uri="{FF2B5EF4-FFF2-40B4-BE49-F238E27FC236}">
                <a16:creationId xmlns:a16="http://schemas.microsoft.com/office/drawing/2014/main" id="{5F7EEFD7-9EC6-483E-B5D3-C44027EDA688}"/>
              </a:ext>
            </a:extLst>
          </p:cNvPr>
          <p:cNvSpPr txBox="1"/>
          <p:nvPr/>
        </p:nvSpPr>
        <p:spPr>
          <a:xfrm>
            <a:off x="2214214" y="1861306"/>
            <a:ext cx="2736304" cy="995422"/>
          </a:xfrm>
          <a:prstGeom prst="ellipse">
            <a:avLst/>
          </a:prstGeom>
          <a:noFill/>
          <a:ln>
            <a:solidFill>
              <a:schemeClr val="accent2"/>
            </a:solidFill>
          </a:ln>
        </p:spPr>
        <p:txBody>
          <a:bodyPr wrap="square" rtlCol="0">
            <a:spAutoFit/>
          </a:bodyPr>
          <a:lstStyle/>
          <a:p>
            <a:pPr algn="ctr"/>
            <a:r>
              <a:rPr lang="it-IT" sz="2000" dirty="0" err="1">
                <a:solidFill>
                  <a:prstClr val="black"/>
                </a:solidFill>
                <a:latin typeface="Calibri"/>
              </a:rPr>
              <a:t>Classical</a:t>
            </a:r>
            <a:r>
              <a:rPr lang="it-IT" sz="2000" dirty="0">
                <a:solidFill>
                  <a:prstClr val="black"/>
                </a:solidFill>
                <a:latin typeface="Calibri"/>
              </a:rPr>
              <a:t> market </a:t>
            </a:r>
            <a:r>
              <a:rPr lang="it-IT" sz="2000" dirty="0" err="1">
                <a:solidFill>
                  <a:prstClr val="black"/>
                </a:solidFill>
                <a:latin typeface="Calibri"/>
              </a:rPr>
              <a:t>relationship</a:t>
            </a:r>
            <a:endParaRPr lang="it-IT" sz="2000" dirty="0">
              <a:solidFill>
                <a:prstClr val="black"/>
              </a:solidFill>
              <a:latin typeface="Calibri"/>
            </a:endParaRPr>
          </a:p>
        </p:txBody>
      </p:sp>
      <p:sp>
        <p:nvSpPr>
          <p:cNvPr id="24" name="CasellaDiTesto 23">
            <a:extLst>
              <a:ext uri="{FF2B5EF4-FFF2-40B4-BE49-F238E27FC236}">
                <a16:creationId xmlns:a16="http://schemas.microsoft.com/office/drawing/2014/main" id="{20C0D974-6FCA-4BD6-B7B3-DC3260F7A0A5}"/>
              </a:ext>
            </a:extLst>
          </p:cNvPr>
          <p:cNvSpPr txBox="1"/>
          <p:nvPr/>
        </p:nvSpPr>
        <p:spPr>
          <a:xfrm>
            <a:off x="2023846" y="1757769"/>
            <a:ext cx="3763206" cy="2034123"/>
          </a:xfrm>
          <a:prstGeom prst="ellipse">
            <a:avLst/>
          </a:prstGeom>
          <a:noFill/>
          <a:ln>
            <a:solidFill>
              <a:schemeClr val="accent2"/>
            </a:solidFill>
            <a:prstDash val="lgDash"/>
          </a:ln>
        </p:spPr>
        <p:txBody>
          <a:bodyPr wrap="square" rtlCol="0">
            <a:spAutoFit/>
          </a:bodyPr>
          <a:lstStyle/>
          <a:p>
            <a:pPr algn="ctr"/>
            <a:endParaRPr lang="it-IT" sz="2400" dirty="0">
              <a:solidFill>
                <a:prstClr val="black"/>
              </a:solidFill>
              <a:latin typeface="Calibri"/>
            </a:endParaRPr>
          </a:p>
          <a:p>
            <a:pPr algn="r"/>
            <a:endParaRPr lang="it-IT" sz="2400" dirty="0">
              <a:solidFill>
                <a:prstClr val="black"/>
              </a:solidFill>
              <a:latin typeface="Calibri"/>
            </a:endParaRPr>
          </a:p>
          <a:p>
            <a:pPr algn="r"/>
            <a:r>
              <a:rPr lang="it-IT" sz="2000" dirty="0">
                <a:solidFill>
                  <a:prstClr val="black"/>
                </a:solidFill>
                <a:effectLst>
                  <a:outerShdw blurRad="38100" dist="38100" dir="2700000" algn="tl">
                    <a:srgbClr val="000000">
                      <a:alpha val="43137"/>
                    </a:srgbClr>
                  </a:outerShdw>
                </a:effectLst>
                <a:latin typeface="Calibri"/>
              </a:rPr>
              <a:t>Special market </a:t>
            </a:r>
            <a:r>
              <a:rPr lang="it-IT" sz="2000" dirty="0" err="1">
                <a:solidFill>
                  <a:prstClr val="black"/>
                </a:solidFill>
                <a:effectLst>
                  <a:outerShdw blurRad="38100" dist="38100" dir="2700000" algn="tl">
                    <a:srgbClr val="000000">
                      <a:alpha val="43137"/>
                    </a:srgbClr>
                  </a:outerShdw>
                </a:effectLst>
                <a:latin typeface="Calibri"/>
              </a:rPr>
              <a:t>relationship</a:t>
            </a:r>
            <a:endParaRPr lang="it-IT" sz="2000" dirty="0">
              <a:solidFill>
                <a:prstClr val="black"/>
              </a:solidFill>
              <a:effectLst>
                <a:outerShdw blurRad="38100" dist="38100" dir="2700000" algn="tl">
                  <a:srgbClr val="000000">
                    <a:alpha val="43137"/>
                  </a:srgbClr>
                </a:outerShdw>
              </a:effectLst>
              <a:latin typeface="Calibri"/>
            </a:endParaRPr>
          </a:p>
        </p:txBody>
      </p:sp>
      <p:sp>
        <p:nvSpPr>
          <p:cNvPr id="25" name="Rettangolo 24">
            <a:extLst>
              <a:ext uri="{FF2B5EF4-FFF2-40B4-BE49-F238E27FC236}">
                <a16:creationId xmlns:a16="http://schemas.microsoft.com/office/drawing/2014/main" id="{CB07AFD8-D52F-4039-AD55-71BDE39E475A}"/>
              </a:ext>
            </a:extLst>
          </p:cNvPr>
          <p:cNvSpPr/>
          <p:nvPr/>
        </p:nvSpPr>
        <p:spPr>
          <a:xfrm>
            <a:off x="3353709" y="5547819"/>
            <a:ext cx="3615348" cy="437405"/>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prstClr val="black"/>
                </a:solidFill>
                <a:effectLst>
                  <a:outerShdw blurRad="38100" dist="38100" dir="2700000" algn="tl">
                    <a:srgbClr val="000000">
                      <a:alpha val="43137"/>
                    </a:srgbClr>
                  </a:outerShdw>
                </a:effectLst>
                <a:latin typeface="Calibri"/>
              </a:rPr>
              <a:t>Non-Market </a:t>
            </a:r>
            <a:r>
              <a:rPr lang="it-IT" sz="2400" dirty="0" err="1">
                <a:solidFill>
                  <a:prstClr val="black"/>
                </a:solidFill>
                <a:effectLst>
                  <a:outerShdw blurRad="38100" dist="38100" dir="2700000" algn="tl">
                    <a:srgbClr val="000000">
                      <a:alpha val="43137"/>
                    </a:srgbClr>
                  </a:outerShdw>
                </a:effectLst>
                <a:latin typeface="Calibri"/>
              </a:rPr>
              <a:t>relationships</a:t>
            </a:r>
            <a:endParaRPr lang="it-IT" dirty="0">
              <a:solidFill>
                <a:prstClr val="black"/>
              </a:solidFill>
              <a:effectLst>
                <a:outerShdw blurRad="38100" dist="38100" dir="2700000" algn="tl">
                  <a:srgbClr val="000000">
                    <a:alpha val="43137"/>
                  </a:srgbClr>
                </a:outerShdw>
              </a:effectLst>
              <a:latin typeface="Calibri"/>
            </a:endParaRPr>
          </a:p>
        </p:txBody>
      </p:sp>
      <p:sp>
        <p:nvSpPr>
          <p:cNvPr id="26" name="Arco 25">
            <a:extLst>
              <a:ext uri="{FF2B5EF4-FFF2-40B4-BE49-F238E27FC236}">
                <a16:creationId xmlns:a16="http://schemas.microsoft.com/office/drawing/2014/main" id="{F84F05BE-9683-4C76-8DF4-E1272AF1DAD1}"/>
              </a:ext>
            </a:extLst>
          </p:cNvPr>
          <p:cNvSpPr/>
          <p:nvPr/>
        </p:nvSpPr>
        <p:spPr>
          <a:xfrm rot="5164290">
            <a:off x="6579617" y="3048128"/>
            <a:ext cx="1379928" cy="891143"/>
          </a:xfrm>
          <a:prstGeom prst="arc">
            <a:avLst>
              <a:gd name="adj1" fmla="val 11360551"/>
              <a:gd name="adj2" fmla="val 20299937"/>
            </a:avLst>
          </a:prstGeom>
          <a:ln w="57150">
            <a:headEnd type="triangl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it-IT">
              <a:solidFill>
                <a:prstClr val="black"/>
              </a:solidFill>
              <a:latin typeface="Calibri"/>
            </a:endParaRPr>
          </a:p>
        </p:txBody>
      </p:sp>
    </p:spTree>
    <p:extLst>
      <p:ext uri="{BB962C8B-B14F-4D97-AF65-F5344CB8AC3E}">
        <p14:creationId xmlns:p14="http://schemas.microsoft.com/office/powerpoint/2010/main" val="190929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2" grpId="0" animBg="1"/>
      <p:bldP spid="23"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duotone>
              <a:schemeClr val="bg2">
                <a:shade val="45000"/>
                <a:satMod val="135000"/>
              </a:schemeClr>
              <a:prstClr val="white"/>
            </a:duotone>
          </a:blip>
          <a:srcRect l="2417" t="4225" r="71807" b="60564"/>
          <a:stretch>
            <a:fillRect/>
          </a:stretch>
        </p:blipFill>
        <p:spPr bwMode="auto">
          <a:xfrm>
            <a:off x="340243" y="450912"/>
            <a:ext cx="1935575" cy="1512168"/>
          </a:xfrm>
          <a:prstGeom prst="rect">
            <a:avLst/>
          </a:prstGeom>
          <a:noFill/>
          <a:ln w="9525">
            <a:noFill/>
            <a:miter lim="800000"/>
            <a:headEnd/>
            <a:tailEnd/>
          </a:ln>
        </p:spPr>
      </p:pic>
      <p:cxnSp>
        <p:nvCxnSpPr>
          <p:cNvPr id="5" name="Connettore 1 4"/>
          <p:cNvCxnSpPr/>
          <p:nvPr/>
        </p:nvCxnSpPr>
        <p:spPr>
          <a:xfrm>
            <a:off x="700234" y="1387016"/>
            <a:ext cx="3240088" cy="0"/>
          </a:xfrm>
          <a:prstGeom prst="line">
            <a:avLst/>
          </a:prstGeom>
        </p:spPr>
        <p:style>
          <a:lnRef idx="1">
            <a:schemeClr val="accent6"/>
          </a:lnRef>
          <a:fillRef idx="0">
            <a:schemeClr val="accent6"/>
          </a:fillRef>
          <a:effectRef idx="0">
            <a:schemeClr val="accent6"/>
          </a:effectRef>
          <a:fontRef idx="minor">
            <a:schemeClr val="tx1"/>
          </a:fontRef>
        </p:style>
      </p:cxnSp>
      <p:sp>
        <p:nvSpPr>
          <p:cNvPr id="6" name="Rectangle 1"/>
          <p:cNvSpPr>
            <a:spLocks noChangeArrowheads="1"/>
          </p:cNvSpPr>
          <p:nvPr/>
        </p:nvSpPr>
        <p:spPr bwMode="auto">
          <a:xfrm>
            <a:off x="340243" y="476672"/>
            <a:ext cx="8463514" cy="1138725"/>
          </a:xfrm>
          <a:prstGeom prst="rect">
            <a:avLst/>
          </a:prstGeom>
          <a:noFill/>
          <a:ln w="9525">
            <a:noFill/>
            <a:miter lim="800000"/>
            <a:headEnd/>
            <a:tailEnd/>
          </a:ln>
          <a:effectLst/>
        </p:spPr>
        <p:txBody>
          <a:bodyPr wrap="square" tIns="152352" bIns="0" anchor="ctr">
            <a:spAutoFit/>
          </a:bodyPr>
          <a:lstStyle/>
          <a:p>
            <a:pPr indent="358775">
              <a:defRPr/>
            </a:pPr>
            <a:r>
              <a:rPr lang="it-IT" sz="4400" b="1" dirty="0" err="1">
                <a:solidFill>
                  <a:schemeClr val="accent6">
                    <a:lumMod val="75000"/>
                  </a:schemeClr>
                </a:solidFill>
                <a:latin typeface="+mj-lt"/>
                <a:ea typeface="Times New Roman" pitchFamily="18" charset="0"/>
              </a:rPr>
              <a:t>Programme</a:t>
            </a:r>
            <a:endParaRPr lang="it-IT" sz="2000" b="1" i="1" dirty="0">
              <a:latin typeface="+mj-lt"/>
              <a:ea typeface="Times New Roman" pitchFamily="18" charset="0"/>
            </a:endParaRPr>
          </a:p>
          <a:p>
            <a:pPr indent="358775">
              <a:defRPr/>
            </a:pPr>
            <a:endParaRPr lang="it-IT" sz="2000" b="1" i="1" dirty="0">
              <a:latin typeface="+mj-lt"/>
              <a:ea typeface="Times New Roman" pitchFamily="18" charset="0"/>
            </a:endParaRPr>
          </a:p>
        </p:txBody>
      </p:sp>
      <p:grpSp>
        <p:nvGrpSpPr>
          <p:cNvPr id="8" name="Group 1"/>
          <p:cNvGrpSpPr>
            <a:grpSpLocks/>
          </p:cNvGrpSpPr>
          <p:nvPr/>
        </p:nvGrpSpPr>
        <p:grpSpPr bwMode="auto">
          <a:xfrm rot="5400000">
            <a:off x="4534453" y="2315442"/>
            <a:ext cx="73025" cy="8907463"/>
            <a:chOff x="0" y="0"/>
            <a:chExt cx="716" cy="16353"/>
          </a:xfrm>
        </p:grpSpPr>
        <p:grpSp>
          <p:nvGrpSpPr>
            <p:cNvPr id="9" name="Group 2"/>
            <p:cNvGrpSpPr>
              <a:grpSpLocks/>
            </p:cNvGrpSpPr>
            <p:nvPr/>
          </p:nvGrpSpPr>
          <p:grpSpPr bwMode="auto">
            <a:xfrm>
              <a:off x="0" y="0"/>
              <a:ext cx="716" cy="16353"/>
              <a:chOff x="0" y="0"/>
              <a:chExt cx="716" cy="16353"/>
            </a:xfrm>
          </p:grpSpPr>
          <p:sp>
            <p:nvSpPr>
              <p:cNvPr id="10"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3" name="Segnaposto numero diapositiva 12"/>
          <p:cNvSpPr>
            <a:spLocks noGrp="1"/>
          </p:cNvSpPr>
          <p:nvPr>
            <p:ph type="sldNum" sz="quarter" idx="12"/>
          </p:nvPr>
        </p:nvSpPr>
        <p:spPr>
          <a:xfrm>
            <a:off x="6919562" y="6374331"/>
            <a:ext cx="2133600" cy="365125"/>
          </a:xfrm>
        </p:spPr>
        <p:txBody>
          <a:bodyPr/>
          <a:lstStyle/>
          <a:p>
            <a:pPr algn="r"/>
            <a:fld id="{B007B441-5312-499D-93C3-6E37886527FA}" type="slidenum">
              <a:rPr lang="it-IT" sz="1800" smtClean="0">
                <a:solidFill>
                  <a:schemeClr val="tx1"/>
                </a:solidFill>
                <a:latin typeface="Berlin Sans FB Demi" pitchFamily="34" charset="0"/>
              </a:rPr>
              <a:pPr algn="r"/>
              <a:t>2</a:t>
            </a:fld>
            <a:endParaRPr lang="it-IT" sz="1800" dirty="0">
              <a:solidFill>
                <a:schemeClr val="tx1"/>
              </a:solidFill>
              <a:latin typeface="Berlin Sans FB Demi" pitchFamily="34" charset="0"/>
            </a:endParaRPr>
          </a:p>
        </p:txBody>
      </p:sp>
      <p:sp>
        <p:nvSpPr>
          <p:cNvPr id="2" name="Rettangolo 1">
            <a:extLst>
              <a:ext uri="{FF2B5EF4-FFF2-40B4-BE49-F238E27FC236}">
                <a16:creationId xmlns:a16="http://schemas.microsoft.com/office/drawing/2014/main" id="{6C5EC0E5-201C-4DED-8C64-8E688FBD8734}"/>
              </a:ext>
            </a:extLst>
          </p:cNvPr>
          <p:cNvSpPr/>
          <p:nvPr/>
        </p:nvSpPr>
        <p:spPr>
          <a:xfrm>
            <a:off x="294658" y="2038353"/>
            <a:ext cx="7287434" cy="830997"/>
          </a:xfrm>
          <a:prstGeom prst="rect">
            <a:avLst/>
          </a:prstGeom>
        </p:spPr>
        <p:txBody>
          <a:bodyPr wrap="square">
            <a:spAutoFit/>
          </a:bodyPr>
          <a:lstStyle/>
          <a:p>
            <a:pPr marL="358775" indent="-358775" algn="just" eaLnBrk="0" hangingPunct="0">
              <a:buFont typeface="Arial" pitchFamily="34" charset="0"/>
              <a:buChar char="•"/>
              <a:defRPr/>
            </a:pPr>
            <a:r>
              <a:rPr lang="en-GB" sz="2400" dirty="0"/>
              <a:t>Marketing and  Service Marketing: origins, evolutions &amp; trends </a:t>
            </a:r>
            <a:endParaRPr lang="it-IT" sz="2400" dirty="0"/>
          </a:p>
        </p:txBody>
      </p:sp>
      <p:sp>
        <p:nvSpPr>
          <p:cNvPr id="3" name="Rettangolo 2">
            <a:extLst>
              <a:ext uri="{FF2B5EF4-FFF2-40B4-BE49-F238E27FC236}">
                <a16:creationId xmlns:a16="http://schemas.microsoft.com/office/drawing/2014/main" id="{2C0B4CDE-D6B6-48D4-9926-7E5958935620}"/>
              </a:ext>
            </a:extLst>
          </p:cNvPr>
          <p:cNvSpPr/>
          <p:nvPr/>
        </p:nvSpPr>
        <p:spPr>
          <a:xfrm>
            <a:off x="309332" y="2784014"/>
            <a:ext cx="7128743" cy="830997"/>
          </a:xfrm>
          <a:prstGeom prst="rect">
            <a:avLst/>
          </a:prstGeom>
        </p:spPr>
        <p:txBody>
          <a:bodyPr wrap="square">
            <a:spAutoFit/>
          </a:bodyPr>
          <a:lstStyle/>
          <a:p>
            <a:pPr marL="358775" indent="-358775" algn="just" eaLnBrk="0" hangingPunct="0">
              <a:buFont typeface="Arial" pitchFamily="34" charset="0"/>
              <a:buChar char="•"/>
              <a:defRPr/>
            </a:pPr>
            <a:r>
              <a:rPr lang="it-IT" sz="2400" dirty="0"/>
              <a:t>Service Theories: from S-D </a:t>
            </a:r>
            <a:r>
              <a:rPr lang="it-IT" sz="2400" dirty="0" err="1"/>
              <a:t>logic</a:t>
            </a:r>
            <a:r>
              <a:rPr lang="it-IT" sz="2400" dirty="0"/>
              <a:t> &amp; Service Science to service </a:t>
            </a:r>
            <a:r>
              <a:rPr lang="it-IT" sz="2400" dirty="0" err="1"/>
              <a:t>ecosystems</a:t>
            </a:r>
            <a:r>
              <a:rPr lang="it-IT" sz="2400" dirty="0"/>
              <a:t> &amp; service systems </a:t>
            </a:r>
          </a:p>
        </p:txBody>
      </p:sp>
      <p:sp>
        <p:nvSpPr>
          <p:cNvPr id="7" name="Rettangolo 6">
            <a:extLst>
              <a:ext uri="{FF2B5EF4-FFF2-40B4-BE49-F238E27FC236}">
                <a16:creationId xmlns:a16="http://schemas.microsoft.com/office/drawing/2014/main" id="{EB89D409-AE63-4D7A-BF91-4AB1A2F51FF7}"/>
              </a:ext>
            </a:extLst>
          </p:cNvPr>
          <p:cNvSpPr/>
          <p:nvPr/>
        </p:nvSpPr>
        <p:spPr>
          <a:xfrm>
            <a:off x="1389403" y="3690338"/>
            <a:ext cx="7179717" cy="1877437"/>
          </a:xfrm>
          <a:prstGeom prst="rect">
            <a:avLst/>
          </a:prstGeom>
        </p:spPr>
        <p:txBody>
          <a:bodyPr wrap="square">
            <a:spAutoFit/>
          </a:bodyPr>
          <a:lstStyle/>
          <a:p>
            <a:pPr marL="358775" indent="-358775" algn="just" eaLnBrk="0" hangingPunct="0">
              <a:buFont typeface="Arial" pitchFamily="34" charset="0"/>
              <a:buChar char="•"/>
              <a:defRPr/>
            </a:pPr>
            <a:r>
              <a:rPr lang="it-IT" sz="2400" dirty="0"/>
              <a:t>Marketing Plan</a:t>
            </a:r>
          </a:p>
          <a:p>
            <a:pPr marL="358775" indent="-358775" algn="just" eaLnBrk="0" hangingPunct="0">
              <a:buFont typeface="Arial" pitchFamily="34" charset="0"/>
              <a:buChar char="•"/>
              <a:defRPr/>
            </a:pPr>
            <a:endParaRPr lang="it-IT" sz="2000" dirty="0"/>
          </a:p>
          <a:p>
            <a:pPr marL="358775" indent="-358775" algn="just" eaLnBrk="0" hangingPunct="0">
              <a:buFont typeface="Arial" pitchFamily="34" charset="0"/>
              <a:buChar char="•"/>
              <a:defRPr/>
            </a:pPr>
            <a:r>
              <a:rPr lang="it-IT" sz="2400" dirty="0" err="1"/>
              <a:t>Many</a:t>
            </a:r>
            <a:r>
              <a:rPr lang="it-IT" sz="2400" dirty="0"/>
              <a:t>-to-</a:t>
            </a:r>
            <a:r>
              <a:rPr lang="it-IT" sz="2400" dirty="0" err="1"/>
              <a:t>Many</a:t>
            </a:r>
            <a:r>
              <a:rPr lang="it-IT" sz="2400" dirty="0"/>
              <a:t> Marketing</a:t>
            </a:r>
          </a:p>
          <a:p>
            <a:pPr marL="358775" indent="-358775" algn="just" eaLnBrk="0" hangingPunct="0">
              <a:buFont typeface="Arial" pitchFamily="34" charset="0"/>
              <a:buChar char="•"/>
              <a:defRPr/>
            </a:pPr>
            <a:r>
              <a:rPr lang="it-IT" sz="2400" dirty="0"/>
              <a:t>Value co-</a:t>
            </a:r>
            <a:r>
              <a:rPr lang="it-IT" sz="2400" dirty="0" err="1"/>
              <a:t>creation</a:t>
            </a:r>
            <a:endParaRPr lang="it-IT" sz="2400" dirty="0"/>
          </a:p>
          <a:p>
            <a:pPr marL="358775" indent="-358775" algn="just" eaLnBrk="0" hangingPunct="0">
              <a:buFont typeface="Arial" pitchFamily="34" charset="0"/>
              <a:buChar char="•"/>
              <a:defRPr/>
            </a:pPr>
            <a:r>
              <a:rPr lang="it-IT" sz="2400" dirty="0" err="1"/>
              <a:t>Unconventional</a:t>
            </a:r>
            <a:r>
              <a:rPr lang="it-IT" sz="2400" dirty="0"/>
              <a:t> marketing</a:t>
            </a:r>
          </a:p>
        </p:txBody>
      </p:sp>
      <p:sp>
        <p:nvSpPr>
          <p:cNvPr id="11" name="Rettangolo 10">
            <a:extLst>
              <a:ext uri="{FF2B5EF4-FFF2-40B4-BE49-F238E27FC236}">
                <a16:creationId xmlns:a16="http://schemas.microsoft.com/office/drawing/2014/main" id="{2B3FBA8C-62FC-452F-9BDB-9B50AF4759E6}"/>
              </a:ext>
            </a:extLst>
          </p:cNvPr>
          <p:cNvSpPr/>
          <p:nvPr/>
        </p:nvSpPr>
        <p:spPr>
          <a:xfrm>
            <a:off x="1389403" y="3591867"/>
            <a:ext cx="7537752" cy="2032660"/>
          </a:xfrm>
          <a:prstGeom prst="rect">
            <a:avLst/>
          </a:prstGeom>
          <a:noFill/>
          <a:ln>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07CF5B20-577F-4AF8-85FF-DD17F65AFCAD}"/>
              </a:ext>
            </a:extLst>
          </p:cNvPr>
          <p:cNvPicPr>
            <a:picLocks noChangeAspect="1"/>
          </p:cNvPicPr>
          <p:nvPr/>
        </p:nvPicPr>
        <p:blipFill>
          <a:blip r:embed="rId4"/>
          <a:stretch>
            <a:fillRect/>
          </a:stretch>
        </p:blipFill>
        <p:spPr>
          <a:xfrm>
            <a:off x="6919562" y="309963"/>
            <a:ext cx="1813595" cy="1209728"/>
          </a:xfrm>
          <a:prstGeom prst="rect">
            <a:avLst/>
          </a:prstGeom>
        </p:spPr>
      </p:pic>
      <p:sp>
        <p:nvSpPr>
          <p:cNvPr id="17" name="Rettangolo 16">
            <a:extLst>
              <a:ext uri="{FF2B5EF4-FFF2-40B4-BE49-F238E27FC236}">
                <a16:creationId xmlns:a16="http://schemas.microsoft.com/office/drawing/2014/main" id="{6BC8EE79-1245-4546-8EAB-8138A00EC016}"/>
              </a:ext>
            </a:extLst>
          </p:cNvPr>
          <p:cNvSpPr/>
          <p:nvPr/>
        </p:nvSpPr>
        <p:spPr>
          <a:xfrm>
            <a:off x="294658" y="2058727"/>
            <a:ext cx="7431450" cy="1629394"/>
          </a:xfrm>
          <a:prstGeom prst="rect">
            <a:avLst/>
          </a:prstGeom>
          <a:noFill/>
          <a:ln>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8" name="Immagine 17">
            <a:extLst>
              <a:ext uri="{FF2B5EF4-FFF2-40B4-BE49-F238E27FC236}">
                <a16:creationId xmlns:a16="http://schemas.microsoft.com/office/drawing/2014/main" id="{C6E782E5-9C51-4DE2-82DB-45FCE5AFBF4B}"/>
              </a:ext>
            </a:extLst>
          </p:cNvPr>
          <p:cNvPicPr>
            <a:picLocks noChangeAspect="1"/>
          </p:cNvPicPr>
          <p:nvPr/>
        </p:nvPicPr>
        <p:blipFill rotWithShape="1">
          <a:blip r:embed="rId5">
            <a:duotone>
              <a:schemeClr val="accent1">
                <a:shade val="45000"/>
                <a:satMod val="135000"/>
              </a:schemeClr>
              <a:prstClr val="white"/>
            </a:duotone>
          </a:blip>
          <a:srcRect l="15517" t="20074" r="17674" b="20007"/>
          <a:stretch/>
        </p:blipFill>
        <p:spPr>
          <a:xfrm>
            <a:off x="7933371" y="2421721"/>
            <a:ext cx="923417" cy="782705"/>
          </a:xfrm>
          <a:prstGeom prst="rect">
            <a:avLst/>
          </a:prstGeom>
        </p:spPr>
      </p:pic>
      <p:pic>
        <p:nvPicPr>
          <p:cNvPr id="19" name="Immagine 18">
            <a:extLst>
              <a:ext uri="{FF2B5EF4-FFF2-40B4-BE49-F238E27FC236}">
                <a16:creationId xmlns:a16="http://schemas.microsoft.com/office/drawing/2014/main" id="{153D41CA-587B-45E5-B4E8-B7D267CC1F0E}"/>
              </a:ext>
            </a:extLst>
          </p:cNvPr>
          <p:cNvPicPr>
            <a:picLocks noChangeAspect="1"/>
          </p:cNvPicPr>
          <p:nvPr/>
        </p:nvPicPr>
        <p:blipFill rotWithShape="1">
          <a:blip r:embed="rId6"/>
          <a:srcRect t="17946" r="18052" b="24354"/>
          <a:stretch/>
        </p:blipFill>
        <p:spPr>
          <a:xfrm>
            <a:off x="86323" y="4052974"/>
            <a:ext cx="1092783" cy="830998"/>
          </a:xfrm>
          <a:prstGeom prst="rect">
            <a:avLst/>
          </a:prstGeom>
        </p:spPr>
      </p:pic>
      <p:pic>
        <p:nvPicPr>
          <p:cNvPr id="20" name="Immagine 19">
            <a:extLst>
              <a:ext uri="{FF2B5EF4-FFF2-40B4-BE49-F238E27FC236}">
                <a16:creationId xmlns:a16="http://schemas.microsoft.com/office/drawing/2014/main" id="{C456F976-8B84-4E99-B5A4-F01EEB994806}"/>
              </a:ext>
            </a:extLst>
          </p:cNvPr>
          <p:cNvPicPr>
            <a:picLocks noChangeAspect="1"/>
          </p:cNvPicPr>
          <p:nvPr/>
        </p:nvPicPr>
        <p:blipFill>
          <a:blip r:embed="rId7"/>
          <a:stretch>
            <a:fillRect/>
          </a:stretch>
        </p:blipFill>
        <p:spPr>
          <a:xfrm>
            <a:off x="5892095" y="5739593"/>
            <a:ext cx="833017" cy="820715"/>
          </a:xfrm>
          <a:prstGeom prst="rect">
            <a:avLst/>
          </a:prstGeom>
        </p:spPr>
      </p:pic>
      <p:sp>
        <p:nvSpPr>
          <p:cNvPr id="21" name="CasellaDiTesto 20">
            <a:extLst>
              <a:ext uri="{FF2B5EF4-FFF2-40B4-BE49-F238E27FC236}">
                <a16:creationId xmlns:a16="http://schemas.microsoft.com/office/drawing/2014/main" id="{4403194F-1CCA-4D53-A434-A4EB43DBBE95}"/>
              </a:ext>
            </a:extLst>
          </p:cNvPr>
          <p:cNvSpPr txBox="1"/>
          <p:nvPr/>
        </p:nvSpPr>
        <p:spPr>
          <a:xfrm>
            <a:off x="4010383" y="5624527"/>
            <a:ext cx="2520280" cy="1200329"/>
          </a:xfrm>
          <a:prstGeom prst="rect">
            <a:avLst/>
          </a:prstGeom>
          <a:noFill/>
        </p:spPr>
        <p:txBody>
          <a:bodyPr wrap="square" rtlCol="0">
            <a:spAutoFit/>
          </a:bodyPr>
          <a:lstStyle/>
          <a:p>
            <a:r>
              <a:rPr lang="it-IT" sz="2400" dirty="0"/>
              <a:t>Case studies</a:t>
            </a:r>
          </a:p>
          <a:p>
            <a:r>
              <a:rPr lang="it-IT" sz="2400" dirty="0" err="1"/>
              <a:t>Examples</a:t>
            </a:r>
          </a:p>
          <a:p>
            <a:r>
              <a:rPr lang="it-IT" sz="2400" dirty="0" err="1"/>
              <a:t>Exercises</a:t>
            </a:r>
            <a:endParaRPr lang="it-IT" sz="2400" dirty="0"/>
          </a:p>
        </p:txBody>
      </p:sp>
      <p:sp>
        <p:nvSpPr>
          <p:cNvPr id="22" name="Rettangolo 21">
            <a:extLst>
              <a:ext uri="{FF2B5EF4-FFF2-40B4-BE49-F238E27FC236}">
                <a16:creationId xmlns:a16="http://schemas.microsoft.com/office/drawing/2014/main" id="{A6701FEB-9068-469D-BC99-02B229105E8B}"/>
              </a:ext>
            </a:extLst>
          </p:cNvPr>
          <p:cNvSpPr/>
          <p:nvPr/>
        </p:nvSpPr>
        <p:spPr>
          <a:xfrm>
            <a:off x="1440377" y="4747780"/>
            <a:ext cx="6285731" cy="461665"/>
          </a:xfrm>
          <a:prstGeom prst="rect">
            <a:avLst/>
          </a:prstGeom>
        </p:spPr>
        <p:txBody>
          <a:bodyPr wrap="square">
            <a:spAutoFit/>
          </a:bodyPr>
          <a:lstStyle/>
          <a:p>
            <a:pPr marL="358775" indent="-358775" algn="just" eaLnBrk="0" hangingPunct="0">
              <a:buFont typeface="Arial" pitchFamily="34" charset="0"/>
              <a:buChar char="•"/>
              <a:defRPr/>
            </a:pPr>
            <a:endParaRPr lang="it-IT" sz="2400" dirty="0"/>
          </a:p>
        </p:txBody>
      </p:sp>
      <p:sp>
        <p:nvSpPr>
          <p:cNvPr id="23" name="Freccia a destra 22">
            <a:extLst>
              <a:ext uri="{FF2B5EF4-FFF2-40B4-BE49-F238E27FC236}">
                <a16:creationId xmlns:a16="http://schemas.microsoft.com/office/drawing/2014/main" id="{9DDBCF3B-61B0-4A8A-9530-59B4EB9C6257}"/>
              </a:ext>
            </a:extLst>
          </p:cNvPr>
          <p:cNvSpPr/>
          <p:nvPr/>
        </p:nvSpPr>
        <p:spPr>
          <a:xfrm rot="10800000">
            <a:off x="7822641" y="4978612"/>
            <a:ext cx="1228165" cy="258567"/>
          </a:xfrm>
          <a:prstGeom prst="right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Rettangolo 23">
            <a:extLst>
              <a:ext uri="{FF2B5EF4-FFF2-40B4-BE49-F238E27FC236}">
                <a16:creationId xmlns:a16="http://schemas.microsoft.com/office/drawing/2014/main" id="{10C65536-2127-4893-8079-E8F630E07735}"/>
              </a:ext>
            </a:extLst>
          </p:cNvPr>
          <p:cNvSpPr/>
          <p:nvPr/>
        </p:nvSpPr>
        <p:spPr>
          <a:xfrm>
            <a:off x="1440377" y="4402490"/>
            <a:ext cx="6314220" cy="1105499"/>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5516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9"/>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9"/>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9"/>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9"/>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1" grpId="0" animBg="1"/>
      <p:bldP spid="17" grpId="0" animBg="1"/>
      <p:bldP spid="21" grpId="0"/>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32" name="Text Box 24"/>
          <p:cNvSpPr txBox="1">
            <a:spLocks noChangeArrowheads="1"/>
          </p:cNvSpPr>
          <p:nvPr/>
        </p:nvSpPr>
        <p:spPr bwMode="auto">
          <a:xfrm>
            <a:off x="1348220" y="4697396"/>
            <a:ext cx="664717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just" eaLnBrk="1" hangingPunct="1">
              <a:spcBef>
                <a:spcPct val="50000"/>
              </a:spcBef>
            </a:pPr>
            <a:r>
              <a:rPr lang="it-IT" altLang="it-IT" sz="2400" b="1" dirty="0">
                <a:solidFill>
                  <a:prstClr val="black"/>
                </a:solidFill>
                <a:latin typeface="Calibri"/>
              </a:rPr>
              <a:t>The </a:t>
            </a:r>
            <a:r>
              <a:rPr lang="it-IT" altLang="it-IT" sz="2400" b="1" dirty="0" err="1">
                <a:solidFill>
                  <a:prstClr val="black"/>
                </a:solidFill>
                <a:latin typeface="Calibri"/>
              </a:rPr>
              <a:t>classic</a:t>
            </a:r>
            <a:r>
              <a:rPr lang="it-IT" altLang="it-IT" sz="2400" b="1" dirty="0">
                <a:solidFill>
                  <a:prstClr val="black"/>
                </a:solidFill>
                <a:latin typeface="Calibri"/>
              </a:rPr>
              <a:t> </a:t>
            </a:r>
            <a:r>
              <a:rPr lang="it-IT" altLang="it-IT" sz="2400" b="1" dirty="0">
                <a:solidFill>
                  <a:srgbClr val="C0504D">
                    <a:lumMod val="75000"/>
                  </a:srgbClr>
                </a:solidFill>
                <a:effectLst>
                  <a:outerShdw blurRad="38100" dist="38100" dir="2700000" algn="tl">
                    <a:srgbClr val="000000">
                      <a:alpha val="43137"/>
                    </a:srgbClr>
                  </a:outerShdw>
                </a:effectLst>
                <a:latin typeface="Calibri"/>
              </a:rPr>
              <a:t>network-</a:t>
            </a:r>
            <a:r>
              <a:rPr lang="it-IT" altLang="it-IT" sz="2400" b="1" dirty="0">
                <a:solidFill>
                  <a:prstClr val="black"/>
                </a:solidFill>
                <a:latin typeface="Calibri"/>
              </a:rPr>
              <a:t> </a:t>
            </a:r>
            <a:r>
              <a:rPr lang="it-IT" altLang="it-IT" sz="2400" b="1" dirty="0" err="1">
                <a:solidFill>
                  <a:prstClr val="black"/>
                </a:solidFill>
                <a:latin typeface="Calibri"/>
              </a:rPr>
              <a:t>distribution</a:t>
            </a:r>
            <a:r>
              <a:rPr lang="it-IT" altLang="it-IT" sz="2400" b="1" dirty="0">
                <a:solidFill>
                  <a:prstClr val="black"/>
                </a:solidFill>
                <a:latin typeface="Calibri"/>
              </a:rPr>
              <a:t> </a:t>
            </a:r>
            <a:r>
              <a:rPr lang="it-IT" altLang="it-IT" sz="2400" b="1" dirty="0" err="1">
                <a:solidFill>
                  <a:prstClr val="black"/>
                </a:solidFill>
                <a:latin typeface="Calibri"/>
              </a:rPr>
              <a:t>channels</a:t>
            </a:r>
            <a:r>
              <a:rPr lang="it-IT" altLang="it-IT" sz="2400" b="1" dirty="0">
                <a:solidFill>
                  <a:prstClr val="black"/>
                </a:solidFill>
                <a:latin typeface="Calibri"/>
              </a:rPr>
              <a:t> </a:t>
            </a:r>
            <a:r>
              <a:rPr lang="it-IT" altLang="it-IT" sz="2400" dirty="0">
                <a:solidFill>
                  <a:prstClr val="black"/>
                </a:solidFill>
                <a:latin typeface="Calibri"/>
              </a:rPr>
              <a:t>and the </a:t>
            </a:r>
            <a:r>
              <a:rPr lang="it-IT" altLang="it-IT" sz="2400" dirty="0" err="1">
                <a:solidFill>
                  <a:prstClr val="black"/>
                </a:solidFill>
                <a:latin typeface="Calibri"/>
              </a:rPr>
              <a:t>modern</a:t>
            </a:r>
            <a:r>
              <a:rPr lang="it-IT" altLang="it-IT" sz="2400" dirty="0">
                <a:solidFill>
                  <a:prstClr val="black"/>
                </a:solidFill>
                <a:latin typeface="Calibri"/>
              </a:rPr>
              <a:t> </a:t>
            </a:r>
            <a:r>
              <a:rPr lang="it-IT" altLang="it-IT" sz="2400" dirty="0" err="1">
                <a:solidFill>
                  <a:prstClr val="black"/>
                </a:solidFill>
                <a:latin typeface="Calibri"/>
              </a:rPr>
              <a:t>channel</a:t>
            </a:r>
            <a:r>
              <a:rPr lang="it-IT" altLang="it-IT" sz="2400" dirty="0">
                <a:solidFill>
                  <a:prstClr val="black"/>
                </a:solidFill>
                <a:latin typeface="Calibri"/>
              </a:rPr>
              <a:t> management </a:t>
            </a:r>
            <a:r>
              <a:rPr lang="it-IT" altLang="it-IT" sz="2400" dirty="0" err="1">
                <a:solidFill>
                  <a:prstClr val="black"/>
                </a:solidFill>
                <a:latin typeface="Calibri"/>
              </a:rPr>
              <a:t>including</a:t>
            </a:r>
            <a:r>
              <a:rPr lang="it-IT" altLang="it-IT" sz="2400" dirty="0">
                <a:solidFill>
                  <a:prstClr val="black"/>
                </a:solidFill>
                <a:latin typeface="Calibri"/>
              </a:rPr>
              <a:t> </a:t>
            </a:r>
            <a:r>
              <a:rPr lang="it-IT" altLang="it-IT" sz="2400" dirty="0" err="1">
                <a:solidFill>
                  <a:prstClr val="black"/>
                </a:solidFill>
                <a:latin typeface="Calibri"/>
              </a:rPr>
              <a:t>goods</a:t>
            </a:r>
            <a:r>
              <a:rPr lang="it-IT" altLang="it-IT" sz="2400" dirty="0">
                <a:solidFill>
                  <a:prstClr val="black"/>
                </a:solidFill>
                <a:latin typeface="Calibri"/>
              </a:rPr>
              <a:t>, services, people and information </a:t>
            </a:r>
            <a:r>
              <a:rPr lang="it-IT" altLang="it-IT" sz="2400" dirty="0" err="1">
                <a:solidFill>
                  <a:prstClr val="black"/>
                </a:solidFill>
                <a:latin typeface="Calibri"/>
              </a:rPr>
              <a:t>consists</a:t>
            </a:r>
            <a:r>
              <a:rPr lang="it-IT" altLang="it-IT" sz="2400" dirty="0">
                <a:solidFill>
                  <a:prstClr val="black"/>
                </a:solidFill>
                <a:latin typeface="Calibri"/>
              </a:rPr>
              <a:t> of a </a:t>
            </a:r>
            <a:r>
              <a:rPr lang="it-IT" altLang="it-IT" sz="2400" dirty="0" err="1">
                <a:solidFill>
                  <a:prstClr val="black"/>
                </a:solidFill>
                <a:latin typeface="Calibri"/>
              </a:rPr>
              <a:t>interconnected</a:t>
            </a:r>
            <a:r>
              <a:rPr lang="it-IT" altLang="it-IT" sz="2400" dirty="0">
                <a:solidFill>
                  <a:prstClr val="black"/>
                </a:solidFill>
                <a:latin typeface="Calibri"/>
              </a:rPr>
              <a:t> </a:t>
            </a:r>
            <a:r>
              <a:rPr lang="it-IT" altLang="it-IT" sz="2400" dirty="0" err="1">
                <a:solidFill>
                  <a:prstClr val="black"/>
                </a:solidFill>
                <a:latin typeface="Calibri"/>
              </a:rPr>
              <a:t>relationships</a:t>
            </a:r>
            <a:r>
              <a:rPr lang="it-IT" altLang="it-IT" sz="2400" dirty="0">
                <a:solidFill>
                  <a:prstClr val="black"/>
                </a:solidFill>
                <a:latin typeface="Calibri"/>
              </a:rPr>
              <a:t>.</a:t>
            </a:r>
          </a:p>
        </p:txBody>
      </p:sp>
      <p:grpSp>
        <p:nvGrpSpPr>
          <p:cNvPr id="7" name="Group 1"/>
          <p:cNvGrpSpPr>
            <a:grpSpLocks/>
          </p:cNvGrpSpPr>
          <p:nvPr/>
        </p:nvGrpSpPr>
        <p:grpSpPr bwMode="auto">
          <a:xfrm rot="5400000">
            <a:off x="4670738" y="2938330"/>
            <a:ext cx="45719" cy="7533667"/>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11" name="Rectangle 2"/>
          <p:cNvSpPr>
            <a:spLocks noGrp="1" noChangeArrowheads="1"/>
          </p:cNvSpPr>
          <p:nvPr>
            <p:ph type="title"/>
          </p:nvPr>
        </p:nvSpPr>
        <p:spPr bwMode="auto">
          <a:xfrm>
            <a:off x="1082584" y="301369"/>
            <a:ext cx="7160120" cy="664244"/>
          </a:xfrm>
          <a:prstGeom prst="rect">
            <a:avLst/>
          </a:prstGeom>
          <a:noFill/>
          <a:ln w="9525">
            <a:noFill/>
            <a:miter lim="800000"/>
            <a:headEnd/>
            <a:tailEnd/>
          </a:ln>
          <a:effectLst/>
        </p:spPr>
        <p:txBody>
          <a:bodyPr vert="horz" wrap="square" lIns="48221" tIns="24110" rIns="48221" bIns="24110" rtlCol="0" anchor="ctr">
            <a:spAutoFit/>
          </a:bodyPr>
          <a:lstStyle/>
          <a:p>
            <a:pPr defTabSz="475060" eaLnBrk="0" hangingPunct="0">
              <a:defRPr/>
            </a:pPr>
            <a:r>
              <a:rPr lang="it-IT" sz="4000" b="1" dirty="0">
                <a:solidFill>
                  <a:schemeClr val="tx2">
                    <a:lumMod val="50000"/>
                    <a:lumOff val="50000"/>
                  </a:schemeClr>
                </a:solidFill>
                <a:cs typeface="Times New Roman" panose="02020603050405020304" pitchFamily="18" charset="0"/>
              </a:rPr>
              <a:t> </a:t>
            </a:r>
            <a:r>
              <a:rPr lang="it-IT" sz="4000" b="1" dirty="0">
                <a:solidFill>
                  <a:schemeClr val="bg1">
                    <a:lumMod val="65000"/>
                  </a:schemeClr>
                </a:solidFill>
                <a:cs typeface="Times New Roman" panose="02020603050405020304" pitchFamily="18" charset="0"/>
              </a:rPr>
              <a:t>(1) Classic Market</a:t>
            </a:r>
            <a:r>
              <a:rPr lang="it-IT" sz="4000" b="1" dirty="0">
                <a:solidFill>
                  <a:schemeClr val="accent6">
                    <a:lumMod val="60000"/>
                    <a:lumOff val="40000"/>
                  </a:schemeClr>
                </a:solidFill>
                <a:cs typeface="Times New Roman" panose="02020603050405020304" pitchFamily="18" charset="0"/>
              </a:rPr>
              <a:t> </a:t>
            </a:r>
            <a:r>
              <a:rPr lang="it-IT" sz="4000" b="1" dirty="0" err="1">
                <a:solidFill>
                  <a:schemeClr val="accent6">
                    <a:lumMod val="60000"/>
                    <a:lumOff val="40000"/>
                  </a:schemeClr>
                </a:solidFill>
                <a:cs typeface="Times New Roman" panose="02020603050405020304" pitchFamily="18" charset="0"/>
              </a:rPr>
              <a:t>Relationships</a:t>
            </a:r>
            <a:endParaRPr lang="it-IT" sz="4000" b="1" dirty="0">
              <a:solidFill>
                <a:schemeClr val="bg1">
                  <a:lumMod val="65000"/>
                </a:schemeClr>
              </a:solidFill>
              <a:cs typeface="Times New Roman" panose="02020603050405020304" pitchFamily="18" charset="0"/>
            </a:endParaRPr>
          </a:p>
        </p:txBody>
      </p:sp>
      <p:pic>
        <p:nvPicPr>
          <p:cNvPr id="3074" name="Picture 2" descr="Call, classic telephone, conversation, message, old phone ...">
            <a:extLst>
              <a:ext uri="{FF2B5EF4-FFF2-40B4-BE49-F238E27FC236}">
                <a16:creationId xmlns:a16="http://schemas.microsoft.com/office/drawing/2014/main" id="{D24B72F6-3BCA-4CEE-84C3-CD01116D5F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921" y="174950"/>
            <a:ext cx="790663" cy="790663"/>
          </a:xfrm>
          <a:prstGeom prst="rect">
            <a:avLst/>
          </a:prstGeom>
          <a:noFill/>
          <a:extLst>
            <a:ext uri="{909E8E84-426E-40DD-AFC4-6F175D3DCCD1}">
              <a14:hiddenFill xmlns:a14="http://schemas.microsoft.com/office/drawing/2010/main">
                <a:solidFill>
                  <a:srgbClr val="FFFFFF"/>
                </a:solidFill>
              </a14:hiddenFill>
            </a:ext>
          </a:extLst>
        </p:spPr>
      </p:pic>
      <p:sp>
        <p:nvSpPr>
          <p:cNvPr id="14" name="Segnaposto numero diapositiva 3">
            <a:extLst>
              <a:ext uri="{FF2B5EF4-FFF2-40B4-BE49-F238E27FC236}">
                <a16:creationId xmlns:a16="http://schemas.microsoft.com/office/drawing/2014/main" id="{4BFEC74A-2124-45C4-98A9-0156C24CB225}"/>
              </a:ext>
            </a:extLst>
          </p:cNvPr>
          <p:cNvSpPr txBox="1">
            <a:spLocks/>
          </p:cNvSpPr>
          <p:nvPr/>
        </p:nvSpPr>
        <p:spPr>
          <a:xfrm>
            <a:off x="6860231" y="6337597"/>
            <a:ext cx="1600200" cy="273844"/>
          </a:xfrm>
          <a:prstGeom prst="rect">
            <a:avLst/>
          </a:prstGeom>
        </p:spPr>
        <p:txBody>
          <a:bodyPr vert="horz" lIns="68580" tIns="34290" rIns="68580" bIns="34290" rtlCol="0" anchor="ctr"/>
          <a:lstStyle>
            <a:defPPr>
              <a:defRPr lang="it-IT"/>
            </a:defPPr>
            <a:lvl1pPr marL="0" algn="r" defTabSz="914400" rtl="0" eaLnBrk="1" latinLnBrk="0" hangingPunct="1">
              <a:defRPr sz="1200" kern="1200">
                <a:solidFill>
                  <a:schemeClr val="tx1">
                    <a:tint val="75000"/>
                  </a:schemeClr>
                </a:solidFill>
                <a:latin typeface="Berlin Sans FB Dem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a:solidFill>
                  <a:prstClr val="black"/>
                </a:solidFill>
              </a:rPr>
              <a:pPr/>
              <a:t>20</a:t>
            </a:fld>
            <a:endParaRPr lang="it-IT" sz="1800" dirty="0">
              <a:solidFill>
                <a:prstClr val="black"/>
              </a:solidFill>
            </a:endParaRPr>
          </a:p>
        </p:txBody>
      </p:sp>
      <p:sp>
        <p:nvSpPr>
          <p:cNvPr id="12" name="Rectangle 3">
            <a:extLst>
              <a:ext uri="{FF2B5EF4-FFF2-40B4-BE49-F238E27FC236}">
                <a16:creationId xmlns:a16="http://schemas.microsoft.com/office/drawing/2014/main" id="{008A2A73-ADC3-4395-9EDB-10181808961A}"/>
              </a:ext>
            </a:extLst>
          </p:cNvPr>
          <p:cNvSpPr>
            <a:spLocks noChangeArrowheads="1"/>
          </p:cNvSpPr>
          <p:nvPr/>
        </p:nvSpPr>
        <p:spPr bwMode="auto">
          <a:xfrm>
            <a:off x="1396274" y="1325608"/>
            <a:ext cx="6604395"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it-IT" altLang="it-IT" sz="2400" b="1" dirty="0">
                <a:solidFill>
                  <a:prstClr val="black"/>
                </a:solidFill>
                <a:latin typeface="Calibri"/>
              </a:rPr>
              <a:t>The </a:t>
            </a:r>
            <a:r>
              <a:rPr lang="it-IT" altLang="it-IT" sz="2400" b="1" dirty="0" err="1">
                <a:solidFill>
                  <a:prstClr val="black"/>
                </a:solidFill>
                <a:latin typeface="Calibri"/>
              </a:rPr>
              <a:t>classic</a:t>
            </a:r>
            <a:r>
              <a:rPr lang="it-IT" altLang="it-IT" sz="2400" b="1" dirty="0">
                <a:solidFill>
                  <a:prstClr val="black"/>
                </a:solidFill>
                <a:latin typeface="Calibri"/>
              </a:rPr>
              <a:t> </a:t>
            </a:r>
            <a:r>
              <a:rPr lang="it-IT" altLang="it-IT" sz="2400" b="1" dirty="0" err="1">
                <a:solidFill>
                  <a:srgbClr val="C0504D">
                    <a:lumMod val="75000"/>
                  </a:srgbClr>
                </a:solidFill>
                <a:effectLst>
                  <a:outerShdw blurRad="38100" dist="38100" dir="2700000" algn="tl">
                    <a:srgbClr val="000000">
                      <a:alpha val="43137"/>
                    </a:srgbClr>
                  </a:outerShdw>
                </a:effectLst>
                <a:latin typeface="Calibri"/>
              </a:rPr>
              <a:t>dyad</a:t>
            </a:r>
            <a:r>
              <a:rPr lang="it-IT" altLang="it-IT" sz="2400" b="1" dirty="0">
                <a:solidFill>
                  <a:prstClr val="black"/>
                </a:solidFill>
                <a:latin typeface="Calibri"/>
                <a:sym typeface="Wingdings" panose="05000000000000000000" pitchFamily="2" charset="2"/>
              </a:rPr>
              <a:t> </a:t>
            </a:r>
            <a:r>
              <a:rPr lang="it-IT" altLang="it-IT" sz="2400" b="1" dirty="0">
                <a:solidFill>
                  <a:prstClr val="black"/>
                </a:solidFill>
                <a:latin typeface="Calibri"/>
              </a:rPr>
              <a:t>the </a:t>
            </a:r>
            <a:r>
              <a:rPr lang="it-IT" altLang="it-IT" sz="2400" b="1" dirty="0" err="1">
                <a:solidFill>
                  <a:prstClr val="black"/>
                </a:solidFill>
                <a:latin typeface="Calibri"/>
              </a:rPr>
              <a:t>relationship</a:t>
            </a:r>
            <a:r>
              <a:rPr lang="it-IT" altLang="it-IT" sz="2400" b="1" dirty="0">
                <a:solidFill>
                  <a:prstClr val="black"/>
                </a:solidFill>
                <a:latin typeface="Calibri"/>
              </a:rPr>
              <a:t> </a:t>
            </a:r>
            <a:r>
              <a:rPr lang="it-IT" altLang="it-IT" sz="2400" b="1" dirty="0" err="1">
                <a:solidFill>
                  <a:prstClr val="black"/>
                </a:solidFill>
                <a:latin typeface="Calibri"/>
              </a:rPr>
              <a:t>between</a:t>
            </a:r>
            <a:r>
              <a:rPr lang="it-IT" altLang="it-IT" sz="2400" b="1" dirty="0">
                <a:solidFill>
                  <a:prstClr val="black"/>
                </a:solidFill>
                <a:latin typeface="Calibri"/>
              </a:rPr>
              <a:t> the supplier and producer </a:t>
            </a:r>
            <a:r>
              <a:rPr lang="it-IT" altLang="it-IT" sz="2400" b="1" dirty="0" err="1">
                <a:solidFill>
                  <a:prstClr val="black"/>
                </a:solidFill>
                <a:latin typeface="Calibri"/>
              </a:rPr>
              <a:t>is</a:t>
            </a:r>
            <a:r>
              <a:rPr lang="it-IT" altLang="it-IT" sz="2400" b="1" dirty="0">
                <a:solidFill>
                  <a:prstClr val="black"/>
                </a:solidFill>
                <a:latin typeface="Calibri"/>
              </a:rPr>
              <a:t> </a:t>
            </a:r>
            <a:r>
              <a:rPr lang="it-IT" altLang="it-IT" sz="2400" dirty="0">
                <a:solidFill>
                  <a:prstClr val="black"/>
                </a:solidFill>
                <a:latin typeface="Calibri"/>
              </a:rPr>
              <a:t>the </a:t>
            </a:r>
            <a:r>
              <a:rPr lang="it-IT" altLang="it-IT" sz="2400" dirty="0" err="1">
                <a:solidFill>
                  <a:prstClr val="black"/>
                </a:solidFill>
                <a:latin typeface="Calibri"/>
              </a:rPr>
              <a:t>basis</a:t>
            </a:r>
            <a:r>
              <a:rPr lang="it-IT" altLang="it-IT" sz="2400" dirty="0">
                <a:solidFill>
                  <a:prstClr val="black"/>
                </a:solidFill>
                <a:latin typeface="Calibri"/>
              </a:rPr>
              <a:t> of business.</a:t>
            </a:r>
          </a:p>
        </p:txBody>
      </p:sp>
      <p:sp>
        <p:nvSpPr>
          <p:cNvPr id="13" name="Rettangolo 12">
            <a:extLst>
              <a:ext uri="{FF2B5EF4-FFF2-40B4-BE49-F238E27FC236}">
                <a16:creationId xmlns:a16="http://schemas.microsoft.com/office/drawing/2014/main" id="{360FEC4D-BD50-462C-88B1-7547CE90E87C}"/>
              </a:ext>
            </a:extLst>
          </p:cNvPr>
          <p:cNvSpPr/>
          <p:nvPr/>
        </p:nvSpPr>
        <p:spPr>
          <a:xfrm>
            <a:off x="1353493" y="3114992"/>
            <a:ext cx="6647175" cy="1569660"/>
          </a:xfrm>
          <a:prstGeom prst="rect">
            <a:avLst/>
          </a:prstGeom>
        </p:spPr>
        <p:txBody>
          <a:bodyPr wrap="square">
            <a:spAutoFit/>
          </a:bodyPr>
          <a:lstStyle/>
          <a:p>
            <a:pPr algn="just" eaLnBrk="0" fontAlgn="base" hangingPunct="0">
              <a:spcBef>
                <a:spcPct val="0"/>
              </a:spcBef>
              <a:spcAft>
                <a:spcPct val="0"/>
              </a:spcAft>
            </a:pPr>
            <a:r>
              <a:rPr lang="it-IT" altLang="it-IT" sz="2400" b="1" dirty="0">
                <a:solidFill>
                  <a:prstClr val="black"/>
                </a:solidFill>
                <a:latin typeface="Calibri"/>
              </a:rPr>
              <a:t>The </a:t>
            </a:r>
            <a:r>
              <a:rPr lang="it-IT" altLang="it-IT" sz="2400" b="1" dirty="0" err="1">
                <a:solidFill>
                  <a:prstClr val="black"/>
                </a:solidFill>
                <a:latin typeface="Calibri"/>
              </a:rPr>
              <a:t>classic</a:t>
            </a:r>
            <a:r>
              <a:rPr lang="it-IT" altLang="it-IT" sz="2400" b="1" dirty="0">
                <a:solidFill>
                  <a:prstClr val="black"/>
                </a:solidFill>
                <a:latin typeface="Calibri"/>
              </a:rPr>
              <a:t> </a:t>
            </a:r>
            <a:r>
              <a:rPr lang="it-IT" altLang="it-IT" sz="2400" b="1" dirty="0" err="1">
                <a:solidFill>
                  <a:srgbClr val="C0504D">
                    <a:lumMod val="75000"/>
                  </a:srgbClr>
                </a:solidFill>
                <a:effectLst>
                  <a:outerShdw blurRad="38100" dist="38100" dir="2700000" algn="tl">
                    <a:srgbClr val="000000">
                      <a:alpha val="43137"/>
                    </a:srgbClr>
                  </a:outerShdw>
                </a:effectLst>
                <a:latin typeface="Calibri"/>
              </a:rPr>
              <a:t>triad</a:t>
            </a:r>
            <a:r>
              <a:rPr lang="it-IT" altLang="it-IT" sz="2400" dirty="0">
                <a:solidFill>
                  <a:prstClr val="black"/>
                </a:solidFill>
                <a:effectLst>
                  <a:outerShdw blurRad="38100" dist="38100" dir="2700000" algn="tl">
                    <a:srgbClr val="000000">
                      <a:alpha val="43137"/>
                    </a:srgbClr>
                  </a:outerShdw>
                </a:effectLst>
                <a:latin typeface="Calibri"/>
                <a:sym typeface="Wingdings" panose="05000000000000000000" pitchFamily="2" charset="2"/>
              </a:rPr>
              <a:t></a:t>
            </a:r>
            <a:r>
              <a:rPr lang="it-IT" altLang="it-IT" sz="2400" b="1" dirty="0">
                <a:solidFill>
                  <a:srgbClr val="C0504D">
                    <a:lumMod val="75000"/>
                  </a:srgbClr>
                </a:solidFill>
                <a:effectLst>
                  <a:outerShdw blurRad="38100" dist="38100" dir="2700000" algn="tl">
                    <a:srgbClr val="000000">
                      <a:alpha val="43137"/>
                    </a:srgbClr>
                  </a:outerShdw>
                </a:effectLst>
                <a:latin typeface="Calibri"/>
                <a:sym typeface="Wingdings" panose="05000000000000000000" pitchFamily="2" charset="2"/>
              </a:rPr>
              <a:t> </a:t>
            </a:r>
            <a:r>
              <a:rPr lang="it-IT" altLang="it-IT" sz="2400" b="1" dirty="0">
                <a:solidFill>
                  <a:prstClr val="black"/>
                </a:solidFill>
                <a:latin typeface="Calibri"/>
              </a:rPr>
              <a:t>the </a:t>
            </a:r>
            <a:r>
              <a:rPr lang="it-IT" altLang="it-IT" sz="2400" b="1" dirty="0" err="1">
                <a:solidFill>
                  <a:prstClr val="black"/>
                </a:solidFill>
                <a:latin typeface="Calibri"/>
              </a:rPr>
              <a:t>drama</a:t>
            </a:r>
            <a:r>
              <a:rPr lang="it-IT" altLang="it-IT" sz="2400" b="1" dirty="0">
                <a:solidFill>
                  <a:prstClr val="black"/>
                </a:solidFill>
                <a:latin typeface="Calibri"/>
              </a:rPr>
              <a:t> of the customer – supplier – competi­tor </a:t>
            </a:r>
            <a:r>
              <a:rPr lang="it-IT" altLang="it-IT" sz="2400" b="1" dirty="0" err="1">
                <a:solidFill>
                  <a:prstClr val="black"/>
                </a:solidFill>
                <a:latin typeface="Calibri"/>
              </a:rPr>
              <a:t>triangle</a:t>
            </a:r>
            <a:endParaRPr lang="it-IT" altLang="it-IT" sz="2400" dirty="0">
              <a:solidFill>
                <a:prstClr val="black"/>
              </a:solidFill>
              <a:latin typeface="Calibri"/>
            </a:endParaRPr>
          </a:p>
          <a:p>
            <a:pPr algn="just" eaLnBrk="0" fontAlgn="base" hangingPunct="0">
              <a:spcBef>
                <a:spcPct val="0"/>
              </a:spcBef>
              <a:spcAft>
                <a:spcPct val="0"/>
              </a:spcAft>
            </a:pPr>
            <a:r>
              <a:rPr lang="it-IT" altLang="it-IT" sz="2400" dirty="0" err="1">
                <a:solidFill>
                  <a:prstClr val="black"/>
                </a:solidFill>
                <a:latin typeface="Calibri"/>
              </a:rPr>
              <a:t>Competition</a:t>
            </a:r>
            <a:r>
              <a:rPr lang="it-IT" altLang="it-IT" sz="2400" dirty="0">
                <a:solidFill>
                  <a:prstClr val="black"/>
                </a:solidFill>
                <a:latin typeface="Calibri"/>
              </a:rPr>
              <a:t> </a:t>
            </a:r>
            <a:r>
              <a:rPr lang="it-IT" altLang="it-IT" sz="2400" dirty="0" err="1">
                <a:solidFill>
                  <a:prstClr val="black"/>
                </a:solidFill>
                <a:latin typeface="Calibri"/>
              </a:rPr>
              <a:t>is</a:t>
            </a:r>
            <a:r>
              <a:rPr lang="it-IT" altLang="it-IT" sz="2400" dirty="0">
                <a:solidFill>
                  <a:prstClr val="black"/>
                </a:solidFill>
                <a:latin typeface="Calibri"/>
              </a:rPr>
              <a:t> a </a:t>
            </a:r>
            <a:r>
              <a:rPr lang="it-IT" altLang="it-IT" sz="2400" dirty="0" err="1">
                <a:solidFill>
                  <a:prstClr val="black"/>
                </a:solidFill>
                <a:latin typeface="Calibri"/>
              </a:rPr>
              <a:t>central</a:t>
            </a:r>
            <a:r>
              <a:rPr lang="it-IT" altLang="it-IT" sz="2400" dirty="0">
                <a:solidFill>
                  <a:prstClr val="black"/>
                </a:solidFill>
                <a:latin typeface="Calibri"/>
              </a:rPr>
              <a:t> </a:t>
            </a:r>
            <a:r>
              <a:rPr lang="it-IT" altLang="it-IT" sz="2400" dirty="0" err="1">
                <a:solidFill>
                  <a:prstClr val="black"/>
                </a:solidFill>
                <a:latin typeface="Calibri"/>
              </a:rPr>
              <a:t>ingredient</a:t>
            </a:r>
            <a:r>
              <a:rPr lang="it-IT" altLang="it-IT" sz="2400" dirty="0">
                <a:solidFill>
                  <a:prstClr val="black"/>
                </a:solidFill>
                <a:latin typeface="Calibri"/>
              </a:rPr>
              <a:t> of the market economy. </a:t>
            </a:r>
          </a:p>
        </p:txBody>
      </p:sp>
      <p:pic>
        <p:nvPicPr>
          <p:cNvPr id="15" name="Immagine 14">
            <a:extLst>
              <a:ext uri="{FF2B5EF4-FFF2-40B4-BE49-F238E27FC236}">
                <a16:creationId xmlns:a16="http://schemas.microsoft.com/office/drawing/2014/main" id="{C492822E-B5F8-43CC-8905-52E7643944A4}"/>
              </a:ext>
            </a:extLst>
          </p:cNvPr>
          <p:cNvPicPr>
            <a:picLocks noChangeAspect="1"/>
          </p:cNvPicPr>
          <p:nvPr/>
        </p:nvPicPr>
        <p:blipFill>
          <a:blip r:embed="rId3"/>
          <a:stretch>
            <a:fillRect/>
          </a:stretch>
        </p:blipFill>
        <p:spPr>
          <a:xfrm>
            <a:off x="2987824" y="2295462"/>
            <a:ext cx="905148" cy="803672"/>
          </a:xfrm>
          <a:prstGeom prst="rect">
            <a:avLst/>
          </a:prstGeom>
        </p:spPr>
      </p:pic>
      <p:pic>
        <p:nvPicPr>
          <p:cNvPr id="3077" name="Picture 5" descr="Triad Icons - Download Free Vector Icons | Noun Project">
            <a:extLst>
              <a:ext uri="{FF2B5EF4-FFF2-40B4-BE49-F238E27FC236}">
                <a16:creationId xmlns:a16="http://schemas.microsoft.com/office/drawing/2014/main" id="{C742FCEE-9C38-40B7-B300-4E58E44D97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6416" y="2361001"/>
            <a:ext cx="682926" cy="60636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Globe network icon PNG and SVG Vector Free Download">
            <a:extLst>
              <a:ext uri="{FF2B5EF4-FFF2-40B4-BE49-F238E27FC236}">
                <a16:creationId xmlns:a16="http://schemas.microsoft.com/office/drawing/2014/main" id="{4CAA1D30-1DF8-4264-AE2C-8F776BE590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7699" y="2289179"/>
            <a:ext cx="783498" cy="695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872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30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686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9"/>
                                          </p:stCondLst>
                                        </p:cTn>
                                        <p:tgtEl>
                                          <p:spTgt spid="30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32" grpId="0"/>
      <p:bldP spid="12" grpId="0" animBg="1"/>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ttangolo 4"/>
          <p:cNvSpPr/>
          <p:nvPr/>
        </p:nvSpPr>
        <p:spPr>
          <a:xfrm>
            <a:off x="3444509" y="5047726"/>
            <a:ext cx="2083598" cy="303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black"/>
              </a:solidFill>
              <a:latin typeface="Calibri"/>
            </a:endParaRPr>
          </a:p>
        </p:txBody>
      </p:sp>
      <p:grpSp>
        <p:nvGrpSpPr>
          <p:cNvPr id="7" name="Group 1"/>
          <p:cNvGrpSpPr>
            <a:grpSpLocks/>
          </p:cNvGrpSpPr>
          <p:nvPr/>
        </p:nvGrpSpPr>
        <p:grpSpPr bwMode="auto">
          <a:xfrm rot="5400000">
            <a:off x="4544615" y="2771588"/>
            <a:ext cx="54769" cy="7810398"/>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solidFill>
                    <a:prstClr val="black"/>
                  </a:solidFill>
                  <a:latin typeface="Calibri"/>
                </a:endParaRPr>
              </a:p>
            </p:txBody>
          </p:sp>
        </p:grpSp>
      </p:grpSp>
      <p:sp>
        <p:nvSpPr>
          <p:cNvPr id="10" name="Segnaposto numero diapositiva 3"/>
          <p:cNvSpPr>
            <a:spLocks noGrp="1"/>
          </p:cNvSpPr>
          <p:nvPr>
            <p:ph type="sldNum" sz="quarter" idx="12"/>
          </p:nvPr>
        </p:nvSpPr>
        <p:spPr>
          <a:xfrm>
            <a:off x="1166030" y="4956508"/>
            <a:ext cx="6940997" cy="1308584"/>
          </a:xfrm>
          <a:noFill/>
        </p:spPr>
        <p:txBody>
          <a:bodyPr/>
          <a:lstStyle/>
          <a:p>
            <a:pPr algn="just" eaLnBrk="0" fontAlgn="base" hangingPunct="0">
              <a:spcBef>
                <a:spcPct val="0"/>
              </a:spcBef>
              <a:spcAft>
                <a:spcPct val="0"/>
              </a:spcAft>
            </a:pPr>
            <a:r>
              <a:rPr lang="it-IT" altLang="it-IT" sz="1800" dirty="0">
                <a:solidFill>
                  <a:prstClr val="black"/>
                </a:solidFill>
                <a:latin typeface="Calibri"/>
              </a:rPr>
              <a:t>The </a:t>
            </a:r>
            <a:r>
              <a:rPr lang="it-IT" altLang="it-IT" sz="1800" dirty="0" err="1">
                <a:solidFill>
                  <a:prstClr val="black"/>
                </a:solidFill>
                <a:effectLst>
                  <a:outerShdw blurRad="38100" dist="38100" dir="2700000" algn="tl">
                    <a:srgbClr val="000000">
                      <a:alpha val="43137"/>
                    </a:srgbClr>
                  </a:outerShdw>
                </a:effectLst>
                <a:latin typeface="Calibri"/>
              </a:rPr>
              <a:t>dissatisfied</a:t>
            </a:r>
            <a:r>
              <a:rPr lang="it-IT" altLang="it-IT" sz="1800" dirty="0">
                <a:solidFill>
                  <a:prstClr val="black"/>
                </a:solidFill>
                <a:effectLst>
                  <a:outerShdw blurRad="38100" dist="38100" dir="2700000" algn="tl">
                    <a:srgbClr val="000000">
                      <a:alpha val="43137"/>
                    </a:srgbClr>
                  </a:outerShdw>
                </a:effectLst>
                <a:latin typeface="Calibri"/>
              </a:rPr>
              <a:t> customer </a:t>
            </a:r>
            <a:r>
              <a:rPr lang="it-IT" altLang="it-IT" sz="1800" dirty="0" err="1">
                <a:solidFill>
                  <a:prstClr val="black"/>
                </a:solidFill>
                <a:latin typeface="Calibri"/>
              </a:rPr>
              <a:t>perceives</a:t>
            </a:r>
            <a:r>
              <a:rPr lang="it-IT" altLang="it-IT" sz="1800" dirty="0">
                <a:solidFill>
                  <a:prstClr val="black"/>
                </a:solidFill>
                <a:latin typeface="Calibri"/>
              </a:rPr>
              <a:t> a special </a:t>
            </a:r>
            <a:r>
              <a:rPr lang="it-IT" altLang="it-IT" sz="1800" dirty="0" err="1">
                <a:solidFill>
                  <a:prstClr val="black"/>
                </a:solidFill>
                <a:latin typeface="Calibri"/>
              </a:rPr>
              <a:t>type</a:t>
            </a:r>
            <a:r>
              <a:rPr lang="it-IT" altLang="it-IT" sz="1800" dirty="0">
                <a:solidFill>
                  <a:prstClr val="black"/>
                </a:solidFill>
                <a:latin typeface="Calibri"/>
              </a:rPr>
              <a:t> of </a:t>
            </a:r>
            <a:r>
              <a:rPr lang="it-IT" altLang="it-IT" sz="1800" dirty="0" err="1">
                <a:solidFill>
                  <a:prstClr val="black"/>
                </a:solidFill>
                <a:latin typeface="Calibri"/>
              </a:rPr>
              <a:t>relationship</a:t>
            </a:r>
            <a:r>
              <a:rPr lang="it-IT" altLang="it-IT" sz="1800" dirty="0">
                <a:solidFill>
                  <a:prstClr val="black"/>
                </a:solidFill>
                <a:latin typeface="Calibri"/>
              </a:rPr>
              <a:t>, more intense </a:t>
            </a:r>
            <a:r>
              <a:rPr lang="it-IT" altLang="it-IT" sz="1800" dirty="0" err="1">
                <a:solidFill>
                  <a:prstClr val="black"/>
                </a:solidFill>
                <a:latin typeface="Calibri"/>
              </a:rPr>
              <a:t>than</a:t>
            </a:r>
            <a:r>
              <a:rPr lang="it-IT" altLang="it-IT" sz="1800" dirty="0">
                <a:solidFill>
                  <a:prstClr val="black"/>
                </a:solidFill>
                <a:latin typeface="Calibri"/>
              </a:rPr>
              <a:t> the </a:t>
            </a:r>
            <a:r>
              <a:rPr lang="it-IT" altLang="it-IT" sz="1800" dirty="0" err="1">
                <a:solidFill>
                  <a:prstClr val="black"/>
                </a:solidFill>
                <a:latin typeface="Calibri"/>
              </a:rPr>
              <a:t>nor­mal</a:t>
            </a:r>
            <a:r>
              <a:rPr lang="it-IT" altLang="it-IT" sz="1800" dirty="0">
                <a:solidFill>
                  <a:prstClr val="black"/>
                </a:solidFill>
                <a:latin typeface="Calibri"/>
              </a:rPr>
              <a:t> situation, and </a:t>
            </a:r>
            <a:r>
              <a:rPr lang="it-IT" altLang="it-IT" sz="1800" dirty="0" err="1">
                <a:solidFill>
                  <a:prstClr val="black"/>
                </a:solidFill>
                <a:latin typeface="Calibri"/>
              </a:rPr>
              <a:t>often</a:t>
            </a:r>
            <a:r>
              <a:rPr lang="it-IT" altLang="it-IT" sz="1800" dirty="0">
                <a:solidFill>
                  <a:prstClr val="black"/>
                </a:solidFill>
                <a:latin typeface="Calibri"/>
              </a:rPr>
              <a:t> </a:t>
            </a:r>
            <a:r>
              <a:rPr lang="it-IT" altLang="it-IT" sz="1800" dirty="0" err="1">
                <a:solidFill>
                  <a:prstClr val="black"/>
                </a:solidFill>
                <a:latin typeface="Calibri"/>
              </a:rPr>
              <a:t>badly</a:t>
            </a:r>
            <a:r>
              <a:rPr lang="it-IT" altLang="it-IT" sz="1800" dirty="0">
                <a:solidFill>
                  <a:prstClr val="black"/>
                </a:solidFill>
                <a:latin typeface="Calibri"/>
              </a:rPr>
              <a:t> </a:t>
            </a:r>
            <a:r>
              <a:rPr lang="it-IT" altLang="it-IT" sz="1800" dirty="0" err="1">
                <a:solidFill>
                  <a:prstClr val="black"/>
                </a:solidFill>
                <a:latin typeface="Calibri"/>
              </a:rPr>
              <a:t>managed</a:t>
            </a:r>
            <a:r>
              <a:rPr lang="it-IT" altLang="it-IT" sz="1800" dirty="0">
                <a:solidFill>
                  <a:prstClr val="black"/>
                </a:solidFill>
                <a:latin typeface="Calibri"/>
              </a:rPr>
              <a:t> by the provider. The way of </a:t>
            </a:r>
            <a:r>
              <a:rPr lang="it-IT" altLang="it-IT" sz="1800" dirty="0" err="1">
                <a:solidFill>
                  <a:prstClr val="black"/>
                </a:solidFill>
                <a:latin typeface="Calibri"/>
              </a:rPr>
              <a:t>handling</a:t>
            </a:r>
            <a:r>
              <a:rPr lang="it-IT" altLang="it-IT" sz="1800" dirty="0">
                <a:solidFill>
                  <a:prstClr val="black"/>
                </a:solidFill>
                <a:latin typeface="Calibri"/>
              </a:rPr>
              <a:t> a </a:t>
            </a:r>
            <a:r>
              <a:rPr lang="it-IT" altLang="it-IT" sz="1800" u="sng" dirty="0" err="1">
                <a:solidFill>
                  <a:prstClr val="black"/>
                </a:solidFill>
                <a:latin typeface="Calibri"/>
              </a:rPr>
              <a:t>complaint</a:t>
            </a:r>
            <a:r>
              <a:rPr lang="it-IT" altLang="it-IT" sz="1800" dirty="0">
                <a:solidFill>
                  <a:prstClr val="black"/>
                </a:solidFill>
                <a:latin typeface="Calibri"/>
              </a:rPr>
              <a:t> – the recovery – can </a:t>
            </a:r>
            <a:r>
              <a:rPr lang="it-IT" altLang="it-IT" sz="1800" dirty="0" err="1">
                <a:solidFill>
                  <a:prstClr val="black"/>
                </a:solidFill>
                <a:latin typeface="Calibri"/>
              </a:rPr>
              <a:t>determine</a:t>
            </a:r>
            <a:r>
              <a:rPr lang="it-IT" altLang="it-IT" sz="1800" dirty="0">
                <a:solidFill>
                  <a:prstClr val="black"/>
                </a:solidFill>
                <a:latin typeface="Calibri"/>
              </a:rPr>
              <a:t> the </a:t>
            </a:r>
            <a:r>
              <a:rPr lang="it-IT" altLang="it-IT" sz="1800" dirty="0" err="1">
                <a:solidFill>
                  <a:prstClr val="black"/>
                </a:solidFill>
                <a:latin typeface="Calibri"/>
              </a:rPr>
              <a:t>quality</a:t>
            </a:r>
            <a:r>
              <a:rPr lang="it-IT" altLang="it-IT" sz="1800" dirty="0">
                <a:solidFill>
                  <a:prstClr val="black"/>
                </a:solidFill>
                <a:latin typeface="Calibri"/>
              </a:rPr>
              <a:t> of </a:t>
            </a:r>
            <a:r>
              <a:rPr lang="it-IT" altLang="it-IT" sz="1800" dirty="0">
                <a:solidFill>
                  <a:prstClr val="black"/>
                </a:solidFill>
                <a:effectLst>
                  <a:outerShdw blurRad="38100" dist="38100" dir="2700000" algn="tl">
                    <a:srgbClr val="000000">
                      <a:alpha val="43137"/>
                    </a:srgbClr>
                  </a:outerShdw>
                </a:effectLst>
                <a:latin typeface="Calibri"/>
              </a:rPr>
              <a:t>the future </a:t>
            </a:r>
            <a:r>
              <a:rPr lang="it-IT" altLang="it-IT" sz="1800" dirty="0" err="1">
                <a:solidFill>
                  <a:prstClr val="black"/>
                </a:solidFill>
                <a:effectLst>
                  <a:outerShdw blurRad="38100" dist="38100" dir="2700000" algn="tl">
                    <a:srgbClr val="000000">
                      <a:alpha val="43137"/>
                    </a:srgbClr>
                  </a:outerShdw>
                </a:effectLst>
                <a:latin typeface="Calibri"/>
              </a:rPr>
              <a:t>relationship</a:t>
            </a:r>
            <a:r>
              <a:rPr lang="it-IT" altLang="it-IT" sz="1800" dirty="0">
                <a:solidFill>
                  <a:prstClr val="black"/>
                </a:solidFill>
                <a:latin typeface="Calibri"/>
              </a:rPr>
              <a:t>.</a:t>
            </a:r>
          </a:p>
          <a:p>
            <a:endParaRPr lang="it-IT" sz="1800" dirty="0">
              <a:solidFill>
                <a:prstClr val="black"/>
              </a:solidFill>
              <a:latin typeface="Calibri"/>
            </a:endParaRPr>
          </a:p>
        </p:txBody>
      </p:sp>
      <p:sp>
        <p:nvSpPr>
          <p:cNvPr id="11" name="Rectangle 2"/>
          <p:cNvSpPr>
            <a:spLocks noGrp="1" noChangeArrowheads="1"/>
          </p:cNvSpPr>
          <p:nvPr>
            <p:ph type="title"/>
          </p:nvPr>
        </p:nvSpPr>
        <p:spPr bwMode="auto">
          <a:xfrm>
            <a:off x="1036973" y="392267"/>
            <a:ext cx="7070054" cy="664244"/>
          </a:xfrm>
          <a:prstGeom prst="rect">
            <a:avLst/>
          </a:prstGeom>
          <a:noFill/>
          <a:ln w="9525">
            <a:noFill/>
            <a:miter lim="800000"/>
            <a:headEnd/>
            <a:tailEnd/>
          </a:ln>
          <a:effectLst/>
        </p:spPr>
        <p:txBody>
          <a:bodyPr vert="horz" wrap="square" lIns="48221" tIns="24110" rIns="48221" bIns="24110" rtlCol="0" anchor="ctr">
            <a:spAutoFit/>
          </a:bodyPr>
          <a:lstStyle/>
          <a:p>
            <a:pPr lvl="0" eaLnBrk="0" fontAlgn="base" hangingPunct="0">
              <a:spcAft>
                <a:spcPct val="0"/>
              </a:spcAft>
            </a:pPr>
            <a:r>
              <a:rPr lang="it-IT" sz="4000" b="1" dirty="0">
                <a:solidFill>
                  <a:schemeClr val="tx2">
                    <a:lumMod val="50000"/>
                    <a:lumOff val="50000"/>
                  </a:schemeClr>
                </a:solidFill>
                <a:cs typeface="Times New Roman" panose="02020603050405020304" pitchFamily="18" charset="0"/>
              </a:rPr>
              <a:t> </a:t>
            </a:r>
            <a:r>
              <a:rPr lang="it-IT" sz="4000" b="1" dirty="0">
                <a:solidFill>
                  <a:schemeClr val="bg1">
                    <a:lumMod val="65000"/>
                  </a:schemeClr>
                </a:solidFill>
                <a:cs typeface="Times New Roman" panose="02020603050405020304" pitchFamily="18" charset="0"/>
              </a:rPr>
              <a:t>(2) Special Market</a:t>
            </a:r>
            <a:r>
              <a:rPr lang="it-IT" sz="4000" b="1" dirty="0">
                <a:solidFill>
                  <a:schemeClr val="accent6">
                    <a:lumMod val="60000"/>
                    <a:lumOff val="40000"/>
                  </a:schemeClr>
                </a:solidFill>
                <a:cs typeface="Times New Roman" panose="02020603050405020304" pitchFamily="18" charset="0"/>
              </a:rPr>
              <a:t> </a:t>
            </a:r>
            <a:r>
              <a:rPr lang="it-IT" sz="4000" b="1" dirty="0" err="1">
                <a:solidFill>
                  <a:schemeClr val="accent6">
                    <a:lumMod val="60000"/>
                    <a:lumOff val="40000"/>
                  </a:schemeClr>
                </a:solidFill>
                <a:cs typeface="Times New Roman" panose="02020603050405020304" pitchFamily="18" charset="0"/>
              </a:rPr>
              <a:t>Relationships</a:t>
            </a:r>
            <a:endParaRPr lang="it-IT" sz="4000" b="1" dirty="0">
              <a:solidFill>
                <a:schemeClr val="bg1">
                  <a:lumMod val="65000"/>
                </a:schemeClr>
              </a:solidFill>
              <a:cs typeface="Times New Roman" panose="02020603050405020304" pitchFamily="18" charset="0"/>
            </a:endParaRPr>
          </a:p>
        </p:txBody>
      </p:sp>
      <p:sp>
        <p:nvSpPr>
          <p:cNvPr id="2" name="Rectangle 1">
            <a:extLst>
              <a:ext uri="{FF2B5EF4-FFF2-40B4-BE49-F238E27FC236}">
                <a16:creationId xmlns:a16="http://schemas.microsoft.com/office/drawing/2014/main" id="{E2CDD8A1-B66B-4BE3-829A-F8FF48D0A39D}"/>
              </a:ext>
            </a:extLst>
          </p:cNvPr>
          <p:cNvSpPr>
            <a:spLocks noChangeArrowheads="1"/>
          </p:cNvSpPr>
          <p:nvPr/>
        </p:nvSpPr>
        <p:spPr bwMode="auto">
          <a:xfrm>
            <a:off x="1325005" y="3524932"/>
            <a:ext cx="6782022"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it-IT" altLang="it-IT" dirty="0">
                <a:solidFill>
                  <a:prstClr val="black"/>
                </a:solidFill>
                <a:latin typeface="Calibri"/>
              </a:rPr>
              <a:t>Production and delivery of services involve the customer in an interactive </a:t>
            </a:r>
            <a:r>
              <a:rPr lang="it-IT" altLang="it-IT" dirty="0" err="1">
                <a:solidFill>
                  <a:prstClr val="black"/>
                </a:solidFill>
                <a:latin typeface="Calibri"/>
              </a:rPr>
              <a:t>relationship</a:t>
            </a:r>
            <a:r>
              <a:rPr lang="it-IT" altLang="it-IT" dirty="0">
                <a:solidFill>
                  <a:prstClr val="black"/>
                </a:solidFill>
                <a:latin typeface="Calibri"/>
              </a:rPr>
              <a:t> with the service provider, </a:t>
            </a:r>
            <a:r>
              <a:rPr lang="it-IT" altLang="it-IT" dirty="0" err="1">
                <a:solidFill>
                  <a:prstClr val="black"/>
                </a:solidFill>
                <a:latin typeface="Calibri"/>
              </a:rPr>
              <a:t>often</a:t>
            </a:r>
            <a:r>
              <a:rPr lang="it-IT" altLang="it-IT" dirty="0">
                <a:solidFill>
                  <a:prstClr val="black"/>
                </a:solidFill>
                <a:latin typeface="Calibri"/>
              </a:rPr>
              <a:t> </a:t>
            </a:r>
            <a:r>
              <a:rPr lang="it-IT" altLang="it-IT" dirty="0" err="1">
                <a:solidFill>
                  <a:prstClr val="black"/>
                </a:solidFill>
                <a:latin typeface="Calibri"/>
              </a:rPr>
              <a:t>referred</a:t>
            </a:r>
            <a:r>
              <a:rPr lang="it-IT" altLang="it-IT" dirty="0">
                <a:solidFill>
                  <a:prstClr val="black"/>
                </a:solidFill>
                <a:latin typeface="Calibri"/>
              </a:rPr>
              <a:t> to </a:t>
            </a:r>
            <a:r>
              <a:rPr lang="it-IT" altLang="it-IT" dirty="0" err="1">
                <a:solidFill>
                  <a:prstClr val="black"/>
                </a:solidFill>
                <a:latin typeface="Calibri"/>
              </a:rPr>
              <a:t>as</a:t>
            </a:r>
            <a:r>
              <a:rPr lang="it-IT" altLang="it-IT" dirty="0">
                <a:solidFill>
                  <a:prstClr val="black"/>
                </a:solidFill>
                <a:latin typeface="Calibri"/>
              </a:rPr>
              <a:t> the </a:t>
            </a:r>
            <a:r>
              <a:rPr lang="it-IT" altLang="it-IT" dirty="0">
                <a:solidFill>
                  <a:prstClr val="black"/>
                </a:solidFill>
                <a:effectLst>
                  <a:outerShdw blurRad="38100" dist="38100" dir="2700000" algn="tl">
                    <a:srgbClr val="000000">
                      <a:alpha val="43137"/>
                    </a:srgbClr>
                  </a:outerShdw>
                </a:effectLst>
                <a:latin typeface="Calibri"/>
              </a:rPr>
              <a:t>moment of truth </a:t>
            </a:r>
            <a:r>
              <a:rPr lang="it-IT" altLang="it-IT" dirty="0">
                <a:solidFill>
                  <a:prstClr val="black"/>
                </a:solidFill>
                <a:latin typeface="Calibri"/>
              </a:rPr>
              <a:t>(</a:t>
            </a:r>
            <a:r>
              <a:rPr lang="it-IT" altLang="it-IT" i="1" dirty="0">
                <a:solidFill>
                  <a:prstClr val="black"/>
                </a:solidFill>
                <a:latin typeface="Calibri"/>
              </a:rPr>
              <a:t>Service </a:t>
            </a:r>
            <a:r>
              <a:rPr lang="it-IT" altLang="it-IT" i="1" dirty="0" err="1">
                <a:solidFill>
                  <a:prstClr val="black"/>
                </a:solidFill>
                <a:latin typeface="Calibri"/>
              </a:rPr>
              <a:t>encounter</a:t>
            </a:r>
            <a:r>
              <a:rPr lang="it-IT" altLang="it-IT" dirty="0">
                <a:solidFill>
                  <a:prstClr val="black"/>
                </a:solidFill>
                <a:latin typeface="Calibri"/>
              </a:rPr>
              <a:t>).</a:t>
            </a:r>
          </a:p>
          <a:p>
            <a:pPr algn="just"/>
            <a:endParaRPr lang="it-IT" altLang="it-IT" dirty="0">
              <a:solidFill>
                <a:prstClr val="black"/>
              </a:solidFill>
              <a:latin typeface="Calibri"/>
            </a:endParaRPr>
          </a:p>
        </p:txBody>
      </p:sp>
      <p:sp>
        <p:nvSpPr>
          <p:cNvPr id="3" name="Rettangolo 2">
            <a:extLst>
              <a:ext uri="{FF2B5EF4-FFF2-40B4-BE49-F238E27FC236}">
                <a16:creationId xmlns:a16="http://schemas.microsoft.com/office/drawing/2014/main" id="{120A4731-853C-409E-B56E-51A4F85D3060}"/>
              </a:ext>
            </a:extLst>
          </p:cNvPr>
          <p:cNvSpPr/>
          <p:nvPr/>
        </p:nvSpPr>
        <p:spPr>
          <a:xfrm>
            <a:off x="1325005" y="1412776"/>
            <a:ext cx="6782022" cy="923330"/>
          </a:xfrm>
          <a:prstGeom prst="rect">
            <a:avLst/>
          </a:prstGeom>
        </p:spPr>
        <p:txBody>
          <a:bodyPr wrap="square">
            <a:spAutoFit/>
          </a:bodyPr>
          <a:lstStyle/>
          <a:p>
            <a:pPr algn="just" eaLnBrk="0" fontAlgn="base" hangingPunct="0">
              <a:spcBef>
                <a:spcPct val="0"/>
              </a:spcBef>
              <a:spcAft>
                <a:spcPct val="0"/>
              </a:spcAft>
            </a:pPr>
            <a:r>
              <a:rPr lang="it-IT" altLang="it-IT" dirty="0">
                <a:solidFill>
                  <a:prstClr val="black"/>
                </a:solidFill>
                <a:latin typeface="Calibri"/>
              </a:rPr>
              <a:t>A </a:t>
            </a:r>
            <a:r>
              <a:rPr lang="it-IT" altLang="it-IT" dirty="0" err="1">
                <a:solidFill>
                  <a:prstClr val="black"/>
                </a:solidFill>
                <a:latin typeface="Calibri"/>
              </a:rPr>
              <a:t>condition</a:t>
            </a:r>
            <a:r>
              <a:rPr lang="it-IT" altLang="it-IT" dirty="0">
                <a:solidFill>
                  <a:prstClr val="black"/>
                </a:solidFill>
                <a:latin typeface="Calibri"/>
              </a:rPr>
              <a:t> for success </a:t>
            </a:r>
            <a:r>
              <a:rPr lang="it-IT" altLang="it-IT" dirty="0" err="1">
                <a:solidFill>
                  <a:prstClr val="black"/>
                </a:solidFill>
                <a:latin typeface="Calibri"/>
              </a:rPr>
              <a:t>is</a:t>
            </a:r>
            <a:r>
              <a:rPr lang="it-IT" altLang="it-IT" dirty="0">
                <a:solidFill>
                  <a:prstClr val="black"/>
                </a:solidFill>
                <a:latin typeface="Calibri"/>
              </a:rPr>
              <a:t> the </a:t>
            </a:r>
            <a:r>
              <a:rPr lang="it-IT" altLang="it-IT" dirty="0" err="1">
                <a:solidFill>
                  <a:prstClr val="black"/>
                </a:solidFill>
                <a:latin typeface="Calibri"/>
              </a:rPr>
              <a:t>understanding</a:t>
            </a:r>
            <a:r>
              <a:rPr lang="it-IT" altLang="it-IT" dirty="0">
                <a:solidFill>
                  <a:prstClr val="black"/>
                </a:solidFill>
                <a:latin typeface="Calibri"/>
              </a:rPr>
              <a:t> of the </a:t>
            </a:r>
            <a:r>
              <a:rPr lang="it-IT" altLang="it-IT" dirty="0" err="1">
                <a:solidFill>
                  <a:prstClr val="black"/>
                </a:solidFill>
                <a:effectLst>
                  <a:outerShdw blurRad="38100" dist="38100" dir="2700000" algn="tl">
                    <a:srgbClr val="000000">
                      <a:alpha val="43137"/>
                    </a:srgbClr>
                  </a:outerShdw>
                </a:effectLst>
                <a:latin typeface="Calibri"/>
              </a:rPr>
              <a:t>customer’s</a:t>
            </a:r>
            <a:r>
              <a:rPr lang="it-IT" altLang="it-IT" dirty="0">
                <a:solidFill>
                  <a:prstClr val="black"/>
                </a:solidFill>
                <a:effectLst>
                  <a:outerShdw blurRad="38100" dist="38100" dir="2700000" algn="tl">
                    <a:srgbClr val="000000">
                      <a:alpha val="43137"/>
                    </a:srgbClr>
                  </a:outerShdw>
                </a:effectLst>
                <a:latin typeface="Calibri"/>
              </a:rPr>
              <a:t> customer</a:t>
            </a:r>
            <a:r>
              <a:rPr lang="it-IT" altLang="it-IT" dirty="0">
                <a:solidFill>
                  <a:prstClr val="black"/>
                </a:solidFill>
                <a:latin typeface="Calibri"/>
              </a:rPr>
              <a:t>; and </a:t>
            </a:r>
            <a:r>
              <a:rPr lang="it-IT" altLang="it-IT" dirty="0" err="1">
                <a:solidFill>
                  <a:prstClr val="black"/>
                </a:solidFill>
                <a:latin typeface="Calibri"/>
              </a:rPr>
              <a:t>what</a:t>
            </a:r>
            <a:r>
              <a:rPr lang="it-IT" altLang="it-IT" dirty="0">
                <a:solidFill>
                  <a:prstClr val="black"/>
                </a:solidFill>
                <a:latin typeface="Calibri"/>
              </a:rPr>
              <a:t> sup­pliers can do to help </a:t>
            </a:r>
            <a:r>
              <a:rPr lang="it-IT" altLang="it-IT" dirty="0" err="1">
                <a:solidFill>
                  <a:prstClr val="black"/>
                </a:solidFill>
                <a:latin typeface="Calibri"/>
              </a:rPr>
              <a:t>their</a:t>
            </a:r>
            <a:r>
              <a:rPr lang="it-IT" altLang="it-IT" dirty="0">
                <a:solidFill>
                  <a:prstClr val="black"/>
                </a:solidFill>
                <a:latin typeface="Calibri"/>
              </a:rPr>
              <a:t> customers </a:t>
            </a:r>
            <a:r>
              <a:rPr lang="it-IT" altLang="it-IT" dirty="0" err="1">
                <a:solidFill>
                  <a:prstClr val="black"/>
                </a:solidFill>
                <a:latin typeface="Calibri"/>
              </a:rPr>
              <a:t>become</a:t>
            </a:r>
            <a:r>
              <a:rPr lang="it-IT" altLang="it-IT" dirty="0">
                <a:solidFill>
                  <a:prstClr val="black"/>
                </a:solidFill>
                <a:latin typeface="Calibri"/>
              </a:rPr>
              <a:t> </a:t>
            </a:r>
            <a:r>
              <a:rPr lang="it-IT" altLang="it-IT" dirty="0" err="1">
                <a:solidFill>
                  <a:prstClr val="black"/>
                </a:solidFill>
                <a:latin typeface="Calibri"/>
              </a:rPr>
              <a:t>successful</a:t>
            </a:r>
            <a:r>
              <a:rPr lang="it-IT" altLang="it-IT" dirty="0">
                <a:solidFill>
                  <a:prstClr val="black"/>
                </a:solidFill>
                <a:latin typeface="Calibri"/>
              </a:rPr>
              <a:t>.</a:t>
            </a:r>
          </a:p>
        </p:txBody>
      </p:sp>
      <p:sp>
        <p:nvSpPr>
          <p:cNvPr id="6" name="Rettangolo 5">
            <a:extLst>
              <a:ext uri="{FF2B5EF4-FFF2-40B4-BE49-F238E27FC236}">
                <a16:creationId xmlns:a16="http://schemas.microsoft.com/office/drawing/2014/main" id="{EA1854ED-0121-4F64-976E-76F35993A9A0}"/>
              </a:ext>
            </a:extLst>
          </p:cNvPr>
          <p:cNvSpPr/>
          <p:nvPr/>
        </p:nvSpPr>
        <p:spPr>
          <a:xfrm>
            <a:off x="2545493" y="2301636"/>
            <a:ext cx="5556260" cy="1477328"/>
          </a:xfrm>
          <a:prstGeom prst="rect">
            <a:avLst/>
          </a:prstGeom>
        </p:spPr>
        <p:txBody>
          <a:bodyPr wrap="square">
            <a:spAutoFit/>
          </a:bodyPr>
          <a:lstStyle/>
          <a:p>
            <a:pPr algn="just"/>
            <a:r>
              <a:rPr lang="it-IT" altLang="it-IT" dirty="0">
                <a:solidFill>
                  <a:prstClr val="black"/>
                </a:solidFill>
                <a:latin typeface="Calibri"/>
              </a:rPr>
              <a:t>To</a:t>
            </a:r>
            <a:r>
              <a:rPr lang="it-IT" altLang="it-IT" b="1" dirty="0">
                <a:solidFill>
                  <a:prstClr val="black"/>
                </a:solidFill>
                <a:latin typeface="Calibri"/>
              </a:rPr>
              <a:t> </a:t>
            </a:r>
            <a:r>
              <a:rPr lang="it-IT" altLang="it-IT" dirty="0">
                <a:solidFill>
                  <a:prstClr val="black"/>
                </a:solidFill>
                <a:latin typeface="Calibri"/>
              </a:rPr>
              <a:t>create a </a:t>
            </a:r>
            <a:r>
              <a:rPr lang="it-IT" altLang="it-IT" dirty="0">
                <a:solidFill>
                  <a:prstClr val="black"/>
                </a:solidFill>
                <a:effectLst>
                  <a:outerShdw blurRad="38100" dist="38100" dir="2700000" algn="tl">
                    <a:srgbClr val="000000">
                      <a:alpha val="43137"/>
                    </a:srgbClr>
                  </a:outerShdw>
                </a:effectLst>
                <a:latin typeface="Calibri"/>
              </a:rPr>
              <a:t>long-</a:t>
            </a:r>
            <a:r>
              <a:rPr lang="it-IT" altLang="it-IT" dirty="0" err="1">
                <a:solidFill>
                  <a:prstClr val="black"/>
                </a:solidFill>
                <a:effectLst>
                  <a:outerShdw blurRad="38100" dist="38100" dir="2700000" algn="tl">
                    <a:srgbClr val="000000">
                      <a:alpha val="43137"/>
                    </a:srgbClr>
                  </a:outerShdw>
                </a:effectLst>
                <a:latin typeface="Calibri"/>
              </a:rPr>
              <a:t>term</a:t>
            </a:r>
            <a:r>
              <a:rPr lang="it-IT" altLang="it-IT" dirty="0">
                <a:solidFill>
                  <a:prstClr val="black"/>
                </a:solidFill>
                <a:latin typeface="Calibri"/>
              </a:rPr>
              <a:t> </a:t>
            </a:r>
            <a:r>
              <a:rPr lang="it-IT" altLang="it-IT" dirty="0" err="1">
                <a:solidFill>
                  <a:prstClr val="black"/>
                </a:solidFill>
                <a:latin typeface="Calibri"/>
              </a:rPr>
              <a:t>sustaining</a:t>
            </a:r>
            <a:r>
              <a:rPr lang="it-IT" altLang="it-IT" dirty="0">
                <a:solidFill>
                  <a:prstClr val="black"/>
                </a:solidFill>
                <a:latin typeface="Calibri"/>
              </a:rPr>
              <a:t> </a:t>
            </a:r>
            <a:r>
              <a:rPr lang="it-IT" altLang="it-IT" dirty="0" err="1">
                <a:solidFill>
                  <a:prstClr val="black"/>
                </a:solidFill>
                <a:latin typeface="Calibri"/>
              </a:rPr>
              <a:t>relationship</a:t>
            </a:r>
            <a:r>
              <a:rPr lang="it-IT" altLang="it-IT" dirty="0">
                <a:solidFill>
                  <a:prstClr val="black"/>
                </a:solidFill>
                <a:latin typeface="Calibri"/>
              </a:rPr>
              <a:t>, </a:t>
            </a:r>
            <a:r>
              <a:rPr lang="it-IT" altLang="it-IT" dirty="0" err="1">
                <a:solidFill>
                  <a:prstClr val="black"/>
                </a:solidFill>
                <a:latin typeface="Calibri"/>
              </a:rPr>
              <a:t>it</a:t>
            </a:r>
            <a:r>
              <a:rPr lang="it-IT" altLang="it-IT" dirty="0">
                <a:solidFill>
                  <a:prstClr val="black"/>
                </a:solidFill>
                <a:latin typeface="Calibri"/>
              </a:rPr>
              <a:t> </a:t>
            </a:r>
            <a:r>
              <a:rPr lang="it-IT" altLang="it-IT" dirty="0" err="1">
                <a:solidFill>
                  <a:prstClr val="black"/>
                </a:solidFill>
                <a:latin typeface="Calibri"/>
              </a:rPr>
              <a:t>has</a:t>
            </a:r>
            <a:r>
              <a:rPr lang="it-IT" altLang="it-IT" dirty="0">
                <a:solidFill>
                  <a:prstClr val="black"/>
                </a:solidFill>
                <a:latin typeface="Calibri"/>
              </a:rPr>
              <a:t> </a:t>
            </a:r>
            <a:r>
              <a:rPr lang="it-IT" altLang="it-IT" dirty="0" err="1">
                <a:solidFill>
                  <a:prstClr val="black"/>
                </a:solidFill>
                <a:latin typeface="Calibri"/>
              </a:rPr>
              <a:t>become</a:t>
            </a:r>
            <a:r>
              <a:rPr lang="it-IT" altLang="it-IT" dirty="0">
                <a:solidFill>
                  <a:prstClr val="black"/>
                </a:solidFill>
                <a:latin typeface="Calibri"/>
              </a:rPr>
              <a:t> </a:t>
            </a:r>
            <a:r>
              <a:rPr lang="it-IT" altLang="it-IT" dirty="0" err="1">
                <a:solidFill>
                  <a:prstClr val="black"/>
                </a:solidFill>
                <a:latin typeface="Calibri"/>
              </a:rPr>
              <a:t>increasingly</a:t>
            </a:r>
            <a:r>
              <a:rPr lang="it-IT" altLang="it-IT" dirty="0">
                <a:solidFill>
                  <a:prstClr val="black"/>
                </a:solidFill>
                <a:latin typeface="Calibri"/>
              </a:rPr>
              <a:t> common to </a:t>
            </a:r>
            <a:r>
              <a:rPr lang="it-IT" altLang="it-IT" dirty="0" err="1">
                <a:solidFill>
                  <a:prstClr val="black"/>
                </a:solidFill>
                <a:latin typeface="Calibri"/>
              </a:rPr>
              <a:t>enlist</a:t>
            </a:r>
            <a:r>
              <a:rPr lang="it-IT" altLang="it-IT" dirty="0">
                <a:solidFill>
                  <a:prstClr val="black"/>
                </a:solidFill>
                <a:latin typeface="Calibri"/>
              </a:rPr>
              <a:t> customers </a:t>
            </a:r>
            <a:r>
              <a:rPr lang="it-IT" altLang="it-IT" dirty="0" err="1">
                <a:solidFill>
                  <a:prstClr val="black"/>
                </a:solidFill>
                <a:latin typeface="Calibri"/>
              </a:rPr>
              <a:t>as</a:t>
            </a:r>
            <a:r>
              <a:rPr lang="it-IT" altLang="it-IT" dirty="0">
                <a:solidFill>
                  <a:prstClr val="black"/>
                </a:solidFill>
                <a:latin typeface="Calibri"/>
              </a:rPr>
              <a:t> </a:t>
            </a:r>
            <a:r>
              <a:rPr lang="it-IT" altLang="it-IT" dirty="0" err="1">
                <a:solidFill>
                  <a:prstClr val="black"/>
                </a:solidFill>
                <a:latin typeface="Calibri"/>
              </a:rPr>
              <a:t>members</a:t>
            </a:r>
            <a:r>
              <a:rPr lang="it-IT" altLang="it-IT" dirty="0">
                <a:solidFill>
                  <a:prstClr val="black"/>
                </a:solidFill>
                <a:latin typeface="Calibri"/>
              </a:rPr>
              <a:t> of </a:t>
            </a:r>
            <a:r>
              <a:rPr lang="it-IT" altLang="it-IT" dirty="0" err="1">
                <a:solidFill>
                  <a:prstClr val="black"/>
                </a:solidFill>
                <a:latin typeface="Calibri"/>
              </a:rPr>
              <a:t>various</a:t>
            </a:r>
            <a:r>
              <a:rPr lang="it-IT" altLang="it-IT" dirty="0">
                <a:solidFill>
                  <a:prstClr val="black"/>
                </a:solidFill>
                <a:latin typeface="Calibri"/>
              </a:rPr>
              <a:t> </a:t>
            </a:r>
            <a:r>
              <a:rPr lang="it-IT" altLang="it-IT" dirty="0">
                <a:solidFill>
                  <a:prstClr val="black"/>
                </a:solidFill>
                <a:effectLst>
                  <a:outerShdw blurRad="38100" dist="38100" dir="2700000" algn="tl">
                    <a:srgbClr val="000000">
                      <a:alpha val="43137"/>
                    </a:srgbClr>
                  </a:outerShdw>
                </a:effectLst>
                <a:latin typeface="Calibri"/>
              </a:rPr>
              <a:t>loyalty </a:t>
            </a:r>
            <a:r>
              <a:rPr lang="it-IT" altLang="it-IT" dirty="0" err="1">
                <a:solidFill>
                  <a:prstClr val="black"/>
                </a:solidFill>
                <a:effectLst>
                  <a:outerShdw blurRad="38100" dist="38100" dir="2700000" algn="tl">
                    <a:srgbClr val="000000">
                      <a:alpha val="43137"/>
                    </a:srgbClr>
                  </a:outerShdw>
                </a:effectLst>
                <a:latin typeface="Calibri"/>
              </a:rPr>
              <a:t>programmes</a:t>
            </a:r>
            <a:r>
              <a:rPr lang="it-IT" altLang="it-IT" dirty="0">
                <a:solidFill>
                  <a:prstClr val="black"/>
                </a:solidFill>
                <a:latin typeface="Calibri"/>
              </a:rPr>
              <a:t>.</a:t>
            </a:r>
          </a:p>
          <a:p>
            <a:pPr algn="just"/>
            <a:br>
              <a:rPr lang="it-IT" altLang="it-IT" dirty="0">
                <a:solidFill>
                  <a:prstClr val="black"/>
                </a:solidFill>
                <a:latin typeface="Calibri"/>
              </a:rPr>
            </a:br>
            <a:endParaRPr lang="it-IT" dirty="0">
              <a:solidFill>
                <a:prstClr val="black"/>
              </a:solidFill>
              <a:latin typeface="Calibri"/>
            </a:endParaRPr>
          </a:p>
        </p:txBody>
      </p:sp>
      <p:pic>
        <p:nvPicPr>
          <p:cNvPr id="2051" name="Picture 3" descr="Special Svg Png Icon Free Download (#214991) - OnlineWebFonts.COM">
            <a:extLst>
              <a:ext uri="{FF2B5EF4-FFF2-40B4-BE49-F238E27FC236}">
                <a16:creationId xmlns:a16="http://schemas.microsoft.com/office/drawing/2014/main" id="{2F447829-6605-4AB5-8E42-152BEC86E0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68675"/>
            <a:ext cx="482103" cy="711428"/>
          </a:xfrm>
          <a:prstGeom prst="rect">
            <a:avLst/>
          </a:prstGeom>
          <a:noFill/>
          <a:extLst>
            <a:ext uri="{909E8E84-426E-40DD-AFC4-6F175D3DCCD1}">
              <a14:hiddenFill xmlns:a14="http://schemas.microsoft.com/office/drawing/2010/main">
                <a:solidFill>
                  <a:srgbClr val="FFFFFF"/>
                </a:solidFill>
              </a14:hiddenFill>
            </a:ext>
          </a:extLst>
        </p:spPr>
      </p:pic>
      <p:sp>
        <p:nvSpPr>
          <p:cNvPr id="14" name="Segnaposto numero diapositiva 3">
            <a:extLst>
              <a:ext uri="{FF2B5EF4-FFF2-40B4-BE49-F238E27FC236}">
                <a16:creationId xmlns:a16="http://schemas.microsoft.com/office/drawing/2014/main" id="{1583E03D-228C-4861-B360-683F8E031269}"/>
              </a:ext>
            </a:extLst>
          </p:cNvPr>
          <p:cNvSpPr txBox="1">
            <a:spLocks/>
          </p:cNvSpPr>
          <p:nvPr/>
        </p:nvSpPr>
        <p:spPr>
          <a:xfrm>
            <a:off x="6865303" y="6328811"/>
            <a:ext cx="1600200" cy="273844"/>
          </a:xfrm>
          <a:prstGeom prst="rect">
            <a:avLst/>
          </a:prstGeom>
        </p:spPr>
        <p:txBody>
          <a:bodyPr vert="horz" lIns="68580" tIns="34290" rIns="68580" bIns="34290" rtlCol="0" anchor="ctr"/>
          <a:lstStyle>
            <a:defPPr>
              <a:defRPr lang="it-IT"/>
            </a:defPPr>
            <a:lvl1pPr marL="0" algn="r" defTabSz="914400" rtl="0" eaLnBrk="1" latinLnBrk="0" hangingPunct="1">
              <a:defRPr sz="1200" kern="1200">
                <a:solidFill>
                  <a:schemeClr val="tx1">
                    <a:tint val="75000"/>
                  </a:schemeClr>
                </a:solidFill>
                <a:latin typeface="Berlin Sans FB Dem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a:solidFill>
                  <a:prstClr val="black"/>
                </a:solidFill>
              </a:rPr>
              <a:pPr/>
              <a:t>21</a:t>
            </a:fld>
            <a:endParaRPr lang="it-IT" sz="1800" dirty="0">
              <a:solidFill>
                <a:prstClr val="black"/>
              </a:solidFill>
            </a:endParaRPr>
          </a:p>
        </p:txBody>
      </p:sp>
      <p:pic>
        <p:nvPicPr>
          <p:cNvPr id="2055" name="Picture 7" descr="Risultati immagini per complaint icon">
            <a:extLst>
              <a:ext uri="{FF2B5EF4-FFF2-40B4-BE49-F238E27FC236}">
                <a16:creationId xmlns:a16="http://schemas.microsoft.com/office/drawing/2014/main" id="{04CE6681-8361-4755-87BC-C2EBB76C6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918" y="4215543"/>
            <a:ext cx="771146" cy="65959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Risultati immagini per loyalty icon">
            <a:extLst>
              <a:ext uri="{FF2B5EF4-FFF2-40B4-BE49-F238E27FC236}">
                <a16:creationId xmlns:a16="http://schemas.microsoft.com/office/drawing/2014/main" id="{41D42885-6DB9-414C-A03A-681DB968FF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0770" y="2636072"/>
            <a:ext cx="506366" cy="46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39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20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9"/>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ttangolo 4"/>
          <p:cNvSpPr/>
          <p:nvPr/>
        </p:nvSpPr>
        <p:spPr>
          <a:xfrm>
            <a:off x="1353786" y="5802189"/>
            <a:ext cx="6319127" cy="5262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spcBef>
                <a:spcPct val="0"/>
              </a:spcBef>
              <a:spcAft>
                <a:spcPct val="0"/>
              </a:spcAft>
            </a:pPr>
            <a:endParaRPr lang="it-IT" altLang="it-IT" dirty="0">
              <a:solidFill>
                <a:prstClr val="black"/>
              </a:solidFill>
              <a:latin typeface="Calibri"/>
            </a:endParaRPr>
          </a:p>
          <a:p>
            <a:pPr algn="just" eaLnBrk="0" fontAlgn="base" hangingPunct="0">
              <a:spcBef>
                <a:spcPct val="0"/>
              </a:spcBef>
              <a:spcAft>
                <a:spcPct val="0"/>
              </a:spcAft>
            </a:pPr>
            <a:r>
              <a:rPr lang="it-IT" altLang="it-IT" dirty="0">
                <a:solidFill>
                  <a:prstClr val="black"/>
                </a:solidFill>
                <a:latin typeface="Calibri"/>
              </a:rPr>
              <a:t>The </a:t>
            </a:r>
            <a:r>
              <a:rPr lang="it-IT" altLang="it-IT" b="1" dirty="0">
                <a:solidFill>
                  <a:prstClr val="black"/>
                </a:solidFill>
                <a:latin typeface="Calibri"/>
              </a:rPr>
              <a:t>media </a:t>
            </a:r>
            <a:r>
              <a:rPr lang="it-IT" altLang="it-IT" dirty="0">
                <a:solidFill>
                  <a:prstClr val="black"/>
                </a:solidFill>
                <a:latin typeface="Calibri"/>
              </a:rPr>
              <a:t>can be supportive or </a:t>
            </a:r>
            <a:r>
              <a:rPr lang="it-IT" altLang="it-IT" dirty="0" err="1">
                <a:solidFill>
                  <a:prstClr val="black"/>
                </a:solidFill>
                <a:latin typeface="Calibri"/>
              </a:rPr>
              <a:t>damaging</a:t>
            </a:r>
            <a:r>
              <a:rPr lang="it-IT" altLang="it-IT" dirty="0">
                <a:solidFill>
                  <a:prstClr val="black"/>
                </a:solidFill>
                <a:latin typeface="Calibri"/>
              </a:rPr>
              <a:t> to marketing and </a:t>
            </a:r>
            <a:r>
              <a:rPr lang="it-IT" altLang="it-IT" dirty="0" err="1">
                <a:solidFill>
                  <a:prstClr val="black"/>
                </a:solidFill>
                <a:latin typeface="Calibri"/>
              </a:rPr>
              <a:t>they</a:t>
            </a:r>
            <a:r>
              <a:rPr lang="it-IT" altLang="it-IT" dirty="0">
                <a:solidFill>
                  <a:prstClr val="black"/>
                </a:solidFill>
                <a:latin typeface="Calibri"/>
              </a:rPr>
              <a:t> are </a:t>
            </a:r>
            <a:r>
              <a:rPr lang="it-IT" altLang="it-IT" dirty="0" err="1">
                <a:solidFill>
                  <a:prstClr val="black"/>
                </a:solidFill>
                <a:latin typeface="Calibri"/>
              </a:rPr>
              <a:t>particularly</a:t>
            </a:r>
            <a:r>
              <a:rPr lang="it-IT" altLang="it-IT" dirty="0">
                <a:solidFill>
                  <a:prstClr val="black"/>
                </a:solidFill>
                <a:latin typeface="Calibri"/>
              </a:rPr>
              <a:t> </a:t>
            </a:r>
            <a:r>
              <a:rPr lang="it-IT" altLang="it-IT" dirty="0" err="1">
                <a:solidFill>
                  <a:prstClr val="black"/>
                </a:solidFill>
                <a:latin typeface="Calibri"/>
              </a:rPr>
              <a:t>influential</a:t>
            </a:r>
            <a:r>
              <a:rPr lang="it-IT" altLang="it-IT" dirty="0">
                <a:solidFill>
                  <a:prstClr val="black"/>
                </a:solidFill>
                <a:latin typeface="Calibri"/>
              </a:rPr>
              <a:t> in </a:t>
            </a:r>
            <a:r>
              <a:rPr lang="it-IT" altLang="it-IT" dirty="0" err="1">
                <a:solidFill>
                  <a:prstClr val="black"/>
                </a:solidFill>
                <a:latin typeface="Calibri"/>
              </a:rPr>
              <a:t>forming</a:t>
            </a:r>
            <a:r>
              <a:rPr lang="it-IT" altLang="it-IT" dirty="0">
                <a:solidFill>
                  <a:prstClr val="black"/>
                </a:solidFill>
                <a:latin typeface="Calibri"/>
              </a:rPr>
              <a:t> public opinion. </a:t>
            </a:r>
          </a:p>
          <a:p>
            <a:pPr algn="just"/>
            <a:endParaRPr lang="it-IT" dirty="0">
              <a:solidFill>
                <a:prstClr val="black"/>
              </a:solidFill>
              <a:latin typeface="Calibri"/>
            </a:endParaRPr>
          </a:p>
        </p:txBody>
      </p:sp>
      <p:grpSp>
        <p:nvGrpSpPr>
          <p:cNvPr id="7" name="Group 1"/>
          <p:cNvGrpSpPr>
            <a:grpSpLocks/>
          </p:cNvGrpSpPr>
          <p:nvPr/>
        </p:nvGrpSpPr>
        <p:grpSpPr bwMode="auto">
          <a:xfrm rot="5400000">
            <a:off x="4561384" y="3109228"/>
            <a:ext cx="122891" cy="7243155"/>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500">
                  <a:solidFill>
                    <a:prstClr val="black"/>
                  </a:solidFill>
                  <a:latin typeface="Calibri"/>
                </a:endParaRPr>
              </a:p>
            </p:txBody>
          </p:sp>
        </p:grpSp>
      </p:grpSp>
      <p:sp>
        <p:nvSpPr>
          <p:cNvPr id="10" name="Segnaposto numero diapositiva 3"/>
          <p:cNvSpPr>
            <a:spLocks noGrp="1"/>
          </p:cNvSpPr>
          <p:nvPr>
            <p:ph type="sldNum" sz="quarter" idx="12"/>
          </p:nvPr>
        </p:nvSpPr>
        <p:spPr>
          <a:xfrm>
            <a:off x="6749807" y="6257198"/>
            <a:ext cx="1600200" cy="273844"/>
          </a:xfrm>
        </p:spPr>
        <p:txBody>
          <a:bodyPr/>
          <a:lstStyle/>
          <a:p>
            <a:fld id="{B007B441-5312-499D-93C3-6E37886527FA}" type="slidenum">
              <a:rPr lang="it-IT" sz="1800" b="1">
                <a:solidFill>
                  <a:prstClr val="black"/>
                </a:solidFill>
                <a:latin typeface="Berlin Sans FB" panose="020E0602020502020306" pitchFamily="34" charset="0"/>
              </a:rPr>
              <a:pPr/>
              <a:t>22</a:t>
            </a:fld>
            <a:endParaRPr lang="it-IT" sz="1800" b="1" dirty="0">
              <a:solidFill>
                <a:prstClr val="black"/>
              </a:solidFill>
              <a:latin typeface="Berlin Sans FB" panose="020E0602020502020306" pitchFamily="34" charset="0"/>
            </a:endParaRPr>
          </a:p>
        </p:txBody>
      </p:sp>
      <p:sp>
        <p:nvSpPr>
          <p:cNvPr id="11" name="Rectangle 2"/>
          <p:cNvSpPr>
            <a:spLocks noGrp="1" noChangeArrowheads="1"/>
          </p:cNvSpPr>
          <p:nvPr>
            <p:ph type="title"/>
          </p:nvPr>
        </p:nvSpPr>
        <p:spPr bwMode="auto">
          <a:xfrm>
            <a:off x="1501672" y="279919"/>
            <a:ext cx="6172200" cy="664244"/>
          </a:xfrm>
          <a:prstGeom prst="rect">
            <a:avLst/>
          </a:prstGeom>
          <a:noFill/>
          <a:ln w="9525">
            <a:noFill/>
            <a:miter lim="800000"/>
            <a:headEnd/>
            <a:tailEnd/>
          </a:ln>
          <a:effectLst/>
        </p:spPr>
        <p:txBody>
          <a:bodyPr vert="horz" wrap="square" lIns="48221" tIns="24110" rIns="48221" bIns="24110" rtlCol="0" anchor="ctr">
            <a:spAutoFit/>
          </a:bodyPr>
          <a:lstStyle/>
          <a:p>
            <a:pPr defTabSz="475060" eaLnBrk="0" hangingPunct="0">
              <a:defRPr/>
            </a:pPr>
            <a:r>
              <a:rPr lang="it-IT" sz="4000" b="1" dirty="0">
                <a:solidFill>
                  <a:schemeClr val="tx2">
                    <a:lumMod val="50000"/>
                    <a:lumOff val="50000"/>
                  </a:schemeClr>
                </a:solidFill>
                <a:cs typeface="Times New Roman" panose="02020603050405020304" pitchFamily="18" charset="0"/>
              </a:rPr>
              <a:t> </a:t>
            </a:r>
            <a:r>
              <a:rPr lang="it-IT" sz="4000" b="1" dirty="0">
                <a:solidFill>
                  <a:schemeClr val="bg1">
                    <a:lumMod val="65000"/>
                  </a:schemeClr>
                </a:solidFill>
                <a:cs typeface="Times New Roman" panose="02020603050405020304" pitchFamily="18" charset="0"/>
              </a:rPr>
              <a:t>(3) Mega </a:t>
            </a:r>
            <a:r>
              <a:rPr lang="it-IT" sz="4000" b="1" dirty="0" err="1">
                <a:solidFill>
                  <a:schemeClr val="accent6">
                    <a:lumMod val="60000"/>
                    <a:lumOff val="40000"/>
                  </a:schemeClr>
                </a:solidFill>
                <a:cs typeface="Times New Roman" panose="02020603050405020304" pitchFamily="18" charset="0"/>
              </a:rPr>
              <a:t>Relationships</a:t>
            </a:r>
            <a:endParaRPr lang="it-IT" sz="4000" b="1" dirty="0">
              <a:solidFill>
                <a:schemeClr val="bg1">
                  <a:lumMod val="65000"/>
                </a:schemeClr>
              </a:solidFill>
              <a:cs typeface="Times New Roman" panose="02020603050405020304" pitchFamily="18" charset="0"/>
            </a:endParaRPr>
          </a:p>
        </p:txBody>
      </p:sp>
      <p:sp>
        <p:nvSpPr>
          <p:cNvPr id="2" name="Rettangolo 1">
            <a:extLst>
              <a:ext uri="{FF2B5EF4-FFF2-40B4-BE49-F238E27FC236}">
                <a16:creationId xmlns:a16="http://schemas.microsoft.com/office/drawing/2014/main" id="{F78BF61B-C627-4F29-90D3-DCD95038E250}"/>
              </a:ext>
            </a:extLst>
          </p:cNvPr>
          <p:cNvSpPr/>
          <p:nvPr/>
        </p:nvSpPr>
        <p:spPr>
          <a:xfrm>
            <a:off x="1375461" y="1121221"/>
            <a:ext cx="6283237" cy="1477328"/>
          </a:xfrm>
          <a:prstGeom prst="rect">
            <a:avLst/>
          </a:prstGeom>
        </p:spPr>
        <p:txBody>
          <a:bodyPr wrap="square">
            <a:spAutoFit/>
          </a:bodyPr>
          <a:lstStyle/>
          <a:p>
            <a:pPr algn="just"/>
            <a:r>
              <a:rPr lang="it-IT" dirty="0">
                <a:solidFill>
                  <a:prstClr val="black"/>
                </a:solidFill>
                <a:latin typeface="Calibri"/>
              </a:rPr>
              <a:t>Non market </a:t>
            </a:r>
            <a:r>
              <a:rPr lang="it-IT" dirty="0" err="1">
                <a:solidFill>
                  <a:prstClr val="black"/>
                </a:solidFill>
                <a:latin typeface="Calibri"/>
              </a:rPr>
              <a:t>relationship</a:t>
            </a:r>
            <a:r>
              <a:rPr lang="it-IT" dirty="0">
                <a:solidFill>
                  <a:prstClr val="black"/>
                </a:solidFill>
                <a:latin typeface="Calibri"/>
              </a:rPr>
              <a:t> go </a:t>
            </a:r>
            <a:r>
              <a:rPr lang="it-IT" dirty="0" err="1">
                <a:solidFill>
                  <a:prstClr val="black"/>
                </a:solidFill>
                <a:latin typeface="Calibri"/>
              </a:rPr>
              <a:t>beyond</a:t>
            </a:r>
            <a:r>
              <a:rPr lang="it-IT" dirty="0">
                <a:solidFill>
                  <a:prstClr val="black"/>
                </a:solidFill>
                <a:latin typeface="Calibri"/>
              </a:rPr>
              <a:t> </a:t>
            </a:r>
            <a:r>
              <a:rPr lang="it-IT" dirty="0" err="1">
                <a:solidFill>
                  <a:prstClr val="black"/>
                </a:solidFill>
                <a:latin typeface="Calibri"/>
              </a:rPr>
              <a:t>classical</a:t>
            </a:r>
            <a:r>
              <a:rPr lang="it-IT" dirty="0">
                <a:solidFill>
                  <a:prstClr val="black"/>
                </a:solidFill>
                <a:latin typeface="Calibri"/>
              </a:rPr>
              <a:t> </a:t>
            </a:r>
            <a:r>
              <a:rPr lang="it-IT" dirty="0" err="1">
                <a:solidFill>
                  <a:prstClr val="black"/>
                </a:solidFill>
                <a:latin typeface="Calibri"/>
              </a:rPr>
              <a:t>relationships</a:t>
            </a:r>
            <a:r>
              <a:rPr lang="it-IT" dirty="0">
                <a:solidFill>
                  <a:prstClr val="black"/>
                </a:solidFill>
                <a:latin typeface="Calibri"/>
              </a:rPr>
              <a:t> </a:t>
            </a:r>
            <a:r>
              <a:rPr lang="it-IT" dirty="0" err="1">
                <a:solidFill>
                  <a:prstClr val="black"/>
                </a:solidFill>
                <a:latin typeface="Calibri"/>
              </a:rPr>
              <a:t>firms</a:t>
            </a:r>
            <a:r>
              <a:rPr lang="it-IT" dirty="0">
                <a:solidFill>
                  <a:prstClr val="black"/>
                </a:solidFill>
                <a:latin typeface="Calibri"/>
              </a:rPr>
              <a:t>- stakeholders- shareholders to involve </a:t>
            </a:r>
            <a:r>
              <a:rPr lang="it-IT" dirty="0">
                <a:solidFill>
                  <a:srgbClr val="C0504D">
                    <a:lumMod val="75000"/>
                  </a:srgbClr>
                </a:solidFill>
                <a:latin typeface="Calibri"/>
              </a:rPr>
              <a:t>personal </a:t>
            </a:r>
            <a:r>
              <a:rPr lang="it-IT" dirty="0">
                <a:solidFill>
                  <a:prstClr val="black"/>
                </a:solidFill>
                <a:latin typeface="Calibri"/>
              </a:rPr>
              <a:t>and</a:t>
            </a:r>
            <a:r>
              <a:rPr lang="it-IT" dirty="0">
                <a:solidFill>
                  <a:srgbClr val="C0504D">
                    <a:lumMod val="75000"/>
                  </a:srgbClr>
                </a:solidFill>
                <a:latin typeface="Calibri"/>
              </a:rPr>
              <a:t> </a:t>
            </a:r>
            <a:r>
              <a:rPr lang="it-IT" dirty="0">
                <a:solidFill>
                  <a:srgbClr val="C0504D">
                    <a:lumMod val="75000"/>
                  </a:srgbClr>
                </a:solidFill>
                <a:effectLst>
                  <a:outerShdw blurRad="38100" dist="38100" dir="2700000" algn="tl">
                    <a:srgbClr val="000000">
                      <a:alpha val="43137"/>
                    </a:srgbClr>
                  </a:outerShdw>
                </a:effectLst>
                <a:latin typeface="Calibri"/>
              </a:rPr>
              <a:t>social networks</a:t>
            </a:r>
            <a:r>
              <a:rPr lang="it-IT" dirty="0">
                <a:solidFill>
                  <a:prstClr val="black"/>
                </a:solidFill>
                <a:latin typeface="Calibri"/>
              </a:rPr>
              <a:t>, lobbies, government, institutions </a:t>
            </a:r>
            <a:r>
              <a:rPr lang="it-IT" dirty="0" err="1">
                <a:solidFill>
                  <a:prstClr val="black"/>
                </a:solidFill>
                <a:latin typeface="Calibri"/>
              </a:rPr>
              <a:t>that</a:t>
            </a:r>
            <a:r>
              <a:rPr lang="it-IT" dirty="0">
                <a:solidFill>
                  <a:prstClr val="black"/>
                </a:solidFill>
                <a:latin typeface="Calibri"/>
              </a:rPr>
              <a:t> </a:t>
            </a:r>
            <a:r>
              <a:rPr lang="it-IT" dirty="0" err="1">
                <a:solidFill>
                  <a:prstClr val="black"/>
                </a:solidFill>
                <a:latin typeface="Calibri"/>
              </a:rPr>
              <a:t>ask</a:t>
            </a:r>
            <a:r>
              <a:rPr lang="it-IT" dirty="0">
                <a:solidFill>
                  <a:prstClr val="black"/>
                </a:solidFill>
                <a:latin typeface="Calibri"/>
              </a:rPr>
              <a:t> for and release </a:t>
            </a:r>
            <a:r>
              <a:rPr lang="it-IT" dirty="0" err="1">
                <a:solidFill>
                  <a:prstClr val="black"/>
                </a:solidFill>
                <a:latin typeface="Calibri"/>
              </a:rPr>
              <a:t>resources</a:t>
            </a:r>
            <a:r>
              <a:rPr lang="it-IT" dirty="0">
                <a:solidFill>
                  <a:prstClr val="black"/>
                </a:solidFill>
                <a:latin typeface="Calibri"/>
              </a:rPr>
              <a:t> (</a:t>
            </a:r>
            <a:r>
              <a:rPr lang="it-IT" dirty="0" err="1">
                <a:solidFill>
                  <a:prstClr val="black"/>
                </a:solidFill>
                <a:latin typeface="Calibri"/>
              </a:rPr>
              <a:t>legitimacy</a:t>
            </a:r>
            <a:r>
              <a:rPr lang="it-IT" dirty="0">
                <a:solidFill>
                  <a:prstClr val="black"/>
                </a:solidFill>
                <a:latin typeface="Calibri"/>
              </a:rPr>
              <a:t>) and </a:t>
            </a:r>
            <a:r>
              <a:rPr lang="it-IT" dirty="0" err="1">
                <a:solidFill>
                  <a:prstClr val="black"/>
                </a:solidFill>
                <a:latin typeface="Calibri"/>
              </a:rPr>
              <a:t>at</a:t>
            </a:r>
            <a:r>
              <a:rPr lang="it-IT" dirty="0">
                <a:solidFill>
                  <a:prstClr val="black"/>
                </a:solidFill>
                <a:latin typeface="Calibri"/>
              </a:rPr>
              <a:t> the </a:t>
            </a:r>
            <a:r>
              <a:rPr lang="it-IT" dirty="0" err="1">
                <a:solidFill>
                  <a:prstClr val="black"/>
                </a:solidFill>
                <a:latin typeface="Calibri"/>
              </a:rPr>
              <a:t>same</a:t>
            </a:r>
            <a:r>
              <a:rPr lang="it-IT" dirty="0">
                <a:solidFill>
                  <a:prstClr val="black"/>
                </a:solidFill>
                <a:latin typeface="Calibri"/>
              </a:rPr>
              <a:t> time share rules release</a:t>
            </a:r>
          </a:p>
        </p:txBody>
      </p:sp>
      <p:sp>
        <p:nvSpPr>
          <p:cNvPr id="12" name="Rectangle 4">
            <a:extLst>
              <a:ext uri="{FF2B5EF4-FFF2-40B4-BE49-F238E27FC236}">
                <a16:creationId xmlns:a16="http://schemas.microsoft.com/office/drawing/2014/main" id="{133850F4-A8D8-48B9-9AD9-1940FC84FD69}"/>
              </a:ext>
            </a:extLst>
          </p:cNvPr>
          <p:cNvSpPr>
            <a:spLocks noChangeArrowheads="1"/>
          </p:cNvSpPr>
          <p:nvPr/>
        </p:nvSpPr>
        <p:spPr bwMode="auto">
          <a:xfrm>
            <a:off x="1449748" y="5015280"/>
            <a:ext cx="6224124"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it-IT" altLang="it-IT" b="1" dirty="0" err="1">
                <a:solidFill>
                  <a:prstClr val="black"/>
                </a:solidFill>
                <a:latin typeface="Calibri"/>
              </a:rPr>
              <a:t>Relationships</a:t>
            </a:r>
            <a:r>
              <a:rPr lang="it-IT" altLang="it-IT" b="1" dirty="0">
                <a:solidFill>
                  <a:prstClr val="black"/>
                </a:solidFill>
                <a:latin typeface="Calibri"/>
              </a:rPr>
              <a:t> </a:t>
            </a:r>
            <a:r>
              <a:rPr lang="it-IT" altLang="it-IT" dirty="0">
                <a:solidFill>
                  <a:prstClr val="black"/>
                </a:solidFill>
                <a:latin typeface="Calibri"/>
              </a:rPr>
              <a:t>with governments, </a:t>
            </a:r>
            <a:r>
              <a:rPr lang="it-IT" altLang="it-IT" dirty="0" err="1">
                <a:solidFill>
                  <a:prstClr val="black"/>
                </a:solidFill>
                <a:latin typeface="Calibri"/>
              </a:rPr>
              <a:t>legislators</a:t>
            </a:r>
            <a:r>
              <a:rPr lang="it-IT" altLang="it-IT" dirty="0">
                <a:solidFill>
                  <a:prstClr val="black"/>
                </a:solidFill>
                <a:latin typeface="Calibri"/>
              </a:rPr>
              <a:t> and </a:t>
            </a:r>
            <a:r>
              <a:rPr lang="it-IT" altLang="it-IT" dirty="0" err="1">
                <a:solidFill>
                  <a:prstClr val="black"/>
                </a:solidFill>
                <a:latin typeface="Calibri"/>
              </a:rPr>
              <a:t>influential</a:t>
            </a:r>
            <a:r>
              <a:rPr lang="it-IT" altLang="it-IT" dirty="0">
                <a:solidFill>
                  <a:prstClr val="black"/>
                </a:solidFill>
                <a:latin typeface="Calibri"/>
              </a:rPr>
              <a:t> </a:t>
            </a:r>
            <a:r>
              <a:rPr lang="it-IT" altLang="it-IT" dirty="0" err="1">
                <a:solidFill>
                  <a:prstClr val="black"/>
                </a:solidFill>
                <a:latin typeface="Calibri"/>
              </a:rPr>
              <a:t>individuals</a:t>
            </a:r>
            <a:r>
              <a:rPr lang="it-IT" altLang="it-IT" dirty="0">
                <a:solidFill>
                  <a:prstClr val="black"/>
                </a:solidFill>
                <a:latin typeface="Calibri"/>
              </a:rPr>
              <a:t> make marketing </a:t>
            </a:r>
            <a:r>
              <a:rPr lang="it-IT" altLang="it-IT" dirty="0" err="1">
                <a:solidFill>
                  <a:prstClr val="black"/>
                </a:solidFill>
                <a:latin typeface="Calibri"/>
              </a:rPr>
              <a:t>feasible</a:t>
            </a:r>
            <a:r>
              <a:rPr lang="it-IT" altLang="it-IT" dirty="0">
                <a:solidFill>
                  <a:prstClr val="black"/>
                </a:solidFill>
                <a:latin typeface="Calibri"/>
              </a:rPr>
              <a:t> on an</a:t>
            </a:r>
            <a:r>
              <a:rPr lang="it-IT" altLang="it-IT" i="1" dirty="0">
                <a:solidFill>
                  <a:prstClr val="black"/>
                </a:solidFill>
                <a:latin typeface="Calibri"/>
              </a:rPr>
              <a:t> </a:t>
            </a:r>
            <a:r>
              <a:rPr lang="it-IT" altLang="it-IT" i="1" dirty="0" err="1">
                <a:solidFill>
                  <a:prstClr val="black"/>
                </a:solidFill>
                <a:latin typeface="Calibri"/>
              </a:rPr>
              <a:t>operational</a:t>
            </a:r>
            <a:r>
              <a:rPr lang="it-IT" altLang="it-IT" i="1" dirty="0">
                <a:solidFill>
                  <a:prstClr val="black"/>
                </a:solidFill>
                <a:latin typeface="Calibri"/>
              </a:rPr>
              <a:t> </a:t>
            </a:r>
            <a:r>
              <a:rPr lang="it-IT" altLang="it-IT" dirty="0" err="1">
                <a:solidFill>
                  <a:prstClr val="black"/>
                </a:solidFill>
                <a:latin typeface="Calibri"/>
              </a:rPr>
              <a:t>level</a:t>
            </a:r>
            <a:r>
              <a:rPr lang="it-IT" altLang="it-IT" dirty="0">
                <a:solidFill>
                  <a:prstClr val="black"/>
                </a:solidFill>
                <a:latin typeface="Calibri"/>
              </a:rPr>
              <a:t>.</a:t>
            </a:r>
          </a:p>
        </p:txBody>
      </p:sp>
      <p:sp>
        <p:nvSpPr>
          <p:cNvPr id="14" name="Rettangolo 13">
            <a:extLst>
              <a:ext uri="{FF2B5EF4-FFF2-40B4-BE49-F238E27FC236}">
                <a16:creationId xmlns:a16="http://schemas.microsoft.com/office/drawing/2014/main" id="{B1415D51-E9C7-4D8F-85B6-921A8C9A42CE}"/>
              </a:ext>
            </a:extLst>
          </p:cNvPr>
          <p:cNvSpPr/>
          <p:nvPr/>
        </p:nvSpPr>
        <p:spPr>
          <a:xfrm>
            <a:off x="1375461" y="2559422"/>
            <a:ext cx="6297669" cy="1200329"/>
          </a:xfrm>
          <a:prstGeom prst="rect">
            <a:avLst/>
          </a:prstGeom>
        </p:spPr>
        <p:txBody>
          <a:bodyPr wrap="square">
            <a:spAutoFit/>
          </a:bodyPr>
          <a:lstStyle/>
          <a:p>
            <a:pPr algn="just" eaLnBrk="0" fontAlgn="base" hangingPunct="0">
              <a:spcBef>
                <a:spcPct val="0"/>
              </a:spcBef>
              <a:spcAft>
                <a:spcPct val="0"/>
              </a:spcAft>
            </a:pPr>
            <a:r>
              <a:rPr lang="it-IT" altLang="it-IT" b="1" dirty="0" err="1">
                <a:solidFill>
                  <a:prstClr val="black"/>
                </a:solidFill>
                <a:latin typeface="Calibri"/>
              </a:rPr>
              <a:t>Alliances</a:t>
            </a:r>
            <a:r>
              <a:rPr lang="it-IT" altLang="it-IT" b="1" dirty="0">
                <a:solidFill>
                  <a:prstClr val="black"/>
                </a:solidFill>
                <a:latin typeface="Calibri"/>
              </a:rPr>
              <a:t> </a:t>
            </a:r>
            <a:r>
              <a:rPr lang="it-IT" altLang="it-IT" dirty="0" err="1">
                <a:solidFill>
                  <a:prstClr val="black"/>
                </a:solidFill>
                <a:latin typeface="Calibri"/>
              </a:rPr>
              <a:t>change</a:t>
            </a:r>
            <a:r>
              <a:rPr lang="it-IT" altLang="it-IT" dirty="0">
                <a:solidFill>
                  <a:prstClr val="black"/>
                </a:solidFill>
                <a:latin typeface="Calibri"/>
              </a:rPr>
              <a:t> the market </a:t>
            </a:r>
            <a:r>
              <a:rPr lang="it-IT" altLang="it-IT" dirty="0" err="1">
                <a:solidFill>
                  <a:prstClr val="black"/>
                </a:solidFill>
                <a:latin typeface="Calibri"/>
              </a:rPr>
              <a:t>mechanisms</a:t>
            </a:r>
            <a:r>
              <a:rPr lang="it-IT" altLang="it-IT" dirty="0">
                <a:solidFill>
                  <a:prstClr val="black"/>
                </a:solidFill>
                <a:latin typeface="Calibri"/>
              </a:rPr>
              <a:t> and </a:t>
            </a:r>
            <a:r>
              <a:rPr lang="it-IT" altLang="it-IT" dirty="0" err="1">
                <a:solidFill>
                  <a:prstClr val="black"/>
                </a:solidFill>
                <a:latin typeface="Calibri"/>
              </a:rPr>
              <a:t>mean</a:t>
            </a:r>
            <a:r>
              <a:rPr lang="it-IT" altLang="it-IT" dirty="0">
                <a:solidFill>
                  <a:prstClr val="black"/>
                </a:solidFill>
                <a:latin typeface="Calibri"/>
              </a:rPr>
              <a:t> </a:t>
            </a:r>
            <a:r>
              <a:rPr lang="it-IT" altLang="it-IT" dirty="0" err="1">
                <a:solidFill>
                  <a:prstClr val="black"/>
                </a:solidFill>
                <a:latin typeface="Calibri"/>
              </a:rPr>
              <a:t>closer</a:t>
            </a:r>
            <a:r>
              <a:rPr lang="it-IT" altLang="it-IT" dirty="0">
                <a:solidFill>
                  <a:prstClr val="black"/>
                </a:solidFill>
                <a:latin typeface="Calibri"/>
              </a:rPr>
              <a:t> </a:t>
            </a:r>
            <a:r>
              <a:rPr lang="it-IT" altLang="it-IT" dirty="0" err="1">
                <a:solidFill>
                  <a:prstClr val="black"/>
                </a:solidFill>
                <a:latin typeface="Calibri"/>
              </a:rPr>
              <a:t>relationships</a:t>
            </a:r>
            <a:r>
              <a:rPr lang="it-IT" altLang="it-IT" dirty="0">
                <a:solidFill>
                  <a:prstClr val="black"/>
                </a:solidFill>
                <a:latin typeface="Calibri"/>
              </a:rPr>
              <a:t> and </a:t>
            </a:r>
            <a:r>
              <a:rPr lang="it-IT" altLang="it-IT" dirty="0" err="1">
                <a:solidFill>
                  <a:prstClr val="black"/>
                </a:solidFill>
                <a:latin typeface="Calibri"/>
              </a:rPr>
              <a:t>collaborations</a:t>
            </a:r>
            <a:r>
              <a:rPr lang="it-IT" altLang="it-IT" dirty="0">
                <a:solidFill>
                  <a:prstClr val="black"/>
                </a:solidFill>
                <a:latin typeface="Calibri"/>
              </a:rPr>
              <a:t> </a:t>
            </a:r>
            <a:r>
              <a:rPr lang="it-IT" altLang="it-IT" dirty="0" err="1">
                <a:solidFill>
                  <a:prstClr val="black"/>
                </a:solidFill>
                <a:latin typeface="Calibri"/>
              </a:rPr>
              <a:t>between</a:t>
            </a:r>
            <a:r>
              <a:rPr lang="it-IT" altLang="it-IT" dirty="0">
                <a:solidFill>
                  <a:prstClr val="black"/>
                </a:solidFill>
                <a:latin typeface="Calibri"/>
              </a:rPr>
              <a:t> companies. </a:t>
            </a:r>
            <a:r>
              <a:rPr lang="it-IT" altLang="it-IT" dirty="0" err="1">
                <a:solidFill>
                  <a:srgbClr val="C0504D"/>
                </a:solidFill>
                <a:effectLst>
                  <a:outerShdw blurRad="38100" dist="38100" dir="2700000" algn="tl">
                    <a:srgbClr val="000000">
                      <a:alpha val="43137"/>
                    </a:srgbClr>
                  </a:outerShdw>
                </a:effectLst>
                <a:latin typeface="Calibri"/>
              </a:rPr>
              <a:t>Competition</a:t>
            </a:r>
            <a:r>
              <a:rPr lang="it-IT" altLang="it-IT" dirty="0">
                <a:solidFill>
                  <a:srgbClr val="C0504D"/>
                </a:solidFill>
                <a:effectLst>
                  <a:outerShdw blurRad="38100" dist="38100" dir="2700000" algn="tl">
                    <a:srgbClr val="000000">
                      <a:alpha val="43137"/>
                    </a:srgbClr>
                  </a:outerShdw>
                </a:effectLst>
                <a:latin typeface="Calibri"/>
              </a:rPr>
              <a:t> </a:t>
            </a:r>
            <a:r>
              <a:rPr lang="it-IT" altLang="it-IT" dirty="0" err="1">
                <a:solidFill>
                  <a:srgbClr val="C0504D"/>
                </a:solidFill>
                <a:effectLst>
                  <a:outerShdw blurRad="38100" dist="38100" dir="2700000" algn="tl">
                    <a:srgbClr val="000000">
                      <a:alpha val="43137"/>
                    </a:srgbClr>
                  </a:outerShdw>
                </a:effectLst>
                <a:latin typeface="Calibri"/>
              </a:rPr>
              <a:t>through</a:t>
            </a:r>
            <a:r>
              <a:rPr lang="it-IT" altLang="it-IT" dirty="0">
                <a:solidFill>
                  <a:srgbClr val="C0504D"/>
                </a:solidFill>
                <a:effectLst>
                  <a:outerShdw blurRad="38100" dist="38100" dir="2700000" algn="tl">
                    <a:srgbClr val="000000">
                      <a:alpha val="43137"/>
                    </a:srgbClr>
                  </a:outerShdw>
                </a:effectLst>
                <a:latin typeface="Calibri"/>
              </a:rPr>
              <a:t> </a:t>
            </a:r>
            <a:r>
              <a:rPr lang="it-IT" altLang="it-IT" dirty="0" err="1">
                <a:solidFill>
                  <a:srgbClr val="C0504D"/>
                </a:solidFill>
                <a:effectLst>
                  <a:outerShdw blurRad="38100" dist="38100" dir="2700000" algn="tl">
                    <a:srgbClr val="000000">
                      <a:alpha val="43137"/>
                    </a:srgbClr>
                  </a:outerShdw>
                </a:effectLst>
                <a:latin typeface="Calibri"/>
              </a:rPr>
              <a:t>collaboration</a:t>
            </a:r>
            <a:r>
              <a:rPr lang="it-IT" altLang="it-IT" dirty="0">
                <a:solidFill>
                  <a:srgbClr val="C0504D"/>
                </a:solidFill>
                <a:effectLst>
                  <a:outerShdw blurRad="38100" dist="38100" dir="2700000" algn="tl">
                    <a:srgbClr val="000000">
                      <a:alpha val="43137"/>
                    </a:srgbClr>
                  </a:outerShdw>
                </a:effectLst>
                <a:latin typeface="Calibri"/>
              </a:rPr>
              <a:t> </a:t>
            </a:r>
            <a:r>
              <a:rPr lang="it-IT" altLang="it-IT" dirty="0" err="1">
                <a:solidFill>
                  <a:prstClr val="black"/>
                </a:solidFill>
                <a:latin typeface="Calibri"/>
              </a:rPr>
              <a:t>is</a:t>
            </a:r>
            <a:r>
              <a:rPr lang="it-IT" altLang="it-IT" dirty="0">
                <a:solidFill>
                  <a:prstClr val="black"/>
                </a:solidFill>
                <a:latin typeface="Calibri"/>
              </a:rPr>
              <a:t> </a:t>
            </a:r>
            <a:r>
              <a:rPr lang="it-IT" altLang="it-IT" dirty="0" err="1">
                <a:solidFill>
                  <a:prstClr val="black"/>
                </a:solidFill>
                <a:latin typeface="Calibri"/>
              </a:rPr>
              <a:t>necessary</a:t>
            </a:r>
            <a:r>
              <a:rPr lang="it-IT" altLang="it-IT" dirty="0">
                <a:solidFill>
                  <a:prstClr val="black"/>
                </a:solidFill>
                <a:latin typeface="Calibri"/>
              </a:rPr>
              <a:t> to make the market economy work.</a:t>
            </a:r>
          </a:p>
        </p:txBody>
      </p:sp>
      <p:sp>
        <p:nvSpPr>
          <p:cNvPr id="15" name="Rettangolo 14">
            <a:extLst>
              <a:ext uri="{FF2B5EF4-FFF2-40B4-BE49-F238E27FC236}">
                <a16:creationId xmlns:a16="http://schemas.microsoft.com/office/drawing/2014/main" id="{55BDC606-E92A-4747-A059-DD77F10196DB}"/>
              </a:ext>
            </a:extLst>
          </p:cNvPr>
          <p:cNvSpPr/>
          <p:nvPr/>
        </p:nvSpPr>
        <p:spPr>
          <a:xfrm>
            <a:off x="1375461" y="3807762"/>
            <a:ext cx="6297669" cy="646331"/>
          </a:xfrm>
          <a:prstGeom prst="rect">
            <a:avLst/>
          </a:prstGeom>
        </p:spPr>
        <p:txBody>
          <a:bodyPr wrap="square">
            <a:spAutoFit/>
          </a:bodyPr>
          <a:lstStyle/>
          <a:p>
            <a:pPr algn="just" eaLnBrk="0" fontAlgn="base" hangingPunct="0">
              <a:spcBef>
                <a:spcPct val="0"/>
              </a:spcBef>
              <a:spcAft>
                <a:spcPct val="0"/>
              </a:spcAft>
            </a:pPr>
            <a:r>
              <a:rPr lang="it-IT" altLang="it-IT" b="1" dirty="0">
                <a:solidFill>
                  <a:srgbClr val="C0504D"/>
                </a:solidFill>
                <a:effectLst>
                  <a:outerShdw blurRad="38100" dist="38100" dir="2700000" algn="tl">
                    <a:srgbClr val="000000">
                      <a:alpha val="43137"/>
                    </a:srgbClr>
                  </a:outerShdw>
                </a:effectLst>
                <a:latin typeface="Calibri"/>
              </a:rPr>
              <a:t>Knowledge</a:t>
            </a:r>
            <a:r>
              <a:rPr lang="it-IT" altLang="it-IT" b="1" dirty="0">
                <a:solidFill>
                  <a:prstClr val="black"/>
                </a:solidFill>
                <a:latin typeface="Calibri"/>
              </a:rPr>
              <a:t> </a:t>
            </a:r>
            <a:r>
              <a:rPr lang="it-IT" altLang="it-IT" dirty="0">
                <a:solidFill>
                  <a:prstClr val="black"/>
                </a:solidFill>
                <a:latin typeface="Calibri"/>
              </a:rPr>
              <a:t>can be the </a:t>
            </a:r>
            <a:r>
              <a:rPr lang="it-IT" altLang="it-IT" dirty="0" err="1">
                <a:solidFill>
                  <a:prstClr val="black"/>
                </a:solidFill>
                <a:latin typeface="Calibri"/>
              </a:rPr>
              <a:t>most</a:t>
            </a:r>
            <a:r>
              <a:rPr lang="it-IT" altLang="it-IT" dirty="0">
                <a:solidFill>
                  <a:prstClr val="black"/>
                </a:solidFill>
                <a:latin typeface="Calibri"/>
              </a:rPr>
              <a:t> </a:t>
            </a:r>
            <a:r>
              <a:rPr lang="it-IT" altLang="it-IT" dirty="0" err="1">
                <a:solidFill>
                  <a:prstClr val="black"/>
                </a:solidFill>
                <a:latin typeface="Calibri"/>
              </a:rPr>
              <a:t>strategic</a:t>
            </a:r>
            <a:r>
              <a:rPr lang="it-IT" altLang="it-IT" dirty="0">
                <a:solidFill>
                  <a:prstClr val="black"/>
                </a:solidFill>
                <a:latin typeface="Calibri"/>
              </a:rPr>
              <a:t> and </a:t>
            </a:r>
            <a:r>
              <a:rPr lang="it-IT" altLang="it-IT" dirty="0" err="1">
                <a:solidFill>
                  <a:prstClr val="black"/>
                </a:solidFill>
                <a:latin typeface="Calibri"/>
              </a:rPr>
              <a:t>critical</a:t>
            </a:r>
            <a:r>
              <a:rPr lang="it-IT" altLang="it-IT" dirty="0">
                <a:solidFill>
                  <a:prstClr val="black"/>
                </a:solidFill>
                <a:latin typeface="Calibri"/>
              </a:rPr>
              <a:t> </a:t>
            </a:r>
            <a:r>
              <a:rPr lang="it-IT" altLang="it-IT" dirty="0" err="1">
                <a:solidFill>
                  <a:prstClr val="black"/>
                </a:solidFill>
                <a:latin typeface="Calibri"/>
              </a:rPr>
              <a:t>resource</a:t>
            </a:r>
            <a:r>
              <a:rPr lang="it-IT" altLang="it-IT" dirty="0">
                <a:solidFill>
                  <a:prstClr val="black"/>
                </a:solidFill>
                <a:latin typeface="Calibri"/>
              </a:rPr>
              <a:t> and knowledge </a:t>
            </a:r>
            <a:r>
              <a:rPr lang="it-IT" altLang="it-IT" dirty="0" err="1">
                <a:solidFill>
                  <a:prstClr val="black"/>
                </a:solidFill>
                <a:latin typeface="Calibri"/>
              </a:rPr>
              <a:t>acquisition</a:t>
            </a:r>
            <a:r>
              <a:rPr lang="it-IT" altLang="it-IT" dirty="0">
                <a:solidFill>
                  <a:prstClr val="black"/>
                </a:solidFill>
                <a:latin typeface="Calibri"/>
              </a:rPr>
              <a:t> </a:t>
            </a:r>
            <a:r>
              <a:rPr lang="it-IT" altLang="it-IT" dirty="0" err="1">
                <a:solidFill>
                  <a:prstClr val="black"/>
                </a:solidFill>
                <a:latin typeface="Calibri"/>
              </a:rPr>
              <a:t>is</a:t>
            </a:r>
            <a:r>
              <a:rPr lang="it-IT" altLang="it-IT" dirty="0">
                <a:solidFill>
                  <a:prstClr val="black"/>
                </a:solidFill>
                <a:latin typeface="Calibri"/>
              </a:rPr>
              <a:t> </a:t>
            </a:r>
            <a:r>
              <a:rPr lang="it-IT" altLang="it-IT" dirty="0" err="1">
                <a:solidFill>
                  <a:prstClr val="black"/>
                </a:solidFill>
                <a:latin typeface="Calibri"/>
              </a:rPr>
              <a:t>often</a:t>
            </a:r>
            <a:r>
              <a:rPr lang="it-IT" altLang="it-IT" dirty="0">
                <a:solidFill>
                  <a:prstClr val="black"/>
                </a:solidFill>
                <a:latin typeface="Calibri"/>
              </a:rPr>
              <a:t> the </a:t>
            </a:r>
            <a:r>
              <a:rPr lang="it-IT" altLang="it-IT" dirty="0" err="1">
                <a:solidFill>
                  <a:prstClr val="black"/>
                </a:solidFill>
                <a:latin typeface="Calibri"/>
              </a:rPr>
              <a:t>rationale</a:t>
            </a:r>
            <a:r>
              <a:rPr lang="it-IT" altLang="it-IT" dirty="0">
                <a:solidFill>
                  <a:prstClr val="black"/>
                </a:solidFill>
                <a:latin typeface="Calibri"/>
              </a:rPr>
              <a:t> for </a:t>
            </a:r>
            <a:r>
              <a:rPr lang="it-IT" altLang="it-IT" dirty="0" err="1">
                <a:solidFill>
                  <a:prstClr val="black"/>
                </a:solidFill>
                <a:latin typeface="Calibri"/>
              </a:rPr>
              <a:t>alliances</a:t>
            </a:r>
            <a:r>
              <a:rPr lang="it-IT" altLang="it-IT" dirty="0">
                <a:solidFill>
                  <a:prstClr val="black"/>
                </a:solidFill>
                <a:latin typeface="Calibri"/>
              </a:rPr>
              <a:t>.</a:t>
            </a:r>
          </a:p>
        </p:txBody>
      </p:sp>
      <p:pic>
        <p:nvPicPr>
          <p:cNvPr id="1030" name="Picture 6" descr="Announce, anouncement, broadcast, communication, loud, mega icon">
            <a:extLst>
              <a:ext uri="{FF2B5EF4-FFF2-40B4-BE49-F238E27FC236}">
                <a16:creationId xmlns:a16="http://schemas.microsoft.com/office/drawing/2014/main" id="{F2C2DE5A-86A0-40C1-96AB-94ADFF3CD4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4886"/>
            <a:ext cx="1107996" cy="11079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isultati immagini per knowledge icon">
            <a:extLst>
              <a:ext uri="{FF2B5EF4-FFF2-40B4-BE49-F238E27FC236}">
                <a16:creationId xmlns:a16="http://schemas.microsoft.com/office/drawing/2014/main" id="{FDB458A7-9729-4F9D-8B5F-3D3DFD8554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185" y="4237610"/>
            <a:ext cx="702513" cy="70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0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4"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ttangolo 4"/>
          <p:cNvSpPr/>
          <p:nvPr/>
        </p:nvSpPr>
        <p:spPr>
          <a:xfrm>
            <a:off x="3653898" y="5643246"/>
            <a:ext cx="1782198" cy="303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500">
              <a:solidFill>
                <a:prstClr val="black"/>
              </a:solidFill>
              <a:latin typeface="Calibri"/>
            </a:endParaRPr>
          </a:p>
        </p:txBody>
      </p:sp>
      <p:grpSp>
        <p:nvGrpSpPr>
          <p:cNvPr id="7" name="Group 1"/>
          <p:cNvGrpSpPr>
            <a:grpSpLocks/>
          </p:cNvGrpSpPr>
          <p:nvPr/>
        </p:nvGrpSpPr>
        <p:grpSpPr bwMode="auto">
          <a:xfrm rot="5400000">
            <a:off x="4465615" y="3003834"/>
            <a:ext cx="158763" cy="7524500"/>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10" name="Segnaposto numero diapositiva 3"/>
          <p:cNvSpPr>
            <a:spLocks noGrp="1"/>
          </p:cNvSpPr>
          <p:nvPr>
            <p:ph type="sldNum" sz="quarter" idx="12"/>
          </p:nvPr>
        </p:nvSpPr>
        <p:spPr>
          <a:xfrm>
            <a:off x="6707047" y="6342453"/>
            <a:ext cx="1600200" cy="273844"/>
          </a:xfrm>
        </p:spPr>
        <p:txBody>
          <a:bodyPr/>
          <a:lstStyle/>
          <a:p>
            <a:fld id="{B007B441-5312-499D-93C3-6E37886527FA}" type="slidenum">
              <a:rPr lang="it-IT" sz="1800">
                <a:solidFill>
                  <a:prstClr val="black"/>
                </a:solidFill>
              </a:rPr>
              <a:pPr/>
              <a:t>23</a:t>
            </a:fld>
            <a:endParaRPr lang="it-IT" sz="1800" dirty="0">
              <a:solidFill>
                <a:prstClr val="black"/>
              </a:solidFill>
            </a:endParaRPr>
          </a:p>
        </p:txBody>
      </p:sp>
      <p:sp>
        <p:nvSpPr>
          <p:cNvPr id="11" name="Rectangle 2"/>
          <p:cNvSpPr>
            <a:spLocks noGrp="1" noChangeArrowheads="1"/>
          </p:cNvSpPr>
          <p:nvPr>
            <p:ph type="title"/>
          </p:nvPr>
        </p:nvSpPr>
        <p:spPr bwMode="auto">
          <a:xfrm>
            <a:off x="1511378" y="357217"/>
            <a:ext cx="6172200" cy="664244"/>
          </a:xfrm>
          <a:prstGeom prst="rect">
            <a:avLst/>
          </a:prstGeom>
          <a:noFill/>
          <a:ln w="9525">
            <a:noFill/>
            <a:miter lim="800000"/>
            <a:headEnd/>
            <a:tailEnd/>
          </a:ln>
          <a:effectLst/>
        </p:spPr>
        <p:txBody>
          <a:bodyPr vert="horz" wrap="square" lIns="48221" tIns="24110" rIns="48221" bIns="24110" rtlCol="0" anchor="ctr">
            <a:spAutoFit/>
          </a:bodyPr>
          <a:lstStyle/>
          <a:p>
            <a:pPr defTabSz="475060" eaLnBrk="0" hangingPunct="0">
              <a:defRPr/>
            </a:pPr>
            <a:r>
              <a:rPr lang="it-IT" sz="4000" b="1" dirty="0">
                <a:solidFill>
                  <a:schemeClr val="tx2">
                    <a:lumMod val="50000"/>
                    <a:lumOff val="50000"/>
                  </a:schemeClr>
                </a:solidFill>
                <a:cs typeface="Times New Roman" panose="02020603050405020304" pitchFamily="18" charset="0"/>
              </a:rPr>
              <a:t> </a:t>
            </a:r>
            <a:r>
              <a:rPr lang="it-IT" sz="4000" b="1" dirty="0">
                <a:solidFill>
                  <a:schemeClr val="bg1">
                    <a:lumMod val="65000"/>
                  </a:schemeClr>
                </a:solidFill>
                <a:cs typeface="Times New Roman" panose="02020603050405020304" pitchFamily="18" charset="0"/>
              </a:rPr>
              <a:t>(4) Nano-</a:t>
            </a:r>
            <a:r>
              <a:rPr lang="it-IT" sz="4000" b="1" dirty="0" err="1">
                <a:solidFill>
                  <a:schemeClr val="accent6">
                    <a:lumMod val="60000"/>
                    <a:lumOff val="40000"/>
                  </a:schemeClr>
                </a:solidFill>
                <a:cs typeface="Times New Roman" panose="02020603050405020304" pitchFamily="18" charset="0"/>
              </a:rPr>
              <a:t>Relationships</a:t>
            </a:r>
            <a:endParaRPr lang="it-IT" sz="4000" b="1" dirty="0">
              <a:solidFill>
                <a:schemeClr val="bg1">
                  <a:lumMod val="65000"/>
                </a:schemeClr>
              </a:solidFill>
              <a:cs typeface="Times New Roman" panose="02020603050405020304" pitchFamily="18" charset="0"/>
            </a:endParaRPr>
          </a:p>
        </p:txBody>
      </p:sp>
      <p:sp>
        <p:nvSpPr>
          <p:cNvPr id="2" name="Rettangolo 1">
            <a:extLst>
              <a:ext uri="{FF2B5EF4-FFF2-40B4-BE49-F238E27FC236}">
                <a16:creationId xmlns:a16="http://schemas.microsoft.com/office/drawing/2014/main" id="{7871BC2B-6204-417A-9310-CE2F61C05085}"/>
              </a:ext>
            </a:extLst>
          </p:cNvPr>
          <p:cNvSpPr/>
          <p:nvPr/>
        </p:nvSpPr>
        <p:spPr>
          <a:xfrm>
            <a:off x="1723977" y="1320111"/>
            <a:ext cx="5959601" cy="1477328"/>
          </a:xfrm>
          <a:prstGeom prst="rect">
            <a:avLst/>
          </a:prstGeom>
        </p:spPr>
        <p:txBody>
          <a:bodyPr wrap="square">
            <a:spAutoFit/>
          </a:bodyPr>
          <a:lstStyle/>
          <a:p>
            <a:pPr algn="just" fontAlgn="base"/>
            <a:r>
              <a:rPr lang="en-US" dirty="0">
                <a:solidFill>
                  <a:prstClr val="black"/>
                </a:solidFill>
                <a:latin typeface="Calibri"/>
              </a:rPr>
              <a:t>Market mechanisms are </a:t>
            </a:r>
            <a:r>
              <a:rPr lang="en-US" b="1" dirty="0">
                <a:solidFill>
                  <a:prstClr val="black"/>
                </a:solidFill>
                <a:latin typeface="Calibri"/>
              </a:rPr>
              <a:t>brought inside </a:t>
            </a:r>
            <a:r>
              <a:rPr lang="en-US" dirty="0">
                <a:solidFill>
                  <a:prstClr val="black"/>
                </a:solidFill>
                <a:latin typeface="Calibri"/>
              </a:rPr>
              <a:t>the company: internal as well as external relationships of a new kind emerge in a process that encompasses</a:t>
            </a:r>
          </a:p>
          <a:p>
            <a:pPr algn="just" fontAlgn="base"/>
            <a:r>
              <a:rPr lang="en-US" dirty="0">
                <a:solidFill>
                  <a:prstClr val="black"/>
                </a:solidFill>
                <a:latin typeface="Calibri"/>
              </a:rPr>
              <a:t>the relationships between internal customers and internal suppliers.</a:t>
            </a:r>
          </a:p>
        </p:txBody>
      </p:sp>
      <p:sp>
        <p:nvSpPr>
          <p:cNvPr id="3" name="Rettangolo 2">
            <a:extLst>
              <a:ext uri="{FF2B5EF4-FFF2-40B4-BE49-F238E27FC236}">
                <a16:creationId xmlns:a16="http://schemas.microsoft.com/office/drawing/2014/main" id="{0DFE1B6A-563A-4090-9244-F221DC7305F9}"/>
              </a:ext>
            </a:extLst>
          </p:cNvPr>
          <p:cNvSpPr/>
          <p:nvPr/>
        </p:nvSpPr>
        <p:spPr>
          <a:xfrm>
            <a:off x="1698540" y="3741053"/>
            <a:ext cx="5947062" cy="923330"/>
          </a:xfrm>
          <a:prstGeom prst="rect">
            <a:avLst/>
          </a:prstGeom>
        </p:spPr>
        <p:txBody>
          <a:bodyPr wrap="square">
            <a:spAutoFit/>
          </a:bodyPr>
          <a:lstStyle/>
          <a:p>
            <a:pPr algn="just" fontAlgn="base"/>
            <a:r>
              <a:rPr lang="en-US" dirty="0">
                <a:solidFill>
                  <a:srgbClr val="FF0000"/>
                </a:solidFill>
                <a:effectLst>
                  <a:outerShdw blurRad="38100" dist="38100" dir="2700000" algn="tl">
                    <a:srgbClr val="000000">
                      <a:alpha val="43137"/>
                    </a:srgbClr>
                  </a:outerShdw>
                </a:effectLst>
                <a:latin typeface="Calibri"/>
              </a:rPr>
              <a:t>External providers </a:t>
            </a:r>
            <a:r>
              <a:rPr lang="en-US" dirty="0">
                <a:solidFill>
                  <a:prstClr val="black"/>
                </a:solidFill>
                <a:latin typeface="Calibri"/>
              </a:rPr>
              <a:t>reinforce the marketing function by supplying a series of services, such as those offered by advertising agencies and market research institutes</a:t>
            </a:r>
          </a:p>
        </p:txBody>
      </p:sp>
      <p:sp>
        <p:nvSpPr>
          <p:cNvPr id="4" name="Rettangolo 3">
            <a:extLst>
              <a:ext uri="{FF2B5EF4-FFF2-40B4-BE49-F238E27FC236}">
                <a16:creationId xmlns:a16="http://schemas.microsoft.com/office/drawing/2014/main" id="{704C230E-F3AC-44FC-B214-1F95ED80BED7}"/>
              </a:ext>
            </a:extLst>
          </p:cNvPr>
          <p:cNvSpPr/>
          <p:nvPr/>
        </p:nvSpPr>
        <p:spPr>
          <a:xfrm>
            <a:off x="1731346" y="5622562"/>
            <a:ext cx="5970371" cy="923330"/>
          </a:xfrm>
          <a:prstGeom prst="rect">
            <a:avLst/>
          </a:prstGeom>
        </p:spPr>
        <p:txBody>
          <a:bodyPr wrap="square">
            <a:spAutoFit/>
          </a:bodyPr>
          <a:lstStyle/>
          <a:p>
            <a:pPr algn="just" fontAlgn="base"/>
            <a:r>
              <a:rPr lang="en-US" dirty="0">
                <a:solidFill>
                  <a:prstClr val="black"/>
                </a:solidFill>
                <a:latin typeface="Calibri"/>
              </a:rPr>
              <a:t>The </a:t>
            </a:r>
            <a:r>
              <a:rPr lang="en-US" dirty="0">
                <a:solidFill>
                  <a:prstClr val="black"/>
                </a:solidFill>
                <a:effectLst>
                  <a:outerShdw blurRad="38100" dist="38100" dir="2700000" algn="tl">
                    <a:srgbClr val="000000">
                      <a:alpha val="43137"/>
                    </a:srgbClr>
                  </a:outerShdw>
                </a:effectLst>
                <a:latin typeface="Calibri"/>
              </a:rPr>
              <a:t>quality</a:t>
            </a:r>
            <a:r>
              <a:rPr lang="en-US" dirty="0">
                <a:solidFill>
                  <a:prstClr val="black"/>
                </a:solidFill>
                <a:latin typeface="Calibri"/>
              </a:rPr>
              <a:t> concept is a bridge between </a:t>
            </a:r>
            <a:r>
              <a:rPr lang="en-US" dirty="0">
                <a:solidFill>
                  <a:prstClr val="black"/>
                </a:solidFill>
                <a:effectLst>
                  <a:outerShdw blurRad="38100" dist="38100" dir="2700000" algn="tl">
                    <a:srgbClr val="000000">
                      <a:alpha val="43137"/>
                    </a:srgbClr>
                  </a:outerShdw>
                </a:effectLst>
                <a:latin typeface="Calibri"/>
              </a:rPr>
              <a:t>design</a:t>
            </a:r>
            <a:r>
              <a:rPr lang="en-US" dirty="0">
                <a:solidFill>
                  <a:prstClr val="black"/>
                </a:solidFill>
                <a:latin typeface="Calibri"/>
              </a:rPr>
              <a:t>, </a:t>
            </a:r>
            <a:r>
              <a:rPr lang="en-US" dirty="0">
                <a:solidFill>
                  <a:prstClr val="black"/>
                </a:solidFill>
                <a:effectLst>
                  <a:outerShdw blurRad="38100" dist="38100" dir="2700000" algn="tl">
                    <a:srgbClr val="000000">
                      <a:alpha val="43137"/>
                    </a:srgbClr>
                  </a:outerShdw>
                </a:effectLst>
                <a:latin typeface="Calibri"/>
              </a:rPr>
              <a:t>manufacturing </a:t>
            </a:r>
            <a:r>
              <a:rPr lang="en-US" dirty="0">
                <a:solidFill>
                  <a:prstClr val="black"/>
                </a:solidFill>
                <a:latin typeface="Calibri"/>
              </a:rPr>
              <a:t>and other </a:t>
            </a:r>
            <a:r>
              <a:rPr lang="en-US" dirty="0">
                <a:solidFill>
                  <a:prstClr val="black"/>
                </a:solidFill>
                <a:effectLst>
                  <a:outerShdw blurRad="38100" dist="38100" dir="2700000" algn="tl">
                    <a:srgbClr val="000000">
                      <a:alpha val="43137"/>
                    </a:srgbClr>
                  </a:outerShdw>
                </a:effectLst>
                <a:latin typeface="Calibri"/>
              </a:rPr>
              <a:t>tech­nology- based </a:t>
            </a:r>
            <a:r>
              <a:rPr lang="en-US" dirty="0">
                <a:solidFill>
                  <a:prstClr val="black"/>
                </a:solidFill>
                <a:latin typeface="Calibri"/>
              </a:rPr>
              <a:t>activities and marketing.</a:t>
            </a:r>
          </a:p>
        </p:txBody>
      </p:sp>
      <p:sp>
        <p:nvSpPr>
          <p:cNvPr id="6" name="Rettangolo 5">
            <a:extLst>
              <a:ext uri="{FF2B5EF4-FFF2-40B4-BE49-F238E27FC236}">
                <a16:creationId xmlns:a16="http://schemas.microsoft.com/office/drawing/2014/main" id="{63634D49-6A73-4B75-B0FB-841EEA7467A6}"/>
              </a:ext>
            </a:extLst>
          </p:cNvPr>
          <p:cNvSpPr/>
          <p:nvPr/>
        </p:nvSpPr>
        <p:spPr>
          <a:xfrm>
            <a:off x="1725745" y="2804325"/>
            <a:ext cx="5957833" cy="923330"/>
          </a:xfrm>
          <a:prstGeom prst="rect">
            <a:avLst/>
          </a:prstGeom>
        </p:spPr>
        <p:txBody>
          <a:bodyPr wrap="square">
            <a:spAutoFit/>
          </a:bodyPr>
          <a:lstStyle/>
          <a:p>
            <a:pPr algn="just" fontAlgn="base"/>
            <a:r>
              <a:rPr lang="en-US" dirty="0">
                <a:solidFill>
                  <a:srgbClr val="FF0000"/>
                </a:solidFill>
                <a:effectLst>
                  <a:outerShdw blurRad="38100" dist="38100" dir="2700000" algn="tl">
                    <a:srgbClr val="000000">
                      <a:alpha val="43137"/>
                    </a:srgbClr>
                  </a:outerShdw>
                </a:effectLst>
                <a:latin typeface="Calibri"/>
              </a:rPr>
              <a:t>Internal marketing </a:t>
            </a:r>
            <a:r>
              <a:rPr lang="en-US" dirty="0">
                <a:solidFill>
                  <a:prstClr val="black"/>
                </a:solidFill>
                <a:latin typeface="Calibri"/>
              </a:rPr>
              <a:t>can be seen as a part of relationship marketing as it gives indirect and necessary support to the relationships with external customers.</a:t>
            </a:r>
          </a:p>
        </p:txBody>
      </p:sp>
      <p:pic>
        <p:nvPicPr>
          <p:cNvPr id="12" name="Immagine 11">
            <a:extLst>
              <a:ext uri="{FF2B5EF4-FFF2-40B4-BE49-F238E27FC236}">
                <a16:creationId xmlns:a16="http://schemas.microsoft.com/office/drawing/2014/main" id="{258562BD-39EC-493B-ABE7-822FA1DFB113}"/>
              </a:ext>
            </a:extLst>
          </p:cNvPr>
          <p:cNvPicPr>
            <a:picLocks noChangeAspect="1"/>
          </p:cNvPicPr>
          <p:nvPr/>
        </p:nvPicPr>
        <p:blipFill rotWithShape="1">
          <a:blip r:embed="rId2">
            <a:grayscl/>
          </a:blip>
          <a:srcRect l="16400" t="19297" r="13040" b="14216"/>
          <a:stretch/>
        </p:blipFill>
        <p:spPr>
          <a:xfrm>
            <a:off x="799378" y="348610"/>
            <a:ext cx="899162" cy="847275"/>
          </a:xfrm>
          <a:prstGeom prst="rect">
            <a:avLst/>
          </a:prstGeom>
        </p:spPr>
      </p:pic>
      <p:pic>
        <p:nvPicPr>
          <p:cNvPr id="20482" name="Picture 2" descr="Bridge Icon Png #291772 - Free Icons Library">
            <a:extLst>
              <a:ext uri="{FF2B5EF4-FFF2-40B4-BE49-F238E27FC236}">
                <a16:creationId xmlns:a16="http://schemas.microsoft.com/office/drawing/2014/main" id="{D59E9DBE-F92B-4176-AEB9-A03175C27D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8962" y="4835455"/>
            <a:ext cx="1010840" cy="635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96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20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4476592" y="1972504"/>
            <a:ext cx="3440571" cy="972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prstClr val="white"/>
              </a:solidFill>
              <a:latin typeface="Calibri"/>
            </a:endParaRPr>
          </a:p>
        </p:txBody>
      </p:sp>
      <p:pic>
        <p:nvPicPr>
          <p:cNvPr id="13" name="Segnaposto contenuto 3">
            <a:extLst>
              <a:ext uri="{FF2B5EF4-FFF2-40B4-BE49-F238E27FC236}">
                <a16:creationId xmlns:a16="http://schemas.microsoft.com/office/drawing/2014/main" id="{63A64B6B-5693-41CD-BCFE-B45F05B6ADF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781210"/>
            <a:ext cx="7710523" cy="4838354"/>
          </a:xfrm>
          <a:prstGeom prst="rect">
            <a:avLst/>
          </a:prstGeom>
        </p:spPr>
      </p:pic>
      <p:sp>
        <p:nvSpPr>
          <p:cNvPr id="2" name="Segnaposto numero diapositiva 1"/>
          <p:cNvSpPr>
            <a:spLocks noGrp="1"/>
          </p:cNvSpPr>
          <p:nvPr>
            <p:ph type="sldNum" sz="quarter" idx="12"/>
          </p:nvPr>
        </p:nvSpPr>
        <p:spPr>
          <a:xfrm>
            <a:off x="6986330" y="6273584"/>
            <a:ext cx="1600200" cy="273844"/>
          </a:xfrm>
        </p:spPr>
        <p:txBody>
          <a:bodyPr/>
          <a:lstStyle/>
          <a:p>
            <a:fld id="{B007B441-5312-499D-93C3-6E37886527FA}" type="slidenum">
              <a:rPr lang="it-IT" sz="1800">
                <a:solidFill>
                  <a:prstClr val="black"/>
                </a:solidFill>
              </a:rPr>
              <a:pPr/>
              <a:t>24</a:t>
            </a:fld>
            <a:endParaRPr lang="it-IT" sz="1800" dirty="0">
              <a:solidFill>
                <a:prstClr val="black"/>
              </a:solidFill>
            </a:endParaRPr>
          </a:p>
        </p:txBody>
      </p:sp>
      <p:sp>
        <p:nvSpPr>
          <p:cNvPr id="3" name="CasellaDiTesto 2">
            <a:extLst>
              <a:ext uri="{FF2B5EF4-FFF2-40B4-BE49-F238E27FC236}">
                <a16:creationId xmlns:a16="http://schemas.microsoft.com/office/drawing/2014/main" id="{A6C37229-4495-42A9-9E91-AF2E3D9BC185}"/>
              </a:ext>
            </a:extLst>
          </p:cNvPr>
          <p:cNvSpPr txBox="1"/>
          <p:nvPr/>
        </p:nvSpPr>
        <p:spPr>
          <a:xfrm>
            <a:off x="1223963" y="248713"/>
            <a:ext cx="6627031" cy="1323439"/>
          </a:xfrm>
          <a:prstGeom prst="rect">
            <a:avLst/>
          </a:prstGeom>
          <a:noFill/>
        </p:spPr>
        <p:txBody>
          <a:bodyPr wrap="square" rtlCol="0">
            <a:spAutoFit/>
          </a:bodyPr>
          <a:lstStyle/>
          <a:p>
            <a:pPr algn="ctr"/>
            <a:r>
              <a:rPr lang="it-IT" sz="4000" b="1" dirty="0" err="1">
                <a:solidFill>
                  <a:prstClr val="white">
                    <a:lumMod val="65000"/>
                  </a:prstClr>
                </a:solidFill>
                <a:latin typeface="Calibri"/>
              </a:rPr>
              <a:t>Implications</a:t>
            </a:r>
            <a:r>
              <a:rPr lang="it-IT" sz="4000" b="1" dirty="0">
                <a:solidFill>
                  <a:prstClr val="white">
                    <a:lumMod val="65000"/>
                  </a:prstClr>
                </a:solidFill>
                <a:latin typeface="Calibri"/>
              </a:rPr>
              <a:t> for </a:t>
            </a:r>
            <a:r>
              <a:rPr lang="it-IT" sz="4000" b="1" dirty="0">
                <a:solidFill>
                  <a:srgbClr val="F79646">
                    <a:lumMod val="60000"/>
                    <a:lumOff val="40000"/>
                  </a:srgbClr>
                </a:solidFill>
                <a:latin typeface="Calibri"/>
              </a:rPr>
              <a:t>Marketing Strategies and </a:t>
            </a:r>
            <a:r>
              <a:rPr lang="it-IT" sz="4000" b="1" dirty="0" err="1">
                <a:solidFill>
                  <a:srgbClr val="F79646">
                    <a:lumMod val="60000"/>
                    <a:lumOff val="40000"/>
                  </a:srgbClr>
                </a:solidFill>
                <a:latin typeface="Calibri"/>
              </a:rPr>
              <a:t>Tactics</a:t>
            </a:r>
            <a:endParaRPr lang="it-IT" sz="4000" b="1" dirty="0">
              <a:solidFill>
                <a:srgbClr val="F79646">
                  <a:lumMod val="60000"/>
                  <a:lumOff val="40000"/>
                </a:srgbClr>
              </a:solidFill>
              <a:latin typeface="Calibri"/>
            </a:endParaRPr>
          </a:p>
        </p:txBody>
      </p:sp>
      <p:grpSp>
        <p:nvGrpSpPr>
          <p:cNvPr id="5" name="Group 1"/>
          <p:cNvGrpSpPr>
            <a:grpSpLocks/>
          </p:cNvGrpSpPr>
          <p:nvPr/>
        </p:nvGrpSpPr>
        <p:grpSpPr bwMode="auto">
          <a:xfrm rot="5400000">
            <a:off x="4686393" y="2832765"/>
            <a:ext cx="131255" cy="7704853"/>
            <a:chOff x="16773" y="794"/>
            <a:chExt cx="716" cy="16353"/>
          </a:xfrm>
        </p:grpSpPr>
        <p:grpSp>
          <p:nvGrpSpPr>
            <p:cNvPr id="6" name="Group 2"/>
            <p:cNvGrpSpPr>
              <a:grpSpLocks/>
            </p:cNvGrpSpPr>
            <p:nvPr/>
          </p:nvGrpSpPr>
          <p:grpSpPr bwMode="auto">
            <a:xfrm>
              <a:off x="16773" y="794"/>
              <a:ext cx="716" cy="16353"/>
              <a:chOff x="16773" y="794"/>
              <a:chExt cx="716" cy="16353"/>
            </a:xfrm>
          </p:grpSpPr>
          <p:sp>
            <p:nvSpPr>
              <p:cNvPr id="7" name="Freeform 3"/>
              <p:cNvSpPr>
                <a:spLocks/>
              </p:cNvSpPr>
              <p:nvPr/>
            </p:nvSpPr>
            <p:spPr bwMode="auto">
              <a:xfrm>
                <a:off x="16773" y="794"/>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dirty="0">
                  <a:solidFill>
                    <a:prstClr val="black"/>
                  </a:solidFill>
                  <a:latin typeface="Calibri"/>
                </a:endParaRPr>
              </a:p>
            </p:txBody>
          </p:sp>
        </p:grpSp>
      </p:grpSp>
    </p:spTree>
    <p:extLst>
      <p:ext uri="{BB962C8B-B14F-4D97-AF65-F5344CB8AC3E}">
        <p14:creationId xmlns:p14="http://schemas.microsoft.com/office/powerpoint/2010/main" val="29763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68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465758" y="2261177"/>
            <a:ext cx="4300910" cy="2952428"/>
          </a:xfrm>
          <a:prstGeom prst="rect">
            <a:avLst/>
          </a:prstGeom>
          <a:noFill/>
          <a:ln w="9525">
            <a:noFill/>
            <a:miter lim="800000"/>
            <a:headEnd/>
            <a:tailEnd/>
          </a:ln>
        </p:spPr>
      </p:pic>
      <p:sp>
        <p:nvSpPr>
          <p:cNvPr id="697" name="Ovale 696"/>
          <p:cNvSpPr/>
          <p:nvPr/>
        </p:nvSpPr>
        <p:spPr>
          <a:xfrm>
            <a:off x="1703857" y="2595877"/>
            <a:ext cx="1335527" cy="1372622"/>
          </a:xfrm>
          <a:prstGeom prst="ellipse">
            <a:avLst/>
          </a:prstGeom>
          <a:solidFill>
            <a:schemeClr val="accent6">
              <a:lumMod val="60000"/>
              <a:lumOff val="40000"/>
            </a:schemeClr>
          </a:solidFill>
          <a:ln>
            <a:solidFill>
              <a:schemeClr val="accent6">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013" dirty="0">
              <a:solidFill>
                <a:srgbClr val="F79646">
                  <a:lumMod val="50000"/>
                </a:srgbClr>
              </a:solidFill>
              <a:latin typeface="Calibri"/>
            </a:endParaRPr>
          </a:p>
        </p:txBody>
      </p:sp>
      <p:sp>
        <p:nvSpPr>
          <p:cNvPr id="695" name="Freccia a destra 694"/>
          <p:cNvSpPr/>
          <p:nvPr/>
        </p:nvSpPr>
        <p:spPr>
          <a:xfrm rot="12640528">
            <a:off x="3044133" y="4095144"/>
            <a:ext cx="1124397" cy="383140"/>
          </a:xfrm>
          <a:prstGeom prst="rightArrow">
            <a:avLst/>
          </a:prstGeom>
          <a:solidFill>
            <a:schemeClr val="accent6">
              <a:lumMod val="50000"/>
            </a:schemeClr>
          </a:solidFill>
          <a:ln>
            <a:solidFill>
              <a:schemeClr val="accent6">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1013">
              <a:solidFill>
                <a:prstClr val="white"/>
              </a:solidFill>
              <a:latin typeface="Calibri"/>
            </a:endParaRPr>
          </a:p>
        </p:txBody>
      </p:sp>
      <p:sp>
        <p:nvSpPr>
          <p:cNvPr id="696" name="Rettangolo 695"/>
          <p:cNvSpPr/>
          <p:nvPr/>
        </p:nvSpPr>
        <p:spPr>
          <a:xfrm>
            <a:off x="1783993" y="2935939"/>
            <a:ext cx="1175255" cy="715581"/>
          </a:xfrm>
          <a:prstGeom prst="rect">
            <a:avLst/>
          </a:prstGeom>
        </p:spPr>
        <p:txBody>
          <a:bodyPr wrap="square">
            <a:spAutoFit/>
          </a:bodyPr>
          <a:lstStyle/>
          <a:p>
            <a:pPr algn="ctr">
              <a:defRPr/>
            </a:pPr>
            <a:r>
              <a:rPr lang="it-IT" sz="1350" b="1" dirty="0">
                <a:solidFill>
                  <a:srgbClr val="F79646">
                    <a:lumMod val="50000"/>
                  </a:srgbClr>
                </a:solidFill>
                <a:effectLst>
                  <a:outerShdw blurRad="50000" dist="30000" dir="5400000" algn="tl" rotWithShape="0">
                    <a:srgbClr val="000000">
                      <a:alpha val="30000"/>
                    </a:srgbClr>
                  </a:outerShdw>
                </a:effectLst>
                <a:latin typeface="Calibri"/>
              </a:rPr>
              <a:t>Service </a:t>
            </a:r>
          </a:p>
          <a:p>
            <a:pPr algn="ctr">
              <a:defRPr/>
            </a:pPr>
            <a:r>
              <a:rPr lang="it-IT" sz="1350" b="1" dirty="0" err="1">
                <a:solidFill>
                  <a:srgbClr val="F79646">
                    <a:lumMod val="50000"/>
                  </a:srgbClr>
                </a:solidFill>
                <a:effectLst>
                  <a:outerShdw blurRad="50000" dist="30000" dir="5400000" algn="tl" rotWithShape="0">
                    <a:srgbClr val="000000">
                      <a:alpha val="30000"/>
                    </a:srgbClr>
                  </a:outerShdw>
                </a:effectLst>
                <a:latin typeface="Calibri"/>
              </a:rPr>
              <a:t>Value</a:t>
            </a:r>
            <a:r>
              <a:rPr lang="it-IT" sz="1350" b="1" dirty="0">
                <a:solidFill>
                  <a:srgbClr val="F79646">
                    <a:lumMod val="50000"/>
                  </a:srgbClr>
                </a:solidFill>
                <a:effectLst>
                  <a:outerShdw blurRad="50000" dist="30000" dir="5400000" algn="tl" rotWithShape="0">
                    <a:srgbClr val="000000">
                      <a:alpha val="30000"/>
                    </a:srgbClr>
                  </a:outerShdw>
                </a:effectLst>
                <a:latin typeface="Calibri"/>
              </a:rPr>
              <a:t> </a:t>
            </a:r>
          </a:p>
          <a:p>
            <a:pPr algn="ctr">
              <a:defRPr/>
            </a:pPr>
            <a:r>
              <a:rPr lang="it-IT" sz="1350" b="1" dirty="0">
                <a:solidFill>
                  <a:srgbClr val="F79646">
                    <a:lumMod val="50000"/>
                  </a:srgbClr>
                </a:solidFill>
                <a:effectLst>
                  <a:outerShdw blurRad="50000" dist="30000" dir="5400000" algn="tl" rotWithShape="0">
                    <a:srgbClr val="000000">
                      <a:alpha val="30000"/>
                    </a:srgbClr>
                  </a:outerShdw>
                </a:effectLst>
                <a:latin typeface="Calibri"/>
              </a:rPr>
              <a:t>Network</a:t>
            </a:r>
            <a:endParaRPr lang="it-IT" sz="1350" dirty="0">
              <a:solidFill>
                <a:srgbClr val="F79646">
                  <a:lumMod val="50000"/>
                </a:srgbClr>
              </a:solidFill>
              <a:latin typeface="Calibri"/>
            </a:endParaRPr>
          </a:p>
        </p:txBody>
      </p:sp>
      <p:sp>
        <p:nvSpPr>
          <p:cNvPr id="698" name="Oval 70"/>
          <p:cNvSpPr>
            <a:spLocks noChangeArrowheads="1"/>
          </p:cNvSpPr>
          <p:nvPr/>
        </p:nvSpPr>
        <p:spPr bwMode="auto">
          <a:xfrm>
            <a:off x="1490180" y="2372121"/>
            <a:ext cx="1762883" cy="1830175"/>
          </a:xfrm>
          <a:prstGeom prst="ellipse">
            <a:avLst/>
          </a:prstGeom>
          <a:noFill/>
          <a:ln w="76200" algn="ctr">
            <a:solidFill>
              <a:schemeClr val="accent6">
                <a:lumMod val="50000"/>
              </a:schemeClr>
            </a:solidFill>
            <a:prstDash val="lgDash"/>
            <a:round/>
            <a:headEnd/>
            <a:tailEnd/>
          </a:ln>
        </p:spPr>
        <p:txBody>
          <a:bodyPr wrap="none" anchor="ctr"/>
          <a:lstStyle/>
          <a:p>
            <a:pPr>
              <a:defRPr/>
            </a:pPr>
            <a:endParaRPr lang="it-IT" sz="1013">
              <a:solidFill>
                <a:prstClr val="black"/>
              </a:solidFill>
              <a:latin typeface="Calibri"/>
            </a:endParaRPr>
          </a:p>
        </p:txBody>
      </p:sp>
      <p:sp>
        <p:nvSpPr>
          <p:cNvPr id="14" name="Rectangle 2"/>
          <p:cNvSpPr>
            <a:spLocks noGrp="1" noChangeArrowheads="1"/>
          </p:cNvSpPr>
          <p:nvPr>
            <p:ph type="title"/>
          </p:nvPr>
        </p:nvSpPr>
        <p:spPr bwMode="auto">
          <a:xfrm>
            <a:off x="1263425" y="415717"/>
            <a:ext cx="7050820" cy="664244"/>
          </a:xfrm>
          <a:prstGeom prst="rect">
            <a:avLst/>
          </a:prstGeom>
          <a:noFill/>
          <a:ln w="9525">
            <a:noFill/>
            <a:miter lim="800000"/>
            <a:headEnd/>
            <a:tailEnd/>
          </a:ln>
          <a:effectLst/>
        </p:spPr>
        <p:txBody>
          <a:bodyPr vert="horz" wrap="square" lIns="48221" tIns="24110" rIns="48221" bIns="24110" rtlCol="0" anchor="ctr">
            <a:spAutoFit/>
          </a:bodyPr>
          <a:lstStyle/>
          <a:p>
            <a:pPr defTabSz="475060" eaLnBrk="0" hangingPunct="0">
              <a:defRPr/>
            </a:pPr>
            <a:r>
              <a:rPr lang="it-IT" sz="4000" b="1" dirty="0">
                <a:solidFill>
                  <a:schemeClr val="tx2">
                    <a:lumMod val="50000"/>
                    <a:lumOff val="50000"/>
                  </a:schemeClr>
                </a:solidFill>
                <a:cs typeface="Times New Roman" panose="02020603050405020304" pitchFamily="18" charset="0"/>
              </a:rPr>
              <a:t> </a:t>
            </a:r>
            <a:r>
              <a:rPr lang="it-IT" sz="4000" b="1" dirty="0">
                <a:solidFill>
                  <a:schemeClr val="bg1">
                    <a:lumMod val="65000"/>
                  </a:schemeClr>
                </a:solidFill>
                <a:cs typeface="Times New Roman" panose="02020603050405020304" pitchFamily="18" charset="0"/>
              </a:rPr>
              <a:t>The</a:t>
            </a:r>
            <a:r>
              <a:rPr lang="it-IT" sz="4000" b="1" dirty="0">
                <a:solidFill>
                  <a:schemeClr val="tx2">
                    <a:lumMod val="50000"/>
                    <a:lumOff val="50000"/>
                  </a:schemeClr>
                </a:solidFill>
                <a:cs typeface="Times New Roman" panose="02020603050405020304" pitchFamily="18" charset="0"/>
              </a:rPr>
              <a:t> </a:t>
            </a:r>
            <a:r>
              <a:rPr lang="it-IT" sz="4000" b="1" dirty="0" err="1">
                <a:solidFill>
                  <a:schemeClr val="accent6">
                    <a:lumMod val="60000"/>
                    <a:lumOff val="40000"/>
                  </a:schemeClr>
                </a:solidFill>
                <a:cs typeface="Times New Roman" panose="02020603050405020304" pitchFamily="18" charset="0"/>
              </a:rPr>
              <a:t>Many</a:t>
            </a:r>
            <a:r>
              <a:rPr lang="it-IT" sz="4000" b="1" dirty="0">
                <a:solidFill>
                  <a:schemeClr val="accent6">
                    <a:lumMod val="60000"/>
                    <a:lumOff val="40000"/>
                  </a:schemeClr>
                </a:solidFill>
                <a:cs typeface="Times New Roman" panose="02020603050405020304" pitchFamily="18" charset="0"/>
              </a:rPr>
              <a:t>-to-</a:t>
            </a:r>
            <a:r>
              <a:rPr lang="it-IT" sz="4000" b="1" dirty="0" err="1">
                <a:solidFill>
                  <a:schemeClr val="accent6">
                    <a:lumMod val="60000"/>
                    <a:lumOff val="40000"/>
                  </a:schemeClr>
                </a:solidFill>
                <a:cs typeface="Times New Roman" panose="02020603050405020304" pitchFamily="18" charset="0"/>
              </a:rPr>
              <a:t>Many</a:t>
            </a:r>
            <a:r>
              <a:rPr lang="it-IT" sz="4000" b="1" dirty="0">
                <a:solidFill>
                  <a:schemeClr val="tx2">
                    <a:lumMod val="50000"/>
                    <a:lumOff val="50000"/>
                  </a:schemeClr>
                </a:solidFill>
                <a:cs typeface="Times New Roman" panose="02020603050405020304" pitchFamily="18" charset="0"/>
              </a:rPr>
              <a:t> </a:t>
            </a:r>
            <a:r>
              <a:rPr lang="it-IT" sz="4000" b="1" dirty="0">
                <a:solidFill>
                  <a:schemeClr val="bg1">
                    <a:lumMod val="65000"/>
                  </a:schemeClr>
                </a:solidFill>
                <a:cs typeface="Times New Roman" panose="02020603050405020304" pitchFamily="18" charset="0"/>
              </a:rPr>
              <a:t>Marketing</a:t>
            </a:r>
          </a:p>
        </p:txBody>
      </p:sp>
      <p:sp>
        <p:nvSpPr>
          <p:cNvPr id="15" name="Segnaposto numero diapositiva 3">
            <a:extLst>
              <a:ext uri="{FF2B5EF4-FFF2-40B4-BE49-F238E27FC236}">
                <a16:creationId xmlns:a16="http://schemas.microsoft.com/office/drawing/2014/main" id="{BA824933-ADD2-45FC-A3A2-AC134BA7B63B}"/>
              </a:ext>
            </a:extLst>
          </p:cNvPr>
          <p:cNvSpPr>
            <a:spLocks noGrp="1"/>
          </p:cNvSpPr>
          <p:nvPr>
            <p:ph type="sldNum" sz="quarter" idx="12"/>
          </p:nvPr>
        </p:nvSpPr>
        <p:spPr>
          <a:xfrm>
            <a:off x="6789441" y="6203975"/>
            <a:ext cx="1600200" cy="273844"/>
          </a:xfrm>
        </p:spPr>
        <p:txBody>
          <a:bodyPr/>
          <a:lstStyle/>
          <a:p>
            <a:fld id="{B007B441-5312-499D-93C3-6E37886527FA}" type="slidenum">
              <a:rPr lang="it-IT" sz="1800">
                <a:solidFill>
                  <a:prstClr val="black"/>
                </a:solidFill>
              </a:rPr>
              <a:pPr/>
              <a:t>25</a:t>
            </a:fld>
            <a:endParaRPr lang="it-IT" sz="1800" dirty="0">
              <a:solidFill>
                <a:prstClr val="black"/>
              </a:solidFill>
            </a:endParaRPr>
          </a:p>
        </p:txBody>
      </p:sp>
      <p:sp>
        <p:nvSpPr>
          <p:cNvPr id="2" name="Rettangolo 1">
            <a:extLst>
              <a:ext uri="{FF2B5EF4-FFF2-40B4-BE49-F238E27FC236}">
                <a16:creationId xmlns:a16="http://schemas.microsoft.com/office/drawing/2014/main" id="{DFB97AFA-9133-47CD-97A2-DBD29A35FC69}"/>
              </a:ext>
            </a:extLst>
          </p:cNvPr>
          <p:cNvSpPr/>
          <p:nvPr/>
        </p:nvSpPr>
        <p:spPr>
          <a:xfrm>
            <a:off x="5525610" y="2457856"/>
            <a:ext cx="2128213" cy="501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prstClr val="white"/>
              </a:solidFill>
              <a:latin typeface="Calibri"/>
            </a:endParaRPr>
          </a:p>
        </p:txBody>
      </p:sp>
      <p:grpSp>
        <p:nvGrpSpPr>
          <p:cNvPr id="16" name="Group 1">
            <a:extLst>
              <a:ext uri="{FF2B5EF4-FFF2-40B4-BE49-F238E27FC236}">
                <a16:creationId xmlns:a16="http://schemas.microsoft.com/office/drawing/2014/main" id="{CB92C137-C384-462D-8FF6-D74F6F94A2B1}"/>
              </a:ext>
            </a:extLst>
          </p:cNvPr>
          <p:cNvGrpSpPr>
            <a:grpSpLocks/>
          </p:cNvGrpSpPr>
          <p:nvPr/>
        </p:nvGrpSpPr>
        <p:grpSpPr bwMode="auto">
          <a:xfrm rot="5400000">
            <a:off x="4515576" y="2812229"/>
            <a:ext cx="112847" cy="7635282"/>
            <a:chOff x="0" y="0"/>
            <a:chExt cx="716" cy="16353"/>
          </a:xfrm>
        </p:grpSpPr>
        <p:grpSp>
          <p:nvGrpSpPr>
            <p:cNvPr id="17" name="Group 2">
              <a:extLst>
                <a:ext uri="{FF2B5EF4-FFF2-40B4-BE49-F238E27FC236}">
                  <a16:creationId xmlns:a16="http://schemas.microsoft.com/office/drawing/2014/main" id="{EBF5BC81-DBE3-4A56-8C08-D5EA244B8140}"/>
                </a:ext>
              </a:extLst>
            </p:cNvPr>
            <p:cNvGrpSpPr>
              <a:grpSpLocks/>
            </p:cNvGrpSpPr>
            <p:nvPr/>
          </p:nvGrpSpPr>
          <p:grpSpPr bwMode="auto">
            <a:xfrm>
              <a:off x="0" y="0"/>
              <a:ext cx="716" cy="16353"/>
              <a:chOff x="0" y="0"/>
              <a:chExt cx="716" cy="16353"/>
            </a:xfrm>
          </p:grpSpPr>
          <p:sp>
            <p:nvSpPr>
              <p:cNvPr id="18" name="Freeform 3">
                <a:extLst>
                  <a:ext uri="{FF2B5EF4-FFF2-40B4-BE49-F238E27FC236}">
                    <a16:creationId xmlns:a16="http://schemas.microsoft.com/office/drawing/2014/main" id="{5729D8CE-1F67-410E-94A4-4B83FD9DB7AC}"/>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Tree>
    <p:extLst>
      <p:ext uri="{BB962C8B-B14F-4D97-AF65-F5344CB8AC3E}">
        <p14:creationId xmlns:p14="http://schemas.microsoft.com/office/powerpoint/2010/main" val="204322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698"/>
                                        </p:tgtEl>
                                        <p:attrNameLst>
                                          <p:attrName>style.visibility</p:attrName>
                                        </p:attrNameLst>
                                      </p:cBhvr>
                                      <p:to>
                                        <p:strVal val="visible"/>
                                      </p:to>
                                    </p:set>
                                    <p:animEffect transition="in" filter="randombar(vertical)">
                                      <p:cBhvr>
                                        <p:cTn id="7" dur="500"/>
                                        <p:tgtEl>
                                          <p:spTgt spid="698"/>
                                        </p:tgtEl>
                                      </p:cBhvr>
                                    </p:animEffect>
                                  </p:childTnLst>
                                </p:cTn>
                              </p:par>
                            </p:childTnLst>
                          </p:cTn>
                        </p:par>
                        <p:par>
                          <p:cTn id="8" fill="hold">
                            <p:stCondLst>
                              <p:cond delay="500"/>
                            </p:stCondLst>
                            <p:childTnLst>
                              <p:par>
                                <p:cTn id="9" presetID="14" presetClass="exit" presetSubtype="5" fill="hold" grpId="1" nodeType="afterEffect">
                                  <p:stCondLst>
                                    <p:cond delay="0"/>
                                  </p:stCondLst>
                                  <p:childTnLst>
                                    <p:animEffect transition="out" filter="randombar(vertical)">
                                      <p:cBhvr>
                                        <p:cTn id="10" dur="500"/>
                                        <p:tgtEl>
                                          <p:spTgt spid="698"/>
                                        </p:tgtEl>
                                      </p:cBhvr>
                                    </p:animEffect>
                                    <p:set>
                                      <p:cBhvr>
                                        <p:cTn id="11" dur="1" fill="hold">
                                          <p:stCondLst>
                                            <p:cond delay="499"/>
                                          </p:stCondLst>
                                        </p:cTn>
                                        <p:tgtEl>
                                          <p:spTgt spid="6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 grpId="0" animBg="1"/>
      <p:bldP spid="698"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ttangolo 4"/>
          <p:cNvSpPr/>
          <p:nvPr/>
        </p:nvSpPr>
        <p:spPr>
          <a:xfrm>
            <a:off x="3265029" y="5988457"/>
            <a:ext cx="1944251" cy="303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solidFill>
                <a:prstClr val="white"/>
              </a:solidFill>
              <a:latin typeface="Calibri"/>
            </a:endParaRPr>
          </a:p>
        </p:txBody>
      </p:sp>
      <p:grpSp>
        <p:nvGrpSpPr>
          <p:cNvPr id="7" name="Group 1"/>
          <p:cNvGrpSpPr>
            <a:grpSpLocks/>
          </p:cNvGrpSpPr>
          <p:nvPr/>
        </p:nvGrpSpPr>
        <p:grpSpPr bwMode="auto">
          <a:xfrm rot="5400000">
            <a:off x="4515576" y="2911991"/>
            <a:ext cx="112847" cy="7635282"/>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10" name="Segnaposto numero diapositiva 3"/>
          <p:cNvSpPr>
            <a:spLocks noGrp="1"/>
          </p:cNvSpPr>
          <p:nvPr>
            <p:ph type="sldNum" sz="quarter" idx="12"/>
          </p:nvPr>
        </p:nvSpPr>
        <p:spPr>
          <a:xfrm>
            <a:off x="6789441" y="6354380"/>
            <a:ext cx="1600200" cy="273844"/>
          </a:xfrm>
        </p:spPr>
        <p:txBody>
          <a:bodyPr/>
          <a:lstStyle/>
          <a:p>
            <a:fld id="{B007B441-5312-499D-93C3-6E37886527FA}" type="slidenum">
              <a:rPr lang="it-IT" sz="1800">
                <a:solidFill>
                  <a:prstClr val="black"/>
                </a:solidFill>
              </a:rPr>
              <a:pPr/>
              <a:t>26</a:t>
            </a:fld>
            <a:endParaRPr lang="it-IT" sz="1800" dirty="0">
              <a:solidFill>
                <a:prstClr val="black"/>
              </a:solidFill>
            </a:endParaRPr>
          </a:p>
        </p:txBody>
      </p:sp>
      <p:sp>
        <p:nvSpPr>
          <p:cNvPr id="11" name="Rectangle 2"/>
          <p:cNvSpPr>
            <a:spLocks noGrp="1" noChangeArrowheads="1"/>
          </p:cNvSpPr>
          <p:nvPr>
            <p:ph type="title"/>
          </p:nvPr>
        </p:nvSpPr>
        <p:spPr bwMode="auto">
          <a:xfrm>
            <a:off x="754358" y="422149"/>
            <a:ext cx="7635283" cy="664244"/>
          </a:xfrm>
          <a:prstGeom prst="rect">
            <a:avLst/>
          </a:prstGeom>
          <a:noFill/>
          <a:ln w="9525">
            <a:noFill/>
            <a:miter lim="800000"/>
            <a:headEnd/>
            <a:tailEnd/>
          </a:ln>
          <a:effectLst/>
        </p:spPr>
        <p:txBody>
          <a:bodyPr vert="horz" wrap="square" lIns="48221" tIns="24110" rIns="48221" bIns="24110" rtlCol="0" anchor="ctr">
            <a:spAutoFit/>
          </a:bodyPr>
          <a:lstStyle/>
          <a:p>
            <a:pPr defTabSz="475060" eaLnBrk="0" hangingPunct="0">
              <a:defRPr/>
            </a:pPr>
            <a:r>
              <a:rPr lang="it-IT" sz="4000" b="1" dirty="0">
                <a:solidFill>
                  <a:schemeClr val="bg1">
                    <a:lumMod val="65000"/>
                  </a:schemeClr>
                </a:solidFill>
                <a:cs typeface="Times New Roman" panose="02020603050405020304" pitchFamily="18" charset="0"/>
              </a:rPr>
              <a:t>From </a:t>
            </a:r>
            <a:r>
              <a:rPr lang="it-IT" sz="4000" b="1" dirty="0" err="1">
                <a:solidFill>
                  <a:schemeClr val="bg1">
                    <a:lumMod val="65000"/>
                  </a:schemeClr>
                </a:solidFill>
                <a:cs typeface="Times New Roman" panose="02020603050405020304" pitchFamily="18" charset="0"/>
              </a:rPr>
              <a:t>value</a:t>
            </a:r>
            <a:r>
              <a:rPr lang="it-IT" sz="4000" b="1" dirty="0">
                <a:solidFill>
                  <a:schemeClr val="bg1">
                    <a:lumMod val="65000"/>
                  </a:schemeClr>
                </a:solidFill>
                <a:cs typeface="Times New Roman" panose="02020603050405020304" pitchFamily="18" charset="0"/>
              </a:rPr>
              <a:t> chain </a:t>
            </a:r>
            <a:r>
              <a:rPr lang="it-IT" sz="4000" b="1" dirty="0">
                <a:solidFill>
                  <a:schemeClr val="accent6">
                    <a:lumMod val="60000"/>
                    <a:lumOff val="40000"/>
                  </a:schemeClr>
                </a:solidFill>
                <a:cs typeface="Times New Roman" panose="02020603050405020304" pitchFamily="18" charset="0"/>
              </a:rPr>
              <a:t>to </a:t>
            </a:r>
            <a:r>
              <a:rPr lang="it-IT" sz="4000" b="1" dirty="0" err="1">
                <a:solidFill>
                  <a:schemeClr val="accent6">
                    <a:lumMod val="60000"/>
                    <a:lumOff val="40000"/>
                  </a:schemeClr>
                </a:solidFill>
                <a:cs typeface="Times New Roman" panose="02020603050405020304" pitchFamily="18" charset="0"/>
              </a:rPr>
              <a:t>value</a:t>
            </a:r>
            <a:r>
              <a:rPr lang="it-IT" sz="4000" b="1" dirty="0">
                <a:solidFill>
                  <a:schemeClr val="accent6">
                    <a:lumMod val="60000"/>
                    <a:lumOff val="40000"/>
                  </a:schemeClr>
                </a:solidFill>
                <a:cs typeface="Times New Roman" panose="02020603050405020304" pitchFamily="18" charset="0"/>
              </a:rPr>
              <a:t> network</a:t>
            </a:r>
          </a:p>
        </p:txBody>
      </p:sp>
      <p:sp>
        <p:nvSpPr>
          <p:cNvPr id="3" name="Rettangolo 2">
            <a:extLst>
              <a:ext uri="{FF2B5EF4-FFF2-40B4-BE49-F238E27FC236}">
                <a16:creationId xmlns:a16="http://schemas.microsoft.com/office/drawing/2014/main" id="{08E6D5E3-9333-40EF-9FC7-199ABF03CD61}"/>
              </a:ext>
            </a:extLst>
          </p:cNvPr>
          <p:cNvSpPr/>
          <p:nvPr/>
        </p:nvSpPr>
        <p:spPr>
          <a:xfrm>
            <a:off x="1215190" y="5464538"/>
            <a:ext cx="6753301" cy="1200329"/>
          </a:xfrm>
          <a:prstGeom prst="rect">
            <a:avLst/>
          </a:prstGeom>
        </p:spPr>
        <p:txBody>
          <a:bodyPr wrap="square">
            <a:spAutoFit/>
          </a:bodyPr>
          <a:lstStyle/>
          <a:p>
            <a:pPr algn="just"/>
            <a:r>
              <a:rPr lang="en-US" dirty="0">
                <a:solidFill>
                  <a:prstClr val="black"/>
                </a:solidFill>
                <a:latin typeface="Calibri"/>
              </a:rPr>
              <a:t>According to </a:t>
            </a:r>
            <a:r>
              <a:rPr lang="en-US" dirty="0">
                <a:solidFill>
                  <a:prstClr val="black"/>
                </a:solidFill>
                <a:effectLst>
                  <a:outerShdw blurRad="38100" dist="38100" dir="2700000" algn="tl">
                    <a:srgbClr val="000000">
                      <a:alpha val="43137"/>
                    </a:srgbClr>
                  </a:outerShdw>
                </a:effectLst>
                <a:latin typeface="Calibri"/>
              </a:rPr>
              <a:t>systems thinking </a:t>
            </a:r>
            <a:r>
              <a:rPr lang="en-US" dirty="0">
                <a:solidFill>
                  <a:prstClr val="black"/>
                </a:solidFill>
                <a:latin typeface="Calibri"/>
              </a:rPr>
              <a:t>and </a:t>
            </a:r>
            <a:r>
              <a:rPr lang="en-US" dirty="0">
                <a:solidFill>
                  <a:prstClr val="black"/>
                </a:solidFill>
                <a:effectLst>
                  <a:outerShdw blurRad="38100" dist="38100" dir="2700000" algn="tl">
                    <a:srgbClr val="000000">
                      <a:alpha val="43137"/>
                    </a:srgbClr>
                  </a:outerShdw>
                </a:effectLst>
                <a:latin typeface="Calibri"/>
              </a:rPr>
              <a:t>service logic</a:t>
            </a:r>
            <a:r>
              <a:rPr lang="en-US" dirty="0">
                <a:solidFill>
                  <a:prstClr val="black"/>
                </a:solidFill>
                <a:latin typeface="Calibri"/>
              </a:rPr>
              <a:t>, Service Science explores how service value is created in a network context and how the structure and dynamics of the value network, as well as customer </a:t>
            </a:r>
            <a:r>
              <a:rPr lang="en-US" dirty="0">
                <a:solidFill>
                  <a:srgbClr val="C0504D">
                    <a:lumMod val="75000"/>
                  </a:srgbClr>
                </a:solidFill>
                <a:latin typeface="Calibri"/>
              </a:rPr>
              <a:t>expectations</a:t>
            </a:r>
            <a:r>
              <a:rPr lang="en-US" dirty="0">
                <a:solidFill>
                  <a:prstClr val="black"/>
                </a:solidFill>
                <a:latin typeface="Calibri"/>
              </a:rPr>
              <a:t>, influence service (</a:t>
            </a:r>
            <a:r>
              <a:rPr lang="en-US" dirty="0">
                <a:solidFill>
                  <a:prstClr val="black"/>
                </a:solidFill>
                <a:effectLst>
                  <a:outerShdw blurRad="38100" dist="38100" dir="2700000" algn="tl">
                    <a:srgbClr val="000000">
                      <a:alpha val="43137"/>
                    </a:srgbClr>
                  </a:outerShdw>
                </a:effectLst>
                <a:latin typeface="Calibri"/>
              </a:rPr>
              <a:t>eco)systems complexity</a:t>
            </a:r>
            <a:endParaRPr lang="it-IT" dirty="0">
              <a:solidFill>
                <a:prstClr val="black"/>
              </a:solidFill>
              <a:effectLst>
                <a:outerShdw blurRad="38100" dist="38100" dir="2700000" algn="tl">
                  <a:srgbClr val="000000">
                    <a:alpha val="43137"/>
                  </a:srgbClr>
                </a:outerShdw>
              </a:effectLst>
              <a:latin typeface="Calibri"/>
            </a:endParaRPr>
          </a:p>
        </p:txBody>
      </p:sp>
      <p:sp>
        <p:nvSpPr>
          <p:cNvPr id="6" name="Rettangolo 5">
            <a:extLst>
              <a:ext uri="{FF2B5EF4-FFF2-40B4-BE49-F238E27FC236}">
                <a16:creationId xmlns:a16="http://schemas.microsoft.com/office/drawing/2014/main" id="{95D39FCB-7D29-4F52-A856-2AB6A1405FB1}"/>
              </a:ext>
            </a:extLst>
          </p:cNvPr>
          <p:cNvSpPr/>
          <p:nvPr/>
        </p:nvSpPr>
        <p:spPr>
          <a:xfrm>
            <a:off x="1475656" y="1198879"/>
            <a:ext cx="6192688" cy="646331"/>
          </a:xfrm>
          <a:prstGeom prst="rect">
            <a:avLst/>
          </a:prstGeom>
        </p:spPr>
        <p:txBody>
          <a:bodyPr wrap="square">
            <a:spAutoFit/>
          </a:bodyPr>
          <a:lstStyle/>
          <a:p>
            <a:pPr algn="just"/>
            <a:r>
              <a:rPr lang="en-US" dirty="0">
                <a:solidFill>
                  <a:prstClr val="black"/>
                </a:solidFill>
                <a:latin typeface="Calibri"/>
              </a:rPr>
              <a:t>S-D logic replaces the conventional </a:t>
            </a:r>
            <a:r>
              <a:rPr lang="en-US" dirty="0">
                <a:solidFill>
                  <a:srgbClr val="C0504D">
                    <a:lumMod val="75000"/>
                  </a:srgbClr>
                </a:solidFill>
                <a:effectLst>
                  <a:outerShdw blurRad="38100" dist="38100" dir="2700000" algn="tl">
                    <a:srgbClr val="000000">
                      <a:alpha val="43137"/>
                    </a:srgbClr>
                  </a:outerShdw>
                </a:effectLst>
                <a:latin typeface="Calibri"/>
              </a:rPr>
              <a:t>supply chain </a:t>
            </a:r>
            <a:r>
              <a:rPr lang="en-US" dirty="0">
                <a:solidFill>
                  <a:prstClr val="black"/>
                </a:solidFill>
                <a:latin typeface="Calibri"/>
              </a:rPr>
              <a:t>with </a:t>
            </a:r>
            <a:r>
              <a:rPr lang="en-US" dirty="0">
                <a:solidFill>
                  <a:srgbClr val="C0504D">
                    <a:lumMod val="75000"/>
                  </a:srgbClr>
                </a:solidFill>
                <a:effectLst>
                  <a:outerShdw blurRad="38100" dist="38100" dir="2700000" algn="tl">
                    <a:srgbClr val="000000">
                      <a:alpha val="43137"/>
                    </a:srgbClr>
                  </a:outerShdw>
                </a:effectLst>
                <a:latin typeface="Calibri"/>
              </a:rPr>
              <a:t>service value networks</a:t>
            </a:r>
            <a:r>
              <a:rPr lang="en-US" dirty="0">
                <a:solidFill>
                  <a:prstClr val="black"/>
                </a:solidFill>
                <a:latin typeface="Calibri"/>
              </a:rPr>
              <a:t> (Allee, 2000).</a:t>
            </a:r>
            <a:endParaRPr lang="it-IT" dirty="0">
              <a:solidFill>
                <a:prstClr val="black"/>
              </a:solidFill>
              <a:latin typeface="Calibri"/>
            </a:endParaRPr>
          </a:p>
        </p:txBody>
      </p:sp>
      <p:sp>
        <p:nvSpPr>
          <p:cNvPr id="2" name="Rettangolo 1">
            <a:extLst>
              <a:ext uri="{FF2B5EF4-FFF2-40B4-BE49-F238E27FC236}">
                <a16:creationId xmlns:a16="http://schemas.microsoft.com/office/drawing/2014/main" id="{7AFB075E-E5BE-4669-97E3-2880068E3D86}"/>
              </a:ext>
            </a:extLst>
          </p:cNvPr>
          <p:cNvSpPr/>
          <p:nvPr/>
        </p:nvSpPr>
        <p:spPr>
          <a:xfrm>
            <a:off x="3406344" y="2552410"/>
            <a:ext cx="2610689" cy="830997"/>
          </a:xfrm>
          <a:prstGeom prst="rect">
            <a:avLst/>
          </a:prstGeom>
        </p:spPr>
        <p:txBody>
          <a:bodyPr wrap="square">
            <a:spAutoFit/>
          </a:bodyPr>
          <a:lstStyle/>
          <a:p>
            <a:pPr algn="ctr"/>
            <a:r>
              <a:rPr lang="en-US" sz="1600" dirty="0">
                <a:solidFill>
                  <a:prstClr val="black"/>
                </a:solidFill>
                <a:latin typeface="Calibri"/>
              </a:rPr>
              <a:t>Value co-created is “product” in the</a:t>
            </a:r>
            <a:r>
              <a:rPr lang="en-US" sz="1600" dirty="0">
                <a:solidFill>
                  <a:prstClr val="black"/>
                </a:solidFill>
                <a:effectLst>
                  <a:outerShdw blurRad="38100" dist="38100" dir="2700000" algn="tl">
                    <a:srgbClr val="000000">
                      <a:alpha val="43137"/>
                    </a:srgbClr>
                  </a:outerShdw>
                </a:effectLst>
                <a:latin typeface="Calibri"/>
              </a:rPr>
              <a:t> use</a:t>
            </a:r>
            <a:r>
              <a:rPr lang="en-US" sz="1600" dirty="0">
                <a:solidFill>
                  <a:prstClr val="black"/>
                </a:solidFill>
                <a:latin typeface="Calibri"/>
              </a:rPr>
              <a:t>, </a:t>
            </a:r>
            <a:r>
              <a:rPr lang="en-US" sz="1600" dirty="0">
                <a:solidFill>
                  <a:prstClr val="black"/>
                </a:solidFill>
                <a:effectLst>
                  <a:outerShdw blurRad="38100" dist="38100" dir="2700000" algn="tl">
                    <a:srgbClr val="000000">
                      <a:alpha val="43137"/>
                    </a:srgbClr>
                  </a:outerShdw>
                </a:effectLst>
                <a:latin typeface="Calibri"/>
              </a:rPr>
              <a:t>transformation</a:t>
            </a:r>
            <a:r>
              <a:rPr lang="en-US" sz="1600" dirty="0">
                <a:solidFill>
                  <a:prstClr val="black"/>
                </a:solidFill>
                <a:latin typeface="Calibri"/>
              </a:rPr>
              <a:t> and </a:t>
            </a:r>
            <a:r>
              <a:rPr lang="en-US" sz="1600" dirty="0">
                <a:solidFill>
                  <a:prstClr val="black"/>
                </a:solidFill>
                <a:effectLst>
                  <a:outerShdw blurRad="38100" dist="38100" dir="2700000" algn="tl">
                    <a:srgbClr val="000000">
                      <a:alpha val="43137"/>
                    </a:srgbClr>
                  </a:outerShdw>
                </a:effectLst>
                <a:latin typeface="Calibri"/>
              </a:rPr>
              <a:t>consumption</a:t>
            </a:r>
            <a:endParaRPr lang="it-IT" sz="1600" dirty="0">
              <a:solidFill>
                <a:prstClr val="black"/>
              </a:solidFill>
              <a:effectLst>
                <a:outerShdw blurRad="38100" dist="38100" dir="2700000" algn="tl">
                  <a:srgbClr val="000000">
                    <a:alpha val="43137"/>
                  </a:srgbClr>
                </a:outerShdw>
              </a:effectLst>
              <a:latin typeface="Calibri"/>
            </a:endParaRPr>
          </a:p>
        </p:txBody>
      </p:sp>
      <p:sp>
        <p:nvSpPr>
          <p:cNvPr id="4" name="Rettangolo 3">
            <a:extLst>
              <a:ext uri="{FF2B5EF4-FFF2-40B4-BE49-F238E27FC236}">
                <a16:creationId xmlns:a16="http://schemas.microsoft.com/office/drawing/2014/main" id="{20175B8B-1B34-4954-8E32-4DE1360629A7}"/>
              </a:ext>
            </a:extLst>
          </p:cNvPr>
          <p:cNvSpPr/>
          <p:nvPr/>
        </p:nvSpPr>
        <p:spPr>
          <a:xfrm>
            <a:off x="1483025" y="1217933"/>
            <a:ext cx="1000744" cy="2844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solidFill>
                <a:prstClr val="white"/>
              </a:solidFill>
              <a:latin typeface="Calibri"/>
            </a:endParaRPr>
          </a:p>
        </p:txBody>
      </p:sp>
      <p:sp>
        <p:nvSpPr>
          <p:cNvPr id="12" name="Rettangolo 11">
            <a:extLst>
              <a:ext uri="{FF2B5EF4-FFF2-40B4-BE49-F238E27FC236}">
                <a16:creationId xmlns:a16="http://schemas.microsoft.com/office/drawing/2014/main" id="{823FCCAA-D0BB-48B6-B45A-021F1FEAF5E6}"/>
              </a:ext>
            </a:extLst>
          </p:cNvPr>
          <p:cNvSpPr/>
          <p:nvPr/>
        </p:nvSpPr>
        <p:spPr>
          <a:xfrm>
            <a:off x="6294866" y="5515201"/>
            <a:ext cx="1675860" cy="2554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solidFill>
                <a:prstClr val="white"/>
              </a:solidFill>
              <a:latin typeface="Calibri"/>
            </a:endParaRPr>
          </a:p>
        </p:txBody>
      </p:sp>
      <p:sp>
        <p:nvSpPr>
          <p:cNvPr id="13" name="Rettangolo 12">
            <a:extLst>
              <a:ext uri="{FF2B5EF4-FFF2-40B4-BE49-F238E27FC236}">
                <a16:creationId xmlns:a16="http://schemas.microsoft.com/office/drawing/2014/main" id="{F6B0831E-9B56-45DD-991D-ED46D3440793}"/>
              </a:ext>
            </a:extLst>
          </p:cNvPr>
          <p:cNvSpPr/>
          <p:nvPr/>
        </p:nvSpPr>
        <p:spPr>
          <a:xfrm>
            <a:off x="1553939" y="2572160"/>
            <a:ext cx="1829502" cy="830997"/>
          </a:xfrm>
          <a:prstGeom prst="rect">
            <a:avLst/>
          </a:prstGeom>
        </p:spPr>
        <p:txBody>
          <a:bodyPr wrap="square">
            <a:spAutoFit/>
          </a:bodyPr>
          <a:lstStyle/>
          <a:p>
            <a:pPr algn="ctr"/>
            <a:r>
              <a:rPr lang="en-US" sz="1600" dirty="0">
                <a:solidFill>
                  <a:prstClr val="black"/>
                </a:solidFill>
                <a:latin typeface="Calibri"/>
              </a:rPr>
              <a:t>Firms can only make value propositions</a:t>
            </a:r>
            <a:endParaRPr lang="it-IT" sz="1600" dirty="0">
              <a:solidFill>
                <a:prstClr val="black"/>
              </a:solidFill>
              <a:latin typeface="Calibri"/>
            </a:endParaRPr>
          </a:p>
        </p:txBody>
      </p:sp>
      <p:sp>
        <p:nvSpPr>
          <p:cNvPr id="14" name="Rettangolo 13">
            <a:extLst>
              <a:ext uri="{FF2B5EF4-FFF2-40B4-BE49-F238E27FC236}">
                <a16:creationId xmlns:a16="http://schemas.microsoft.com/office/drawing/2014/main" id="{9A9DF054-4AEA-4BCC-A57A-E0D1098A11C4}"/>
              </a:ext>
            </a:extLst>
          </p:cNvPr>
          <p:cNvSpPr/>
          <p:nvPr/>
        </p:nvSpPr>
        <p:spPr>
          <a:xfrm>
            <a:off x="5940363" y="2560457"/>
            <a:ext cx="2191505" cy="830997"/>
          </a:xfrm>
          <a:prstGeom prst="rect">
            <a:avLst/>
          </a:prstGeom>
        </p:spPr>
        <p:txBody>
          <a:bodyPr wrap="square">
            <a:spAutoFit/>
          </a:bodyPr>
          <a:lstStyle/>
          <a:p>
            <a:pPr algn="ctr"/>
            <a:r>
              <a:rPr lang="en-US" sz="1600" dirty="0">
                <a:solidFill>
                  <a:prstClr val="black"/>
                </a:solidFill>
                <a:latin typeface="Calibri"/>
              </a:rPr>
              <a:t>Service actualizes through </a:t>
            </a:r>
            <a:r>
              <a:rPr lang="en-US" sz="1600" dirty="0">
                <a:solidFill>
                  <a:prstClr val="black"/>
                </a:solidFill>
                <a:effectLst>
                  <a:outerShdw blurRad="38100" dist="38100" dir="2700000" algn="tl">
                    <a:srgbClr val="000000">
                      <a:alpha val="43137"/>
                    </a:srgbClr>
                  </a:outerShdw>
                </a:effectLst>
                <a:latin typeface="Calibri"/>
              </a:rPr>
              <a:t>mutual benefits </a:t>
            </a:r>
            <a:r>
              <a:rPr lang="en-US" sz="1600" dirty="0">
                <a:solidFill>
                  <a:prstClr val="black"/>
                </a:solidFill>
                <a:latin typeface="Calibri"/>
              </a:rPr>
              <a:t>and mutual satisfaction</a:t>
            </a:r>
            <a:endParaRPr lang="it-IT" sz="1600" dirty="0">
              <a:solidFill>
                <a:prstClr val="black"/>
              </a:solidFill>
              <a:latin typeface="Calibri"/>
            </a:endParaRPr>
          </a:p>
        </p:txBody>
      </p:sp>
      <p:sp>
        <p:nvSpPr>
          <p:cNvPr id="15" name="Freccia a pentagono 14">
            <a:extLst>
              <a:ext uri="{FF2B5EF4-FFF2-40B4-BE49-F238E27FC236}">
                <a16:creationId xmlns:a16="http://schemas.microsoft.com/office/drawing/2014/main" id="{E3D7BBDD-A8E6-4435-8D62-3B04D01243C1}"/>
              </a:ext>
            </a:extLst>
          </p:cNvPr>
          <p:cNvSpPr/>
          <p:nvPr/>
        </p:nvSpPr>
        <p:spPr>
          <a:xfrm>
            <a:off x="1571641" y="1980198"/>
            <a:ext cx="1990047" cy="559054"/>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cap="small" dirty="0" err="1">
                <a:solidFill>
                  <a:srgbClr val="C0504D">
                    <a:lumMod val="75000"/>
                  </a:srgbClr>
                </a:solidFill>
                <a:effectLst>
                  <a:outerShdw blurRad="38100" dist="38100" dir="2700000" algn="tl">
                    <a:srgbClr val="000000">
                      <a:alpha val="43137"/>
                    </a:srgbClr>
                  </a:outerShdw>
                </a:effectLst>
                <a:latin typeface="Calibri"/>
              </a:rPr>
              <a:t>Supplying</a:t>
            </a:r>
            <a:endParaRPr lang="it-IT" sz="2400" cap="small" dirty="0">
              <a:solidFill>
                <a:srgbClr val="C0504D">
                  <a:lumMod val="75000"/>
                </a:srgbClr>
              </a:solidFill>
              <a:effectLst>
                <a:outerShdw blurRad="38100" dist="38100" dir="2700000" algn="tl">
                  <a:srgbClr val="000000">
                    <a:alpha val="43137"/>
                  </a:srgbClr>
                </a:outerShdw>
              </a:effectLst>
              <a:latin typeface="Calibri"/>
            </a:endParaRPr>
          </a:p>
        </p:txBody>
      </p:sp>
      <p:sp>
        <p:nvSpPr>
          <p:cNvPr id="16" name="Freccia a pentagono 15">
            <a:extLst>
              <a:ext uri="{FF2B5EF4-FFF2-40B4-BE49-F238E27FC236}">
                <a16:creationId xmlns:a16="http://schemas.microsoft.com/office/drawing/2014/main" id="{E859F4C1-4421-4806-B6CC-C36644CC8BFB}"/>
              </a:ext>
            </a:extLst>
          </p:cNvPr>
          <p:cNvSpPr/>
          <p:nvPr/>
        </p:nvSpPr>
        <p:spPr>
          <a:xfrm>
            <a:off x="3724496" y="1993357"/>
            <a:ext cx="1990047" cy="559054"/>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cap="small" dirty="0">
                <a:solidFill>
                  <a:srgbClr val="C0504D">
                    <a:lumMod val="75000"/>
                  </a:srgbClr>
                </a:solidFill>
                <a:effectLst>
                  <a:outerShdw blurRad="38100" dist="38100" dir="2700000" algn="tl">
                    <a:srgbClr val="000000">
                      <a:alpha val="43137"/>
                    </a:srgbClr>
                  </a:outerShdw>
                </a:effectLst>
                <a:latin typeface="Calibri"/>
              </a:rPr>
              <a:t>Production</a:t>
            </a:r>
          </a:p>
        </p:txBody>
      </p:sp>
      <p:sp>
        <p:nvSpPr>
          <p:cNvPr id="17" name="Freccia a pentagono 16">
            <a:extLst>
              <a:ext uri="{FF2B5EF4-FFF2-40B4-BE49-F238E27FC236}">
                <a16:creationId xmlns:a16="http://schemas.microsoft.com/office/drawing/2014/main" id="{8F49BE59-EBB8-45E0-9E30-85EBB3FD206B}"/>
              </a:ext>
            </a:extLst>
          </p:cNvPr>
          <p:cNvSpPr/>
          <p:nvPr/>
        </p:nvSpPr>
        <p:spPr>
          <a:xfrm>
            <a:off x="6032695" y="1991017"/>
            <a:ext cx="2191505" cy="559054"/>
          </a:xfrm>
          <a:prstGeom prst="homePlat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cap="small" dirty="0" err="1">
                <a:solidFill>
                  <a:srgbClr val="C0504D">
                    <a:lumMod val="75000"/>
                  </a:srgbClr>
                </a:solidFill>
                <a:effectLst>
                  <a:outerShdw blurRad="38100" dist="38100" dir="2700000" algn="tl">
                    <a:srgbClr val="000000">
                      <a:alpha val="43137"/>
                    </a:srgbClr>
                  </a:outerShdw>
                </a:effectLst>
                <a:latin typeface="Calibri"/>
              </a:rPr>
              <a:t>Consumption</a:t>
            </a:r>
            <a:endParaRPr lang="it-IT" sz="2400" cap="small" dirty="0">
              <a:solidFill>
                <a:srgbClr val="C0504D">
                  <a:lumMod val="75000"/>
                </a:srgbClr>
              </a:solidFill>
              <a:effectLst>
                <a:outerShdw blurRad="38100" dist="38100" dir="2700000" algn="tl">
                  <a:srgbClr val="000000">
                    <a:alpha val="43137"/>
                  </a:srgbClr>
                </a:outerShdw>
              </a:effectLst>
              <a:latin typeface="Calibri"/>
            </a:endParaRPr>
          </a:p>
        </p:txBody>
      </p:sp>
      <p:sp>
        <p:nvSpPr>
          <p:cNvPr id="18" name="Rettangolo 17">
            <a:extLst>
              <a:ext uri="{FF2B5EF4-FFF2-40B4-BE49-F238E27FC236}">
                <a16:creationId xmlns:a16="http://schemas.microsoft.com/office/drawing/2014/main" id="{B19C0B7F-4884-4BEA-B781-DAC89A2EB913}"/>
              </a:ext>
            </a:extLst>
          </p:cNvPr>
          <p:cNvSpPr/>
          <p:nvPr/>
        </p:nvSpPr>
        <p:spPr>
          <a:xfrm>
            <a:off x="1232459" y="4461215"/>
            <a:ext cx="2698536" cy="584775"/>
          </a:xfrm>
          <a:prstGeom prst="rect">
            <a:avLst/>
          </a:prstGeom>
        </p:spPr>
        <p:txBody>
          <a:bodyPr wrap="square">
            <a:spAutoFit/>
          </a:bodyPr>
          <a:lstStyle/>
          <a:p>
            <a:r>
              <a:rPr lang="en-US" sz="1600" dirty="0">
                <a:solidFill>
                  <a:prstClr val="black"/>
                </a:solidFill>
                <a:latin typeface="Calibri"/>
              </a:rPr>
              <a:t>Value is not embedded </a:t>
            </a:r>
            <a:r>
              <a:rPr lang="en-US" sz="1600" u="sng" dirty="0">
                <a:solidFill>
                  <a:prstClr val="black"/>
                </a:solidFill>
                <a:latin typeface="Calibri"/>
              </a:rPr>
              <a:t>only </a:t>
            </a:r>
            <a:r>
              <a:rPr lang="en-US" sz="1600" dirty="0">
                <a:solidFill>
                  <a:prstClr val="black"/>
                </a:solidFill>
                <a:latin typeface="Calibri"/>
              </a:rPr>
              <a:t>in production process</a:t>
            </a:r>
            <a:endParaRPr lang="it-IT" sz="1600" dirty="0">
              <a:solidFill>
                <a:prstClr val="black"/>
              </a:solidFill>
              <a:latin typeface="Calibri"/>
            </a:endParaRPr>
          </a:p>
        </p:txBody>
      </p:sp>
      <p:sp>
        <p:nvSpPr>
          <p:cNvPr id="20" name="Ovale 19">
            <a:extLst>
              <a:ext uri="{FF2B5EF4-FFF2-40B4-BE49-F238E27FC236}">
                <a16:creationId xmlns:a16="http://schemas.microsoft.com/office/drawing/2014/main" id="{A4819AE4-B97D-4B4C-B5CC-1B8FCD2FEF09}"/>
              </a:ext>
            </a:extLst>
          </p:cNvPr>
          <p:cNvSpPr/>
          <p:nvPr/>
        </p:nvSpPr>
        <p:spPr>
          <a:xfrm flipH="1">
            <a:off x="1787005" y="3664186"/>
            <a:ext cx="1490676" cy="45496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rgbClr val="C0504D">
                    <a:lumMod val="75000"/>
                  </a:srgbClr>
                </a:solidFill>
                <a:effectLst>
                  <a:outerShdw blurRad="38100" dist="38100" dir="2700000" algn="tl">
                    <a:srgbClr val="000000">
                      <a:alpha val="43137"/>
                    </a:srgbClr>
                  </a:outerShdw>
                </a:effectLst>
                <a:latin typeface="Calibri"/>
              </a:rPr>
              <a:t>Value-in- </a:t>
            </a:r>
            <a:r>
              <a:rPr lang="it-IT" sz="1600" dirty="0" err="1">
                <a:solidFill>
                  <a:srgbClr val="C0504D">
                    <a:lumMod val="75000"/>
                  </a:srgbClr>
                </a:solidFill>
                <a:effectLst>
                  <a:outerShdw blurRad="38100" dist="38100" dir="2700000" algn="tl">
                    <a:srgbClr val="000000">
                      <a:alpha val="43137"/>
                    </a:srgbClr>
                  </a:outerShdw>
                </a:effectLst>
                <a:latin typeface="Calibri"/>
              </a:rPr>
              <a:t>exchange</a:t>
            </a:r>
            <a:endParaRPr lang="it-IT" sz="1600" dirty="0">
              <a:solidFill>
                <a:srgbClr val="C0504D">
                  <a:lumMod val="75000"/>
                </a:srgbClr>
              </a:solidFill>
              <a:effectLst>
                <a:outerShdw blurRad="38100" dist="38100" dir="2700000" algn="tl">
                  <a:srgbClr val="000000">
                    <a:alpha val="43137"/>
                  </a:srgbClr>
                </a:outerShdw>
              </a:effectLst>
              <a:latin typeface="Calibri"/>
            </a:endParaRPr>
          </a:p>
        </p:txBody>
      </p:sp>
      <p:sp>
        <p:nvSpPr>
          <p:cNvPr id="21" name="Ovale 20">
            <a:extLst>
              <a:ext uri="{FF2B5EF4-FFF2-40B4-BE49-F238E27FC236}">
                <a16:creationId xmlns:a16="http://schemas.microsoft.com/office/drawing/2014/main" id="{9011B629-5088-4BF9-9D59-9E69400F87CC}"/>
              </a:ext>
            </a:extLst>
          </p:cNvPr>
          <p:cNvSpPr/>
          <p:nvPr/>
        </p:nvSpPr>
        <p:spPr>
          <a:xfrm flipH="1">
            <a:off x="1640365" y="3511314"/>
            <a:ext cx="4193608" cy="804641"/>
          </a:xfrm>
          <a:prstGeom prst="ellipse">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sz="1600" dirty="0">
              <a:solidFill>
                <a:srgbClr val="C0504D">
                  <a:lumMod val="75000"/>
                </a:srgbClr>
              </a:solidFill>
              <a:effectLst>
                <a:outerShdw blurRad="38100" dist="38100" dir="2700000" algn="tl">
                  <a:srgbClr val="000000">
                    <a:alpha val="43137"/>
                  </a:srgbClr>
                </a:outerShdw>
              </a:effectLst>
              <a:latin typeface="Calibri"/>
            </a:endParaRPr>
          </a:p>
          <a:p>
            <a:pPr algn="r"/>
            <a:r>
              <a:rPr lang="it-IT" sz="1600" dirty="0">
                <a:solidFill>
                  <a:srgbClr val="C0504D">
                    <a:lumMod val="75000"/>
                  </a:srgbClr>
                </a:solidFill>
                <a:effectLst>
                  <a:outerShdw blurRad="38100" dist="38100" dir="2700000" algn="tl">
                    <a:srgbClr val="000000">
                      <a:alpha val="43137"/>
                    </a:srgbClr>
                  </a:outerShdw>
                </a:effectLst>
                <a:latin typeface="Calibri"/>
              </a:rPr>
              <a:t>Value-in-use</a:t>
            </a:r>
          </a:p>
        </p:txBody>
      </p:sp>
      <p:sp>
        <p:nvSpPr>
          <p:cNvPr id="22" name="Ovale 21">
            <a:extLst>
              <a:ext uri="{FF2B5EF4-FFF2-40B4-BE49-F238E27FC236}">
                <a16:creationId xmlns:a16="http://schemas.microsoft.com/office/drawing/2014/main" id="{BDE06A2C-64F9-4883-B8A4-3CDA2B485433}"/>
              </a:ext>
            </a:extLst>
          </p:cNvPr>
          <p:cNvSpPr/>
          <p:nvPr/>
        </p:nvSpPr>
        <p:spPr>
          <a:xfrm flipH="1">
            <a:off x="1663925" y="3452141"/>
            <a:ext cx="6301622" cy="1019558"/>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it-IT" sz="1600" dirty="0">
              <a:solidFill>
                <a:srgbClr val="C0504D">
                  <a:lumMod val="75000"/>
                </a:srgbClr>
              </a:solidFill>
              <a:effectLst>
                <a:outerShdw blurRad="38100" dist="38100" dir="2700000" algn="tl">
                  <a:srgbClr val="000000">
                    <a:alpha val="43137"/>
                  </a:srgbClr>
                </a:outerShdw>
              </a:effectLst>
              <a:latin typeface="Calibri"/>
            </a:endParaRPr>
          </a:p>
          <a:p>
            <a:pPr algn="r"/>
            <a:r>
              <a:rPr lang="it-IT" sz="1600" dirty="0">
                <a:solidFill>
                  <a:srgbClr val="C0504D">
                    <a:lumMod val="75000"/>
                  </a:srgbClr>
                </a:solidFill>
                <a:effectLst>
                  <a:outerShdw blurRad="38100" dist="38100" dir="2700000" algn="tl">
                    <a:srgbClr val="000000">
                      <a:alpha val="43137"/>
                    </a:srgbClr>
                  </a:outerShdw>
                </a:effectLst>
                <a:latin typeface="Calibri"/>
              </a:rPr>
              <a:t>Value-in-</a:t>
            </a:r>
          </a:p>
          <a:p>
            <a:pPr algn="r"/>
            <a:r>
              <a:rPr lang="it-IT" sz="1600" dirty="0" err="1">
                <a:solidFill>
                  <a:srgbClr val="C0504D">
                    <a:lumMod val="75000"/>
                  </a:srgbClr>
                </a:solidFill>
                <a:effectLst>
                  <a:outerShdw blurRad="38100" dist="38100" dir="2700000" algn="tl">
                    <a:srgbClr val="000000">
                      <a:alpha val="43137"/>
                    </a:srgbClr>
                  </a:outerShdw>
                </a:effectLst>
                <a:latin typeface="Calibri"/>
              </a:rPr>
              <a:t>context</a:t>
            </a:r>
            <a:endParaRPr lang="it-IT" sz="1600" dirty="0">
              <a:solidFill>
                <a:srgbClr val="C0504D">
                  <a:lumMod val="75000"/>
                </a:srgbClr>
              </a:solidFill>
              <a:effectLst>
                <a:outerShdw blurRad="38100" dist="38100" dir="2700000" algn="tl">
                  <a:srgbClr val="000000">
                    <a:alpha val="43137"/>
                  </a:srgbClr>
                </a:outerShdw>
              </a:effectLst>
              <a:latin typeface="Calibri"/>
            </a:endParaRPr>
          </a:p>
        </p:txBody>
      </p:sp>
      <p:sp>
        <p:nvSpPr>
          <p:cNvPr id="23" name="Rettangolo 22">
            <a:extLst>
              <a:ext uri="{FF2B5EF4-FFF2-40B4-BE49-F238E27FC236}">
                <a16:creationId xmlns:a16="http://schemas.microsoft.com/office/drawing/2014/main" id="{5640220C-3669-4016-99ED-6FC7D8D8B0CA}"/>
              </a:ext>
            </a:extLst>
          </p:cNvPr>
          <p:cNvSpPr/>
          <p:nvPr/>
        </p:nvSpPr>
        <p:spPr>
          <a:xfrm>
            <a:off x="5270161" y="4442115"/>
            <a:ext cx="2681062" cy="584775"/>
          </a:xfrm>
          <a:prstGeom prst="rect">
            <a:avLst/>
          </a:prstGeom>
        </p:spPr>
        <p:txBody>
          <a:bodyPr wrap="square">
            <a:spAutoFit/>
          </a:bodyPr>
          <a:lstStyle/>
          <a:p>
            <a:pPr algn="r"/>
            <a:r>
              <a:rPr lang="en-US" sz="1600" dirty="0">
                <a:solidFill>
                  <a:prstClr val="black"/>
                </a:solidFill>
                <a:latin typeface="Calibri"/>
              </a:rPr>
              <a:t>Value is </a:t>
            </a:r>
            <a:r>
              <a:rPr lang="en-US" sz="1600" u="sng" dirty="0">
                <a:solidFill>
                  <a:prstClr val="black"/>
                </a:solidFill>
                <a:latin typeface="Calibri"/>
              </a:rPr>
              <a:t>perceived</a:t>
            </a:r>
            <a:r>
              <a:rPr lang="en-US" sz="1600" dirty="0">
                <a:solidFill>
                  <a:prstClr val="black"/>
                </a:solidFill>
                <a:latin typeface="Calibri"/>
              </a:rPr>
              <a:t> by users </a:t>
            </a:r>
          </a:p>
          <a:p>
            <a:pPr algn="r"/>
            <a:r>
              <a:rPr lang="en-US" sz="1600" dirty="0">
                <a:solidFill>
                  <a:prstClr val="black"/>
                </a:solidFill>
                <a:latin typeface="Calibri"/>
              </a:rPr>
              <a:t>in their context</a:t>
            </a:r>
            <a:endParaRPr lang="it-IT" sz="1600" dirty="0">
              <a:solidFill>
                <a:prstClr val="black"/>
              </a:solidFill>
              <a:latin typeface="Calibri"/>
            </a:endParaRPr>
          </a:p>
        </p:txBody>
      </p:sp>
      <p:sp>
        <p:nvSpPr>
          <p:cNvPr id="24" name="Rettangolo 23">
            <a:extLst>
              <a:ext uri="{FF2B5EF4-FFF2-40B4-BE49-F238E27FC236}">
                <a16:creationId xmlns:a16="http://schemas.microsoft.com/office/drawing/2014/main" id="{8CCC36DD-F8AA-4033-8210-86330436B28D}"/>
              </a:ext>
            </a:extLst>
          </p:cNvPr>
          <p:cNvSpPr/>
          <p:nvPr/>
        </p:nvSpPr>
        <p:spPr>
          <a:xfrm>
            <a:off x="3717218" y="4443089"/>
            <a:ext cx="1988940" cy="1077218"/>
          </a:xfrm>
          <a:prstGeom prst="rect">
            <a:avLst/>
          </a:prstGeom>
        </p:spPr>
        <p:txBody>
          <a:bodyPr wrap="square">
            <a:spAutoFit/>
          </a:bodyPr>
          <a:lstStyle/>
          <a:p>
            <a:pPr algn="ctr"/>
            <a:r>
              <a:rPr lang="en-US" sz="1600" dirty="0">
                <a:solidFill>
                  <a:prstClr val="black"/>
                </a:solidFill>
                <a:latin typeface="Calibri"/>
              </a:rPr>
              <a:t>Value is the </a:t>
            </a:r>
            <a:r>
              <a:rPr lang="en-US" sz="1600" u="sng" dirty="0">
                <a:solidFill>
                  <a:prstClr val="black"/>
                </a:solidFill>
                <a:latin typeface="Calibri"/>
              </a:rPr>
              <a:t>synergistic</a:t>
            </a:r>
            <a:r>
              <a:rPr lang="en-US" sz="1600" dirty="0">
                <a:solidFill>
                  <a:prstClr val="black"/>
                </a:solidFill>
                <a:latin typeface="Calibri"/>
              </a:rPr>
              <a:t> outcome of a complex interactive process</a:t>
            </a:r>
            <a:endParaRPr lang="it-IT" sz="1600" dirty="0">
              <a:solidFill>
                <a:prstClr val="black"/>
              </a:solidFill>
              <a:latin typeface="Calibri"/>
            </a:endParaRPr>
          </a:p>
        </p:txBody>
      </p:sp>
    </p:spTree>
    <p:extLst>
      <p:ext uri="{BB962C8B-B14F-4D97-AF65-F5344CB8AC3E}">
        <p14:creationId xmlns:p14="http://schemas.microsoft.com/office/powerpoint/2010/main" val="401316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9"/>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9"/>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9"/>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9"/>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9"/>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9"/>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9"/>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9"/>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 grpId="0"/>
      <p:bldP spid="4" grpId="0" animBg="1"/>
      <p:bldP spid="12" grpId="0" animBg="1"/>
      <p:bldP spid="13" grpId="0"/>
      <p:bldP spid="14" grpId="0"/>
      <p:bldP spid="15" grpId="0" animBg="1"/>
      <p:bldP spid="16" grpId="0" animBg="1"/>
      <p:bldP spid="17" grpId="0" animBg="1"/>
      <p:bldP spid="18" grpId="0"/>
      <p:bldP spid="20" grpId="0" animBg="1"/>
      <p:bldP spid="21" grpId="0" animBg="1"/>
      <p:bldP spid="22" grpId="0" animBg="1"/>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32" name="Text Box 24"/>
          <p:cNvSpPr txBox="1">
            <a:spLocks noChangeArrowheads="1"/>
          </p:cNvSpPr>
          <p:nvPr/>
        </p:nvSpPr>
        <p:spPr bwMode="auto">
          <a:xfrm>
            <a:off x="2541389" y="5023843"/>
            <a:ext cx="4582716" cy="35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hangingPunct="1">
              <a:spcBef>
                <a:spcPct val="50000"/>
              </a:spcBef>
            </a:pPr>
            <a:endParaRPr lang="it-IT" altLang="it-IT" sz="675">
              <a:solidFill>
                <a:prstClr val="white"/>
              </a:solidFill>
              <a:latin typeface="Arial" panose="020B0604020202020204" pitchFamily="34" charset="0"/>
              <a:cs typeface="Arial" panose="020B0604020202020204" pitchFamily="34" charset="0"/>
            </a:endParaRPr>
          </a:p>
          <a:p>
            <a:pPr algn="r" eaLnBrk="1" hangingPunct="1">
              <a:spcBef>
                <a:spcPct val="50000"/>
              </a:spcBef>
            </a:pPr>
            <a:r>
              <a:rPr lang="it-IT" altLang="it-IT" sz="675">
                <a:solidFill>
                  <a:prstClr val="white"/>
                </a:solidFill>
                <a:latin typeface="Arial" panose="020B0604020202020204" pitchFamily="34" charset="0"/>
                <a:cs typeface="Arial" panose="020B0604020202020204" pitchFamily="34" charset="0"/>
              </a:rPr>
              <a:t>Fonte: Valdani E., Busacca B., </a:t>
            </a:r>
            <a:r>
              <a:rPr lang="it-IT" altLang="it-IT" sz="675" i="1">
                <a:solidFill>
                  <a:prstClr val="white"/>
                </a:solidFill>
                <a:latin typeface="Arial" panose="020B0604020202020204" pitchFamily="34" charset="0"/>
                <a:cs typeface="Arial" panose="020B0604020202020204" pitchFamily="34" charset="0"/>
              </a:rPr>
              <a:t>Micro &amp; Macro Marketing</a:t>
            </a:r>
            <a:r>
              <a:rPr lang="it-IT" altLang="it-IT" sz="675">
                <a:solidFill>
                  <a:prstClr val="white"/>
                </a:solidFill>
                <a:latin typeface="Arial" panose="020B0604020202020204" pitchFamily="34" charset="0"/>
                <a:cs typeface="Arial" panose="020B0604020202020204" pitchFamily="34" charset="0"/>
              </a:rPr>
              <a:t>, 3/95.</a:t>
            </a:r>
          </a:p>
        </p:txBody>
      </p:sp>
      <p:sp>
        <p:nvSpPr>
          <p:cNvPr id="5" name="Rettangolo 4"/>
          <p:cNvSpPr/>
          <p:nvPr/>
        </p:nvSpPr>
        <p:spPr>
          <a:xfrm>
            <a:off x="3653898" y="5643246"/>
            <a:ext cx="1782198" cy="303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prstClr val="white"/>
              </a:solidFill>
              <a:latin typeface="Calibri"/>
            </a:endParaRPr>
          </a:p>
        </p:txBody>
      </p:sp>
      <p:grpSp>
        <p:nvGrpSpPr>
          <p:cNvPr id="7" name="Group 1"/>
          <p:cNvGrpSpPr>
            <a:grpSpLocks/>
          </p:cNvGrpSpPr>
          <p:nvPr/>
        </p:nvGrpSpPr>
        <p:grpSpPr bwMode="auto">
          <a:xfrm rot="5400000">
            <a:off x="4519441" y="2644696"/>
            <a:ext cx="105117" cy="7861462"/>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10" name="Segnaposto numero diapositiva 3"/>
          <p:cNvSpPr>
            <a:spLocks noGrp="1"/>
          </p:cNvSpPr>
          <p:nvPr>
            <p:ph type="sldNum" sz="quarter" idx="12"/>
          </p:nvPr>
        </p:nvSpPr>
        <p:spPr>
          <a:xfrm>
            <a:off x="6902531" y="6168950"/>
            <a:ext cx="1600200" cy="273844"/>
          </a:xfrm>
        </p:spPr>
        <p:txBody>
          <a:bodyPr/>
          <a:lstStyle/>
          <a:p>
            <a:fld id="{B007B441-5312-499D-93C3-6E37886527FA}" type="slidenum">
              <a:rPr lang="it-IT" sz="1800">
                <a:solidFill>
                  <a:prstClr val="black"/>
                </a:solidFill>
              </a:rPr>
              <a:pPr/>
              <a:t>27</a:t>
            </a:fld>
            <a:endParaRPr lang="it-IT" sz="1800" dirty="0">
              <a:solidFill>
                <a:prstClr val="black"/>
              </a:solidFill>
            </a:endParaRPr>
          </a:p>
        </p:txBody>
      </p:sp>
      <p:sp>
        <p:nvSpPr>
          <p:cNvPr id="11" name="Rectangle 2"/>
          <p:cNvSpPr>
            <a:spLocks noGrp="1" noChangeArrowheads="1"/>
          </p:cNvSpPr>
          <p:nvPr>
            <p:ph type="title"/>
          </p:nvPr>
        </p:nvSpPr>
        <p:spPr bwMode="auto">
          <a:xfrm>
            <a:off x="682414" y="316269"/>
            <a:ext cx="7665839" cy="664244"/>
          </a:xfrm>
          <a:prstGeom prst="rect">
            <a:avLst/>
          </a:prstGeom>
          <a:noFill/>
          <a:ln w="9525">
            <a:noFill/>
            <a:miter lim="800000"/>
            <a:headEnd/>
            <a:tailEnd/>
          </a:ln>
          <a:effectLst/>
        </p:spPr>
        <p:txBody>
          <a:bodyPr vert="horz" wrap="square" lIns="48221" tIns="24110" rIns="48221" bIns="24110" rtlCol="0" anchor="ctr">
            <a:spAutoFit/>
          </a:bodyPr>
          <a:lstStyle/>
          <a:p>
            <a:pPr defTabSz="475060" eaLnBrk="0" hangingPunct="0">
              <a:defRPr/>
            </a:pPr>
            <a:r>
              <a:rPr lang="it-IT" sz="4000" b="1" dirty="0">
                <a:solidFill>
                  <a:schemeClr val="bg1">
                    <a:lumMod val="65000"/>
                  </a:schemeClr>
                </a:solidFill>
                <a:cs typeface="Times New Roman" panose="02020603050405020304" pitchFamily="18" charset="0"/>
              </a:rPr>
              <a:t>From </a:t>
            </a:r>
            <a:r>
              <a:rPr lang="it-IT" sz="4000" b="1" dirty="0" err="1">
                <a:solidFill>
                  <a:schemeClr val="bg1">
                    <a:lumMod val="65000"/>
                  </a:schemeClr>
                </a:solidFill>
                <a:cs typeface="Times New Roman" panose="02020603050405020304" pitchFamily="18" charset="0"/>
              </a:rPr>
              <a:t>value</a:t>
            </a:r>
            <a:r>
              <a:rPr lang="it-IT" sz="4000" b="1" dirty="0">
                <a:solidFill>
                  <a:schemeClr val="bg1">
                    <a:lumMod val="65000"/>
                  </a:schemeClr>
                </a:solidFill>
                <a:cs typeface="Times New Roman" panose="02020603050405020304" pitchFamily="18" charset="0"/>
              </a:rPr>
              <a:t> chain </a:t>
            </a:r>
            <a:r>
              <a:rPr lang="it-IT" sz="4000" b="1" dirty="0">
                <a:solidFill>
                  <a:schemeClr val="accent6">
                    <a:lumMod val="60000"/>
                    <a:lumOff val="40000"/>
                  </a:schemeClr>
                </a:solidFill>
                <a:cs typeface="Times New Roman" panose="02020603050405020304" pitchFamily="18" charset="0"/>
              </a:rPr>
              <a:t>to </a:t>
            </a:r>
            <a:r>
              <a:rPr lang="it-IT" sz="4000" b="1" dirty="0" err="1">
                <a:solidFill>
                  <a:schemeClr val="accent6">
                    <a:lumMod val="60000"/>
                    <a:lumOff val="40000"/>
                  </a:schemeClr>
                </a:solidFill>
                <a:cs typeface="Times New Roman" panose="02020603050405020304" pitchFamily="18" charset="0"/>
              </a:rPr>
              <a:t>value</a:t>
            </a:r>
            <a:r>
              <a:rPr lang="it-IT" sz="4000" b="1" dirty="0">
                <a:solidFill>
                  <a:schemeClr val="accent6">
                    <a:lumMod val="60000"/>
                    <a:lumOff val="40000"/>
                  </a:schemeClr>
                </a:solidFill>
                <a:cs typeface="Times New Roman" panose="02020603050405020304" pitchFamily="18" charset="0"/>
              </a:rPr>
              <a:t> network</a:t>
            </a:r>
          </a:p>
        </p:txBody>
      </p:sp>
      <p:sp>
        <p:nvSpPr>
          <p:cNvPr id="3" name="CasellaDiTesto 2">
            <a:extLst>
              <a:ext uri="{FF2B5EF4-FFF2-40B4-BE49-F238E27FC236}">
                <a16:creationId xmlns:a16="http://schemas.microsoft.com/office/drawing/2014/main" id="{350A3D2B-ACE7-49E7-9C83-2771D6C99D2F}"/>
              </a:ext>
            </a:extLst>
          </p:cNvPr>
          <p:cNvSpPr txBox="1"/>
          <p:nvPr/>
        </p:nvSpPr>
        <p:spPr>
          <a:xfrm>
            <a:off x="1259489" y="2290039"/>
            <a:ext cx="2053295" cy="323165"/>
          </a:xfrm>
          <a:prstGeom prst="rect">
            <a:avLst/>
          </a:prstGeom>
          <a:noFill/>
        </p:spPr>
        <p:txBody>
          <a:bodyPr wrap="square" rtlCol="0">
            <a:spAutoFit/>
          </a:bodyPr>
          <a:lstStyle/>
          <a:p>
            <a:r>
              <a:rPr lang="it-IT" sz="1500" dirty="0" err="1">
                <a:solidFill>
                  <a:srgbClr val="C0504D">
                    <a:lumMod val="75000"/>
                  </a:srgbClr>
                </a:solidFill>
                <a:effectLst>
                  <a:outerShdw blurRad="38100" dist="38100" dir="2700000" algn="tl">
                    <a:srgbClr val="000000">
                      <a:alpha val="43137"/>
                    </a:srgbClr>
                  </a:outerShdw>
                </a:effectLst>
                <a:latin typeface="Calibri"/>
              </a:rPr>
              <a:t>Relationship</a:t>
            </a:r>
            <a:r>
              <a:rPr lang="it-IT" sz="1500" dirty="0">
                <a:solidFill>
                  <a:srgbClr val="C0504D">
                    <a:lumMod val="75000"/>
                  </a:srgbClr>
                </a:solidFill>
                <a:effectLst>
                  <a:outerShdw blurRad="38100" dist="38100" dir="2700000" algn="tl">
                    <a:srgbClr val="000000">
                      <a:alpha val="43137"/>
                    </a:srgbClr>
                  </a:outerShdw>
                </a:effectLst>
                <a:latin typeface="Calibri"/>
              </a:rPr>
              <a:t> marketing </a:t>
            </a:r>
          </a:p>
        </p:txBody>
      </p:sp>
      <p:sp>
        <p:nvSpPr>
          <p:cNvPr id="6" name="Rettangolo 5">
            <a:extLst>
              <a:ext uri="{FF2B5EF4-FFF2-40B4-BE49-F238E27FC236}">
                <a16:creationId xmlns:a16="http://schemas.microsoft.com/office/drawing/2014/main" id="{FCB3570C-E090-4F2E-B5A9-9322FE0B3930}"/>
              </a:ext>
            </a:extLst>
          </p:cNvPr>
          <p:cNvSpPr/>
          <p:nvPr/>
        </p:nvSpPr>
        <p:spPr>
          <a:xfrm>
            <a:off x="1244772" y="3633757"/>
            <a:ext cx="3429000" cy="553998"/>
          </a:xfrm>
          <a:prstGeom prst="rect">
            <a:avLst/>
          </a:prstGeom>
        </p:spPr>
        <p:txBody>
          <a:bodyPr>
            <a:spAutoFit/>
          </a:bodyPr>
          <a:lstStyle/>
          <a:p>
            <a:r>
              <a:rPr lang="it-IT" sz="1500" dirty="0" err="1">
                <a:solidFill>
                  <a:srgbClr val="C0504D">
                    <a:lumMod val="75000"/>
                  </a:srgbClr>
                </a:solidFill>
                <a:effectLst>
                  <a:outerShdw blurRad="38100" dist="38100" dir="2700000" algn="tl">
                    <a:srgbClr val="000000">
                      <a:alpha val="43137"/>
                    </a:srgbClr>
                  </a:outerShdw>
                </a:effectLst>
                <a:latin typeface="Calibri"/>
              </a:rPr>
              <a:t>Many</a:t>
            </a:r>
            <a:r>
              <a:rPr lang="it-IT" sz="1500" dirty="0">
                <a:solidFill>
                  <a:srgbClr val="C0504D">
                    <a:lumMod val="75000"/>
                  </a:srgbClr>
                </a:solidFill>
                <a:effectLst>
                  <a:outerShdw blurRad="38100" dist="38100" dir="2700000" algn="tl">
                    <a:srgbClr val="000000">
                      <a:alpha val="43137"/>
                    </a:srgbClr>
                  </a:outerShdw>
                </a:effectLst>
                <a:latin typeface="Calibri"/>
              </a:rPr>
              <a:t>-to-</a:t>
            </a:r>
            <a:r>
              <a:rPr lang="it-IT" sz="1500" dirty="0" err="1">
                <a:solidFill>
                  <a:srgbClr val="C0504D">
                    <a:lumMod val="75000"/>
                  </a:srgbClr>
                </a:solidFill>
                <a:effectLst>
                  <a:outerShdw blurRad="38100" dist="38100" dir="2700000" algn="tl">
                    <a:srgbClr val="000000">
                      <a:alpha val="43137"/>
                    </a:srgbClr>
                  </a:outerShdw>
                </a:effectLst>
                <a:latin typeface="Calibri"/>
              </a:rPr>
              <a:t>many</a:t>
            </a:r>
            <a:r>
              <a:rPr lang="it-IT" sz="1500" dirty="0">
                <a:solidFill>
                  <a:srgbClr val="C0504D">
                    <a:lumMod val="75000"/>
                  </a:srgbClr>
                </a:solidFill>
                <a:effectLst>
                  <a:outerShdw blurRad="38100" dist="38100" dir="2700000" algn="tl">
                    <a:srgbClr val="000000">
                      <a:alpha val="43137"/>
                    </a:srgbClr>
                  </a:outerShdw>
                </a:effectLst>
                <a:latin typeface="Calibri"/>
              </a:rPr>
              <a:t> </a:t>
            </a:r>
            <a:r>
              <a:rPr lang="it-IT" sz="1500" dirty="0" err="1">
                <a:solidFill>
                  <a:srgbClr val="C0504D">
                    <a:lumMod val="75000"/>
                  </a:srgbClr>
                </a:solidFill>
                <a:effectLst>
                  <a:outerShdw blurRad="38100" dist="38100" dir="2700000" algn="tl">
                    <a:srgbClr val="000000">
                      <a:alpha val="43137"/>
                    </a:srgbClr>
                  </a:outerShdw>
                </a:effectLst>
                <a:latin typeface="Calibri"/>
              </a:rPr>
              <a:t>approach</a:t>
            </a:r>
            <a:endParaRPr lang="it-IT" sz="1500" dirty="0">
              <a:solidFill>
                <a:srgbClr val="C0504D">
                  <a:lumMod val="75000"/>
                </a:srgbClr>
              </a:solidFill>
              <a:effectLst>
                <a:outerShdw blurRad="38100" dist="38100" dir="2700000" algn="tl">
                  <a:srgbClr val="000000">
                    <a:alpha val="43137"/>
                  </a:srgbClr>
                </a:outerShdw>
              </a:effectLst>
              <a:latin typeface="Calibri"/>
            </a:endParaRPr>
          </a:p>
          <a:p>
            <a:r>
              <a:rPr lang="it-IT" sz="1500" dirty="0">
                <a:solidFill>
                  <a:srgbClr val="C0504D">
                    <a:lumMod val="75000"/>
                  </a:srgbClr>
                </a:solidFill>
                <a:effectLst>
                  <a:outerShdw blurRad="38100" dist="38100" dir="2700000" algn="tl">
                    <a:srgbClr val="000000">
                      <a:alpha val="43137"/>
                    </a:srgbClr>
                  </a:outerShdw>
                </a:effectLst>
                <a:latin typeface="Calibri"/>
              </a:rPr>
              <a:t>&amp; Total </a:t>
            </a:r>
            <a:r>
              <a:rPr lang="it-IT" sz="1500" dirty="0" err="1">
                <a:solidFill>
                  <a:srgbClr val="C0504D">
                    <a:lumMod val="75000"/>
                  </a:srgbClr>
                </a:solidFill>
                <a:effectLst>
                  <a:outerShdw blurRad="38100" dist="38100" dir="2700000" algn="tl">
                    <a:srgbClr val="000000">
                      <a:alpha val="43137"/>
                    </a:srgbClr>
                  </a:outerShdw>
                </a:effectLst>
                <a:latin typeface="Calibri"/>
              </a:rPr>
              <a:t>relationship</a:t>
            </a:r>
            <a:r>
              <a:rPr lang="it-IT" sz="1500" dirty="0">
                <a:solidFill>
                  <a:srgbClr val="C0504D">
                    <a:lumMod val="75000"/>
                  </a:srgbClr>
                </a:solidFill>
                <a:effectLst>
                  <a:outerShdw blurRad="38100" dist="38100" dir="2700000" algn="tl">
                    <a:srgbClr val="000000">
                      <a:alpha val="43137"/>
                    </a:srgbClr>
                  </a:outerShdw>
                </a:effectLst>
                <a:latin typeface="Calibri"/>
              </a:rPr>
              <a:t> marketing </a:t>
            </a:r>
          </a:p>
        </p:txBody>
      </p:sp>
      <p:sp>
        <p:nvSpPr>
          <p:cNvPr id="12" name="Rettangolo 11">
            <a:extLst>
              <a:ext uri="{FF2B5EF4-FFF2-40B4-BE49-F238E27FC236}">
                <a16:creationId xmlns:a16="http://schemas.microsoft.com/office/drawing/2014/main" id="{6AF1219C-5A25-4937-A146-6669223ED7D9}"/>
              </a:ext>
            </a:extLst>
          </p:cNvPr>
          <p:cNvSpPr/>
          <p:nvPr/>
        </p:nvSpPr>
        <p:spPr>
          <a:xfrm>
            <a:off x="1388314" y="1851525"/>
            <a:ext cx="673069" cy="369332"/>
          </a:xfrm>
          <a:prstGeom prst="rect">
            <a:avLst/>
          </a:prstGeom>
          <a:ln>
            <a:solidFill>
              <a:schemeClr val="accent2"/>
            </a:solidFill>
          </a:ln>
        </p:spPr>
        <p:txBody>
          <a:bodyPr wrap="none">
            <a:spAutoFit/>
          </a:bodyPr>
          <a:lstStyle/>
          <a:p>
            <a:r>
              <a:rPr lang="it-IT" dirty="0">
                <a:solidFill>
                  <a:prstClr val="black"/>
                </a:solidFill>
                <a:effectLst>
                  <a:outerShdw blurRad="38100" dist="38100" dir="2700000" algn="tl">
                    <a:srgbClr val="000000">
                      <a:alpha val="43137"/>
                    </a:srgbClr>
                  </a:outerShdw>
                </a:effectLst>
                <a:latin typeface="Calibri"/>
              </a:rPr>
              <a:t>From</a:t>
            </a:r>
            <a:endParaRPr lang="it-IT" sz="1350" dirty="0">
              <a:solidFill>
                <a:prstClr val="black"/>
              </a:solidFill>
              <a:effectLst>
                <a:outerShdw blurRad="38100" dist="38100" dir="2700000" algn="tl">
                  <a:srgbClr val="000000">
                    <a:alpha val="43137"/>
                  </a:srgbClr>
                </a:outerShdw>
              </a:effectLst>
              <a:latin typeface="Calibri"/>
            </a:endParaRPr>
          </a:p>
        </p:txBody>
      </p:sp>
      <p:sp>
        <p:nvSpPr>
          <p:cNvPr id="15" name="Rettangolo 14">
            <a:extLst>
              <a:ext uri="{FF2B5EF4-FFF2-40B4-BE49-F238E27FC236}">
                <a16:creationId xmlns:a16="http://schemas.microsoft.com/office/drawing/2014/main" id="{C0A7D614-62C7-44CA-ADAC-3FD9A3292912}"/>
              </a:ext>
            </a:extLst>
          </p:cNvPr>
          <p:cNvSpPr/>
          <p:nvPr/>
        </p:nvSpPr>
        <p:spPr>
          <a:xfrm>
            <a:off x="1996827" y="3096409"/>
            <a:ext cx="398186" cy="369332"/>
          </a:xfrm>
          <a:prstGeom prst="rect">
            <a:avLst/>
          </a:prstGeom>
          <a:ln>
            <a:solidFill>
              <a:schemeClr val="accent2"/>
            </a:solidFill>
          </a:ln>
        </p:spPr>
        <p:txBody>
          <a:bodyPr wrap="none">
            <a:spAutoFit/>
          </a:bodyPr>
          <a:lstStyle/>
          <a:p>
            <a:r>
              <a:rPr lang="it-IT" dirty="0">
                <a:solidFill>
                  <a:prstClr val="black"/>
                </a:solidFill>
                <a:effectLst>
                  <a:outerShdw blurRad="38100" dist="38100" dir="2700000" algn="tl">
                    <a:srgbClr val="000000">
                      <a:alpha val="43137"/>
                    </a:srgbClr>
                  </a:outerShdw>
                </a:effectLst>
                <a:latin typeface="Calibri"/>
              </a:rPr>
              <a:t>To</a:t>
            </a:r>
          </a:p>
        </p:txBody>
      </p:sp>
      <p:sp>
        <p:nvSpPr>
          <p:cNvPr id="13" name="Rettangolo 12">
            <a:extLst>
              <a:ext uri="{FF2B5EF4-FFF2-40B4-BE49-F238E27FC236}">
                <a16:creationId xmlns:a16="http://schemas.microsoft.com/office/drawing/2014/main" id="{4819B48D-8905-457D-B04D-8CA145E8E16A}"/>
              </a:ext>
            </a:extLst>
          </p:cNvPr>
          <p:cNvSpPr/>
          <p:nvPr/>
        </p:nvSpPr>
        <p:spPr>
          <a:xfrm>
            <a:off x="1289153" y="4775513"/>
            <a:ext cx="1941044" cy="323165"/>
          </a:xfrm>
          <a:prstGeom prst="rect">
            <a:avLst/>
          </a:prstGeom>
        </p:spPr>
        <p:txBody>
          <a:bodyPr wrap="none">
            <a:spAutoFit/>
          </a:bodyPr>
          <a:lstStyle/>
          <a:p>
            <a:r>
              <a:rPr lang="it-IT" sz="1500" dirty="0">
                <a:solidFill>
                  <a:srgbClr val="C0504D">
                    <a:lumMod val="75000"/>
                  </a:srgbClr>
                </a:solidFill>
                <a:effectLst>
                  <a:outerShdw blurRad="38100" dist="38100" dir="2700000" algn="tl">
                    <a:srgbClr val="000000">
                      <a:alpha val="43137"/>
                    </a:srgbClr>
                  </a:outerShdw>
                </a:effectLst>
                <a:latin typeface="Calibri"/>
              </a:rPr>
              <a:t>Service Value Network</a:t>
            </a:r>
          </a:p>
        </p:txBody>
      </p:sp>
      <p:sp>
        <p:nvSpPr>
          <p:cNvPr id="17" name="Rettangolo 16">
            <a:extLst>
              <a:ext uri="{FF2B5EF4-FFF2-40B4-BE49-F238E27FC236}">
                <a16:creationId xmlns:a16="http://schemas.microsoft.com/office/drawing/2014/main" id="{1BA962C3-B9EE-48E0-8524-7B9959F3F7EE}"/>
              </a:ext>
            </a:extLst>
          </p:cNvPr>
          <p:cNvSpPr/>
          <p:nvPr/>
        </p:nvSpPr>
        <p:spPr>
          <a:xfrm>
            <a:off x="1495957" y="4320247"/>
            <a:ext cx="398186" cy="369332"/>
          </a:xfrm>
          <a:prstGeom prst="rect">
            <a:avLst/>
          </a:prstGeom>
          <a:ln>
            <a:solidFill>
              <a:schemeClr val="accent2"/>
            </a:solidFill>
          </a:ln>
        </p:spPr>
        <p:txBody>
          <a:bodyPr wrap="none">
            <a:spAutoFit/>
          </a:bodyPr>
          <a:lstStyle/>
          <a:p>
            <a:r>
              <a:rPr lang="it-IT" dirty="0">
                <a:solidFill>
                  <a:prstClr val="black"/>
                </a:solidFill>
                <a:effectLst>
                  <a:outerShdw blurRad="38100" dist="38100" dir="2700000" algn="tl">
                    <a:srgbClr val="000000">
                      <a:alpha val="43137"/>
                    </a:srgbClr>
                  </a:outerShdw>
                </a:effectLst>
                <a:latin typeface="Calibri"/>
              </a:rPr>
              <a:t>To</a:t>
            </a:r>
          </a:p>
        </p:txBody>
      </p:sp>
      <p:sp>
        <p:nvSpPr>
          <p:cNvPr id="16" name="Rettangolo con angoli arrotondati 15">
            <a:extLst>
              <a:ext uri="{FF2B5EF4-FFF2-40B4-BE49-F238E27FC236}">
                <a16:creationId xmlns:a16="http://schemas.microsoft.com/office/drawing/2014/main" id="{67062C7B-3F46-4029-A984-3E160A6A8852}"/>
              </a:ext>
            </a:extLst>
          </p:cNvPr>
          <p:cNvSpPr/>
          <p:nvPr/>
        </p:nvSpPr>
        <p:spPr>
          <a:xfrm>
            <a:off x="5706757" y="1858767"/>
            <a:ext cx="1856146" cy="389630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b="1" dirty="0">
                <a:solidFill>
                  <a:prstClr val="black"/>
                </a:solidFill>
                <a:effectLst>
                  <a:outerShdw blurRad="38100" dist="38100" dir="2700000" algn="tl">
                    <a:srgbClr val="000000">
                      <a:alpha val="43137"/>
                    </a:srgbClr>
                  </a:outerShdw>
                </a:effectLst>
                <a:latin typeface="Calibri"/>
              </a:rPr>
              <a:t>Value </a:t>
            </a:r>
            <a:r>
              <a:rPr lang="it-IT" sz="1350" b="1" dirty="0" err="1">
                <a:solidFill>
                  <a:prstClr val="black"/>
                </a:solidFill>
                <a:effectLst>
                  <a:outerShdw blurRad="38100" dist="38100" dir="2700000" algn="tl">
                    <a:srgbClr val="000000">
                      <a:alpha val="43137"/>
                    </a:srgbClr>
                  </a:outerShdw>
                </a:effectLst>
                <a:latin typeface="Calibri"/>
              </a:rPr>
              <a:t>creation</a:t>
            </a: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r>
              <a:rPr lang="it-IT" sz="1350" b="1" dirty="0">
                <a:solidFill>
                  <a:prstClr val="black"/>
                </a:solidFill>
                <a:effectLst>
                  <a:outerShdw blurRad="38100" dist="38100" dir="2700000" algn="tl">
                    <a:srgbClr val="000000">
                      <a:alpha val="43137"/>
                    </a:srgbClr>
                  </a:outerShdw>
                </a:effectLst>
                <a:latin typeface="Calibri"/>
              </a:rPr>
              <a:t> </a:t>
            </a:r>
          </a:p>
        </p:txBody>
      </p:sp>
      <p:sp>
        <p:nvSpPr>
          <p:cNvPr id="19" name="Rettangolo con angoli arrotondati 18">
            <a:extLst>
              <a:ext uri="{FF2B5EF4-FFF2-40B4-BE49-F238E27FC236}">
                <a16:creationId xmlns:a16="http://schemas.microsoft.com/office/drawing/2014/main" id="{BC390548-53D0-474F-B67E-F66CF8668DC5}"/>
              </a:ext>
            </a:extLst>
          </p:cNvPr>
          <p:cNvSpPr/>
          <p:nvPr/>
        </p:nvSpPr>
        <p:spPr>
          <a:xfrm>
            <a:off x="1259489" y="2285227"/>
            <a:ext cx="6511690" cy="789922"/>
          </a:xfrm>
          <a:prstGeom prst="roundRect">
            <a:avLst/>
          </a:prstGeom>
          <a:noFill/>
          <a:ln w="63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350" b="1" dirty="0">
              <a:solidFill>
                <a:prstClr val="black"/>
              </a:solidFill>
              <a:effectLst>
                <a:outerShdw blurRad="38100" dist="38100" dir="2700000" algn="tl">
                  <a:srgbClr val="000000">
                    <a:alpha val="43137"/>
                  </a:srgbClr>
                </a:outerShdw>
              </a:effectLst>
              <a:latin typeface="Calibri"/>
            </a:endParaRPr>
          </a:p>
        </p:txBody>
      </p:sp>
      <p:sp>
        <p:nvSpPr>
          <p:cNvPr id="18" name="Rettangolo con angoli arrotondati 17">
            <a:extLst>
              <a:ext uri="{FF2B5EF4-FFF2-40B4-BE49-F238E27FC236}">
                <a16:creationId xmlns:a16="http://schemas.microsoft.com/office/drawing/2014/main" id="{C6C67103-AD9B-4D06-8B77-5A382E1D935E}"/>
              </a:ext>
            </a:extLst>
          </p:cNvPr>
          <p:cNvSpPr/>
          <p:nvPr/>
        </p:nvSpPr>
        <p:spPr>
          <a:xfrm>
            <a:off x="3957106" y="3590426"/>
            <a:ext cx="1489703" cy="560546"/>
          </a:xfrm>
          <a:prstGeom prst="roundRect">
            <a:avLst/>
          </a:prstGeom>
          <a:solidFill>
            <a:srgbClr val="FFF3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err="1">
                <a:solidFill>
                  <a:prstClr val="black"/>
                </a:solidFill>
                <a:latin typeface="Calibri"/>
              </a:rPr>
              <a:t>Everything</a:t>
            </a:r>
            <a:r>
              <a:rPr lang="it-IT" sz="1350" dirty="0">
                <a:solidFill>
                  <a:prstClr val="black"/>
                </a:solidFill>
                <a:latin typeface="Calibri"/>
              </a:rPr>
              <a:t> </a:t>
            </a:r>
            <a:r>
              <a:rPr lang="it-IT" sz="1350" dirty="0" err="1">
                <a:solidFill>
                  <a:prstClr val="black"/>
                </a:solidFill>
                <a:latin typeface="Calibri"/>
              </a:rPr>
              <a:t>influences</a:t>
            </a:r>
            <a:r>
              <a:rPr lang="it-IT" sz="1350" dirty="0">
                <a:solidFill>
                  <a:prstClr val="black"/>
                </a:solidFill>
                <a:latin typeface="Calibri"/>
              </a:rPr>
              <a:t> </a:t>
            </a:r>
            <a:r>
              <a:rPr lang="it-IT" sz="1350" dirty="0" err="1">
                <a:solidFill>
                  <a:prstClr val="black"/>
                </a:solidFill>
                <a:latin typeface="Calibri"/>
              </a:rPr>
              <a:t>everything</a:t>
            </a:r>
            <a:endParaRPr lang="it-IT" sz="1350" dirty="0">
              <a:solidFill>
                <a:prstClr val="black"/>
              </a:solidFill>
              <a:latin typeface="Calibri"/>
            </a:endParaRPr>
          </a:p>
        </p:txBody>
      </p:sp>
      <p:sp>
        <p:nvSpPr>
          <p:cNvPr id="21" name="Rettangolo con angoli arrotondati 20">
            <a:extLst>
              <a:ext uri="{FF2B5EF4-FFF2-40B4-BE49-F238E27FC236}">
                <a16:creationId xmlns:a16="http://schemas.microsoft.com/office/drawing/2014/main" id="{D06BB0A0-4A2D-4F1E-AC0D-811F8D601FB5}"/>
              </a:ext>
            </a:extLst>
          </p:cNvPr>
          <p:cNvSpPr/>
          <p:nvPr/>
        </p:nvSpPr>
        <p:spPr>
          <a:xfrm>
            <a:off x="3961401" y="2319368"/>
            <a:ext cx="1474068" cy="560546"/>
          </a:xfrm>
          <a:prstGeom prst="roundRect">
            <a:avLst/>
          </a:prstGeom>
          <a:solidFill>
            <a:srgbClr val="FFF3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solidFill>
                  <a:prstClr val="black"/>
                </a:solidFill>
                <a:latin typeface="Calibri"/>
              </a:rPr>
              <a:t>Systems interactions</a:t>
            </a:r>
          </a:p>
        </p:txBody>
      </p:sp>
      <p:sp>
        <p:nvSpPr>
          <p:cNvPr id="22" name="Rettangolo con angoli arrotondati 21">
            <a:extLst>
              <a:ext uri="{FF2B5EF4-FFF2-40B4-BE49-F238E27FC236}">
                <a16:creationId xmlns:a16="http://schemas.microsoft.com/office/drawing/2014/main" id="{B60ECB39-EB6E-4CE2-A2DA-131E5C0B6C7D}"/>
              </a:ext>
            </a:extLst>
          </p:cNvPr>
          <p:cNvSpPr/>
          <p:nvPr/>
        </p:nvSpPr>
        <p:spPr>
          <a:xfrm>
            <a:off x="3977576" y="4723283"/>
            <a:ext cx="1474068" cy="755225"/>
          </a:xfrm>
          <a:prstGeom prst="roundRect">
            <a:avLst/>
          </a:prstGeom>
          <a:solidFill>
            <a:srgbClr val="FFF3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err="1">
                <a:solidFill>
                  <a:prstClr val="black"/>
                </a:solidFill>
                <a:latin typeface="Calibri"/>
              </a:rPr>
              <a:t>All</a:t>
            </a:r>
            <a:r>
              <a:rPr lang="it-IT" sz="1350" dirty="0">
                <a:solidFill>
                  <a:prstClr val="black"/>
                </a:solidFill>
                <a:latin typeface="Calibri"/>
              </a:rPr>
              <a:t> businesses are </a:t>
            </a:r>
            <a:r>
              <a:rPr lang="it-IT" sz="1350" dirty="0" err="1">
                <a:solidFill>
                  <a:prstClr val="black"/>
                </a:solidFill>
                <a:latin typeface="Calibri"/>
              </a:rPr>
              <a:t>relational</a:t>
            </a:r>
            <a:r>
              <a:rPr lang="it-IT" sz="1350" dirty="0">
                <a:solidFill>
                  <a:prstClr val="black"/>
                </a:solidFill>
                <a:latin typeface="Calibri"/>
              </a:rPr>
              <a:t> service activities</a:t>
            </a:r>
          </a:p>
        </p:txBody>
      </p:sp>
      <p:sp>
        <p:nvSpPr>
          <p:cNvPr id="23" name="Rettangolo con angoli arrotondati 22">
            <a:extLst>
              <a:ext uri="{FF2B5EF4-FFF2-40B4-BE49-F238E27FC236}">
                <a16:creationId xmlns:a16="http://schemas.microsoft.com/office/drawing/2014/main" id="{244E9E3E-26E0-4058-B8A8-AB8C0A698E68}"/>
              </a:ext>
            </a:extLst>
          </p:cNvPr>
          <p:cNvSpPr/>
          <p:nvPr/>
        </p:nvSpPr>
        <p:spPr>
          <a:xfrm>
            <a:off x="5889422" y="3598354"/>
            <a:ext cx="1577499" cy="560546"/>
          </a:xfrm>
          <a:prstGeom prst="roundRect">
            <a:avLst/>
          </a:prstGeom>
          <a:solidFill>
            <a:srgbClr val="FFF3F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err="1">
                <a:solidFill>
                  <a:prstClr val="black"/>
                </a:solidFill>
                <a:latin typeface="Calibri"/>
              </a:rPr>
              <a:t>Many</a:t>
            </a:r>
            <a:r>
              <a:rPr lang="it-IT" sz="1350" dirty="0">
                <a:solidFill>
                  <a:prstClr val="black"/>
                </a:solidFill>
                <a:latin typeface="Calibri"/>
              </a:rPr>
              <a:t>-to-</a:t>
            </a:r>
            <a:r>
              <a:rPr lang="it-IT" sz="1350" dirty="0" err="1">
                <a:solidFill>
                  <a:prstClr val="black"/>
                </a:solidFill>
                <a:latin typeface="Calibri"/>
              </a:rPr>
              <a:t>many</a:t>
            </a:r>
            <a:r>
              <a:rPr lang="it-IT" sz="1350" dirty="0">
                <a:solidFill>
                  <a:prstClr val="black"/>
                </a:solidFill>
                <a:latin typeface="Calibri"/>
              </a:rPr>
              <a:t> </a:t>
            </a:r>
            <a:r>
              <a:rPr lang="it-IT" sz="1350" dirty="0" err="1">
                <a:solidFill>
                  <a:prstClr val="black"/>
                </a:solidFill>
                <a:latin typeface="Calibri"/>
              </a:rPr>
              <a:t>logic</a:t>
            </a:r>
            <a:r>
              <a:rPr lang="it-IT" sz="1350" dirty="0">
                <a:solidFill>
                  <a:prstClr val="black"/>
                </a:solidFill>
                <a:latin typeface="Calibri"/>
              </a:rPr>
              <a:t> of </a:t>
            </a:r>
            <a:r>
              <a:rPr lang="it-IT" sz="1350" dirty="0" err="1">
                <a:solidFill>
                  <a:prstClr val="black"/>
                </a:solidFill>
                <a:latin typeface="Calibri"/>
              </a:rPr>
              <a:t>reticular</a:t>
            </a:r>
            <a:r>
              <a:rPr lang="it-IT" sz="1350" dirty="0">
                <a:solidFill>
                  <a:prstClr val="black"/>
                </a:solidFill>
                <a:latin typeface="Calibri"/>
              </a:rPr>
              <a:t> interactions</a:t>
            </a:r>
          </a:p>
        </p:txBody>
      </p:sp>
      <p:sp>
        <p:nvSpPr>
          <p:cNvPr id="24" name="Rettangolo con angoli arrotondati 23">
            <a:extLst>
              <a:ext uri="{FF2B5EF4-FFF2-40B4-BE49-F238E27FC236}">
                <a16:creationId xmlns:a16="http://schemas.microsoft.com/office/drawing/2014/main" id="{E0BAD394-F6F3-4FBB-A4DC-6B5D47F7FB75}"/>
              </a:ext>
            </a:extLst>
          </p:cNvPr>
          <p:cNvSpPr/>
          <p:nvPr/>
        </p:nvSpPr>
        <p:spPr>
          <a:xfrm>
            <a:off x="5833845" y="2295848"/>
            <a:ext cx="1618267" cy="757329"/>
          </a:xfrm>
          <a:prstGeom prst="roundRect">
            <a:avLst/>
          </a:prstGeom>
          <a:solidFill>
            <a:srgbClr val="FFF3F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solidFill>
                  <a:prstClr val="black"/>
                </a:solidFill>
                <a:latin typeface="Calibri"/>
              </a:rPr>
              <a:t>Value </a:t>
            </a:r>
            <a:r>
              <a:rPr lang="it-IT" sz="1350" dirty="0" err="1">
                <a:solidFill>
                  <a:prstClr val="black"/>
                </a:solidFill>
                <a:latin typeface="Calibri"/>
              </a:rPr>
              <a:t>propositions</a:t>
            </a:r>
            <a:r>
              <a:rPr lang="it-IT" sz="1350" dirty="0">
                <a:solidFill>
                  <a:prstClr val="black"/>
                </a:solidFill>
                <a:latin typeface="Calibri"/>
              </a:rPr>
              <a:t> </a:t>
            </a:r>
            <a:r>
              <a:rPr lang="it-IT" sz="1350" dirty="0" err="1">
                <a:solidFill>
                  <a:prstClr val="black"/>
                </a:solidFill>
                <a:latin typeface="Calibri"/>
              </a:rPr>
              <a:t>based</a:t>
            </a:r>
            <a:r>
              <a:rPr lang="it-IT" sz="1350" dirty="0">
                <a:solidFill>
                  <a:prstClr val="black"/>
                </a:solidFill>
                <a:latin typeface="Calibri"/>
              </a:rPr>
              <a:t> on interaction </a:t>
            </a:r>
            <a:r>
              <a:rPr lang="it-IT" sz="1350" dirty="0" err="1">
                <a:solidFill>
                  <a:prstClr val="black"/>
                </a:solidFill>
                <a:latin typeface="Calibri"/>
              </a:rPr>
              <a:t>mechanims</a:t>
            </a:r>
            <a:endParaRPr lang="it-IT" sz="1350" dirty="0">
              <a:solidFill>
                <a:prstClr val="black"/>
              </a:solidFill>
              <a:latin typeface="Calibri"/>
            </a:endParaRPr>
          </a:p>
        </p:txBody>
      </p:sp>
      <p:sp>
        <p:nvSpPr>
          <p:cNvPr id="25" name="Rettangolo con angoli arrotondati 24">
            <a:extLst>
              <a:ext uri="{FF2B5EF4-FFF2-40B4-BE49-F238E27FC236}">
                <a16:creationId xmlns:a16="http://schemas.microsoft.com/office/drawing/2014/main" id="{80E1E1BA-EED7-4A00-9BAB-6336E04853F4}"/>
              </a:ext>
            </a:extLst>
          </p:cNvPr>
          <p:cNvSpPr/>
          <p:nvPr/>
        </p:nvSpPr>
        <p:spPr>
          <a:xfrm>
            <a:off x="5898985" y="4723282"/>
            <a:ext cx="1600199" cy="757329"/>
          </a:xfrm>
          <a:prstGeom prst="roundRect">
            <a:avLst/>
          </a:prstGeom>
          <a:solidFill>
            <a:srgbClr val="FFF3FC"/>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err="1">
                <a:solidFill>
                  <a:prstClr val="black"/>
                </a:solidFill>
                <a:latin typeface="Calibri"/>
              </a:rPr>
              <a:t>Mutual</a:t>
            </a:r>
            <a:r>
              <a:rPr lang="it-IT" sz="1350" dirty="0">
                <a:solidFill>
                  <a:prstClr val="black"/>
                </a:solidFill>
                <a:latin typeface="Calibri"/>
              </a:rPr>
              <a:t> </a:t>
            </a:r>
            <a:r>
              <a:rPr lang="it-IT" sz="1350" dirty="0" err="1">
                <a:solidFill>
                  <a:prstClr val="black"/>
                </a:solidFill>
                <a:latin typeface="Calibri"/>
              </a:rPr>
              <a:t>satisfaction</a:t>
            </a:r>
            <a:r>
              <a:rPr lang="it-IT" sz="1350" dirty="0">
                <a:solidFill>
                  <a:prstClr val="black"/>
                </a:solidFill>
                <a:latin typeface="Calibri"/>
              </a:rPr>
              <a:t> co-</a:t>
            </a:r>
            <a:r>
              <a:rPr lang="it-IT" sz="1350" dirty="0" err="1">
                <a:solidFill>
                  <a:prstClr val="black"/>
                </a:solidFill>
                <a:latin typeface="Calibri"/>
              </a:rPr>
              <a:t>creation</a:t>
            </a:r>
            <a:r>
              <a:rPr lang="it-IT" sz="1350" dirty="0">
                <a:solidFill>
                  <a:prstClr val="black"/>
                </a:solidFill>
                <a:latin typeface="Calibri"/>
              </a:rPr>
              <a:t> </a:t>
            </a:r>
            <a:r>
              <a:rPr lang="it-IT" sz="1350" dirty="0" err="1">
                <a:solidFill>
                  <a:prstClr val="black"/>
                </a:solidFill>
                <a:latin typeface="Calibri"/>
              </a:rPr>
              <a:t>processes</a:t>
            </a:r>
            <a:endParaRPr lang="it-IT" sz="1350" dirty="0">
              <a:solidFill>
                <a:prstClr val="black"/>
              </a:solidFill>
              <a:latin typeface="Calibri"/>
            </a:endParaRPr>
          </a:p>
        </p:txBody>
      </p:sp>
      <p:sp>
        <p:nvSpPr>
          <p:cNvPr id="26" name="Rettangolo con angoli arrotondati 25">
            <a:extLst>
              <a:ext uri="{FF2B5EF4-FFF2-40B4-BE49-F238E27FC236}">
                <a16:creationId xmlns:a16="http://schemas.microsoft.com/office/drawing/2014/main" id="{9ACDDFF9-D5C9-49C9-97E0-4C132BAE10D7}"/>
              </a:ext>
            </a:extLst>
          </p:cNvPr>
          <p:cNvSpPr/>
          <p:nvPr/>
        </p:nvSpPr>
        <p:spPr>
          <a:xfrm>
            <a:off x="3751581" y="1876687"/>
            <a:ext cx="1844386" cy="387838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b="1" dirty="0" err="1">
                <a:solidFill>
                  <a:prstClr val="black"/>
                </a:solidFill>
                <a:effectLst>
                  <a:outerShdw blurRad="38100" dist="38100" dir="2700000" algn="tl">
                    <a:srgbClr val="000000">
                      <a:alpha val="43137"/>
                    </a:srgbClr>
                  </a:outerShdw>
                </a:effectLst>
                <a:latin typeface="Calibri"/>
              </a:rPr>
              <a:t>Relationships</a:t>
            </a: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endParaRPr lang="it-IT" sz="1350" b="1" dirty="0">
              <a:solidFill>
                <a:prstClr val="black"/>
              </a:solidFill>
              <a:effectLst>
                <a:outerShdw blurRad="38100" dist="38100" dir="2700000" algn="tl">
                  <a:srgbClr val="000000">
                    <a:alpha val="43137"/>
                  </a:srgbClr>
                </a:outerShdw>
              </a:effectLst>
              <a:latin typeface="Calibri"/>
            </a:endParaRPr>
          </a:p>
          <a:p>
            <a:pPr algn="ctr"/>
            <a:r>
              <a:rPr lang="it-IT" sz="1350" b="1" dirty="0">
                <a:solidFill>
                  <a:prstClr val="black"/>
                </a:solidFill>
                <a:effectLst>
                  <a:outerShdw blurRad="38100" dist="38100" dir="2700000" algn="tl">
                    <a:srgbClr val="000000">
                      <a:alpha val="43137"/>
                    </a:srgbClr>
                  </a:outerShdw>
                </a:effectLst>
                <a:latin typeface="Calibri"/>
              </a:rPr>
              <a:t> </a:t>
            </a:r>
          </a:p>
        </p:txBody>
      </p:sp>
      <p:sp>
        <p:nvSpPr>
          <p:cNvPr id="27" name="Rettangolo con angoli arrotondati 26">
            <a:extLst>
              <a:ext uri="{FF2B5EF4-FFF2-40B4-BE49-F238E27FC236}">
                <a16:creationId xmlns:a16="http://schemas.microsoft.com/office/drawing/2014/main" id="{03976C7B-6D57-4FE0-85CB-31C1767FC03B}"/>
              </a:ext>
            </a:extLst>
          </p:cNvPr>
          <p:cNvSpPr/>
          <p:nvPr/>
        </p:nvSpPr>
        <p:spPr>
          <a:xfrm>
            <a:off x="1259489" y="3483666"/>
            <a:ext cx="6511690" cy="789922"/>
          </a:xfrm>
          <a:prstGeom prst="roundRect">
            <a:avLst/>
          </a:prstGeom>
          <a:noFill/>
          <a:ln w="63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350" b="1" dirty="0">
              <a:solidFill>
                <a:prstClr val="black"/>
              </a:solidFill>
              <a:effectLst>
                <a:outerShdw blurRad="38100" dist="38100" dir="2700000" algn="tl">
                  <a:srgbClr val="000000">
                    <a:alpha val="43137"/>
                  </a:srgbClr>
                </a:outerShdw>
              </a:effectLst>
              <a:latin typeface="Calibri"/>
            </a:endParaRPr>
          </a:p>
        </p:txBody>
      </p:sp>
      <p:sp>
        <p:nvSpPr>
          <p:cNvPr id="28" name="Rettangolo con angoli arrotondati 27">
            <a:extLst>
              <a:ext uri="{FF2B5EF4-FFF2-40B4-BE49-F238E27FC236}">
                <a16:creationId xmlns:a16="http://schemas.microsoft.com/office/drawing/2014/main" id="{1437C1CB-55EE-4156-A6BE-726D56A5AF76}"/>
              </a:ext>
            </a:extLst>
          </p:cNvPr>
          <p:cNvSpPr/>
          <p:nvPr/>
        </p:nvSpPr>
        <p:spPr>
          <a:xfrm>
            <a:off x="1289153" y="4708092"/>
            <a:ext cx="6511690" cy="789922"/>
          </a:xfrm>
          <a:prstGeom prst="roundRect">
            <a:avLst/>
          </a:prstGeom>
          <a:noFill/>
          <a:ln w="63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sz="1350" b="1" dirty="0">
              <a:solidFill>
                <a:prstClr val="black"/>
              </a:solidFill>
              <a:effectLst>
                <a:outerShdw blurRad="38100" dist="38100" dir="2700000" algn="tl">
                  <a:srgbClr val="000000">
                    <a:alpha val="43137"/>
                  </a:srgbClr>
                </a:outerShdw>
              </a:effectLst>
              <a:latin typeface="Calibri"/>
            </a:endParaRPr>
          </a:p>
        </p:txBody>
      </p:sp>
    </p:spTree>
    <p:extLst>
      <p:ext uri="{BB962C8B-B14F-4D97-AF65-F5344CB8AC3E}">
        <p14:creationId xmlns:p14="http://schemas.microsoft.com/office/powerpoint/2010/main" val="273918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9"/>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9"/>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9"/>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9"/>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9"/>
                                          </p:stCondLst>
                                        </p:cTn>
                                        <p:tgtEl>
                                          <p:spTgt spid="686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9"/>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9"/>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9"/>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32" grpId="0"/>
      <p:bldP spid="3" grpId="0"/>
      <p:bldP spid="6" grpId="0"/>
      <p:bldP spid="12" grpId="0" animBg="1"/>
      <p:bldP spid="15" grpId="0" animBg="1"/>
      <p:bldP spid="13" grpId="0"/>
      <p:bldP spid="17" grpId="0" animBg="1"/>
      <p:bldP spid="16" grpId="0" animBg="1"/>
      <p:bldP spid="19" grpId="0" animBg="1"/>
      <p:bldP spid="18"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duotone>
              <a:schemeClr val="bg2">
                <a:shade val="45000"/>
                <a:satMod val="135000"/>
              </a:schemeClr>
              <a:prstClr val="white"/>
            </a:duotone>
          </a:blip>
          <a:srcRect l="2417" t="4225" r="71807" b="60564"/>
          <a:stretch>
            <a:fillRect/>
          </a:stretch>
        </p:blipFill>
        <p:spPr bwMode="auto">
          <a:xfrm>
            <a:off x="1511684" y="490182"/>
            <a:ext cx="6048623" cy="4725487"/>
          </a:xfrm>
          <a:prstGeom prst="rect">
            <a:avLst/>
          </a:prstGeom>
          <a:noFill/>
          <a:ln w="9525">
            <a:noFill/>
            <a:miter lim="800000"/>
            <a:headEnd/>
            <a:tailEnd/>
          </a:ln>
        </p:spPr>
      </p:pic>
      <p:sp>
        <p:nvSpPr>
          <p:cNvPr id="7" name="Rectangle 1"/>
          <p:cNvSpPr>
            <a:spLocks noChangeArrowheads="1"/>
          </p:cNvSpPr>
          <p:nvPr/>
        </p:nvSpPr>
        <p:spPr bwMode="auto">
          <a:xfrm>
            <a:off x="429828" y="2380672"/>
            <a:ext cx="8391847" cy="1754326"/>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en-US" sz="5400" b="1" dirty="0">
                <a:solidFill>
                  <a:schemeClr val="bg1">
                    <a:lumMod val="50000"/>
                  </a:schemeClr>
                </a:solidFill>
                <a:latin typeface="Arial" pitchFamily="34" charset="0"/>
                <a:ea typeface="Calibri" pitchFamily="34" charset="0"/>
                <a:cs typeface="Times New Roman" pitchFamily="18" charset="0"/>
              </a:rPr>
              <a:t>Value co-creation in Service</a:t>
            </a:r>
          </a:p>
        </p:txBody>
      </p:sp>
      <p:sp>
        <p:nvSpPr>
          <p:cNvPr id="6" name="Rettangolo 5"/>
          <p:cNvSpPr/>
          <p:nvPr/>
        </p:nvSpPr>
        <p:spPr>
          <a:xfrm>
            <a:off x="3347864" y="6336704"/>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oup 1"/>
          <p:cNvGrpSpPr>
            <a:grpSpLocks/>
          </p:cNvGrpSpPr>
          <p:nvPr/>
        </p:nvGrpSpPr>
        <p:grpSpPr bwMode="auto">
          <a:xfrm rot="5400000">
            <a:off x="4525169" y="2207245"/>
            <a:ext cx="73025" cy="8907463"/>
            <a:chOff x="0" y="0"/>
            <a:chExt cx="716" cy="16353"/>
          </a:xfrm>
        </p:grpSpPr>
        <p:grpSp>
          <p:nvGrpSpPr>
            <p:cNvPr id="3" name="Group 2"/>
            <p:cNvGrpSpPr>
              <a:grpSpLocks/>
            </p:cNvGrpSpPr>
            <p:nvPr/>
          </p:nvGrpSpPr>
          <p:grpSpPr bwMode="auto">
            <a:xfrm>
              <a:off x="0" y="0"/>
              <a:ext cx="716" cy="16353"/>
              <a:chOff x="0" y="0"/>
              <a:chExt cx="716" cy="16353"/>
            </a:xfrm>
          </p:grpSpPr>
          <p:sp>
            <p:nvSpPr>
              <p:cNvPr id="12"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Segnaposto numero diapositiva 12"/>
          <p:cNvSpPr txBox="1">
            <a:spLocks/>
          </p:cNvSpPr>
          <p:nvPr/>
        </p:nvSpPr>
        <p:spPr>
          <a:xfrm>
            <a:off x="3707904" y="1407815"/>
            <a:ext cx="1512168" cy="1008112"/>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sz="9600" dirty="0">
                <a:solidFill>
                  <a:schemeClr val="accent6">
                    <a:lumMod val="75000"/>
                  </a:schemeClr>
                </a:solidFill>
                <a:latin typeface="Berlin Sans FB Demi" pitchFamily="34" charset="0"/>
              </a:rPr>
              <a:t>4</a:t>
            </a:r>
            <a:r>
              <a:rPr kumimoji="0" lang="it-IT" sz="6000" b="0" i="0" u="none" strike="noStrike" kern="1200" cap="none" spc="0" normalizeH="0" baseline="0" noProof="0" dirty="0">
                <a:ln>
                  <a:noFill/>
                </a:ln>
                <a:solidFill>
                  <a:schemeClr val="accent6">
                    <a:lumMod val="60000"/>
                    <a:lumOff val="40000"/>
                  </a:schemeClr>
                </a:solidFill>
                <a:effectLst/>
                <a:uLnTx/>
                <a:uFillTx/>
                <a:latin typeface="Berlin Sans FB Demi" pitchFamily="34" charset="0"/>
                <a:ea typeface="+mn-ea"/>
                <a:cs typeface="+mn-cs"/>
              </a:rPr>
              <a:t>.2</a:t>
            </a:r>
            <a:endParaRPr kumimoji="0" lang="it-IT" sz="9600" b="0" i="0" u="none" strike="noStrike" kern="1200" cap="none" spc="0" normalizeH="0" baseline="0" noProof="0" dirty="0">
              <a:ln>
                <a:noFill/>
              </a:ln>
              <a:solidFill>
                <a:schemeClr val="accent6">
                  <a:lumMod val="60000"/>
                  <a:lumOff val="40000"/>
                </a:schemeClr>
              </a:solidFill>
              <a:effectLst/>
              <a:uLnTx/>
              <a:uFillTx/>
              <a:latin typeface="Berlin Sans FB Demi" pitchFamily="34" charset="0"/>
              <a:ea typeface="+mn-ea"/>
              <a:cs typeface="+mn-cs"/>
            </a:endParaRPr>
          </a:p>
        </p:txBody>
      </p:sp>
      <p:cxnSp>
        <p:nvCxnSpPr>
          <p:cNvPr id="15" name="Connettore 1 14"/>
          <p:cNvCxnSpPr/>
          <p:nvPr/>
        </p:nvCxnSpPr>
        <p:spPr>
          <a:xfrm>
            <a:off x="3067052" y="4005064"/>
            <a:ext cx="3240088" cy="0"/>
          </a:xfrm>
          <a:prstGeom prst="line">
            <a:avLst/>
          </a:prstGeom>
        </p:spPr>
        <p:style>
          <a:lnRef idx="1">
            <a:schemeClr val="accent6"/>
          </a:lnRef>
          <a:fillRef idx="0">
            <a:schemeClr val="accent6"/>
          </a:fillRef>
          <a:effectRef idx="0">
            <a:schemeClr val="accent6"/>
          </a:effectRef>
          <a:fontRef idx="minor">
            <a:schemeClr val="tx1"/>
          </a:fontRef>
        </p:style>
      </p:cxnSp>
      <p:sp>
        <p:nvSpPr>
          <p:cNvPr id="13" name="Segnaposto numero diapositiva 12">
            <a:extLst>
              <a:ext uri="{FF2B5EF4-FFF2-40B4-BE49-F238E27FC236}">
                <a16:creationId xmlns:a16="http://schemas.microsoft.com/office/drawing/2014/main" id="{73D37888-8E57-49B6-AC5C-555E21C614CF}"/>
              </a:ext>
            </a:extLst>
          </p:cNvPr>
          <p:cNvSpPr txBox="1">
            <a:spLocks/>
          </p:cNvSpPr>
          <p:nvPr/>
        </p:nvSpPr>
        <p:spPr>
          <a:xfrm>
            <a:off x="6902896"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Berlin Sans FB Dem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smtClean="0">
                <a:solidFill>
                  <a:schemeClr val="tx1"/>
                </a:solidFill>
              </a:rPr>
              <a:pPr/>
              <a:t>28</a:t>
            </a:fld>
            <a:endParaRPr lang="it-IT" sz="1800" dirty="0">
              <a:solidFill>
                <a:schemeClr val="tx1"/>
              </a:solidFill>
            </a:endParaRPr>
          </a:p>
        </p:txBody>
      </p:sp>
    </p:spTree>
    <p:extLst>
      <p:ext uri="{BB962C8B-B14F-4D97-AF65-F5344CB8AC3E}">
        <p14:creationId xmlns:p14="http://schemas.microsoft.com/office/powerpoint/2010/main" val="1400805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347864" y="6336704"/>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oup 1"/>
          <p:cNvGrpSpPr>
            <a:grpSpLocks/>
          </p:cNvGrpSpPr>
          <p:nvPr/>
        </p:nvGrpSpPr>
        <p:grpSpPr bwMode="auto">
          <a:xfrm rot="5400000">
            <a:off x="4525169" y="2207245"/>
            <a:ext cx="73025" cy="8907463"/>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1" name="Segnaposto numero diapositiva 12">
            <a:extLst>
              <a:ext uri="{FF2B5EF4-FFF2-40B4-BE49-F238E27FC236}">
                <a16:creationId xmlns:a16="http://schemas.microsoft.com/office/drawing/2014/main" id="{E2C5B41A-EE42-4E72-942A-607A835C44A1}"/>
              </a:ext>
            </a:extLst>
          </p:cNvPr>
          <p:cNvSpPr txBox="1">
            <a:spLocks/>
          </p:cNvSpPr>
          <p:nvPr/>
        </p:nvSpPr>
        <p:spPr>
          <a:xfrm>
            <a:off x="6902896"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Berlin Sans FB Dem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smtClean="0">
                <a:solidFill>
                  <a:schemeClr val="tx1"/>
                </a:solidFill>
              </a:rPr>
              <a:pPr/>
              <a:t>29</a:t>
            </a:fld>
            <a:endParaRPr lang="it-IT" sz="1800" dirty="0">
              <a:solidFill>
                <a:schemeClr val="tx1"/>
              </a:solidFill>
            </a:endParaRPr>
          </a:p>
        </p:txBody>
      </p:sp>
      <p:sp>
        <p:nvSpPr>
          <p:cNvPr id="2" name="Rettangolo 1">
            <a:extLst>
              <a:ext uri="{FF2B5EF4-FFF2-40B4-BE49-F238E27FC236}">
                <a16:creationId xmlns:a16="http://schemas.microsoft.com/office/drawing/2014/main" id="{014EE39F-8781-4B4B-A06E-1B94FC7E8DFA}"/>
              </a:ext>
            </a:extLst>
          </p:cNvPr>
          <p:cNvSpPr/>
          <p:nvPr/>
        </p:nvSpPr>
        <p:spPr>
          <a:xfrm>
            <a:off x="356588" y="3441680"/>
            <a:ext cx="6858000" cy="2031325"/>
          </a:xfrm>
          <a:prstGeom prst="rect">
            <a:avLst/>
          </a:prstGeom>
        </p:spPr>
        <p:txBody>
          <a:bodyPr wrap="square">
            <a:spAutoFit/>
          </a:bodyPr>
          <a:lstStyle/>
          <a:p>
            <a:pPr algn="just" fontAlgn="base"/>
            <a:r>
              <a:rPr lang="en-US" b="1" dirty="0">
                <a:latin typeface="+mj-lt"/>
                <a:hlinkClick r:id="rId2">
                  <a:extLst>
                    <a:ext uri="{A12FA001-AC4F-418D-AE19-62706E023703}">
                      <ahyp:hlinkClr xmlns:ahyp="http://schemas.microsoft.com/office/drawing/2018/hyperlinkcolor" val="tx"/>
                    </a:ext>
                  </a:extLst>
                </a:hlinkClick>
              </a:rPr>
              <a:t>‘Co-Create IKEA’</a:t>
            </a:r>
            <a:r>
              <a:rPr lang="en-US" b="1" dirty="0">
                <a:latin typeface="+mj-lt"/>
              </a:rPr>
              <a:t>, a digital platform encouraging customers and fans to develop new products.</a:t>
            </a:r>
            <a:endParaRPr lang="en-US" dirty="0">
              <a:latin typeface="+mj-lt"/>
            </a:endParaRPr>
          </a:p>
          <a:p>
            <a:pPr algn="just" fontAlgn="base"/>
            <a:r>
              <a:rPr lang="en-US" dirty="0">
                <a:latin typeface="+mj-lt"/>
              </a:rPr>
              <a:t>IKEA’s co-creation platform focuses on four specific areas:</a:t>
            </a:r>
          </a:p>
          <a:p>
            <a:pPr algn="just" fontAlgn="base">
              <a:buFont typeface="Arial" panose="020B0604020202020204" pitchFamily="34" charset="0"/>
              <a:buChar char="•"/>
            </a:pPr>
            <a:r>
              <a:rPr lang="en-US" dirty="0">
                <a:latin typeface="+mj-lt"/>
              </a:rPr>
              <a:t>Asking customers for product </a:t>
            </a:r>
            <a:r>
              <a:rPr lang="en-US" u="sng" dirty="0">
                <a:latin typeface="+mj-lt"/>
              </a:rPr>
              <a:t>idea suggestions</a:t>
            </a:r>
          </a:p>
          <a:p>
            <a:pPr algn="just" fontAlgn="base">
              <a:buFont typeface="Arial" panose="020B0604020202020204" pitchFamily="34" charset="0"/>
              <a:buChar char="•"/>
            </a:pPr>
            <a:r>
              <a:rPr lang="en-US" dirty="0">
                <a:latin typeface="+mj-lt"/>
              </a:rPr>
              <a:t>Running </a:t>
            </a:r>
            <a:r>
              <a:rPr lang="en-US" b="1" dirty="0">
                <a:latin typeface="+mj-lt"/>
              </a:rPr>
              <a:t>IKEA Bootcamps </a:t>
            </a:r>
            <a:r>
              <a:rPr lang="en-US" dirty="0">
                <a:latin typeface="+mj-lt"/>
              </a:rPr>
              <a:t>to work with entrepreneurs</a:t>
            </a:r>
          </a:p>
          <a:p>
            <a:pPr algn="just" fontAlgn="base">
              <a:buFont typeface="Arial" panose="020B0604020202020204" pitchFamily="34" charset="0"/>
              <a:buChar char="•"/>
            </a:pPr>
            <a:r>
              <a:rPr lang="en-US" dirty="0">
                <a:latin typeface="+mj-lt"/>
              </a:rPr>
              <a:t>Collaborating with </a:t>
            </a:r>
            <a:r>
              <a:rPr lang="en-US" b="1" dirty="0">
                <a:latin typeface="+mj-lt"/>
              </a:rPr>
              <a:t>university students </a:t>
            </a:r>
            <a:r>
              <a:rPr lang="en-US" dirty="0">
                <a:latin typeface="+mj-lt"/>
              </a:rPr>
              <a:t>on product solutions</a:t>
            </a:r>
          </a:p>
          <a:p>
            <a:pPr algn="just" fontAlgn="base">
              <a:buFont typeface="Arial" panose="020B0604020202020204" pitchFamily="34" charset="0"/>
              <a:buChar char="•"/>
            </a:pPr>
            <a:r>
              <a:rPr lang="en-US" dirty="0">
                <a:latin typeface="+mj-lt"/>
              </a:rPr>
              <a:t>Connecting with </a:t>
            </a:r>
            <a:r>
              <a:rPr lang="en-US" b="1" dirty="0">
                <a:latin typeface="+mj-lt"/>
              </a:rPr>
              <a:t>innovation labs </a:t>
            </a:r>
            <a:r>
              <a:rPr lang="en-US" dirty="0">
                <a:latin typeface="+mj-lt"/>
              </a:rPr>
              <a:t>around the world</a:t>
            </a:r>
          </a:p>
        </p:txBody>
      </p:sp>
      <p:pic>
        <p:nvPicPr>
          <p:cNvPr id="3" name="Immagine 2">
            <a:extLst>
              <a:ext uri="{FF2B5EF4-FFF2-40B4-BE49-F238E27FC236}">
                <a16:creationId xmlns:a16="http://schemas.microsoft.com/office/drawing/2014/main" id="{2CC233F9-3839-4F21-87D8-F99D4E92F848}"/>
              </a:ext>
            </a:extLst>
          </p:cNvPr>
          <p:cNvPicPr>
            <a:picLocks noChangeAspect="1"/>
          </p:cNvPicPr>
          <p:nvPr/>
        </p:nvPicPr>
        <p:blipFill rotWithShape="1">
          <a:blip r:embed="rId3"/>
          <a:srcRect l="20228" t="23388" r="19091" b="22613"/>
          <a:stretch/>
        </p:blipFill>
        <p:spPr>
          <a:xfrm>
            <a:off x="1691680" y="1663145"/>
            <a:ext cx="2268642" cy="1134322"/>
          </a:xfrm>
          <a:prstGeom prst="rect">
            <a:avLst/>
          </a:prstGeom>
        </p:spPr>
      </p:pic>
      <p:pic>
        <p:nvPicPr>
          <p:cNvPr id="10" name="Immagine 9">
            <a:extLst>
              <a:ext uri="{FF2B5EF4-FFF2-40B4-BE49-F238E27FC236}">
                <a16:creationId xmlns:a16="http://schemas.microsoft.com/office/drawing/2014/main" id="{D48C0BC2-0AEA-47CD-AEBD-54360C891773}"/>
              </a:ext>
            </a:extLst>
          </p:cNvPr>
          <p:cNvPicPr>
            <a:picLocks noChangeAspect="1"/>
          </p:cNvPicPr>
          <p:nvPr/>
        </p:nvPicPr>
        <p:blipFill>
          <a:blip r:embed="rId4"/>
          <a:stretch>
            <a:fillRect/>
          </a:stretch>
        </p:blipFill>
        <p:spPr>
          <a:xfrm>
            <a:off x="4860032" y="498083"/>
            <a:ext cx="3917363" cy="2938022"/>
          </a:xfrm>
          <a:prstGeom prst="rect">
            <a:avLst/>
          </a:prstGeom>
        </p:spPr>
      </p:pic>
      <p:sp>
        <p:nvSpPr>
          <p:cNvPr id="12" name="Rettangolo 11">
            <a:extLst>
              <a:ext uri="{FF2B5EF4-FFF2-40B4-BE49-F238E27FC236}">
                <a16:creationId xmlns:a16="http://schemas.microsoft.com/office/drawing/2014/main" id="{E8203540-3930-44CC-BC32-968E0E23F163}"/>
              </a:ext>
            </a:extLst>
          </p:cNvPr>
          <p:cNvSpPr/>
          <p:nvPr/>
        </p:nvSpPr>
        <p:spPr>
          <a:xfrm>
            <a:off x="1313786" y="5380257"/>
            <a:ext cx="7061716" cy="1200329"/>
          </a:xfrm>
          <a:prstGeom prst="rect">
            <a:avLst/>
          </a:prstGeom>
        </p:spPr>
        <p:txBody>
          <a:bodyPr wrap="square">
            <a:spAutoFit/>
          </a:bodyPr>
          <a:lstStyle/>
          <a:p>
            <a:pPr algn="just" fontAlgn="base"/>
            <a:r>
              <a:rPr lang="en-US" dirty="0">
                <a:latin typeface="+mj-lt"/>
              </a:rPr>
              <a:t>If a suggestion for furniture or product design is successful, IKEA may license the technology or agree to invest in future products. For designers and technically talented fans, this creates a strong incentive: to gain exposure through the world’s largest furniture retailer.</a:t>
            </a:r>
          </a:p>
        </p:txBody>
      </p:sp>
      <p:sp>
        <p:nvSpPr>
          <p:cNvPr id="13" name="Rettangolo 12">
            <a:extLst>
              <a:ext uri="{FF2B5EF4-FFF2-40B4-BE49-F238E27FC236}">
                <a16:creationId xmlns:a16="http://schemas.microsoft.com/office/drawing/2014/main" id="{5D4BAC9D-4EB0-44A6-AB1A-276AFBF630B5}"/>
              </a:ext>
            </a:extLst>
          </p:cNvPr>
          <p:cNvSpPr/>
          <p:nvPr/>
        </p:nvSpPr>
        <p:spPr>
          <a:xfrm>
            <a:off x="606608" y="699382"/>
            <a:ext cx="4003404" cy="707886"/>
          </a:xfrm>
          <a:prstGeom prst="rect">
            <a:avLst/>
          </a:prstGeom>
        </p:spPr>
        <p:txBody>
          <a:bodyPr wrap="none">
            <a:spAutoFit/>
          </a:bodyPr>
          <a:lstStyle/>
          <a:p>
            <a:r>
              <a:rPr lang="en-US" sz="4000" b="1" dirty="0">
                <a:solidFill>
                  <a:schemeClr val="bg1">
                    <a:lumMod val="65000"/>
                  </a:schemeClr>
                </a:solidFill>
                <a:latin typeface="+mj-lt"/>
                <a:ea typeface="Calibri" pitchFamily="34" charset="0"/>
                <a:cs typeface="Times New Roman" pitchFamily="18" charset="0"/>
              </a:rPr>
              <a:t>Value </a:t>
            </a:r>
            <a:r>
              <a:rPr lang="en-US" sz="4000" b="1" dirty="0">
                <a:solidFill>
                  <a:schemeClr val="accent6">
                    <a:lumMod val="60000"/>
                    <a:lumOff val="40000"/>
                  </a:schemeClr>
                </a:solidFill>
                <a:latin typeface="+mj-lt"/>
                <a:ea typeface="Calibri" pitchFamily="34" charset="0"/>
                <a:cs typeface="Times New Roman" pitchFamily="18" charset="0"/>
              </a:rPr>
              <a:t>co-creation</a:t>
            </a:r>
            <a:r>
              <a:rPr lang="en-US" sz="4000" b="1" dirty="0">
                <a:solidFill>
                  <a:schemeClr val="bg1">
                    <a:lumMod val="65000"/>
                  </a:schemeClr>
                </a:solidFill>
                <a:latin typeface="+mj-lt"/>
                <a:ea typeface="Calibri" pitchFamily="34" charset="0"/>
                <a:cs typeface="Times New Roman" pitchFamily="18" charset="0"/>
              </a:rPr>
              <a:t> </a:t>
            </a:r>
            <a:endParaRPr lang="it-IT" sz="4000" dirty="0">
              <a:solidFill>
                <a:schemeClr val="bg1">
                  <a:lumMod val="65000"/>
                </a:schemeClr>
              </a:solidFill>
              <a:latin typeface="+mj-lt"/>
            </a:endParaRPr>
          </a:p>
        </p:txBody>
      </p:sp>
    </p:spTree>
    <p:extLst>
      <p:ext uri="{BB962C8B-B14F-4D97-AF65-F5344CB8AC3E}">
        <p14:creationId xmlns:p14="http://schemas.microsoft.com/office/powerpoint/2010/main" val="303118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duotone>
              <a:schemeClr val="bg2">
                <a:shade val="45000"/>
                <a:satMod val="135000"/>
              </a:schemeClr>
              <a:prstClr val="white"/>
            </a:duotone>
          </a:blip>
          <a:srcRect l="2417" t="4225" r="71807" b="60564"/>
          <a:stretch>
            <a:fillRect/>
          </a:stretch>
        </p:blipFill>
        <p:spPr bwMode="auto">
          <a:xfrm>
            <a:off x="323577" y="620688"/>
            <a:ext cx="1935575" cy="1512168"/>
          </a:xfrm>
          <a:prstGeom prst="rect">
            <a:avLst/>
          </a:prstGeom>
          <a:noFill/>
          <a:ln w="9525">
            <a:noFill/>
            <a:miter lim="800000"/>
            <a:headEnd/>
            <a:tailEnd/>
          </a:ln>
        </p:spPr>
      </p:pic>
      <p:cxnSp>
        <p:nvCxnSpPr>
          <p:cNvPr id="5" name="Connettore 1 4"/>
          <p:cNvCxnSpPr/>
          <p:nvPr/>
        </p:nvCxnSpPr>
        <p:spPr>
          <a:xfrm>
            <a:off x="683568" y="1556792"/>
            <a:ext cx="3240088" cy="0"/>
          </a:xfrm>
          <a:prstGeom prst="line">
            <a:avLst/>
          </a:prstGeom>
        </p:spPr>
        <p:style>
          <a:lnRef idx="1">
            <a:schemeClr val="accent6"/>
          </a:lnRef>
          <a:fillRef idx="0">
            <a:schemeClr val="accent6"/>
          </a:fillRef>
          <a:effectRef idx="0">
            <a:schemeClr val="accent6"/>
          </a:effectRef>
          <a:fontRef idx="minor">
            <a:schemeClr val="tx1"/>
          </a:fontRef>
        </p:style>
      </p:cxnSp>
      <p:sp>
        <p:nvSpPr>
          <p:cNvPr id="6" name="Rectangle 1"/>
          <p:cNvSpPr>
            <a:spLocks noChangeArrowheads="1"/>
          </p:cNvSpPr>
          <p:nvPr/>
        </p:nvSpPr>
        <p:spPr bwMode="auto">
          <a:xfrm>
            <a:off x="323577" y="646448"/>
            <a:ext cx="8463514" cy="1138725"/>
          </a:xfrm>
          <a:prstGeom prst="rect">
            <a:avLst/>
          </a:prstGeom>
          <a:noFill/>
          <a:ln w="9525">
            <a:noFill/>
            <a:miter lim="800000"/>
            <a:headEnd/>
            <a:tailEnd/>
          </a:ln>
          <a:effectLst/>
        </p:spPr>
        <p:txBody>
          <a:bodyPr wrap="square" tIns="152352" bIns="0" anchor="ctr">
            <a:spAutoFit/>
          </a:bodyPr>
          <a:lstStyle/>
          <a:p>
            <a:pPr indent="358775">
              <a:defRPr/>
            </a:pPr>
            <a:r>
              <a:rPr lang="it-IT" sz="4400" b="1" dirty="0">
                <a:solidFill>
                  <a:schemeClr val="accent6">
                    <a:lumMod val="75000"/>
                  </a:schemeClr>
                </a:solidFill>
                <a:latin typeface="+mj-lt"/>
                <a:ea typeface="Times New Roman" pitchFamily="18" charset="0"/>
              </a:rPr>
              <a:t>Agenda: </a:t>
            </a:r>
            <a:r>
              <a:rPr lang="it-IT" sz="4400" b="1" dirty="0" err="1">
                <a:solidFill>
                  <a:schemeClr val="accent6">
                    <a:lumMod val="75000"/>
                  </a:schemeClr>
                </a:solidFill>
                <a:latin typeface="+mj-lt"/>
                <a:ea typeface="Times New Roman" pitchFamily="18" charset="0"/>
              </a:rPr>
              <a:t>Lesson</a:t>
            </a:r>
            <a:r>
              <a:rPr lang="it-IT" sz="4400" b="1" dirty="0">
                <a:solidFill>
                  <a:schemeClr val="accent6">
                    <a:lumMod val="75000"/>
                  </a:schemeClr>
                </a:solidFill>
                <a:latin typeface="+mj-lt"/>
                <a:ea typeface="Times New Roman" pitchFamily="18" charset="0"/>
              </a:rPr>
              <a:t> 4</a:t>
            </a:r>
            <a:endParaRPr lang="it-IT" sz="2000" b="1" i="1" dirty="0">
              <a:latin typeface="+mj-lt"/>
              <a:ea typeface="Times New Roman" pitchFamily="18" charset="0"/>
            </a:endParaRPr>
          </a:p>
          <a:p>
            <a:pPr indent="358775">
              <a:defRPr/>
            </a:pPr>
            <a:endParaRPr lang="it-IT" sz="2000" b="1" i="1" dirty="0">
              <a:latin typeface="+mj-lt"/>
              <a:ea typeface="Times New Roman" pitchFamily="18" charset="0"/>
            </a:endParaRPr>
          </a:p>
        </p:txBody>
      </p:sp>
      <p:grpSp>
        <p:nvGrpSpPr>
          <p:cNvPr id="8" name="Group 1"/>
          <p:cNvGrpSpPr>
            <a:grpSpLocks/>
          </p:cNvGrpSpPr>
          <p:nvPr/>
        </p:nvGrpSpPr>
        <p:grpSpPr bwMode="auto">
          <a:xfrm rot="5400000">
            <a:off x="4525169" y="2251869"/>
            <a:ext cx="73025" cy="8907463"/>
            <a:chOff x="0" y="0"/>
            <a:chExt cx="716" cy="16353"/>
          </a:xfrm>
        </p:grpSpPr>
        <p:grpSp>
          <p:nvGrpSpPr>
            <p:cNvPr id="9" name="Group 2"/>
            <p:cNvGrpSpPr>
              <a:grpSpLocks/>
            </p:cNvGrpSpPr>
            <p:nvPr/>
          </p:nvGrpSpPr>
          <p:grpSpPr bwMode="auto">
            <a:xfrm>
              <a:off x="0" y="0"/>
              <a:ext cx="716" cy="16353"/>
              <a:chOff x="0" y="0"/>
              <a:chExt cx="716" cy="16353"/>
            </a:xfrm>
          </p:grpSpPr>
          <p:sp>
            <p:nvSpPr>
              <p:cNvPr id="10"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3" name="Segnaposto numero diapositiva 12"/>
          <p:cNvSpPr>
            <a:spLocks noGrp="1"/>
          </p:cNvSpPr>
          <p:nvPr>
            <p:ph type="sldNum" sz="quarter" idx="12"/>
          </p:nvPr>
        </p:nvSpPr>
        <p:spPr>
          <a:xfrm>
            <a:off x="6902896" y="6304235"/>
            <a:ext cx="2133600" cy="365125"/>
          </a:xfrm>
        </p:spPr>
        <p:txBody>
          <a:bodyPr/>
          <a:lstStyle/>
          <a:p>
            <a:pPr algn="r"/>
            <a:fld id="{B007B441-5312-499D-93C3-6E37886527FA}" type="slidenum">
              <a:rPr lang="it-IT" sz="1800" smtClean="0">
                <a:solidFill>
                  <a:schemeClr val="tx1"/>
                </a:solidFill>
                <a:latin typeface="Berlin Sans FB Demi" pitchFamily="34" charset="0"/>
              </a:rPr>
              <a:pPr algn="r"/>
              <a:t>3</a:t>
            </a:fld>
            <a:endParaRPr lang="it-IT" sz="1800" dirty="0">
              <a:solidFill>
                <a:schemeClr val="tx1"/>
              </a:solidFill>
              <a:latin typeface="Berlin Sans FB Demi" pitchFamily="34" charset="0"/>
            </a:endParaRPr>
          </a:p>
        </p:txBody>
      </p:sp>
      <p:sp>
        <p:nvSpPr>
          <p:cNvPr id="7" name="Rettangolo 6">
            <a:extLst>
              <a:ext uri="{FF2B5EF4-FFF2-40B4-BE49-F238E27FC236}">
                <a16:creationId xmlns:a16="http://schemas.microsoft.com/office/drawing/2014/main" id="{EB89D409-AE63-4D7A-BF91-4AB1A2F51FF7}"/>
              </a:ext>
            </a:extLst>
          </p:cNvPr>
          <p:cNvSpPr/>
          <p:nvPr/>
        </p:nvSpPr>
        <p:spPr>
          <a:xfrm>
            <a:off x="1115058" y="3391109"/>
            <a:ext cx="4898659" cy="461665"/>
          </a:xfrm>
          <a:prstGeom prst="rect">
            <a:avLst/>
          </a:prstGeom>
        </p:spPr>
        <p:txBody>
          <a:bodyPr wrap="square">
            <a:spAutoFit/>
          </a:bodyPr>
          <a:lstStyle/>
          <a:p>
            <a:pPr marL="358775" indent="-358775" algn="just" eaLnBrk="0" hangingPunct="0">
              <a:buFont typeface="Arial" pitchFamily="34" charset="0"/>
              <a:buChar char="•"/>
              <a:defRPr/>
            </a:pPr>
            <a:r>
              <a:rPr lang="it-IT" sz="2400" dirty="0"/>
              <a:t>Value co-</a:t>
            </a:r>
            <a:r>
              <a:rPr lang="it-IT" sz="2400" dirty="0" err="1"/>
              <a:t>creation</a:t>
            </a:r>
            <a:r>
              <a:rPr lang="it-IT" sz="2400" dirty="0"/>
              <a:t> </a:t>
            </a:r>
          </a:p>
        </p:txBody>
      </p:sp>
      <p:pic>
        <p:nvPicPr>
          <p:cNvPr id="1026" name="Picture 2" descr="Agenda, checklist, tasks, todo icon">
            <a:extLst>
              <a:ext uri="{FF2B5EF4-FFF2-40B4-BE49-F238E27FC236}">
                <a16:creationId xmlns:a16="http://schemas.microsoft.com/office/drawing/2014/main" id="{EC121E21-30A4-432E-83AA-32F55E09B5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2564" y="507540"/>
            <a:ext cx="1214264" cy="1214264"/>
          </a:xfrm>
          <a:prstGeom prst="rect">
            <a:avLst/>
          </a:prstGeom>
          <a:noFill/>
          <a:extLst>
            <a:ext uri="{909E8E84-426E-40DD-AFC4-6F175D3DCCD1}">
              <a14:hiddenFill xmlns:a14="http://schemas.microsoft.com/office/drawing/2010/main">
                <a:solidFill>
                  <a:srgbClr val="FFFFFF"/>
                </a:solidFill>
              </a14:hiddenFill>
            </a:ext>
          </a:extLst>
        </p:spPr>
      </p:pic>
      <p:sp>
        <p:nvSpPr>
          <p:cNvPr id="14" name="Rettangolo 13">
            <a:extLst>
              <a:ext uri="{FF2B5EF4-FFF2-40B4-BE49-F238E27FC236}">
                <a16:creationId xmlns:a16="http://schemas.microsoft.com/office/drawing/2014/main" id="{F95CE213-7348-473C-819F-8A0D8588D12D}"/>
              </a:ext>
            </a:extLst>
          </p:cNvPr>
          <p:cNvSpPr/>
          <p:nvPr/>
        </p:nvSpPr>
        <p:spPr>
          <a:xfrm>
            <a:off x="2614110" y="2079103"/>
            <a:ext cx="5818023" cy="830997"/>
          </a:xfrm>
          <a:prstGeom prst="rect">
            <a:avLst/>
          </a:prstGeom>
        </p:spPr>
        <p:txBody>
          <a:bodyPr wrap="square">
            <a:spAutoFit/>
          </a:bodyPr>
          <a:lstStyle/>
          <a:p>
            <a:pPr marL="358775" indent="-358775" algn="r" eaLnBrk="0" hangingPunct="0">
              <a:buFont typeface="Arial" pitchFamily="34" charset="0"/>
              <a:buChar char="•"/>
              <a:defRPr/>
            </a:pPr>
            <a:r>
              <a:rPr lang="en-GB" sz="2400" dirty="0"/>
              <a:t>Many-to-many marketing: from </a:t>
            </a:r>
            <a:r>
              <a:rPr lang="it-IT" sz="2400" dirty="0"/>
              <a:t>network theories to </a:t>
            </a:r>
            <a:r>
              <a:rPr lang="it-IT" sz="2400" dirty="0">
                <a:effectLst>
                  <a:outerShdw blurRad="38100" dist="38100" dir="2700000" algn="tl">
                    <a:srgbClr val="000000">
                      <a:alpha val="43137"/>
                    </a:srgbClr>
                  </a:outerShdw>
                </a:effectLst>
              </a:rPr>
              <a:t>Total </a:t>
            </a:r>
            <a:r>
              <a:rPr lang="it-IT" sz="2400" dirty="0" err="1">
                <a:effectLst>
                  <a:outerShdw blurRad="38100" dist="38100" dir="2700000" algn="tl">
                    <a:srgbClr val="000000">
                      <a:alpha val="43137"/>
                    </a:srgbClr>
                  </a:outerShdw>
                </a:effectLst>
              </a:rPr>
              <a:t>Relationship</a:t>
            </a:r>
            <a:r>
              <a:rPr lang="it-IT" sz="2400" dirty="0">
                <a:effectLst>
                  <a:outerShdw blurRad="38100" dist="38100" dir="2700000" algn="tl">
                    <a:srgbClr val="000000">
                      <a:alpha val="43137"/>
                    </a:srgbClr>
                  </a:outerShdw>
                </a:effectLst>
              </a:rPr>
              <a:t> Marketing</a:t>
            </a:r>
          </a:p>
        </p:txBody>
      </p:sp>
      <p:pic>
        <p:nvPicPr>
          <p:cNvPr id="15" name="Picture 8" descr="Communication, connection, network icon">
            <a:extLst>
              <a:ext uri="{FF2B5EF4-FFF2-40B4-BE49-F238E27FC236}">
                <a16:creationId xmlns:a16="http://schemas.microsoft.com/office/drawing/2014/main" id="{CEC28691-B7B2-4B03-A6DB-4C14864365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5535" y="2961136"/>
            <a:ext cx="1246598" cy="1246598"/>
          </a:xfrm>
          <a:prstGeom prst="rect">
            <a:avLst/>
          </a:prstGeom>
          <a:noFill/>
          <a:extLst>
            <a:ext uri="{909E8E84-426E-40DD-AFC4-6F175D3DCCD1}">
              <a14:hiddenFill xmlns:a14="http://schemas.microsoft.com/office/drawing/2010/main">
                <a:solidFill>
                  <a:srgbClr val="FFFFFF"/>
                </a:solidFill>
              </a14:hiddenFill>
            </a:ext>
          </a:extLst>
        </p:spPr>
      </p:pic>
      <p:sp>
        <p:nvSpPr>
          <p:cNvPr id="16" name="Rettangolo 15">
            <a:extLst>
              <a:ext uri="{FF2B5EF4-FFF2-40B4-BE49-F238E27FC236}">
                <a16:creationId xmlns:a16="http://schemas.microsoft.com/office/drawing/2014/main" id="{7936B96B-298B-46F6-9F06-32EF7E06708C}"/>
              </a:ext>
            </a:extLst>
          </p:cNvPr>
          <p:cNvSpPr/>
          <p:nvPr/>
        </p:nvSpPr>
        <p:spPr>
          <a:xfrm>
            <a:off x="3856894" y="4170945"/>
            <a:ext cx="4898659" cy="2308324"/>
          </a:xfrm>
          <a:prstGeom prst="rect">
            <a:avLst/>
          </a:prstGeom>
        </p:spPr>
        <p:txBody>
          <a:bodyPr wrap="square">
            <a:spAutoFit/>
          </a:bodyPr>
          <a:lstStyle/>
          <a:p>
            <a:pPr marL="358775" indent="-358775" algn="just" eaLnBrk="0" hangingPunct="0">
              <a:buFont typeface="Arial" pitchFamily="34" charset="0"/>
              <a:buChar char="•"/>
              <a:defRPr/>
            </a:pPr>
            <a:r>
              <a:rPr lang="it-IT" sz="2400" dirty="0"/>
              <a:t>New</a:t>
            </a:r>
            <a:r>
              <a:rPr lang="it-IT" sz="2400" dirty="0">
                <a:effectLst>
                  <a:outerShdw blurRad="38100" dist="38100" dir="2700000" algn="tl">
                    <a:srgbClr val="000000">
                      <a:alpha val="43137"/>
                    </a:srgbClr>
                  </a:outerShdw>
                </a:effectLst>
              </a:rPr>
              <a:t> trends</a:t>
            </a:r>
            <a:r>
              <a:rPr lang="it-IT" sz="2400" dirty="0"/>
              <a:t>:</a:t>
            </a:r>
          </a:p>
          <a:p>
            <a:pPr marL="1273175" lvl="2" indent="-358775" algn="just" eaLnBrk="0" hangingPunct="0">
              <a:buFont typeface="Wingdings" panose="05000000000000000000" pitchFamily="2" charset="2"/>
              <a:buChar char="v"/>
              <a:defRPr/>
            </a:pPr>
            <a:r>
              <a:rPr lang="it-IT" sz="2400" dirty="0" err="1"/>
              <a:t>Unconventional</a:t>
            </a:r>
            <a:r>
              <a:rPr lang="it-IT" sz="2400" dirty="0"/>
              <a:t> marketing</a:t>
            </a:r>
          </a:p>
          <a:p>
            <a:pPr marL="1273175" lvl="2" indent="-358775" algn="just" eaLnBrk="0" hangingPunct="0">
              <a:buFont typeface="Wingdings" panose="05000000000000000000" pitchFamily="2" charset="2"/>
              <a:buChar char="v"/>
              <a:defRPr/>
            </a:pPr>
            <a:r>
              <a:rPr lang="it-IT" sz="2400" dirty="0" err="1"/>
              <a:t>Guerrilla</a:t>
            </a:r>
            <a:r>
              <a:rPr lang="it-IT" sz="2400" dirty="0"/>
              <a:t> marketing</a:t>
            </a:r>
          </a:p>
          <a:p>
            <a:pPr marL="1273175" lvl="2" indent="-358775" algn="just" eaLnBrk="0" hangingPunct="0">
              <a:buFont typeface="Wingdings" panose="05000000000000000000" pitchFamily="2" charset="2"/>
              <a:buChar char="v"/>
              <a:defRPr/>
            </a:pPr>
            <a:r>
              <a:rPr lang="it-IT" sz="2400" dirty="0" err="1"/>
              <a:t>Viral</a:t>
            </a:r>
            <a:r>
              <a:rPr lang="it-IT" sz="2400" dirty="0"/>
              <a:t> Marketing</a:t>
            </a:r>
          </a:p>
          <a:p>
            <a:pPr marL="1273175" lvl="2" indent="-358775" algn="just" eaLnBrk="0" hangingPunct="0">
              <a:buFont typeface="Wingdings" panose="05000000000000000000" pitchFamily="2" charset="2"/>
              <a:buChar char="v"/>
              <a:defRPr/>
            </a:pPr>
            <a:r>
              <a:rPr lang="it-IT" sz="2400" dirty="0"/>
              <a:t>Neuro-marketing</a:t>
            </a:r>
          </a:p>
          <a:p>
            <a:pPr lvl="2" algn="just" eaLnBrk="0" hangingPunct="0">
              <a:defRPr/>
            </a:pPr>
            <a:endParaRPr lang="it-IT" sz="2400" dirty="0"/>
          </a:p>
        </p:txBody>
      </p:sp>
      <p:pic>
        <p:nvPicPr>
          <p:cNvPr id="2" name="Immagine 1">
            <a:extLst>
              <a:ext uri="{FF2B5EF4-FFF2-40B4-BE49-F238E27FC236}">
                <a16:creationId xmlns:a16="http://schemas.microsoft.com/office/drawing/2014/main" id="{E27916CE-6C71-41B5-B6F8-41552E3DED41}"/>
              </a:ext>
            </a:extLst>
          </p:cNvPr>
          <p:cNvPicPr>
            <a:picLocks noChangeAspect="1"/>
          </p:cNvPicPr>
          <p:nvPr/>
        </p:nvPicPr>
        <p:blipFill>
          <a:blip r:embed="rId6"/>
          <a:stretch>
            <a:fillRect/>
          </a:stretch>
        </p:blipFill>
        <p:spPr>
          <a:xfrm>
            <a:off x="259519" y="3189164"/>
            <a:ext cx="855539" cy="855539"/>
          </a:xfrm>
          <a:prstGeom prst="rect">
            <a:avLst/>
          </a:prstGeom>
        </p:spPr>
      </p:pic>
      <p:pic>
        <p:nvPicPr>
          <p:cNvPr id="3" name="Immagine 2">
            <a:extLst>
              <a:ext uri="{FF2B5EF4-FFF2-40B4-BE49-F238E27FC236}">
                <a16:creationId xmlns:a16="http://schemas.microsoft.com/office/drawing/2014/main" id="{0CFB4273-4863-4F57-8C30-C6F1A0E2E354}"/>
              </a:ext>
            </a:extLst>
          </p:cNvPr>
          <p:cNvPicPr>
            <a:picLocks noChangeAspect="1"/>
          </p:cNvPicPr>
          <p:nvPr/>
        </p:nvPicPr>
        <p:blipFill>
          <a:blip r:embed="rId7"/>
          <a:stretch>
            <a:fillRect/>
          </a:stretch>
        </p:blipFill>
        <p:spPr>
          <a:xfrm>
            <a:off x="2968975" y="5669726"/>
            <a:ext cx="829128" cy="816935"/>
          </a:xfrm>
          <a:prstGeom prst="rect">
            <a:avLst/>
          </a:prstGeom>
        </p:spPr>
      </p:pic>
      <p:sp>
        <p:nvSpPr>
          <p:cNvPr id="11" name="Rettangolo 10">
            <a:extLst>
              <a:ext uri="{FF2B5EF4-FFF2-40B4-BE49-F238E27FC236}">
                <a16:creationId xmlns:a16="http://schemas.microsoft.com/office/drawing/2014/main" id="{ECC09CFF-7D1C-4B40-8C50-4057729AB19D}"/>
              </a:ext>
            </a:extLst>
          </p:cNvPr>
          <p:cNvSpPr/>
          <p:nvPr/>
        </p:nvSpPr>
        <p:spPr>
          <a:xfrm>
            <a:off x="3919741" y="6119627"/>
            <a:ext cx="3873881" cy="461665"/>
          </a:xfrm>
          <a:prstGeom prst="rect">
            <a:avLst/>
          </a:prstGeom>
        </p:spPr>
        <p:txBody>
          <a:bodyPr wrap="none">
            <a:spAutoFit/>
          </a:bodyPr>
          <a:lstStyle/>
          <a:p>
            <a:pPr marL="358775" indent="-358775" algn="just" eaLnBrk="0" hangingPunct="0">
              <a:buFont typeface="Arial" panose="020B0604020202020204" pitchFamily="34" charset="0"/>
              <a:buChar char="•"/>
              <a:defRPr/>
            </a:pPr>
            <a:r>
              <a:rPr lang="it-IT" sz="2400" dirty="0"/>
              <a:t>Case studies and </a:t>
            </a:r>
            <a:r>
              <a:rPr lang="it-IT" sz="2400" dirty="0" err="1"/>
              <a:t>examples</a:t>
            </a:r>
            <a:endParaRPr lang="it-IT" sz="2400" dirty="0"/>
          </a:p>
        </p:txBody>
      </p:sp>
    </p:spTree>
    <p:extLst>
      <p:ext uri="{BB962C8B-B14F-4D97-AF65-F5344CB8AC3E}">
        <p14:creationId xmlns:p14="http://schemas.microsoft.com/office/powerpoint/2010/main" val="326297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6"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p:cNvGrpSpPr>
            <a:grpSpLocks/>
          </p:cNvGrpSpPr>
          <p:nvPr/>
        </p:nvGrpSpPr>
        <p:grpSpPr bwMode="auto">
          <a:xfrm rot="5400000">
            <a:off x="4525169" y="2207245"/>
            <a:ext cx="73025" cy="8907463"/>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1" name="Segnaposto numero diapositiva 12">
            <a:extLst>
              <a:ext uri="{FF2B5EF4-FFF2-40B4-BE49-F238E27FC236}">
                <a16:creationId xmlns:a16="http://schemas.microsoft.com/office/drawing/2014/main" id="{E2C5B41A-EE42-4E72-942A-607A835C44A1}"/>
              </a:ext>
            </a:extLst>
          </p:cNvPr>
          <p:cNvSpPr txBox="1">
            <a:spLocks/>
          </p:cNvSpPr>
          <p:nvPr/>
        </p:nvSpPr>
        <p:spPr>
          <a:xfrm>
            <a:off x="6902896"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Berlin Sans FB Dem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smtClean="0">
                <a:solidFill>
                  <a:schemeClr val="tx1"/>
                </a:solidFill>
              </a:rPr>
              <a:pPr/>
              <a:t>30</a:t>
            </a:fld>
            <a:endParaRPr lang="it-IT" sz="1800" dirty="0">
              <a:solidFill>
                <a:schemeClr val="tx1"/>
              </a:solidFill>
            </a:endParaRPr>
          </a:p>
        </p:txBody>
      </p:sp>
      <p:sp>
        <p:nvSpPr>
          <p:cNvPr id="2" name="Rettangolo 1">
            <a:extLst>
              <a:ext uri="{FF2B5EF4-FFF2-40B4-BE49-F238E27FC236}">
                <a16:creationId xmlns:a16="http://schemas.microsoft.com/office/drawing/2014/main" id="{014EE39F-8781-4B4B-A06E-1B94FC7E8DFA}"/>
              </a:ext>
            </a:extLst>
          </p:cNvPr>
          <p:cNvSpPr/>
          <p:nvPr/>
        </p:nvSpPr>
        <p:spPr>
          <a:xfrm>
            <a:off x="356588" y="3926117"/>
            <a:ext cx="8416465" cy="2585323"/>
          </a:xfrm>
          <a:prstGeom prst="rect">
            <a:avLst/>
          </a:prstGeom>
        </p:spPr>
        <p:txBody>
          <a:bodyPr wrap="square">
            <a:spAutoFit/>
          </a:bodyPr>
          <a:lstStyle/>
          <a:p>
            <a:pPr algn="just" fontAlgn="base"/>
            <a:r>
              <a:rPr lang="en-US" dirty="0">
                <a:latin typeface="+mj-lt"/>
                <a:hlinkClick r:id="rId2">
                  <a:extLst>
                    <a:ext uri="{A12FA001-AC4F-418D-AE19-62706E023703}">
                      <ahyp:hlinkClr xmlns:ahyp="http://schemas.microsoft.com/office/drawing/2018/hyperlinkcolor" val="tx"/>
                    </a:ext>
                  </a:extLst>
                </a:hlinkClick>
              </a:rPr>
              <a:t>‘</a:t>
            </a:r>
            <a:r>
              <a:rPr lang="en-US" dirty="0">
                <a:latin typeface="+mj-lt"/>
              </a:rPr>
              <a:t>LEGO Ideas is an online community which brings together passionate</a:t>
            </a:r>
            <a:r>
              <a:rPr lang="en-US" b="1" dirty="0">
                <a:latin typeface="+mj-lt"/>
              </a:rPr>
              <a:t> fans </a:t>
            </a:r>
            <a:r>
              <a:rPr lang="en-US" dirty="0">
                <a:latin typeface="+mj-lt"/>
              </a:rPr>
              <a:t>and creators from around the world to </a:t>
            </a:r>
            <a:r>
              <a:rPr lang="en-US" u="sng" dirty="0">
                <a:latin typeface="+mj-lt"/>
              </a:rPr>
              <a:t>imagine, iterate, and evaluate ideas </a:t>
            </a:r>
            <a:r>
              <a:rPr lang="en-US" dirty="0">
                <a:latin typeface="+mj-lt"/>
              </a:rPr>
              <a:t>for new LEGO kits. It is a great example of </a:t>
            </a:r>
            <a:r>
              <a:rPr lang="en-US" b="1" dirty="0">
                <a:latin typeface="+mj-lt"/>
              </a:rPr>
              <a:t>open innovation </a:t>
            </a:r>
            <a:r>
              <a:rPr lang="en-US" dirty="0">
                <a:latin typeface="+mj-lt"/>
              </a:rPr>
              <a:t>and co-creation, where members have actively participated in the journeys of several successful products </a:t>
            </a:r>
            <a:r>
              <a:rPr lang="en-US" b="1" dirty="0">
                <a:solidFill>
                  <a:srgbClr val="C00000"/>
                </a:solidFill>
                <a:latin typeface="+mj-lt"/>
              </a:rPr>
              <a:t>from idea to development</a:t>
            </a:r>
            <a:r>
              <a:rPr lang="en-US" dirty="0">
                <a:latin typeface="+mj-lt"/>
              </a:rPr>
              <a:t>.</a:t>
            </a:r>
          </a:p>
          <a:p>
            <a:pPr algn="just" fontAlgn="base"/>
            <a:endParaRPr lang="en-US" dirty="0">
              <a:latin typeface="+mj-lt"/>
            </a:endParaRPr>
          </a:p>
          <a:p>
            <a:pPr algn="just" fontAlgn="base"/>
            <a:r>
              <a:rPr lang="en-US" dirty="0">
                <a:latin typeface="+mj-lt"/>
              </a:rPr>
              <a:t>The LEGO Group first dove into the online open innovation space in the early days of crowdsourcing when they launched LEGO </a:t>
            </a:r>
            <a:r>
              <a:rPr lang="en-US" dirty="0" err="1">
                <a:latin typeface="+mj-lt"/>
              </a:rPr>
              <a:t>Cuusoo</a:t>
            </a:r>
            <a:r>
              <a:rPr lang="en-US" dirty="0">
                <a:latin typeface="+mj-lt"/>
              </a:rPr>
              <a:t> in 2008, where Japanese fans shared their own LEGO creations that ultimately made their way onto toy store shelves.</a:t>
            </a:r>
          </a:p>
          <a:p>
            <a:pPr algn="just" fontAlgn="base"/>
            <a:r>
              <a:rPr lang="en-US" dirty="0">
                <a:latin typeface="+mj-lt"/>
              </a:rPr>
              <a:t>LEGO Ideas officially launched in April 2014</a:t>
            </a:r>
          </a:p>
        </p:txBody>
      </p:sp>
      <p:sp>
        <p:nvSpPr>
          <p:cNvPr id="13" name="Rettangolo 12">
            <a:extLst>
              <a:ext uri="{FF2B5EF4-FFF2-40B4-BE49-F238E27FC236}">
                <a16:creationId xmlns:a16="http://schemas.microsoft.com/office/drawing/2014/main" id="{5D4BAC9D-4EB0-44A6-AB1A-276AFBF630B5}"/>
              </a:ext>
            </a:extLst>
          </p:cNvPr>
          <p:cNvSpPr/>
          <p:nvPr/>
        </p:nvSpPr>
        <p:spPr>
          <a:xfrm>
            <a:off x="579260" y="200496"/>
            <a:ext cx="8175822" cy="707886"/>
          </a:xfrm>
          <a:prstGeom prst="rect">
            <a:avLst/>
          </a:prstGeom>
        </p:spPr>
        <p:txBody>
          <a:bodyPr wrap="square">
            <a:spAutoFit/>
          </a:bodyPr>
          <a:lstStyle/>
          <a:p>
            <a:pPr algn="ctr"/>
            <a:r>
              <a:rPr lang="en-US" sz="4000" b="1" dirty="0">
                <a:solidFill>
                  <a:schemeClr val="bg1">
                    <a:lumMod val="65000"/>
                  </a:schemeClr>
                </a:solidFill>
                <a:latin typeface="+mj-lt"/>
                <a:ea typeface="Calibri" pitchFamily="34" charset="0"/>
                <a:cs typeface="Times New Roman" pitchFamily="18" charset="0"/>
              </a:rPr>
              <a:t>Value </a:t>
            </a:r>
            <a:r>
              <a:rPr lang="en-US" sz="4000" b="1" dirty="0">
                <a:solidFill>
                  <a:schemeClr val="accent6">
                    <a:lumMod val="60000"/>
                    <a:lumOff val="40000"/>
                  </a:schemeClr>
                </a:solidFill>
                <a:latin typeface="+mj-lt"/>
                <a:ea typeface="Calibri" pitchFamily="34" charset="0"/>
                <a:cs typeface="Times New Roman" pitchFamily="18" charset="0"/>
              </a:rPr>
              <a:t>co-creation</a:t>
            </a:r>
            <a:r>
              <a:rPr lang="en-US" sz="4000" b="1" dirty="0">
                <a:solidFill>
                  <a:schemeClr val="bg1">
                    <a:lumMod val="65000"/>
                  </a:schemeClr>
                </a:solidFill>
                <a:latin typeface="+mj-lt"/>
                <a:ea typeface="Calibri" pitchFamily="34" charset="0"/>
                <a:cs typeface="Times New Roman" pitchFamily="18" charset="0"/>
              </a:rPr>
              <a:t> </a:t>
            </a:r>
            <a:endParaRPr lang="it-IT" sz="4000" dirty="0">
              <a:solidFill>
                <a:schemeClr val="bg1">
                  <a:lumMod val="65000"/>
                </a:schemeClr>
              </a:solidFill>
              <a:latin typeface="+mj-lt"/>
            </a:endParaRPr>
          </a:p>
        </p:txBody>
      </p:sp>
      <p:pic>
        <p:nvPicPr>
          <p:cNvPr id="7" name="Immagine 6">
            <a:extLst>
              <a:ext uri="{FF2B5EF4-FFF2-40B4-BE49-F238E27FC236}">
                <a16:creationId xmlns:a16="http://schemas.microsoft.com/office/drawing/2014/main" id="{628188B4-FD9E-4221-ABAD-A914888EF44D}"/>
              </a:ext>
            </a:extLst>
          </p:cNvPr>
          <p:cNvPicPr>
            <a:picLocks noChangeAspect="1"/>
          </p:cNvPicPr>
          <p:nvPr/>
        </p:nvPicPr>
        <p:blipFill>
          <a:blip r:embed="rId3"/>
          <a:stretch>
            <a:fillRect/>
          </a:stretch>
        </p:blipFill>
        <p:spPr>
          <a:xfrm>
            <a:off x="1910569" y="1482279"/>
            <a:ext cx="1395481" cy="1395481"/>
          </a:xfrm>
          <a:prstGeom prst="rect">
            <a:avLst/>
          </a:prstGeom>
        </p:spPr>
      </p:pic>
      <p:sp>
        <p:nvSpPr>
          <p:cNvPr id="14" name="Rettangolo 13">
            <a:extLst>
              <a:ext uri="{FF2B5EF4-FFF2-40B4-BE49-F238E27FC236}">
                <a16:creationId xmlns:a16="http://schemas.microsoft.com/office/drawing/2014/main" id="{D6146404-F34C-42BC-9796-162D35B13EAD}"/>
              </a:ext>
            </a:extLst>
          </p:cNvPr>
          <p:cNvSpPr/>
          <p:nvPr/>
        </p:nvSpPr>
        <p:spPr>
          <a:xfrm>
            <a:off x="1406923" y="3013323"/>
            <a:ext cx="2402774" cy="369332"/>
          </a:xfrm>
          <a:prstGeom prst="rect">
            <a:avLst/>
          </a:prstGeom>
        </p:spPr>
        <p:txBody>
          <a:bodyPr wrap="none">
            <a:spAutoFit/>
          </a:bodyPr>
          <a:lstStyle/>
          <a:p>
            <a:r>
              <a:rPr lang="it-IT" dirty="0">
                <a:hlinkClick r:id="rId4"/>
              </a:rPr>
              <a:t>https://ideas.lego.com/</a:t>
            </a:r>
            <a:endParaRPr lang="it-IT" dirty="0"/>
          </a:p>
        </p:txBody>
      </p:sp>
      <p:pic>
        <p:nvPicPr>
          <p:cNvPr id="15" name="Immagine 14">
            <a:extLst>
              <a:ext uri="{FF2B5EF4-FFF2-40B4-BE49-F238E27FC236}">
                <a16:creationId xmlns:a16="http://schemas.microsoft.com/office/drawing/2014/main" id="{040A968D-8E9E-46CB-9873-58841FA7D92C}"/>
              </a:ext>
            </a:extLst>
          </p:cNvPr>
          <p:cNvPicPr>
            <a:picLocks noChangeAspect="1"/>
          </p:cNvPicPr>
          <p:nvPr/>
        </p:nvPicPr>
        <p:blipFill rotWithShape="1">
          <a:blip r:embed="rId5"/>
          <a:srcRect l="6634" t="14419" r="7476" b="1904"/>
          <a:stretch/>
        </p:blipFill>
        <p:spPr>
          <a:xfrm>
            <a:off x="3809698" y="1269238"/>
            <a:ext cx="4945384" cy="2567675"/>
          </a:xfrm>
          <a:prstGeom prst="rect">
            <a:avLst/>
          </a:prstGeom>
        </p:spPr>
      </p:pic>
    </p:spTree>
    <p:extLst>
      <p:ext uri="{BB962C8B-B14F-4D97-AF65-F5344CB8AC3E}">
        <p14:creationId xmlns:p14="http://schemas.microsoft.com/office/powerpoint/2010/main" val="325005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9947" y="290470"/>
            <a:ext cx="9155360" cy="1143000"/>
          </a:xfrm>
        </p:spPr>
        <p:txBody>
          <a:bodyPr>
            <a:noAutofit/>
          </a:bodyPr>
          <a:lstStyle/>
          <a:p>
            <a:r>
              <a:rPr lang="it-IT" sz="4000" b="1" dirty="0" err="1">
                <a:solidFill>
                  <a:schemeClr val="bg1">
                    <a:lumMod val="65000"/>
                  </a:schemeClr>
                </a:solidFill>
                <a:cs typeface="Times New Roman" panose="02020603050405020304" pitchFamily="18" charset="0"/>
              </a:rPr>
              <a:t>Overcoming</a:t>
            </a:r>
            <a:r>
              <a:rPr lang="it-IT" sz="4000" b="1" dirty="0">
                <a:solidFill>
                  <a:schemeClr val="bg1">
                    <a:lumMod val="65000"/>
                  </a:schemeClr>
                </a:solidFill>
                <a:cs typeface="Times New Roman" panose="02020603050405020304" pitchFamily="18" charset="0"/>
              </a:rPr>
              <a:t> the </a:t>
            </a:r>
            <a:r>
              <a:rPr lang="it-IT" sz="4000" b="1" dirty="0" err="1">
                <a:solidFill>
                  <a:schemeClr val="bg1">
                    <a:lumMod val="65000"/>
                  </a:schemeClr>
                </a:solidFill>
                <a:cs typeface="Times New Roman" panose="02020603050405020304" pitchFamily="18" charset="0"/>
              </a:rPr>
              <a:t>past</a:t>
            </a:r>
            <a:br>
              <a:rPr lang="it-IT" sz="4000" b="1" dirty="0">
                <a:solidFill>
                  <a:schemeClr val="bg1">
                    <a:lumMod val="65000"/>
                  </a:schemeClr>
                </a:solidFill>
                <a:cs typeface="Times New Roman" panose="02020603050405020304" pitchFamily="18" charset="0"/>
              </a:rPr>
            </a:br>
            <a:r>
              <a:rPr lang="it-IT" sz="4000" b="1" dirty="0">
                <a:solidFill>
                  <a:schemeClr val="accent6">
                    <a:lumMod val="60000"/>
                    <a:lumOff val="40000"/>
                  </a:schemeClr>
                </a:solidFill>
                <a:cs typeface="Times New Roman" panose="02020603050405020304" pitchFamily="18" charset="0"/>
              </a:rPr>
              <a:t>«</a:t>
            </a:r>
            <a:r>
              <a:rPr lang="it-IT" sz="4000" b="1" i="1" dirty="0">
                <a:solidFill>
                  <a:schemeClr val="accent6">
                    <a:lumMod val="60000"/>
                    <a:lumOff val="40000"/>
                  </a:schemeClr>
                </a:solidFill>
                <a:cs typeface="Times New Roman" panose="02020603050405020304" pitchFamily="18" charset="0"/>
              </a:rPr>
              <a:t>producer vs. consumer</a:t>
            </a:r>
            <a:r>
              <a:rPr lang="it-IT" sz="4000" b="1" dirty="0">
                <a:solidFill>
                  <a:schemeClr val="accent6">
                    <a:lumMod val="60000"/>
                    <a:lumOff val="40000"/>
                  </a:schemeClr>
                </a:solidFill>
                <a:cs typeface="Times New Roman" panose="02020603050405020304" pitchFamily="18" charset="0"/>
              </a:rPr>
              <a:t>»</a:t>
            </a:r>
          </a:p>
        </p:txBody>
      </p:sp>
      <p:sp>
        <p:nvSpPr>
          <p:cNvPr id="5" name="Rettangolo 4"/>
          <p:cNvSpPr/>
          <p:nvPr/>
        </p:nvSpPr>
        <p:spPr>
          <a:xfrm>
            <a:off x="1000733" y="1616097"/>
            <a:ext cx="7420955" cy="830997"/>
          </a:xfrm>
          <a:prstGeom prst="rect">
            <a:avLst/>
          </a:prstGeom>
        </p:spPr>
        <p:txBody>
          <a:bodyPr wrap="square">
            <a:spAutoFit/>
          </a:bodyPr>
          <a:lstStyle/>
          <a:p>
            <a:pPr algn="just"/>
            <a:r>
              <a:rPr lang="it-IT" sz="2400" dirty="0">
                <a:latin typeface="+mj-lt"/>
                <a:cs typeface="Times New Roman" panose="02020603050405020304" pitchFamily="18" charset="0"/>
              </a:rPr>
              <a:t>One of the </a:t>
            </a:r>
            <a:r>
              <a:rPr lang="it-IT" sz="2400" dirty="0" err="1">
                <a:latin typeface="+mj-lt"/>
                <a:cs typeface="Times New Roman" panose="02020603050405020304" pitchFamily="18" charset="0"/>
              </a:rPr>
              <a:t>most</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improper</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conceptualization</a:t>
            </a:r>
            <a:r>
              <a:rPr lang="it-IT" sz="2400" dirty="0">
                <a:latin typeface="+mj-lt"/>
                <a:cs typeface="Times New Roman" panose="02020603050405020304" pitchFamily="18" charset="0"/>
              </a:rPr>
              <a:t> of G-D </a:t>
            </a:r>
            <a:r>
              <a:rPr lang="it-IT" sz="2400" dirty="0" err="1">
                <a:latin typeface="+mj-lt"/>
                <a:cs typeface="Times New Roman" panose="02020603050405020304" pitchFamily="18" charset="0"/>
              </a:rPr>
              <a:t>logic</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is</a:t>
            </a:r>
            <a:r>
              <a:rPr lang="it-IT" sz="2400" dirty="0">
                <a:latin typeface="+mj-lt"/>
                <a:cs typeface="Times New Roman" panose="02020603050405020304" pitchFamily="18" charset="0"/>
              </a:rPr>
              <a:t> the </a:t>
            </a:r>
            <a:r>
              <a:rPr lang="it-IT" sz="2400" dirty="0" err="1">
                <a:latin typeface="+mj-lt"/>
                <a:cs typeface="Times New Roman" panose="02020603050405020304" pitchFamily="18" charset="0"/>
              </a:rPr>
              <a:t>contrast</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between</a:t>
            </a:r>
            <a:r>
              <a:rPr lang="it-IT" sz="2400" dirty="0">
                <a:latin typeface="+mj-lt"/>
                <a:cs typeface="Times New Roman" panose="02020603050405020304" pitchFamily="18" charset="0"/>
              </a:rPr>
              <a:t> “</a:t>
            </a:r>
            <a:r>
              <a:rPr lang="it-IT" sz="2400" u="sng" dirty="0">
                <a:latin typeface="+mj-lt"/>
                <a:cs typeface="Times New Roman" panose="02020603050405020304" pitchFamily="18" charset="0"/>
              </a:rPr>
              <a:t>producer-consumer</a:t>
            </a:r>
            <a:r>
              <a:rPr lang="it-IT" sz="2400" dirty="0">
                <a:latin typeface="+mj-lt"/>
                <a:cs typeface="Times New Roman" panose="02020603050405020304" pitchFamily="18" charset="0"/>
              </a:rPr>
              <a:t>”, in </a:t>
            </a:r>
            <a:r>
              <a:rPr lang="it-IT" sz="2400" dirty="0" err="1">
                <a:latin typeface="+mj-lt"/>
                <a:cs typeface="Times New Roman" panose="02020603050405020304" pitchFamily="18" charset="0"/>
              </a:rPr>
              <a:t>which</a:t>
            </a:r>
            <a:r>
              <a:rPr lang="it-IT" sz="2400" dirty="0">
                <a:latin typeface="+mj-lt"/>
                <a:cs typeface="Times New Roman" panose="02020603050405020304" pitchFamily="18" charset="0"/>
              </a:rPr>
              <a:t>: </a:t>
            </a:r>
            <a:endParaRPr lang="it-IT" sz="2400" i="1" dirty="0">
              <a:latin typeface="+mj-lt"/>
              <a:cs typeface="Times New Roman" panose="02020603050405020304" pitchFamily="18" charset="0"/>
            </a:endParaRPr>
          </a:p>
        </p:txBody>
      </p:sp>
      <p:sp>
        <p:nvSpPr>
          <p:cNvPr id="4" name="Rettangolo 3"/>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 name="Group 1"/>
          <p:cNvGrpSpPr>
            <a:grpSpLocks/>
          </p:cNvGrpSpPr>
          <p:nvPr/>
        </p:nvGrpSpPr>
        <p:grpSpPr bwMode="auto">
          <a:xfrm rot="5400000">
            <a:off x="4525169" y="2251869"/>
            <a:ext cx="73025" cy="8907463"/>
            <a:chOff x="0" y="0"/>
            <a:chExt cx="716" cy="16353"/>
          </a:xfrm>
        </p:grpSpPr>
        <p:grpSp>
          <p:nvGrpSpPr>
            <p:cNvPr id="7" name="Group 2"/>
            <p:cNvGrpSpPr>
              <a:grpSpLocks/>
            </p:cNvGrpSpPr>
            <p:nvPr/>
          </p:nvGrpSpPr>
          <p:grpSpPr bwMode="auto">
            <a:xfrm>
              <a:off x="0" y="0"/>
              <a:ext cx="716" cy="16353"/>
              <a:chOff x="0" y="0"/>
              <a:chExt cx="716" cy="16353"/>
            </a:xfrm>
          </p:grpSpPr>
          <p:sp>
            <p:nvSpPr>
              <p:cNvPr id="8"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Segnaposto numero diapositiva 12">
            <a:extLst>
              <a:ext uri="{FF2B5EF4-FFF2-40B4-BE49-F238E27FC236}">
                <a16:creationId xmlns:a16="http://schemas.microsoft.com/office/drawing/2014/main" id="{20676CA2-1926-44A6-BB65-C5C130982593}"/>
              </a:ext>
            </a:extLst>
          </p:cNvPr>
          <p:cNvSpPr txBox="1">
            <a:spLocks/>
          </p:cNvSpPr>
          <p:nvPr/>
        </p:nvSpPr>
        <p:spPr>
          <a:xfrm>
            <a:off x="6902896"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Berlin Sans FB Dem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smtClean="0">
                <a:solidFill>
                  <a:schemeClr val="tx1"/>
                </a:solidFill>
              </a:rPr>
              <a:pPr/>
              <a:t>31</a:t>
            </a:fld>
            <a:endParaRPr lang="it-IT" sz="1800" dirty="0">
              <a:solidFill>
                <a:schemeClr val="tx1"/>
              </a:solidFill>
            </a:endParaRPr>
          </a:p>
        </p:txBody>
      </p:sp>
      <p:sp>
        <p:nvSpPr>
          <p:cNvPr id="3" name="Rettangolo 2">
            <a:extLst>
              <a:ext uri="{FF2B5EF4-FFF2-40B4-BE49-F238E27FC236}">
                <a16:creationId xmlns:a16="http://schemas.microsoft.com/office/drawing/2014/main" id="{A58C8951-A725-49E3-A0DB-B08FDB1DA22F}"/>
              </a:ext>
            </a:extLst>
          </p:cNvPr>
          <p:cNvSpPr/>
          <p:nvPr/>
        </p:nvSpPr>
        <p:spPr>
          <a:xfrm>
            <a:off x="1119266" y="2909831"/>
            <a:ext cx="4572001" cy="461665"/>
          </a:xfrm>
          <a:prstGeom prst="rect">
            <a:avLst/>
          </a:prstGeom>
        </p:spPr>
        <p:txBody>
          <a:bodyPr>
            <a:spAutoFit/>
          </a:bodyPr>
          <a:lstStyle/>
          <a:p>
            <a:r>
              <a:rPr lang="it-IT" sz="2400" b="1" dirty="0">
                <a:latin typeface="+mj-lt"/>
                <a:cs typeface="Times New Roman" panose="02020603050405020304" pitchFamily="18" charset="0"/>
              </a:rPr>
              <a:t>some </a:t>
            </a:r>
            <a:r>
              <a:rPr lang="it-IT" sz="2400" b="1" dirty="0" err="1">
                <a:latin typeface="+mj-lt"/>
                <a:cs typeface="Times New Roman" panose="02020603050405020304" pitchFamily="18" charset="0"/>
              </a:rPr>
              <a:t>actors</a:t>
            </a:r>
            <a:r>
              <a:rPr lang="it-IT" sz="2400" b="1" dirty="0">
                <a:latin typeface="+mj-lt"/>
                <a:cs typeface="Times New Roman" panose="02020603050405020304" pitchFamily="18" charset="0"/>
              </a:rPr>
              <a:t> </a:t>
            </a:r>
            <a:r>
              <a:rPr lang="it-IT" sz="2400" dirty="0">
                <a:latin typeface="+mj-lt"/>
                <a:cs typeface="Times New Roman" panose="02020603050405020304" pitchFamily="18" charset="0"/>
              </a:rPr>
              <a:t>(ex. companies) </a:t>
            </a:r>
            <a:endParaRPr lang="it-IT" sz="2400" dirty="0"/>
          </a:p>
        </p:txBody>
      </p:sp>
      <p:sp>
        <p:nvSpPr>
          <p:cNvPr id="9" name="Rettangolo 8">
            <a:extLst>
              <a:ext uri="{FF2B5EF4-FFF2-40B4-BE49-F238E27FC236}">
                <a16:creationId xmlns:a16="http://schemas.microsoft.com/office/drawing/2014/main" id="{66E1BFEF-3B48-4819-BF6E-173C85BEDC7F}"/>
              </a:ext>
            </a:extLst>
          </p:cNvPr>
          <p:cNvSpPr/>
          <p:nvPr/>
        </p:nvSpPr>
        <p:spPr>
          <a:xfrm>
            <a:off x="3521548" y="3603400"/>
            <a:ext cx="5165252" cy="461665"/>
          </a:xfrm>
          <a:prstGeom prst="rect">
            <a:avLst/>
          </a:prstGeom>
        </p:spPr>
        <p:txBody>
          <a:bodyPr wrap="square">
            <a:spAutoFit/>
          </a:bodyPr>
          <a:lstStyle/>
          <a:p>
            <a:r>
              <a:rPr lang="it-IT" sz="2400" dirty="0">
                <a:latin typeface="+mj-lt"/>
                <a:cs typeface="Times New Roman" panose="02020603050405020304" pitchFamily="18" charset="0"/>
              </a:rPr>
              <a:t>“</a:t>
            </a:r>
            <a:r>
              <a:rPr lang="it-IT" sz="2400" dirty="0">
                <a:solidFill>
                  <a:srgbClr val="FF0000"/>
                </a:solidFill>
                <a:latin typeface="+mj-lt"/>
                <a:cs typeface="Times New Roman" panose="02020603050405020304" pitchFamily="18" charset="0"/>
              </a:rPr>
              <a:t>produce</a:t>
            </a:r>
            <a:r>
              <a:rPr lang="it-IT" sz="2400" dirty="0">
                <a:latin typeface="+mj-lt"/>
                <a:cs typeface="Times New Roman" panose="02020603050405020304" pitchFamily="18" charset="0"/>
              </a:rPr>
              <a:t>” (create) </a:t>
            </a:r>
            <a:r>
              <a:rPr lang="it-IT" sz="2400" dirty="0" err="1">
                <a:latin typeface="+mj-lt"/>
                <a:cs typeface="Times New Roman" panose="02020603050405020304" pitchFamily="18" charset="0"/>
              </a:rPr>
              <a:t>value</a:t>
            </a:r>
            <a:r>
              <a:rPr lang="it-IT" sz="2400" dirty="0">
                <a:latin typeface="+mj-lt"/>
                <a:cs typeface="Times New Roman" panose="02020603050405020304" pitchFamily="18" charset="0"/>
              </a:rPr>
              <a:t> (</a:t>
            </a:r>
            <a:r>
              <a:rPr lang="it-IT" sz="2400" i="1" dirty="0" err="1">
                <a:latin typeface="+mj-lt"/>
                <a:cs typeface="Times New Roman" panose="02020603050405020304" pitchFamily="18" charset="0"/>
              </a:rPr>
              <a:t>value-added</a:t>
            </a:r>
            <a:r>
              <a:rPr lang="it-IT" sz="2400" dirty="0">
                <a:latin typeface="+mj-lt"/>
                <a:cs typeface="Times New Roman" panose="02020603050405020304" pitchFamily="18" charset="0"/>
              </a:rPr>
              <a:t>), </a:t>
            </a:r>
            <a:endParaRPr lang="it-IT" sz="2400" dirty="0"/>
          </a:p>
        </p:txBody>
      </p:sp>
      <p:sp>
        <p:nvSpPr>
          <p:cNvPr id="11" name="Rettangolo 10">
            <a:extLst>
              <a:ext uri="{FF2B5EF4-FFF2-40B4-BE49-F238E27FC236}">
                <a16:creationId xmlns:a16="http://schemas.microsoft.com/office/drawing/2014/main" id="{55FFB90B-5421-45FD-AA15-A2FFB5CB86FC}"/>
              </a:ext>
            </a:extLst>
          </p:cNvPr>
          <p:cNvSpPr/>
          <p:nvPr/>
        </p:nvSpPr>
        <p:spPr>
          <a:xfrm>
            <a:off x="971862" y="4363951"/>
            <a:ext cx="7632586" cy="830997"/>
          </a:xfrm>
          <a:prstGeom prst="rect">
            <a:avLst/>
          </a:prstGeom>
        </p:spPr>
        <p:txBody>
          <a:bodyPr wrap="square">
            <a:spAutoFit/>
          </a:bodyPr>
          <a:lstStyle/>
          <a:p>
            <a:r>
              <a:rPr lang="it-IT" sz="2400" b="1" dirty="0" err="1">
                <a:latin typeface="+mj-lt"/>
                <a:cs typeface="Times New Roman" panose="02020603050405020304" pitchFamily="18" charset="0"/>
              </a:rPr>
              <a:t>while</a:t>
            </a:r>
            <a:r>
              <a:rPr lang="it-IT" sz="2400" b="1" dirty="0">
                <a:latin typeface="+mj-lt"/>
                <a:cs typeface="Times New Roman" panose="02020603050405020304" pitchFamily="18" charset="0"/>
              </a:rPr>
              <a:t> </a:t>
            </a:r>
            <a:r>
              <a:rPr lang="it-IT" sz="2400" b="1" dirty="0" err="1">
                <a:latin typeface="+mj-lt"/>
                <a:cs typeface="Times New Roman" panose="02020603050405020304" pitchFamily="18" charset="0"/>
              </a:rPr>
              <a:t>others</a:t>
            </a:r>
            <a:r>
              <a:rPr lang="it-IT" sz="2400" b="1" dirty="0">
                <a:latin typeface="+mj-lt"/>
                <a:cs typeface="Times New Roman" panose="02020603050405020304" pitchFamily="18" charset="0"/>
              </a:rPr>
              <a:t> </a:t>
            </a:r>
            <a:r>
              <a:rPr lang="it-IT" sz="2400" dirty="0">
                <a:latin typeface="+mj-lt"/>
                <a:cs typeface="Times New Roman" panose="02020603050405020304" pitchFamily="18" charset="0"/>
              </a:rPr>
              <a:t>(es. consumers) “</a:t>
            </a:r>
            <a:r>
              <a:rPr lang="it-IT" sz="2400" dirty="0" err="1">
                <a:solidFill>
                  <a:srgbClr val="FF0000"/>
                </a:solidFill>
                <a:latin typeface="+mj-lt"/>
                <a:cs typeface="Times New Roman" panose="02020603050405020304" pitchFamily="18" charset="0"/>
              </a:rPr>
              <a:t>consume</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destroy</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that</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value</a:t>
            </a:r>
            <a:r>
              <a:rPr lang="it-IT" sz="2400" dirty="0">
                <a:latin typeface="+mj-lt"/>
                <a:cs typeface="Times New Roman" panose="02020603050405020304" pitchFamily="18" charset="0"/>
              </a:rPr>
              <a:t> </a:t>
            </a:r>
            <a:r>
              <a:rPr lang="it-IT" sz="2400" i="1" dirty="0">
                <a:latin typeface="+mj-lt"/>
                <a:cs typeface="Times New Roman" panose="02020603050405020304" pitchFamily="18" charset="0"/>
              </a:rPr>
              <a:t>(</a:t>
            </a:r>
            <a:r>
              <a:rPr lang="it-IT" sz="2400" i="1" dirty="0" err="1">
                <a:latin typeface="+mj-lt"/>
                <a:cs typeface="Times New Roman" panose="02020603050405020304" pitchFamily="18" charset="0"/>
              </a:rPr>
              <a:t>value-destroyers</a:t>
            </a:r>
            <a:r>
              <a:rPr lang="it-IT" sz="2400" i="1" dirty="0">
                <a:latin typeface="+mj-lt"/>
                <a:cs typeface="Times New Roman" panose="02020603050405020304" pitchFamily="18" charset="0"/>
              </a:rPr>
              <a:t>)</a:t>
            </a:r>
            <a:endParaRPr lang="it-IT" sz="2400" dirty="0"/>
          </a:p>
        </p:txBody>
      </p:sp>
      <p:sp>
        <p:nvSpPr>
          <p:cNvPr id="12" name="Rettangolo 11">
            <a:extLst>
              <a:ext uri="{FF2B5EF4-FFF2-40B4-BE49-F238E27FC236}">
                <a16:creationId xmlns:a16="http://schemas.microsoft.com/office/drawing/2014/main" id="{D999365F-539E-406F-9FAB-99E5C3364792}"/>
              </a:ext>
            </a:extLst>
          </p:cNvPr>
          <p:cNvSpPr/>
          <p:nvPr/>
        </p:nvSpPr>
        <p:spPr>
          <a:xfrm>
            <a:off x="3707904" y="5517558"/>
            <a:ext cx="4572000" cy="830997"/>
          </a:xfrm>
          <a:prstGeom prst="rect">
            <a:avLst/>
          </a:prstGeom>
        </p:spPr>
        <p:txBody>
          <a:bodyPr>
            <a:spAutoFit/>
          </a:bodyPr>
          <a:lstStyle/>
          <a:p>
            <a:pPr algn="r"/>
            <a:r>
              <a:rPr lang="en-US" sz="2400" dirty="0">
                <a:latin typeface="+mj-lt"/>
                <a:cs typeface="Times New Roman" panose="02020603050405020304" pitchFamily="18" charset="0"/>
              </a:rPr>
              <a:t>once consumed any product will no longer have the </a:t>
            </a:r>
            <a:r>
              <a:rPr lang="en-US" sz="2400" u="sng" dirty="0">
                <a:latin typeface="+mj-lt"/>
                <a:cs typeface="Times New Roman" panose="02020603050405020304" pitchFamily="18" charset="0"/>
              </a:rPr>
              <a:t>initial value</a:t>
            </a:r>
            <a:r>
              <a:rPr lang="it-IT" sz="2400" dirty="0">
                <a:latin typeface="+mj-lt"/>
                <a:cs typeface="Times New Roman" panose="02020603050405020304" pitchFamily="18" charset="0"/>
              </a:rPr>
              <a:t>.</a:t>
            </a:r>
            <a:endParaRPr lang="it-IT" sz="2400" dirty="0"/>
          </a:p>
        </p:txBody>
      </p:sp>
      <p:sp>
        <p:nvSpPr>
          <p:cNvPr id="13" name="Rettangolo 12">
            <a:extLst>
              <a:ext uri="{FF2B5EF4-FFF2-40B4-BE49-F238E27FC236}">
                <a16:creationId xmlns:a16="http://schemas.microsoft.com/office/drawing/2014/main" id="{7744C1A7-29CC-4D4D-A5E2-19FF07244E70}"/>
              </a:ext>
            </a:extLst>
          </p:cNvPr>
          <p:cNvSpPr/>
          <p:nvPr/>
        </p:nvSpPr>
        <p:spPr>
          <a:xfrm>
            <a:off x="2916006" y="5420797"/>
            <a:ext cx="433132" cy="523220"/>
          </a:xfrm>
          <a:prstGeom prst="rect">
            <a:avLst/>
          </a:prstGeom>
        </p:spPr>
        <p:txBody>
          <a:bodyPr wrap="none">
            <a:spAutoFit/>
          </a:bodyPr>
          <a:lstStyle/>
          <a:p>
            <a:r>
              <a:rPr lang="it-IT" sz="2800" i="1" dirty="0">
                <a:ln>
                  <a:solidFill>
                    <a:srgbClr val="FF0000"/>
                  </a:solidFill>
                </a:ln>
                <a:latin typeface="+mj-lt"/>
                <a:cs typeface="Times New Roman" panose="02020603050405020304" pitchFamily="18" charset="0"/>
              </a:rPr>
              <a:t>…</a:t>
            </a:r>
            <a:endParaRPr lang="it-IT" sz="2800" dirty="0">
              <a:ln>
                <a:solidFill>
                  <a:srgbClr val="FF0000"/>
                </a:solidFill>
              </a:ln>
            </a:endParaRPr>
          </a:p>
        </p:txBody>
      </p:sp>
      <p:pic>
        <p:nvPicPr>
          <p:cNvPr id="1026" name="Picture 2" descr="Risultati immagini per past icon">
            <a:extLst>
              <a:ext uri="{FF2B5EF4-FFF2-40B4-BE49-F238E27FC236}">
                <a16:creationId xmlns:a16="http://schemas.microsoft.com/office/drawing/2014/main" id="{798A6FAC-3061-4016-9A74-8496104F8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1613" y="378990"/>
            <a:ext cx="1000075" cy="100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13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9" grpId="0"/>
      <p:bldP spid="11" grpId="0"/>
      <p:bldP spid="12" grpId="0"/>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93707"/>
            <a:ext cx="8229600" cy="1143000"/>
          </a:xfrm>
        </p:spPr>
        <p:txBody>
          <a:bodyPr>
            <a:normAutofit/>
          </a:bodyPr>
          <a:lstStyle/>
          <a:p>
            <a:r>
              <a:rPr lang="it-IT" sz="4000" b="1" dirty="0" err="1">
                <a:solidFill>
                  <a:schemeClr val="bg1">
                    <a:lumMod val="65000"/>
                  </a:schemeClr>
                </a:solidFill>
                <a:cs typeface="Times New Roman" panose="02020603050405020304" pitchFamily="18" charset="0"/>
              </a:rPr>
              <a:t>About</a:t>
            </a:r>
            <a:r>
              <a:rPr lang="it-IT" sz="4000" b="1" dirty="0">
                <a:solidFill>
                  <a:schemeClr val="bg1">
                    <a:lumMod val="65000"/>
                  </a:schemeClr>
                </a:solidFill>
                <a:cs typeface="Times New Roman" panose="02020603050405020304" pitchFamily="18" charset="0"/>
              </a:rPr>
              <a:t> </a:t>
            </a:r>
            <a:r>
              <a:rPr lang="it-IT" sz="4000" b="1" dirty="0">
                <a:solidFill>
                  <a:schemeClr val="accent6">
                    <a:lumMod val="60000"/>
                    <a:lumOff val="40000"/>
                  </a:schemeClr>
                </a:solidFill>
                <a:cs typeface="Times New Roman" panose="02020603050405020304" pitchFamily="18" charset="0"/>
              </a:rPr>
              <a:t>Value </a:t>
            </a:r>
            <a:r>
              <a:rPr lang="it-IT" sz="4000" b="1" dirty="0" err="1">
                <a:solidFill>
                  <a:schemeClr val="accent6">
                    <a:lumMod val="60000"/>
                    <a:lumOff val="40000"/>
                  </a:schemeClr>
                </a:solidFill>
                <a:cs typeface="Times New Roman" panose="02020603050405020304" pitchFamily="18" charset="0"/>
              </a:rPr>
              <a:t>Creation</a:t>
            </a:r>
            <a:endParaRPr lang="it-IT" sz="4000" b="1" dirty="0">
              <a:solidFill>
                <a:schemeClr val="accent6">
                  <a:lumMod val="60000"/>
                  <a:lumOff val="40000"/>
                </a:schemeClr>
              </a:solidFill>
              <a:cs typeface="Times New Roman" panose="02020603050405020304" pitchFamily="18" charset="0"/>
            </a:endParaRPr>
          </a:p>
        </p:txBody>
      </p:sp>
      <p:sp>
        <p:nvSpPr>
          <p:cNvPr id="5" name="Rettangolo 4"/>
          <p:cNvSpPr/>
          <p:nvPr/>
        </p:nvSpPr>
        <p:spPr>
          <a:xfrm>
            <a:off x="755576" y="1505794"/>
            <a:ext cx="7766545" cy="1569660"/>
          </a:xfrm>
          <a:prstGeom prst="rect">
            <a:avLst/>
          </a:prstGeom>
        </p:spPr>
        <p:txBody>
          <a:bodyPr wrap="square">
            <a:spAutoFit/>
          </a:bodyPr>
          <a:lstStyle/>
          <a:p>
            <a:pPr algn="just"/>
            <a:r>
              <a:rPr lang="en-US" sz="2400" dirty="0">
                <a:latin typeface="+mj-lt"/>
                <a:cs typeface="Times New Roman" panose="02020603050405020304" pitchFamily="18" charset="0"/>
              </a:rPr>
              <a:t>The continuous tension to value creation represents the basilar activity of firm’s business process and </a:t>
            </a:r>
            <a:r>
              <a:rPr lang="en-US" sz="2400" dirty="0">
                <a:effectLst>
                  <a:outerShdw blurRad="38100" dist="38100" dir="2700000" algn="tl">
                    <a:srgbClr val="000000">
                      <a:alpha val="43137"/>
                    </a:srgbClr>
                  </a:outerShdw>
                </a:effectLst>
                <a:latin typeface="+mj-lt"/>
                <a:cs typeface="Times New Roman" panose="02020603050405020304" pitchFamily="18" charset="0"/>
              </a:rPr>
              <a:t>decision-making</a:t>
            </a:r>
            <a:r>
              <a:rPr lang="en-US" sz="2400" dirty="0">
                <a:latin typeface="+mj-lt"/>
                <a:cs typeface="Times New Roman" panose="02020603050405020304" pitchFamily="18" charset="0"/>
              </a:rPr>
              <a:t>, which influence the decisions as well as behavior of all the </a:t>
            </a:r>
            <a:r>
              <a:rPr lang="en-US" sz="2400" dirty="0">
                <a:solidFill>
                  <a:srgbClr val="C00000"/>
                </a:solidFill>
                <a:latin typeface="+mj-lt"/>
                <a:cs typeface="Times New Roman" panose="02020603050405020304" pitchFamily="18" charset="0"/>
              </a:rPr>
              <a:t>systems</a:t>
            </a:r>
            <a:r>
              <a:rPr lang="en-US" sz="2400" dirty="0">
                <a:latin typeface="+mj-lt"/>
                <a:cs typeface="Times New Roman" panose="02020603050405020304" pitchFamily="18" charset="0"/>
              </a:rPr>
              <a:t> (value culture). </a:t>
            </a:r>
          </a:p>
        </p:txBody>
      </p:sp>
      <p:sp>
        <p:nvSpPr>
          <p:cNvPr id="4" name="Rettangolo 3"/>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 name="Group 1"/>
          <p:cNvGrpSpPr>
            <a:grpSpLocks/>
          </p:cNvGrpSpPr>
          <p:nvPr/>
        </p:nvGrpSpPr>
        <p:grpSpPr bwMode="auto">
          <a:xfrm rot="5400000">
            <a:off x="4525169" y="2251869"/>
            <a:ext cx="73025" cy="8907463"/>
            <a:chOff x="0" y="0"/>
            <a:chExt cx="716" cy="16353"/>
          </a:xfrm>
        </p:grpSpPr>
        <p:grpSp>
          <p:nvGrpSpPr>
            <p:cNvPr id="7" name="Group 2"/>
            <p:cNvGrpSpPr>
              <a:grpSpLocks/>
            </p:cNvGrpSpPr>
            <p:nvPr/>
          </p:nvGrpSpPr>
          <p:grpSpPr bwMode="auto">
            <a:xfrm>
              <a:off x="0" y="0"/>
              <a:ext cx="716" cy="16353"/>
              <a:chOff x="0" y="0"/>
              <a:chExt cx="716" cy="16353"/>
            </a:xfrm>
          </p:grpSpPr>
          <p:sp>
            <p:nvSpPr>
              <p:cNvPr id="8"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Segnaposto numero diapositiva 12">
            <a:extLst>
              <a:ext uri="{FF2B5EF4-FFF2-40B4-BE49-F238E27FC236}">
                <a16:creationId xmlns:a16="http://schemas.microsoft.com/office/drawing/2014/main" id="{7A185404-FD67-42FB-A98F-0FD52A2B29EA}"/>
              </a:ext>
            </a:extLst>
          </p:cNvPr>
          <p:cNvSpPr>
            <a:spLocks noGrp="1"/>
          </p:cNvSpPr>
          <p:nvPr>
            <p:ph type="sldNum" sz="quarter" idx="12"/>
          </p:nvPr>
        </p:nvSpPr>
        <p:spPr>
          <a:xfrm>
            <a:off x="6902896" y="6304235"/>
            <a:ext cx="2133600" cy="365125"/>
          </a:xfrm>
        </p:spPr>
        <p:txBody>
          <a:bodyPr/>
          <a:lstStyle/>
          <a:p>
            <a:pPr algn="r"/>
            <a:fld id="{B007B441-5312-499D-93C3-6E37886527FA}" type="slidenum">
              <a:rPr lang="it-IT" sz="1800" smtClean="0">
                <a:solidFill>
                  <a:schemeClr val="tx1"/>
                </a:solidFill>
                <a:latin typeface="Berlin Sans FB Demi" pitchFamily="34" charset="0"/>
              </a:rPr>
              <a:pPr algn="r"/>
              <a:t>32</a:t>
            </a:fld>
            <a:endParaRPr lang="it-IT" sz="1800" dirty="0">
              <a:solidFill>
                <a:schemeClr val="tx1"/>
              </a:solidFill>
              <a:latin typeface="Berlin Sans FB Demi" pitchFamily="34" charset="0"/>
            </a:endParaRPr>
          </a:p>
        </p:txBody>
      </p:sp>
      <p:sp>
        <p:nvSpPr>
          <p:cNvPr id="3" name="Rettangolo 2">
            <a:extLst>
              <a:ext uri="{FF2B5EF4-FFF2-40B4-BE49-F238E27FC236}">
                <a16:creationId xmlns:a16="http://schemas.microsoft.com/office/drawing/2014/main" id="{883E2576-0740-4A67-BB0C-D005F2AAC4A3}"/>
              </a:ext>
            </a:extLst>
          </p:cNvPr>
          <p:cNvSpPr/>
          <p:nvPr/>
        </p:nvSpPr>
        <p:spPr>
          <a:xfrm>
            <a:off x="755576" y="3703672"/>
            <a:ext cx="4572000" cy="2677656"/>
          </a:xfrm>
          <a:prstGeom prst="rect">
            <a:avLst/>
          </a:prstGeom>
        </p:spPr>
        <p:txBody>
          <a:bodyPr>
            <a:spAutoFit/>
          </a:bodyPr>
          <a:lstStyle/>
          <a:p>
            <a:pPr algn="just"/>
            <a:r>
              <a:rPr lang="en-US" sz="2400" dirty="0">
                <a:latin typeface="+mj-lt"/>
                <a:cs typeface="Times New Roman" panose="02020603050405020304" pitchFamily="18" charset="0"/>
              </a:rPr>
              <a:t>The focus of value creation and the new interpretation on value co-creation should be both:</a:t>
            </a:r>
          </a:p>
          <a:p>
            <a:pPr marL="285750" indent="-285750" algn="just">
              <a:buFont typeface="Arial" panose="020B0604020202020204" pitchFamily="34" charset="0"/>
              <a:buChar char="•"/>
            </a:pPr>
            <a:r>
              <a:rPr lang="en-US" sz="2400" dirty="0">
                <a:solidFill>
                  <a:srgbClr val="C00000"/>
                </a:solidFill>
                <a:effectLst>
                  <a:outerShdw blurRad="38100" dist="38100" dir="2700000" algn="tl">
                    <a:srgbClr val="000000">
                      <a:alpha val="43137"/>
                    </a:srgbClr>
                  </a:outerShdw>
                </a:effectLst>
                <a:latin typeface="+mj-lt"/>
                <a:cs typeface="Times New Roman" panose="02020603050405020304" pitchFamily="18" charset="0"/>
              </a:rPr>
              <a:t>internal </a:t>
            </a:r>
            <a:r>
              <a:rPr lang="en-US" sz="2400" dirty="0">
                <a:latin typeface="+mj-lt"/>
                <a:cs typeface="Times New Roman" panose="02020603050405020304" pitchFamily="18" charset="0"/>
              </a:rPr>
              <a:t>(resources improvement);</a:t>
            </a:r>
          </a:p>
          <a:p>
            <a:pPr marL="285750" indent="-285750" algn="just">
              <a:buFont typeface="Arial" panose="020B0604020202020204" pitchFamily="34" charset="0"/>
              <a:buChar char="•"/>
            </a:pPr>
            <a:r>
              <a:rPr lang="en-US" sz="2400" dirty="0">
                <a:solidFill>
                  <a:srgbClr val="C00000"/>
                </a:solidFill>
                <a:effectLst>
                  <a:outerShdw blurRad="38100" dist="38100" dir="2700000" algn="tl">
                    <a:srgbClr val="000000">
                      <a:alpha val="43137"/>
                    </a:srgbClr>
                  </a:outerShdw>
                </a:effectLst>
                <a:latin typeface="+mj-lt"/>
                <a:cs typeface="Times New Roman" panose="02020603050405020304" pitchFamily="18" charset="0"/>
              </a:rPr>
              <a:t>external</a:t>
            </a:r>
            <a:r>
              <a:rPr lang="en-US" sz="2400" dirty="0">
                <a:effectLst>
                  <a:outerShdw blurRad="38100" dist="38100" dir="2700000" algn="tl">
                    <a:srgbClr val="000000">
                      <a:alpha val="43137"/>
                    </a:srgbClr>
                  </a:outerShdw>
                </a:effectLst>
                <a:latin typeface="+mj-lt"/>
                <a:cs typeface="Times New Roman" panose="02020603050405020304" pitchFamily="18" charset="0"/>
              </a:rPr>
              <a:t> </a:t>
            </a:r>
            <a:r>
              <a:rPr lang="en-US" sz="2400" dirty="0">
                <a:latin typeface="+mj-lt"/>
                <a:cs typeface="Times New Roman" panose="02020603050405020304" pitchFamily="18" charset="0"/>
              </a:rPr>
              <a:t>(collaborative relationships).</a:t>
            </a:r>
          </a:p>
        </p:txBody>
      </p:sp>
      <p:pic>
        <p:nvPicPr>
          <p:cNvPr id="2052" name="Picture 4" descr="Risultati immagini per mind the gap">
            <a:extLst>
              <a:ext uri="{FF2B5EF4-FFF2-40B4-BE49-F238E27FC236}">
                <a16:creationId xmlns:a16="http://schemas.microsoft.com/office/drawing/2014/main" id="{0BC32404-3EEC-400F-BA5E-543BC6BEB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171" y="3974368"/>
            <a:ext cx="1895475" cy="145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04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249"/>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49"/>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32232" y="184278"/>
            <a:ext cx="7858898" cy="977900"/>
          </a:xfrm>
        </p:spPr>
        <p:txBody>
          <a:bodyPr>
            <a:noAutofit/>
          </a:bodyPr>
          <a:lstStyle/>
          <a:p>
            <a:r>
              <a:rPr lang="en-US" b="1" dirty="0">
                <a:solidFill>
                  <a:schemeClr val="bg1">
                    <a:lumMod val="65000"/>
                  </a:schemeClr>
                </a:solidFill>
                <a:cs typeface="Times New Roman" panose="02020603050405020304" pitchFamily="18" charset="0"/>
              </a:rPr>
              <a:t>Co-creation </a:t>
            </a:r>
            <a:r>
              <a:rPr lang="en-US" b="1" dirty="0">
                <a:solidFill>
                  <a:schemeClr val="accent6">
                    <a:lumMod val="60000"/>
                    <a:lumOff val="40000"/>
                  </a:schemeClr>
                </a:solidFill>
                <a:cs typeface="Times New Roman" panose="02020603050405020304" pitchFamily="18" charset="0"/>
              </a:rPr>
              <a:t>advantages</a:t>
            </a:r>
            <a:r>
              <a:rPr lang="en-US" b="1" dirty="0">
                <a:solidFill>
                  <a:schemeClr val="bg1">
                    <a:lumMod val="65000"/>
                  </a:schemeClr>
                </a:solidFill>
                <a:cs typeface="Times New Roman" panose="02020603050405020304" pitchFamily="18" charset="0"/>
              </a:rPr>
              <a:t> </a:t>
            </a:r>
          </a:p>
        </p:txBody>
      </p:sp>
      <p:sp>
        <p:nvSpPr>
          <p:cNvPr id="5" name="Rettangolo 4"/>
          <p:cNvSpPr/>
          <p:nvPr/>
        </p:nvSpPr>
        <p:spPr>
          <a:xfrm>
            <a:off x="3995936" y="1410588"/>
            <a:ext cx="4784161" cy="1938992"/>
          </a:xfrm>
          <a:prstGeom prst="rect">
            <a:avLst/>
          </a:prstGeom>
        </p:spPr>
        <p:txBody>
          <a:bodyPr wrap="square">
            <a:spAutoFit/>
          </a:bodyPr>
          <a:lstStyle/>
          <a:p>
            <a:pPr algn="just" defTabSz="685800" eaLnBrk="0" hangingPunct="0"/>
            <a:r>
              <a:rPr lang="en-GB" sz="2400" dirty="0">
                <a:solidFill>
                  <a:prstClr val="black"/>
                </a:solidFill>
                <a:latin typeface="+mj-lt"/>
                <a:cs typeface="Times New Roman" pitchFamily="18" charset="0"/>
              </a:rPr>
              <a:t>Customers are key </a:t>
            </a:r>
            <a:r>
              <a:rPr lang="en-GB" sz="2400" b="1" dirty="0">
                <a:solidFill>
                  <a:prstClr val="black"/>
                </a:solidFill>
                <a:latin typeface="+mj-lt"/>
                <a:cs typeface="Times New Roman" pitchFamily="18" charset="0"/>
              </a:rPr>
              <a:t>strategic resources</a:t>
            </a:r>
            <a:r>
              <a:rPr lang="en-GB" sz="2400" dirty="0">
                <a:solidFill>
                  <a:prstClr val="black"/>
                </a:solidFill>
                <a:latin typeface="+mj-lt"/>
                <a:cs typeface="Times New Roman" pitchFamily="18" charset="0"/>
              </a:rPr>
              <a:t> for </a:t>
            </a:r>
            <a:r>
              <a:rPr lang="en-GB" sz="2400" dirty="0">
                <a:solidFill>
                  <a:prstClr val="black"/>
                </a:solidFill>
                <a:effectLst>
                  <a:outerShdw blurRad="38100" dist="38100" dir="2700000" algn="tl">
                    <a:srgbClr val="000000">
                      <a:alpha val="43137"/>
                    </a:srgbClr>
                  </a:outerShdw>
                </a:effectLst>
                <a:latin typeface="+mj-lt"/>
                <a:cs typeface="Times New Roman" pitchFamily="18" charset="0"/>
              </a:rPr>
              <a:t>product improvement </a:t>
            </a:r>
            <a:r>
              <a:rPr lang="en-GB" sz="2400" dirty="0">
                <a:solidFill>
                  <a:prstClr val="black"/>
                </a:solidFill>
                <a:latin typeface="+mj-lt"/>
                <a:cs typeface="Times New Roman" pitchFamily="18" charset="0"/>
              </a:rPr>
              <a:t>and are, thus, </a:t>
            </a:r>
            <a:r>
              <a:rPr lang="en-GB" sz="2400" i="1" dirty="0">
                <a:solidFill>
                  <a:prstClr val="black"/>
                </a:solidFill>
                <a:latin typeface="+mj-lt"/>
                <a:cs typeface="Times New Roman" pitchFamily="18" charset="0"/>
              </a:rPr>
              <a:t>prosumers</a:t>
            </a:r>
            <a:r>
              <a:rPr lang="en-GB" sz="2400" dirty="0">
                <a:solidFill>
                  <a:prstClr val="black"/>
                </a:solidFill>
                <a:latin typeface="+mj-lt"/>
                <a:cs typeface="Times New Roman" pitchFamily="18" charset="0"/>
              </a:rPr>
              <a:t>, fundamental for competitive supplies. </a:t>
            </a:r>
          </a:p>
        </p:txBody>
      </p:sp>
      <p:graphicFrame>
        <p:nvGraphicFramePr>
          <p:cNvPr id="6" name="Diagramma 5"/>
          <p:cNvGraphicFramePr/>
          <p:nvPr>
            <p:extLst>
              <p:ext uri="{D42A27DB-BD31-4B8C-83A1-F6EECF244321}">
                <p14:modId xmlns:p14="http://schemas.microsoft.com/office/powerpoint/2010/main" val="4257905617"/>
              </p:ext>
            </p:extLst>
          </p:nvPr>
        </p:nvGraphicFramePr>
        <p:xfrm>
          <a:off x="107504" y="2060848"/>
          <a:ext cx="3600400" cy="4322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1"/>
          <p:cNvGrpSpPr>
            <a:grpSpLocks/>
          </p:cNvGrpSpPr>
          <p:nvPr/>
        </p:nvGrpSpPr>
        <p:grpSpPr bwMode="auto">
          <a:xfrm rot="5400000">
            <a:off x="4525169" y="2251869"/>
            <a:ext cx="73025" cy="8907463"/>
            <a:chOff x="0" y="0"/>
            <a:chExt cx="716" cy="16353"/>
          </a:xfrm>
        </p:grpSpPr>
        <p:grpSp>
          <p:nvGrpSpPr>
            <p:cNvPr id="9" name="Group 2"/>
            <p:cNvGrpSpPr>
              <a:grpSpLocks/>
            </p:cNvGrpSpPr>
            <p:nvPr/>
          </p:nvGrpSpPr>
          <p:grpSpPr bwMode="auto">
            <a:xfrm>
              <a:off x="0" y="0"/>
              <a:ext cx="716" cy="16353"/>
              <a:chOff x="0" y="0"/>
              <a:chExt cx="716" cy="16353"/>
            </a:xfrm>
          </p:grpSpPr>
          <p:sp>
            <p:nvSpPr>
              <p:cNvPr id="10"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2" name="Segnaposto numero diapositiva 12">
            <a:extLst>
              <a:ext uri="{FF2B5EF4-FFF2-40B4-BE49-F238E27FC236}">
                <a16:creationId xmlns:a16="http://schemas.microsoft.com/office/drawing/2014/main" id="{6B81CE7E-6578-4C29-9348-16A9212F7C31}"/>
              </a:ext>
            </a:extLst>
          </p:cNvPr>
          <p:cNvSpPr>
            <a:spLocks noGrp="1"/>
          </p:cNvSpPr>
          <p:nvPr>
            <p:ph type="sldNum" sz="quarter" idx="12"/>
          </p:nvPr>
        </p:nvSpPr>
        <p:spPr>
          <a:xfrm>
            <a:off x="6902896" y="6304235"/>
            <a:ext cx="2133600" cy="365125"/>
          </a:xfrm>
        </p:spPr>
        <p:txBody>
          <a:bodyPr/>
          <a:lstStyle/>
          <a:p>
            <a:pPr algn="r"/>
            <a:fld id="{B007B441-5312-499D-93C3-6E37886527FA}" type="slidenum">
              <a:rPr lang="it-IT" sz="1800" smtClean="0">
                <a:solidFill>
                  <a:schemeClr val="tx1"/>
                </a:solidFill>
                <a:latin typeface="Berlin Sans FB Demi" pitchFamily="34" charset="0"/>
              </a:rPr>
              <a:pPr algn="r"/>
              <a:t>33</a:t>
            </a:fld>
            <a:endParaRPr lang="it-IT" sz="1800" dirty="0">
              <a:solidFill>
                <a:schemeClr val="tx1"/>
              </a:solidFill>
              <a:latin typeface="Berlin Sans FB Demi" pitchFamily="34" charset="0"/>
            </a:endParaRPr>
          </a:p>
        </p:txBody>
      </p:sp>
      <p:sp>
        <p:nvSpPr>
          <p:cNvPr id="3" name="Rettangolo 2">
            <a:extLst>
              <a:ext uri="{FF2B5EF4-FFF2-40B4-BE49-F238E27FC236}">
                <a16:creationId xmlns:a16="http://schemas.microsoft.com/office/drawing/2014/main" id="{0DE9E3C5-3C4D-494D-82DF-A624929A9315}"/>
              </a:ext>
            </a:extLst>
          </p:cNvPr>
          <p:cNvSpPr/>
          <p:nvPr/>
        </p:nvSpPr>
        <p:spPr>
          <a:xfrm>
            <a:off x="3995936" y="3367206"/>
            <a:ext cx="4572000" cy="3046988"/>
          </a:xfrm>
          <a:prstGeom prst="rect">
            <a:avLst/>
          </a:prstGeom>
        </p:spPr>
        <p:txBody>
          <a:bodyPr>
            <a:spAutoFit/>
          </a:bodyPr>
          <a:lstStyle/>
          <a:p>
            <a:pPr algn="just" defTabSz="685800" eaLnBrk="0" hangingPunct="0"/>
            <a:r>
              <a:rPr lang="en-GB" sz="2400" dirty="0">
                <a:solidFill>
                  <a:prstClr val="black"/>
                </a:solidFill>
                <a:latin typeface="+mj-lt"/>
                <a:cs typeface="Times New Roman" pitchFamily="18" charset="0"/>
              </a:rPr>
              <a:t>The value creation process involves users in a </a:t>
            </a:r>
            <a:r>
              <a:rPr lang="en-GB" sz="2400" dirty="0">
                <a:solidFill>
                  <a:prstClr val="black"/>
                </a:solidFill>
                <a:effectLst>
                  <a:outerShdw blurRad="38100" dist="38100" dir="2700000" algn="tl">
                    <a:srgbClr val="000000">
                      <a:alpha val="43137"/>
                    </a:srgbClr>
                  </a:outerShdw>
                </a:effectLst>
                <a:latin typeface="+mj-lt"/>
                <a:cs typeface="Times New Roman" pitchFamily="18" charset="0"/>
              </a:rPr>
              <a:t>personal consumption process</a:t>
            </a:r>
            <a:r>
              <a:rPr lang="en-GB" sz="2400" baseline="30000" dirty="0">
                <a:solidFill>
                  <a:prstClr val="black"/>
                </a:solidFill>
                <a:latin typeface="+mj-lt"/>
                <a:cs typeface="Times New Roman" pitchFamily="18" charset="0"/>
              </a:rPr>
              <a:t>,</a:t>
            </a:r>
            <a:r>
              <a:rPr lang="en-GB" sz="2400" dirty="0">
                <a:solidFill>
                  <a:prstClr val="black"/>
                </a:solidFill>
                <a:latin typeface="+mj-lt"/>
                <a:cs typeface="Times New Roman" pitchFamily="18" charset="0"/>
              </a:rPr>
              <a:t> considering them as real </a:t>
            </a:r>
            <a:r>
              <a:rPr lang="en-GB" sz="2400" dirty="0">
                <a:solidFill>
                  <a:srgbClr val="C00000"/>
                </a:solidFill>
                <a:effectLst>
                  <a:outerShdw blurRad="38100" dist="38100" dir="2700000" algn="tl">
                    <a:srgbClr val="000000">
                      <a:alpha val="43137"/>
                    </a:srgbClr>
                  </a:outerShdw>
                </a:effectLst>
                <a:latin typeface="+mj-lt"/>
                <a:cs typeface="Times New Roman" pitchFamily="18" charset="0"/>
              </a:rPr>
              <a:t>strategic value co-creators</a:t>
            </a:r>
            <a:r>
              <a:rPr lang="en-GB" sz="2400" dirty="0">
                <a:solidFill>
                  <a:prstClr val="black"/>
                </a:solidFill>
                <a:latin typeface="+mj-lt"/>
                <a:cs typeface="Times New Roman" pitchFamily="18" charset="0"/>
              </a:rPr>
              <a:t>, thus suggesting that firms may be the integrators and managers of necessary resources for the benefit of competitive behaviour.</a:t>
            </a:r>
            <a:endParaRPr lang="it-IT" sz="2400" dirty="0">
              <a:solidFill>
                <a:prstClr val="black"/>
              </a:solidFill>
              <a:latin typeface="+mj-lt"/>
            </a:endParaRPr>
          </a:p>
        </p:txBody>
      </p:sp>
    </p:spTree>
    <p:extLst>
      <p:ext uri="{BB962C8B-B14F-4D97-AF65-F5344CB8AC3E}">
        <p14:creationId xmlns:p14="http://schemas.microsoft.com/office/powerpoint/2010/main" val="254490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err="1">
                <a:solidFill>
                  <a:schemeClr val="accent6">
                    <a:lumMod val="60000"/>
                    <a:lumOff val="40000"/>
                  </a:schemeClr>
                </a:solidFill>
                <a:cs typeface="Times New Roman" panose="02020603050405020304" pitchFamily="18" charset="0"/>
              </a:rPr>
              <a:t>Why</a:t>
            </a:r>
            <a:r>
              <a:rPr lang="it-IT" sz="4000" b="1" dirty="0">
                <a:cs typeface="Times New Roman" panose="02020603050405020304" pitchFamily="18" charset="0"/>
              </a:rPr>
              <a:t> </a:t>
            </a:r>
            <a:r>
              <a:rPr lang="it-IT" sz="4000" b="1" dirty="0">
                <a:solidFill>
                  <a:schemeClr val="bg1">
                    <a:lumMod val="65000"/>
                  </a:schemeClr>
                </a:solidFill>
                <a:cs typeface="Times New Roman" panose="02020603050405020304" pitchFamily="18" charset="0"/>
              </a:rPr>
              <a:t>Value?</a:t>
            </a:r>
          </a:p>
        </p:txBody>
      </p:sp>
      <p:sp>
        <p:nvSpPr>
          <p:cNvPr id="5" name="Rettangolo 4"/>
          <p:cNvSpPr/>
          <p:nvPr/>
        </p:nvSpPr>
        <p:spPr>
          <a:xfrm>
            <a:off x="633283" y="1160682"/>
            <a:ext cx="7877433" cy="2308324"/>
          </a:xfrm>
          <a:prstGeom prst="rect">
            <a:avLst/>
          </a:prstGeom>
        </p:spPr>
        <p:txBody>
          <a:bodyPr wrap="square">
            <a:spAutoFit/>
          </a:bodyPr>
          <a:lstStyle/>
          <a:p>
            <a:pPr algn="just"/>
            <a:r>
              <a:rPr lang="en-US" sz="2400" dirty="0">
                <a:latin typeface="+mj-lt"/>
                <a:cs typeface="Times New Roman" panose="02020603050405020304" pitchFamily="18" charset="0"/>
              </a:rPr>
              <a:t>Value creation processes suggest a </a:t>
            </a:r>
            <a:r>
              <a:rPr lang="en-US" sz="2400" b="1" dirty="0">
                <a:latin typeface="+mj-lt"/>
                <a:cs typeface="Times New Roman" panose="02020603050405020304" pitchFamily="18" charset="0"/>
              </a:rPr>
              <a:t>change</a:t>
            </a:r>
            <a:r>
              <a:rPr lang="en-US" sz="2400" dirty="0">
                <a:latin typeface="+mj-lt"/>
                <a:cs typeface="Times New Roman" panose="02020603050405020304" pitchFamily="18" charset="0"/>
              </a:rPr>
              <a:t> of roles</a:t>
            </a:r>
            <a:r>
              <a:rPr lang="en-US" sz="2400" dirty="0">
                <a:latin typeface="+mj-lt"/>
                <a:cs typeface="Times New Roman" panose="02020603050405020304" pitchFamily="18" charset="0"/>
                <a:sym typeface="Wingdings" panose="05000000000000000000" pitchFamily="2" charset="2"/>
              </a:rPr>
              <a:t> </a:t>
            </a:r>
            <a:r>
              <a:rPr lang="en-US" sz="2400" dirty="0">
                <a:latin typeface="+mj-lt"/>
                <a:cs typeface="Times New Roman" panose="02020603050405020304" pitchFamily="18" charset="0"/>
              </a:rPr>
              <a:t>today, an important </a:t>
            </a:r>
            <a:r>
              <a:rPr lang="en-US" sz="2400" b="1" dirty="0">
                <a:latin typeface="+mj-lt"/>
                <a:cs typeface="Times New Roman" panose="02020603050405020304" pitchFamily="18" charset="0"/>
              </a:rPr>
              <a:t>part</a:t>
            </a:r>
            <a:r>
              <a:rPr lang="en-US" sz="2400" dirty="0">
                <a:latin typeface="+mj-lt"/>
                <a:cs typeface="Times New Roman" panose="02020603050405020304" pitchFamily="18" charset="0"/>
              </a:rPr>
              <a:t> of the process is played by customers, who are not viewed just as </a:t>
            </a:r>
            <a:r>
              <a:rPr lang="en-US" sz="2400" dirty="0">
                <a:solidFill>
                  <a:srgbClr val="FF0000"/>
                </a:solidFill>
                <a:latin typeface="+mj-lt"/>
                <a:cs typeface="Times New Roman" panose="02020603050405020304" pitchFamily="18" charset="0"/>
              </a:rPr>
              <a:t>value destroyers </a:t>
            </a:r>
            <a:r>
              <a:rPr lang="en-US" sz="2400" dirty="0">
                <a:latin typeface="+mj-lt"/>
                <a:cs typeface="Times New Roman" panose="02020603050405020304" pitchFamily="18" charset="0"/>
              </a:rPr>
              <a:t>(</a:t>
            </a:r>
            <a:r>
              <a:rPr lang="en-US" sz="2400" dirty="0">
                <a:solidFill>
                  <a:srgbClr val="FF0000"/>
                </a:solidFill>
                <a:latin typeface="+mj-lt"/>
                <a:cs typeface="Times New Roman" panose="02020603050405020304" pitchFamily="18" charset="0"/>
              </a:rPr>
              <a:t>or value receivers</a:t>
            </a:r>
            <a:r>
              <a:rPr lang="en-US" sz="2400" dirty="0">
                <a:latin typeface="+mj-lt"/>
                <a:cs typeface="Times New Roman" panose="02020603050405020304" pitchFamily="18" charset="0"/>
              </a:rPr>
              <a:t>) but are instead considered </a:t>
            </a:r>
            <a:r>
              <a:rPr lang="en-US" sz="2400" b="1" dirty="0">
                <a:latin typeface="+mj-lt"/>
                <a:cs typeface="Times New Roman" panose="02020603050405020304" pitchFamily="18" charset="0"/>
              </a:rPr>
              <a:t>key</a:t>
            </a:r>
            <a:r>
              <a:rPr lang="en-US" sz="2400" dirty="0">
                <a:latin typeface="+mj-lt"/>
                <a:cs typeface="Times New Roman" panose="02020603050405020304" pitchFamily="18" charset="0"/>
              </a:rPr>
              <a:t> actors, engaged </a:t>
            </a:r>
            <a:r>
              <a:rPr lang="en-US" sz="2400" u="sng" dirty="0">
                <a:latin typeface="+mj-lt"/>
                <a:cs typeface="Times New Roman" panose="02020603050405020304" pitchFamily="18" charset="0"/>
              </a:rPr>
              <a:t>from the early stages</a:t>
            </a:r>
            <a:r>
              <a:rPr lang="en-US" sz="2400" dirty="0">
                <a:latin typeface="+mj-lt"/>
                <a:cs typeface="Times New Roman" panose="02020603050405020304" pitchFamily="18" charset="0"/>
              </a:rPr>
              <a:t> of the production process and not only in the final consumption </a:t>
            </a:r>
            <a:r>
              <a:rPr lang="en-US" sz="2400" b="1" dirty="0">
                <a:latin typeface="+mj-lt"/>
                <a:cs typeface="Times New Roman" panose="02020603050405020304" pitchFamily="18" charset="0"/>
              </a:rPr>
              <a:t>stage</a:t>
            </a:r>
            <a:r>
              <a:rPr lang="en-US" sz="2400" dirty="0">
                <a:latin typeface="+mj-lt"/>
                <a:cs typeface="Times New Roman" panose="02020603050405020304" pitchFamily="18" charset="0"/>
              </a:rPr>
              <a:t>. </a:t>
            </a:r>
          </a:p>
        </p:txBody>
      </p:sp>
      <p:sp>
        <p:nvSpPr>
          <p:cNvPr id="4" name="Rettangolo 3"/>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it-IT" dirty="0"/>
          </a:p>
        </p:txBody>
      </p:sp>
      <p:grpSp>
        <p:nvGrpSpPr>
          <p:cNvPr id="6" name="Group 1"/>
          <p:cNvGrpSpPr>
            <a:grpSpLocks/>
          </p:cNvGrpSpPr>
          <p:nvPr/>
        </p:nvGrpSpPr>
        <p:grpSpPr bwMode="auto">
          <a:xfrm rot="5400000">
            <a:off x="4525169" y="2251869"/>
            <a:ext cx="73025" cy="8907463"/>
            <a:chOff x="0" y="0"/>
            <a:chExt cx="716" cy="16353"/>
          </a:xfrm>
        </p:grpSpPr>
        <p:grpSp>
          <p:nvGrpSpPr>
            <p:cNvPr id="7" name="Group 2"/>
            <p:cNvGrpSpPr>
              <a:grpSpLocks/>
            </p:cNvGrpSpPr>
            <p:nvPr/>
          </p:nvGrpSpPr>
          <p:grpSpPr bwMode="auto">
            <a:xfrm>
              <a:off x="0" y="0"/>
              <a:ext cx="716" cy="16353"/>
              <a:chOff x="0" y="0"/>
              <a:chExt cx="716" cy="16353"/>
            </a:xfrm>
          </p:grpSpPr>
          <p:sp>
            <p:nvSpPr>
              <p:cNvPr id="8"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Segnaposto numero diapositiva 12">
            <a:extLst>
              <a:ext uri="{FF2B5EF4-FFF2-40B4-BE49-F238E27FC236}">
                <a16:creationId xmlns:a16="http://schemas.microsoft.com/office/drawing/2014/main" id="{C789826D-3AFF-4822-A1F8-048BCC19A87C}"/>
              </a:ext>
            </a:extLst>
          </p:cNvPr>
          <p:cNvSpPr txBox="1">
            <a:spLocks/>
          </p:cNvSpPr>
          <p:nvPr/>
        </p:nvSpPr>
        <p:spPr>
          <a:xfrm>
            <a:off x="6902896"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Berlin Sans FB Dem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smtClean="0">
                <a:solidFill>
                  <a:schemeClr val="tx1"/>
                </a:solidFill>
              </a:rPr>
              <a:pPr/>
              <a:t>34</a:t>
            </a:fld>
            <a:endParaRPr lang="it-IT" sz="1800" dirty="0">
              <a:solidFill>
                <a:schemeClr val="tx1"/>
              </a:solidFill>
            </a:endParaRPr>
          </a:p>
        </p:txBody>
      </p:sp>
      <p:sp>
        <p:nvSpPr>
          <p:cNvPr id="3" name="Rettangolo 2">
            <a:extLst>
              <a:ext uri="{FF2B5EF4-FFF2-40B4-BE49-F238E27FC236}">
                <a16:creationId xmlns:a16="http://schemas.microsoft.com/office/drawing/2014/main" id="{DC6A64F0-13CC-4E95-9F9F-BBC8A9E70745}"/>
              </a:ext>
            </a:extLst>
          </p:cNvPr>
          <p:cNvSpPr/>
          <p:nvPr/>
        </p:nvSpPr>
        <p:spPr>
          <a:xfrm>
            <a:off x="623714" y="3505340"/>
            <a:ext cx="5676478" cy="1569660"/>
          </a:xfrm>
          <a:prstGeom prst="rect">
            <a:avLst/>
          </a:prstGeom>
        </p:spPr>
        <p:txBody>
          <a:bodyPr wrap="square">
            <a:spAutoFit/>
          </a:bodyPr>
          <a:lstStyle/>
          <a:p>
            <a:pPr algn="just"/>
            <a:r>
              <a:rPr lang="en-US" sz="2400" dirty="0">
                <a:latin typeface="+mj-lt"/>
                <a:cs typeface="Times New Roman" panose="02020603050405020304" pitchFamily="18" charset="0"/>
              </a:rPr>
              <a:t>Customers do not acquire value directly from purchase but derive it from products’ </a:t>
            </a:r>
            <a:r>
              <a:rPr lang="en-US" sz="2400" b="1" dirty="0">
                <a:latin typeface="+mj-lt"/>
                <a:cs typeface="Times New Roman" panose="02020603050405020304" pitchFamily="18" charset="0"/>
              </a:rPr>
              <a:t>use</a:t>
            </a:r>
            <a:r>
              <a:rPr lang="en-US" sz="2400" dirty="0">
                <a:latin typeface="+mj-lt"/>
                <a:cs typeface="Times New Roman" panose="02020603050405020304" pitchFamily="18" charset="0"/>
              </a:rPr>
              <a:t>, transformation and consumption</a:t>
            </a:r>
          </a:p>
          <a:p>
            <a:pPr algn="just"/>
            <a:r>
              <a:rPr lang="en-US" sz="2400" dirty="0">
                <a:latin typeface="+mj-lt"/>
                <a:cs typeface="Times New Roman" panose="02020603050405020304" pitchFamily="18" charset="0"/>
              </a:rPr>
              <a:t> </a:t>
            </a:r>
          </a:p>
        </p:txBody>
      </p:sp>
      <p:pic>
        <p:nvPicPr>
          <p:cNvPr id="9" name="Immagine 8">
            <a:extLst>
              <a:ext uri="{FF2B5EF4-FFF2-40B4-BE49-F238E27FC236}">
                <a16:creationId xmlns:a16="http://schemas.microsoft.com/office/drawing/2014/main" id="{E911197D-C4EF-43DF-A860-159B3959CB2F}"/>
              </a:ext>
            </a:extLst>
          </p:cNvPr>
          <p:cNvPicPr>
            <a:picLocks noChangeAspect="1"/>
          </p:cNvPicPr>
          <p:nvPr/>
        </p:nvPicPr>
        <p:blipFill rotWithShape="1">
          <a:blip r:embed="rId2"/>
          <a:srcRect t="19873" b="22221"/>
          <a:stretch/>
        </p:blipFill>
        <p:spPr>
          <a:xfrm>
            <a:off x="689274" y="4869420"/>
            <a:ext cx="2376264" cy="1479456"/>
          </a:xfrm>
          <a:prstGeom prst="rect">
            <a:avLst/>
          </a:prstGeom>
        </p:spPr>
      </p:pic>
      <p:sp>
        <p:nvSpPr>
          <p:cNvPr id="11" name="Rettangolo 10">
            <a:extLst>
              <a:ext uri="{FF2B5EF4-FFF2-40B4-BE49-F238E27FC236}">
                <a16:creationId xmlns:a16="http://schemas.microsoft.com/office/drawing/2014/main" id="{182F3BD7-C50A-4317-B88B-F8255B56DEBB}"/>
              </a:ext>
            </a:extLst>
          </p:cNvPr>
          <p:cNvSpPr/>
          <p:nvPr/>
        </p:nvSpPr>
        <p:spPr>
          <a:xfrm>
            <a:off x="3552569" y="4644370"/>
            <a:ext cx="5141034" cy="1938992"/>
          </a:xfrm>
          <a:prstGeom prst="rect">
            <a:avLst/>
          </a:prstGeom>
        </p:spPr>
        <p:txBody>
          <a:bodyPr wrap="square">
            <a:spAutoFit/>
          </a:bodyPr>
          <a:lstStyle/>
          <a:p>
            <a:pPr algn="just"/>
            <a:r>
              <a:rPr lang="en-US" sz="2400" dirty="0">
                <a:latin typeface="+mj-lt"/>
                <a:cs typeface="Times New Roman" panose="02020603050405020304" pitchFamily="18" charset="0"/>
              </a:rPr>
              <a:t>A firm doesn’t autonomously create value for clients, but can only offer value </a:t>
            </a:r>
            <a:r>
              <a:rPr lang="en-US" sz="2400" b="1" dirty="0">
                <a:latin typeface="+mj-lt"/>
                <a:cs typeface="Times New Roman" panose="02020603050405020304" pitchFamily="18" charset="0"/>
              </a:rPr>
              <a:t>propositions</a:t>
            </a:r>
            <a:r>
              <a:rPr lang="en-US" sz="2400" dirty="0">
                <a:latin typeface="+mj-lt"/>
                <a:cs typeface="Times New Roman" panose="02020603050405020304" pitchFamily="18" charset="0"/>
              </a:rPr>
              <a:t>, </a:t>
            </a:r>
            <a:r>
              <a:rPr lang="en-US" sz="2400" b="1" dirty="0">
                <a:latin typeface="+mj-lt"/>
                <a:cs typeface="Times New Roman" panose="02020603050405020304" pitchFamily="18" charset="0"/>
              </a:rPr>
              <a:t>experiencing</a:t>
            </a:r>
            <a:r>
              <a:rPr lang="en-US" sz="2400" dirty="0">
                <a:latin typeface="+mj-lt"/>
                <a:cs typeface="Times New Roman" panose="02020603050405020304" pitchFamily="18" charset="0"/>
              </a:rPr>
              <a:t> them and transforming them into value through use.</a:t>
            </a:r>
            <a:endParaRPr lang="it-IT" sz="2400" dirty="0"/>
          </a:p>
        </p:txBody>
      </p:sp>
    </p:spTree>
    <p:extLst>
      <p:ext uri="{BB962C8B-B14F-4D97-AF65-F5344CB8AC3E}">
        <p14:creationId xmlns:p14="http://schemas.microsoft.com/office/powerpoint/2010/main" val="64213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600795" y="232790"/>
            <a:ext cx="6014418" cy="1323439"/>
          </a:xfrm>
          <a:prstGeom prst="rect">
            <a:avLst/>
          </a:prstGeom>
        </p:spPr>
        <p:txBody>
          <a:bodyPr wrap="square">
            <a:spAutoFit/>
          </a:bodyPr>
          <a:lstStyle/>
          <a:p>
            <a:pPr algn="ctr" defTabSz="685800">
              <a:defRPr/>
            </a:pPr>
            <a:r>
              <a:rPr lang="it-IT" sz="4000" b="1" dirty="0" err="1">
                <a:solidFill>
                  <a:schemeClr val="accent6">
                    <a:lumMod val="60000"/>
                    <a:lumOff val="40000"/>
                  </a:schemeClr>
                </a:solidFill>
                <a:latin typeface="+mj-lt"/>
                <a:cs typeface="Times New Roman" panose="02020603050405020304" pitchFamily="18" charset="0"/>
              </a:rPr>
              <a:t>Effects</a:t>
            </a:r>
            <a:r>
              <a:rPr lang="it-IT" sz="4000" b="1" dirty="0">
                <a:latin typeface="+mj-lt"/>
                <a:cs typeface="Times New Roman" panose="02020603050405020304" pitchFamily="18" charset="0"/>
              </a:rPr>
              <a:t> </a:t>
            </a:r>
            <a:r>
              <a:rPr lang="it-IT" sz="4000" b="1" dirty="0">
                <a:solidFill>
                  <a:schemeClr val="bg1">
                    <a:lumMod val="65000"/>
                  </a:schemeClr>
                </a:solidFill>
                <a:latin typeface="+mj-lt"/>
                <a:cs typeface="Times New Roman" panose="02020603050405020304" pitchFamily="18" charset="0"/>
              </a:rPr>
              <a:t>on </a:t>
            </a:r>
            <a:r>
              <a:rPr lang="it-IT" sz="4000" b="1" dirty="0" err="1">
                <a:ln w="1905"/>
                <a:solidFill>
                  <a:schemeClr val="bg1">
                    <a:lumMod val="65000"/>
                  </a:schemeClr>
                </a:solidFill>
                <a:effectLst>
                  <a:innerShdw blurRad="69850" dist="43180" dir="5400000">
                    <a:srgbClr val="000000">
                      <a:alpha val="65000"/>
                    </a:srgbClr>
                  </a:innerShdw>
                </a:effectLst>
                <a:latin typeface="+mj-lt"/>
                <a:cs typeface="Times New Roman" panose="02020603050405020304" pitchFamily="18" charset="0"/>
              </a:rPr>
              <a:t>value</a:t>
            </a:r>
            <a:r>
              <a:rPr lang="it-IT" sz="4000" b="1" dirty="0">
                <a:ln w="1905"/>
                <a:solidFill>
                  <a:schemeClr val="bg1">
                    <a:lumMod val="65000"/>
                  </a:schemeClr>
                </a:solidFill>
                <a:effectLst>
                  <a:innerShdw blurRad="69850" dist="43180" dir="5400000">
                    <a:srgbClr val="000000">
                      <a:alpha val="65000"/>
                    </a:srgbClr>
                  </a:innerShdw>
                </a:effectLst>
                <a:latin typeface="+mj-lt"/>
                <a:cs typeface="Times New Roman" panose="02020603050405020304" pitchFamily="18" charset="0"/>
              </a:rPr>
              <a:t> </a:t>
            </a:r>
            <a:r>
              <a:rPr lang="it-IT" sz="4000" b="1" dirty="0" err="1">
                <a:ln w="1905"/>
                <a:solidFill>
                  <a:schemeClr val="bg1">
                    <a:lumMod val="65000"/>
                  </a:schemeClr>
                </a:solidFill>
                <a:effectLst>
                  <a:innerShdw blurRad="69850" dist="43180" dir="5400000">
                    <a:srgbClr val="000000">
                      <a:alpha val="65000"/>
                    </a:srgbClr>
                  </a:innerShdw>
                </a:effectLst>
                <a:latin typeface="+mj-lt"/>
                <a:cs typeface="Times New Roman" panose="02020603050405020304" pitchFamily="18" charset="0"/>
              </a:rPr>
              <a:t>creation</a:t>
            </a:r>
            <a:r>
              <a:rPr lang="it-IT" sz="4000" b="1" dirty="0">
                <a:ln w="1905"/>
                <a:solidFill>
                  <a:schemeClr val="bg1">
                    <a:lumMod val="65000"/>
                  </a:schemeClr>
                </a:solidFill>
                <a:effectLst>
                  <a:innerShdw blurRad="69850" dist="43180" dir="5400000">
                    <a:srgbClr val="000000">
                      <a:alpha val="65000"/>
                    </a:srgbClr>
                  </a:innerShdw>
                </a:effectLst>
                <a:latin typeface="+mj-lt"/>
                <a:cs typeface="Times New Roman" panose="02020603050405020304" pitchFamily="18" charset="0"/>
              </a:rPr>
              <a:t> </a:t>
            </a:r>
            <a:r>
              <a:rPr lang="it-IT" sz="4000" b="1" dirty="0">
                <a:solidFill>
                  <a:schemeClr val="bg1">
                    <a:lumMod val="65000"/>
                  </a:schemeClr>
                </a:solidFill>
                <a:latin typeface="+mj-lt"/>
                <a:cs typeface="Times New Roman" panose="02020603050405020304" pitchFamily="18" charset="0"/>
              </a:rPr>
              <a:t>&amp; </a:t>
            </a:r>
            <a:r>
              <a:rPr lang="it-IT" sz="4000" b="1" dirty="0" err="1">
                <a:solidFill>
                  <a:schemeClr val="bg1">
                    <a:lumMod val="65000"/>
                  </a:schemeClr>
                </a:solidFill>
                <a:latin typeface="+mj-lt"/>
                <a:cs typeface="Times New Roman" panose="02020603050405020304" pitchFamily="18" charset="0"/>
              </a:rPr>
              <a:t>competitiveness</a:t>
            </a:r>
            <a:endParaRPr lang="it-IT" sz="4000" b="1" dirty="0">
              <a:solidFill>
                <a:schemeClr val="bg1">
                  <a:lumMod val="65000"/>
                </a:schemeClr>
              </a:solidFill>
              <a:latin typeface="+mj-lt"/>
              <a:cs typeface="Times New Roman" panose="02020603050405020304" pitchFamily="18" charset="0"/>
            </a:endParaRPr>
          </a:p>
        </p:txBody>
      </p:sp>
      <p:sp>
        <p:nvSpPr>
          <p:cNvPr id="7" name="Rettangolo 3"/>
          <p:cNvSpPr>
            <a:spLocks noChangeArrowheads="1"/>
          </p:cNvSpPr>
          <p:nvPr/>
        </p:nvSpPr>
        <p:spPr bwMode="auto">
          <a:xfrm>
            <a:off x="683568" y="1731513"/>
            <a:ext cx="7704856" cy="3170099"/>
          </a:xfrm>
          <a:prstGeom prst="rect">
            <a:avLst/>
          </a:prstGeom>
          <a:noFill/>
          <a:ln w="9525">
            <a:noFill/>
            <a:miter lim="800000"/>
            <a:headEnd/>
            <a:tailEnd/>
          </a:ln>
        </p:spPr>
        <p:txBody>
          <a:bodyPr wrap="square">
            <a:spAutoFit/>
          </a:bodyPr>
          <a:lstStyle/>
          <a:p>
            <a:pPr marL="133350" indent="-133350" algn="just" defTabSz="685800">
              <a:buFont typeface="Arial" charset="0"/>
              <a:buChar char="•"/>
            </a:pPr>
            <a:r>
              <a:rPr lang="en-US" sz="2000" dirty="0">
                <a:solidFill>
                  <a:prstClr val="black"/>
                </a:solidFill>
                <a:latin typeface="+mj-lt"/>
                <a:cs typeface="Times New Roman" panose="02020603050405020304" pitchFamily="18" charset="0"/>
              </a:rPr>
              <a:t>the consumer is no longer seen exclusively as a target (</a:t>
            </a:r>
            <a:r>
              <a:rPr lang="en-US" sz="2000" b="1" dirty="0">
                <a:solidFill>
                  <a:prstClr val="black"/>
                </a:solidFill>
                <a:latin typeface="+mj-lt"/>
                <a:cs typeface="Times New Roman" panose="02020603050405020304" pitchFamily="18" charset="0"/>
              </a:rPr>
              <a:t>value destroyer</a:t>
            </a:r>
            <a:r>
              <a:rPr lang="en-US" sz="2000" dirty="0">
                <a:solidFill>
                  <a:prstClr val="black"/>
                </a:solidFill>
                <a:latin typeface="+mj-lt"/>
                <a:cs typeface="Times New Roman" panose="02020603050405020304" pitchFamily="18" charset="0"/>
              </a:rPr>
              <a:t>);</a:t>
            </a:r>
          </a:p>
          <a:p>
            <a:pPr marL="133350" indent="-133350" algn="just" defTabSz="685800">
              <a:buFont typeface="Arial" charset="0"/>
              <a:buChar char="•"/>
            </a:pPr>
            <a:r>
              <a:rPr lang="en-US" sz="2000" dirty="0">
                <a:solidFill>
                  <a:prstClr val="black"/>
                </a:solidFill>
                <a:latin typeface="+mj-lt"/>
                <a:cs typeface="Times New Roman" panose="02020603050405020304" pitchFamily="18" charset="0"/>
              </a:rPr>
              <a:t>companies have a right only to make </a:t>
            </a:r>
            <a:r>
              <a:rPr lang="en-US" sz="2000" b="1" dirty="0">
                <a:solidFill>
                  <a:prstClr val="black"/>
                </a:solidFill>
                <a:latin typeface="+mj-lt"/>
                <a:cs typeface="Times New Roman" panose="02020603050405020304" pitchFamily="18" charset="0"/>
              </a:rPr>
              <a:t>their value proposals </a:t>
            </a:r>
            <a:r>
              <a:rPr lang="en-US" sz="2000" dirty="0">
                <a:solidFill>
                  <a:prstClr val="black"/>
                </a:solidFill>
                <a:latin typeface="+mj-lt"/>
                <a:cs typeface="Times New Roman" panose="02020603050405020304" pitchFamily="18" charset="0"/>
              </a:rPr>
              <a:t>(value proposition);</a:t>
            </a:r>
          </a:p>
          <a:p>
            <a:pPr marL="133350" indent="-133350" algn="just" defTabSz="685800">
              <a:buFont typeface="Arial" charset="0"/>
              <a:buChar char="•"/>
            </a:pPr>
            <a:r>
              <a:rPr lang="en-US" sz="2000" dirty="0">
                <a:solidFill>
                  <a:prstClr val="black"/>
                </a:solidFill>
                <a:latin typeface="+mj-lt"/>
                <a:cs typeface="Times New Roman" panose="02020603050405020304" pitchFamily="18" charset="0"/>
              </a:rPr>
              <a:t>consumers are considered real </a:t>
            </a:r>
            <a:r>
              <a:rPr lang="en-US" sz="20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factors of production </a:t>
            </a:r>
            <a:r>
              <a:rPr lang="en-US" sz="2000" dirty="0">
                <a:solidFill>
                  <a:prstClr val="black"/>
                </a:solidFill>
                <a:latin typeface="+mj-lt"/>
                <a:cs typeface="Times New Roman" panose="02020603050405020304" pitchFamily="18" charset="0"/>
              </a:rPr>
              <a:t>(value co-creator) within a </a:t>
            </a:r>
            <a:r>
              <a:rPr lang="en-US" sz="2000" dirty="0">
                <a:solidFill>
                  <a:prstClr val="black"/>
                </a:solidFill>
                <a:effectLst>
                  <a:outerShdw blurRad="38100" dist="38100" dir="2700000" algn="tl">
                    <a:srgbClr val="000000">
                      <a:alpha val="43137"/>
                    </a:srgbClr>
                  </a:outerShdw>
                </a:effectLst>
                <a:latin typeface="+mj-lt"/>
                <a:cs typeface="Times New Roman" panose="02020603050405020304" pitchFamily="18" charset="0"/>
              </a:rPr>
              <a:t>complex system of service delivery </a:t>
            </a:r>
            <a:r>
              <a:rPr lang="en-US" sz="2000" dirty="0">
                <a:solidFill>
                  <a:prstClr val="black"/>
                </a:solidFill>
                <a:latin typeface="+mj-lt"/>
                <a:cs typeface="Times New Roman" panose="02020603050405020304" pitchFamily="18" charset="0"/>
              </a:rPr>
              <a:t>(service system);</a:t>
            </a:r>
          </a:p>
          <a:p>
            <a:pPr marL="133350" indent="-133350" algn="just" defTabSz="685800">
              <a:buFont typeface="Arial" charset="0"/>
              <a:buChar char="•"/>
            </a:pPr>
            <a:r>
              <a:rPr lang="en-US" sz="2000" dirty="0">
                <a:solidFill>
                  <a:prstClr val="black"/>
                </a:solidFill>
                <a:latin typeface="+mj-lt"/>
                <a:cs typeface="Times New Roman" panose="02020603050405020304" pitchFamily="18" charset="0"/>
              </a:rPr>
              <a:t>consumers are able to benefit not only from the products purchase, but also from </a:t>
            </a:r>
            <a:r>
              <a:rPr lang="en-US" sz="20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processing</a:t>
            </a:r>
            <a:r>
              <a:rPr lang="en-US" sz="2000" dirty="0">
                <a:latin typeface="+mj-lt"/>
                <a:cs typeface="Times New Roman" panose="02020603050405020304" pitchFamily="18" charset="0"/>
              </a:rPr>
              <a:t>, </a:t>
            </a:r>
            <a:r>
              <a:rPr lang="en-US" sz="20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use </a:t>
            </a:r>
            <a:r>
              <a:rPr lang="en-US" sz="2000" dirty="0">
                <a:latin typeface="+mj-lt"/>
                <a:cs typeface="Times New Roman" panose="02020603050405020304" pitchFamily="18" charset="0"/>
              </a:rPr>
              <a:t>and </a:t>
            </a:r>
            <a:r>
              <a:rPr lang="en-US" sz="20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consumption </a:t>
            </a:r>
            <a:r>
              <a:rPr lang="en-US" sz="2000" dirty="0">
                <a:solidFill>
                  <a:prstClr val="black"/>
                </a:solidFill>
                <a:latin typeface="+mj-lt"/>
                <a:cs typeface="Times New Roman" panose="02020603050405020304" pitchFamily="18" charset="0"/>
              </a:rPr>
              <a:t>of the same (value in use), revealing their role as active (participant) in the value generation process</a:t>
            </a:r>
            <a:endParaRPr lang="it-IT" sz="2000" dirty="0">
              <a:solidFill>
                <a:prstClr val="black"/>
              </a:solidFill>
              <a:latin typeface="+mj-lt"/>
              <a:cs typeface="Times New Roman" panose="02020603050405020304" pitchFamily="18" charset="0"/>
            </a:endParaRPr>
          </a:p>
        </p:txBody>
      </p:sp>
      <p:sp>
        <p:nvSpPr>
          <p:cNvPr id="4" name="Rettangolo 3"/>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oup 1"/>
          <p:cNvGrpSpPr>
            <a:grpSpLocks/>
          </p:cNvGrpSpPr>
          <p:nvPr/>
        </p:nvGrpSpPr>
        <p:grpSpPr bwMode="auto">
          <a:xfrm rot="5400000">
            <a:off x="4525169" y="2251869"/>
            <a:ext cx="73025" cy="8907463"/>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1" name="Segnaposto numero diapositiva 12">
            <a:extLst>
              <a:ext uri="{FF2B5EF4-FFF2-40B4-BE49-F238E27FC236}">
                <a16:creationId xmlns:a16="http://schemas.microsoft.com/office/drawing/2014/main" id="{0B6B1F97-134C-4A65-8CEE-DFE27BD895F0}"/>
              </a:ext>
            </a:extLst>
          </p:cNvPr>
          <p:cNvSpPr>
            <a:spLocks noGrp="1"/>
          </p:cNvSpPr>
          <p:nvPr>
            <p:ph type="sldNum" sz="quarter" idx="12"/>
          </p:nvPr>
        </p:nvSpPr>
        <p:spPr>
          <a:xfrm>
            <a:off x="6902896" y="6304235"/>
            <a:ext cx="2133600" cy="365125"/>
          </a:xfrm>
        </p:spPr>
        <p:txBody>
          <a:bodyPr/>
          <a:lstStyle/>
          <a:p>
            <a:pPr algn="r"/>
            <a:fld id="{B007B441-5312-499D-93C3-6E37886527FA}" type="slidenum">
              <a:rPr lang="it-IT" sz="1800" smtClean="0">
                <a:solidFill>
                  <a:schemeClr val="tx1"/>
                </a:solidFill>
                <a:latin typeface="Berlin Sans FB Demi" pitchFamily="34" charset="0"/>
              </a:rPr>
              <a:pPr algn="r"/>
              <a:t>35</a:t>
            </a:fld>
            <a:endParaRPr lang="it-IT" sz="1800" dirty="0">
              <a:solidFill>
                <a:schemeClr val="tx1"/>
              </a:solidFill>
              <a:latin typeface="Berlin Sans FB Demi" pitchFamily="34" charset="0"/>
            </a:endParaRPr>
          </a:p>
        </p:txBody>
      </p:sp>
      <p:sp>
        <p:nvSpPr>
          <p:cNvPr id="2" name="Rettangolo 1">
            <a:extLst>
              <a:ext uri="{FF2B5EF4-FFF2-40B4-BE49-F238E27FC236}">
                <a16:creationId xmlns:a16="http://schemas.microsoft.com/office/drawing/2014/main" id="{90D0DEF9-30A2-4F7B-9CA5-8AA29494E0CC}"/>
              </a:ext>
            </a:extLst>
          </p:cNvPr>
          <p:cNvSpPr/>
          <p:nvPr/>
        </p:nvSpPr>
        <p:spPr>
          <a:xfrm>
            <a:off x="755576" y="5301771"/>
            <a:ext cx="7704856" cy="1323439"/>
          </a:xfrm>
          <a:prstGeom prst="rect">
            <a:avLst/>
          </a:prstGeom>
        </p:spPr>
        <p:txBody>
          <a:bodyPr wrap="square">
            <a:spAutoFit/>
          </a:bodyPr>
          <a:lstStyle/>
          <a:p>
            <a:pPr algn="just" defTabSz="685800"/>
            <a:r>
              <a:rPr lang="en-US" sz="2000" dirty="0">
                <a:solidFill>
                  <a:prstClr val="black"/>
                </a:solidFill>
                <a:latin typeface="+mj-lt"/>
                <a:cs typeface="Times New Roman" panose="02020603050405020304" pitchFamily="18" charset="0"/>
              </a:rPr>
              <a:t>The rules of </a:t>
            </a:r>
            <a:r>
              <a:rPr lang="en-US" sz="2000" dirty="0">
                <a:solidFill>
                  <a:prstClr val="black"/>
                </a:solidFill>
                <a:effectLst>
                  <a:outerShdw blurRad="38100" dist="38100" dir="2700000" algn="tl">
                    <a:srgbClr val="000000">
                      <a:alpha val="43137"/>
                    </a:srgbClr>
                  </a:outerShdw>
                </a:effectLst>
                <a:latin typeface="+mj-lt"/>
                <a:cs typeface="Times New Roman" panose="02020603050405020304" pitchFamily="18" charset="0"/>
              </a:rPr>
              <a:t>business competition </a:t>
            </a:r>
            <a:r>
              <a:rPr lang="en-US" sz="2000" dirty="0">
                <a:solidFill>
                  <a:prstClr val="black"/>
                </a:solidFill>
                <a:latin typeface="+mj-lt"/>
                <a:cs typeface="Times New Roman" panose="02020603050405020304" pitchFamily="18" charset="0"/>
              </a:rPr>
              <a:t>changed: the more companies are able to create value, the more competitive they can be, since they can be able to engage users in </a:t>
            </a:r>
            <a:r>
              <a:rPr lang="en-US" sz="2000" dirty="0">
                <a:solidFill>
                  <a:srgbClr val="FF0000"/>
                </a:solidFill>
                <a:latin typeface="+mj-lt"/>
                <a:cs typeface="Times New Roman" panose="02020603050405020304" pitchFamily="18" charset="0"/>
              </a:rPr>
              <a:t>co-creative purposes</a:t>
            </a:r>
            <a:r>
              <a:rPr lang="en-US" sz="2000" dirty="0">
                <a:solidFill>
                  <a:prstClr val="black"/>
                </a:solidFill>
                <a:latin typeface="+mj-lt"/>
                <a:cs typeface="Times New Roman" panose="02020603050405020304" pitchFamily="18" charset="0"/>
              </a:rPr>
              <a:t>, through sustainable </a:t>
            </a:r>
            <a:r>
              <a:rPr lang="en-US" sz="2000" dirty="0">
                <a:solidFill>
                  <a:srgbClr val="FF0000"/>
                </a:solidFill>
                <a:latin typeface="+mj-lt"/>
                <a:cs typeface="Times New Roman" panose="02020603050405020304" pitchFamily="18" charset="0"/>
              </a:rPr>
              <a:t>value propositions</a:t>
            </a:r>
            <a:r>
              <a:rPr lang="en-US" sz="2000" dirty="0">
                <a:solidFill>
                  <a:prstClr val="black"/>
                </a:solidFill>
                <a:latin typeface="+mj-lt"/>
                <a:cs typeface="Times New Roman" panose="02020603050405020304" pitchFamily="18" charset="0"/>
              </a:rPr>
              <a:t>.</a:t>
            </a:r>
            <a:endParaRPr lang="it-IT" sz="2000" dirty="0">
              <a:solidFill>
                <a:prstClr val="black"/>
              </a:solidFill>
              <a:latin typeface="+mj-lt"/>
              <a:cs typeface="Times New Roman" panose="02020603050405020304" pitchFamily="18" charset="0"/>
            </a:endParaRPr>
          </a:p>
        </p:txBody>
      </p:sp>
      <p:sp>
        <p:nvSpPr>
          <p:cNvPr id="3" name="Freccia in giù 2">
            <a:extLst>
              <a:ext uri="{FF2B5EF4-FFF2-40B4-BE49-F238E27FC236}">
                <a16:creationId xmlns:a16="http://schemas.microsoft.com/office/drawing/2014/main" id="{17278D55-BE94-4E58-8B75-06BA2068BB9D}"/>
              </a:ext>
            </a:extLst>
          </p:cNvPr>
          <p:cNvSpPr/>
          <p:nvPr/>
        </p:nvSpPr>
        <p:spPr>
          <a:xfrm>
            <a:off x="4481990" y="4840042"/>
            <a:ext cx="252028" cy="417851"/>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147A50AD-7C12-48C2-B64C-3C2D400D70D4}"/>
              </a:ext>
            </a:extLst>
          </p:cNvPr>
          <p:cNvPicPr>
            <a:picLocks noChangeAspect="1"/>
          </p:cNvPicPr>
          <p:nvPr/>
        </p:nvPicPr>
        <p:blipFill>
          <a:blip r:embed="rId2"/>
          <a:stretch>
            <a:fillRect/>
          </a:stretch>
        </p:blipFill>
        <p:spPr>
          <a:xfrm>
            <a:off x="6132389" y="4561893"/>
            <a:ext cx="857664" cy="767193"/>
          </a:xfrm>
          <a:prstGeom prst="rect">
            <a:avLst/>
          </a:prstGeom>
        </p:spPr>
      </p:pic>
    </p:spTree>
    <p:extLst>
      <p:ext uri="{BB962C8B-B14F-4D97-AF65-F5344CB8AC3E}">
        <p14:creationId xmlns:p14="http://schemas.microsoft.com/office/powerpoint/2010/main" val="364639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2"/>
          <p:cNvSpPr txBox="1">
            <a:spLocks noChangeArrowheads="1"/>
          </p:cNvSpPr>
          <p:nvPr/>
        </p:nvSpPr>
        <p:spPr bwMode="auto">
          <a:xfrm>
            <a:off x="1031788" y="260648"/>
            <a:ext cx="7080422" cy="1323439"/>
          </a:xfrm>
          <a:prstGeom prst="rect">
            <a:avLst/>
          </a:prstGeom>
          <a:noFill/>
          <a:ln w="9525">
            <a:noFill/>
            <a:miter lim="800000"/>
            <a:headEnd/>
            <a:tailEnd/>
          </a:ln>
        </p:spPr>
        <p:txBody>
          <a:bodyPr wrap="square">
            <a:spAutoFit/>
          </a:bodyPr>
          <a:lstStyle/>
          <a:p>
            <a:pPr algn="ctr" defTabSz="685800"/>
            <a:r>
              <a:rPr lang="en-GB" sz="4000" b="1" dirty="0">
                <a:solidFill>
                  <a:schemeClr val="bg1">
                    <a:lumMod val="75000"/>
                  </a:schemeClr>
                </a:solidFill>
                <a:latin typeface="+mj-lt"/>
                <a:cs typeface="Times New Roman" panose="02020603050405020304" pitchFamily="18" charset="0"/>
              </a:rPr>
              <a:t>Service</a:t>
            </a:r>
            <a:r>
              <a:rPr lang="en-GB" sz="4000" b="1" dirty="0">
                <a:solidFill>
                  <a:prstClr val="black"/>
                </a:solidFill>
                <a:latin typeface="+mj-lt"/>
                <a:cs typeface="Times New Roman" panose="02020603050405020304" pitchFamily="18" charset="0"/>
              </a:rPr>
              <a:t> </a:t>
            </a:r>
            <a:r>
              <a:rPr lang="en-GB" sz="4000" b="1" dirty="0">
                <a:solidFill>
                  <a:schemeClr val="accent6">
                    <a:lumMod val="60000"/>
                    <a:lumOff val="40000"/>
                  </a:schemeClr>
                </a:solidFill>
                <a:latin typeface="+mj-lt"/>
                <a:cs typeface="Times New Roman" panose="02020603050405020304" pitchFamily="18" charset="0"/>
              </a:rPr>
              <a:t>Value</a:t>
            </a:r>
            <a:r>
              <a:rPr lang="en-GB" sz="4000" b="1" dirty="0">
                <a:solidFill>
                  <a:prstClr val="black"/>
                </a:solidFill>
                <a:latin typeface="+mj-lt"/>
                <a:cs typeface="Times New Roman" panose="02020603050405020304" pitchFamily="18" charset="0"/>
              </a:rPr>
              <a:t> </a:t>
            </a:r>
            <a:r>
              <a:rPr lang="en-GB" sz="4000" b="1" dirty="0">
                <a:solidFill>
                  <a:schemeClr val="bg1">
                    <a:lumMod val="75000"/>
                  </a:schemeClr>
                </a:solidFill>
                <a:latin typeface="+mj-lt"/>
                <a:cs typeface="Times New Roman" panose="02020603050405020304" pitchFamily="18" charset="0"/>
              </a:rPr>
              <a:t>Chain or Service </a:t>
            </a:r>
            <a:r>
              <a:rPr lang="en-GB" sz="4000" b="1" dirty="0">
                <a:solidFill>
                  <a:schemeClr val="accent6">
                    <a:lumMod val="60000"/>
                    <a:lumOff val="40000"/>
                  </a:schemeClr>
                </a:solidFill>
                <a:latin typeface="+mj-lt"/>
                <a:cs typeface="Times New Roman" panose="02020603050405020304" pitchFamily="18" charset="0"/>
              </a:rPr>
              <a:t>Value</a:t>
            </a:r>
            <a:r>
              <a:rPr lang="en-GB" sz="4000" b="1" dirty="0">
                <a:solidFill>
                  <a:prstClr val="black"/>
                </a:solidFill>
                <a:latin typeface="+mj-lt"/>
                <a:cs typeface="Times New Roman" panose="02020603050405020304" pitchFamily="18" charset="0"/>
              </a:rPr>
              <a:t> </a:t>
            </a:r>
            <a:r>
              <a:rPr lang="en-GB" sz="4000" b="1" dirty="0">
                <a:solidFill>
                  <a:schemeClr val="bg1">
                    <a:lumMod val="75000"/>
                  </a:schemeClr>
                </a:solidFill>
                <a:latin typeface="+mj-lt"/>
                <a:cs typeface="Times New Roman" panose="02020603050405020304" pitchFamily="18" charset="0"/>
              </a:rPr>
              <a:t>Networks?</a:t>
            </a:r>
            <a:endParaRPr lang="it-IT" sz="4000" b="1" dirty="0">
              <a:solidFill>
                <a:schemeClr val="bg1">
                  <a:lumMod val="75000"/>
                </a:schemeClr>
              </a:solidFill>
              <a:latin typeface="+mj-lt"/>
              <a:cs typeface="Times New Roman" panose="02020603050405020304" pitchFamily="18" charset="0"/>
            </a:endParaRPr>
          </a:p>
        </p:txBody>
      </p:sp>
      <p:sp>
        <p:nvSpPr>
          <p:cNvPr id="5" name="CasellaDiTesto 2"/>
          <p:cNvSpPr txBox="1">
            <a:spLocks noChangeArrowheads="1"/>
          </p:cNvSpPr>
          <p:nvPr/>
        </p:nvSpPr>
        <p:spPr bwMode="auto">
          <a:xfrm>
            <a:off x="935077" y="1706378"/>
            <a:ext cx="7177133" cy="830997"/>
          </a:xfrm>
          <a:prstGeom prst="rect">
            <a:avLst/>
          </a:prstGeom>
          <a:noFill/>
          <a:ln w="9525">
            <a:noFill/>
            <a:miter lim="800000"/>
            <a:headEnd/>
            <a:tailEnd/>
          </a:ln>
        </p:spPr>
        <p:txBody>
          <a:bodyPr wrap="square">
            <a:spAutoFit/>
          </a:bodyPr>
          <a:lstStyle/>
          <a:p>
            <a:pPr algn="ctr" defTabSz="685800"/>
            <a:r>
              <a:rPr lang="en-GB" sz="2400" dirty="0">
                <a:solidFill>
                  <a:prstClr val="black"/>
                </a:solidFill>
                <a:latin typeface="+mj-lt"/>
                <a:cs typeface="Times New Roman" panose="02020603050405020304" pitchFamily="18" charset="0"/>
              </a:rPr>
              <a:t>A networked System based on service-</a:t>
            </a:r>
            <a:r>
              <a:rPr lang="en-GB" sz="2400" dirty="0" err="1">
                <a:solidFill>
                  <a:prstClr val="black"/>
                </a:solidFill>
                <a:latin typeface="+mj-lt"/>
                <a:cs typeface="Times New Roman" panose="02020603050405020304" pitchFamily="18" charset="0"/>
              </a:rPr>
              <a:t>centered</a:t>
            </a:r>
            <a:r>
              <a:rPr lang="en-GB" sz="2400" dirty="0">
                <a:solidFill>
                  <a:prstClr val="black"/>
                </a:solidFill>
                <a:latin typeface="+mj-lt"/>
                <a:cs typeface="Times New Roman" panose="02020603050405020304" pitchFamily="18" charset="0"/>
              </a:rPr>
              <a:t> logic should evolve continuously:</a:t>
            </a:r>
            <a:endParaRPr lang="it-IT" sz="2400" dirty="0">
              <a:solidFill>
                <a:prstClr val="black"/>
              </a:solidFill>
              <a:latin typeface="+mj-lt"/>
              <a:cs typeface="Times New Roman" panose="02020603050405020304" pitchFamily="18" charset="0"/>
            </a:endParaRPr>
          </a:p>
        </p:txBody>
      </p:sp>
      <p:graphicFrame>
        <p:nvGraphicFramePr>
          <p:cNvPr id="8" name="Diagramma 7"/>
          <p:cNvGraphicFramePr/>
          <p:nvPr>
            <p:extLst>
              <p:ext uri="{D42A27DB-BD31-4B8C-83A1-F6EECF244321}">
                <p14:modId xmlns:p14="http://schemas.microsoft.com/office/powerpoint/2010/main" val="1244271004"/>
              </p:ext>
            </p:extLst>
          </p:nvPr>
        </p:nvGraphicFramePr>
        <p:xfrm>
          <a:off x="1737539" y="2842080"/>
          <a:ext cx="5844986" cy="3660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ttangolo 5"/>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atin typeface="+mj-lt"/>
            </a:endParaRPr>
          </a:p>
        </p:txBody>
      </p:sp>
      <p:grpSp>
        <p:nvGrpSpPr>
          <p:cNvPr id="7" name="Group 1"/>
          <p:cNvGrpSpPr>
            <a:grpSpLocks/>
          </p:cNvGrpSpPr>
          <p:nvPr/>
        </p:nvGrpSpPr>
        <p:grpSpPr bwMode="auto">
          <a:xfrm rot="5400000">
            <a:off x="4525169" y="2251869"/>
            <a:ext cx="73025" cy="8907463"/>
            <a:chOff x="0" y="0"/>
            <a:chExt cx="716" cy="16353"/>
          </a:xfrm>
        </p:grpSpPr>
        <p:grpSp>
          <p:nvGrpSpPr>
            <p:cNvPr id="9" name="Group 2"/>
            <p:cNvGrpSpPr>
              <a:grpSpLocks/>
            </p:cNvGrpSpPr>
            <p:nvPr/>
          </p:nvGrpSpPr>
          <p:grpSpPr bwMode="auto">
            <a:xfrm>
              <a:off x="0" y="0"/>
              <a:ext cx="716" cy="16353"/>
              <a:chOff x="0" y="0"/>
              <a:chExt cx="716" cy="16353"/>
            </a:xfrm>
          </p:grpSpPr>
          <p:sp>
            <p:nvSpPr>
              <p:cNvPr id="10"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2" name="Segnaposto numero diapositiva 12">
            <a:extLst>
              <a:ext uri="{FF2B5EF4-FFF2-40B4-BE49-F238E27FC236}">
                <a16:creationId xmlns:a16="http://schemas.microsoft.com/office/drawing/2014/main" id="{55123F73-373D-4109-8124-9B2DCB4EACF8}"/>
              </a:ext>
            </a:extLst>
          </p:cNvPr>
          <p:cNvSpPr>
            <a:spLocks noGrp="1"/>
          </p:cNvSpPr>
          <p:nvPr>
            <p:ph type="sldNum" sz="quarter" idx="12"/>
          </p:nvPr>
        </p:nvSpPr>
        <p:spPr>
          <a:xfrm>
            <a:off x="6902896" y="6304235"/>
            <a:ext cx="2133600" cy="365125"/>
          </a:xfrm>
        </p:spPr>
        <p:txBody>
          <a:bodyPr/>
          <a:lstStyle/>
          <a:p>
            <a:pPr algn="r"/>
            <a:fld id="{B007B441-5312-499D-93C3-6E37886527FA}" type="slidenum">
              <a:rPr lang="it-IT" sz="1800" smtClean="0">
                <a:solidFill>
                  <a:schemeClr val="tx1"/>
                </a:solidFill>
                <a:latin typeface="Berlin Sans FB Demi" pitchFamily="34" charset="0"/>
              </a:rPr>
              <a:pPr algn="r"/>
              <a:t>36</a:t>
            </a:fld>
            <a:endParaRPr lang="it-IT" sz="1800" dirty="0">
              <a:solidFill>
                <a:schemeClr val="tx1"/>
              </a:solidFill>
              <a:latin typeface="Berlin Sans FB Demi" pitchFamily="34" charset="0"/>
            </a:endParaRPr>
          </a:p>
        </p:txBody>
      </p:sp>
    </p:spTree>
    <p:extLst>
      <p:ext uri="{BB962C8B-B14F-4D97-AF65-F5344CB8AC3E}">
        <p14:creationId xmlns:p14="http://schemas.microsoft.com/office/powerpoint/2010/main" val="388683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716493" y="1928439"/>
            <a:ext cx="7639005" cy="3785652"/>
          </a:xfrm>
          <a:prstGeom prst="rect">
            <a:avLst/>
          </a:prstGeom>
        </p:spPr>
        <p:txBody>
          <a:bodyPr wrap="square">
            <a:spAutoFit/>
          </a:bodyPr>
          <a:lstStyle/>
          <a:p>
            <a:pPr algn="just"/>
            <a:r>
              <a:rPr lang="it-IT" sz="2400" dirty="0">
                <a:latin typeface="+mj-lt"/>
                <a:cs typeface="Times New Roman" panose="02020603050405020304" pitchFamily="18" charset="0"/>
              </a:rPr>
              <a:t>In S-D </a:t>
            </a:r>
            <a:r>
              <a:rPr lang="it-IT" sz="2400" dirty="0" err="1">
                <a:latin typeface="+mj-lt"/>
                <a:cs typeface="Times New Roman" panose="02020603050405020304" pitchFamily="18" charset="0"/>
              </a:rPr>
              <a:t>logic</a:t>
            </a:r>
            <a:r>
              <a:rPr lang="it-IT" sz="2400" dirty="0">
                <a:latin typeface="+mj-lt"/>
                <a:cs typeface="Times New Roman" panose="02020603050405020304" pitchFamily="18" charset="0"/>
              </a:rPr>
              <a:t> the </a:t>
            </a:r>
            <a:r>
              <a:rPr lang="it-IT" sz="2400" dirty="0" err="1">
                <a:latin typeface="+mj-lt"/>
                <a:cs typeface="Times New Roman" panose="02020603050405020304" pitchFamily="18" charset="0"/>
              </a:rPr>
              <a:t>main</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purpose</a:t>
            </a:r>
            <a:r>
              <a:rPr lang="it-IT" sz="2400" dirty="0">
                <a:latin typeface="+mj-lt"/>
                <a:cs typeface="Times New Roman" panose="02020603050405020304" pitchFamily="18" charset="0"/>
              </a:rPr>
              <a:t> of </a:t>
            </a:r>
            <a:r>
              <a:rPr lang="it-IT" sz="2400" dirty="0" err="1">
                <a:latin typeface="+mj-lt"/>
                <a:cs typeface="Times New Roman" panose="02020603050405020304" pitchFamily="18" charset="0"/>
              </a:rPr>
              <a:t>enterprise</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is</a:t>
            </a:r>
            <a:r>
              <a:rPr lang="it-IT" sz="2400" dirty="0">
                <a:latin typeface="+mj-lt"/>
                <a:cs typeface="Times New Roman" panose="02020603050405020304" pitchFamily="18" charset="0"/>
              </a:rPr>
              <a:t> to </a:t>
            </a:r>
            <a:r>
              <a:rPr lang="it-IT" sz="24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serve </a:t>
            </a:r>
            <a:r>
              <a:rPr lang="it-IT" sz="2400"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itself</a:t>
            </a:r>
            <a:r>
              <a:rPr lang="it-IT" sz="24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by </a:t>
            </a:r>
            <a:r>
              <a:rPr lang="it-IT" sz="2400"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serving</a:t>
            </a:r>
            <a:r>
              <a:rPr lang="it-IT" sz="24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 </a:t>
            </a:r>
            <a:r>
              <a:rPr lang="it-IT" sz="2400"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others</a:t>
            </a:r>
            <a:r>
              <a:rPr lang="it-IT" sz="2400"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a:t>
            </a:r>
            <a:r>
              <a:rPr lang="it-IT" sz="2400" dirty="0">
                <a:latin typeface="+mj-lt"/>
                <a:cs typeface="Times New Roman" panose="02020603050405020304" pitchFamily="18" charset="0"/>
              </a:rPr>
              <a:t> by </a:t>
            </a:r>
            <a:r>
              <a:rPr lang="it-IT" sz="2400" dirty="0" err="1">
                <a:latin typeface="+mj-lt"/>
                <a:cs typeface="Times New Roman" panose="02020603050405020304" pitchFamily="18" charset="0"/>
              </a:rPr>
              <a:t>integrating</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its</a:t>
            </a:r>
            <a:r>
              <a:rPr lang="it-IT" sz="2400" dirty="0">
                <a:effectLst>
                  <a:outerShdw blurRad="38100" dist="38100" dir="2700000" algn="tl">
                    <a:srgbClr val="000000">
                      <a:alpha val="43137"/>
                    </a:srgbClr>
                  </a:outerShdw>
                </a:effectLst>
                <a:latin typeface="+mj-lt"/>
                <a:cs typeface="Times New Roman" panose="02020603050405020304" pitchFamily="18" charset="0"/>
              </a:rPr>
              <a:t> </a:t>
            </a:r>
            <a:r>
              <a:rPr lang="it-IT" sz="2400" dirty="0" err="1">
                <a:effectLst>
                  <a:outerShdw blurRad="38100" dist="38100" dir="2700000" algn="tl">
                    <a:srgbClr val="000000">
                      <a:alpha val="43137"/>
                    </a:srgbClr>
                  </a:outerShdw>
                </a:effectLst>
                <a:latin typeface="+mj-lt"/>
                <a:cs typeface="Times New Roman" panose="02020603050405020304" pitchFamily="18" charset="0"/>
              </a:rPr>
              <a:t>internal</a:t>
            </a:r>
            <a:r>
              <a:rPr lang="it-IT" sz="2400" dirty="0">
                <a:effectLst>
                  <a:outerShdw blurRad="38100" dist="38100" dir="2700000" algn="tl">
                    <a:srgbClr val="000000">
                      <a:alpha val="43137"/>
                    </a:srgbClr>
                  </a:outerShdw>
                </a:effectLst>
                <a:latin typeface="+mj-lt"/>
                <a:cs typeface="Times New Roman" panose="02020603050405020304" pitchFamily="18" charset="0"/>
              </a:rPr>
              <a:t> </a:t>
            </a:r>
            <a:r>
              <a:rPr lang="it-IT" sz="2400" dirty="0">
                <a:latin typeface="+mj-lt"/>
                <a:cs typeface="Times New Roman" panose="02020603050405020304" pitchFamily="18" charset="0"/>
              </a:rPr>
              <a:t>and </a:t>
            </a:r>
            <a:r>
              <a:rPr lang="it-IT" sz="2400" dirty="0" err="1">
                <a:effectLst>
                  <a:outerShdw blurRad="38100" dist="38100" dir="2700000" algn="tl">
                    <a:srgbClr val="000000">
                      <a:alpha val="43137"/>
                    </a:srgbClr>
                  </a:outerShdw>
                </a:effectLst>
                <a:latin typeface="+mj-lt"/>
                <a:cs typeface="Times New Roman" panose="02020603050405020304" pitchFamily="18" charset="0"/>
              </a:rPr>
              <a:t>exterrnal</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resources</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available</a:t>
            </a:r>
            <a:r>
              <a:rPr lang="it-IT" sz="2400" dirty="0">
                <a:latin typeface="+mj-lt"/>
                <a:cs typeface="Times New Roman" panose="02020603050405020304" pitchFamily="18" charset="0"/>
              </a:rPr>
              <a:t> from public and market sources, </a:t>
            </a:r>
            <a:r>
              <a:rPr lang="en-US" sz="2400" dirty="0">
                <a:latin typeface="+mj-lt"/>
                <a:cs typeface="Times New Roman" panose="02020603050405020304" pitchFamily="18" charset="0"/>
              </a:rPr>
              <a:t>to create additional resources to be applied for the benefit of other actors </a:t>
            </a:r>
            <a:r>
              <a:rPr lang="it-IT" sz="2400" dirty="0">
                <a:latin typeface="+mj-lt"/>
                <a:cs typeface="Times New Roman" panose="02020603050405020304" pitchFamily="18" charset="0"/>
              </a:rPr>
              <a:t>(</a:t>
            </a:r>
            <a:r>
              <a:rPr lang="it-IT" sz="2400" dirty="0" err="1">
                <a:latin typeface="+mj-lt"/>
                <a:cs typeface="Times New Roman" panose="02020603050405020304" pitchFamily="18" charset="0"/>
              </a:rPr>
              <a:t>individuals</a:t>
            </a:r>
            <a:r>
              <a:rPr lang="it-IT" sz="2400" dirty="0">
                <a:latin typeface="+mj-lt"/>
                <a:cs typeface="Times New Roman" panose="02020603050405020304" pitchFamily="18" charset="0"/>
              </a:rPr>
              <a:t>, family, companies, etc.).</a:t>
            </a:r>
          </a:p>
          <a:p>
            <a:pPr algn="just"/>
            <a:endParaRPr lang="it-IT" sz="2400" dirty="0">
              <a:latin typeface="+mj-lt"/>
              <a:cs typeface="Times New Roman" panose="02020603050405020304" pitchFamily="18" charset="0"/>
            </a:endParaRPr>
          </a:p>
          <a:p>
            <a:pPr algn="just"/>
            <a:endParaRPr lang="it-IT" sz="2400" dirty="0">
              <a:latin typeface="+mj-lt"/>
              <a:cs typeface="Times New Roman" panose="02020603050405020304" pitchFamily="18" charset="0"/>
            </a:endParaRPr>
          </a:p>
          <a:p>
            <a:pPr algn="just"/>
            <a:endParaRPr lang="it-IT" sz="2400" dirty="0">
              <a:latin typeface="+mj-lt"/>
              <a:cs typeface="Times New Roman" panose="02020603050405020304" pitchFamily="18" charset="0"/>
            </a:endParaRPr>
          </a:p>
          <a:p>
            <a:pPr algn="just"/>
            <a:endParaRPr lang="it-IT" sz="2400" dirty="0">
              <a:latin typeface="+mj-lt"/>
              <a:cs typeface="Times New Roman" panose="02020603050405020304" pitchFamily="18" charset="0"/>
            </a:endParaRPr>
          </a:p>
          <a:p>
            <a:pPr algn="just"/>
            <a:r>
              <a:rPr lang="it-IT" sz="2400" dirty="0">
                <a:latin typeface="+mj-lt"/>
                <a:cs typeface="Times New Roman" panose="02020603050405020304" pitchFamily="18" charset="0"/>
              </a:rPr>
              <a:t> </a:t>
            </a:r>
          </a:p>
        </p:txBody>
      </p:sp>
      <p:sp>
        <p:nvSpPr>
          <p:cNvPr id="5" name="Titolo 1"/>
          <p:cNvSpPr txBox="1">
            <a:spLocks/>
          </p:cNvSpPr>
          <p:nvPr/>
        </p:nvSpPr>
        <p:spPr>
          <a:xfrm>
            <a:off x="880064" y="652634"/>
            <a:ext cx="7363233" cy="977900"/>
          </a:xfrm>
          <a:prstGeom prst="rect">
            <a:avLst/>
          </a:prstGeom>
          <a:effectLst/>
        </p:spPr>
        <p:txBody>
          <a:bodyPr vert="horz" lIns="68580" tIns="34290" rIns="68580" bIns="3429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4000" b="1" dirty="0">
                <a:solidFill>
                  <a:schemeClr val="bg1">
                    <a:lumMod val="75000"/>
                  </a:schemeClr>
                </a:solidFill>
                <a:cs typeface="Times New Roman" panose="02020603050405020304" pitchFamily="18" charset="0"/>
              </a:rPr>
              <a:t>S-D </a:t>
            </a:r>
            <a:r>
              <a:rPr lang="it-IT" sz="4000" b="1" dirty="0" err="1">
                <a:solidFill>
                  <a:schemeClr val="bg1">
                    <a:lumMod val="75000"/>
                  </a:schemeClr>
                </a:solidFill>
                <a:cs typeface="Times New Roman" panose="02020603050405020304" pitchFamily="18" charset="0"/>
              </a:rPr>
              <a:t>logic</a:t>
            </a:r>
            <a:r>
              <a:rPr lang="it-IT" sz="4000" b="1" dirty="0">
                <a:solidFill>
                  <a:schemeClr val="bg1">
                    <a:lumMod val="75000"/>
                  </a:schemeClr>
                </a:solidFill>
                <a:cs typeface="Times New Roman" panose="02020603050405020304" pitchFamily="18" charset="0"/>
              </a:rPr>
              <a:t> and </a:t>
            </a:r>
            <a:r>
              <a:rPr lang="it-IT" sz="4000" b="1" dirty="0" err="1">
                <a:solidFill>
                  <a:schemeClr val="bg1">
                    <a:lumMod val="75000"/>
                  </a:schemeClr>
                </a:solidFill>
                <a:cs typeface="Times New Roman" panose="02020603050405020304" pitchFamily="18" charset="0"/>
              </a:rPr>
              <a:t>centrality</a:t>
            </a:r>
            <a:r>
              <a:rPr lang="it-IT" sz="4000" b="1" dirty="0">
                <a:solidFill>
                  <a:schemeClr val="bg1">
                    <a:lumMod val="75000"/>
                  </a:schemeClr>
                </a:solidFill>
                <a:cs typeface="Times New Roman" panose="02020603050405020304" pitchFamily="18" charset="0"/>
              </a:rPr>
              <a:t> of </a:t>
            </a:r>
            <a:r>
              <a:rPr lang="it-IT" sz="4000" b="1" dirty="0">
                <a:solidFill>
                  <a:schemeClr val="accent6">
                    <a:lumMod val="60000"/>
                    <a:lumOff val="40000"/>
                  </a:schemeClr>
                </a:solidFill>
                <a:cs typeface="Times New Roman" panose="02020603050405020304" pitchFamily="18" charset="0"/>
              </a:rPr>
              <a:t>«</a:t>
            </a:r>
            <a:r>
              <a:rPr lang="it-IT" sz="4000" b="1" i="1" dirty="0">
                <a:solidFill>
                  <a:schemeClr val="accent6">
                    <a:lumMod val="60000"/>
                    <a:lumOff val="40000"/>
                  </a:schemeClr>
                </a:solidFill>
                <a:cs typeface="Times New Roman" panose="02020603050405020304" pitchFamily="18" charset="0"/>
              </a:rPr>
              <a:t>Market-</a:t>
            </a:r>
            <a:r>
              <a:rPr lang="it-IT" sz="4000" b="1" i="1" dirty="0" err="1">
                <a:solidFill>
                  <a:schemeClr val="accent6">
                    <a:lumMod val="60000"/>
                    <a:lumOff val="40000"/>
                  </a:schemeClr>
                </a:solidFill>
                <a:cs typeface="Times New Roman" panose="02020603050405020304" pitchFamily="18" charset="0"/>
              </a:rPr>
              <a:t>ing</a:t>
            </a:r>
            <a:r>
              <a:rPr lang="it-IT" sz="4000" b="1" dirty="0">
                <a:solidFill>
                  <a:schemeClr val="accent6">
                    <a:lumMod val="60000"/>
                    <a:lumOff val="40000"/>
                  </a:schemeClr>
                </a:solidFill>
                <a:cs typeface="Times New Roman" panose="02020603050405020304" pitchFamily="18" charset="0"/>
              </a:rPr>
              <a:t>»</a:t>
            </a:r>
          </a:p>
        </p:txBody>
      </p:sp>
      <p:grpSp>
        <p:nvGrpSpPr>
          <p:cNvPr id="6" name="Group 1"/>
          <p:cNvGrpSpPr>
            <a:grpSpLocks/>
          </p:cNvGrpSpPr>
          <p:nvPr/>
        </p:nvGrpSpPr>
        <p:grpSpPr bwMode="auto">
          <a:xfrm rot="5400000">
            <a:off x="4525169" y="2251869"/>
            <a:ext cx="73025" cy="8907463"/>
            <a:chOff x="0" y="0"/>
            <a:chExt cx="716" cy="16353"/>
          </a:xfrm>
        </p:grpSpPr>
        <p:grpSp>
          <p:nvGrpSpPr>
            <p:cNvPr id="7" name="Group 2"/>
            <p:cNvGrpSpPr>
              <a:grpSpLocks/>
            </p:cNvGrpSpPr>
            <p:nvPr/>
          </p:nvGrpSpPr>
          <p:grpSpPr bwMode="auto">
            <a:xfrm>
              <a:off x="0" y="0"/>
              <a:ext cx="716" cy="16353"/>
              <a:chOff x="0" y="0"/>
              <a:chExt cx="716" cy="16353"/>
            </a:xfrm>
          </p:grpSpPr>
          <p:sp>
            <p:nvSpPr>
              <p:cNvPr id="8"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Segnaposto numero diapositiva 12">
            <a:extLst>
              <a:ext uri="{FF2B5EF4-FFF2-40B4-BE49-F238E27FC236}">
                <a16:creationId xmlns:a16="http://schemas.microsoft.com/office/drawing/2014/main" id="{5E66070E-2C01-4DF8-BFB2-560BE5A96FB2}"/>
              </a:ext>
            </a:extLst>
          </p:cNvPr>
          <p:cNvSpPr>
            <a:spLocks noGrp="1"/>
          </p:cNvSpPr>
          <p:nvPr>
            <p:ph type="sldNum" sz="quarter" idx="12"/>
          </p:nvPr>
        </p:nvSpPr>
        <p:spPr>
          <a:xfrm>
            <a:off x="6902896" y="6304235"/>
            <a:ext cx="2133600" cy="365125"/>
          </a:xfrm>
        </p:spPr>
        <p:txBody>
          <a:bodyPr/>
          <a:lstStyle/>
          <a:p>
            <a:pPr algn="r"/>
            <a:fld id="{B007B441-5312-499D-93C3-6E37886527FA}" type="slidenum">
              <a:rPr lang="it-IT" sz="1800" smtClean="0">
                <a:solidFill>
                  <a:schemeClr val="tx1"/>
                </a:solidFill>
                <a:latin typeface="Berlin Sans FB Demi" pitchFamily="34" charset="0"/>
              </a:rPr>
              <a:pPr algn="r"/>
              <a:t>37</a:t>
            </a:fld>
            <a:endParaRPr lang="it-IT" sz="1800" dirty="0">
              <a:solidFill>
                <a:schemeClr val="tx1"/>
              </a:solidFill>
              <a:latin typeface="Berlin Sans FB Demi" pitchFamily="34" charset="0"/>
            </a:endParaRPr>
          </a:p>
        </p:txBody>
      </p:sp>
      <p:pic>
        <p:nvPicPr>
          <p:cNvPr id="2" name="Immagine 1">
            <a:extLst>
              <a:ext uri="{FF2B5EF4-FFF2-40B4-BE49-F238E27FC236}">
                <a16:creationId xmlns:a16="http://schemas.microsoft.com/office/drawing/2014/main" id="{AA36C898-BF9B-454D-BB77-FA2DE2753FD7}"/>
              </a:ext>
            </a:extLst>
          </p:cNvPr>
          <p:cNvPicPr>
            <a:picLocks noChangeAspect="1"/>
          </p:cNvPicPr>
          <p:nvPr/>
        </p:nvPicPr>
        <p:blipFill>
          <a:blip r:embed="rId2"/>
          <a:stretch>
            <a:fillRect/>
          </a:stretch>
        </p:blipFill>
        <p:spPr>
          <a:xfrm>
            <a:off x="3779912" y="3933056"/>
            <a:ext cx="1104900" cy="1266825"/>
          </a:xfrm>
          <a:prstGeom prst="rect">
            <a:avLst/>
          </a:prstGeom>
        </p:spPr>
      </p:pic>
      <p:sp>
        <p:nvSpPr>
          <p:cNvPr id="9" name="Rettangolo 8">
            <a:extLst>
              <a:ext uri="{FF2B5EF4-FFF2-40B4-BE49-F238E27FC236}">
                <a16:creationId xmlns:a16="http://schemas.microsoft.com/office/drawing/2014/main" id="{21EC59A8-AE52-4CBC-B7EA-38FD6A37FAA7}"/>
              </a:ext>
            </a:extLst>
          </p:cNvPr>
          <p:cNvSpPr/>
          <p:nvPr/>
        </p:nvSpPr>
        <p:spPr>
          <a:xfrm>
            <a:off x="788502" y="5334970"/>
            <a:ext cx="7639005" cy="830997"/>
          </a:xfrm>
          <a:prstGeom prst="rect">
            <a:avLst/>
          </a:prstGeom>
        </p:spPr>
        <p:txBody>
          <a:bodyPr wrap="square">
            <a:spAutoFit/>
          </a:bodyPr>
          <a:lstStyle/>
          <a:p>
            <a:pPr algn="just"/>
            <a:r>
              <a:rPr lang="it-IT" sz="2400" dirty="0">
                <a:latin typeface="+mj-lt"/>
                <a:cs typeface="Times New Roman" panose="02020603050405020304" pitchFamily="18" charset="0"/>
              </a:rPr>
              <a:t>Service </a:t>
            </a:r>
            <a:r>
              <a:rPr lang="it-IT" sz="2400" dirty="0" err="1">
                <a:latin typeface="+mj-lt"/>
                <a:cs typeface="Times New Roman" panose="02020603050405020304" pitchFamily="18" charset="0"/>
              </a:rPr>
              <a:t>opportunities</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change</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because</a:t>
            </a:r>
            <a:r>
              <a:rPr lang="it-IT" sz="2400" dirty="0">
                <a:latin typeface="+mj-lt"/>
                <a:cs typeface="Times New Roman" panose="02020603050405020304" pitchFamily="18" charset="0"/>
              </a:rPr>
              <a:t> the </a:t>
            </a:r>
            <a:r>
              <a:rPr lang="it-IT" sz="2400" dirty="0" err="1">
                <a:latin typeface="+mj-lt"/>
                <a:cs typeface="Times New Roman" panose="02020603050405020304" pitchFamily="18" charset="0"/>
              </a:rPr>
              <a:t>available</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resources</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continuously</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change</a:t>
            </a:r>
            <a:endParaRPr lang="it-IT" sz="2400" dirty="0"/>
          </a:p>
        </p:txBody>
      </p:sp>
    </p:spTree>
    <p:extLst>
      <p:ext uri="{BB962C8B-B14F-4D97-AF65-F5344CB8AC3E}">
        <p14:creationId xmlns:p14="http://schemas.microsoft.com/office/powerpoint/2010/main" val="106857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 name="Group 1"/>
          <p:cNvGrpSpPr>
            <a:grpSpLocks/>
          </p:cNvGrpSpPr>
          <p:nvPr/>
        </p:nvGrpSpPr>
        <p:grpSpPr bwMode="auto">
          <a:xfrm rot="5400000">
            <a:off x="4525169" y="2251869"/>
            <a:ext cx="73025" cy="8907463"/>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1" name="Titolo 1"/>
          <p:cNvSpPr txBox="1">
            <a:spLocks/>
          </p:cNvSpPr>
          <p:nvPr/>
        </p:nvSpPr>
        <p:spPr>
          <a:xfrm>
            <a:off x="880064" y="652634"/>
            <a:ext cx="7363233" cy="977900"/>
          </a:xfrm>
          <a:prstGeom prst="rect">
            <a:avLst/>
          </a:prstGeom>
          <a:effectLst/>
        </p:spPr>
        <p:txBody>
          <a:bodyPr vert="horz" lIns="68580" tIns="34290" rIns="68580" bIns="3429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4800" b="1" dirty="0">
                <a:solidFill>
                  <a:schemeClr val="bg1">
                    <a:lumMod val="75000"/>
                  </a:schemeClr>
                </a:solidFill>
                <a:cs typeface="Times New Roman" panose="02020603050405020304" pitchFamily="18" charset="0"/>
              </a:rPr>
              <a:t>S-D </a:t>
            </a:r>
            <a:r>
              <a:rPr lang="it-IT" sz="4800" b="1" dirty="0" err="1">
                <a:solidFill>
                  <a:schemeClr val="bg1">
                    <a:lumMod val="75000"/>
                  </a:schemeClr>
                </a:solidFill>
                <a:cs typeface="Times New Roman" panose="02020603050405020304" pitchFamily="18" charset="0"/>
              </a:rPr>
              <a:t>logic</a:t>
            </a:r>
            <a:r>
              <a:rPr lang="it-IT" sz="4800" b="1" dirty="0">
                <a:solidFill>
                  <a:schemeClr val="bg1">
                    <a:lumMod val="75000"/>
                  </a:schemeClr>
                </a:solidFill>
                <a:cs typeface="Times New Roman" panose="02020603050405020304" pitchFamily="18" charset="0"/>
              </a:rPr>
              <a:t> and </a:t>
            </a:r>
            <a:r>
              <a:rPr lang="it-IT" sz="4800" b="1" dirty="0" err="1">
                <a:solidFill>
                  <a:schemeClr val="bg1">
                    <a:lumMod val="75000"/>
                  </a:schemeClr>
                </a:solidFill>
                <a:cs typeface="Times New Roman" panose="02020603050405020304" pitchFamily="18" charset="0"/>
              </a:rPr>
              <a:t>centrality</a:t>
            </a:r>
            <a:r>
              <a:rPr lang="it-IT" sz="4800" b="1" dirty="0">
                <a:solidFill>
                  <a:schemeClr val="bg1">
                    <a:lumMod val="75000"/>
                  </a:schemeClr>
                </a:solidFill>
                <a:cs typeface="Times New Roman" panose="02020603050405020304" pitchFamily="18" charset="0"/>
              </a:rPr>
              <a:t> of </a:t>
            </a:r>
            <a:r>
              <a:rPr lang="it-IT" sz="4800" b="1" dirty="0">
                <a:solidFill>
                  <a:schemeClr val="accent6">
                    <a:lumMod val="60000"/>
                    <a:lumOff val="40000"/>
                  </a:schemeClr>
                </a:solidFill>
                <a:cs typeface="Times New Roman" panose="02020603050405020304" pitchFamily="18" charset="0"/>
              </a:rPr>
              <a:t>«</a:t>
            </a:r>
            <a:r>
              <a:rPr lang="it-IT" sz="4800" b="1" i="1" dirty="0">
                <a:solidFill>
                  <a:schemeClr val="accent6">
                    <a:lumMod val="60000"/>
                    <a:lumOff val="40000"/>
                  </a:schemeClr>
                </a:solidFill>
                <a:cs typeface="Times New Roman" panose="02020603050405020304" pitchFamily="18" charset="0"/>
              </a:rPr>
              <a:t>Market-</a:t>
            </a:r>
            <a:r>
              <a:rPr lang="it-IT" sz="4800" b="1" i="1" dirty="0" err="1">
                <a:solidFill>
                  <a:schemeClr val="accent6">
                    <a:lumMod val="60000"/>
                    <a:lumOff val="40000"/>
                  </a:schemeClr>
                </a:solidFill>
                <a:cs typeface="Times New Roman" panose="02020603050405020304" pitchFamily="18" charset="0"/>
              </a:rPr>
              <a:t>ing</a:t>
            </a:r>
            <a:r>
              <a:rPr lang="it-IT" sz="4800" b="1" dirty="0">
                <a:solidFill>
                  <a:schemeClr val="accent6">
                    <a:lumMod val="60000"/>
                    <a:lumOff val="40000"/>
                  </a:schemeClr>
                </a:solidFill>
                <a:cs typeface="Times New Roman" panose="02020603050405020304" pitchFamily="18" charset="0"/>
              </a:rPr>
              <a:t>»</a:t>
            </a:r>
          </a:p>
        </p:txBody>
      </p:sp>
      <p:sp>
        <p:nvSpPr>
          <p:cNvPr id="12" name="Segnaposto numero diapositiva 12">
            <a:extLst>
              <a:ext uri="{FF2B5EF4-FFF2-40B4-BE49-F238E27FC236}">
                <a16:creationId xmlns:a16="http://schemas.microsoft.com/office/drawing/2014/main" id="{AE853CD3-BC67-4DB6-912B-CB24818F9248}"/>
              </a:ext>
            </a:extLst>
          </p:cNvPr>
          <p:cNvSpPr txBox="1">
            <a:spLocks/>
          </p:cNvSpPr>
          <p:nvPr/>
        </p:nvSpPr>
        <p:spPr>
          <a:xfrm>
            <a:off x="6902896"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Berlin Sans FB Dem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smtClean="0">
                <a:solidFill>
                  <a:schemeClr val="tx1"/>
                </a:solidFill>
              </a:rPr>
              <a:pPr/>
              <a:t>38</a:t>
            </a:fld>
            <a:endParaRPr lang="it-IT" sz="1800" dirty="0">
              <a:solidFill>
                <a:schemeClr val="tx1"/>
              </a:solidFill>
            </a:endParaRPr>
          </a:p>
        </p:txBody>
      </p:sp>
      <p:sp>
        <p:nvSpPr>
          <p:cNvPr id="2" name="Rettangolo 1">
            <a:extLst>
              <a:ext uri="{FF2B5EF4-FFF2-40B4-BE49-F238E27FC236}">
                <a16:creationId xmlns:a16="http://schemas.microsoft.com/office/drawing/2014/main" id="{09659772-BA75-4F21-9EF4-8B8519431B65}"/>
              </a:ext>
            </a:extLst>
          </p:cNvPr>
          <p:cNvSpPr/>
          <p:nvPr/>
        </p:nvSpPr>
        <p:spPr>
          <a:xfrm>
            <a:off x="942431" y="2274838"/>
            <a:ext cx="7300866" cy="1938992"/>
          </a:xfrm>
          <a:prstGeom prst="rect">
            <a:avLst/>
          </a:prstGeom>
        </p:spPr>
        <p:txBody>
          <a:bodyPr wrap="square">
            <a:spAutoFit/>
          </a:bodyPr>
          <a:lstStyle/>
          <a:p>
            <a:pPr algn="just"/>
            <a:r>
              <a:rPr lang="en-US" sz="2400" dirty="0">
                <a:latin typeface="+mj-lt"/>
                <a:cs typeface="Times New Roman" panose="02020603050405020304" pitchFamily="18" charset="0"/>
              </a:rPr>
              <a:t>In  </a:t>
            </a:r>
            <a:r>
              <a:rPr lang="it-IT" sz="2400" dirty="0">
                <a:latin typeface="+mj-lt"/>
                <a:cs typeface="Times New Roman" panose="02020603050405020304" pitchFamily="18" charset="0"/>
              </a:rPr>
              <a:t>S-D </a:t>
            </a:r>
            <a:r>
              <a:rPr lang="it-IT" sz="2400" dirty="0" err="1">
                <a:latin typeface="+mj-lt"/>
                <a:cs typeface="Times New Roman" panose="02020603050405020304" pitchFamily="18" charset="0"/>
              </a:rPr>
              <a:t>logic</a:t>
            </a:r>
            <a:r>
              <a:rPr lang="it-IT" sz="2400" dirty="0">
                <a:latin typeface="+mj-lt"/>
                <a:cs typeface="Times New Roman" panose="02020603050405020304" pitchFamily="18" charset="0"/>
              </a:rPr>
              <a:t> marketing, </a:t>
            </a:r>
            <a:r>
              <a:rPr lang="it-IT" sz="2400" dirty="0" err="1">
                <a:latin typeface="+mj-lt"/>
                <a:cs typeface="Times New Roman" panose="02020603050405020304" pitchFamily="18" charset="0"/>
              </a:rPr>
              <a:t>value</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creation</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is</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not</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anymore</a:t>
            </a:r>
            <a:r>
              <a:rPr lang="it-IT" sz="2400" dirty="0">
                <a:latin typeface="+mj-lt"/>
                <a:cs typeface="Times New Roman" panose="02020603050405020304" pitchFamily="18" charset="0"/>
              </a:rPr>
              <a:t> a </a:t>
            </a:r>
            <a:r>
              <a:rPr lang="it-IT" sz="2400" dirty="0" err="1">
                <a:latin typeface="+mj-lt"/>
                <a:cs typeface="Times New Roman" panose="02020603050405020304" pitchFamily="18" charset="0"/>
              </a:rPr>
              <a:t>responsability</a:t>
            </a:r>
            <a:r>
              <a:rPr lang="it-IT" sz="2400" dirty="0">
                <a:latin typeface="+mj-lt"/>
                <a:cs typeface="Times New Roman" panose="02020603050405020304" pitchFamily="18" charset="0"/>
              </a:rPr>
              <a:t> of a single </a:t>
            </a:r>
            <a:r>
              <a:rPr lang="it-IT" sz="2400" dirty="0" err="1">
                <a:latin typeface="+mj-lt"/>
                <a:cs typeface="Times New Roman" panose="02020603050405020304" pitchFamily="18" charset="0"/>
              </a:rPr>
              <a:t>department</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but</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it’s</a:t>
            </a:r>
            <a:r>
              <a:rPr lang="it-IT" sz="2400" dirty="0">
                <a:latin typeface="+mj-lt"/>
                <a:cs typeface="Times New Roman" panose="02020603050405020304" pitchFamily="18" charset="0"/>
              </a:rPr>
              <a:t> a major </a:t>
            </a:r>
            <a:r>
              <a:rPr lang="it-IT" sz="2400" dirty="0" err="1">
                <a:latin typeface="+mj-lt"/>
                <a:cs typeface="Times New Roman" panose="02020603050405020304" pitchFamily="18" charset="0"/>
              </a:rPr>
              <a:t>function</a:t>
            </a:r>
            <a:r>
              <a:rPr lang="it-IT" sz="2400" dirty="0">
                <a:latin typeface="+mj-lt"/>
                <a:cs typeface="Times New Roman" panose="02020603050405020304" pitchFamily="18" charset="0"/>
              </a:rPr>
              <a:t> of the </a:t>
            </a:r>
            <a:r>
              <a:rPr lang="it-IT" sz="2400" dirty="0" err="1">
                <a:latin typeface="+mj-lt"/>
                <a:cs typeface="Times New Roman" panose="02020603050405020304" pitchFamily="18" charset="0"/>
              </a:rPr>
              <a:t>organization</a:t>
            </a:r>
            <a:r>
              <a:rPr lang="it-IT" sz="2400" dirty="0">
                <a:latin typeface="+mj-lt"/>
                <a:cs typeface="Times New Roman" panose="02020603050405020304" pitchFamily="18" charset="0"/>
              </a:rPr>
              <a:t>: to </a:t>
            </a:r>
            <a:r>
              <a:rPr lang="en-US" sz="2400" dirty="0">
                <a:latin typeface="+mj-lt"/>
                <a:cs typeface="Times New Roman" panose="02020603050405020304" pitchFamily="18" charset="0"/>
              </a:rPr>
              <a:t>connect with other businesses and offer them a service in a constantly changing market. </a:t>
            </a:r>
          </a:p>
        </p:txBody>
      </p:sp>
      <p:sp>
        <p:nvSpPr>
          <p:cNvPr id="4" name="Rettangolo 3">
            <a:extLst>
              <a:ext uri="{FF2B5EF4-FFF2-40B4-BE49-F238E27FC236}">
                <a16:creationId xmlns:a16="http://schemas.microsoft.com/office/drawing/2014/main" id="{BBAF8623-DEE2-46F5-96DA-1065C0AFE8B4}"/>
              </a:ext>
            </a:extLst>
          </p:cNvPr>
          <p:cNvSpPr/>
          <p:nvPr/>
        </p:nvSpPr>
        <p:spPr>
          <a:xfrm>
            <a:off x="5256177" y="4916634"/>
            <a:ext cx="2776081" cy="461665"/>
          </a:xfrm>
          <a:prstGeom prst="rect">
            <a:avLst/>
          </a:prstGeom>
        </p:spPr>
        <p:txBody>
          <a:bodyPr wrap="none">
            <a:spAutoFit/>
          </a:bodyPr>
          <a:lstStyle/>
          <a:p>
            <a:pPr algn="just"/>
            <a:r>
              <a:rPr lang="it-IT" sz="2400" dirty="0" err="1">
                <a:latin typeface="+mj-lt"/>
                <a:cs typeface="Times New Roman" panose="02020603050405020304" pitchFamily="18" charset="0"/>
              </a:rPr>
              <a:t>This</a:t>
            </a:r>
            <a:r>
              <a:rPr lang="it-IT" sz="2400" dirty="0">
                <a:latin typeface="+mj-lt"/>
                <a:cs typeface="Times New Roman" panose="02020603050405020304" pitchFamily="18" charset="0"/>
              </a:rPr>
              <a:t> </a:t>
            </a:r>
            <a:r>
              <a:rPr lang="it-IT" sz="2400" dirty="0" err="1">
                <a:latin typeface="+mj-lt"/>
                <a:cs typeface="Times New Roman" panose="02020603050405020304" pitchFamily="18" charset="0"/>
              </a:rPr>
              <a:t>is</a:t>
            </a:r>
            <a:r>
              <a:rPr lang="it-IT" sz="2400" dirty="0">
                <a:latin typeface="+mj-lt"/>
                <a:cs typeface="Times New Roman" panose="02020603050405020304" pitchFamily="18" charset="0"/>
              </a:rPr>
              <a:t> «</a:t>
            </a:r>
            <a:r>
              <a:rPr lang="it-IT" sz="2400" i="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market-</a:t>
            </a:r>
            <a:r>
              <a:rPr lang="it-IT" sz="2400" i="1" dirty="0" err="1">
                <a:solidFill>
                  <a:srgbClr val="FF0000"/>
                </a:solidFill>
                <a:effectLst>
                  <a:outerShdw blurRad="38100" dist="38100" dir="2700000" algn="tl">
                    <a:srgbClr val="000000">
                      <a:alpha val="43137"/>
                    </a:srgbClr>
                  </a:outerShdw>
                </a:effectLst>
                <a:latin typeface="+mj-lt"/>
                <a:cs typeface="Times New Roman" panose="02020603050405020304" pitchFamily="18" charset="0"/>
              </a:rPr>
              <a:t>ing</a:t>
            </a:r>
            <a:r>
              <a:rPr lang="it-IT" sz="2400" dirty="0">
                <a:latin typeface="+mj-lt"/>
                <a:cs typeface="Times New Roman" panose="02020603050405020304" pitchFamily="18" charset="0"/>
              </a:rPr>
              <a:t>».</a:t>
            </a:r>
          </a:p>
        </p:txBody>
      </p:sp>
    </p:spTree>
    <p:extLst>
      <p:ext uri="{BB962C8B-B14F-4D97-AF65-F5344CB8AC3E}">
        <p14:creationId xmlns:p14="http://schemas.microsoft.com/office/powerpoint/2010/main" val="390680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 name="Group 1"/>
          <p:cNvGrpSpPr>
            <a:grpSpLocks/>
          </p:cNvGrpSpPr>
          <p:nvPr/>
        </p:nvGrpSpPr>
        <p:grpSpPr bwMode="auto">
          <a:xfrm rot="5400000">
            <a:off x="4525169" y="2251869"/>
            <a:ext cx="73025" cy="8907463"/>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1" name="Titolo 1"/>
          <p:cNvSpPr txBox="1">
            <a:spLocks/>
          </p:cNvSpPr>
          <p:nvPr/>
        </p:nvSpPr>
        <p:spPr>
          <a:xfrm>
            <a:off x="502392" y="502443"/>
            <a:ext cx="7991777" cy="977900"/>
          </a:xfrm>
          <a:prstGeom prst="rect">
            <a:avLst/>
          </a:prstGeom>
          <a:effectLst/>
        </p:spPr>
        <p:txBody>
          <a:bodyPr vert="horz" lIns="68580" tIns="34290" rIns="68580" bIns="3429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it-IT" sz="4800" b="1" dirty="0">
                <a:solidFill>
                  <a:schemeClr val="bg1">
                    <a:lumMod val="75000"/>
                  </a:schemeClr>
                </a:solidFill>
                <a:cs typeface="Times New Roman" panose="02020603050405020304" pitchFamily="18" charset="0"/>
              </a:rPr>
              <a:t>Co-production vs </a:t>
            </a:r>
            <a:r>
              <a:rPr lang="it-IT" sz="4800" b="1" dirty="0">
                <a:solidFill>
                  <a:schemeClr val="accent6">
                    <a:lumMod val="60000"/>
                    <a:lumOff val="40000"/>
                  </a:schemeClr>
                </a:solidFill>
                <a:cs typeface="Times New Roman" panose="02020603050405020304" pitchFamily="18" charset="0"/>
              </a:rPr>
              <a:t>Co-</a:t>
            </a:r>
            <a:r>
              <a:rPr lang="it-IT" sz="4800" b="1" dirty="0" err="1">
                <a:solidFill>
                  <a:schemeClr val="accent6">
                    <a:lumMod val="60000"/>
                    <a:lumOff val="40000"/>
                  </a:schemeClr>
                </a:solidFill>
                <a:cs typeface="Times New Roman" panose="02020603050405020304" pitchFamily="18" charset="0"/>
              </a:rPr>
              <a:t>creation</a:t>
            </a:r>
            <a:endParaRPr lang="it-IT" sz="4800" b="1" dirty="0">
              <a:solidFill>
                <a:schemeClr val="accent6">
                  <a:lumMod val="60000"/>
                  <a:lumOff val="40000"/>
                </a:schemeClr>
              </a:solidFill>
              <a:cs typeface="Times New Roman" panose="02020603050405020304" pitchFamily="18" charset="0"/>
            </a:endParaRPr>
          </a:p>
        </p:txBody>
      </p:sp>
      <p:sp>
        <p:nvSpPr>
          <p:cNvPr id="12" name="Segnaposto numero diapositiva 12">
            <a:extLst>
              <a:ext uri="{FF2B5EF4-FFF2-40B4-BE49-F238E27FC236}">
                <a16:creationId xmlns:a16="http://schemas.microsoft.com/office/drawing/2014/main" id="{AE853CD3-BC67-4DB6-912B-CB24818F9248}"/>
              </a:ext>
            </a:extLst>
          </p:cNvPr>
          <p:cNvSpPr txBox="1">
            <a:spLocks/>
          </p:cNvSpPr>
          <p:nvPr/>
        </p:nvSpPr>
        <p:spPr>
          <a:xfrm>
            <a:off x="6902896"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Berlin Sans FB Dem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smtClean="0">
                <a:solidFill>
                  <a:schemeClr val="tx1"/>
                </a:solidFill>
              </a:rPr>
              <a:pPr/>
              <a:t>39</a:t>
            </a:fld>
            <a:endParaRPr lang="it-IT" sz="1800" dirty="0">
              <a:solidFill>
                <a:schemeClr val="tx1"/>
              </a:solidFill>
            </a:endParaRPr>
          </a:p>
        </p:txBody>
      </p:sp>
      <p:sp>
        <p:nvSpPr>
          <p:cNvPr id="10" name="Rettangolo arrotondato 7">
            <a:extLst>
              <a:ext uri="{FF2B5EF4-FFF2-40B4-BE49-F238E27FC236}">
                <a16:creationId xmlns:a16="http://schemas.microsoft.com/office/drawing/2014/main" id="{ADD1807E-0EE8-4CD1-98C4-CF52CE05B09D}"/>
              </a:ext>
            </a:extLst>
          </p:cNvPr>
          <p:cNvSpPr/>
          <p:nvPr/>
        </p:nvSpPr>
        <p:spPr>
          <a:xfrm>
            <a:off x="5731512" y="2478394"/>
            <a:ext cx="1790380" cy="998925"/>
          </a:xfrm>
          <a:prstGeom prst="roundRect">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latin typeface="Calibri" panose="020F0502020204030204" pitchFamily="34" charset="0"/>
              </a:rPr>
              <a:t>Integration with market </a:t>
            </a:r>
            <a:r>
              <a:rPr lang="it-IT" sz="1600" dirty="0" err="1">
                <a:solidFill>
                  <a:schemeClr val="tx1"/>
                </a:solidFill>
                <a:latin typeface="Calibri" panose="020F0502020204030204" pitchFamily="34" charset="0"/>
              </a:rPr>
              <a:t>resources</a:t>
            </a:r>
            <a:endParaRPr lang="en-GB" sz="1600" dirty="0">
              <a:solidFill>
                <a:schemeClr val="tx1"/>
              </a:solidFill>
              <a:latin typeface="Calibri" panose="020F0502020204030204" pitchFamily="34" charset="0"/>
            </a:endParaRPr>
          </a:p>
        </p:txBody>
      </p:sp>
      <p:sp>
        <p:nvSpPr>
          <p:cNvPr id="13" name="Rettangolo arrotondato 9">
            <a:extLst>
              <a:ext uri="{FF2B5EF4-FFF2-40B4-BE49-F238E27FC236}">
                <a16:creationId xmlns:a16="http://schemas.microsoft.com/office/drawing/2014/main" id="{33659979-EC35-4D51-B4FF-269630818C08}"/>
              </a:ext>
            </a:extLst>
          </p:cNvPr>
          <p:cNvSpPr/>
          <p:nvPr/>
        </p:nvSpPr>
        <p:spPr>
          <a:xfrm>
            <a:off x="5714398" y="4538506"/>
            <a:ext cx="1790380" cy="998925"/>
          </a:xfrm>
          <a:prstGeom prst="roundRect">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latin typeface="Calibri" panose="020F0502020204030204" pitchFamily="34" charset="0"/>
              </a:rPr>
              <a:t>Market </a:t>
            </a:r>
            <a:r>
              <a:rPr lang="it-IT" sz="1600" dirty="0" err="1">
                <a:solidFill>
                  <a:schemeClr val="tx1"/>
                </a:solidFill>
                <a:latin typeface="Calibri" panose="020F0502020204030204" pitchFamily="34" charset="0"/>
              </a:rPr>
              <a:t>integration</a:t>
            </a:r>
            <a:endParaRPr lang="en-GB" sz="1600" dirty="0">
              <a:solidFill>
                <a:schemeClr val="tx1"/>
              </a:solidFill>
              <a:latin typeface="Calibri" panose="020F0502020204030204" pitchFamily="34" charset="0"/>
            </a:endParaRPr>
          </a:p>
        </p:txBody>
      </p:sp>
      <p:sp>
        <p:nvSpPr>
          <p:cNvPr id="14" name="Freccia a destra 13">
            <a:extLst>
              <a:ext uri="{FF2B5EF4-FFF2-40B4-BE49-F238E27FC236}">
                <a16:creationId xmlns:a16="http://schemas.microsoft.com/office/drawing/2014/main" id="{2EAA2455-FB8B-4D1E-B910-44DE997043DD}"/>
              </a:ext>
            </a:extLst>
          </p:cNvPr>
          <p:cNvSpPr/>
          <p:nvPr/>
        </p:nvSpPr>
        <p:spPr>
          <a:xfrm>
            <a:off x="5689250" y="3670983"/>
            <a:ext cx="1874904" cy="653143"/>
          </a:xfrm>
          <a:prstGeom prst="rightArrow">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latin typeface="Calibri" panose="020F0502020204030204" pitchFamily="34" charset="0"/>
              </a:rPr>
              <a:t>Co-</a:t>
            </a:r>
            <a:r>
              <a:rPr lang="it-IT" sz="1600" b="1" dirty="0" err="1">
                <a:solidFill>
                  <a:schemeClr val="tx1"/>
                </a:solidFill>
                <a:latin typeface="Calibri" panose="020F0502020204030204" pitchFamily="34" charset="0"/>
              </a:rPr>
              <a:t>creation</a:t>
            </a:r>
            <a:endParaRPr lang="en-GB" sz="1600" b="1" dirty="0">
              <a:solidFill>
                <a:schemeClr val="tx1"/>
              </a:solidFill>
              <a:latin typeface="Calibri" panose="020F0502020204030204" pitchFamily="34" charset="0"/>
            </a:endParaRPr>
          </a:p>
        </p:txBody>
      </p:sp>
      <p:sp>
        <p:nvSpPr>
          <p:cNvPr id="15" name="Freccia circolare a sinistra 14">
            <a:extLst>
              <a:ext uri="{FF2B5EF4-FFF2-40B4-BE49-F238E27FC236}">
                <a16:creationId xmlns:a16="http://schemas.microsoft.com/office/drawing/2014/main" id="{3FEFFF58-D517-4E43-B9BE-D6BD6C2D91A2}"/>
              </a:ext>
            </a:extLst>
          </p:cNvPr>
          <p:cNvSpPr/>
          <p:nvPr/>
        </p:nvSpPr>
        <p:spPr>
          <a:xfrm rot="12980830">
            <a:off x="5131570" y="2834724"/>
            <a:ext cx="338097" cy="782571"/>
          </a:xfrm>
          <a:prstGeom prst="curvedLeftArrow">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alibri" panose="020F0502020204030204" pitchFamily="34" charset="0"/>
            </a:endParaRPr>
          </a:p>
        </p:txBody>
      </p:sp>
      <p:sp>
        <p:nvSpPr>
          <p:cNvPr id="16" name="Ovale 15">
            <a:extLst>
              <a:ext uri="{FF2B5EF4-FFF2-40B4-BE49-F238E27FC236}">
                <a16:creationId xmlns:a16="http://schemas.microsoft.com/office/drawing/2014/main" id="{784BD938-4E31-4F52-9298-CF57F0118805}"/>
              </a:ext>
            </a:extLst>
          </p:cNvPr>
          <p:cNvSpPr/>
          <p:nvPr/>
        </p:nvSpPr>
        <p:spPr>
          <a:xfrm>
            <a:off x="3944153" y="3558729"/>
            <a:ext cx="1724530" cy="823696"/>
          </a:xfrm>
          <a:prstGeom prst="ellipse">
            <a:avLst/>
          </a:prstGeom>
          <a:solidFill>
            <a:schemeClr val="accent1">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err="1">
                <a:solidFill>
                  <a:schemeClr val="tx1"/>
                </a:solidFill>
                <a:latin typeface="Calibri" panose="020F0502020204030204" pitchFamily="34" charset="0"/>
              </a:rPr>
              <a:t>Beneficiary</a:t>
            </a:r>
            <a:r>
              <a:rPr lang="it-IT" sz="1600" b="1" dirty="0">
                <a:solidFill>
                  <a:schemeClr val="tx1"/>
                </a:solidFill>
                <a:latin typeface="Calibri" panose="020F0502020204030204" pitchFamily="34" charset="0"/>
              </a:rPr>
              <a:t> of service</a:t>
            </a:r>
            <a:endParaRPr lang="en-GB" sz="1600" b="1" dirty="0">
              <a:solidFill>
                <a:schemeClr val="tx1"/>
              </a:solidFill>
              <a:latin typeface="Calibri" panose="020F0502020204030204" pitchFamily="34" charset="0"/>
            </a:endParaRPr>
          </a:p>
        </p:txBody>
      </p:sp>
      <p:sp>
        <p:nvSpPr>
          <p:cNvPr id="17" name="Freccia circolare a destra 16">
            <a:extLst>
              <a:ext uri="{FF2B5EF4-FFF2-40B4-BE49-F238E27FC236}">
                <a16:creationId xmlns:a16="http://schemas.microsoft.com/office/drawing/2014/main" id="{B04F311C-88D0-4DE3-A3AF-E4A5327A9D1A}"/>
              </a:ext>
            </a:extLst>
          </p:cNvPr>
          <p:cNvSpPr/>
          <p:nvPr/>
        </p:nvSpPr>
        <p:spPr>
          <a:xfrm rot="18891448">
            <a:off x="5101613" y="4423395"/>
            <a:ext cx="407253" cy="756662"/>
          </a:xfrm>
          <a:prstGeom prst="curvedRightArrow">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alibri" panose="020F0502020204030204" pitchFamily="34" charset="0"/>
            </a:endParaRPr>
          </a:p>
        </p:txBody>
      </p:sp>
      <p:sp>
        <p:nvSpPr>
          <p:cNvPr id="18" name="Ovale 17">
            <a:extLst>
              <a:ext uri="{FF2B5EF4-FFF2-40B4-BE49-F238E27FC236}">
                <a16:creationId xmlns:a16="http://schemas.microsoft.com/office/drawing/2014/main" id="{56F09372-4018-4CE5-8242-971A62CA438B}"/>
              </a:ext>
            </a:extLst>
          </p:cNvPr>
          <p:cNvSpPr/>
          <p:nvPr/>
        </p:nvSpPr>
        <p:spPr>
          <a:xfrm>
            <a:off x="7584721" y="3585706"/>
            <a:ext cx="1309350" cy="823696"/>
          </a:xfrm>
          <a:prstGeom prst="ellipse">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latin typeface="Calibri" panose="020F0502020204030204" pitchFamily="34" charset="0"/>
              </a:rPr>
              <a:t>Value-in-</a:t>
            </a:r>
            <a:r>
              <a:rPr lang="it-IT" sz="1600" dirty="0" err="1">
                <a:solidFill>
                  <a:schemeClr val="tx1"/>
                </a:solidFill>
                <a:latin typeface="Calibri" panose="020F0502020204030204" pitchFamily="34" charset="0"/>
              </a:rPr>
              <a:t>context</a:t>
            </a:r>
            <a:endParaRPr lang="en-GB" sz="1600" dirty="0">
              <a:solidFill>
                <a:schemeClr val="tx1"/>
              </a:solidFill>
              <a:latin typeface="Calibri" panose="020F0502020204030204" pitchFamily="34" charset="0"/>
            </a:endParaRPr>
          </a:p>
        </p:txBody>
      </p:sp>
      <p:sp>
        <p:nvSpPr>
          <p:cNvPr id="19" name="Freccia circolare a sinistra 18">
            <a:extLst>
              <a:ext uri="{FF2B5EF4-FFF2-40B4-BE49-F238E27FC236}">
                <a16:creationId xmlns:a16="http://schemas.microsoft.com/office/drawing/2014/main" id="{7D27D6EE-51F1-45DD-8AC0-E736A9798315}"/>
              </a:ext>
            </a:extLst>
          </p:cNvPr>
          <p:cNvSpPr/>
          <p:nvPr/>
        </p:nvSpPr>
        <p:spPr>
          <a:xfrm rot="13601361">
            <a:off x="1530613" y="2747284"/>
            <a:ext cx="338097" cy="782571"/>
          </a:xfrm>
          <a:prstGeom prst="curvedLeftArrow">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alibri" panose="020F0502020204030204" pitchFamily="34" charset="0"/>
            </a:endParaRPr>
          </a:p>
        </p:txBody>
      </p:sp>
      <p:sp>
        <p:nvSpPr>
          <p:cNvPr id="20" name="Ovale 19">
            <a:extLst>
              <a:ext uri="{FF2B5EF4-FFF2-40B4-BE49-F238E27FC236}">
                <a16:creationId xmlns:a16="http://schemas.microsoft.com/office/drawing/2014/main" id="{C4E61050-E5A7-481E-B781-6B8B86BA9715}"/>
              </a:ext>
            </a:extLst>
          </p:cNvPr>
          <p:cNvSpPr/>
          <p:nvPr/>
        </p:nvSpPr>
        <p:spPr>
          <a:xfrm>
            <a:off x="147051" y="3375667"/>
            <a:ext cx="1858958" cy="1069489"/>
          </a:xfrm>
          <a:prstGeom prst="ellipse">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latin typeface="Calibri" panose="020F0502020204030204" pitchFamily="34" charset="0"/>
              </a:rPr>
              <a:t>Supplier of </a:t>
            </a:r>
            <a:r>
              <a:rPr lang="it-IT" sz="1600" dirty="0" err="1">
                <a:solidFill>
                  <a:schemeClr val="tx1"/>
                </a:solidFill>
                <a:latin typeface="Calibri" panose="020F0502020204030204" pitchFamily="34" charset="0"/>
              </a:rPr>
              <a:t>operand</a:t>
            </a:r>
            <a:r>
              <a:rPr lang="it-IT" sz="1600" dirty="0">
                <a:solidFill>
                  <a:schemeClr val="tx1"/>
                </a:solidFill>
                <a:latin typeface="Calibri" panose="020F0502020204030204" pitchFamily="34" charset="0"/>
              </a:rPr>
              <a:t> and </a:t>
            </a:r>
            <a:r>
              <a:rPr lang="it-IT" sz="1600" dirty="0" err="1">
                <a:solidFill>
                  <a:schemeClr val="tx1"/>
                </a:solidFill>
                <a:latin typeface="Calibri" panose="020F0502020204030204" pitchFamily="34" charset="0"/>
              </a:rPr>
              <a:t>operant</a:t>
            </a:r>
            <a:r>
              <a:rPr lang="it-IT" sz="1600" dirty="0">
                <a:solidFill>
                  <a:schemeClr val="tx1"/>
                </a:solidFill>
                <a:latin typeface="Calibri" panose="020F0502020204030204" pitchFamily="34" charset="0"/>
              </a:rPr>
              <a:t> </a:t>
            </a:r>
            <a:r>
              <a:rPr lang="it-IT" sz="1600" dirty="0" err="1">
                <a:solidFill>
                  <a:schemeClr val="tx1"/>
                </a:solidFill>
                <a:latin typeface="Calibri" panose="020F0502020204030204" pitchFamily="34" charset="0"/>
              </a:rPr>
              <a:t>resources</a:t>
            </a:r>
            <a:endParaRPr lang="en-GB" sz="1600" dirty="0">
              <a:solidFill>
                <a:schemeClr val="tx1"/>
              </a:solidFill>
              <a:latin typeface="Calibri" panose="020F0502020204030204" pitchFamily="34" charset="0"/>
            </a:endParaRPr>
          </a:p>
        </p:txBody>
      </p:sp>
      <p:sp>
        <p:nvSpPr>
          <p:cNvPr id="21" name="Freccia circolare a destra 20">
            <a:extLst>
              <a:ext uri="{FF2B5EF4-FFF2-40B4-BE49-F238E27FC236}">
                <a16:creationId xmlns:a16="http://schemas.microsoft.com/office/drawing/2014/main" id="{6E8FC284-7DC7-4ED6-823D-EF65191E896B}"/>
              </a:ext>
            </a:extLst>
          </p:cNvPr>
          <p:cNvSpPr/>
          <p:nvPr/>
        </p:nvSpPr>
        <p:spPr>
          <a:xfrm rot="18680662">
            <a:off x="1467949" y="4453460"/>
            <a:ext cx="388944" cy="811373"/>
          </a:xfrm>
          <a:prstGeom prst="curvedRightArrow">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alibri" panose="020F0502020204030204" pitchFamily="34" charset="0"/>
            </a:endParaRPr>
          </a:p>
        </p:txBody>
      </p:sp>
      <p:sp>
        <p:nvSpPr>
          <p:cNvPr id="22" name="Freccia circolare a destra 21">
            <a:extLst>
              <a:ext uri="{FF2B5EF4-FFF2-40B4-BE49-F238E27FC236}">
                <a16:creationId xmlns:a16="http://schemas.microsoft.com/office/drawing/2014/main" id="{D4FFB51A-1F01-4B79-B9A6-5C7A743C4E32}"/>
              </a:ext>
            </a:extLst>
          </p:cNvPr>
          <p:cNvSpPr/>
          <p:nvPr/>
        </p:nvSpPr>
        <p:spPr>
          <a:xfrm rot="12868732">
            <a:off x="3970282" y="4379429"/>
            <a:ext cx="407253" cy="763150"/>
          </a:xfrm>
          <a:prstGeom prst="curvedRightArrow">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alibri" panose="020F0502020204030204" pitchFamily="34" charset="0"/>
            </a:endParaRPr>
          </a:p>
        </p:txBody>
      </p:sp>
      <p:sp>
        <p:nvSpPr>
          <p:cNvPr id="23" name="Freccia a sinistra 22">
            <a:extLst>
              <a:ext uri="{FF2B5EF4-FFF2-40B4-BE49-F238E27FC236}">
                <a16:creationId xmlns:a16="http://schemas.microsoft.com/office/drawing/2014/main" id="{8D2B920C-748B-40FB-8C5B-2B5D0DF892B8}"/>
              </a:ext>
            </a:extLst>
          </p:cNvPr>
          <p:cNvSpPr/>
          <p:nvPr/>
        </p:nvSpPr>
        <p:spPr>
          <a:xfrm>
            <a:off x="2037423" y="3644005"/>
            <a:ext cx="1878315" cy="653144"/>
          </a:xfrm>
          <a:prstGeom prst="leftArrow">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latin typeface="Calibri" panose="020F0502020204030204" pitchFamily="34" charset="0"/>
              </a:rPr>
              <a:t>Co-production</a:t>
            </a:r>
            <a:endParaRPr lang="en-GB" sz="1600" b="1" dirty="0">
              <a:solidFill>
                <a:schemeClr val="tx1"/>
              </a:solidFill>
              <a:latin typeface="Calibri" panose="020F0502020204030204" pitchFamily="34" charset="0"/>
            </a:endParaRPr>
          </a:p>
        </p:txBody>
      </p:sp>
      <p:sp>
        <p:nvSpPr>
          <p:cNvPr id="24" name="Ovale 23">
            <a:extLst>
              <a:ext uri="{FF2B5EF4-FFF2-40B4-BE49-F238E27FC236}">
                <a16:creationId xmlns:a16="http://schemas.microsoft.com/office/drawing/2014/main" id="{F6E298F4-A881-4AC6-85C4-9E505F214890}"/>
              </a:ext>
            </a:extLst>
          </p:cNvPr>
          <p:cNvSpPr/>
          <p:nvPr/>
        </p:nvSpPr>
        <p:spPr>
          <a:xfrm>
            <a:off x="2074182" y="2703319"/>
            <a:ext cx="1589892" cy="826662"/>
          </a:xfrm>
          <a:prstGeom prst="ellipse">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latin typeface="Calibri" panose="020F0502020204030204" pitchFamily="34" charset="0"/>
              </a:rPr>
              <a:t>Direct </a:t>
            </a:r>
            <a:r>
              <a:rPr lang="it-IT" sz="1600" dirty="0" err="1">
                <a:solidFill>
                  <a:schemeClr val="tx1"/>
                </a:solidFill>
                <a:latin typeface="Calibri" panose="020F0502020204030204" pitchFamily="34" charset="0"/>
              </a:rPr>
              <a:t>supplying</a:t>
            </a:r>
            <a:r>
              <a:rPr lang="it-IT" sz="1600" dirty="0">
                <a:solidFill>
                  <a:schemeClr val="tx1"/>
                </a:solidFill>
                <a:latin typeface="Calibri" panose="020F0502020204030204" pitchFamily="34" charset="0"/>
              </a:rPr>
              <a:t> of </a:t>
            </a:r>
            <a:r>
              <a:rPr lang="it-IT" sz="1600" dirty="0" err="1">
                <a:solidFill>
                  <a:schemeClr val="tx1"/>
                </a:solidFill>
                <a:latin typeface="Calibri" panose="020F0502020204030204" pitchFamily="34" charset="0"/>
              </a:rPr>
              <a:t>offering</a:t>
            </a:r>
            <a:endParaRPr lang="en-GB" sz="1600" dirty="0">
              <a:solidFill>
                <a:schemeClr val="tx1"/>
              </a:solidFill>
              <a:latin typeface="Calibri" panose="020F0502020204030204" pitchFamily="34" charset="0"/>
            </a:endParaRPr>
          </a:p>
        </p:txBody>
      </p:sp>
      <p:sp>
        <p:nvSpPr>
          <p:cNvPr id="25" name="Ovale 24">
            <a:extLst>
              <a:ext uri="{FF2B5EF4-FFF2-40B4-BE49-F238E27FC236}">
                <a16:creationId xmlns:a16="http://schemas.microsoft.com/office/drawing/2014/main" id="{B7D95555-988D-4461-97E6-9F5FAE84FC20}"/>
              </a:ext>
            </a:extLst>
          </p:cNvPr>
          <p:cNvSpPr/>
          <p:nvPr/>
        </p:nvSpPr>
        <p:spPr>
          <a:xfrm>
            <a:off x="1986535" y="4306224"/>
            <a:ext cx="1843229" cy="998925"/>
          </a:xfrm>
          <a:prstGeom prst="ellipse">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err="1">
                <a:solidFill>
                  <a:schemeClr val="tx1"/>
                </a:solidFill>
                <a:latin typeface="Calibri" panose="020F0502020204030204" pitchFamily="34" charset="0"/>
              </a:rPr>
              <a:t>Supplying</a:t>
            </a:r>
            <a:r>
              <a:rPr lang="it-IT" sz="1600" dirty="0">
                <a:solidFill>
                  <a:schemeClr val="tx1"/>
                </a:solidFill>
                <a:latin typeface="Calibri" panose="020F0502020204030204" pitchFamily="34" charset="0"/>
              </a:rPr>
              <a:t> of service </a:t>
            </a:r>
            <a:r>
              <a:rPr lang="it-IT" sz="1600" u="sng" dirty="0">
                <a:solidFill>
                  <a:schemeClr val="tx1"/>
                </a:solidFill>
                <a:latin typeface="Calibri" panose="020F0502020204030204" pitchFamily="34" charset="0"/>
              </a:rPr>
              <a:t>THROUGH </a:t>
            </a:r>
            <a:r>
              <a:rPr lang="it-IT" sz="1600" dirty="0" err="1">
                <a:solidFill>
                  <a:schemeClr val="tx1"/>
                </a:solidFill>
                <a:latin typeface="Calibri" panose="020F0502020204030204" pitchFamily="34" charset="0"/>
              </a:rPr>
              <a:t>goods</a:t>
            </a:r>
            <a:endParaRPr lang="en-GB" sz="1600" dirty="0">
              <a:solidFill>
                <a:schemeClr val="tx1"/>
              </a:solidFill>
              <a:latin typeface="Calibri" panose="020F0502020204030204" pitchFamily="34" charset="0"/>
            </a:endParaRPr>
          </a:p>
        </p:txBody>
      </p:sp>
      <p:sp>
        <p:nvSpPr>
          <p:cNvPr id="26" name="Freccia circolare a sinistra 25">
            <a:extLst>
              <a:ext uri="{FF2B5EF4-FFF2-40B4-BE49-F238E27FC236}">
                <a16:creationId xmlns:a16="http://schemas.microsoft.com/office/drawing/2014/main" id="{35784322-A4A8-4928-AA5D-74C1A2EE9A49}"/>
              </a:ext>
            </a:extLst>
          </p:cNvPr>
          <p:cNvSpPr/>
          <p:nvPr/>
        </p:nvSpPr>
        <p:spPr>
          <a:xfrm rot="19236008">
            <a:off x="3925210" y="2830421"/>
            <a:ext cx="444415" cy="796794"/>
          </a:xfrm>
          <a:prstGeom prst="curvedLeftArrow">
            <a:avLst>
              <a:gd name="adj1" fmla="val 25000"/>
              <a:gd name="adj2" fmla="val 43705"/>
              <a:gd name="adj3" fmla="val 25000"/>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alibri" panose="020F0502020204030204" pitchFamily="34" charset="0"/>
            </a:endParaRPr>
          </a:p>
        </p:txBody>
      </p:sp>
      <p:sp>
        <p:nvSpPr>
          <p:cNvPr id="27" name="Freccia circolare a sinistra 26">
            <a:extLst>
              <a:ext uri="{FF2B5EF4-FFF2-40B4-BE49-F238E27FC236}">
                <a16:creationId xmlns:a16="http://schemas.microsoft.com/office/drawing/2014/main" id="{8BE7599C-3E3A-4E95-826C-EB26C35FBFDB}"/>
              </a:ext>
            </a:extLst>
          </p:cNvPr>
          <p:cNvSpPr/>
          <p:nvPr/>
        </p:nvSpPr>
        <p:spPr>
          <a:xfrm rot="19236008">
            <a:off x="7766528" y="2758036"/>
            <a:ext cx="444415" cy="796794"/>
          </a:xfrm>
          <a:prstGeom prst="curvedLeftArrow">
            <a:avLst>
              <a:gd name="adj1" fmla="val 25000"/>
              <a:gd name="adj2" fmla="val 43705"/>
              <a:gd name="adj3" fmla="val 25000"/>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alibri" panose="020F0502020204030204" pitchFamily="34" charset="0"/>
            </a:endParaRPr>
          </a:p>
        </p:txBody>
      </p:sp>
      <p:sp>
        <p:nvSpPr>
          <p:cNvPr id="28" name="Freccia circolare a destra 27">
            <a:extLst>
              <a:ext uri="{FF2B5EF4-FFF2-40B4-BE49-F238E27FC236}">
                <a16:creationId xmlns:a16="http://schemas.microsoft.com/office/drawing/2014/main" id="{D5989BA0-D7E9-48FA-84BF-C8A7428B5D7A}"/>
              </a:ext>
            </a:extLst>
          </p:cNvPr>
          <p:cNvSpPr/>
          <p:nvPr/>
        </p:nvSpPr>
        <p:spPr>
          <a:xfrm rot="12868732">
            <a:off x="7764961" y="4465927"/>
            <a:ext cx="407253" cy="763150"/>
          </a:xfrm>
          <a:prstGeom prst="curvedRightArrow">
            <a:avLst/>
          </a:prstGeom>
          <a:solidFill>
            <a:schemeClr val="accent1">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tx1"/>
              </a:solidFill>
              <a:latin typeface="Calibri" panose="020F0502020204030204" pitchFamily="34" charset="0"/>
            </a:endParaRPr>
          </a:p>
        </p:txBody>
      </p:sp>
      <p:sp>
        <p:nvSpPr>
          <p:cNvPr id="2" name="Rettangolo 1">
            <a:extLst>
              <a:ext uri="{FF2B5EF4-FFF2-40B4-BE49-F238E27FC236}">
                <a16:creationId xmlns:a16="http://schemas.microsoft.com/office/drawing/2014/main" id="{7FA628EF-44C1-426F-B6F7-D6DC540F7195}"/>
              </a:ext>
            </a:extLst>
          </p:cNvPr>
          <p:cNvSpPr/>
          <p:nvPr/>
        </p:nvSpPr>
        <p:spPr>
          <a:xfrm>
            <a:off x="1474639" y="6091479"/>
            <a:ext cx="6663557" cy="369332"/>
          </a:xfrm>
          <a:prstGeom prst="rect">
            <a:avLst/>
          </a:prstGeom>
        </p:spPr>
        <p:txBody>
          <a:bodyPr wrap="square">
            <a:spAutoFit/>
          </a:bodyPr>
          <a:lstStyle/>
          <a:p>
            <a:r>
              <a:rPr lang="it-IT" dirty="0">
                <a:hlinkClick r:id="rId2"/>
              </a:rPr>
              <a:t>https://www.youtube.com/watch?v=Az6D6vzfFrU&amp;t=15s</a:t>
            </a:r>
            <a:endParaRPr lang="it-IT" dirty="0"/>
          </a:p>
        </p:txBody>
      </p:sp>
    </p:spTree>
    <p:extLst>
      <p:ext uri="{BB962C8B-B14F-4D97-AF65-F5344CB8AC3E}">
        <p14:creationId xmlns:p14="http://schemas.microsoft.com/office/powerpoint/2010/main" val="14316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9"/>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9"/>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9"/>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9"/>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9"/>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9"/>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duotone>
              <a:schemeClr val="bg2">
                <a:shade val="45000"/>
                <a:satMod val="135000"/>
              </a:schemeClr>
              <a:prstClr val="white"/>
            </a:duotone>
          </a:blip>
          <a:srcRect l="2417" t="4225" r="71807" b="60564"/>
          <a:stretch>
            <a:fillRect/>
          </a:stretch>
        </p:blipFill>
        <p:spPr bwMode="auto">
          <a:xfrm>
            <a:off x="2276764" y="1224888"/>
            <a:ext cx="4536467" cy="3544115"/>
          </a:xfrm>
          <a:prstGeom prst="rect">
            <a:avLst/>
          </a:prstGeom>
          <a:noFill/>
          <a:ln w="9525">
            <a:noFill/>
            <a:miter lim="800000"/>
            <a:headEnd/>
            <a:tailEnd/>
          </a:ln>
        </p:spPr>
      </p:pic>
      <p:sp>
        <p:nvSpPr>
          <p:cNvPr id="7" name="Rectangle 1"/>
          <p:cNvSpPr>
            <a:spLocks noChangeArrowheads="1"/>
          </p:cNvSpPr>
          <p:nvPr/>
        </p:nvSpPr>
        <p:spPr bwMode="auto">
          <a:xfrm>
            <a:off x="1465372" y="2977462"/>
            <a:ext cx="6293885" cy="646331"/>
          </a:xfrm>
          <a:prstGeom prst="rect">
            <a:avLst/>
          </a:prstGeom>
          <a:noFill/>
          <a:ln w="9525">
            <a:noFill/>
            <a:miter lim="800000"/>
            <a:headEnd/>
            <a:tailEnd/>
          </a:ln>
          <a:effectLst/>
        </p:spPr>
        <p:txBody>
          <a:bodyPr wrap="square" anchor="ctr">
            <a:spAutoFit/>
          </a:bodyPr>
          <a:lstStyle/>
          <a:p>
            <a:pPr algn="ctr">
              <a:tabLst>
                <a:tab pos="2295525" algn="ctr"/>
                <a:tab pos="4589860" algn="r"/>
              </a:tabLst>
              <a:defRPr/>
            </a:pPr>
            <a:r>
              <a:rPr lang="en-US" sz="3600" b="1" dirty="0">
                <a:solidFill>
                  <a:prstClr val="white">
                    <a:lumMod val="50000"/>
                  </a:prstClr>
                </a:solidFill>
                <a:latin typeface="Arial" pitchFamily="34" charset="0"/>
                <a:ea typeface="Calibri" pitchFamily="34" charset="0"/>
                <a:cs typeface="Times New Roman" pitchFamily="18" charset="0"/>
              </a:rPr>
              <a:t>Many-to-Many Marketing</a:t>
            </a:r>
          </a:p>
        </p:txBody>
      </p:sp>
      <p:sp>
        <p:nvSpPr>
          <p:cNvPr id="6" name="Rettangolo 5"/>
          <p:cNvSpPr/>
          <p:nvPr/>
        </p:nvSpPr>
        <p:spPr>
          <a:xfrm>
            <a:off x="3653898" y="5643246"/>
            <a:ext cx="1782198" cy="303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prstClr val="white"/>
              </a:solidFill>
              <a:latin typeface="Calibri"/>
            </a:endParaRPr>
          </a:p>
        </p:txBody>
      </p:sp>
      <p:grpSp>
        <p:nvGrpSpPr>
          <p:cNvPr id="2" name="Group 1"/>
          <p:cNvGrpSpPr>
            <a:grpSpLocks/>
          </p:cNvGrpSpPr>
          <p:nvPr/>
        </p:nvGrpSpPr>
        <p:grpSpPr bwMode="auto">
          <a:xfrm rot="5400000" flipH="1">
            <a:off x="4571022" y="2354689"/>
            <a:ext cx="82583" cy="8416358"/>
            <a:chOff x="0" y="0"/>
            <a:chExt cx="716" cy="16353"/>
          </a:xfrm>
        </p:grpSpPr>
        <p:grpSp>
          <p:nvGrpSpPr>
            <p:cNvPr id="3" name="Group 2"/>
            <p:cNvGrpSpPr>
              <a:grpSpLocks/>
            </p:cNvGrpSpPr>
            <p:nvPr/>
          </p:nvGrpSpPr>
          <p:grpSpPr bwMode="auto">
            <a:xfrm>
              <a:off x="0" y="0"/>
              <a:ext cx="716" cy="16353"/>
              <a:chOff x="0" y="0"/>
              <a:chExt cx="716" cy="16353"/>
            </a:xfrm>
          </p:grpSpPr>
          <p:sp>
            <p:nvSpPr>
              <p:cNvPr id="12"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10" name="Segnaposto numero diapositiva 12"/>
          <p:cNvSpPr txBox="1">
            <a:spLocks/>
          </p:cNvSpPr>
          <p:nvPr/>
        </p:nvSpPr>
        <p:spPr>
          <a:xfrm>
            <a:off x="4085946" y="1913111"/>
            <a:ext cx="1350150" cy="756084"/>
          </a:xfrm>
          <a:prstGeom prst="rect">
            <a:avLst/>
          </a:prstGeom>
        </p:spPr>
        <p:txBody>
          <a:bodyPr vert="horz" lIns="68580" tIns="34290" rIns="68580" bIns="34290" rtlCol="0" anchor="ctr"/>
          <a:lstStyle/>
          <a:p>
            <a:pPr algn="r">
              <a:defRPr/>
            </a:pPr>
            <a:r>
              <a:rPr lang="it-IT" sz="7200" dirty="0">
                <a:solidFill>
                  <a:srgbClr val="F79646">
                    <a:lumMod val="75000"/>
                  </a:srgbClr>
                </a:solidFill>
                <a:latin typeface="Berlin Sans FB Demi" pitchFamily="34" charset="0"/>
              </a:rPr>
              <a:t>4</a:t>
            </a:r>
            <a:r>
              <a:rPr lang="it-IT" sz="4500" dirty="0">
                <a:solidFill>
                  <a:srgbClr val="F79646">
                    <a:lumMod val="60000"/>
                    <a:lumOff val="40000"/>
                  </a:srgbClr>
                </a:solidFill>
                <a:latin typeface="Berlin Sans FB Demi" pitchFamily="34" charset="0"/>
              </a:rPr>
              <a:t>.1</a:t>
            </a:r>
            <a:endParaRPr lang="it-IT" sz="7200" dirty="0">
              <a:solidFill>
                <a:srgbClr val="F79646">
                  <a:lumMod val="60000"/>
                  <a:lumOff val="40000"/>
                </a:srgbClr>
              </a:solidFill>
              <a:latin typeface="Berlin Sans FB Demi" pitchFamily="34" charset="0"/>
            </a:endParaRPr>
          </a:p>
        </p:txBody>
      </p:sp>
      <p:cxnSp>
        <p:nvCxnSpPr>
          <p:cNvPr id="15" name="Connettore 1 14"/>
          <p:cNvCxnSpPr/>
          <p:nvPr/>
        </p:nvCxnSpPr>
        <p:spPr>
          <a:xfrm>
            <a:off x="3329963" y="3861048"/>
            <a:ext cx="2430066" cy="0"/>
          </a:xfrm>
          <a:prstGeom prst="line">
            <a:avLst/>
          </a:prstGeom>
        </p:spPr>
        <p:style>
          <a:lnRef idx="1">
            <a:schemeClr val="accent6"/>
          </a:lnRef>
          <a:fillRef idx="0">
            <a:schemeClr val="accent6"/>
          </a:fillRef>
          <a:effectRef idx="0">
            <a:schemeClr val="accent6"/>
          </a:effectRef>
          <a:fontRef idx="minor">
            <a:schemeClr val="tx1"/>
          </a:fontRef>
        </p:style>
      </p:cxnSp>
      <p:sp>
        <p:nvSpPr>
          <p:cNvPr id="4" name="Segnaposto numero diapositiva 3"/>
          <p:cNvSpPr>
            <a:spLocks noGrp="1"/>
          </p:cNvSpPr>
          <p:nvPr>
            <p:ph type="sldNum" sz="quarter" idx="12"/>
          </p:nvPr>
        </p:nvSpPr>
        <p:spPr>
          <a:xfrm>
            <a:off x="6542897" y="6156452"/>
            <a:ext cx="2133600" cy="365125"/>
          </a:xfrm>
        </p:spPr>
        <p:txBody>
          <a:bodyPr/>
          <a:lstStyle/>
          <a:p>
            <a:fld id="{B007B441-5312-499D-93C3-6E37886527FA}" type="slidenum">
              <a:rPr lang="it-IT" sz="1800">
                <a:solidFill>
                  <a:prstClr val="black"/>
                </a:solidFill>
              </a:rPr>
              <a:pPr/>
              <a:t>4</a:t>
            </a:fld>
            <a:endParaRPr lang="it-IT" sz="1800" dirty="0">
              <a:solidFill>
                <a:prstClr val="black"/>
              </a:solidFill>
            </a:endParaRPr>
          </a:p>
        </p:txBody>
      </p:sp>
    </p:spTree>
    <p:extLst>
      <p:ext uri="{BB962C8B-B14F-4D97-AF65-F5344CB8AC3E}">
        <p14:creationId xmlns:p14="http://schemas.microsoft.com/office/powerpoint/2010/main" val="524513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duotone>
              <a:schemeClr val="bg2">
                <a:shade val="45000"/>
                <a:satMod val="135000"/>
              </a:schemeClr>
              <a:prstClr val="white"/>
            </a:duotone>
          </a:blip>
          <a:srcRect l="2417" t="4225" r="71807" b="60564"/>
          <a:stretch>
            <a:fillRect/>
          </a:stretch>
        </p:blipFill>
        <p:spPr bwMode="auto">
          <a:xfrm>
            <a:off x="1511684" y="490182"/>
            <a:ext cx="6048623" cy="4725487"/>
          </a:xfrm>
          <a:prstGeom prst="rect">
            <a:avLst/>
          </a:prstGeom>
          <a:noFill/>
          <a:ln w="9525">
            <a:noFill/>
            <a:miter lim="800000"/>
            <a:headEnd/>
            <a:tailEnd/>
          </a:ln>
        </p:spPr>
      </p:pic>
      <p:sp>
        <p:nvSpPr>
          <p:cNvPr id="7" name="Rectangle 1"/>
          <p:cNvSpPr>
            <a:spLocks noChangeArrowheads="1"/>
          </p:cNvSpPr>
          <p:nvPr/>
        </p:nvSpPr>
        <p:spPr bwMode="auto">
          <a:xfrm>
            <a:off x="429828" y="2380672"/>
            <a:ext cx="8391847" cy="1754326"/>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en-US" sz="5400" b="1" dirty="0">
                <a:solidFill>
                  <a:schemeClr val="bg1">
                    <a:lumMod val="50000"/>
                  </a:schemeClr>
                </a:solidFill>
                <a:latin typeface="Arial" pitchFamily="34" charset="0"/>
                <a:ea typeface="Calibri" pitchFamily="34" charset="0"/>
                <a:cs typeface="Times New Roman" pitchFamily="18" charset="0"/>
              </a:rPr>
              <a:t>Case studies and examples</a:t>
            </a:r>
          </a:p>
        </p:txBody>
      </p:sp>
      <p:sp>
        <p:nvSpPr>
          <p:cNvPr id="6" name="Rettangolo 5"/>
          <p:cNvSpPr/>
          <p:nvPr/>
        </p:nvSpPr>
        <p:spPr>
          <a:xfrm>
            <a:off x="3347864" y="6336704"/>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oup 1"/>
          <p:cNvGrpSpPr>
            <a:grpSpLocks/>
          </p:cNvGrpSpPr>
          <p:nvPr/>
        </p:nvGrpSpPr>
        <p:grpSpPr bwMode="auto">
          <a:xfrm rot="5400000">
            <a:off x="4525169" y="2207245"/>
            <a:ext cx="73025" cy="8907463"/>
            <a:chOff x="0" y="0"/>
            <a:chExt cx="716" cy="16353"/>
          </a:xfrm>
        </p:grpSpPr>
        <p:grpSp>
          <p:nvGrpSpPr>
            <p:cNvPr id="3" name="Group 2"/>
            <p:cNvGrpSpPr>
              <a:grpSpLocks/>
            </p:cNvGrpSpPr>
            <p:nvPr/>
          </p:nvGrpSpPr>
          <p:grpSpPr bwMode="auto">
            <a:xfrm>
              <a:off x="0" y="0"/>
              <a:ext cx="716" cy="16353"/>
              <a:chOff x="0" y="0"/>
              <a:chExt cx="716" cy="16353"/>
            </a:xfrm>
          </p:grpSpPr>
          <p:sp>
            <p:nvSpPr>
              <p:cNvPr id="12"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cxnSp>
        <p:nvCxnSpPr>
          <p:cNvPr id="15" name="Connettore 1 14"/>
          <p:cNvCxnSpPr/>
          <p:nvPr/>
        </p:nvCxnSpPr>
        <p:spPr>
          <a:xfrm>
            <a:off x="3067052" y="4005064"/>
            <a:ext cx="3240088" cy="0"/>
          </a:xfrm>
          <a:prstGeom prst="line">
            <a:avLst/>
          </a:prstGeom>
        </p:spPr>
        <p:style>
          <a:lnRef idx="1">
            <a:schemeClr val="accent6"/>
          </a:lnRef>
          <a:fillRef idx="0">
            <a:schemeClr val="accent6"/>
          </a:fillRef>
          <a:effectRef idx="0">
            <a:schemeClr val="accent6"/>
          </a:effectRef>
          <a:fontRef idx="minor">
            <a:schemeClr val="tx1"/>
          </a:fontRef>
        </p:style>
      </p:cxnSp>
      <p:sp>
        <p:nvSpPr>
          <p:cNvPr id="13" name="Segnaposto numero diapositiva 12">
            <a:extLst>
              <a:ext uri="{FF2B5EF4-FFF2-40B4-BE49-F238E27FC236}">
                <a16:creationId xmlns:a16="http://schemas.microsoft.com/office/drawing/2014/main" id="{73D37888-8E57-49B6-AC5C-555E21C614CF}"/>
              </a:ext>
            </a:extLst>
          </p:cNvPr>
          <p:cNvSpPr txBox="1">
            <a:spLocks/>
          </p:cNvSpPr>
          <p:nvPr/>
        </p:nvSpPr>
        <p:spPr>
          <a:xfrm>
            <a:off x="6902896"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Berlin Sans FB Dem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smtClean="0">
                <a:solidFill>
                  <a:schemeClr val="tx1"/>
                </a:solidFill>
              </a:rPr>
              <a:pPr/>
              <a:t>40</a:t>
            </a:fld>
            <a:endParaRPr lang="it-IT" sz="1800" dirty="0">
              <a:solidFill>
                <a:schemeClr val="tx1"/>
              </a:solidFill>
            </a:endParaRPr>
          </a:p>
        </p:txBody>
      </p:sp>
    </p:spTree>
    <p:extLst>
      <p:ext uri="{BB962C8B-B14F-4D97-AF65-F5344CB8AC3E}">
        <p14:creationId xmlns:p14="http://schemas.microsoft.com/office/powerpoint/2010/main" val="4260299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Right Arrow 2"/>
          <p:cNvSpPr/>
          <p:nvPr/>
        </p:nvSpPr>
        <p:spPr>
          <a:xfrm>
            <a:off x="482736" y="3926459"/>
            <a:ext cx="8191783" cy="138482"/>
          </a:xfrm>
          <a:prstGeom prst="leftRightArrow">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6" name="Bevel 47"/>
          <p:cNvSpPr/>
          <p:nvPr/>
        </p:nvSpPr>
        <p:spPr>
          <a:xfrm>
            <a:off x="3916186" y="3915893"/>
            <a:ext cx="1157766" cy="276964"/>
          </a:xfrm>
          <a:prstGeom prst="beve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350" b="1" cap="small" dirty="0">
                <a:ln>
                  <a:solidFill>
                    <a:schemeClr val="tx1">
                      <a:lumMod val="85000"/>
                      <a:lumOff val="15000"/>
                    </a:schemeClr>
                  </a:solidFill>
                </a:ln>
                <a:solidFill>
                  <a:prstClr val="black"/>
                </a:solidFill>
              </a:rPr>
              <a:t>integrating</a:t>
            </a:r>
          </a:p>
        </p:txBody>
      </p:sp>
      <p:sp>
        <p:nvSpPr>
          <p:cNvPr id="77" name="Bevel 47"/>
          <p:cNvSpPr/>
          <p:nvPr/>
        </p:nvSpPr>
        <p:spPr>
          <a:xfrm>
            <a:off x="1885517" y="3887956"/>
            <a:ext cx="1157766" cy="276964"/>
          </a:xfrm>
          <a:prstGeom prst="beve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350" b="1" cap="small" dirty="0" err="1">
                <a:ln>
                  <a:solidFill>
                    <a:schemeClr val="tx1">
                      <a:lumMod val="85000"/>
                      <a:lumOff val="15000"/>
                    </a:schemeClr>
                  </a:solidFill>
                </a:ln>
                <a:solidFill>
                  <a:prstClr val="black"/>
                </a:solidFill>
              </a:rPr>
              <a:t>sharing</a:t>
            </a:r>
            <a:r>
              <a:rPr lang="it-IT" sz="1350" b="1" cap="small" dirty="0">
                <a:ln>
                  <a:solidFill>
                    <a:schemeClr val="tx1">
                      <a:lumMod val="85000"/>
                      <a:lumOff val="15000"/>
                    </a:schemeClr>
                  </a:solidFill>
                </a:ln>
                <a:solidFill>
                  <a:prstClr val="black"/>
                </a:solidFill>
              </a:rPr>
              <a:t> </a:t>
            </a:r>
          </a:p>
        </p:txBody>
      </p:sp>
      <p:sp>
        <p:nvSpPr>
          <p:cNvPr id="81" name="Bevel 2"/>
          <p:cNvSpPr/>
          <p:nvPr/>
        </p:nvSpPr>
        <p:spPr>
          <a:xfrm>
            <a:off x="5862016" y="3926459"/>
            <a:ext cx="1259581" cy="276964"/>
          </a:xfrm>
          <a:prstGeom prst="beve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b="1" cap="small" dirty="0" err="1">
                <a:ln>
                  <a:solidFill>
                    <a:schemeClr val="tx1">
                      <a:lumMod val="85000"/>
                      <a:lumOff val="15000"/>
                    </a:schemeClr>
                  </a:solidFill>
                </a:ln>
                <a:solidFill>
                  <a:schemeClr val="tx1"/>
                </a:solidFill>
              </a:rPr>
              <a:t>transforming</a:t>
            </a:r>
            <a:endParaRPr lang="it-IT" sz="1350" b="1" cap="small" dirty="0">
              <a:ln>
                <a:solidFill>
                  <a:schemeClr val="tx1">
                    <a:lumMod val="85000"/>
                    <a:lumOff val="15000"/>
                  </a:schemeClr>
                </a:solidFill>
              </a:ln>
              <a:solidFill>
                <a:schemeClr val="tx1"/>
              </a:solidFill>
            </a:endParaRPr>
          </a:p>
        </p:txBody>
      </p:sp>
      <p:cxnSp>
        <p:nvCxnSpPr>
          <p:cNvPr id="82" name="Connettore 2 30"/>
          <p:cNvCxnSpPr/>
          <p:nvPr/>
        </p:nvCxnSpPr>
        <p:spPr>
          <a:xfrm flipV="1">
            <a:off x="6094990" y="3377464"/>
            <a:ext cx="0" cy="340131"/>
          </a:xfrm>
          <a:prstGeom prst="straightConnector1">
            <a:avLst/>
          </a:prstGeom>
          <a:ln>
            <a:no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83" name="Connettore 2 54"/>
          <p:cNvCxnSpPr/>
          <p:nvPr/>
        </p:nvCxnSpPr>
        <p:spPr>
          <a:xfrm flipV="1">
            <a:off x="6101753" y="1801905"/>
            <a:ext cx="0" cy="340131"/>
          </a:xfrm>
          <a:prstGeom prst="straightConnector1">
            <a:avLst/>
          </a:prstGeom>
          <a:ln>
            <a:no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86" name="Connettore 2 54"/>
          <p:cNvCxnSpPr/>
          <p:nvPr/>
        </p:nvCxnSpPr>
        <p:spPr>
          <a:xfrm flipV="1">
            <a:off x="6096233" y="2635788"/>
            <a:ext cx="0" cy="340131"/>
          </a:xfrm>
          <a:prstGeom prst="straightConnector1">
            <a:avLst/>
          </a:prstGeom>
          <a:ln>
            <a:no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38" name="CasellaDiTesto 37"/>
          <p:cNvSpPr txBox="1"/>
          <p:nvPr/>
        </p:nvSpPr>
        <p:spPr>
          <a:xfrm>
            <a:off x="453961" y="2359060"/>
            <a:ext cx="1433063" cy="854080"/>
          </a:xfrm>
          <a:prstGeom prst="rect">
            <a:avLst/>
          </a:prstGeom>
          <a:noFill/>
          <a:ln>
            <a:noFill/>
          </a:ln>
        </p:spPr>
        <p:txBody>
          <a:bodyPr wrap="square" rtlCol="0">
            <a:spAutoFit/>
          </a:bodyPr>
          <a:lstStyle/>
          <a:p>
            <a:pPr algn="ctr"/>
            <a:r>
              <a:rPr lang="it-IT" sz="1650" cap="small" dirty="0" err="1">
                <a:ln>
                  <a:solidFill>
                    <a:srgbClr val="1B3055"/>
                  </a:solidFill>
                </a:ln>
                <a:solidFill>
                  <a:schemeClr val="accent1">
                    <a:lumMod val="75000"/>
                  </a:schemeClr>
                </a:solidFill>
              </a:rPr>
              <a:t>Acceptance</a:t>
            </a:r>
            <a:r>
              <a:rPr lang="it-IT" sz="1650" cap="small" dirty="0">
                <a:ln>
                  <a:solidFill>
                    <a:srgbClr val="1B3055"/>
                  </a:solidFill>
                </a:ln>
                <a:solidFill>
                  <a:schemeClr val="accent1">
                    <a:lumMod val="75000"/>
                  </a:schemeClr>
                </a:solidFill>
              </a:rPr>
              <a:t> of key </a:t>
            </a:r>
            <a:r>
              <a:rPr lang="it-IT" sz="1650" cap="small" dirty="0" err="1">
                <a:ln>
                  <a:solidFill>
                    <a:srgbClr val="1B3055"/>
                  </a:solidFill>
                </a:ln>
                <a:solidFill>
                  <a:schemeClr val="accent1">
                    <a:lumMod val="75000"/>
                  </a:schemeClr>
                </a:solidFill>
              </a:rPr>
              <a:t>Values</a:t>
            </a:r>
            <a:r>
              <a:rPr lang="it-IT" sz="1650" cap="small" dirty="0">
                <a:ln>
                  <a:solidFill>
                    <a:srgbClr val="1B3055"/>
                  </a:solidFill>
                </a:ln>
                <a:solidFill>
                  <a:schemeClr val="accent1">
                    <a:lumMod val="75000"/>
                  </a:schemeClr>
                </a:solidFill>
              </a:rPr>
              <a:t> &amp; </a:t>
            </a:r>
            <a:r>
              <a:rPr lang="it-IT" sz="1650" cap="small" dirty="0" err="1">
                <a:ln>
                  <a:solidFill>
                    <a:srgbClr val="1B3055"/>
                  </a:solidFill>
                </a:ln>
                <a:solidFill>
                  <a:schemeClr val="accent1">
                    <a:lumMod val="75000"/>
                  </a:schemeClr>
                </a:solidFill>
              </a:rPr>
              <a:t>Guidelines</a:t>
            </a:r>
            <a:endParaRPr lang="it-IT" sz="1650" cap="small" dirty="0">
              <a:ln>
                <a:solidFill>
                  <a:srgbClr val="1B3055"/>
                </a:solidFill>
              </a:ln>
              <a:solidFill>
                <a:schemeClr val="accent1">
                  <a:lumMod val="75000"/>
                </a:schemeClr>
              </a:solidFill>
            </a:endParaRPr>
          </a:p>
        </p:txBody>
      </p:sp>
      <p:sp>
        <p:nvSpPr>
          <p:cNvPr id="39" name="CasellaDiTesto 38"/>
          <p:cNvSpPr txBox="1"/>
          <p:nvPr/>
        </p:nvSpPr>
        <p:spPr>
          <a:xfrm>
            <a:off x="2987819" y="2317397"/>
            <a:ext cx="1520317" cy="854080"/>
          </a:xfrm>
          <a:prstGeom prst="rect">
            <a:avLst/>
          </a:prstGeom>
          <a:noFill/>
          <a:ln>
            <a:noFill/>
          </a:ln>
        </p:spPr>
        <p:txBody>
          <a:bodyPr wrap="square" rtlCol="0">
            <a:spAutoFit/>
          </a:bodyPr>
          <a:lstStyle/>
          <a:p>
            <a:pPr algn="ctr"/>
            <a:r>
              <a:rPr lang="it-IT" sz="1650" cap="small" dirty="0">
                <a:ln>
                  <a:solidFill>
                    <a:srgbClr val="1B3055"/>
                  </a:solidFill>
                </a:ln>
                <a:solidFill>
                  <a:schemeClr val="accent1">
                    <a:lumMod val="75000"/>
                  </a:schemeClr>
                </a:solidFill>
              </a:rPr>
              <a:t>Co-</a:t>
            </a:r>
            <a:r>
              <a:rPr lang="it-IT" sz="1650" cap="small" dirty="0" err="1">
                <a:ln>
                  <a:solidFill>
                    <a:srgbClr val="1B3055"/>
                  </a:solidFill>
                </a:ln>
                <a:solidFill>
                  <a:schemeClr val="accent1">
                    <a:lumMod val="75000"/>
                  </a:schemeClr>
                </a:solidFill>
              </a:rPr>
              <a:t>development</a:t>
            </a:r>
            <a:r>
              <a:rPr lang="it-IT" sz="1650" cap="small" dirty="0">
                <a:ln>
                  <a:solidFill>
                    <a:srgbClr val="1B3055"/>
                  </a:solidFill>
                </a:ln>
                <a:solidFill>
                  <a:schemeClr val="accent1">
                    <a:lumMod val="75000"/>
                  </a:schemeClr>
                </a:solidFill>
              </a:rPr>
              <a:t> of </a:t>
            </a:r>
            <a:r>
              <a:rPr lang="it-IT" sz="1650" cap="small" dirty="0" err="1">
                <a:ln>
                  <a:solidFill>
                    <a:srgbClr val="1B3055"/>
                  </a:solidFill>
                </a:ln>
                <a:solidFill>
                  <a:schemeClr val="accent1">
                    <a:lumMod val="75000"/>
                  </a:schemeClr>
                </a:solidFill>
              </a:rPr>
              <a:t>Didactic</a:t>
            </a:r>
            <a:r>
              <a:rPr lang="it-IT" sz="1650" cap="small" dirty="0">
                <a:ln>
                  <a:solidFill>
                    <a:srgbClr val="1B3055"/>
                  </a:solidFill>
                </a:ln>
                <a:solidFill>
                  <a:schemeClr val="accent1">
                    <a:lumMod val="75000"/>
                  </a:schemeClr>
                </a:solidFill>
              </a:rPr>
              <a:t> Activities</a:t>
            </a:r>
          </a:p>
        </p:txBody>
      </p:sp>
      <p:sp>
        <p:nvSpPr>
          <p:cNvPr id="43" name="CasellaDiTesto 42"/>
          <p:cNvSpPr txBox="1"/>
          <p:nvPr/>
        </p:nvSpPr>
        <p:spPr>
          <a:xfrm>
            <a:off x="5904092" y="2369518"/>
            <a:ext cx="1149706" cy="854080"/>
          </a:xfrm>
          <a:prstGeom prst="rect">
            <a:avLst/>
          </a:prstGeom>
          <a:noFill/>
          <a:ln>
            <a:noFill/>
          </a:ln>
        </p:spPr>
        <p:txBody>
          <a:bodyPr wrap="square" rtlCol="0">
            <a:spAutoFit/>
          </a:bodyPr>
          <a:lstStyle/>
          <a:p>
            <a:pPr algn="ctr"/>
            <a:r>
              <a:rPr lang="it-IT" sz="1650" cap="small" dirty="0">
                <a:ln>
                  <a:solidFill>
                    <a:srgbClr val="1B3055"/>
                  </a:solidFill>
                </a:ln>
                <a:solidFill>
                  <a:schemeClr val="accent1">
                    <a:lumMod val="75000"/>
                  </a:schemeClr>
                </a:solidFill>
              </a:rPr>
              <a:t>Joint Policy-Making</a:t>
            </a:r>
          </a:p>
        </p:txBody>
      </p:sp>
      <p:sp>
        <p:nvSpPr>
          <p:cNvPr id="98" name="CasellaDiTesto 97"/>
          <p:cNvSpPr txBox="1"/>
          <p:nvPr/>
        </p:nvSpPr>
        <p:spPr>
          <a:xfrm>
            <a:off x="6865205" y="2411715"/>
            <a:ext cx="2178114" cy="854080"/>
          </a:xfrm>
          <a:prstGeom prst="rect">
            <a:avLst/>
          </a:prstGeom>
          <a:noFill/>
          <a:ln>
            <a:noFill/>
          </a:ln>
        </p:spPr>
        <p:txBody>
          <a:bodyPr wrap="square" rtlCol="0">
            <a:spAutoFit/>
          </a:bodyPr>
          <a:lstStyle/>
          <a:p>
            <a:pPr algn="ctr"/>
            <a:r>
              <a:rPr lang="it-IT" sz="1650" cap="small" dirty="0">
                <a:ln>
                  <a:solidFill>
                    <a:srgbClr val="C00000"/>
                  </a:solidFill>
                </a:ln>
                <a:solidFill>
                  <a:schemeClr val="accent2">
                    <a:lumMod val="75000"/>
                  </a:schemeClr>
                </a:solidFill>
              </a:rPr>
              <a:t>Social </a:t>
            </a:r>
            <a:r>
              <a:rPr lang="it-IT" sz="1650" cap="small" dirty="0" err="1">
                <a:ln>
                  <a:solidFill>
                    <a:srgbClr val="C00000"/>
                  </a:solidFill>
                </a:ln>
                <a:solidFill>
                  <a:schemeClr val="accent2">
                    <a:lumMod val="75000"/>
                  </a:schemeClr>
                </a:solidFill>
              </a:rPr>
              <a:t>Practices</a:t>
            </a:r>
            <a:endParaRPr lang="it-IT" sz="1650" cap="small" dirty="0">
              <a:ln>
                <a:solidFill>
                  <a:srgbClr val="C00000"/>
                </a:solidFill>
              </a:ln>
              <a:solidFill>
                <a:schemeClr val="accent2">
                  <a:lumMod val="75000"/>
                </a:schemeClr>
              </a:solidFill>
            </a:endParaRPr>
          </a:p>
          <a:p>
            <a:pPr algn="ctr"/>
            <a:r>
              <a:rPr lang="it-IT" sz="1650" cap="small" dirty="0">
                <a:ln>
                  <a:solidFill>
                    <a:srgbClr val="C00000"/>
                  </a:solidFill>
                </a:ln>
                <a:solidFill>
                  <a:schemeClr val="accent2">
                    <a:lumMod val="75000"/>
                  </a:schemeClr>
                </a:solidFill>
              </a:rPr>
              <a:t>(Engagement, Social </a:t>
            </a:r>
            <a:r>
              <a:rPr lang="it-IT" sz="1650" cap="small" dirty="0" err="1">
                <a:ln>
                  <a:solidFill>
                    <a:srgbClr val="C00000"/>
                  </a:solidFill>
                </a:ln>
                <a:solidFill>
                  <a:schemeClr val="accent2">
                    <a:lumMod val="75000"/>
                  </a:schemeClr>
                </a:solidFill>
              </a:rPr>
              <a:t>Inclusion</a:t>
            </a:r>
            <a:r>
              <a:rPr lang="it-IT" sz="1650" cap="small" dirty="0">
                <a:ln>
                  <a:solidFill>
                    <a:srgbClr val="C00000"/>
                  </a:solidFill>
                </a:ln>
                <a:solidFill>
                  <a:schemeClr val="accent2">
                    <a:lumMod val="75000"/>
                  </a:schemeClr>
                </a:solidFill>
              </a:rPr>
              <a:t>, </a:t>
            </a:r>
            <a:r>
              <a:rPr lang="it-IT" sz="1650" cap="small" dirty="0" err="1">
                <a:ln>
                  <a:solidFill>
                    <a:srgbClr val="C00000"/>
                  </a:solidFill>
                </a:ln>
                <a:solidFill>
                  <a:schemeClr val="accent2">
                    <a:lumMod val="75000"/>
                  </a:schemeClr>
                </a:solidFill>
              </a:rPr>
              <a:t>E.democracy</a:t>
            </a:r>
            <a:r>
              <a:rPr lang="it-IT" sz="1650" cap="small" dirty="0">
                <a:ln>
                  <a:solidFill>
                    <a:srgbClr val="C00000"/>
                  </a:solidFill>
                </a:ln>
                <a:solidFill>
                  <a:schemeClr val="accent2">
                    <a:lumMod val="75000"/>
                  </a:schemeClr>
                </a:solidFill>
              </a:rPr>
              <a:t>) </a:t>
            </a:r>
          </a:p>
        </p:txBody>
      </p:sp>
      <p:sp>
        <p:nvSpPr>
          <p:cNvPr id="50" name="CasellaDiTesto 49"/>
          <p:cNvSpPr txBox="1"/>
          <p:nvPr/>
        </p:nvSpPr>
        <p:spPr>
          <a:xfrm>
            <a:off x="4375374" y="2387428"/>
            <a:ext cx="1678630" cy="854080"/>
          </a:xfrm>
          <a:prstGeom prst="rect">
            <a:avLst/>
          </a:prstGeom>
          <a:noFill/>
          <a:ln>
            <a:noFill/>
          </a:ln>
        </p:spPr>
        <p:txBody>
          <a:bodyPr wrap="square" rtlCol="0">
            <a:spAutoFit/>
          </a:bodyPr>
          <a:lstStyle/>
          <a:p>
            <a:pPr algn="ctr"/>
            <a:r>
              <a:rPr lang="it-IT" sz="1650" cap="small" dirty="0" err="1">
                <a:ln>
                  <a:solidFill>
                    <a:srgbClr val="C00000"/>
                  </a:solidFill>
                </a:ln>
                <a:solidFill>
                  <a:schemeClr val="accent2">
                    <a:lumMod val="75000"/>
                  </a:schemeClr>
                </a:solidFill>
              </a:rPr>
              <a:t>Reconfiguring</a:t>
            </a:r>
            <a:r>
              <a:rPr lang="it-IT" sz="1650" cap="small" dirty="0">
                <a:ln>
                  <a:solidFill>
                    <a:srgbClr val="C00000"/>
                  </a:solidFill>
                </a:ln>
                <a:solidFill>
                  <a:schemeClr val="accent2">
                    <a:lumMod val="75000"/>
                  </a:schemeClr>
                </a:solidFill>
              </a:rPr>
              <a:t> Learning Experience</a:t>
            </a:r>
          </a:p>
        </p:txBody>
      </p:sp>
      <p:sp>
        <p:nvSpPr>
          <p:cNvPr id="46" name="CasellaDiTesto 45"/>
          <p:cNvSpPr txBox="1"/>
          <p:nvPr/>
        </p:nvSpPr>
        <p:spPr>
          <a:xfrm>
            <a:off x="1719468" y="2515590"/>
            <a:ext cx="1470689" cy="346249"/>
          </a:xfrm>
          <a:prstGeom prst="rect">
            <a:avLst/>
          </a:prstGeom>
          <a:noFill/>
          <a:ln>
            <a:noFill/>
          </a:ln>
        </p:spPr>
        <p:txBody>
          <a:bodyPr wrap="square" rtlCol="0">
            <a:spAutoFit/>
          </a:bodyPr>
          <a:lstStyle/>
          <a:p>
            <a:pPr algn="ctr"/>
            <a:r>
              <a:rPr lang="it-IT" sz="1650" cap="small" dirty="0">
                <a:ln>
                  <a:solidFill>
                    <a:srgbClr val="C00000"/>
                  </a:solidFill>
                </a:ln>
                <a:solidFill>
                  <a:schemeClr val="accent2">
                    <a:lumMod val="75000"/>
                  </a:schemeClr>
                </a:solidFill>
              </a:rPr>
              <a:t>Interactions</a:t>
            </a:r>
          </a:p>
        </p:txBody>
      </p:sp>
      <p:sp>
        <p:nvSpPr>
          <p:cNvPr id="47" name="CasellaDiTesto 46"/>
          <p:cNvSpPr txBox="1"/>
          <p:nvPr/>
        </p:nvSpPr>
        <p:spPr>
          <a:xfrm>
            <a:off x="5679465" y="3159584"/>
            <a:ext cx="3207476" cy="784830"/>
          </a:xfrm>
          <a:prstGeom prst="rect">
            <a:avLst/>
          </a:prstGeom>
          <a:noFill/>
          <a:ln>
            <a:noFill/>
          </a:ln>
        </p:spPr>
        <p:txBody>
          <a:bodyPr wrap="square" rtlCol="0">
            <a:spAutoFit/>
          </a:bodyPr>
          <a:lstStyle/>
          <a:p>
            <a:pPr algn="ctr"/>
            <a:r>
              <a:rPr lang="it-IT" sz="1500" cap="small" dirty="0">
                <a:ln>
                  <a:solidFill>
                    <a:srgbClr val="00863D"/>
                  </a:solidFill>
                </a:ln>
                <a:solidFill>
                  <a:schemeClr val="accent6">
                    <a:lumMod val="60000"/>
                    <a:lumOff val="40000"/>
                  </a:schemeClr>
                </a:solidFill>
              </a:rPr>
              <a:t>New </a:t>
            </a:r>
            <a:r>
              <a:rPr lang="it-IT" sz="1500" cap="small" dirty="0" err="1">
                <a:ln>
                  <a:solidFill>
                    <a:srgbClr val="00863D"/>
                  </a:solidFill>
                </a:ln>
                <a:solidFill>
                  <a:schemeClr val="accent6">
                    <a:lumMod val="60000"/>
                    <a:lumOff val="40000"/>
                  </a:schemeClr>
                </a:solidFill>
              </a:rPr>
              <a:t>Practices</a:t>
            </a:r>
            <a:r>
              <a:rPr lang="it-IT" sz="1500" cap="small" dirty="0">
                <a:ln>
                  <a:solidFill>
                    <a:srgbClr val="00863D"/>
                  </a:solidFill>
                </a:ln>
                <a:solidFill>
                  <a:schemeClr val="accent6">
                    <a:lumMod val="60000"/>
                    <a:lumOff val="40000"/>
                  </a:schemeClr>
                </a:solidFill>
              </a:rPr>
              <a:t>, Value Models, </a:t>
            </a:r>
            <a:r>
              <a:rPr lang="it-IT" sz="1500" cap="small" dirty="0" err="1">
                <a:ln>
                  <a:solidFill>
                    <a:srgbClr val="00863D"/>
                  </a:solidFill>
                </a:ln>
                <a:solidFill>
                  <a:schemeClr val="accent6">
                    <a:lumMod val="60000"/>
                    <a:lumOff val="40000"/>
                  </a:schemeClr>
                </a:solidFill>
              </a:rPr>
              <a:t>Modalities</a:t>
            </a:r>
            <a:r>
              <a:rPr lang="it-IT" sz="1500" cap="small" dirty="0">
                <a:ln>
                  <a:solidFill>
                    <a:srgbClr val="00863D"/>
                  </a:solidFill>
                </a:ln>
                <a:solidFill>
                  <a:schemeClr val="accent6">
                    <a:lumMod val="60000"/>
                    <a:lumOff val="40000"/>
                  </a:schemeClr>
                </a:solidFill>
              </a:rPr>
              <a:t> to </a:t>
            </a:r>
            <a:r>
              <a:rPr lang="it-IT" sz="1500" cap="small" dirty="0" err="1">
                <a:ln>
                  <a:solidFill>
                    <a:srgbClr val="00863D"/>
                  </a:solidFill>
                </a:ln>
                <a:solidFill>
                  <a:schemeClr val="accent6">
                    <a:lumMod val="60000"/>
                    <a:lumOff val="40000"/>
                  </a:schemeClr>
                </a:solidFill>
              </a:rPr>
              <a:t>Manage</a:t>
            </a:r>
            <a:r>
              <a:rPr lang="it-IT" sz="1500" cap="small" dirty="0">
                <a:ln>
                  <a:solidFill>
                    <a:srgbClr val="00863D"/>
                  </a:solidFill>
                </a:ln>
                <a:solidFill>
                  <a:schemeClr val="accent6">
                    <a:lumMod val="60000"/>
                    <a:lumOff val="40000"/>
                  </a:schemeClr>
                </a:solidFill>
              </a:rPr>
              <a:t> Public Services,</a:t>
            </a:r>
            <a:r>
              <a:rPr lang="it-IT" sz="1500" cap="small" dirty="0">
                <a:ln>
                  <a:solidFill>
                    <a:srgbClr val="00863D"/>
                  </a:solidFill>
                </a:ln>
                <a:solidFill>
                  <a:schemeClr val="accent6">
                    <a:lumMod val="60000"/>
                    <a:lumOff val="40000"/>
                  </a:schemeClr>
                </a:solidFill>
                <a:cs typeface="Times New Roman"/>
              </a:rPr>
              <a:t> Development of Talents</a:t>
            </a:r>
            <a:endParaRPr lang="it-IT" sz="1500" cap="small" dirty="0">
              <a:ln>
                <a:solidFill>
                  <a:srgbClr val="00863D"/>
                </a:solidFill>
              </a:ln>
              <a:solidFill>
                <a:schemeClr val="accent6">
                  <a:lumMod val="60000"/>
                  <a:lumOff val="40000"/>
                </a:schemeClr>
              </a:solidFill>
            </a:endParaRPr>
          </a:p>
        </p:txBody>
      </p:sp>
      <p:sp>
        <p:nvSpPr>
          <p:cNvPr id="51" name="CasellaDiTesto 50"/>
          <p:cNvSpPr txBox="1"/>
          <p:nvPr/>
        </p:nvSpPr>
        <p:spPr>
          <a:xfrm>
            <a:off x="3378324" y="3331827"/>
            <a:ext cx="2191151" cy="600164"/>
          </a:xfrm>
          <a:prstGeom prst="rect">
            <a:avLst/>
          </a:prstGeom>
          <a:noFill/>
          <a:ln>
            <a:noFill/>
          </a:ln>
        </p:spPr>
        <p:txBody>
          <a:bodyPr wrap="square" rtlCol="0">
            <a:spAutoFit/>
          </a:bodyPr>
          <a:lstStyle/>
          <a:p>
            <a:pPr algn="ctr"/>
            <a:r>
              <a:rPr lang="it-IT" sz="1650" cap="small" dirty="0">
                <a:ln>
                  <a:solidFill>
                    <a:srgbClr val="00863D"/>
                  </a:solidFill>
                </a:ln>
                <a:solidFill>
                  <a:schemeClr val="accent6">
                    <a:lumMod val="60000"/>
                    <a:lumOff val="40000"/>
                  </a:schemeClr>
                </a:solidFill>
              </a:rPr>
              <a:t>New </a:t>
            </a:r>
            <a:r>
              <a:rPr lang="it-IT" sz="1650" cap="small" dirty="0" err="1">
                <a:ln>
                  <a:solidFill>
                    <a:srgbClr val="00863D"/>
                  </a:solidFill>
                </a:ln>
                <a:solidFill>
                  <a:schemeClr val="accent6">
                    <a:lumMod val="60000"/>
                    <a:lumOff val="40000"/>
                  </a:schemeClr>
                </a:solidFill>
              </a:rPr>
              <a:t>competencies</a:t>
            </a:r>
            <a:r>
              <a:rPr lang="it-IT" sz="1650" cap="small" dirty="0">
                <a:ln>
                  <a:solidFill>
                    <a:srgbClr val="00863D"/>
                  </a:solidFill>
                </a:ln>
                <a:solidFill>
                  <a:schemeClr val="accent6">
                    <a:lumMod val="60000"/>
                    <a:lumOff val="40000"/>
                  </a:schemeClr>
                </a:solidFill>
              </a:rPr>
              <a:t>- Skills</a:t>
            </a:r>
          </a:p>
        </p:txBody>
      </p:sp>
      <p:sp>
        <p:nvSpPr>
          <p:cNvPr id="99" name="CasellaDiTesto 98"/>
          <p:cNvSpPr txBox="1"/>
          <p:nvPr/>
        </p:nvSpPr>
        <p:spPr>
          <a:xfrm>
            <a:off x="1626574" y="3020374"/>
            <a:ext cx="1777059" cy="854080"/>
          </a:xfrm>
          <a:prstGeom prst="rect">
            <a:avLst/>
          </a:prstGeom>
          <a:noFill/>
          <a:ln>
            <a:noFill/>
          </a:ln>
        </p:spPr>
        <p:txBody>
          <a:bodyPr wrap="square" rtlCol="0">
            <a:spAutoFit/>
          </a:bodyPr>
          <a:lstStyle/>
          <a:p>
            <a:pPr algn="ctr"/>
            <a:r>
              <a:rPr lang="it-IT" sz="1650" cap="small" dirty="0">
                <a:ln>
                  <a:solidFill>
                    <a:srgbClr val="00863D"/>
                  </a:solidFill>
                </a:ln>
                <a:solidFill>
                  <a:schemeClr val="accent6">
                    <a:lumMod val="60000"/>
                    <a:lumOff val="40000"/>
                  </a:schemeClr>
                </a:solidFill>
              </a:rPr>
              <a:t>Information </a:t>
            </a:r>
            <a:r>
              <a:rPr lang="it-IT" sz="1650" cap="small" dirty="0" err="1">
                <a:ln>
                  <a:solidFill>
                    <a:srgbClr val="00863D"/>
                  </a:solidFill>
                </a:ln>
                <a:solidFill>
                  <a:schemeClr val="accent6">
                    <a:lumMod val="60000"/>
                    <a:lumOff val="40000"/>
                  </a:schemeClr>
                </a:solidFill>
              </a:rPr>
              <a:t>about</a:t>
            </a:r>
            <a:r>
              <a:rPr lang="it-IT" sz="1650" cap="small" dirty="0">
                <a:ln>
                  <a:solidFill>
                    <a:srgbClr val="00863D"/>
                  </a:solidFill>
                </a:ln>
                <a:solidFill>
                  <a:schemeClr val="accent6">
                    <a:lumMod val="60000"/>
                    <a:lumOff val="40000"/>
                  </a:schemeClr>
                </a:solidFill>
              </a:rPr>
              <a:t> </a:t>
            </a:r>
            <a:r>
              <a:rPr lang="it-IT" sz="1650" cap="small" dirty="0" err="1">
                <a:ln>
                  <a:solidFill>
                    <a:srgbClr val="00863D"/>
                  </a:solidFill>
                </a:ln>
                <a:solidFill>
                  <a:schemeClr val="accent6">
                    <a:lumMod val="60000"/>
                    <a:lumOff val="40000"/>
                  </a:schemeClr>
                </a:solidFill>
              </a:rPr>
              <a:t>Programme</a:t>
            </a:r>
            <a:r>
              <a:rPr lang="it-IT" sz="1650" cap="small" dirty="0">
                <a:ln>
                  <a:solidFill>
                    <a:srgbClr val="00863D"/>
                  </a:solidFill>
                </a:ln>
                <a:solidFill>
                  <a:schemeClr val="accent6">
                    <a:lumMod val="60000"/>
                    <a:lumOff val="40000"/>
                  </a:schemeClr>
                </a:solidFill>
              </a:rPr>
              <a:t> and Policies</a:t>
            </a:r>
          </a:p>
        </p:txBody>
      </p:sp>
      <p:sp>
        <p:nvSpPr>
          <p:cNvPr id="100" name="Titolo 1"/>
          <p:cNvSpPr txBox="1">
            <a:spLocks/>
          </p:cNvSpPr>
          <p:nvPr/>
        </p:nvSpPr>
        <p:spPr>
          <a:xfrm>
            <a:off x="667730" y="556822"/>
            <a:ext cx="7886700" cy="484184"/>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000" b="1" dirty="0">
                <a:solidFill>
                  <a:schemeClr val="bg1">
                    <a:lumMod val="65000"/>
                  </a:schemeClr>
                </a:solidFill>
              </a:rPr>
              <a:t>Case study: </a:t>
            </a:r>
            <a:r>
              <a:rPr lang="it-IT" sz="4000" b="1" dirty="0" err="1">
                <a:solidFill>
                  <a:schemeClr val="accent6">
                    <a:lumMod val="60000"/>
                    <a:lumOff val="40000"/>
                  </a:schemeClr>
                </a:solidFill>
              </a:rPr>
              <a:t>Education</a:t>
            </a:r>
            <a:r>
              <a:rPr lang="it-IT" sz="4000" b="1" dirty="0">
                <a:solidFill>
                  <a:schemeClr val="accent6">
                    <a:lumMod val="60000"/>
                    <a:lumOff val="40000"/>
                  </a:schemeClr>
                </a:solidFill>
              </a:rPr>
              <a:t> </a:t>
            </a:r>
            <a:r>
              <a:rPr lang="it-IT" sz="4000" b="1" dirty="0" err="1">
                <a:solidFill>
                  <a:schemeClr val="accent6">
                    <a:lumMod val="60000"/>
                    <a:lumOff val="40000"/>
                  </a:schemeClr>
                </a:solidFill>
              </a:rPr>
              <a:t>ecosystem</a:t>
            </a:r>
            <a:endParaRPr lang="it-IT" sz="4000" b="1" dirty="0">
              <a:solidFill>
                <a:schemeClr val="accent6">
                  <a:lumMod val="60000"/>
                  <a:lumOff val="40000"/>
                </a:schemeClr>
              </a:solidFill>
            </a:endParaRPr>
          </a:p>
        </p:txBody>
      </p:sp>
      <p:sp>
        <p:nvSpPr>
          <p:cNvPr id="17" name="CasellaDiTesto 16"/>
          <p:cNvSpPr txBox="1"/>
          <p:nvPr/>
        </p:nvSpPr>
        <p:spPr>
          <a:xfrm>
            <a:off x="5691930" y="4227482"/>
            <a:ext cx="1574029" cy="553998"/>
          </a:xfrm>
          <a:prstGeom prst="rect">
            <a:avLst/>
          </a:prstGeom>
          <a:noFill/>
        </p:spPr>
        <p:txBody>
          <a:bodyPr wrap="square" rtlCol="0">
            <a:spAutoFit/>
          </a:bodyPr>
          <a:lstStyle/>
          <a:p>
            <a:pPr algn="ctr"/>
            <a:r>
              <a:rPr lang="it-IT" sz="1500" b="1" cap="all" dirty="0"/>
              <a:t>(co-) innovation</a:t>
            </a:r>
            <a:endParaRPr lang="en-GB" sz="1500" b="1" cap="all" dirty="0"/>
          </a:p>
        </p:txBody>
      </p:sp>
      <p:sp>
        <p:nvSpPr>
          <p:cNvPr id="58" name="CasellaDiTesto 57"/>
          <p:cNvSpPr txBox="1"/>
          <p:nvPr/>
        </p:nvSpPr>
        <p:spPr>
          <a:xfrm>
            <a:off x="1098205" y="4305494"/>
            <a:ext cx="2732390" cy="784830"/>
          </a:xfrm>
          <a:prstGeom prst="rect">
            <a:avLst/>
          </a:prstGeom>
          <a:noFill/>
          <a:ln w="19050">
            <a:noFill/>
            <a:prstDash val="lgDashDotDot"/>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1500" b="1" dirty="0" err="1"/>
              <a:t>Alining</a:t>
            </a:r>
            <a:r>
              <a:rPr lang="it-IT" sz="1500" b="1" dirty="0"/>
              <a:t> </a:t>
            </a:r>
            <a:r>
              <a:rPr lang="it-IT" sz="1500" b="1" dirty="0" err="1"/>
              <a:t>individual</a:t>
            </a:r>
            <a:r>
              <a:rPr lang="it-IT" sz="1500" b="1" dirty="0"/>
              <a:t> </a:t>
            </a:r>
            <a:r>
              <a:rPr lang="it-IT" sz="1500" b="1" dirty="0" err="1"/>
              <a:t>values-objectives</a:t>
            </a:r>
            <a:r>
              <a:rPr lang="it-IT" sz="1500" b="1" dirty="0"/>
              <a:t>/ ECOSYSTEMS </a:t>
            </a:r>
            <a:r>
              <a:rPr lang="it-IT" sz="1500" b="1" dirty="0" err="1"/>
              <a:t>finalities</a:t>
            </a:r>
            <a:r>
              <a:rPr lang="it-IT" sz="1500" b="1" dirty="0"/>
              <a:t> and goals</a:t>
            </a:r>
          </a:p>
        </p:txBody>
      </p:sp>
      <p:sp>
        <p:nvSpPr>
          <p:cNvPr id="4" name="Oval 3"/>
          <p:cNvSpPr/>
          <p:nvPr/>
        </p:nvSpPr>
        <p:spPr>
          <a:xfrm>
            <a:off x="1652435" y="1810608"/>
            <a:ext cx="2958645" cy="17753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4" name="Oval 33"/>
          <p:cNvSpPr/>
          <p:nvPr/>
        </p:nvSpPr>
        <p:spPr>
          <a:xfrm>
            <a:off x="2829219" y="1858554"/>
            <a:ext cx="2962666" cy="18387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5" name="Oval 34"/>
          <p:cNvSpPr/>
          <p:nvPr/>
        </p:nvSpPr>
        <p:spPr>
          <a:xfrm>
            <a:off x="453961" y="1876498"/>
            <a:ext cx="2722849" cy="17687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6" name="Oval 35"/>
          <p:cNvSpPr/>
          <p:nvPr/>
        </p:nvSpPr>
        <p:spPr>
          <a:xfrm>
            <a:off x="4162952" y="1897057"/>
            <a:ext cx="2958645" cy="17753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7" name="Oval 36"/>
          <p:cNvSpPr/>
          <p:nvPr/>
        </p:nvSpPr>
        <p:spPr>
          <a:xfrm>
            <a:off x="5462267" y="1949889"/>
            <a:ext cx="2958645" cy="17753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40" name="CasellaDiTesto 16"/>
          <p:cNvSpPr txBox="1"/>
          <p:nvPr/>
        </p:nvSpPr>
        <p:spPr>
          <a:xfrm>
            <a:off x="3686886" y="4192857"/>
            <a:ext cx="1574029" cy="323165"/>
          </a:xfrm>
          <a:prstGeom prst="rect">
            <a:avLst/>
          </a:prstGeom>
          <a:noFill/>
        </p:spPr>
        <p:txBody>
          <a:bodyPr wrap="square" rtlCol="0">
            <a:spAutoFit/>
          </a:bodyPr>
          <a:lstStyle/>
          <a:p>
            <a:pPr algn="ctr"/>
            <a:r>
              <a:rPr lang="it-IT" sz="1500" b="1" cap="all" dirty="0"/>
              <a:t>(co-) learning</a:t>
            </a:r>
            <a:endParaRPr lang="en-GB" sz="1500" b="1" cap="all" dirty="0"/>
          </a:p>
        </p:txBody>
      </p:sp>
      <p:pic>
        <p:nvPicPr>
          <p:cNvPr id="41" name="Picture 4" descr="Risultati immagini per education icona"/>
          <p:cNvPicPr>
            <a:picLocks noChangeAspect="1" noChangeArrowheads="1"/>
          </p:cNvPicPr>
          <p:nvPr/>
        </p:nvPicPr>
        <p:blipFill rotWithShape="1">
          <a:blip r:embed="rId3">
            <a:extLst>
              <a:ext uri="{28A0092B-C50C-407E-A947-70E740481C1C}">
                <a14:useLocalDpi xmlns:a14="http://schemas.microsoft.com/office/drawing/2010/main" val="0"/>
              </a:ext>
            </a:extLst>
          </a:blip>
          <a:srcRect t="1" r="69641" b="69134"/>
          <a:stretch/>
        </p:blipFill>
        <p:spPr bwMode="auto">
          <a:xfrm>
            <a:off x="2026930" y="5012456"/>
            <a:ext cx="874940" cy="83616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Risultati immagini per education icona"/>
          <p:cNvPicPr>
            <a:picLocks noChangeAspect="1" noChangeArrowheads="1"/>
          </p:cNvPicPr>
          <p:nvPr/>
        </p:nvPicPr>
        <p:blipFill rotWithShape="1">
          <a:blip r:embed="rId3">
            <a:extLst>
              <a:ext uri="{28A0092B-C50C-407E-A947-70E740481C1C}">
                <a14:useLocalDpi xmlns:a14="http://schemas.microsoft.com/office/drawing/2010/main" val="0"/>
              </a:ext>
            </a:extLst>
          </a:blip>
          <a:srcRect l="38034" t="2070" r="33102" b="69170"/>
          <a:stretch/>
        </p:blipFill>
        <p:spPr bwMode="auto">
          <a:xfrm>
            <a:off x="4156063" y="4491582"/>
            <a:ext cx="831873" cy="77910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Risultati immagini per education icona"/>
          <p:cNvPicPr>
            <a:picLocks noChangeAspect="1" noChangeArrowheads="1"/>
          </p:cNvPicPr>
          <p:nvPr/>
        </p:nvPicPr>
        <p:blipFill rotWithShape="1">
          <a:blip r:embed="rId3">
            <a:extLst>
              <a:ext uri="{28A0092B-C50C-407E-A947-70E740481C1C}">
                <a14:useLocalDpi xmlns:a14="http://schemas.microsoft.com/office/drawing/2010/main" val="0"/>
              </a:ext>
            </a:extLst>
          </a:blip>
          <a:srcRect l="67839" t="37703" r="1252" b="38980"/>
          <a:stretch/>
        </p:blipFill>
        <p:spPr bwMode="auto">
          <a:xfrm>
            <a:off x="6014230" y="5074516"/>
            <a:ext cx="890798" cy="631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65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9"/>
                                          </p:stCondLst>
                                        </p:cTn>
                                        <p:tgtEl>
                                          <p:spTgt spid="39"/>
                                        </p:tgtEl>
                                        <p:attrNameLst>
                                          <p:attrName>style.visibility</p:attrName>
                                        </p:attrNameLst>
                                      </p:cBhvr>
                                      <p:to>
                                        <p:strVal val="visible"/>
                                      </p:to>
                                    </p:set>
                                  </p:childTnLst>
                                </p:cTn>
                              </p:par>
                            </p:childTnLst>
                          </p:cTn>
                        </p:par>
                        <p:par>
                          <p:cTn id="25" fill="hold">
                            <p:stCondLst>
                              <p:cond delay="10"/>
                            </p:stCondLst>
                            <p:childTnLst>
                              <p:par>
                                <p:cTn id="26" presetID="1" presetClass="entr" presetSubtype="0" fill="hold" grpId="0" nodeType="afterEffect">
                                  <p:stCondLst>
                                    <p:cond delay="0"/>
                                  </p:stCondLst>
                                  <p:childTnLst>
                                    <p:set>
                                      <p:cBhvr>
                                        <p:cTn id="27" dur="1" fill="hold">
                                          <p:stCondLst>
                                            <p:cond delay="9"/>
                                          </p:stCondLst>
                                        </p:cTn>
                                        <p:tgtEl>
                                          <p:spTgt spid="7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9"/>
                                          </p:stCondLst>
                                        </p:cTn>
                                        <p:tgtEl>
                                          <p:spTgt spid="4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9"/>
                                          </p:stCondLst>
                                        </p:cTn>
                                        <p:tgtEl>
                                          <p:spTgt spid="3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9"/>
                                          </p:stCondLst>
                                        </p:cTn>
                                        <p:tgtEl>
                                          <p:spTgt spid="36"/>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9"/>
                                          </p:stCondLst>
                                        </p:cTn>
                                        <p:tgtEl>
                                          <p:spTgt spid="5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9"/>
                                          </p:stCondLst>
                                        </p:cTn>
                                        <p:tgtEl>
                                          <p:spTgt spid="9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9"/>
                                          </p:stCondLst>
                                        </p:cTn>
                                        <p:tgtEl>
                                          <p:spTgt spid="8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9"/>
                                          </p:stCondLst>
                                        </p:cTn>
                                        <p:tgtEl>
                                          <p:spTgt spid="4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9"/>
                                          </p:stCondLst>
                                        </p:cTn>
                                        <p:tgtEl>
                                          <p:spTgt spid="83"/>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9"/>
                                          </p:stCondLst>
                                        </p:cTn>
                                        <p:tgtEl>
                                          <p:spTgt spid="86"/>
                                        </p:tgtEl>
                                        <p:attrNameLst>
                                          <p:attrName>style.visibility</p:attrName>
                                        </p:attrNameLst>
                                      </p:cBhvr>
                                      <p:to>
                                        <p:strVal val="visible"/>
                                      </p:to>
                                    </p:set>
                                  </p:childTnLst>
                                </p:cTn>
                              </p:par>
                            </p:childTnLst>
                          </p:cTn>
                        </p:par>
                        <p:par>
                          <p:cTn id="50" fill="hold">
                            <p:stCondLst>
                              <p:cond delay="10"/>
                            </p:stCondLst>
                            <p:childTnLst>
                              <p:par>
                                <p:cTn id="51" presetID="1" presetClass="entr" presetSubtype="0" fill="hold" grpId="0" nodeType="afterEffect">
                                  <p:stCondLst>
                                    <p:cond delay="0"/>
                                  </p:stCondLst>
                                  <p:childTnLst>
                                    <p:set>
                                      <p:cBhvr>
                                        <p:cTn id="52" dur="1" fill="hold">
                                          <p:stCondLst>
                                            <p:cond delay="9"/>
                                          </p:stCondLst>
                                        </p:cTn>
                                        <p:tgtEl>
                                          <p:spTgt spid="8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9"/>
                                          </p:stCondLst>
                                        </p:cTn>
                                        <p:tgtEl>
                                          <p:spTgt spid="4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9"/>
                                          </p:stCondLst>
                                        </p:cTn>
                                        <p:tgtEl>
                                          <p:spTgt spid="5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9"/>
                                          </p:stCondLst>
                                        </p:cTn>
                                        <p:tgtEl>
                                          <p:spTgt spid="9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9"/>
                                          </p:stCondLst>
                                        </p:cTn>
                                        <p:tgtEl>
                                          <p:spTgt spid="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6" grpId="0" animBg="1"/>
      <p:bldP spid="77" grpId="0" animBg="1"/>
      <p:bldP spid="81" grpId="0" animBg="1"/>
      <p:bldP spid="38" grpId="0"/>
      <p:bldP spid="39" grpId="0"/>
      <p:bldP spid="43" grpId="0"/>
      <p:bldP spid="98" grpId="0"/>
      <p:bldP spid="50" grpId="0"/>
      <p:bldP spid="46" grpId="0"/>
      <p:bldP spid="47" grpId="0"/>
      <p:bldP spid="51" grpId="0"/>
      <p:bldP spid="99" grpId="0"/>
      <p:bldP spid="17" grpId="0"/>
      <p:bldP spid="58" grpId="0"/>
      <p:bldP spid="4" grpId="0" animBg="1"/>
      <p:bldP spid="34" grpId="0" animBg="1"/>
      <p:bldP spid="35" grpId="0" animBg="1"/>
      <p:bldP spid="36" grpId="0" animBg="1"/>
      <p:bldP spid="37" grpId="0" animBg="1"/>
      <p:bldP spid="4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513373" y="1055845"/>
            <a:ext cx="709228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b="0" i="0" u="none" strike="noStrike" cap="none" normalizeH="0" baseline="0" dirty="0">
                <a:ln>
                  <a:noFill/>
                </a:ln>
                <a:solidFill>
                  <a:schemeClr val="tx1"/>
                </a:solidFill>
                <a:effectLst/>
                <a:latin typeface="+mj-lt"/>
                <a:ea typeface="Calibri" pitchFamily="34" charset="0"/>
                <a:cs typeface="Times New Roman" pitchFamily="18" charset="0"/>
              </a:rPr>
              <a:t>Pizza </a:t>
            </a:r>
            <a:r>
              <a:rPr kumimoji="0" lang="it-IT" b="0" i="0" u="none" strike="noStrike" cap="none" normalizeH="0" baseline="0" dirty="0" err="1">
                <a:ln>
                  <a:noFill/>
                </a:ln>
                <a:solidFill>
                  <a:schemeClr val="tx1"/>
                </a:solidFill>
                <a:effectLst/>
                <a:latin typeface="+mj-lt"/>
                <a:ea typeface="Calibri" pitchFamily="34" charset="0"/>
                <a:cs typeface="Times New Roman" pitchFamily="18" charset="0"/>
              </a:rPr>
              <a:t>Hut</a:t>
            </a:r>
            <a:r>
              <a:rPr kumimoji="0" lang="it-IT" b="0" i="0" u="none" strike="noStrike" cap="none" normalizeH="0" baseline="0" dirty="0">
                <a:ln>
                  <a:noFill/>
                </a:ln>
                <a:solidFill>
                  <a:schemeClr val="tx1"/>
                </a:solidFill>
                <a:effectLst/>
                <a:latin typeface="+mj-lt"/>
                <a:ea typeface="Calibri" pitchFamily="34" charset="0"/>
                <a:cs typeface="Times New Roman" pitchFamily="18" charset="0"/>
              </a:rPr>
              <a:t> </a:t>
            </a:r>
            <a:r>
              <a:rPr kumimoji="0" lang="it-IT" b="0" i="0" u="none" strike="noStrike" cap="none" normalizeH="0" baseline="0" dirty="0" err="1">
                <a:ln>
                  <a:noFill/>
                </a:ln>
                <a:solidFill>
                  <a:schemeClr val="tx1"/>
                </a:solidFill>
                <a:effectLst/>
                <a:latin typeface="+mj-lt"/>
                <a:ea typeface="Calibri" pitchFamily="34" charset="0"/>
                <a:cs typeface="Times New Roman" pitchFamily="18" charset="0"/>
              </a:rPr>
              <a:t>Table</a:t>
            </a:r>
            <a:endParaRPr kumimoji="0" lang="it-IT" b="0" i="0" u="none" strike="noStrike" cap="none" normalizeH="0" baseline="0" dirty="0">
              <a:ln>
                <a:noFill/>
              </a:ln>
              <a:solidFill>
                <a:schemeClr val="tx1"/>
              </a:solidFill>
              <a:effectLst/>
              <a:latin typeface="+mj-lt"/>
              <a:cs typeface="Arial" pitchFamily="34" charset="0"/>
            </a:endParaRPr>
          </a:p>
          <a:p>
            <a:pPr lvl="0" algn="ctr" eaLnBrk="0" fontAlgn="base" hangingPunct="0">
              <a:spcBef>
                <a:spcPct val="0"/>
              </a:spcBef>
              <a:spcAft>
                <a:spcPct val="0"/>
              </a:spcAft>
            </a:pPr>
            <a:r>
              <a:rPr lang="it-IT" dirty="0">
                <a:latin typeface="+mj-lt"/>
                <a:hlinkClick r:id="rId2"/>
              </a:rPr>
              <a:t>https://www.youtube.com/watch?v=UzRZRyPReJk</a:t>
            </a:r>
            <a:endParaRPr kumimoji="0" lang="en-US" b="0" i="0" u="none" strike="noStrike" cap="none" normalizeH="0" baseline="0" dirty="0">
              <a:ln>
                <a:noFill/>
              </a:ln>
              <a:solidFill>
                <a:schemeClr val="tx1"/>
              </a:solidFill>
              <a:effectLst/>
              <a:latin typeface="+mj-lt"/>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dirty="0">
              <a:latin typeface="+mj-lt"/>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mj-lt"/>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dirty="0">
              <a:latin typeface="+mj-lt"/>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dirty="0">
              <a:latin typeface="+mj-lt"/>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dirty="0">
              <a:latin typeface="+mj-lt"/>
              <a:ea typeface="Calibri" pitchFamily="34" charset="0"/>
              <a:cs typeface="Times New Roman" pitchFamily="18" charset="0"/>
            </a:endParaRPr>
          </a:p>
        </p:txBody>
      </p:sp>
      <p:pic>
        <p:nvPicPr>
          <p:cNvPr id="1027" name="Picture 3" descr="C:\Users\notaro\Desktop\article-2573164-1C09EB5D00000578-452_634x338.jpg"/>
          <p:cNvPicPr>
            <a:picLocks noChangeAspect="1" noChangeArrowheads="1"/>
          </p:cNvPicPr>
          <p:nvPr/>
        </p:nvPicPr>
        <p:blipFill>
          <a:blip r:embed="rId3" cstate="print"/>
          <a:srcRect/>
          <a:stretch>
            <a:fillRect/>
          </a:stretch>
        </p:blipFill>
        <p:spPr bwMode="auto">
          <a:xfrm>
            <a:off x="1547664" y="1969724"/>
            <a:ext cx="2458738" cy="1440000"/>
          </a:xfrm>
          <a:prstGeom prst="rect">
            <a:avLst/>
          </a:prstGeom>
          <a:noFill/>
        </p:spPr>
      </p:pic>
      <p:pic>
        <p:nvPicPr>
          <p:cNvPr id="1028" name="Picture 4" descr="C:\Users\notaro\Desktop\download.jpg"/>
          <p:cNvPicPr>
            <a:picLocks noChangeAspect="1" noChangeArrowheads="1"/>
          </p:cNvPicPr>
          <p:nvPr/>
        </p:nvPicPr>
        <p:blipFill>
          <a:blip r:embed="rId4" cstate="print"/>
          <a:srcRect/>
          <a:stretch>
            <a:fillRect/>
          </a:stretch>
        </p:blipFill>
        <p:spPr bwMode="auto">
          <a:xfrm>
            <a:off x="4304623" y="1981734"/>
            <a:ext cx="2392506" cy="1440000"/>
          </a:xfrm>
          <a:prstGeom prst="rect">
            <a:avLst/>
          </a:prstGeom>
          <a:noFill/>
        </p:spPr>
      </p:pic>
      <p:pic>
        <p:nvPicPr>
          <p:cNvPr id="1029" name="Picture 5" descr="C:\Users\notaro\Desktop\download.png"/>
          <p:cNvPicPr>
            <a:picLocks noChangeAspect="1" noChangeArrowheads="1"/>
          </p:cNvPicPr>
          <p:nvPr/>
        </p:nvPicPr>
        <p:blipFill>
          <a:blip r:embed="rId5" cstate="print"/>
          <a:srcRect/>
          <a:stretch>
            <a:fillRect/>
          </a:stretch>
        </p:blipFill>
        <p:spPr bwMode="auto">
          <a:xfrm>
            <a:off x="7092441" y="1651080"/>
            <a:ext cx="1754510" cy="1794026"/>
          </a:xfrm>
          <a:prstGeom prst="rect">
            <a:avLst/>
          </a:prstGeom>
          <a:noFill/>
        </p:spPr>
      </p:pic>
      <p:sp>
        <p:nvSpPr>
          <p:cNvPr id="9" name="Rettangolo 8"/>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0" name="Group 1"/>
          <p:cNvGrpSpPr>
            <a:grpSpLocks/>
          </p:cNvGrpSpPr>
          <p:nvPr/>
        </p:nvGrpSpPr>
        <p:grpSpPr bwMode="auto">
          <a:xfrm rot="5400000">
            <a:off x="4525169" y="2251869"/>
            <a:ext cx="73025" cy="8907463"/>
            <a:chOff x="0" y="0"/>
            <a:chExt cx="716" cy="16353"/>
          </a:xfrm>
        </p:grpSpPr>
        <p:grpSp>
          <p:nvGrpSpPr>
            <p:cNvPr id="11" name="Group 2"/>
            <p:cNvGrpSpPr>
              <a:grpSpLocks/>
            </p:cNvGrpSpPr>
            <p:nvPr/>
          </p:nvGrpSpPr>
          <p:grpSpPr bwMode="auto">
            <a:xfrm>
              <a:off x="0" y="0"/>
              <a:ext cx="716" cy="16353"/>
              <a:chOff x="0" y="0"/>
              <a:chExt cx="716" cy="16353"/>
            </a:xfrm>
          </p:grpSpPr>
          <p:sp>
            <p:nvSpPr>
              <p:cNvPr id="12"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5" name="Segnaposto numero diapositiva 12">
            <a:extLst>
              <a:ext uri="{FF2B5EF4-FFF2-40B4-BE49-F238E27FC236}">
                <a16:creationId xmlns:a16="http://schemas.microsoft.com/office/drawing/2014/main" id="{56324682-B7AF-4437-A97F-A22249C1053B}"/>
              </a:ext>
            </a:extLst>
          </p:cNvPr>
          <p:cNvSpPr>
            <a:spLocks noGrp="1"/>
          </p:cNvSpPr>
          <p:nvPr>
            <p:ph type="sldNum" sz="quarter" idx="12"/>
          </p:nvPr>
        </p:nvSpPr>
        <p:spPr>
          <a:xfrm>
            <a:off x="6902896" y="6304235"/>
            <a:ext cx="2133600" cy="365125"/>
          </a:xfrm>
        </p:spPr>
        <p:txBody>
          <a:bodyPr/>
          <a:lstStyle/>
          <a:p>
            <a:pPr algn="r"/>
            <a:fld id="{B007B441-5312-499D-93C3-6E37886527FA}" type="slidenum">
              <a:rPr lang="it-IT" sz="1800" smtClean="0">
                <a:solidFill>
                  <a:schemeClr val="tx1"/>
                </a:solidFill>
                <a:latin typeface="Berlin Sans FB Demi" pitchFamily="34" charset="0"/>
              </a:rPr>
              <a:pPr algn="r"/>
              <a:t>42</a:t>
            </a:fld>
            <a:endParaRPr lang="it-IT" sz="1800" dirty="0">
              <a:solidFill>
                <a:schemeClr val="tx1"/>
              </a:solidFill>
              <a:latin typeface="Berlin Sans FB Demi" pitchFamily="34" charset="0"/>
            </a:endParaRPr>
          </a:p>
        </p:txBody>
      </p:sp>
      <p:sp>
        <p:nvSpPr>
          <p:cNvPr id="14" name="CasellaDiTesto 2">
            <a:extLst>
              <a:ext uri="{FF2B5EF4-FFF2-40B4-BE49-F238E27FC236}">
                <a16:creationId xmlns:a16="http://schemas.microsoft.com/office/drawing/2014/main" id="{76EE5913-62FC-4F9B-8753-9AB591B7EE0E}"/>
              </a:ext>
            </a:extLst>
          </p:cNvPr>
          <p:cNvSpPr txBox="1">
            <a:spLocks noChangeArrowheads="1"/>
          </p:cNvSpPr>
          <p:nvPr/>
        </p:nvSpPr>
        <p:spPr bwMode="auto">
          <a:xfrm>
            <a:off x="1031788" y="260648"/>
            <a:ext cx="7080422" cy="769441"/>
          </a:xfrm>
          <a:prstGeom prst="rect">
            <a:avLst/>
          </a:prstGeom>
          <a:noFill/>
          <a:ln w="9525">
            <a:noFill/>
            <a:miter lim="800000"/>
            <a:headEnd/>
            <a:tailEnd/>
          </a:ln>
        </p:spPr>
        <p:txBody>
          <a:bodyPr wrap="square">
            <a:spAutoFit/>
          </a:bodyPr>
          <a:lstStyle/>
          <a:p>
            <a:pPr algn="ctr" defTabSz="685800"/>
            <a:r>
              <a:rPr lang="en-GB" sz="4400" b="1" dirty="0">
                <a:solidFill>
                  <a:schemeClr val="bg1">
                    <a:lumMod val="75000"/>
                  </a:schemeClr>
                </a:solidFill>
                <a:latin typeface="+mj-lt"/>
                <a:cs typeface="Times New Roman" panose="02020603050405020304" pitchFamily="18" charset="0"/>
              </a:rPr>
              <a:t>Examples: </a:t>
            </a:r>
            <a:r>
              <a:rPr lang="en-GB" sz="4400" b="1" dirty="0">
                <a:solidFill>
                  <a:schemeClr val="accent6">
                    <a:lumMod val="60000"/>
                    <a:lumOff val="40000"/>
                  </a:schemeClr>
                </a:solidFill>
                <a:latin typeface="+mj-lt"/>
                <a:cs typeface="Times New Roman" panose="02020603050405020304" pitchFamily="18" charset="0"/>
              </a:rPr>
              <a:t>Value co-creation</a:t>
            </a:r>
            <a:endParaRPr lang="it-IT" sz="4400" b="1" dirty="0">
              <a:solidFill>
                <a:schemeClr val="accent6">
                  <a:lumMod val="60000"/>
                  <a:lumOff val="40000"/>
                </a:schemeClr>
              </a:solidFill>
              <a:latin typeface="+mj-lt"/>
              <a:cs typeface="Times New Roman" panose="02020603050405020304" pitchFamily="18" charset="0"/>
            </a:endParaRPr>
          </a:p>
        </p:txBody>
      </p:sp>
      <p:sp>
        <p:nvSpPr>
          <p:cNvPr id="8" name="Rettangolo 7">
            <a:extLst>
              <a:ext uri="{FF2B5EF4-FFF2-40B4-BE49-F238E27FC236}">
                <a16:creationId xmlns:a16="http://schemas.microsoft.com/office/drawing/2014/main" id="{BC18F214-18F3-4AE1-9A2F-C0DF15D7280F}"/>
              </a:ext>
            </a:extLst>
          </p:cNvPr>
          <p:cNvSpPr/>
          <p:nvPr/>
        </p:nvSpPr>
        <p:spPr>
          <a:xfrm>
            <a:off x="890805" y="3409352"/>
            <a:ext cx="5310670" cy="646331"/>
          </a:xfrm>
          <a:prstGeom prst="rect">
            <a:avLst/>
          </a:prstGeom>
        </p:spPr>
        <p:txBody>
          <a:bodyPr wrap="square">
            <a:spAutoFit/>
          </a:bodyPr>
          <a:lstStyle/>
          <a:p>
            <a:pPr algn="ctr"/>
            <a:r>
              <a:rPr lang="it-IT" u="sng" dirty="0">
                <a:hlinkClick r:id="rId6">
                  <a:extLst>
                    <a:ext uri="{A12FA001-AC4F-418D-AE19-62706E023703}">
                      <ahyp:hlinkClr xmlns:ahyp="http://schemas.microsoft.com/office/drawing/2018/hyperlinkcolor" val="tx"/>
                    </a:ext>
                  </a:extLst>
                </a:hlinkClick>
              </a:rPr>
              <a:t>IKEA</a:t>
            </a:r>
          </a:p>
          <a:p>
            <a:pPr algn="ctr"/>
            <a:r>
              <a:rPr lang="it-IT" dirty="0">
                <a:solidFill>
                  <a:srgbClr val="0000FF"/>
                </a:solidFill>
                <a:hlinkClick r:id="rId6">
                  <a:extLst>
                    <a:ext uri="{A12FA001-AC4F-418D-AE19-62706E023703}">
                      <ahyp:hlinkClr xmlns:ahyp="http://schemas.microsoft.com/office/drawing/2018/hyperlinkcolor" val="tx"/>
                    </a:ext>
                  </a:extLst>
                </a:hlinkClick>
              </a:rPr>
              <a:t>https://www.youtube.com/watch?v=fKfxBl_nu3c</a:t>
            </a:r>
            <a:endParaRPr lang="it-IT" dirty="0"/>
          </a:p>
        </p:txBody>
      </p:sp>
      <p:pic>
        <p:nvPicPr>
          <p:cNvPr id="13" name="Immagine 12">
            <a:extLst>
              <a:ext uri="{FF2B5EF4-FFF2-40B4-BE49-F238E27FC236}">
                <a16:creationId xmlns:a16="http://schemas.microsoft.com/office/drawing/2014/main" id="{9A41F566-A9DC-409A-8242-5D19C3BFB3BB}"/>
              </a:ext>
            </a:extLst>
          </p:cNvPr>
          <p:cNvPicPr>
            <a:picLocks noChangeAspect="1"/>
          </p:cNvPicPr>
          <p:nvPr/>
        </p:nvPicPr>
        <p:blipFill>
          <a:blip r:embed="rId7"/>
          <a:stretch>
            <a:fillRect/>
          </a:stretch>
        </p:blipFill>
        <p:spPr>
          <a:xfrm>
            <a:off x="4981149" y="4440668"/>
            <a:ext cx="2988547" cy="2238525"/>
          </a:xfrm>
          <a:prstGeom prst="rect">
            <a:avLst/>
          </a:prstGeom>
        </p:spPr>
      </p:pic>
      <p:pic>
        <p:nvPicPr>
          <p:cNvPr id="16" name="Immagine 15">
            <a:extLst>
              <a:ext uri="{FF2B5EF4-FFF2-40B4-BE49-F238E27FC236}">
                <a16:creationId xmlns:a16="http://schemas.microsoft.com/office/drawing/2014/main" id="{94C09F3C-296B-40D9-BD82-01AB2C033E9C}"/>
              </a:ext>
            </a:extLst>
          </p:cNvPr>
          <p:cNvPicPr>
            <a:picLocks noChangeAspect="1"/>
          </p:cNvPicPr>
          <p:nvPr/>
        </p:nvPicPr>
        <p:blipFill>
          <a:blip r:embed="rId8"/>
          <a:stretch>
            <a:fillRect/>
          </a:stretch>
        </p:blipFill>
        <p:spPr>
          <a:xfrm>
            <a:off x="1210214" y="4099561"/>
            <a:ext cx="3364016" cy="2525649"/>
          </a:xfrm>
          <a:prstGeom prst="rect">
            <a:avLst/>
          </a:prstGeom>
        </p:spPr>
      </p:pic>
      <p:pic>
        <p:nvPicPr>
          <p:cNvPr id="18" name="Immagine 17">
            <a:extLst>
              <a:ext uri="{FF2B5EF4-FFF2-40B4-BE49-F238E27FC236}">
                <a16:creationId xmlns:a16="http://schemas.microsoft.com/office/drawing/2014/main" id="{7412DA12-197F-459E-B160-435D3E73243C}"/>
              </a:ext>
            </a:extLst>
          </p:cNvPr>
          <p:cNvPicPr>
            <a:picLocks noChangeAspect="1"/>
          </p:cNvPicPr>
          <p:nvPr/>
        </p:nvPicPr>
        <p:blipFill>
          <a:blip r:embed="rId9"/>
          <a:stretch>
            <a:fillRect/>
          </a:stretch>
        </p:blipFill>
        <p:spPr>
          <a:xfrm>
            <a:off x="6427072" y="3596637"/>
            <a:ext cx="2076024" cy="854136"/>
          </a:xfrm>
          <a:prstGeom prst="rect">
            <a:avLst/>
          </a:prstGeom>
        </p:spPr>
      </p:pic>
    </p:spTree>
    <p:extLst>
      <p:ext uri="{BB962C8B-B14F-4D97-AF65-F5344CB8AC3E}">
        <p14:creationId xmlns:p14="http://schemas.microsoft.com/office/powerpoint/2010/main" val="297898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0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10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10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10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9"/>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9"/>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9"/>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9"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
          <p:cNvGrpSpPr>
            <a:grpSpLocks/>
          </p:cNvGrpSpPr>
          <p:nvPr/>
        </p:nvGrpSpPr>
        <p:grpSpPr bwMode="auto">
          <a:xfrm rot="5400000">
            <a:off x="4525169" y="2251869"/>
            <a:ext cx="73025" cy="8907463"/>
            <a:chOff x="0" y="0"/>
            <a:chExt cx="716" cy="16353"/>
          </a:xfrm>
        </p:grpSpPr>
        <p:grpSp>
          <p:nvGrpSpPr>
            <p:cNvPr id="11" name="Group 2"/>
            <p:cNvGrpSpPr>
              <a:grpSpLocks/>
            </p:cNvGrpSpPr>
            <p:nvPr/>
          </p:nvGrpSpPr>
          <p:grpSpPr bwMode="auto">
            <a:xfrm>
              <a:off x="0" y="0"/>
              <a:ext cx="716" cy="16353"/>
              <a:chOff x="0" y="0"/>
              <a:chExt cx="716" cy="16353"/>
            </a:xfrm>
          </p:grpSpPr>
          <p:sp>
            <p:nvSpPr>
              <p:cNvPr id="12"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5" name="Segnaposto numero diapositiva 12">
            <a:extLst>
              <a:ext uri="{FF2B5EF4-FFF2-40B4-BE49-F238E27FC236}">
                <a16:creationId xmlns:a16="http://schemas.microsoft.com/office/drawing/2014/main" id="{56324682-B7AF-4437-A97F-A22249C1053B}"/>
              </a:ext>
            </a:extLst>
          </p:cNvPr>
          <p:cNvSpPr>
            <a:spLocks noGrp="1"/>
          </p:cNvSpPr>
          <p:nvPr>
            <p:ph type="sldNum" sz="quarter" idx="12"/>
          </p:nvPr>
        </p:nvSpPr>
        <p:spPr>
          <a:xfrm>
            <a:off x="6830442" y="6303963"/>
            <a:ext cx="2133600" cy="365125"/>
          </a:xfrm>
        </p:spPr>
        <p:txBody>
          <a:bodyPr/>
          <a:lstStyle/>
          <a:p>
            <a:pPr algn="r"/>
            <a:fld id="{B007B441-5312-499D-93C3-6E37886527FA}" type="slidenum">
              <a:rPr lang="it-IT" sz="1800" smtClean="0">
                <a:solidFill>
                  <a:schemeClr val="tx1"/>
                </a:solidFill>
                <a:latin typeface="Berlin Sans FB Demi" pitchFamily="34" charset="0"/>
              </a:rPr>
              <a:pPr algn="r"/>
              <a:t>43</a:t>
            </a:fld>
            <a:endParaRPr lang="it-IT" sz="1800" dirty="0">
              <a:solidFill>
                <a:schemeClr val="tx1"/>
              </a:solidFill>
              <a:latin typeface="Berlin Sans FB Demi" pitchFamily="34" charset="0"/>
            </a:endParaRPr>
          </a:p>
        </p:txBody>
      </p:sp>
      <p:sp>
        <p:nvSpPr>
          <p:cNvPr id="14" name="CasellaDiTesto 2">
            <a:extLst>
              <a:ext uri="{FF2B5EF4-FFF2-40B4-BE49-F238E27FC236}">
                <a16:creationId xmlns:a16="http://schemas.microsoft.com/office/drawing/2014/main" id="{76EE5913-62FC-4F9B-8753-9AB591B7EE0E}"/>
              </a:ext>
            </a:extLst>
          </p:cNvPr>
          <p:cNvSpPr txBox="1">
            <a:spLocks noChangeArrowheads="1"/>
          </p:cNvSpPr>
          <p:nvPr/>
        </p:nvSpPr>
        <p:spPr bwMode="auto">
          <a:xfrm>
            <a:off x="1031788" y="260648"/>
            <a:ext cx="7080422" cy="769441"/>
          </a:xfrm>
          <a:prstGeom prst="rect">
            <a:avLst/>
          </a:prstGeom>
          <a:noFill/>
          <a:ln w="9525">
            <a:noFill/>
            <a:miter lim="800000"/>
            <a:headEnd/>
            <a:tailEnd/>
          </a:ln>
        </p:spPr>
        <p:txBody>
          <a:bodyPr wrap="square">
            <a:spAutoFit/>
          </a:bodyPr>
          <a:lstStyle/>
          <a:p>
            <a:pPr algn="ctr" defTabSz="685800"/>
            <a:r>
              <a:rPr lang="en-GB" sz="4400" b="1" dirty="0">
                <a:solidFill>
                  <a:schemeClr val="bg1">
                    <a:lumMod val="75000"/>
                  </a:schemeClr>
                </a:solidFill>
                <a:latin typeface="+mj-lt"/>
                <a:cs typeface="Times New Roman" panose="02020603050405020304" pitchFamily="18" charset="0"/>
              </a:rPr>
              <a:t>Examples: </a:t>
            </a:r>
            <a:r>
              <a:rPr lang="en-GB" sz="4400" b="1" dirty="0">
                <a:solidFill>
                  <a:schemeClr val="accent6">
                    <a:lumMod val="60000"/>
                    <a:lumOff val="40000"/>
                  </a:schemeClr>
                </a:solidFill>
                <a:latin typeface="+mj-lt"/>
                <a:cs typeface="Times New Roman" panose="02020603050405020304" pitchFamily="18" charset="0"/>
              </a:rPr>
              <a:t>Value co-creation</a:t>
            </a:r>
            <a:endParaRPr lang="it-IT" sz="4400" b="1" dirty="0">
              <a:solidFill>
                <a:schemeClr val="accent6">
                  <a:lumMod val="60000"/>
                  <a:lumOff val="40000"/>
                </a:schemeClr>
              </a:solidFill>
              <a:latin typeface="+mj-lt"/>
              <a:cs typeface="Times New Roman" panose="02020603050405020304" pitchFamily="18" charset="0"/>
            </a:endParaRPr>
          </a:p>
        </p:txBody>
      </p:sp>
      <p:sp>
        <p:nvSpPr>
          <p:cNvPr id="17" name="Rectangle 1">
            <a:extLst>
              <a:ext uri="{FF2B5EF4-FFF2-40B4-BE49-F238E27FC236}">
                <a16:creationId xmlns:a16="http://schemas.microsoft.com/office/drawing/2014/main" id="{C0E3AB76-CE78-44C2-BEFD-D2DD40ECD461}"/>
              </a:ext>
            </a:extLst>
          </p:cNvPr>
          <p:cNvSpPr>
            <a:spLocks noChangeArrowheads="1"/>
          </p:cNvSpPr>
          <p:nvPr/>
        </p:nvSpPr>
        <p:spPr bwMode="auto">
          <a:xfrm>
            <a:off x="5314006" y="153425"/>
            <a:ext cx="5239436"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lang="en-US" dirty="0">
              <a:latin typeface="+mj-lt"/>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a:ln>
                <a:noFill/>
              </a:ln>
              <a:solidFill>
                <a:schemeClr val="tx1"/>
              </a:solidFill>
              <a:effectLst/>
              <a:latin typeface="+mj-lt"/>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dirty="0">
              <a:latin typeface="+mj-lt"/>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dirty="0">
              <a:latin typeface="+mj-lt"/>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dirty="0">
              <a:latin typeface="+mj-lt"/>
              <a:ea typeface="Calibri" pitchFamily="34" charset="0"/>
              <a:cs typeface="Times New Roman" pitchFamily="18" charset="0"/>
            </a:endParaRPr>
          </a:p>
        </p:txBody>
      </p:sp>
      <p:sp>
        <p:nvSpPr>
          <p:cNvPr id="4" name="Rettangolo 3">
            <a:extLst>
              <a:ext uri="{FF2B5EF4-FFF2-40B4-BE49-F238E27FC236}">
                <a16:creationId xmlns:a16="http://schemas.microsoft.com/office/drawing/2014/main" id="{D0F17AB7-D280-4F3E-8EB2-2C907DF8E145}"/>
              </a:ext>
            </a:extLst>
          </p:cNvPr>
          <p:cNvSpPr/>
          <p:nvPr/>
        </p:nvSpPr>
        <p:spPr>
          <a:xfrm>
            <a:off x="2057114" y="1265241"/>
            <a:ext cx="4553554" cy="369332"/>
          </a:xfrm>
          <a:prstGeom prst="rect">
            <a:avLst/>
          </a:prstGeom>
        </p:spPr>
        <p:txBody>
          <a:bodyPr wrap="none">
            <a:spAutoFit/>
          </a:bodyPr>
          <a:lstStyle/>
          <a:p>
            <a:r>
              <a:rPr lang="it-IT" dirty="0">
                <a:hlinkClick r:id="rId2"/>
              </a:rPr>
              <a:t>https://www.nelmulinochevorrei.it/index.html</a:t>
            </a:r>
            <a:endParaRPr lang="it-IT" dirty="0"/>
          </a:p>
        </p:txBody>
      </p:sp>
      <p:pic>
        <p:nvPicPr>
          <p:cNvPr id="7" name="Immagine 6">
            <a:extLst>
              <a:ext uri="{FF2B5EF4-FFF2-40B4-BE49-F238E27FC236}">
                <a16:creationId xmlns:a16="http://schemas.microsoft.com/office/drawing/2014/main" id="{29DBC839-161F-41AC-A8AB-DAE2006733F1}"/>
              </a:ext>
            </a:extLst>
          </p:cNvPr>
          <p:cNvPicPr>
            <a:picLocks noChangeAspect="1"/>
          </p:cNvPicPr>
          <p:nvPr/>
        </p:nvPicPr>
        <p:blipFill>
          <a:blip r:embed="rId3"/>
          <a:stretch>
            <a:fillRect/>
          </a:stretch>
        </p:blipFill>
        <p:spPr>
          <a:xfrm>
            <a:off x="683568" y="1788270"/>
            <a:ext cx="6425741" cy="2975106"/>
          </a:xfrm>
          <a:prstGeom prst="rect">
            <a:avLst/>
          </a:prstGeom>
        </p:spPr>
      </p:pic>
      <p:sp>
        <p:nvSpPr>
          <p:cNvPr id="2" name="Rettangolo 1">
            <a:extLst>
              <a:ext uri="{FF2B5EF4-FFF2-40B4-BE49-F238E27FC236}">
                <a16:creationId xmlns:a16="http://schemas.microsoft.com/office/drawing/2014/main" id="{F45E2E14-7C0A-48A9-BB74-0D018ED79818}"/>
              </a:ext>
            </a:extLst>
          </p:cNvPr>
          <p:cNvSpPr/>
          <p:nvPr/>
        </p:nvSpPr>
        <p:spPr>
          <a:xfrm>
            <a:off x="827584" y="6011996"/>
            <a:ext cx="7128792" cy="369332"/>
          </a:xfrm>
          <a:prstGeom prst="rect">
            <a:avLst/>
          </a:prstGeom>
        </p:spPr>
        <p:txBody>
          <a:bodyPr wrap="square">
            <a:spAutoFit/>
          </a:bodyPr>
          <a:lstStyle/>
          <a:p>
            <a:r>
              <a:rPr lang="it-IT" dirty="0">
                <a:hlinkClick r:id="rId4"/>
              </a:rPr>
              <a:t>https://www.youtube.com/watch?v=09wyJ_eMmF0&amp;feature=youtu.be</a:t>
            </a:r>
            <a:endParaRPr lang="it-IT" dirty="0"/>
          </a:p>
        </p:txBody>
      </p:sp>
      <p:pic>
        <p:nvPicPr>
          <p:cNvPr id="3074" name="Picture 2" descr="Mulino Bianco - Wikipedia">
            <a:extLst>
              <a:ext uri="{FF2B5EF4-FFF2-40B4-BE49-F238E27FC236}">
                <a16:creationId xmlns:a16="http://schemas.microsoft.com/office/drawing/2014/main" id="{93392B72-8A83-487E-A112-15A32972A9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1048400"/>
            <a:ext cx="2160240" cy="1154004"/>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7CE3B867-0CB8-4D42-B5D7-08ADFEA0720C}"/>
              </a:ext>
            </a:extLst>
          </p:cNvPr>
          <p:cNvSpPr/>
          <p:nvPr/>
        </p:nvSpPr>
        <p:spPr>
          <a:xfrm>
            <a:off x="827584" y="5592759"/>
            <a:ext cx="7284626" cy="369332"/>
          </a:xfrm>
          <a:prstGeom prst="rect">
            <a:avLst/>
          </a:prstGeom>
        </p:spPr>
        <p:txBody>
          <a:bodyPr wrap="square">
            <a:spAutoFit/>
          </a:bodyPr>
          <a:lstStyle/>
          <a:p>
            <a:r>
              <a:rPr lang="it-IT" dirty="0">
                <a:hlinkClick r:id="rId6"/>
              </a:rPr>
              <a:t>https://www.leonardocompany.com/it/innovation/innovation-award</a:t>
            </a:r>
            <a:endParaRPr lang="it-IT" dirty="0"/>
          </a:p>
        </p:txBody>
      </p:sp>
      <p:pic>
        <p:nvPicPr>
          <p:cNvPr id="5" name="Immagine 4">
            <a:extLst>
              <a:ext uri="{FF2B5EF4-FFF2-40B4-BE49-F238E27FC236}">
                <a16:creationId xmlns:a16="http://schemas.microsoft.com/office/drawing/2014/main" id="{BA153544-C592-4587-B9BB-AD699B8D4969}"/>
              </a:ext>
            </a:extLst>
          </p:cNvPr>
          <p:cNvPicPr>
            <a:picLocks noChangeAspect="1"/>
          </p:cNvPicPr>
          <p:nvPr/>
        </p:nvPicPr>
        <p:blipFill>
          <a:blip r:embed="rId7"/>
          <a:stretch>
            <a:fillRect/>
          </a:stretch>
        </p:blipFill>
        <p:spPr>
          <a:xfrm>
            <a:off x="4561681" y="4760647"/>
            <a:ext cx="4163789" cy="735707"/>
          </a:xfrm>
          <a:prstGeom prst="rect">
            <a:avLst/>
          </a:prstGeom>
        </p:spPr>
      </p:pic>
    </p:spTree>
    <p:extLst>
      <p:ext uri="{BB962C8B-B14F-4D97-AF65-F5344CB8AC3E}">
        <p14:creationId xmlns:p14="http://schemas.microsoft.com/office/powerpoint/2010/main" val="272964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9"/>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9"/>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30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9"/>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3230694" y="2833455"/>
            <a:ext cx="2824609" cy="1030041"/>
          </a:xfrm>
          <a:prstGeom prst="rect">
            <a:avLst/>
          </a:prstGeom>
        </p:spPr>
      </p:pic>
      <p:pic>
        <p:nvPicPr>
          <p:cNvPr id="4" name="Segnaposto contenuto 3"/>
          <p:cNvPicPr>
            <a:picLocks noGrp="1" noChangeAspect="1"/>
          </p:cNvPicPr>
          <p:nvPr>
            <p:ph idx="1"/>
          </p:nvPr>
        </p:nvPicPr>
        <p:blipFill rotWithShape="1">
          <a:blip r:embed="rId3">
            <a:extLst>
              <a:ext uri="{28A0092B-C50C-407E-A947-70E740481C1C}">
                <a14:useLocalDpi xmlns:a14="http://schemas.microsoft.com/office/drawing/2010/main" val="0"/>
              </a:ext>
            </a:extLst>
          </a:blip>
          <a:srcRect t="35545"/>
          <a:stretch/>
        </p:blipFill>
        <p:spPr>
          <a:xfrm>
            <a:off x="32923" y="2263132"/>
            <a:ext cx="8982490" cy="4346762"/>
          </a:xfrm>
        </p:spPr>
      </p:pic>
      <p:grpSp>
        <p:nvGrpSpPr>
          <p:cNvPr id="7" name="Group 1"/>
          <p:cNvGrpSpPr>
            <a:grpSpLocks/>
          </p:cNvGrpSpPr>
          <p:nvPr/>
        </p:nvGrpSpPr>
        <p:grpSpPr bwMode="auto">
          <a:xfrm rot="5400000">
            <a:off x="4525169" y="2251869"/>
            <a:ext cx="73025" cy="8907463"/>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Segnaposto numero diapositiva 3"/>
          <p:cNvSpPr>
            <a:spLocks noGrp="1"/>
          </p:cNvSpPr>
          <p:nvPr>
            <p:ph type="sldNum" sz="quarter" idx="12"/>
          </p:nvPr>
        </p:nvSpPr>
        <p:spPr>
          <a:xfrm>
            <a:off x="6932590" y="6260085"/>
            <a:ext cx="2133600" cy="365125"/>
          </a:xfrm>
        </p:spPr>
        <p:txBody>
          <a:bodyPr/>
          <a:lstStyle/>
          <a:p>
            <a:fld id="{B007B441-5312-499D-93C3-6E37886527FA}" type="slidenum">
              <a:rPr lang="it-IT" sz="2000" smtClean="0">
                <a:solidFill>
                  <a:schemeClr val="tx1"/>
                </a:solidFill>
              </a:rPr>
              <a:pPr/>
              <a:t>44</a:t>
            </a:fld>
            <a:endParaRPr lang="it-IT" sz="2000" dirty="0">
              <a:solidFill>
                <a:schemeClr val="tx1"/>
              </a:solidFill>
            </a:endParaRPr>
          </a:p>
        </p:txBody>
      </p:sp>
      <p:sp>
        <p:nvSpPr>
          <p:cNvPr id="2" name="Rettangolo 1">
            <a:extLst>
              <a:ext uri="{FF2B5EF4-FFF2-40B4-BE49-F238E27FC236}">
                <a16:creationId xmlns:a16="http://schemas.microsoft.com/office/drawing/2014/main" id="{EFFD691B-B055-4DEF-A799-6A5EDC5DD9ED}"/>
              </a:ext>
            </a:extLst>
          </p:cNvPr>
          <p:cNvSpPr/>
          <p:nvPr/>
        </p:nvSpPr>
        <p:spPr>
          <a:xfrm>
            <a:off x="2978752" y="1196752"/>
            <a:ext cx="3393448" cy="276999"/>
          </a:xfrm>
          <a:prstGeom prst="rect">
            <a:avLst/>
          </a:prstGeom>
        </p:spPr>
        <p:txBody>
          <a:bodyPr wrap="square">
            <a:spAutoFit/>
          </a:bodyPr>
          <a:lstStyle/>
          <a:p>
            <a:r>
              <a:rPr lang="it-IT" sz="1200" dirty="0">
                <a:hlinkClick r:id="rId4"/>
              </a:rPr>
              <a:t>https://www.youtube.com/watch?v=JXkMevbjga4</a:t>
            </a:r>
            <a:endParaRPr lang="it-IT" sz="1200" dirty="0"/>
          </a:p>
        </p:txBody>
      </p:sp>
      <p:sp>
        <p:nvSpPr>
          <p:cNvPr id="11" name="CasellaDiTesto 2">
            <a:extLst>
              <a:ext uri="{FF2B5EF4-FFF2-40B4-BE49-F238E27FC236}">
                <a16:creationId xmlns:a16="http://schemas.microsoft.com/office/drawing/2014/main" id="{F9BBC45B-1EF0-4694-B5FE-DB2BE4BC1997}"/>
              </a:ext>
            </a:extLst>
          </p:cNvPr>
          <p:cNvSpPr txBox="1">
            <a:spLocks noChangeArrowheads="1"/>
          </p:cNvSpPr>
          <p:nvPr/>
        </p:nvSpPr>
        <p:spPr bwMode="auto">
          <a:xfrm>
            <a:off x="1031789" y="46294"/>
            <a:ext cx="7080422" cy="769441"/>
          </a:xfrm>
          <a:prstGeom prst="rect">
            <a:avLst/>
          </a:prstGeom>
          <a:noFill/>
          <a:ln w="9525">
            <a:noFill/>
            <a:miter lim="800000"/>
            <a:headEnd/>
            <a:tailEnd/>
          </a:ln>
        </p:spPr>
        <p:txBody>
          <a:bodyPr wrap="square">
            <a:spAutoFit/>
          </a:bodyPr>
          <a:lstStyle/>
          <a:p>
            <a:pPr algn="ctr" defTabSz="685800"/>
            <a:r>
              <a:rPr lang="en-GB" sz="4400" b="1" dirty="0">
                <a:solidFill>
                  <a:schemeClr val="bg1">
                    <a:lumMod val="75000"/>
                  </a:schemeClr>
                </a:solidFill>
                <a:latin typeface="+mj-lt"/>
                <a:cs typeface="Times New Roman" panose="02020603050405020304" pitchFamily="18" charset="0"/>
              </a:rPr>
              <a:t>Example: </a:t>
            </a:r>
            <a:r>
              <a:rPr lang="en-GB" sz="4400" b="1" dirty="0">
                <a:solidFill>
                  <a:schemeClr val="accent6">
                    <a:lumMod val="60000"/>
                    <a:lumOff val="40000"/>
                  </a:schemeClr>
                </a:solidFill>
                <a:latin typeface="+mj-lt"/>
                <a:cs typeface="Times New Roman" panose="02020603050405020304" pitchFamily="18" charset="0"/>
              </a:rPr>
              <a:t>Customization</a:t>
            </a:r>
            <a:endParaRPr lang="it-IT" sz="4400" b="1" dirty="0">
              <a:solidFill>
                <a:schemeClr val="accent6">
                  <a:lumMod val="60000"/>
                  <a:lumOff val="40000"/>
                </a:schemeClr>
              </a:solidFill>
              <a:latin typeface="+mj-lt"/>
              <a:cs typeface="Times New Roman" panose="02020603050405020304" pitchFamily="18" charset="0"/>
            </a:endParaRPr>
          </a:p>
        </p:txBody>
      </p:sp>
      <p:pic>
        <p:nvPicPr>
          <p:cNvPr id="12" name="Picture 9" descr="C:\Users\notaro\Desktop\images (3).jpg">
            <a:extLst>
              <a:ext uri="{FF2B5EF4-FFF2-40B4-BE49-F238E27FC236}">
                <a16:creationId xmlns:a16="http://schemas.microsoft.com/office/drawing/2014/main" id="{BD1A1044-E7A8-434B-B519-8C1F7E3277C2}"/>
              </a:ext>
            </a:extLst>
          </p:cNvPr>
          <p:cNvPicPr>
            <a:picLocks noChangeAspect="1" noChangeArrowheads="1"/>
          </p:cNvPicPr>
          <p:nvPr/>
        </p:nvPicPr>
        <p:blipFill>
          <a:blip r:embed="rId5" cstate="print"/>
          <a:srcRect/>
          <a:stretch>
            <a:fillRect/>
          </a:stretch>
        </p:blipFill>
        <p:spPr bwMode="auto">
          <a:xfrm>
            <a:off x="899592" y="1066327"/>
            <a:ext cx="2079160" cy="1440000"/>
          </a:xfrm>
          <a:prstGeom prst="rect">
            <a:avLst/>
          </a:prstGeom>
          <a:noFill/>
        </p:spPr>
      </p:pic>
      <p:pic>
        <p:nvPicPr>
          <p:cNvPr id="13" name="Picture 7" descr="C:\Users\notaro\Desktop\images (2).jpg">
            <a:extLst>
              <a:ext uri="{FF2B5EF4-FFF2-40B4-BE49-F238E27FC236}">
                <a16:creationId xmlns:a16="http://schemas.microsoft.com/office/drawing/2014/main" id="{28C1E63B-D907-40B7-A008-8131DE99E39D}"/>
              </a:ext>
            </a:extLst>
          </p:cNvPr>
          <p:cNvPicPr>
            <a:picLocks noChangeAspect="1" noChangeArrowheads="1"/>
          </p:cNvPicPr>
          <p:nvPr/>
        </p:nvPicPr>
        <p:blipFill>
          <a:blip r:embed="rId6" cstate="print"/>
          <a:srcRect/>
          <a:stretch>
            <a:fillRect/>
          </a:stretch>
        </p:blipFill>
        <p:spPr bwMode="auto">
          <a:xfrm>
            <a:off x="6372200" y="1046043"/>
            <a:ext cx="2475800" cy="1440000"/>
          </a:xfrm>
          <a:prstGeom prst="rect">
            <a:avLst/>
          </a:prstGeom>
          <a:noFill/>
        </p:spPr>
      </p:pic>
    </p:spTree>
    <p:extLst>
      <p:ext uri="{BB962C8B-B14F-4D97-AF65-F5344CB8AC3E}">
        <p14:creationId xmlns:p14="http://schemas.microsoft.com/office/powerpoint/2010/main" val="69225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9"/>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
          <p:cNvGrpSpPr>
            <a:grpSpLocks/>
          </p:cNvGrpSpPr>
          <p:nvPr/>
        </p:nvGrpSpPr>
        <p:grpSpPr bwMode="auto">
          <a:xfrm rot="5400000">
            <a:off x="4559484" y="2265343"/>
            <a:ext cx="45719" cy="8907463"/>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pPr algn="ctr"/>
                <a:endParaRPr lang="it-IT"/>
              </a:p>
            </p:txBody>
          </p:sp>
        </p:grpSp>
      </p:grpSp>
      <p:graphicFrame>
        <p:nvGraphicFramePr>
          <p:cNvPr id="6" name="Segnaposto contenuto 5"/>
          <p:cNvGraphicFramePr>
            <a:graphicFrameLocks noGrp="1"/>
          </p:cNvGraphicFramePr>
          <p:nvPr>
            <p:ph idx="1"/>
          </p:nvPr>
        </p:nvGraphicFramePr>
        <p:xfrm>
          <a:off x="-375793" y="1121311"/>
          <a:ext cx="9309720" cy="4917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sellaDiTesto 3"/>
          <p:cNvSpPr txBox="1"/>
          <p:nvPr/>
        </p:nvSpPr>
        <p:spPr>
          <a:xfrm>
            <a:off x="6444937" y="2439801"/>
            <a:ext cx="2503464" cy="1077218"/>
          </a:xfrm>
          <a:prstGeom prst="rect">
            <a:avLst/>
          </a:prstGeom>
          <a:noFill/>
          <a:ln w="6350">
            <a:solidFill>
              <a:schemeClr val="bg1"/>
            </a:solidFill>
          </a:ln>
        </p:spPr>
        <p:txBody>
          <a:bodyPr wrap="square" rtlCol="0">
            <a:spAutoFit/>
          </a:bodyPr>
          <a:lstStyle/>
          <a:p>
            <a:r>
              <a:rPr lang="it-IT" sz="1600" dirty="0">
                <a:latin typeface="+mj-lt"/>
              </a:rPr>
              <a:t>Assistance</a:t>
            </a:r>
          </a:p>
          <a:p>
            <a:r>
              <a:rPr lang="it-IT" sz="1600" dirty="0">
                <a:latin typeface="+mj-lt"/>
              </a:rPr>
              <a:t>Security of </a:t>
            </a:r>
            <a:r>
              <a:rPr lang="it-IT" sz="1600" dirty="0" err="1">
                <a:latin typeface="+mj-lt"/>
              </a:rPr>
              <a:t>transaction</a:t>
            </a:r>
            <a:endParaRPr lang="it-IT" sz="1600" dirty="0">
              <a:latin typeface="+mj-lt"/>
            </a:endParaRPr>
          </a:p>
          <a:p>
            <a:r>
              <a:rPr lang="it-IT" sz="1600" dirty="0">
                <a:latin typeface="+mj-lt"/>
              </a:rPr>
              <a:t>Sms/ e-mail </a:t>
            </a:r>
            <a:r>
              <a:rPr lang="it-IT" sz="1600" dirty="0" err="1">
                <a:latin typeface="+mj-lt"/>
              </a:rPr>
              <a:t>confirmation</a:t>
            </a:r>
            <a:endParaRPr lang="it-IT" sz="1600" dirty="0">
              <a:latin typeface="+mj-lt"/>
            </a:endParaRPr>
          </a:p>
          <a:p>
            <a:endParaRPr lang="it-IT" sz="1600" dirty="0">
              <a:latin typeface="+mj-lt"/>
            </a:endParaRPr>
          </a:p>
        </p:txBody>
      </p:sp>
      <p:sp>
        <p:nvSpPr>
          <p:cNvPr id="20" name="CasellaDiTesto 19"/>
          <p:cNvSpPr txBox="1"/>
          <p:nvPr/>
        </p:nvSpPr>
        <p:spPr>
          <a:xfrm>
            <a:off x="339511" y="1859340"/>
            <a:ext cx="1665146" cy="1569660"/>
          </a:xfrm>
          <a:prstGeom prst="rect">
            <a:avLst/>
          </a:prstGeom>
          <a:noFill/>
          <a:ln w="6350">
            <a:solidFill>
              <a:schemeClr val="bg1"/>
            </a:solidFill>
          </a:ln>
        </p:spPr>
        <p:txBody>
          <a:bodyPr wrap="square" rtlCol="0">
            <a:spAutoFit/>
          </a:bodyPr>
          <a:lstStyle/>
          <a:p>
            <a:pPr algn="ctr"/>
            <a:r>
              <a:rPr lang="it-IT" sz="1600" dirty="0" err="1">
                <a:latin typeface="+mj-lt"/>
              </a:rPr>
              <a:t>Portals</a:t>
            </a:r>
            <a:r>
              <a:rPr lang="it-IT" sz="1600" dirty="0">
                <a:latin typeface="+mj-lt"/>
              </a:rPr>
              <a:t> </a:t>
            </a:r>
          </a:p>
          <a:p>
            <a:pPr algn="ctr"/>
            <a:r>
              <a:rPr lang="it-IT" sz="1600" dirty="0" err="1">
                <a:latin typeface="+mj-lt"/>
              </a:rPr>
              <a:t>Communiteis</a:t>
            </a:r>
            <a:endParaRPr lang="it-IT" sz="1600" dirty="0">
              <a:latin typeface="+mj-lt"/>
            </a:endParaRPr>
          </a:p>
          <a:p>
            <a:pPr algn="ctr"/>
            <a:r>
              <a:rPr lang="it-IT" sz="1600" dirty="0">
                <a:latin typeface="+mj-lt"/>
              </a:rPr>
              <a:t>Social networks</a:t>
            </a:r>
          </a:p>
          <a:p>
            <a:pPr algn="ctr"/>
            <a:r>
              <a:rPr lang="it-IT" sz="1600" dirty="0">
                <a:latin typeface="+mj-lt"/>
              </a:rPr>
              <a:t>Review </a:t>
            </a:r>
            <a:r>
              <a:rPr lang="it-IT" sz="1600" dirty="0" err="1">
                <a:latin typeface="+mj-lt"/>
              </a:rPr>
              <a:t>sites</a:t>
            </a:r>
            <a:endParaRPr lang="it-IT" sz="1600" dirty="0">
              <a:latin typeface="+mj-lt"/>
            </a:endParaRPr>
          </a:p>
          <a:p>
            <a:pPr algn="ctr"/>
            <a:r>
              <a:rPr lang="it-IT" sz="1600" dirty="0" err="1">
                <a:latin typeface="+mj-lt"/>
              </a:rPr>
              <a:t>Metasearch</a:t>
            </a:r>
            <a:r>
              <a:rPr lang="it-IT" sz="1600" dirty="0">
                <a:latin typeface="+mj-lt"/>
              </a:rPr>
              <a:t> &amp; </a:t>
            </a:r>
            <a:r>
              <a:rPr lang="it-IT" sz="1600" dirty="0" err="1">
                <a:latin typeface="+mj-lt"/>
              </a:rPr>
              <a:t>comparations</a:t>
            </a:r>
            <a:endParaRPr lang="it-IT" sz="1600" dirty="0">
              <a:latin typeface="+mj-lt"/>
            </a:endParaRPr>
          </a:p>
        </p:txBody>
      </p:sp>
      <p:sp>
        <p:nvSpPr>
          <p:cNvPr id="24" name="Titolo 1"/>
          <p:cNvSpPr>
            <a:spLocks noGrp="1"/>
          </p:cNvSpPr>
          <p:nvPr>
            <p:ph type="title"/>
          </p:nvPr>
        </p:nvSpPr>
        <p:spPr>
          <a:xfrm>
            <a:off x="467544" y="260648"/>
            <a:ext cx="8229600" cy="811126"/>
          </a:xfrm>
        </p:spPr>
        <p:txBody>
          <a:bodyPr>
            <a:noAutofit/>
          </a:bodyPr>
          <a:lstStyle/>
          <a:p>
            <a:r>
              <a:rPr lang="en-US" sz="4000" b="1" dirty="0">
                <a:solidFill>
                  <a:schemeClr val="bg1">
                    <a:lumMod val="75000"/>
                  </a:schemeClr>
                </a:solidFill>
                <a:cs typeface="Times New Roman" pitchFamily="18" charset="0"/>
              </a:rPr>
              <a:t>Network and </a:t>
            </a:r>
            <a:r>
              <a:rPr lang="en-US" sz="4000" b="1" dirty="0">
                <a:solidFill>
                  <a:schemeClr val="accent6">
                    <a:lumMod val="60000"/>
                    <a:lumOff val="40000"/>
                  </a:schemeClr>
                </a:solidFill>
                <a:cs typeface="Times New Roman" pitchFamily="18" charset="0"/>
              </a:rPr>
              <a:t>co-creation</a:t>
            </a:r>
            <a:endParaRPr lang="it-IT" sz="4000" b="1" dirty="0">
              <a:solidFill>
                <a:schemeClr val="accent6">
                  <a:lumMod val="60000"/>
                  <a:lumOff val="40000"/>
                </a:schemeClr>
              </a:solidFill>
              <a:cs typeface="Times New Roman" pitchFamily="18" charset="0"/>
            </a:endParaRPr>
          </a:p>
        </p:txBody>
      </p:sp>
      <p:sp>
        <p:nvSpPr>
          <p:cNvPr id="41" name="Ovale 40"/>
          <p:cNvSpPr/>
          <p:nvPr/>
        </p:nvSpPr>
        <p:spPr>
          <a:xfrm>
            <a:off x="2123728" y="1281038"/>
            <a:ext cx="1787297" cy="104831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mj-lt"/>
                <a:cs typeface="Times New Roman" panose="02020603050405020304" pitchFamily="18" charset="0"/>
              </a:rPr>
              <a:t>Evaluation of alternatives</a:t>
            </a:r>
          </a:p>
        </p:txBody>
      </p:sp>
      <p:sp>
        <p:nvSpPr>
          <p:cNvPr id="44" name="Ovale 43"/>
          <p:cNvSpPr/>
          <p:nvPr/>
        </p:nvSpPr>
        <p:spPr>
          <a:xfrm>
            <a:off x="4804674" y="1191474"/>
            <a:ext cx="1680981" cy="113986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mj-lt"/>
                <a:cs typeface="Times New Roman" panose="02020603050405020304" pitchFamily="18" charset="0"/>
              </a:rPr>
              <a:t>PURCHASE</a:t>
            </a:r>
          </a:p>
        </p:txBody>
      </p:sp>
      <p:sp>
        <p:nvSpPr>
          <p:cNvPr id="45" name="Ovale 44"/>
          <p:cNvSpPr/>
          <p:nvPr/>
        </p:nvSpPr>
        <p:spPr>
          <a:xfrm>
            <a:off x="1347899" y="3458820"/>
            <a:ext cx="1787297" cy="104831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err="1">
                <a:solidFill>
                  <a:schemeClr val="tx1"/>
                </a:solidFill>
                <a:latin typeface="+mj-lt"/>
                <a:cs typeface="Times New Roman" panose="02020603050405020304" pitchFamily="18" charset="0"/>
              </a:rPr>
              <a:t>Inormation</a:t>
            </a:r>
            <a:r>
              <a:rPr lang="en-GB" sz="1600" b="1" dirty="0">
                <a:solidFill>
                  <a:schemeClr val="tx1"/>
                </a:solidFill>
                <a:latin typeface="+mj-lt"/>
                <a:cs typeface="Times New Roman" panose="02020603050405020304" pitchFamily="18" charset="0"/>
              </a:rPr>
              <a:t> research</a:t>
            </a:r>
          </a:p>
        </p:txBody>
      </p:sp>
      <p:sp>
        <p:nvSpPr>
          <p:cNvPr id="47" name="Ovale 46"/>
          <p:cNvSpPr/>
          <p:nvPr/>
        </p:nvSpPr>
        <p:spPr>
          <a:xfrm>
            <a:off x="5276761" y="3461377"/>
            <a:ext cx="1787297" cy="1048315"/>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mj-lt"/>
                <a:cs typeface="Times New Roman" panose="02020603050405020304" pitchFamily="18" charset="0"/>
              </a:rPr>
              <a:t>Service</a:t>
            </a:r>
          </a:p>
        </p:txBody>
      </p:sp>
      <p:sp>
        <p:nvSpPr>
          <p:cNvPr id="48" name="Ovale 47"/>
          <p:cNvSpPr/>
          <p:nvPr/>
        </p:nvSpPr>
        <p:spPr>
          <a:xfrm>
            <a:off x="3421084" y="5006880"/>
            <a:ext cx="1676540" cy="927433"/>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mj-lt"/>
                <a:cs typeface="Times New Roman" panose="02020603050405020304" pitchFamily="18" charset="0"/>
              </a:rPr>
              <a:t>POST-DELIVERY</a:t>
            </a:r>
          </a:p>
        </p:txBody>
      </p:sp>
      <p:sp>
        <p:nvSpPr>
          <p:cNvPr id="49" name="CasellaDiTesto 48"/>
          <p:cNvSpPr txBox="1"/>
          <p:nvPr/>
        </p:nvSpPr>
        <p:spPr>
          <a:xfrm>
            <a:off x="7379304" y="1553992"/>
            <a:ext cx="1512168" cy="400110"/>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2000" b="1" dirty="0"/>
              <a:t>E- shopping</a:t>
            </a:r>
          </a:p>
        </p:txBody>
      </p:sp>
      <p:sp>
        <p:nvSpPr>
          <p:cNvPr id="50" name="CasellaDiTesto 49"/>
          <p:cNvSpPr txBox="1"/>
          <p:nvPr/>
        </p:nvSpPr>
        <p:spPr>
          <a:xfrm>
            <a:off x="7517477" y="4507135"/>
            <a:ext cx="1445734" cy="707886"/>
          </a:xfrm>
          <a:prstGeom prst="rect">
            <a:avLst/>
          </a:prstGeom>
          <a:noFill/>
          <a:ln w="3175">
            <a:solidFill>
              <a:schemeClr val="tx1"/>
            </a:solidFill>
          </a:ln>
        </p:spPr>
        <p:txBody>
          <a:bodyPr wrap="square" rtlCol="0">
            <a:spAutoFit/>
          </a:bodyPr>
          <a:lstStyle/>
          <a:p>
            <a:pPr algn="ctr"/>
            <a:r>
              <a:rPr lang="it-IT" sz="2000" b="1" dirty="0"/>
              <a:t>E- relation</a:t>
            </a:r>
          </a:p>
          <a:p>
            <a:pPr algn="ctr"/>
            <a:r>
              <a:rPr lang="it-IT" sz="2000" b="1" dirty="0"/>
              <a:t>LOYALTY</a:t>
            </a:r>
          </a:p>
        </p:txBody>
      </p:sp>
      <p:sp>
        <p:nvSpPr>
          <p:cNvPr id="51" name="Rettangolo 50"/>
          <p:cNvSpPr/>
          <p:nvPr/>
        </p:nvSpPr>
        <p:spPr>
          <a:xfrm>
            <a:off x="2582731" y="5944769"/>
            <a:ext cx="3353245" cy="584775"/>
          </a:xfrm>
          <a:prstGeom prst="rect">
            <a:avLst/>
          </a:prstGeom>
        </p:spPr>
        <p:txBody>
          <a:bodyPr wrap="square">
            <a:spAutoFit/>
          </a:bodyPr>
          <a:lstStyle/>
          <a:p>
            <a:pPr algn="ctr"/>
            <a:r>
              <a:rPr lang="it-IT" sz="1600" dirty="0">
                <a:latin typeface="+mj-lt"/>
              </a:rPr>
              <a:t>Feedback (reviews, rankings. ratings); WOM; E-</a:t>
            </a:r>
            <a:r>
              <a:rPr lang="it-IT" sz="1600" dirty="0" err="1">
                <a:latin typeface="+mj-lt"/>
              </a:rPr>
              <a:t>crm</a:t>
            </a:r>
            <a:endParaRPr lang="it-IT" sz="1600" dirty="0">
              <a:latin typeface="+mj-lt"/>
            </a:endParaRPr>
          </a:p>
        </p:txBody>
      </p:sp>
      <p:sp>
        <p:nvSpPr>
          <p:cNvPr id="22" name="Ovale 21"/>
          <p:cNvSpPr/>
          <p:nvPr/>
        </p:nvSpPr>
        <p:spPr>
          <a:xfrm>
            <a:off x="3495491" y="2749303"/>
            <a:ext cx="1550761" cy="1139865"/>
          </a:xfrm>
          <a:prstGeom prst="ellipse">
            <a:avLst/>
          </a:prstGeom>
          <a:solidFill>
            <a:schemeClr val="accent1">
              <a:lumMod val="20000"/>
              <a:lumOff val="8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latin typeface="+mj-lt"/>
                <a:cs typeface="Times New Roman" panose="02020603050405020304" pitchFamily="18" charset="0"/>
              </a:rPr>
              <a:t>VALUE</a:t>
            </a:r>
            <a:endParaRPr lang="en-GB" sz="1600" b="1" dirty="0">
              <a:solidFill>
                <a:schemeClr val="tx1"/>
              </a:solidFill>
              <a:latin typeface="+mj-lt"/>
              <a:cs typeface="Times New Roman" panose="02020603050405020304" pitchFamily="18" charset="0"/>
            </a:endParaRPr>
          </a:p>
        </p:txBody>
      </p:sp>
      <p:cxnSp>
        <p:nvCxnSpPr>
          <p:cNvPr id="14" name="Connettore diritto 13"/>
          <p:cNvCxnSpPr>
            <a:stCxn id="22" idx="1"/>
            <a:endCxn id="41" idx="4"/>
          </p:cNvCxnSpPr>
          <p:nvPr/>
        </p:nvCxnSpPr>
        <p:spPr>
          <a:xfrm flipH="1" flipV="1">
            <a:off x="3017377" y="2329353"/>
            <a:ext cx="705218" cy="58687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p:cNvCxnSpPr>
            <a:stCxn id="22" idx="7"/>
            <a:endCxn id="44" idx="4"/>
          </p:cNvCxnSpPr>
          <p:nvPr/>
        </p:nvCxnSpPr>
        <p:spPr>
          <a:xfrm flipV="1">
            <a:off x="4819148" y="2331339"/>
            <a:ext cx="826017" cy="58489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ttore diritto 25"/>
          <p:cNvCxnSpPr>
            <a:stCxn id="22" idx="3"/>
            <a:endCxn id="45" idx="6"/>
          </p:cNvCxnSpPr>
          <p:nvPr/>
        </p:nvCxnSpPr>
        <p:spPr>
          <a:xfrm flipH="1">
            <a:off x="3135196" y="3722239"/>
            <a:ext cx="587399" cy="2607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Connettore diritto 27"/>
          <p:cNvCxnSpPr>
            <a:stCxn id="22" idx="4"/>
            <a:endCxn id="48" idx="0"/>
          </p:cNvCxnSpPr>
          <p:nvPr/>
        </p:nvCxnSpPr>
        <p:spPr>
          <a:xfrm flipH="1">
            <a:off x="4259354" y="3889168"/>
            <a:ext cx="11518" cy="1117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nettore diritto 34"/>
          <p:cNvCxnSpPr>
            <a:stCxn id="22" idx="5"/>
            <a:endCxn id="47" idx="2"/>
          </p:cNvCxnSpPr>
          <p:nvPr/>
        </p:nvCxnSpPr>
        <p:spPr>
          <a:xfrm>
            <a:off x="4819148" y="3722239"/>
            <a:ext cx="457613" cy="263296"/>
          </a:xfrm>
          <a:prstGeom prst="line">
            <a:avLst/>
          </a:prstGeom>
        </p:spPr>
        <p:style>
          <a:lnRef idx="1">
            <a:schemeClr val="accent1"/>
          </a:lnRef>
          <a:fillRef idx="0">
            <a:schemeClr val="accent1"/>
          </a:fillRef>
          <a:effectRef idx="0">
            <a:schemeClr val="accent1"/>
          </a:effectRef>
          <a:fontRef idx="minor">
            <a:schemeClr val="tx1"/>
          </a:fontRef>
        </p:style>
      </p:cxnSp>
      <p:sp>
        <p:nvSpPr>
          <p:cNvPr id="25" name="Segnaposto numero diapositiva 12">
            <a:extLst>
              <a:ext uri="{FF2B5EF4-FFF2-40B4-BE49-F238E27FC236}">
                <a16:creationId xmlns:a16="http://schemas.microsoft.com/office/drawing/2014/main" id="{2159C753-1279-46C7-B3C6-CCDC4F0009F7}"/>
              </a:ext>
            </a:extLst>
          </p:cNvPr>
          <p:cNvSpPr>
            <a:spLocks noGrp="1"/>
          </p:cNvSpPr>
          <p:nvPr>
            <p:ph type="sldNum" sz="quarter" idx="12"/>
          </p:nvPr>
        </p:nvSpPr>
        <p:spPr>
          <a:xfrm>
            <a:off x="6830442" y="6303963"/>
            <a:ext cx="2133600" cy="365125"/>
          </a:xfrm>
        </p:spPr>
        <p:txBody>
          <a:bodyPr/>
          <a:lstStyle/>
          <a:p>
            <a:pPr algn="r"/>
            <a:fld id="{B007B441-5312-499D-93C3-6E37886527FA}" type="slidenum">
              <a:rPr lang="it-IT" sz="1800" smtClean="0">
                <a:solidFill>
                  <a:schemeClr val="tx1"/>
                </a:solidFill>
                <a:latin typeface="Berlin Sans FB Demi" pitchFamily="34" charset="0"/>
              </a:rPr>
              <a:pPr algn="r"/>
              <a:t>45</a:t>
            </a:fld>
            <a:endParaRPr lang="it-IT" sz="1800" dirty="0">
              <a:solidFill>
                <a:schemeClr val="tx1"/>
              </a:solidFill>
              <a:latin typeface="Berlin Sans FB Demi" pitchFamily="34" charset="0"/>
            </a:endParaRPr>
          </a:p>
        </p:txBody>
      </p:sp>
    </p:spTree>
    <p:extLst>
      <p:ext uri="{BB962C8B-B14F-4D97-AF65-F5344CB8AC3E}">
        <p14:creationId xmlns:p14="http://schemas.microsoft.com/office/powerpoint/2010/main" val="8436689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
          <p:cNvGrpSpPr>
            <a:grpSpLocks/>
          </p:cNvGrpSpPr>
          <p:nvPr/>
        </p:nvGrpSpPr>
        <p:grpSpPr bwMode="auto">
          <a:xfrm rot="5400000">
            <a:off x="4538821" y="2310496"/>
            <a:ext cx="45719" cy="8907463"/>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pic>
        <p:nvPicPr>
          <p:cNvPr id="2" name="Immagine 1"/>
          <p:cNvPicPr>
            <a:picLocks noChangeAspect="1"/>
          </p:cNvPicPr>
          <p:nvPr/>
        </p:nvPicPr>
        <p:blipFill>
          <a:blip r:embed="rId3"/>
          <a:stretch>
            <a:fillRect/>
          </a:stretch>
        </p:blipFill>
        <p:spPr>
          <a:xfrm>
            <a:off x="2712119" y="145290"/>
            <a:ext cx="3533775" cy="1295400"/>
          </a:xfrm>
          <a:prstGeom prst="rect">
            <a:avLst/>
          </a:prstGeom>
        </p:spPr>
      </p:pic>
      <p:pic>
        <p:nvPicPr>
          <p:cNvPr id="10" name="Immagine 9"/>
          <p:cNvPicPr>
            <a:picLocks noChangeAspect="1"/>
          </p:cNvPicPr>
          <p:nvPr/>
        </p:nvPicPr>
        <p:blipFill rotWithShape="1">
          <a:blip r:embed="rId4"/>
          <a:srcRect r="4427"/>
          <a:stretch/>
        </p:blipFill>
        <p:spPr>
          <a:xfrm>
            <a:off x="209550" y="1457678"/>
            <a:ext cx="8538914" cy="4905375"/>
          </a:xfrm>
          <a:prstGeom prst="rect">
            <a:avLst/>
          </a:prstGeom>
        </p:spPr>
      </p:pic>
      <p:sp>
        <p:nvSpPr>
          <p:cNvPr id="3" name="CasellaDiTesto 2"/>
          <p:cNvSpPr txBox="1"/>
          <p:nvPr/>
        </p:nvSpPr>
        <p:spPr>
          <a:xfrm>
            <a:off x="4860032" y="4631572"/>
            <a:ext cx="1215752" cy="1384995"/>
          </a:xfrm>
          <a:prstGeom prst="rect">
            <a:avLst/>
          </a:prstGeom>
          <a:noFill/>
        </p:spPr>
        <p:txBody>
          <a:bodyPr wrap="square" rtlCol="0">
            <a:spAutoFit/>
          </a:bodyPr>
          <a:lstStyle/>
          <a:p>
            <a:r>
              <a:rPr lang="it-IT" sz="1400" dirty="0"/>
              <a:t>Shop window</a:t>
            </a:r>
          </a:p>
          <a:p>
            <a:r>
              <a:rPr lang="it-IT" sz="1400" dirty="0"/>
              <a:t>Banners</a:t>
            </a:r>
          </a:p>
          <a:p>
            <a:r>
              <a:rPr lang="it-IT" sz="1400" dirty="0" err="1"/>
              <a:t>Recommend</a:t>
            </a:r>
            <a:r>
              <a:rPr lang="it-IT" sz="1400" dirty="0"/>
              <a:t>. system</a:t>
            </a:r>
          </a:p>
          <a:p>
            <a:r>
              <a:rPr lang="it-IT" sz="1400" dirty="0" err="1"/>
              <a:t>Capillary</a:t>
            </a:r>
            <a:r>
              <a:rPr lang="it-IT" sz="1400" dirty="0"/>
              <a:t> </a:t>
            </a:r>
            <a:r>
              <a:rPr lang="it-IT" sz="1400" dirty="0" err="1"/>
              <a:t>distribution</a:t>
            </a:r>
            <a:endParaRPr lang="it-IT" sz="1400" dirty="0"/>
          </a:p>
        </p:txBody>
      </p:sp>
      <p:sp>
        <p:nvSpPr>
          <p:cNvPr id="4" name="CasellaDiTesto 3"/>
          <p:cNvSpPr txBox="1"/>
          <p:nvPr/>
        </p:nvSpPr>
        <p:spPr>
          <a:xfrm>
            <a:off x="2994156" y="1772337"/>
            <a:ext cx="4059088" cy="369332"/>
          </a:xfrm>
          <a:prstGeom prst="rect">
            <a:avLst/>
          </a:prstGeom>
          <a:noFill/>
        </p:spPr>
        <p:txBody>
          <a:bodyPr wrap="square" rtlCol="0">
            <a:spAutoFit/>
          </a:bodyPr>
          <a:lstStyle/>
          <a:p>
            <a:r>
              <a:rPr lang="it-IT" dirty="0"/>
              <a:t>Network of on-line/</a:t>
            </a:r>
            <a:r>
              <a:rPr lang="it-IT" dirty="0" err="1"/>
              <a:t>digital</a:t>
            </a:r>
            <a:r>
              <a:rPr lang="it-IT" dirty="0"/>
              <a:t> </a:t>
            </a:r>
            <a:r>
              <a:rPr lang="it-IT" dirty="0" err="1"/>
              <a:t>relationships</a:t>
            </a:r>
            <a:endParaRPr lang="it-IT" dirty="0"/>
          </a:p>
        </p:txBody>
      </p:sp>
      <p:sp>
        <p:nvSpPr>
          <p:cNvPr id="12" name="CasellaDiTesto 11"/>
          <p:cNvSpPr txBox="1"/>
          <p:nvPr/>
        </p:nvSpPr>
        <p:spPr>
          <a:xfrm>
            <a:off x="1187624" y="4591086"/>
            <a:ext cx="1215752" cy="1200329"/>
          </a:xfrm>
          <a:prstGeom prst="rect">
            <a:avLst/>
          </a:prstGeom>
          <a:noFill/>
        </p:spPr>
        <p:txBody>
          <a:bodyPr wrap="square" rtlCol="0">
            <a:spAutoFit/>
          </a:bodyPr>
          <a:lstStyle/>
          <a:p>
            <a:r>
              <a:rPr lang="it-IT" dirty="0"/>
              <a:t>Robot</a:t>
            </a:r>
          </a:p>
          <a:p>
            <a:endParaRPr lang="it-IT" dirty="0"/>
          </a:p>
          <a:p>
            <a:r>
              <a:rPr lang="it-IT" dirty="0" err="1"/>
              <a:t>Scheduling</a:t>
            </a:r>
            <a:endParaRPr lang="it-IT" dirty="0"/>
          </a:p>
          <a:p>
            <a:r>
              <a:rPr lang="it-IT" dirty="0" err="1"/>
              <a:t>Shipping</a:t>
            </a:r>
            <a:endParaRPr lang="it-IT" dirty="0"/>
          </a:p>
        </p:txBody>
      </p:sp>
      <p:sp>
        <p:nvSpPr>
          <p:cNvPr id="13" name="CasellaDiTesto 12"/>
          <p:cNvSpPr txBox="1"/>
          <p:nvPr/>
        </p:nvSpPr>
        <p:spPr>
          <a:xfrm>
            <a:off x="3597474" y="4803302"/>
            <a:ext cx="1215752" cy="830997"/>
          </a:xfrm>
          <a:prstGeom prst="rect">
            <a:avLst/>
          </a:prstGeom>
          <a:noFill/>
        </p:spPr>
        <p:txBody>
          <a:bodyPr wrap="square" rtlCol="0">
            <a:spAutoFit/>
          </a:bodyPr>
          <a:lstStyle/>
          <a:p>
            <a:r>
              <a:rPr lang="it-IT" sz="1600" dirty="0"/>
              <a:t>Global </a:t>
            </a:r>
            <a:r>
              <a:rPr lang="it-IT" sz="1600" dirty="0" err="1"/>
              <a:t>logistics</a:t>
            </a:r>
            <a:r>
              <a:rPr lang="it-IT" sz="1600" dirty="0"/>
              <a:t> network</a:t>
            </a:r>
          </a:p>
        </p:txBody>
      </p:sp>
      <p:sp>
        <p:nvSpPr>
          <p:cNvPr id="14" name="CasellaDiTesto 13"/>
          <p:cNvSpPr txBox="1"/>
          <p:nvPr/>
        </p:nvSpPr>
        <p:spPr>
          <a:xfrm>
            <a:off x="6134888" y="4747538"/>
            <a:ext cx="1080120" cy="369332"/>
          </a:xfrm>
          <a:prstGeom prst="rect">
            <a:avLst/>
          </a:prstGeom>
          <a:noFill/>
        </p:spPr>
        <p:txBody>
          <a:bodyPr wrap="square" rtlCol="0">
            <a:spAutoFit/>
          </a:bodyPr>
          <a:lstStyle/>
          <a:p>
            <a:r>
              <a:rPr lang="it-IT" dirty="0"/>
              <a:t>drone</a:t>
            </a:r>
          </a:p>
        </p:txBody>
      </p:sp>
      <p:sp>
        <p:nvSpPr>
          <p:cNvPr id="5" name="CasellaDiTesto 4"/>
          <p:cNvSpPr txBox="1"/>
          <p:nvPr/>
        </p:nvSpPr>
        <p:spPr>
          <a:xfrm>
            <a:off x="3923928" y="2839785"/>
            <a:ext cx="2906514" cy="369332"/>
          </a:xfrm>
          <a:prstGeom prst="rect">
            <a:avLst/>
          </a:prstGeom>
          <a:noFill/>
        </p:spPr>
        <p:txBody>
          <a:bodyPr wrap="square" rtlCol="0">
            <a:spAutoFit/>
          </a:bodyPr>
          <a:lstStyle/>
          <a:p>
            <a:r>
              <a:rPr lang="it-IT" dirty="0"/>
              <a:t>R&amp;D agreements- </a:t>
            </a:r>
            <a:r>
              <a:rPr lang="it-IT" dirty="0" err="1"/>
              <a:t>ICTs</a:t>
            </a:r>
            <a:r>
              <a:rPr lang="it-IT" dirty="0"/>
              <a:t> tools</a:t>
            </a:r>
          </a:p>
        </p:txBody>
      </p:sp>
      <p:pic>
        <p:nvPicPr>
          <p:cNvPr id="16" name="Immagine 15"/>
          <p:cNvPicPr>
            <a:picLocks noChangeAspect="1"/>
          </p:cNvPicPr>
          <p:nvPr/>
        </p:nvPicPr>
        <p:blipFill>
          <a:blip r:embed="rId5"/>
          <a:stretch>
            <a:fillRect/>
          </a:stretch>
        </p:blipFill>
        <p:spPr>
          <a:xfrm>
            <a:off x="6261481" y="460358"/>
            <a:ext cx="1481457" cy="432854"/>
          </a:xfrm>
          <a:prstGeom prst="rect">
            <a:avLst/>
          </a:prstGeom>
        </p:spPr>
      </p:pic>
      <p:pic>
        <p:nvPicPr>
          <p:cNvPr id="18" name="Immagine 17"/>
          <p:cNvPicPr>
            <a:picLocks noChangeAspect="1"/>
          </p:cNvPicPr>
          <p:nvPr/>
        </p:nvPicPr>
        <p:blipFill>
          <a:blip r:embed="rId6"/>
          <a:stretch>
            <a:fillRect/>
          </a:stretch>
        </p:blipFill>
        <p:spPr>
          <a:xfrm>
            <a:off x="6206069" y="5230950"/>
            <a:ext cx="820575" cy="556700"/>
          </a:xfrm>
          <a:prstGeom prst="rect">
            <a:avLst/>
          </a:prstGeom>
        </p:spPr>
      </p:pic>
      <p:sp>
        <p:nvSpPr>
          <p:cNvPr id="19" name="CasellaDiTesto 18"/>
          <p:cNvSpPr txBox="1"/>
          <p:nvPr/>
        </p:nvSpPr>
        <p:spPr>
          <a:xfrm>
            <a:off x="209550" y="5663037"/>
            <a:ext cx="7128792" cy="923330"/>
          </a:xfrm>
          <a:prstGeom prst="rect">
            <a:avLst/>
          </a:prstGeom>
          <a:noFill/>
        </p:spPr>
        <p:txBody>
          <a:bodyPr wrap="square" rtlCol="0">
            <a:spAutoFit/>
          </a:bodyPr>
          <a:lstStyle/>
          <a:p>
            <a:r>
              <a:rPr lang="it-IT" dirty="0"/>
              <a:t>Go cash </a:t>
            </a:r>
          </a:p>
          <a:p>
            <a:r>
              <a:rPr lang="it-IT" dirty="0"/>
              <a:t>desk</a:t>
            </a:r>
          </a:p>
          <a:p>
            <a:r>
              <a:rPr lang="it-IT" dirty="0"/>
              <a:t>4.0 E-commerce (smart tv)</a:t>
            </a:r>
          </a:p>
        </p:txBody>
      </p:sp>
      <p:sp>
        <p:nvSpPr>
          <p:cNvPr id="20" name="Segnaposto numero diapositiva 12">
            <a:extLst>
              <a:ext uri="{FF2B5EF4-FFF2-40B4-BE49-F238E27FC236}">
                <a16:creationId xmlns:a16="http://schemas.microsoft.com/office/drawing/2014/main" id="{5E5A4342-7045-4BE5-9BE2-82F621BFCF7C}"/>
              </a:ext>
            </a:extLst>
          </p:cNvPr>
          <p:cNvSpPr>
            <a:spLocks noGrp="1"/>
          </p:cNvSpPr>
          <p:nvPr>
            <p:ph type="sldNum" sz="quarter" idx="12"/>
          </p:nvPr>
        </p:nvSpPr>
        <p:spPr>
          <a:xfrm>
            <a:off x="6830442" y="6303963"/>
            <a:ext cx="2133600" cy="365125"/>
          </a:xfrm>
        </p:spPr>
        <p:txBody>
          <a:bodyPr/>
          <a:lstStyle/>
          <a:p>
            <a:pPr algn="r"/>
            <a:fld id="{B007B441-5312-499D-93C3-6E37886527FA}" type="slidenum">
              <a:rPr lang="it-IT" sz="1800" smtClean="0">
                <a:solidFill>
                  <a:schemeClr val="tx1"/>
                </a:solidFill>
                <a:latin typeface="Berlin Sans FB Demi" pitchFamily="34" charset="0"/>
              </a:rPr>
              <a:pPr algn="r"/>
              <a:t>46</a:t>
            </a:fld>
            <a:endParaRPr lang="it-IT" sz="1800" dirty="0">
              <a:solidFill>
                <a:schemeClr val="tx1"/>
              </a:solidFill>
              <a:latin typeface="Berlin Sans FB Demi" pitchFamily="34" charset="0"/>
            </a:endParaRPr>
          </a:p>
        </p:txBody>
      </p:sp>
      <p:sp>
        <p:nvSpPr>
          <p:cNvPr id="15" name="CasellaDiTesto 14">
            <a:extLst>
              <a:ext uri="{FF2B5EF4-FFF2-40B4-BE49-F238E27FC236}">
                <a16:creationId xmlns:a16="http://schemas.microsoft.com/office/drawing/2014/main" id="{42281BC9-E10F-4884-BAF6-DD8C27235367}"/>
              </a:ext>
            </a:extLst>
          </p:cNvPr>
          <p:cNvSpPr txBox="1"/>
          <p:nvPr/>
        </p:nvSpPr>
        <p:spPr>
          <a:xfrm>
            <a:off x="226160" y="4455150"/>
            <a:ext cx="961464" cy="584775"/>
          </a:xfrm>
          <a:prstGeom prst="rect">
            <a:avLst/>
          </a:prstGeom>
          <a:solidFill>
            <a:schemeClr val="bg1"/>
          </a:solidFill>
          <a:ln>
            <a:solidFill>
              <a:schemeClr val="tx1"/>
            </a:solidFill>
          </a:ln>
        </p:spPr>
        <p:txBody>
          <a:bodyPr wrap="square" rtlCol="0">
            <a:spAutoFit/>
          </a:bodyPr>
          <a:lstStyle/>
          <a:p>
            <a:pPr algn="ctr"/>
            <a:r>
              <a:rPr lang="it-IT" sz="1600" dirty="0" err="1">
                <a:effectLst>
                  <a:outerShdw blurRad="38100" dist="38100" dir="2700000" algn="tl">
                    <a:srgbClr val="000000">
                      <a:alpha val="43137"/>
                    </a:srgbClr>
                  </a:outerShdw>
                </a:effectLst>
              </a:rPr>
              <a:t>Primary</a:t>
            </a:r>
            <a:r>
              <a:rPr lang="it-IT" sz="1600" dirty="0">
                <a:effectLst>
                  <a:outerShdw blurRad="38100" dist="38100" dir="2700000" algn="tl">
                    <a:srgbClr val="000000">
                      <a:alpha val="43137"/>
                    </a:srgbClr>
                  </a:outerShdw>
                </a:effectLst>
              </a:rPr>
              <a:t> activities</a:t>
            </a:r>
          </a:p>
        </p:txBody>
      </p:sp>
      <p:sp>
        <p:nvSpPr>
          <p:cNvPr id="21" name="CasellaDiTesto 20">
            <a:extLst>
              <a:ext uri="{FF2B5EF4-FFF2-40B4-BE49-F238E27FC236}">
                <a16:creationId xmlns:a16="http://schemas.microsoft.com/office/drawing/2014/main" id="{B15633D1-ED34-4FB8-B112-74ED38C32CAE}"/>
              </a:ext>
            </a:extLst>
          </p:cNvPr>
          <p:cNvSpPr txBox="1"/>
          <p:nvPr/>
        </p:nvSpPr>
        <p:spPr>
          <a:xfrm>
            <a:off x="175359" y="2329516"/>
            <a:ext cx="1063065" cy="584775"/>
          </a:xfrm>
          <a:prstGeom prst="rect">
            <a:avLst/>
          </a:prstGeom>
          <a:solidFill>
            <a:schemeClr val="bg1"/>
          </a:solidFill>
          <a:ln>
            <a:solidFill>
              <a:schemeClr val="tx1"/>
            </a:solidFill>
          </a:ln>
        </p:spPr>
        <p:txBody>
          <a:bodyPr wrap="square" rtlCol="0">
            <a:spAutoFit/>
          </a:bodyPr>
          <a:lstStyle/>
          <a:p>
            <a:pPr algn="ctr"/>
            <a:r>
              <a:rPr lang="it-IT" sz="1600" dirty="0" err="1">
                <a:effectLst>
                  <a:outerShdw blurRad="38100" dist="38100" dir="2700000" algn="tl">
                    <a:srgbClr val="000000">
                      <a:alpha val="43137"/>
                    </a:srgbClr>
                  </a:outerShdw>
                </a:effectLst>
              </a:rPr>
              <a:t>Secondary</a:t>
            </a:r>
            <a:r>
              <a:rPr lang="it-IT" sz="1600" dirty="0">
                <a:effectLst>
                  <a:outerShdw blurRad="38100" dist="38100" dir="2700000" algn="tl">
                    <a:srgbClr val="000000">
                      <a:alpha val="43137"/>
                    </a:srgbClr>
                  </a:outerShdw>
                </a:effectLst>
              </a:rPr>
              <a:t> activities</a:t>
            </a:r>
          </a:p>
        </p:txBody>
      </p:sp>
      <p:sp>
        <p:nvSpPr>
          <p:cNvPr id="17" name="Rettangolo 16">
            <a:extLst>
              <a:ext uri="{FF2B5EF4-FFF2-40B4-BE49-F238E27FC236}">
                <a16:creationId xmlns:a16="http://schemas.microsoft.com/office/drawing/2014/main" id="{6605BDCC-0947-4C0D-8D42-C2C9BD982D41}"/>
              </a:ext>
            </a:extLst>
          </p:cNvPr>
          <p:cNvSpPr/>
          <p:nvPr/>
        </p:nvSpPr>
        <p:spPr>
          <a:xfrm>
            <a:off x="2202068" y="5731224"/>
            <a:ext cx="1459188" cy="43038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accent6">
                    <a:lumMod val="75000"/>
                  </a:schemeClr>
                </a:solidFill>
                <a:effectLst>
                  <a:outerShdw blurRad="38100" dist="38100" dir="2700000" algn="tl">
                    <a:srgbClr val="000000">
                      <a:alpha val="43137"/>
                    </a:srgbClr>
                  </a:outerShdw>
                </a:effectLst>
              </a:rPr>
              <a:t>ERP</a:t>
            </a:r>
          </a:p>
        </p:txBody>
      </p:sp>
      <p:sp>
        <p:nvSpPr>
          <p:cNvPr id="22" name="Rettangolo 21">
            <a:extLst>
              <a:ext uri="{FF2B5EF4-FFF2-40B4-BE49-F238E27FC236}">
                <a16:creationId xmlns:a16="http://schemas.microsoft.com/office/drawing/2014/main" id="{3AE91292-BB56-4EAF-BE80-45A4A6FD0CFB}"/>
              </a:ext>
            </a:extLst>
          </p:cNvPr>
          <p:cNvSpPr/>
          <p:nvPr/>
        </p:nvSpPr>
        <p:spPr>
          <a:xfrm>
            <a:off x="1346659" y="1690095"/>
            <a:ext cx="1647497" cy="450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cap="small" dirty="0" err="1">
                <a:solidFill>
                  <a:schemeClr val="tx1"/>
                </a:solidFill>
                <a:effectLst>
                  <a:outerShdw blurRad="38100" dist="38100" dir="2700000" algn="tl">
                    <a:srgbClr val="000000">
                      <a:alpha val="43137"/>
                    </a:srgbClr>
                  </a:outerShdw>
                </a:effectLst>
              </a:rPr>
              <a:t>Firm’s</a:t>
            </a:r>
            <a:r>
              <a:rPr lang="it-IT" cap="small" dirty="0">
                <a:solidFill>
                  <a:schemeClr val="tx1"/>
                </a:solidFill>
                <a:effectLst>
                  <a:outerShdw blurRad="38100" dist="38100" dir="2700000" algn="tl">
                    <a:srgbClr val="000000">
                      <a:alpha val="43137"/>
                    </a:srgbClr>
                  </a:outerShdw>
                </a:effectLst>
              </a:rPr>
              <a:t> </a:t>
            </a:r>
            <a:r>
              <a:rPr lang="it-IT" cap="small" dirty="0" err="1">
                <a:solidFill>
                  <a:schemeClr val="tx1"/>
                </a:solidFill>
                <a:effectLst>
                  <a:outerShdw blurRad="38100" dist="38100" dir="2700000" algn="tl">
                    <a:srgbClr val="000000">
                      <a:alpha val="43137"/>
                    </a:srgbClr>
                  </a:outerShdw>
                </a:effectLst>
              </a:rPr>
              <a:t>infrastructure</a:t>
            </a:r>
            <a:endParaRPr lang="it-IT" cap="small" dirty="0">
              <a:solidFill>
                <a:schemeClr val="tx1"/>
              </a:solidFill>
              <a:effectLst>
                <a:outerShdw blurRad="38100" dist="38100" dir="2700000" algn="tl">
                  <a:srgbClr val="000000">
                    <a:alpha val="43137"/>
                  </a:srgbClr>
                </a:outerShdw>
              </a:effectLst>
            </a:endParaRPr>
          </a:p>
        </p:txBody>
      </p:sp>
      <p:sp>
        <p:nvSpPr>
          <p:cNvPr id="23" name="Rettangolo 22">
            <a:extLst>
              <a:ext uri="{FF2B5EF4-FFF2-40B4-BE49-F238E27FC236}">
                <a16:creationId xmlns:a16="http://schemas.microsoft.com/office/drawing/2014/main" id="{A375387C-EC7C-4180-A7C5-E4B8E9C3ABD9}"/>
              </a:ext>
            </a:extLst>
          </p:cNvPr>
          <p:cNvSpPr/>
          <p:nvPr/>
        </p:nvSpPr>
        <p:spPr>
          <a:xfrm>
            <a:off x="1346659" y="2265421"/>
            <a:ext cx="3748494" cy="450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effectLst>
                  <a:outerShdw blurRad="38100" dist="38100" dir="2700000" algn="tl">
                    <a:srgbClr val="000000">
                      <a:alpha val="43137"/>
                    </a:srgbClr>
                  </a:outerShdw>
                </a:effectLst>
              </a:rPr>
              <a:t>HUMAN RESOURCE MANAGEMENT</a:t>
            </a:r>
          </a:p>
        </p:txBody>
      </p:sp>
      <p:sp>
        <p:nvSpPr>
          <p:cNvPr id="24" name="Rettangolo 23">
            <a:extLst>
              <a:ext uri="{FF2B5EF4-FFF2-40B4-BE49-F238E27FC236}">
                <a16:creationId xmlns:a16="http://schemas.microsoft.com/office/drawing/2014/main" id="{296E117F-BECD-4735-B7DC-56EA961A2CBF}"/>
              </a:ext>
            </a:extLst>
          </p:cNvPr>
          <p:cNvSpPr/>
          <p:nvPr/>
        </p:nvSpPr>
        <p:spPr>
          <a:xfrm>
            <a:off x="1336769" y="2822159"/>
            <a:ext cx="2587159" cy="450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cap="small" dirty="0">
                <a:solidFill>
                  <a:schemeClr val="tx1"/>
                </a:solidFill>
                <a:effectLst>
                  <a:outerShdw blurRad="38100" dist="38100" dir="2700000" algn="tl">
                    <a:srgbClr val="000000">
                      <a:alpha val="43137"/>
                    </a:srgbClr>
                  </a:outerShdw>
                </a:effectLst>
              </a:rPr>
              <a:t>Technology </a:t>
            </a:r>
            <a:r>
              <a:rPr lang="it-IT" cap="small" dirty="0" err="1">
                <a:solidFill>
                  <a:schemeClr val="tx1"/>
                </a:solidFill>
                <a:effectLst>
                  <a:outerShdw blurRad="38100" dist="38100" dir="2700000" algn="tl">
                    <a:srgbClr val="000000">
                      <a:alpha val="43137"/>
                    </a:srgbClr>
                  </a:outerShdw>
                </a:effectLst>
              </a:rPr>
              <a:t>development</a:t>
            </a:r>
            <a:endParaRPr lang="it-IT" cap="small" dirty="0">
              <a:solidFill>
                <a:schemeClr val="tx1"/>
              </a:solidFill>
              <a:effectLst>
                <a:outerShdw blurRad="38100" dist="38100" dir="2700000" algn="tl">
                  <a:srgbClr val="000000">
                    <a:alpha val="43137"/>
                  </a:srgbClr>
                </a:outerShdw>
              </a:effectLst>
            </a:endParaRPr>
          </a:p>
        </p:txBody>
      </p:sp>
      <p:sp>
        <p:nvSpPr>
          <p:cNvPr id="25" name="Rettangolo 24">
            <a:extLst>
              <a:ext uri="{FF2B5EF4-FFF2-40B4-BE49-F238E27FC236}">
                <a16:creationId xmlns:a16="http://schemas.microsoft.com/office/drawing/2014/main" id="{2A36A94A-3CFF-400A-83A9-0284A2BBB8D8}"/>
              </a:ext>
            </a:extLst>
          </p:cNvPr>
          <p:cNvSpPr/>
          <p:nvPr/>
        </p:nvSpPr>
        <p:spPr>
          <a:xfrm>
            <a:off x="1319379" y="3359924"/>
            <a:ext cx="2341878" cy="450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cap="small" dirty="0">
                <a:solidFill>
                  <a:schemeClr val="tx1"/>
                </a:solidFill>
                <a:effectLst>
                  <a:outerShdw blurRad="38100" dist="38100" dir="2700000" algn="tl">
                    <a:srgbClr val="000000">
                      <a:alpha val="43137"/>
                    </a:srgbClr>
                  </a:outerShdw>
                </a:effectLst>
              </a:rPr>
              <a:t>Procurement</a:t>
            </a:r>
          </a:p>
        </p:txBody>
      </p:sp>
      <p:sp>
        <p:nvSpPr>
          <p:cNvPr id="26" name="CasellaDiTesto 25">
            <a:extLst>
              <a:ext uri="{FF2B5EF4-FFF2-40B4-BE49-F238E27FC236}">
                <a16:creationId xmlns:a16="http://schemas.microsoft.com/office/drawing/2014/main" id="{8A720872-CDC8-4E04-99D3-54EFD5B8C213}"/>
              </a:ext>
            </a:extLst>
          </p:cNvPr>
          <p:cNvSpPr txBox="1"/>
          <p:nvPr/>
        </p:nvSpPr>
        <p:spPr>
          <a:xfrm>
            <a:off x="3233886" y="3390666"/>
            <a:ext cx="1080120" cy="369332"/>
          </a:xfrm>
          <a:prstGeom prst="rect">
            <a:avLst/>
          </a:prstGeom>
          <a:noFill/>
        </p:spPr>
        <p:txBody>
          <a:bodyPr wrap="square" rtlCol="0">
            <a:spAutoFit/>
          </a:bodyPr>
          <a:lstStyle/>
          <a:p>
            <a:r>
              <a:rPr lang="it-IT" dirty="0"/>
              <a:t>drone</a:t>
            </a:r>
          </a:p>
        </p:txBody>
      </p:sp>
      <p:sp>
        <p:nvSpPr>
          <p:cNvPr id="27" name="CasellaDiTesto 26">
            <a:extLst>
              <a:ext uri="{FF2B5EF4-FFF2-40B4-BE49-F238E27FC236}">
                <a16:creationId xmlns:a16="http://schemas.microsoft.com/office/drawing/2014/main" id="{03B756D3-E240-4D79-97BE-7F60B728191F}"/>
              </a:ext>
            </a:extLst>
          </p:cNvPr>
          <p:cNvSpPr txBox="1"/>
          <p:nvPr/>
        </p:nvSpPr>
        <p:spPr>
          <a:xfrm>
            <a:off x="1285031" y="4006311"/>
            <a:ext cx="1063065" cy="584775"/>
          </a:xfrm>
          <a:prstGeom prst="rect">
            <a:avLst/>
          </a:prstGeom>
          <a:solidFill>
            <a:schemeClr val="bg1"/>
          </a:solidFill>
          <a:ln>
            <a:solidFill>
              <a:schemeClr val="bg1"/>
            </a:solidFill>
          </a:ln>
        </p:spPr>
        <p:txBody>
          <a:bodyPr wrap="square" rtlCol="0">
            <a:spAutoFit/>
          </a:bodyPr>
          <a:lstStyle/>
          <a:p>
            <a:r>
              <a:rPr lang="it-IT" sz="1600" dirty="0">
                <a:effectLst>
                  <a:outerShdw blurRad="38100" dist="38100" dir="2700000" algn="tl">
                    <a:srgbClr val="000000">
                      <a:alpha val="43137"/>
                    </a:srgbClr>
                  </a:outerShdw>
                </a:effectLst>
              </a:rPr>
              <a:t>INBOUND LOGISTICS</a:t>
            </a:r>
          </a:p>
        </p:txBody>
      </p:sp>
      <p:sp>
        <p:nvSpPr>
          <p:cNvPr id="28" name="CasellaDiTesto 27">
            <a:extLst>
              <a:ext uri="{FF2B5EF4-FFF2-40B4-BE49-F238E27FC236}">
                <a16:creationId xmlns:a16="http://schemas.microsoft.com/office/drawing/2014/main" id="{114717B4-CF3F-4E0B-8D15-A44B0732C681}"/>
              </a:ext>
            </a:extLst>
          </p:cNvPr>
          <p:cNvSpPr txBox="1"/>
          <p:nvPr/>
        </p:nvSpPr>
        <p:spPr>
          <a:xfrm>
            <a:off x="2403377" y="4080514"/>
            <a:ext cx="1058466" cy="523220"/>
          </a:xfrm>
          <a:prstGeom prst="rect">
            <a:avLst/>
          </a:prstGeom>
          <a:solidFill>
            <a:schemeClr val="bg1"/>
          </a:solidFill>
          <a:ln>
            <a:solidFill>
              <a:schemeClr val="bg1"/>
            </a:solidFill>
          </a:ln>
        </p:spPr>
        <p:txBody>
          <a:bodyPr wrap="square" rtlCol="0">
            <a:spAutoFit/>
          </a:bodyPr>
          <a:lstStyle/>
          <a:p>
            <a:r>
              <a:rPr lang="it-IT" sz="1400" dirty="0">
                <a:effectLst>
                  <a:outerShdw blurRad="38100" dist="38100" dir="2700000" algn="tl">
                    <a:srgbClr val="000000">
                      <a:alpha val="43137"/>
                    </a:srgbClr>
                  </a:outerShdw>
                </a:effectLst>
              </a:rPr>
              <a:t>Operations</a:t>
            </a:r>
          </a:p>
          <a:p>
            <a:endParaRPr lang="it-IT" sz="1400" dirty="0">
              <a:effectLst>
                <a:outerShdw blurRad="38100" dist="38100" dir="2700000" algn="tl">
                  <a:srgbClr val="000000">
                    <a:alpha val="43137"/>
                  </a:srgbClr>
                </a:outerShdw>
              </a:effectLst>
            </a:endParaRPr>
          </a:p>
        </p:txBody>
      </p:sp>
      <p:sp>
        <p:nvSpPr>
          <p:cNvPr id="29" name="CasellaDiTesto 28">
            <a:extLst>
              <a:ext uri="{FF2B5EF4-FFF2-40B4-BE49-F238E27FC236}">
                <a16:creationId xmlns:a16="http://schemas.microsoft.com/office/drawing/2014/main" id="{DE6359C0-6619-4297-826F-2883DEA8B6AB}"/>
              </a:ext>
            </a:extLst>
          </p:cNvPr>
          <p:cNvSpPr txBox="1"/>
          <p:nvPr/>
        </p:nvSpPr>
        <p:spPr>
          <a:xfrm>
            <a:off x="3546872" y="4049736"/>
            <a:ext cx="1215752" cy="584775"/>
          </a:xfrm>
          <a:prstGeom prst="rect">
            <a:avLst/>
          </a:prstGeom>
          <a:solidFill>
            <a:schemeClr val="bg1"/>
          </a:solidFill>
          <a:ln>
            <a:solidFill>
              <a:schemeClr val="bg1"/>
            </a:solidFill>
          </a:ln>
        </p:spPr>
        <p:txBody>
          <a:bodyPr wrap="square" rtlCol="0">
            <a:spAutoFit/>
          </a:bodyPr>
          <a:lstStyle/>
          <a:p>
            <a:r>
              <a:rPr lang="it-IT" sz="1600" cap="small" dirty="0" err="1">
                <a:effectLst>
                  <a:outerShdw blurRad="38100" dist="38100" dir="2700000" algn="tl">
                    <a:srgbClr val="000000">
                      <a:alpha val="43137"/>
                    </a:srgbClr>
                  </a:outerShdw>
                </a:effectLst>
              </a:rPr>
              <a:t>Outbound</a:t>
            </a:r>
            <a:r>
              <a:rPr lang="it-IT" sz="1600" cap="small" dirty="0">
                <a:effectLst>
                  <a:outerShdw blurRad="38100" dist="38100" dir="2700000" algn="tl">
                    <a:srgbClr val="000000">
                      <a:alpha val="43137"/>
                    </a:srgbClr>
                  </a:outerShdw>
                </a:effectLst>
              </a:rPr>
              <a:t> LOGISTICS</a:t>
            </a:r>
          </a:p>
        </p:txBody>
      </p:sp>
      <p:sp>
        <p:nvSpPr>
          <p:cNvPr id="30" name="CasellaDiTesto 29">
            <a:extLst>
              <a:ext uri="{FF2B5EF4-FFF2-40B4-BE49-F238E27FC236}">
                <a16:creationId xmlns:a16="http://schemas.microsoft.com/office/drawing/2014/main" id="{34F51CC6-0FD4-4074-A7E8-C7B5936BBC6B}"/>
              </a:ext>
            </a:extLst>
          </p:cNvPr>
          <p:cNvSpPr txBox="1"/>
          <p:nvPr/>
        </p:nvSpPr>
        <p:spPr>
          <a:xfrm>
            <a:off x="4898335" y="3983759"/>
            <a:ext cx="1063065" cy="584775"/>
          </a:xfrm>
          <a:prstGeom prst="rect">
            <a:avLst/>
          </a:prstGeom>
          <a:solidFill>
            <a:schemeClr val="bg1"/>
          </a:solidFill>
          <a:ln>
            <a:solidFill>
              <a:schemeClr val="bg1"/>
            </a:solidFill>
          </a:ln>
        </p:spPr>
        <p:txBody>
          <a:bodyPr wrap="square" rtlCol="0">
            <a:spAutoFit/>
          </a:bodyPr>
          <a:lstStyle/>
          <a:p>
            <a:r>
              <a:rPr lang="it-IT" sz="1600" dirty="0">
                <a:effectLst>
                  <a:outerShdw blurRad="38100" dist="38100" dir="2700000" algn="tl">
                    <a:srgbClr val="000000">
                      <a:alpha val="43137"/>
                    </a:srgbClr>
                  </a:outerShdw>
                </a:effectLst>
              </a:rPr>
              <a:t>Marketing and sales</a:t>
            </a:r>
          </a:p>
        </p:txBody>
      </p:sp>
      <p:sp>
        <p:nvSpPr>
          <p:cNvPr id="31" name="CasellaDiTesto 30">
            <a:extLst>
              <a:ext uri="{FF2B5EF4-FFF2-40B4-BE49-F238E27FC236}">
                <a16:creationId xmlns:a16="http://schemas.microsoft.com/office/drawing/2014/main" id="{9B3BDD39-A0E2-49D6-86D0-36B51BDDE466}"/>
              </a:ext>
            </a:extLst>
          </p:cNvPr>
          <p:cNvSpPr txBox="1"/>
          <p:nvPr/>
        </p:nvSpPr>
        <p:spPr>
          <a:xfrm>
            <a:off x="6097111" y="4042286"/>
            <a:ext cx="929533" cy="338554"/>
          </a:xfrm>
          <a:prstGeom prst="rect">
            <a:avLst/>
          </a:prstGeom>
          <a:solidFill>
            <a:schemeClr val="bg1"/>
          </a:solidFill>
          <a:ln>
            <a:solidFill>
              <a:schemeClr val="bg1"/>
            </a:solidFill>
          </a:ln>
        </p:spPr>
        <p:txBody>
          <a:bodyPr wrap="square" rtlCol="0">
            <a:spAutoFit/>
          </a:bodyPr>
          <a:lstStyle/>
          <a:p>
            <a:r>
              <a:rPr lang="it-IT" sz="1600" dirty="0">
                <a:effectLst>
                  <a:outerShdw blurRad="38100" dist="38100" dir="2700000" algn="tl">
                    <a:srgbClr val="000000">
                      <a:alpha val="43137"/>
                    </a:srgbClr>
                  </a:outerShdw>
                </a:effectLst>
              </a:rPr>
              <a:t>SERVICE</a:t>
            </a:r>
          </a:p>
        </p:txBody>
      </p:sp>
      <p:sp>
        <p:nvSpPr>
          <p:cNvPr id="32" name="Rettangolo 31">
            <a:extLst>
              <a:ext uri="{FF2B5EF4-FFF2-40B4-BE49-F238E27FC236}">
                <a16:creationId xmlns:a16="http://schemas.microsoft.com/office/drawing/2014/main" id="{54E6F485-0724-4BA9-AF53-EDBE676FE03B}"/>
              </a:ext>
            </a:extLst>
          </p:cNvPr>
          <p:cNvSpPr/>
          <p:nvPr/>
        </p:nvSpPr>
        <p:spPr>
          <a:xfrm>
            <a:off x="4813226" y="6060793"/>
            <a:ext cx="3065852" cy="675658"/>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solidFill>
                  <a:schemeClr val="accent6">
                    <a:lumMod val="75000"/>
                  </a:schemeClr>
                </a:solidFill>
                <a:effectLst>
                  <a:outerShdw blurRad="38100" dist="38100" dir="2700000" algn="tl">
                    <a:srgbClr val="000000">
                      <a:alpha val="43137"/>
                    </a:srgbClr>
                  </a:outerShdw>
                </a:effectLst>
              </a:rPr>
              <a:t>One-to-one</a:t>
            </a:r>
            <a:r>
              <a:rPr lang="it-IT" dirty="0">
                <a:solidFill>
                  <a:schemeClr val="accent6">
                    <a:lumMod val="75000"/>
                  </a:schemeClr>
                </a:solidFill>
                <a:effectLst>
                  <a:outerShdw blurRad="38100" dist="38100" dir="2700000" algn="tl">
                    <a:srgbClr val="000000">
                      <a:alpha val="43137"/>
                    </a:srgbClr>
                  </a:outerShdw>
                </a:effectLst>
              </a:rPr>
              <a:t> &amp; </a:t>
            </a:r>
            <a:r>
              <a:rPr lang="it-IT" dirty="0" err="1">
                <a:solidFill>
                  <a:schemeClr val="accent6">
                    <a:lumMod val="75000"/>
                  </a:schemeClr>
                </a:solidFill>
                <a:effectLst>
                  <a:outerShdw blurRad="38100" dist="38100" dir="2700000" algn="tl">
                    <a:srgbClr val="000000">
                      <a:alpha val="43137"/>
                    </a:srgbClr>
                  </a:outerShdw>
                </a:effectLst>
              </a:rPr>
              <a:t>personalized</a:t>
            </a:r>
            <a:r>
              <a:rPr lang="it-IT" dirty="0">
                <a:solidFill>
                  <a:schemeClr val="accent6">
                    <a:lumMod val="75000"/>
                  </a:schemeClr>
                </a:solidFill>
                <a:effectLst>
                  <a:outerShdw blurRad="38100" dist="38100" dir="2700000" algn="tl">
                    <a:srgbClr val="000000">
                      <a:alpha val="43137"/>
                    </a:srgbClr>
                  </a:outerShdw>
                </a:effectLst>
              </a:rPr>
              <a:t> marketing</a:t>
            </a:r>
          </a:p>
        </p:txBody>
      </p:sp>
    </p:spTree>
    <p:extLst>
      <p:ext uri="{BB962C8B-B14F-4D97-AF65-F5344CB8AC3E}">
        <p14:creationId xmlns:p14="http://schemas.microsoft.com/office/powerpoint/2010/main" val="401873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b="10145"/>
          <a:stretch/>
        </p:blipFill>
        <p:spPr>
          <a:xfrm>
            <a:off x="3002423" y="2380130"/>
            <a:ext cx="3286125" cy="1771650"/>
          </a:xfrm>
          <a:prstGeom prst="rect">
            <a:avLst/>
          </a:prstGeom>
        </p:spPr>
      </p:pic>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p:spPr>
      </p:pic>
      <p:sp>
        <p:nvSpPr>
          <p:cNvPr id="6" name="Rettangolo 5"/>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 name="Group 1"/>
          <p:cNvGrpSpPr>
            <a:grpSpLocks/>
          </p:cNvGrpSpPr>
          <p:nvPr/>
        </p:nvGrpSpPr>
        <p:grpSpPr bwMode="auto">
          <a:xfrm rot="5400000">
            <a:off x="4525169" y="2251869"/>
            <a:ext cx="73025" cy="8907463"/>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Segnaposto numero diapositiva 3"/>
          <p:cNvSpPr>
            <a:spLocks noGrp="1"/>
          </p:cNvSpPr>
          <p:nvPr>
            <p:ph type="sldNum" sz="quarter" idx="12"/>
          </p:nvPr>
        </p:nvSpPr>
        <p:spPr>
          <a:xfrm>
            <a:off x="6883842" y="6245913"/>
            <a:ext cx="2133600" cy="365125"/>
          </a:xfrm>
        </p:spPr>
        <p:txBody>
          <a:bodyPr/>
          <a:lstStyle/>
          <a:p>
            <a:fld id="{B007B441-5312-499D-93C3-6E37886527FA}" type="slidenum">
              <a:rPr lang="it-IT" sz="1800" smtClean="0">
                <a:solidFill>
                  <a:schemeClr val="tx1"/>
                </a:solidFill>
              </a:rPr>
              <a:pPr/>
              <a:t>47</a:t>
            </a:fld>
            <a:endParaRPr lang="it-IT" sz="1800" dirty="0">
              <a:solidFill>
                <a:schemeClr val="tx1"/>
              </a:solidFill>
            </a:endParaRPr>
          </a:p>
        </p:txBody>
      </p:sp>
      <p:sp>
        <p:nvSpPr>
          <p:cNvPr id="11" name="CasellaDiTesto 2">
            <a:extLst>
              <a:ext uri="{FF2B5EF4-FFF2-40B4-BE49-F238E27FC236}">
                <a16:creationId xmlns:a16="http://schemas.microsoft.com/office/drawing/2014/main" id="{668AA07E-985E-468B-B665-341715B39C4C}"/>
              </a:ext>
            </a:extLst>
          </p:cNvPr>
          <p:cNvSpPr txBox="1">
            <a:spLocks noChangeArrowheads="1"/>
          </p:cNvSpPr>
          <p:nvPr/>
        </p:nvSpPr>
        <p:spPr bwMode="auto">
          <a:xfrm>
            <a:off x="1031788" y="260648"/>
            <a:ext cx="7080422" cy="769441"/>
          </a:xfrm>
          <a:prstGeom prst="rect">
            <a:avLst/>
          </a:prstGeom>
          <a:noFill/>
          <a:ln w="9525">
            <a:noFill/>
            <a:miter lim="800000"/>
            <a:headEnd/>
            <a:tailEnd/>
          </a:ln>
        </p:spPr>
        <p:txBody>
          <a:bodyPr wrap="square">
            <a:spAutoFit/>
          </a:bodyPr>
          <a:lstStyle/>
          <a:p>
            <a:pPr algn="ctr" defTabSz="685800"/>
            <a:r>
              <a:rPr lang="en-GB" sz="4400" b="1" dirty="0">
                <a:solidFill>
                  <a:schemeClr val="bg1">
                    <a:lumMod val="75000"/>
                  </a:schemeClr>
                </a:solidFill>
                <a:latin typeface="+mj-lt"/>
                <a:cs typeface="Times New Roman" panose="02020603050405020304" pitchFamily="18" charset="0"/>
              </a:rPr>
              <a:t>Example: </a:t>
            </a:r>
            <a:r>
              <a:rPr lang="en-GB" sz="4400" b="1" dirty="0">
                <a:solidFill>
                  <a:schemeClr val="accent6">
                    <a:lumMod val="60000"/>
                    <a:lumOff val="40000"/>
                  </a:schemeClr>
                </a:solidFill>
                <a:latin typeface="+mj-lt"/>
                <a:cs typeface="Times New Roman" panose="02020603050405020304" pitchFamily="18" charset="0"/>
              </a:rPr>
              <a:t>Connectivity</a:t>
            </a:r>
            <a:endParaRPr lang="it-IT" sz="4400" b="1" dirty="0">
              <a:solidFill>
                <a:schemeClr val="accent6">
                  <a:lumMod val="60000"/>
                  <a:lumOff val="40000"/>
                </a:schemeClr>
              </a:solidFill>
              <a:latin typeface="+mj-lt"/>
              <a:cs typeface="Times New Roman" panose="02020603050405020304" pitchFamily="18" charset="0"/>
            </a:endParaRPr>
          </a:p>
        </p:txBody>
      </p:sp>
    </p:spTree>
    <p:extLst>
      <p:ext uri="{BB962C8B-B14F-4D97-AF65-F5344CB8AC3E}">
        <p14:creationId xmlns:p14="http://schemas.microsoft.com/office/powerpoint/2010/main" val="357617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81141" y="2524272"/>
            <a:ext cx="2340809" cy="1317142"/>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6194"/>
            <a:ext cx="9166455" cy="5143500"/>
          </a:xfrm>
          <a:prstGeom prst="rect">
            <a:avLst/>
          </a:prstGeom>
        </p:spPr>
      </p:pic>
      <p:sp>
        <p:nvSpPr>
          <p:cNvPr id="6" name="Rettangolo 5"/>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 name="Group 1"/>
          <p:cNvGrpSpPr>
            <a:grpSpLocks/>
          </p:cNvGrpSpPr>
          <p:nvPr/>
        </p:nvGrpSpPr>
        <p:grpSpPr bwMode="auto">
          <a:xfrm rot="5400000">
            <a:off x="4525169" y="2251869"/>
            <a:ext cx="73025" cy="8907463"/>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Segnaposto numero diapositiva 3"/>
          <p:cNvSpPr>
            <a:spLocks noGrp="1"/>
          </p:cNvSpPr>
          <p:nvPr>
            <p:ph type="sldNum" sz="quarter" idx="12"/>
          </p:nvPr>
        </p:nvSpPr>
        <p:spPr>
          <a:xfrm>
            <a:off x="6916905" y="6271828"/>
            <a:ext cx="2133600" cy="365125"/>
          </a:xfrm>
        </p:spPr>
        <p:txBody>
          <a:bodyPr/>
          <a:lstStyle/>
          <a:p>
            <a:fld id="{B007B441-5312-499D-93C3-6E37886527FA}" type="slidenum">
              <a:rPr lang="it-IT" sz="1800" smtClean="0">
                <a:solidFill>
                  <a:schemeClr val="tx1"/>
                </a:solidFill>
              </a:rPr>
              <a:pPr/>
              <a:t>48</a:t>
            </a:fld>
            <a:endParaRPr lang="it-IT" sz="1800" dirty="0">
              <a:solidFill>
                <a:schemeClr val="tx1"/>
              </a:solidFill>
            </a:endParaRPr>
          </a:p>
        </p:txBody>
      </p:sp>
      <p:sp>
        <p:nvSpPr>
          <p:cNvPr id="11" name="CasellaDiTesto 2">
            <a:extLst>
              <a:ext uri="{FF2B5EF4-FFF2-40B4-BE49-F238E27FC236}">
                <a16:creationId xmlns:a16="http://schemas.microsoft.com/office/drawing/2014/main" id="{E332004F-C9AD-4C7B-B224-09C79F081621}"/>
              </a:ext>
            </a:extLst>
          </p:cNvPr>
          <p:cNvSpPr txBox="1">
            <a:spLocks noChangeArrowheads="1"/>
          </p:cNvSpPr>
          <p:nvPr/>
        </p:nvSpPr>
        <p:spPr bwMode="auto">
          <a:xfrm>
            <a:off x="703343" y="182873"/>
            <a:ext cx="7716676" cy="769441"/>
          </a:xfrm>
          <a:prstGeom prst="rect">
            <a:avLst/>
          </a:prstGeom>
          <a:noFill/>
          <a:ln w="9525">
            <a:noFill/>
            <a:miter lim="800000"/>
            <a:headEnd/>
            <a:tailEnd/>
          </a:ln>
        </p:spPr>
        <p:txBody>
          <a:bodyPr wrap="square">
            <a:spAutoFit/>
          </a:bodyPr>
          <a:lstStyle/>
          <a:p>
            <a:pPr algn="ctr" defTabSz="685800"/>
            <a:r>
              <a:rPr lang="en-GB" sz="4400" b="1" dirty="0">
                <a:solidFill>
                  <a:schemeClr val="bg1">
                    <a:lumMod val="75000"/>
                  </a:schemeClr>
                </a:solidFill>
                <a:latin typeface="+mj-lt"/>
                <a:cs typeface="Times New Roman" panose="02020603050405020304" pitchFamily="18" charset="0"/>
              </a:rPr>
              <a:t>Example: </a:t>
            </a:r>
            <a:r>
              <a:rPr lang="en-GB" sz="4400" b="1" dirty="0">
                <a:solidFill>
                  <a:schemeClr val="accent6">
                    <a:lumMod val="60000"/>
                    <a:lumOff val="40000"/>
                  </a:schemeClr>
                </a:solidFill>
                <a:latin typeface="+mj-lt"/>
                <a:cs typeface="Times New Roman" panose="02020603050405020304" pitchFamily="18" charset="0"/>
              </a:rPr>
              <a:t>Variety &amp; assortment</a:t>
            </a:r>
            <a:endParaRPr lang="it-IT" sz="4400" b="1" dirty="0">
              <a:solidFill>
                <a:schemeClr val="accent6">
                  <a:lumMod val="60000"/>
                  <a:lumOff val="40000"/>
                </a:schemeClr>
              </a:solidFill>
              <a:latin typeface="+mj-lt"/>
              <a:cs typeface="Times New Roman" panose="02020603050405020304" pitchFamily="18" charset="0"/>
            </a:endParaRPr>
          </a:p>
        </p:txBody>
      </p:sp>
    </p:spTree>
    <p:extLst>
      <p:ext uri="{BB962C8B-B14F-4D97-AF65-F5344CB8AC3E}">
        <p14:creationId xmlns:p14="http://schemas.microsoft.com/office/powerpoint/2010/main" val="239507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duotone>
              <a:schemeClr val="bg2">
                <a:shade val="45000"/>
                <a:satMod val="135000"/>
              </a:schemeClr>
              <a:prstClr val="white"/>
            </a:duotone>
          </a:blip>
          <a:srcRect l="2417" t="4225" r="71807" b="60564"/>
          <a:stretch>
            <a:fillRect/>
          </a:stretch>
        </p:blipFill>
        <p:spPr bwMode="auto">
          <a:xfrm>
            <a:off x="1511684" y="490182"/>
            <a:ext cx="6048623" cy="4725487"/>
          </a:xfrm>
          <a:prstGeom prst="rect">
            <a:avLst/>
          </a:prstGeom>
          <a:noFill/>
          <a:ln w="9525">
            <a:noFill/>
            <a:miter lim="800000"/>
            <a:headEnd/>
            <a:tailEnd/>
          </a:ln>
        </p:spPr>
      </p:pic>
      <p:sp>
        <p:nvSpPr>
          <p:cNvPr id="7" name="Rectangle 1"/>
          <p:cNvSpPr>
            <a:spLocks noChangeArrowheads="1"/>
          </p:cNvSpPr>
          <p:nvPr/>
        </p:nvSpPr>
        <p:spPr bwMode="auto">
          <a:xfrm>
            <a:off x="429828" y="2596115"/>
            <a:ext cx="8391847" cy="1323439"/>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en-US" sz="4000" b="1" dirty="0">
                <a:solidFill>
                  <a:schemeClr val="bg1">
                    <a:lumMod val="50000"/>
                  </a:schemeClr>
                </a:solidFill>
                <a:latin typeface="Arial" pitchFamily="34" charset="0"/>
                <a:ea typeface="Calibri" pitchFamily="34" charset="0"/>
                <a:cs typeface="Times New Roman" pitchFamily="18" charset="0"/>
              </a:rPr>
              <a:t>Marketing. </a:t>
            </a:r>
          </a:p>
          <a:p>
            <a:pPr algn="ctr" fontAlgn="auto">
              <a:spcBef>
                <a:spcPts val="0"/>
              </a:spcBef>
              <a:spcAft>
                <a:spcPts val="0"/>
              </a:spcAft>
              <a:tabLst>
                <a:tab pos="3060700" algn="ctr"/>
                <a:tab pos="6119813" algn="r"/>
              </a:tabLst>
              <a:defRPr/>
            </a:pPr>
            <a:r>
              <a:rPr lang="en-US" sz="4000" b="1" dirty="0">
                <a:solidFill>
                  <a:schemeClr val="bg1">
                    <a:lumMod val="50000"/>
                  </a:schemeClr>
                </a:solidFill>
                <a:latin typeface="Arial" pitchFamily="34" charset="0"/>
                <a:ea typeface="Calibri" pitchFamily="34" charset="0"/>
                <a:cs typeface="Times New Roman" pitchFamily="18" charset="0"/>
              </a:rPr>
              <a:t>Recent advances</a:t>
            </a:r>
          </a:p>
        </p:txBody>
      </p:sp>
      <p:sp>
        <p:nvSpPr>
          <p:cNvPr id="6" name="Rettangolo 5"/>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oup 1"/>
          <p:cNvGrpSpPr>
            <a:grpSpLocks/>
          </p:cNvGrpSpPr>
          <p:nvPr/>
        </p:nvGrpSpPr>
        <p:grpSpPr bwMode="auto">
          <a:xfrm rot="5400000">
            <a:off x="4525169" y="2251869"/>
            <a:ext cx="73025" cy="8907463"/>
            <a:chOff x="0" y="0"/>
            <a:chExt cx="716" cy="16353"/>
          </a:xfrm>
        </p:grpSpPr>
        <p:grpSp>
          <p:nvGrpSpPr>
            <p:cNvPr id="3" name="Group 2"/>
            <p:cNvGrpSpPr>
              <a:grpSpLocks/>
            </p:cNvGrpSpPr>
            <p:nvPr/>
          </p:nvGrpSpPr>
          <p:grpSpPr bwMode="auto">
            <a:xfrm>
              <a:off x="0" y="0"/>
              <a:ext cx="716" cy="16353"/>
              <a:chOff x="0" y="0"/>
              <a:chExt cx="716" cy="16353"/>
            </a:xfrm>
          </p:grpSpPr>
          <p:sp>
            <p:nvSpPr>
              <p:cNvPr id="12"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Segnaposto numero diapositiva 12"/>
          <p:cNvSpPr txBox="1">
            <a:spLocks/>
          </p:cNvSpPr>
          <p:nvPr/>
        </p:nvSpPr>
        <p:spPr>
          <a:xfrm>
            <a:off x="3347864" y="1509230"/>
            <a:ext cx="1800200" cy="1008112"/>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9600" b="0" i="0" u="none" strike="noStrike" kern="1200" cap="none" spc="0" normalizeH="0" baseline="0" noProof="0" dirty="0">
                <a:ln>
                  <a:noFill/>
                </a:ln>
                <a:solidFill>
                  <a:schemeClr val="accent6">
                    <a:lumMod val="75000"/>
                  </a:schemeClr>
                </a:solidFill>
                <a:effectLst/>
                <a:uLnTx/>
                <a:uFillTx/>
                <a:latin typeface="Berlin Sans FB Demi" pitchFamily="34" charset="0"/>
                <a:ea typeface="+mn-ea"/>
                <a:cs typeface="+mn-cs"/>
              </a:rPr>
              <a:t>4</a:t>
            </a:r>
            <a:r>
              <a:rPr kumimoji="0" lang="it-IT" sz="6000" b="0" i="0" u="none" strike="noStrike" kern="1200" cap="none" spc="0" normalizeH="0" baseline="0" noProof="0" dirty="0">
                <a:ln>
                  <a:noFill/>
                </a:ln>
                <a:solidFill>
                  <a:schemeClr val="accent6">
                    <a:lumMod val="60000"/>
                    <a:lumOff val="40000"/>
                  </a:schemeClr>
                </a:solidFill>
                <a:effectLst/>
                <a:uLnTx/>
                <a:uFillTx/>
                <a:latin typeface="Berlin Sans FB Demi" pitchFamily="34" charset="0"/>
                <a:ea typeface="+mn-ea"/>
                <a:cs typeface="+mn-cs"/>
              </a:rPr>
              <a:t>.3</a:t>
            </a:r>
            <a:endParaRPr kumimoji="0" lang="it-IT" sz="9600" b="0" i="0" u="none" strike="noStrike" kern="1200" cap="none" spc="0" normalizeH="0" baseline="0" noProof="0" dirty="0">
              <a:ln>
                <a:noFill/>
              </a:ln>
              <a:solidFill>
                <a:schemeClr val="accent6">
                  <a:lumMod val="60000"/>
                  <a:lumOff val="40000"/>
                </a:schemeClr>
              </a:solidFill>
              <a:effectLst/>
              <a:uLnTx/>
              <a:uFillTx/>
              <a:latin typeface="Berlin Sans FB Demi" pitchFamily="34" charset="0"/>
              <a:ea typeface="+mn-ea"/>
              <a:cs typeface="+mn-cs"/>
            </a:endParaRPr>
          </a:p>
        </p:txBody>
      </p:sp>
      <p:cxnSp>
        <p:nvCxnSpPr>
          <p:cNvPr id="15" name="Connettore 1 14"/>
          <p:cNvCxnSpPr/>
          <p:nvPr/>
        </p:nvCxnSpPr>
        <p:spPr>
          <a:xfrm>
            <a:off x="2915951" y="4005064"/>
            <a:ext cx="3240088" cy="0"/>
          </a:xfrm>
          <a:prstGeom prst="line">
            <a:avLst/>
          </a:prstGeom>
        </p:spPr>
        <p:style>
          <a:lnRef idx="1">
            <a:schemeClr val="accent6"/>
          </a:lnRef>
          <a:fillRef idx="0">
            <a:schemeClr val="accent6"/>
          </a:fillRef>
          <a:effectRef idx="0">
            <a:schemeClr val="accent6"/>
          </a:effectRef>
          <a:fontRef idx="minor">
            <a:schemeClr val="tx1"/>
          </a:fontRef>
        </p:style>
      </p:cxnSp>
      <p:sp>
        <p:nvSpPr>
          <p:cNvPr id="4" name="Segnaposto numero diapositiva 3"/>
          <p:cNvSpPr>
            <a:spLocks noGrp="1"/>
          </p:cNvSpPr>
          <p:nvPr>
            <p:ph type="sldNum" sz="quarter" idx="12"/>
          </p:nvPr>
        </p:nvSpPr>
        <p:spPr/>
        <p:txBody>
          <a:bodyPr/>
          <a:lstStyle/>
          <a:p>
            <a:fld id="{B007B441-5312-499D-93C3-6E37886527FA}" type="slidenum">
              <a:rPr lang="it-IT" sz="1800" smtClean="0">
                <a:solidFill>
                  <a:schemeClr val="tx1"/>
                </a:solidFill>
              </a:rPr>
              <a:pPr/>
              <a:t>49</a:t>
            </a:fld>
            <a:endParaRPr lang="it-IT" sz="1800" dirty="0">
              <a:solidFill>
                <a:schemeClr val="tx1"/>
              </a:solidFill>
            </a:endParaRPr>
          </a:p>
        </p:txBody>
      </p:sp>
    </p:spTree>
    <p:extLst>
      <p:ext uri="{BB962C8B-B14F-4D97-AF65-F5344CB8AC3E}">
        <p14:creationId xmlns:p14="http://schemas.microsoft.com/office/powerpoint/2010/main" val="3702986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0" descr="Timeline Icon On White Background Stock Vector - Illustration of ...">
            <a:extLst>
              <a:ext uri="{FF2B5EF4-FFF2-40B4-BE49-F238E27FC236}">
                <a16:creationId xmlns:a16="http://schemas.microsoft.com/office/drawing/2014/main" id="{9494B660-D69C-46A3-99E2-3586C0912A8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33" t="36531" r="53471" b="42676"/>
          <a:stretch/>
        </p:blipFill>
        <p:spPr bwMode="auto">
          <a:xfrm rot="5400000">
            <a:off x="1667626" y="2489542"/>
            <a:ext cx="974222" cy="106949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Timeline Icon On White Background Stock Vector - Illustration of ...">
            <a:extLst>
              <a:ext uri="{FF2B5EF4-FFF2-40B4-BE49-F238E27FC236}">
                <a16:creationId xmlns:a16="http://schemas.microsoft.com/office/drawing/2014/main" id="{CD6350A4-B09E-4A3C-A2A6-256B3DB565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20" t="36531" r="73467" b="42676"/>
          <a:stretch/>
        </p:blipFill>
        <p:spPr bwMode="auto">
          <a:xfrm rot="5400000">
            <a:off x="1774404" y="1629930"/>
            <a:ext cx="760667" cy="106949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imeline Icon On White Background Stock Vector - Illustration of ...">
            <a:extLst>
              <a:ext uri="{FF2B5EF4-FFF2-40B4-BE49-F238E27FC236}">
                <a16:creationId xmlns:a16="http://schemas.microsoft.com/office/drawing/2014/main" id="{39A1ECDD-8A71-4434-97D5-00A2977F644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486" t="36531" r="36778" b="42676"/>
          <a:stretch/>
        </p:blipFill>
        <p:spPr bwMode="auto">
          <a:xfrm rot="5400000">
            <a:off x="1747045" y="3372896"/>
            <a:ext cx="815384" cy="10694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2036022" y="533238"/>
            <a:ext cx="5184836" cy="664244"/>
          </a:xfrm>
          <a:prstGeom prst="rect">
            <a:avLst/>
          </a:prstGeom>
          <a:noFill/>
          <a:ln w="9525">
            <a:noFill/>
            <a:miter lim="800000"/>
            <a:headEnd/>
            <a:tailEnd/>
          </a:ln>
          <a:effectLst/>
        </p:spPr>
        <p:txBody>
          <a:bodyPr wrap="square" lIns="48221" tIns="24110" rIns="48221" bIns="24110">
            <a:spAutoFit/>
          </a:bodyPr>
          <a:lstStyle/>
          <a:p>
            <a:pPr algn="ctr"/>
            <a:r>
              <a:rPr lang="it-IT" sz="4000" b="1" dirty="0">
                <a:solidFill>
                  <a:srgbClr val="1F497D">
                    <a:lumMod val="50000"/>
                    <a:lumOff val="50000"/>
                  </a:srgbClr>
                </a:solidFill>
                <a:latin typeface="Calibri"/>
                <a:cs typeface="Times New Roman" panose="02020603050405020304" pitchFamily="18" charset="0"/>
              </a:rPr>
              <a:t> </a:t>
            </a:r>
            <a:r>
              <a:rPr lang="it-IT" sz="4000" b="1" dirty="0" err="1">
                <a:solidFill>
                  <a:srgbClr val="F79646">
                    <a:lumMod val="60000"/>
                    <a:lumOff val="40000"/>
                  </a:srgbClr>
                </a:solidFill>
                <a:latin typeface="Calibri"/>
              </a:rPr>
              <a:t>Evolution</a:t>
            </a:r>
            <a:r>
              <a:rPr lang="it-IT" sz="4000" b="1" dirty="0">
                <a:solidFill>
                  <a:srgbClr val="1F497D">
                    <a:lumMod val="75000"/>
                    <a:lumOff val="25000"/>
                  </a:srgbClr>
                </a:solidFill>
                <a:latin typeface="Calibri"/>
              </a:rPr>
              <a:t> </a:t>
            </a:r>
            <a:r>
              <a:rPr lang="it-IT" sz="4000" b="1" dirty="0">
                <a:solidFill>
                  <a:prstClr val="white">
                    <a:lumMod val="65000"/>
                  </a:prstClr>
                </a:solidFill>
                <a:latin typeface="Calibri"/>
              </a:rPr>
              <a:t>in Marketing</a:t>
            </a:r>
          </a:p>
        </p:txBody>
      </p:sp>
      <p:sp>
        <p:nvSpPr>
          <p:cNvPr id="25" name="Text Box 10"/>
          <p:cNvSpPr txBox="1">
            <a:spLocks noChangeArrowheads="1"/>
          </p:cNvSpPr>
          <p:nvPr/>
        </p:nvSpPr>
        <p:spPr bwMode="auto">
          <a:xfrm>
            <a:off x="3022016" y="1859898"/>
            <a:ext cx="49981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sv-SE" altLang="it-IT" sz="2000" dirty="0">
                <a:solidFill>
                  <a:prstClr val="black"/>
                </a:solidFill>
                <a:latin typeface="Calibri"/>
                <a:cs typeface="Times New Roman" panose="02020603050405020304" pitchFamily="18" charset="0"/>
              </a:rPr>
              <a:t>  Marketing management of consumer goods</a:t>
            </a:r>
          </a:p>
        </p:txBody>
      </p:sp>
      <p:sp>
        <p:nvSpPr>
          <p:cNvPr id="5" name="Rettangolo 4"/>
          <p:cNvSpPr/>
          <p:nvPr/>
        </p:nvSpPr>
        <p:spPr>
          <a:xfrm>
            <a:off x="3653898" y="5643246"/>
            <a:ext cx="1782198" cy="303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000">
              <a:solidFill>
                <a:prstClr val="white"/>
              </a:solidFill>
              <a:latin typeface="Calibri"/>
            </a:endParaRPr>
          </a:p>
        </p:txBody>
      </p:sp>
      <p:grpSp>
        <p:nvGrpSpPr>
          <p:cNvPr id="6" name="Group 1"/>
          <p:cNvGrpSpPr>
            <a:grpSpLocks/>
          </p:cNvGrpSpPr>
          <p:nvPr/>
        </p:nvGrpSpPr>
        <p:grpSpPr bwMode="auto">
          <a:xfrm rot="5400000">
            <a:off x="4467902" y="2515056"/>
            <a:ext cx="54770" cy="8363378"/>
            <a:chOff x="0" y="0"/>
            <a:chExt cx="716" cy="16353"/>
          </a:xfrm>
        </p:grpSpPr>
        <p:grpSp>
          <p:nvGrpSpPr>
            <p:cNvPr id="7" name="Group 2"/>
            <p:cNvGrpSpPr>
              <a:grpSpLocks/>
            </p:cNvGrpSpPr>
            <p:nvPr/>
          </p:nvGrpSpPr>
          <p:grpSpPr bwMode="auto">
            <a:xfrm>
              <a:off x="0" y="0"/>
              <a:ext cx="716" cy="16353"/>
              <a:chOff x="0" y="0"/>
              <a:chExt cx="716" cy="16353"/>
            </a:xfrm>
          </p:grpSpPr>
          <p:sp>
            <p:nvSpPr>
              <p:cNvPr id="8"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9" name="Segnaposto numero diapositiva 3"/>
          <p:cNvSpPr>
            <a:spLocks noGrp="1"/>
          </p:cNvSpPr>
          <p:nvPr>
            <p:ph type="sldNum" sz="quarter" idx="12"/>
          </p:nvPr>
        </p:nvSpPr>
        <p:spPr>
          <a:xfrm>
            <a:off x="7076776" y="6313826"/>
            <a:ext cx="1600200" cy="273844"/>
          </a:xfrm>
        </p:spPr>
        <p:txBody>
          <a:bodyPr/>
          <a:lstStyle/>
          <a:p>
            <a:fld id="{B007B441-5312-499D-93C3-6E37886527FA}" type="slidenum">
              <a:rPr lang="it-IT" sz="1800">
                <a:solidFill>
                  <a:prstClr val="black"/>
                </a:solidFill>
              </a:rPr>
              <a:pPr/>
              <a:t>5</a:t>
            </a:fld>
            <a:endParaRPr lang="it-IT" sz="1800" dirty="0">
              <a:solidFill>
                <a:prstClr val="black"/>
              </a:solidFill>
            </a:endParaRPr>
          </a:p>
        </p:txBody>
      </p:sp>
      <p:sp>
        <p:nvSpPr>
          <p:cNvPr id="2" name="Rettangolo 1">
            <a:extLst>
              <a:ext uri="{FF2B5EF4-FFF2-40B4-BE49-F238E27FC236}">
                <a16:creationId xmlns:a16="http://schemas.microsoft.com/office/drawing/2014/main" id="{47EEC676-42FF-41D2-8B72-65D264F462F1}"/>
              </a:ext>
            </a:extLst>
          </p:cNvPr>
          <p:cNvSpPr/>
          <p:nvPr/>
        </p:nvSpPr>
        <p:spPr>
          <a:xfrm>
            <a:off x="1362036" y="1933760"/>
            <a:ext cx="1529265" cy="369332"/>
          </a:xfrm>
          <a:prstGeom prst="rect">
            <a:avLst/>
          </a:prstGeom>
          <a:solidFill>
            <a:schemeClr val="bg1"/>
          </a:solidFill>
          <a:ln>
            <a:solidFill>
              <a:schemeClr val="accent2"/>
            </a:solidFill>
          </a:ln>
        </p:spPr>
        <p:txBody>
          <a:bodyPr wrap="none">
            <a:spAutoFit/>
          </a:bodyPr>
          <a:lstStyle/>
          <a:p>
            <a:r>
              <a:rPr lang="sv-SE" altLang="it-IT"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1960s-present</a:t>
            </a:r>
            <a:endParaRPr lang="it-IT" dirty="0">
              <a:solidFill>
                <a:prstClr val="black"/>
              </a:solidFill>
              <a:effectLst>
                <a:outerShdw blurRad="38100" dist="38100" dir="2700000" algn="tl">
                  <a:srgbClr val="000000">
                    <a:alpha val="43137"/>
                  </a:srgbClr>
                </a:outerShdw>
              </a:effectLst>
              <a:latin typeface="Calibri"/>
            </a:endParaRPr>
          </a:p>
        </p:txBody>
      </p:sp>
      <p:sp>
        <p:nvSpPr>
          <p:cNvPr id="3" name="Rettangolo 2">
            <a:extLst>
              <a:ext uri="{FF2B5EF4-FFF2-40B4-BE49-F238E27FC236}">
                <a16:creationId xmlns:a16="http://schemas.microsoft.com/office/drawing/2014/main" id="{96267E2D-95F4-4C3E-B3C6-F721E8FF4894}"/>
              </a:ext>
            </a:extLst>
          </p:cNvPr>
          <p:cNvSpPr/>
          <p:nvPr/>
        </p:nvSpPr>
        <p:spPr>
          <a:xfrm>
            <a:off x="1362036" y="2649047"/>
            <a:ext cx="1529265" cy="369332"/>
          </a:xfrm>
          <a:prstGeom prst="rect">
            <a:avLst/>
          </a:prstGeom>
          <a:solidFill>
            <a:schemeClr val="bg1"/>
          </a:solidFill>
          <a:ln>
            <a:solidFill>
              <a:schemeClr val="accent2"/>
            </a:solidFill>
          </a:ln>
        </p:spPr>
        <p:txBody>
          <a:bodyPr wrap="none">
            <a:spAutoFit/>
          </a:bodyPr>
          <a:lstStyle/>
          <a:p>
            <a:r>
              <a:rPr lang="sv-SE" altLang="it-IT"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1970s-present</a:t>
            </a:r>
            <a:endParaRPr lang="it-IT" dirty="0">
              <a:solidFill>
                <a:prstClr val="black"/>
              </a:solidFill>
              <a:effectLst>
                <a:outerShdw blurRad="38100" dist="38100" dir="2700000" algn="tl">
                  <a:srgbClr val="000000">
                    <a:alpha val="43137"/>
                  </a:srgbClr>
                </a:outerShdw>
              </a:effectLst>
              <a:latin typeface="Calibri"/>
            </a:endParaRPr>
          </a:p>
        </p:txBody>
      </p:sp>
      <p:sp>
        <p:nvSpPr>
          <p:cNvPr id="10" name="Rettangolo 9">
            <a:extLst>
              <a:ext uri="{FF2B5EF4-FFF2-40B4-BE49-F238E27FC236}">
                <a16:creationId xmlns:a16="http://schemas.microsoft.com/office/drawing/2014/main" id="{D0D07A27-70EF-4AA6-AB72-8C3EA7FAD331}"/>
              </a:ext>
            </a:extLst>
          </p:cNvPr>
          <p:cNvSpPr/>
          <p:nvPr/>
        </p:nvSpPr>
        <p:spPr>
          <a:xfrm>
            <a:off x="1362036" y="3593324"/>
            <a:ext cx="1482233" cy="646331"/>
          </a:xfrm>
          <a:prstGeom prst="rect">
            <a:avLst/>
          </a:prstGeom>
          <a:solidFill>
            <a:schemeClr val="bg1"/>
          </a:solidFill>
          <a:ln>
            <a:solidFill>
              <a:schemeClr val="accent2"/>
            </a:solidFill>
          </a:ln>
        </p:spPr>
        <p:txBody>
          <a:bodyPr wrap="square">
            <a:spAutoFit/>
          </a:bodyPr>
          <a:lstStyle/>
          <a:p>
            <a:r>
              <a:rPr lang="sv-SE" altLang="it-IT"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1980s-present</a:t>
            </a:r>
            <a:endParaRPr lang="it-IT" dirty="0">
              <a:solidFill>
                <a:prstClr val="black"/>
              </a:solidFill>
              <a:effectLst>
                <a:outerShdw blurRad="38100" dist="38100" dir="2700000" algn="tl">
                  <a:srgbClr val="000000">
                    <a:alpha val="43137"/>
                  </a:srgbClr>
                </a:outerShdw>
              </a:effectLst>
              <a:latin typeface="Calibri"/>
            </a:endParaRPr>
          </a:p>
        </p:txBody>
      </p:sp>
      <p:sp>
        <p:nvSpPr>
          <p:cNvPr id="11" name="Rettangolo 10">
            <a:extLst>
              <a:ext uri="{FF2B5EF4-FFF2-40B4-BE49-F238E27FC236}">
                <a16:creationId xmlns:a16="http://schemas.microsoft.com/office/drawing/2014/main" id="{F04D442A-D685-45F2-9E7E-15EBC09CD7D6}"/>
              </a:ext>
            </a:extLst>
          </p:cNvPr>
          <p:cNvSpPr/>
          <p:nvPr/>
        </p:nvSpPr>
        <p:spPr>
          <a:xfrm>
            <a:off x="1362036" y="4337661"/>
            <a:ext cx="1482233" cy="646331"/>
          </a:xfrm>
          <a:prstGeom prst="rect">
            <a:avLst/>
          </a:prstGeom>
          <a:solidFill>
            <a:schemeClr val="bg1"/>
          </a:solidFill>
          <a:ln>
            <a:solidFill>
              <a:schemeClr val="accent2"/>
            </a:solidFill>
          </a:ln>
        </p:spPr>
        <p:txBody>
          <a:bodyPr wrap="square">
            <a:spAutoFit/>
          </a:bodyPr>
          <a:lstStyle/>
          <a:p>
            <a:r>
              <a:rPr lang="sv-SE" altLang="it-IT"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2000s-present </a:t>
            </a:r>
            <a:endParaRPr lang="it-IT" dirty="0">
              <a:solidFill>
                <a:prstClr val="black"/>
              </a:solidFill>
              <a:effectLst>
                <a:outerShdw blurRad="38100" dist="38100" dir="2700000" algn="tl">
                  <a:srgbClr val="000000">
                    <a:alpha val="43137"/>
                  </a:srgbClr>
                </a:outerShdw>
              </a:effectLst>
              <a:latin typeface="Calibri"/>
            </a:endParaRPr>
          </a:p>
        </p:txBody>
      </p:sp>
      <p:sp>
        <p:nvSpPr>
          <p:cNvPr id="13" name="Rettangolo 12">
            <a:extLst>
              <a:ext uri="{FF2B5EF4-FFF2-40B4-BE49-F238E27FC236}">
                <a16:creationId xmlns:a16="http://schemas.microsoft.com/office/drawing/2014/main" id="{2780CD37-7440-420E-8E4D-26871E8C9079}"/>
              </a:ext>
            </a:extLst>
          </p:cNvPr>
          <p:cNvSpPr/>
          <p:nvPr/>
        </p:nvSpPr>
        <p:spPr>
          <a:xfrm>
            <a:off x="5128959" y="2280602"/>
            <a:ext cx="614271" cy="400110"/>
          </a:xfrm>
          <a:prstGeom prst="rect">
            <a:avLst/>
          </a:prstGeom>
        </p:spPr>
        <p:txBody>
          <a:bodyPr wrap="none">
            <a:spAutoFit/>
          </a:bodyPr>
          <a:lstStyle/>
          <a:p>
            <a:r>
              <a:rPr lang="sv-SE" altLang="it-IT" sz="2000" dirty="0">
                <a:ln>
                  <a:solidFill>
                    <a:srgbClr val="F79646"/>
                  </a:solidFill>
                </a:ln>
                <a:solidFill>
                  <a:srgbClr val="C0504D"/>
                </a:solidFill>
                <a:effectLst>
                  <a:outerShdw blurRad="38100" dist="38100" dir="2700000" algn="tl">
                    <a:srgbClr val="000000">
                      <a:alpha val="43137"/>
                    </a:srgbClr>
                  </a:outerShdw>
                </a:effectLst>
                <a:latin typeface="Calibri"/>
                <a:cs typeface="Times New Roman" panose="02020603050405020304" pitchFamily="18" charset="0"/>
              </a:rPr>
              <a:t>plus</a:t>
            </a:r>
          </a:p>
        </p:txBody>
      </p:sp>
      <p:sp>
        <p:nvSpPr>
          <p:cNvPr id="16" name="Rettangolo 15">
            <a:extLst>
              <a:ext uri="{FF2B5EF4-FFF2-40B4-BE49-F238E27FC236}">
                <a16:creationId xmlns:a16="http://schemas.microsoft.com/office/drawing/2014/main" id="{74C53B94-5BE3-4DB8-BB67-E835A61B8CC5}"/>
              </a:ext>
            </a:extLst>
          </p:cNvPr>
          <p:cNvSpPr/>
          <p:nvPr/>
        </p:nvSpPr>
        <p:spPr>
          <a:xfrm>
            <a:off x="3134298" y="4257450"/>
            <a:ext cx="4603595" cy="707886"/>
          </a:xfrm>
          <a:prstGeom prst="rect">
            <a:avLst/>
          </a:prstGeom>
        </p:spPr>
        <p:txBody>
          <a:bodyPr wrap="square">
            <a:spAutoFit/>
          </a:bodyPr>
          <a:lstStyle/>
          <a:p>
            <a:pPr algn="ctr"/>
            <a:r>
              <a:rPr lang="sv-SE" altLang="it-IT" sz="2000" dirty="0">
                <a:solidFill>
                  <a:prstClr val="black"/>
                </a:solidFill>
                <a:latin typeface="Calibri"/>
                <a:cs typeface="Times New Roman" panose="02020603050405020304" pitchFamily="18" charset="0"/>
              </a:rPr>
              <a:t>Quality management, excellence, value, satisfaction </a:t>
            </a:r>
          </a:p>
        </p:txBody>
      </p:sp>
      <p:sp>
        <p:nvSpPr>
          <p:cNvPr id="17" name="Rettangolo 16">
            <a:extLst>
              <a:ext uri="{FF2B5EF4-FFF2-40B4-BE49-F238E27FC236}">
                <a16:creationId xmlns:a16="http://schemas.microsoft.com/office/drawing/2014/main" id="{C0D0C290-4DE0-4A02-85C0-BF8366BDB9EC}"/>
              </a:ext>
            </a:extLst>
          </p:cNvPr>
          <p:cNvSpPr/>
          <p:nvPr/>
        </p:nvSpPr>
        <p:spPr>
          <a:xfrm>
            <a:off x="3302858" y="2625474"/>
            <a:ext cx="4266474" cy="400110"/>
          </a:xfrm>
          <a:prstGeom prst="rect">
            <a:avLst/>
          </a:prstGeom>
        </p:spPr>
        <p:txBody>
          <a:bodyPr wrap="square">
            <a:spAutoFit/>
          </a:bodyPr>
          <a:lstStyle/>
          <a:p>
            <a:pPr algn="ctr"/>
            <a:r>
              <a:rPr lang="sv-SE" altLang="it-IT" sz="2000" dirty="0">
                <a:solidFill>
                  <a:prstClr val="black"/>
                </a:solidFill>
                <a:latin typeface="Calibri"/>
                <a:cs typeface="Times New Roman" panose="02020603050405020304" pitchFamily="18" charset="0"/>
              </a:rPr>
              <a:t>Services marketing and management </a:t>
            </a:r>
          </a:p>
        </p:txBody>
      </p:sp>
      <p:sp>
        <p:nvSpPr>
          <p:cNvPr id="18" name="Rettangolo 17">
            <a:extLst>
              <a:ext uri="{FF2B5EF4-FFF2-40B4-BE49-F238E27FC236}">
                <a16:creationId xmlns:a16="http://schemas.microsoft.com/office/drawing/2014/main" id="{7CCD2477-86A7-442E-921D-CF80B3F86B73}"/>
              </a:ext>
            </a:extLst>
          </p:cNvPr>
          <p:cNvSpPr/>
          <p:nvPr/>
        </p:nvSpPr>
        <p:spPr>
          <a:xfrm>
            <a:off x="3064593" y="3579418"/>
            <a:ext cx="4955572" cy="400110"/>
          </a:xfrm>
          <a:prstGeom prst="rect">
            <a:avLst/>
          </a:prstGeom>
        </p:spPr>
        <p:txBody>
          <a:bodyPr wrap="square">
            <a:spAutoFit/>
          </a:bodyPr>
          <a:lstStyle/>
          <a:p>
            <a:pPr algn="ctr"/>
            <a:r>
              <a:rPr lang="sv-SE" altLang="it-IT" sz="2000" dirty="0">
                <a:solidFill>
                  <a:prstClr val="black"/>
                </a:solidFill>
                <a:latin typeface="Calibri"/>
                <a:cs typeface="Times New Roman" panose="02020603050405020304" pitchFamily="18" charset="0"/>
              </a:rPr>
              <a:t>Relationship marketing, CRM, one-to-one</a:t>
            </a:r>
            <a:endParaRPr lang="it-IT" sz="2000" dirty="0">
              <a:solidFill>
                <a:prstClr val="black"/>
              </a:solidFill>
              <a:latin typeface="Calibri"/>
            </a:endParaRPr>
          </a:p>
        </p:txBody>
      </p:sp>
      <p:sp>
        <p:nvSpPr>
          <p:cNvPr id="19" name="Rettangolo 18">
            <a:extLst>
              <a:ext uri="{FF2B5EF4-FFF2-40B4-BE49-F238E27FC236}">
                <a16:creationId xmlns:a16="http://schemas.microsoft.com/office/drawing/2014/main" id="{FE726654-7D0D-4F41-B0D8-C5E668A58417}"/>
              </a:ext>
            </a:extLst>
          </p:cNvPr>
          <p:cNvSpPr/>
          <p:nvPr/>
        </p:nvSpPr>
        <p:spPr>
          <a:xfrm>
            <a:off x="3844370" y="5383675"/>
            <a:ext cx="4207709" cy="707886"/>
          </a:xfrm>
          <a:prstGeom prst="rect">
            <a:avLst/>
          </a:prstGeom>
        </p:spPr>
        <p:txBody>
          <a:bodyPr wrap="square">
            <a:spAutoFit/>
          </a:bodyPr>
          <a:lstStyle/>
          <a:p>
            <a:pPr algn="r"/>
            <a:r>
              <a:rPr lang="sv-SE" altLang="it-IT" sz="2000" dirty="0">
                <a:solidFill>
                  <a:prstClr val="black"/>
                </a:solidFill>
                <a:latin typeface="Calibri"/>
                <a:cs typeface="Times New Roman" panose="02020603050405020304" pitchFamily="18" charset="0"/>
              </a:rPr>
              <a:t>S-D logic, service science, many-to-many networks</a:t>
            </a:r>
          </a:p>
        </p:txBody>
      </p:sp>
      <p:sp>
        <p:nvSpPr>
          <p:cNvPr id="21" name="Rettangolo 20">
            <a:extLst>
              <a:ext uri="{FF2B5EF4-FFF2-40B4-BE49-F238E27FC236}">
                <a16:creationId xmlns:a16="http://schemas.microsoft.com/office/drawing/2014/main" id="{695F3616-CB45-4FCE-B49A-B8B3E795D1FE}"/>
              </a:ext>
            </a:extLst>
          </p:cNvPr>
          <p:cNvSpPr/>
          <p:nvPr/>
        </p:nvSpPr>
        <p:spPr>
          <a:xfrm>
            <a:off x="5128959" y="3076685"/>
            <a:ext cx="614271" cy="400110"/>
          </a:xfrm>
          <a:prstGeom prst="rect">
            <a:avLst/>
          </a:prstGeom>
        </p:spPr>
        <p:txBody>
          <a:bodyPr wrap="none">
            <a:spAutoFit/>
          </a:bodyPr>
          <a:lstStyle/>
          <a:p>
            <a:r>
              <a:rPr lang="sv-SE" altLang="it-IT" sz="2000" dirty="0">
                <a:ln>
                  <a:solidFill>
                    <a:srgbClr val="F79646"/>
                  </a:solidFill>
                </a:ln>
                <a:solidFill>
                  <a:srgbClr val="C0504D"/>
                </a:solidFill>
                <a:effectLst>
                  <a:outerShdw blurRad="38100" dist="38100" dir="2700000" algn="tl">
                    <a:srgbClr val="000000">
                      <a:alpha val="43137"/>
                    </a:srgbClr>
                  </a:outerShdw>
                </a:effectLst>
                <a:latin typeface="Calibri"/>
                <a:cs typeface="Times New Roman" panose="02020603050405020304" pitchFamily="18" charset="0"/>
              </a:rPr>
              <a:t>plus</a:t>
            </a:r>
          </a:p>
        </p:txBody>
      </p:sp>
      <p:sp>
        <p:nvSpPr>
          <p:cNvPr id="22" name="Rettangolo 21">
            <a:extLst>
              <a:ext uri="{FF2B5EF4-FFF2-40B4-BE49-F238E27FC236}">
                <a16:creationId xmlns:a16="http://schemas.microsoft.com/office/drawing/2014/main" id="{E1C736B8-FD3A-4928-9189-BE3E66539BC3}"/>
              </a:ext>
            </a:extLst>
          </p:cNvPr>
          <p:cNvSpPr/>
          <p:nvPr/>
        </p:nvSpPr>
        <p:spPr>
          <a:xfrm>
            <a:off x="5128958" y="3898220"/>
            <a:ext cx="614271" cy="400110"/>
          </a:xfrm>
          <a:prstGeom prst="rect">
            <a:avLst/>
          </a:prstGeom>
        </p:spPr>
        <p:txBody>
          <a:bodyPr wrap="none">
            <a:spAutoFit/>
          </a:bodyPr>
          <a:lstStyle/>
          <a:p>
            <a:r>
              <a:rPr lang="sv-SE" altLang="it-IT" sz="2000" dirty="0">
                <a:ln>
                  <a:solidFill>
                    <a:srgbClr val="F79646"/>
                  </a:solidFill>
                </a:ln>
                <a:solidFill>
                  <a:srgbClr val="C0504D"/>
                </a:solidFill>
                <a:effectLst>
                  <a:outerShdw blurRad="38100" dist="38100" dir="2700000" algn="tl">
                    <a:srgbClr val="000000">
                      <a:alpha val="43137"/>
                    </a:srgbClr>
                  </a:outerShdw>
                </a:effectLst>
                <a:latin typeface="Calibri"/>
                <a:cs typeface="Times New Roman" panose="02020603050405020304" pitchFamily="18" charset="0"/>
              </a:rPr>
              <a:t>plus</a:t>
            </a:r>
          </a:p>
        </p:txBody>
      </p:sp>
      <p:sp>
        <p:nvSpPr>
          <p:cNvPr id="23" name="Rettangolo 22">
            <a:extLst>
              <a:ext uri="{FF2B5EF4-FFF2-40B4-BE49-F238E27FC236}">
                <a16:creationId xmlns:a16="http://schemas.microsoft.com/office/drawing/2014/main" id="{181881D1-E584-41F0-B2CF-E6DDACCA18F8}"/>
              </a:ext>
            </a:extLst>
          </p:cNvPr>
          <p:cNvSpPr/>
          <p:nvPr/>
        </p:nvSpPr>
        <p:spPr>
          <a:xfrm>
            <a:off x="3900661" y="4968771"/>
            <a:ext cx="2750433" cy="400110"/>
          </a:xfrm>
          <a:prstGeom prst="rect">
            <a:avLst/>
          </a:prstGeom>
        </p:spPr>
        <p:txBody>
          <a:bodyPr wrap="none">
            <a:spAutoFit/>
          </a:bodyPr>
          <a:lstStyle/>
          <a:p>
            <a:r>
              <a:rPr lang="sv-SE" altLang="it-IT" sz="2000" dirty="0">
                <a:ln>
                  <a:solidFill>
                    <a:srgbClr val="F79646"/>
                  </a:solidFill>
                </a:ln>
                <a:solidFill>
                  <a:srgbClr val="C0504D"/>
                </a:solidFill>
                <a:effectLst>
                  <a:outerShdw blurRad="38100" dist="38100" dir="2700000" algn="tl">
                    <a:srgbClr val="000000">
                      <a:alpha val="43137"/>
                    </a:srgbClr>
                  </a:outerShdw>
                </a:effectLst>
                <a:latin typeface="Calibri"/>
                <a:cs typeface="Times New Roman" panose="02020603050405020304" pitchFamily="18" charset="0"/>
              </a:rPr>
              <a:t>Synergistically result in...</a:t>
            </a:r>
          </a:p>
        </p:txBody>
      </p:sp>
      <p:pic>
        <p:nvPicPr>
          <p:cNvPr id="32" name="Picture 10" descr="Timeline Icon On White Background Stock Vector - Illustration of ...">
            <a:extLst>
              <a:ext uri="{FF2B5EF4-FFF2-40B4-BE49-F238E27FC236}">
                <a16:creationId xmlns:a16="http://schemas.microsoft.com/office/drawing/2014/main" id="{52069278-80D9-481F-981C-DED6E057CFC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243" t="36531" r="11203" b="42676"/>
          <a:stretch/>
        </p:blipFill>
        <p:spPr bwMode="auto">
          <a:xfrm rot="5400000">
            <a:off x="1751480" y="4888672"/>
            <a:ext cx="806513" cy="1069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72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9"/>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9"/>
                                          </p:stCondLst>
                                        </p:cTn>
                                        <p:tgtEl>
                                          <p:spTgt spid="20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9"/>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9"/>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9"/>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9"/>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9"/>
                                          </p:stCondLst>
                                        </p:cTn>
                                        <p:tgtEl>
                                          <p:spTgt spid="2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9"/>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9"/>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animBg="1"/>
      <p:bldP spid="3" grpId="0" animBg="1"/>
      <p:bldP spid="10" grpId="0" animBg="1"/>
      <p:bldP spid="11" grpId="0" animBg="1"/>
      <p:bldP spid="13" grpId="0"/>
      <p:bldP spid="16" grpId="0"/>
      <p:bldP spid="17" grpId="0"/>
      <p:bldP spid="18" grpId="0"/>
      <p:bldP spid="19" grpId="0"/>
      <p:bldP spid="21" grpId="0"/>
      <p:bldP spid="22" grpId="0"/>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duotone>
              <a:schemeClr val="bg2">
                <a:shade val="45000"/>
                <a:satMod val="135000"/>
              </a:schemeClr>
              <a:prstClr val="white"/>
            </a:duotone>
          </a:blip>
          <a:srcRect l="2417" t="4225" r="71807" b="60564"/>
          <a:stretch>
            <a:fillRect/>
          </a:stretch>
        </p:blipFill>
        <p:spPr bwMode="auto">
          <a:xfrm>
            <a:off x="1511684" y="490182"/>
            <a:ext cx="6048623" cy="4725487"/>
          </a:xfrm>
          <a:prstGeom prst="rect">
            <a:avLst/>
          </a:prstGeom>
          <a:noFill/>
          <a:ln w="9525">
            <a:noFill/>
            <a:miter lim="800000"/>
            <a:headEnd/>
            <a:tailEnd/>
          </a:ln>
        </p:spPr>
      </p:pic>
      <p:sp>
        <p:nvSpPr>
          <p:cNvPr id="7" name="Rectangle 1"/>
          <p:cNvSpPr>
            <a:spLocks noChangeArrowheads="1"/>
          </p:cNvSpPr>
          <p:nvPr/>
        </p:nvSpPr>
        <p:spPr bwMode="auto">
          <a:xfrm>
            <a:off x="286922" y="2904620"/>
            <a:ext cx="8570155" cy="707886"/>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en-US" sz="4000" b="1" dirty="0">
                <a:solidFill>
                  <a:schemeClr val="bg1">
                    <a:lumMod val="50000"/>
                  </a:schemeClr>
                </a:solidFill>
                <a:latin typeface="Arial" pitchFamily="34" charset="0"/>
                <a:ea typeface="Calibri" pitchFamily="34" charset="0"/>
                <a:cs typeface="Times New Roman" pitchFamily="18" charset="0"/>
              </a:rPr>
              <a:t>Unconventional Marketing </a:t>
            </a:r>
          </a:p>
        </p:txBody>
      </p:sp>
      <p:sp>
        <p:nvSpPr>
          <p:cNvPr id="6" name="Rettangolo 5"/>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oup 1"/>
          <p:cNvGrpSpPr>
            <a:grpSpLocks/>
          </p:cNvGrpSpPr>
          <p:nvPr/>
        </p:nvGrpSpPr>
        <p:grpSpPr bwMode="auto">
          <a:xfrm rot="5400000">
            <a:off x="4525169" y="2251869"/>
            <a:ext cx="73025" cy="8907463"/>
            <a:chOff x="0" y="0"/>
            <a:chExt cx="716" cy="16353"/>
          </a:xfrm>
        </p:grpSpPr>
        <p:grpSp>
          <p:nvGrpSpPr>
            <p:cNvPr id="3" name="Group 2"/>
            <p:cNvGrpSpPr>
              <a:grpSpLocks/>
            </p:cNvGrpSpPr>
            <p:nvPr/>
          </p:nvGrpSpPr>
          <p:grpSpPr bwMode="auto">
            <a:xfrm>
              <a:off x="0" y="0"/>
              <a:ext cx="716" cy="16353"/>
              <a:chOff x="0" y="0"/>
              <a:chExt cx="716" cy="16353"/>
            </a:xfrm>
          </p:grpSpPr>
          <p:sp>
            <p:nvSpPr>
              <p:cNvPr id="12"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Segnaposto numero diapositiva 12"/>
          <p:cNvSpPr txBox="1">
            <a:spLocks/>
          </p:cNvSpPr>
          <p:nvPr/>
        </p:nvSpPr>
        <p:spPr>
          <a:xfrm>
            <a:off x="3815916" y="1451201"/>
            <a:ext cx="1908212" cy="1008112"/>
          </a:xfrm>
          <a:prstGeom prst="rect">
            <a:avLst/>
          </a:prstGeom>
        </p:spPr>
        <p:txBody>
          <a:bodyPr vert="horz"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600" b="1" i="0" u="none" strike="noStrike" kern="1200" cap="none" spc="0" normalizeH="0" baseline="0" noProof="0" dirty="0">
                <a:ln>
                  <a:noFill/>
                </a:ln>
                <a:solidFill>
                  <a:schemeClr val="accent6">
                    <a:lumMod val="75000"/>
                  </a:schemeClr>
                </a:solidFill>
                <a:effectLst/>
                <a:uLnTx/>
                <a:uFillTx/>
                <a:latin typeface="Berlin Sans FB Demi" pitchFamily="34" charset="0"/>
                <a:ea typeface="+mn-ea"/>
                <a:cs typeface="+mn-cs"/>
              </a:rPr>
              <a:t>4</a:t>
            </a:r>
            <a:r>
              <a:rPr kumimoji="0" lang="it-IT" sz="6000" b="1" i="0" u="none" strike="noStrike" kern="1200" cap="none" spc="0" normalizeH="0" baseline="0" noProof="0" dirty="0">
                <a:ln>
                  <a:noFill/>
                </a:ln>
                <a:solidFill>
                  <a:schemeClr val="accent6">
                    <a:lumMod val="60000"/>
                    <a:lumOff val="40000"/>
                  </a:schemeClr>
                </a:solidFill>
                <a:effectLst/>
                <a:uLnTx/>
                <a:uFillTx/>
                <a:latin typeface="Berlin Sans FB Demi" pitchFamily="34" charset="0"/>
                <a:ea typeface="+mn-ea"/>
                <a:cs typeface="+mn-cs"/>
              </a:rPr>
              <a:t>.</a:t>
            </a:r>
            <a:r>
              <a:rPr lang="it-IT" sz="6000" b="1" dirty="0">
                <a:solidFill>
                  <a:schemeClr val="accent6">
                    <a:lumMod val="60000"/>
                    <a:lumOff val="40000"/>
                  </a:schemeClr>
                </a:solidFill>
                <a:latin typeface="Berlin Sans FB Demi" pitchFamily="34" charset="0"/>
              </a:rPr>
              <a:t>3.1</a:t>
            </a:r>
            <a:endParaRPr kumimoji="0" lang="it-IT" sz="6000" b="1" i="0" u="none" strike="noStrike" kern="1200" cap="none" spc="0" normalizeH="0" baseline="0" noProof="0" dirty="0">
              <a:ln>
                <a:noFill/>
              </a:ln>
              <a:solidFill>
                <a:schemeClr val="accent6">
                  <a:lumMod val="60000"/>
                  <a:lumOff val="40000"/>
                </a:schemeClr>
              </a:solidFill>
              <a:effectLst/>
              <a:uLnTx/>
              <a:uFillTx/>
              <a:latin typeface="Berlin Sans FB Demi" pitchFamily="34" charset="0"/>
              <a:ea typeface="+mn-ea"/>
              <a:cs typeface="+mn-cs"/>
            </a:endParaRPr>
          </a:p>
        </p:txBody>
      </p:sp>
      <p:sp>
        <p:nvSpPr>
          <p:cNvPr id="11" name="Segnaposto numero diapositiva 12"/>
          <p:cNvSpPr>
            <a:spLocks noGrp="1"/>
          </p:cNvSpPr>
          <p:nvPr>
            <p:ph type="sldNum" sz="quarter" idx="4294967295"/>
          </p:nvPr>
        </p:nvSpPr>
        <p:spPr>
          <a:xfrm>
            <a:off x="6902896" y="6304235"/>
            <a:ext cx="2133600" cy="365125"/>
          </a:xfrm>
          <a:prstGeom prst="rect">
            <a:avLst/>
          </a:prstGeom>
        </p:spPr>
        <p:txBody>
          <a:bodyPr vert="horz" lIns="91440" tIns="45720" rIns="91440" bIns="45720" rtlCol="0" anchor="ctr"/>
          <a:lstStyle/>
          <a:p>
            <a:pPr algn="r"/>
            <a:fld id="{B007B441-5312-499D-93C3-6E37886527FA}" type="slidenum">
              <a:rPr lang="it-IT" sz="1800" b="1" smtClean="0">
                <a:solidFill>
                  <a:schemeClr val="tx1"/>
                </a:solidFill>
                <a:latin typeface="Berlin Sans FB" panose="020E0602020502020306" pitchFamily="34" charset="0"/>
              </a:rPr>
              <a:pPr algn="r"/>
              <a:t>50</a:t>
            </a:fld>
            <a:endParaRPr lang="it-IT" sz="1800" b="1" dirty="0">
              <a:solidFill>
                <a:schemeClr val="tx1"/>
              </a:solidFill>
              <a:latin typeface="Berlin Sans FB" panose="020E0602020502020306" pitchFamily="34" charset="0"/>
            </a:endParaRPr>
          </a:p>
        </p:txBody>
      </p:sp>
      <p:cxnSp>
        <p:nvCxnSpPr>
          <p:cNvPr id="15" name="Connettore 1 14"/>
          <p:cNvCxnSpPr/>
          <p:nvPr/>
        </p:nvCxnSpPr>
        <p:spPr>
          <a:xfrm>
            <a:off x="2915951" y="4005064"/>
            <a:ext cx="3240088"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842562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26269" y="1025200"/>
            <a:ext cx="3168352" cy="4979625"/>
          </a:xfrm>
          <a:noFill/>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p>
            <a:pPr marL="0" indent="0" algn="just" fontAlgn="base">
              <a:buNone/>
            </a:pPr>
            <a:r>
              <a:rPr lang="it-IT" sz="2400" b="1" dirty="0"/>
              <a:t>Marketing 1.0 (product)</a:t>
            </a:r>
          </a:p>
          <a:p>
            <a:pPr marL="0" indent="0" algn="just" fontAlgn="base">
              <a:buNone/>
            </a:pPr>
            <a:r>
              <a:rPr lang="it-IT" sz="2400" b="1" dirty="0"/>
              <a:t>industrial era </a:t>
            </a:r>
            <a:r>
              <a:rPr lang="it-IT" sz="2400" dirty="0"/>
              <a:t>(D &gt; O: </a:t>
            </a:r>
            <a:r>
              <a:rPr lang="it-IT" sz="2400" dirty="0" err="1"/>
              <a:t>volumes</a:t>
            </a:r>
            <a:r>
              <a:rPr lang="it-IT" sz="2400" dirty="0"/>
              <a:t>, </a:t>
            </a:r>
            <a:r>
              <a:rPr lang="it-IT" sz="2400" dirty="0" err="1"/>
              <a:t>quantity</a:t>
            </a:r>
            <a:r>
              <a:rPr lang="it-IT" sz="2400" dirty="0"/>
              <a:t>)</a:t>
            </a:r>
          </a:p>
          <a:p>
            <a:pPr algn="just" fontAlgn="base"/>
            <a:endParaRPr lang="it-IT" sz="2400" dirty="0"/>
          </a:p>
          <a:p>
            <a:pPr algn="just" fontAlgn="base"/>
            <a:endParaRPr lang="it-IT" sz="2400" dirty="0"/>
          </a:p>
          <a:p>
            <a:pPr marL="400050" lvl="1" indent="0" algn="just" fontAlgn="base">
              <a:buNone/>
            </a:pPr>
            <a:endParaRPr lang="it-IT" sz="2400" i="1" dirty="0"/>
          </a:p>
          <a:p>
            <a:pPr algn="just"/>
            <a:endParaRPr lang="it-IT" sz="2400" dirty="0">
              <a:latin typeface="+mj-lt"/>
            </a:endParaRPr>
          </a:p>
        </p:txBody>
      </p:sp>
      <p:sp>
        <p:nvSpPr>
          <p:cNvPr id="4" name="Rettangolo 3"/>
          <p:cNvSpPr/>
          <p:nvPr/>
        </p:nvSpPr>
        <p:spPr>
          <a:xfrm>
            <a:off x="1043608" y="6304235"/>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2400"/>
              </a:p>
            </p:txBody>
          </p:sp>
        </p:grpSp>
      </p:grpSp>
      <p:sp>
        <p:nvSpPr>
          <p:cNvPr id="8" name="Segnaposto numero diapositiva 12"/>
          <p:cNvSpPr>
            <a:spLocks noGrp="1"/>
          </p:cNvSpPr>
          <p:nvPr>
            <p:ph type="sldNum" sz="quarter" idx="4294967295"/>
          </p:nvPr>
        </p:nvSpPr>
        <p:spPr>
          <a:xfrm>
            <a:off x="6902896" y="6304235"/>
            <a:ext cx="2133600" cy="365125"/>
          </a:xfrm>
          <a:prstGeom prst="rect">
            <a:avLst/>
          </a:prstGeom>
        </p:spPr>
        <p:txBody>
          <a:bodyPr vert="horz" lIns="91440" tIns="45720" rIns="91440" bIns="45720" rtlCol="0" anchor="ctr"/>
          <a:lstStyle/>
          <a:p>
            <a:pPr algn="r"/>
            <a:fld id="{B007B441-5312-499D-93C3-6E37886527FA}" type="slidenum">
              <a:rPr lang="it-IT" sz="1800" b="1" smtClean="0">
                <a:solidFill>
                  <a:schemeClr val="tx1"/>
                </a:solidFill>
                <a:latin typeface="Berlin Sans FB" panose="020E0602020502020306" pitchFamily="34" charset="0"/>
              </a:rPr>
              <a:pPr algn="r"/>
              <a:t>51</a:t>
            </a:fld>
            <a:endParaRPr lang="it-IT" sz="1800" b="1" dirty="0">
              <a:solidFill>
                <a:schemeClr val="tx1"/>
              </a:solidFill>
              <a:latin typeface="Berlin Sans FB" panose="020E0602020502020306" pitchFamily="34" charset="0"/>
            </a:endParaRPr>
          </a:p>
        </p:txBody>
      </p:sp>
      <p:sp>
        <p:nvSpPr>
          <p:cNvPr id="11" name="Titolo 1"/>
          <p:cNvSpPr>
            <a:spLocks noGrp="1"/>
          </p:cNvSpPr>
          <p:nvPr>
            <p:ph type="title"/>
          </p:nvPr>
        </p:nvSpPr>
        <p:spPr>
          <a:xfrm>
            <a:off x="190022" y="130921"/>
            <a:ext cx="9041088" cy="811126"/>
          </a:xfrm>
        </p:spPr>
        <p:txBody>
          <a:bodyPr>
            <a:noAutofit/>
          </a:bodyPr>
          <a:lstStyle/>
          <a:p>
            <a:r>
              <a:rPr lang="en-US" b="1" dirty="0">
                <a:solidFill>
                  <a:schemeClr val="bg1">
                    <a:lumMod val="75000"/>
                  </a:schemeClr>
                </a:solidFill>
                <a:cs typeface="Times New Roman" pitchFamily="18" charset="0"/>
              </a:rPr>
              <a:t>Marketing </a:t>
            </a:r>
            <a:r>
              <a:rPr lang="en-US" b="1" dirty="0">
                <a:solidFill>
                  <a:schemeClr val="accent6">
                    <a:lumMod val="60000"/>
                    <a:lumOff val="40000"/>
                  </a:schemeClr>
                </a:solidFill>
                <a:cs typeface="Times New Roman" pitchFamily="18" charset="0"/>
              </a:rPr>
              <a:t>3.0</a:t>
            </a:r>
            <a:endParaRPr lang="it-IT" b="1" dirty="0">
              <a:solidFill>
                <a:schemeClr val="accent6">
                  <a:lumMod val="60000"/>
                  <a:lumOff val="40000"/>
                </a:schemeClr>
              </a:solidFill>
              <a:cs typeface="Times New Roman" pitchFamily="18" charset="0"/>
            </a:endParaRPr>
          </a:p>
        </p:txBody>
      </p:sp>
      <p:sp>
        <p:nvSpPr>
          <p:cNvPr id="2" name="Rettangolo 1">
            <a:extLst>
              <a:ext uri="{FF2B5EF4-FFF2-40B4-BE49-F238E27FC236}">
                <a16:creationId xmlns:a16="http://schemas.microsoft.com/office/drawing/2014/main" id="{57A3B197-F95D-4258-8292-0E19E7C5324D}"/>
              </a:ext>
            </a:extLst>
          </p:cNvPr>
          <p:cNvSpPr/>
          <p:nvPr/>
        </p:nvSpPr>
        <p:spPr>
          <a:xfrm>
            <a:off x="589383" y="4430686"/>
            <a:ext cx="4572001" cy="1938992"/>
          </a:xfrm>
          <a:prstGeom prst="rect">
            <a:avLst/>
          </a:prstGeom>
        </p:spPr>
        <p:txBody>
          <a:bodyPr>
            <a:spAutoFit/>
          </a:bodyPr>
          <a:lstStyle/>
          <a:p>
            <a:pPr algn="just" fontAlgn="base"/>
            <a:r>
              <a:rPr lang="it-IT" sz="2400" b="1" dirty="0"/>
              <a:t>Marketing 3.0 (soul)</a:t>
            </a:r>
          </a:p>
          <a:p>
            <a:pPr algn="just" fontAlgn="base"/>
            <a:r>
              <a:rPr lang="it-IT" sz="2400" b="1" dirty="0" err="1"/>
              <a:t>Globalization</a:t>
            </a:r>
            <a:r>
              <a:rPr lang="it-IT" sz="2400" b="1" dirty="0"/>
              <a:t> era: </a:t>
            </a:r>
            <a:r>
              <a:rPr lang="it-IT" sz="2400" dirty="0"/>
              <a:t>(</a:t>
            </a:r>
            <a:r>
              <a:rPr lang="it-IT" sz="2400" dirty="0" err="1"/>
              <a:t>Kotler</a:t>
            </a:r>
            <a:r>
              <a:rPr lang="it-IT" sz="2400" dirty="0"/>
              <a:t>, 2010) the brand </a:t>
            </a:r>
            <a:r>
              <a:rPr lang="it-IT" sz="2400" dirty="0" err="1"/>
              <a:t>interprets</a:t>
            </a:r>
            <a:r>
              <a:rPr lang="it-IT" sz="2400" dirty="0"/>
              <a:t> and </a:t>
            </a:r>
            <a:r>
              <a:rPr lang="it-IT" sz="2400" dirty="0" err="1"/>
              <a:t>prevents</a:t>
            </a:r>
            <a:r>
              <a:rPr lang="it-IT" sz="2400" dirty="0"/>
              <a:t> </a:t>
            </a:r>
            <a:r>
              <a:rPr lang="it-IT" sz="2400" dirty="0" err="1"/>
              <a:t>user’s</a:t>
            </a:r>
            <a:r>
              <a:rPr lang="it-IT" sz="2400" dirty="0"/>
              <a:t> and </a:t>
            </a:r>
            <a:r>
              <a:rPr lang="it-IT" sz="2400" dirty="0" err="1">
                <a:effectLst>
                  <a:outerShdw blurRad="38100" dist="38100" dir="2700000" algn="tl">
                    <a:srgbClr val="000000">
                      <a:alpha val="43137"/>
                    </a:srgbClr>
                  </a:outerShdw>
                </a:effectLst>
              </a:rPr>
              <a:t>societal</a:t>
            </a:r>
            <a:r>
              <a:rPr lang="it-IT" sz="2400" dirty="0">
                <a:effectLst>
                  <a:outerShdw blurRad="38100" dist="38100" dir="2700000" algn="tl">
                    <a:srgbClr val="000000">
                      <a:alpha val="43137"/>
                    </a:srgbClr>
                  </a:outerShdw>
                </a:effectLst>
              </a:rPr>
              <a:t> </a:t>
            </a:r>
            <a:r>
              <a:rPr lang="it-IT" sz="2400" dirty="0" err="1">
                <a:effectLst>
                  <a:outerShdw blurRad="38100" dist="38100" dir="2700000" algn="tl">
                    <a:srgbClr val="000000">
                      <a:alpha val="43137"/>
                    </a:srgbClr>
                  </a:outerShdw>
                </a:effectLst>
              </a:rPr>
              <a:t>needs</a:t>
            </a:r>
            <a:r>
              <a:rPr lang="it-IT" sz="2400" dirty="0">
                <a:effectLst>
                  <a:outerShdw blurRad="38100" dist="38100" dir="2700000" algn="tl">
                    <a:srgbClr val="000000">
                      <a:alpha val="43137"/>
                    </a:srgbClr>
                  </a:outerShdw>
                </a:effectLst>
              </a:rPr>
              <a:t> </a:t>
            </a:r>
            <a:r>
              <a:rPr lang="it-IT" sz="2400" dirty="0"/>
              <a:t>(</a:t>
            </a:r>
            <a:r>
              <a:rPr lang="it-IT" sz="2400" dirty="0">
                <a:solidFill>
                  <a:schemeClr val="accent2">
                    <a:lumMod val="75000"/>
                  </a:schemeClr>
                </a:solidFill>
              </a:rPr>
              <a:t>ethics &amp; Corporate Social </a:t>
            </a:r>
            <a:r>
              <a:rPr lang="it-IT" sz="2400" dirty="0" err="1">
                <a:solidFill>
                  <a:schemeClr val="accent2">
                    <a:lumMod val="75000"/>
                  </a:schemeClr>
                </a:solidFill>
              </a:rPr>
              <a:t>Responsibility</a:t>
            </a:r>
            <a:r>
              <a:rPr lang="it-IT" sz="2400" dirty="0"/>
              <a:t>)</a:t>
            </a:r>
          </a:p>
        </p:txBody>
      </p:sp>
      <p:sp>
        <p:nvSpPr>
          <p:cNvPr id="10" name="Rettangolo 9">
            <a:extLst>
              <a:ext uri="{FF2B5EF4-FFF2-40B4-BE49-F238E27FC236}">
                <a16:creationId xmlns:a16="http://schemas.microsoft.com/office/drawing/2014/main" id="{9799C04E-D4F1-4431-AA0C-937FE64335A5}"/>
              </a:ext>
            </a:extLst>
          </p:cNvPr>
          <p:cNvSpPr/>
          <p:nvPr/>
        </p:nvSpPr>
        <p:spPr>
          <a:xfrm>
            <a:off x="4211960" y="2276872"/>
            <a:ext cx="4572000" cy="1938992"/>
          </a:xfrm>
          <a:prstGeom prst="rect">
            <a:avLst/>
          </a:prstGeom>
        </p:spPr>
        <p:txBody>
          <a:bodyPr>
            <a:spAutoFit/>
          </a:bodyPr>
          <a:lstStyle/>
          <a:p>
            <a:pPr algn="just" fontAlgn="base"/>
            <a:r>
              <a:rPr lang="it-IT" sz="2400" b="1" dirty="0"/>
              <a:t>Marketing 2.0 (customer)</a:t>
            </a:r>
          </a:p>
          <a:p>
            <a:pPr algn="just" fontAlgn="base"/>
            <a:r>
              <a:rPr lang="it-IT" sz="2400" dirty="0"/>
              <a:t> ‘O </a:t>
            </a:r>
            <a:r>
              <a:rPr lang="it-IT" sz="2400" dirty="0" err="1"/>
              <a:t>Reilly</a:t>
            </a:r>
            <a:r>
              <a:rPr lang="it-IT" sz="2400" dirty="0"/>
              <a:t>, 2001 (O&gt;D: </a:t>
            </a:r>
            <a:r>
              <a:rPr lang="it-IT" sz="2400" dirty="0" err="1"/>
              <a:t>interacting</a:t>
            </a:r>
            <a:r>
              <a:rPr lang="it-IT" sz="2400" dirty="0"/>
              <a:t> with consumers) </a:t>
            </a:r>
            <a:r>
              <a:rPr lang="it-IT" sz="2400" b="1" dirty="0" err="1"/>
              <a:t>informational</a:t>
            </a:r>
            <a:r>
              <a:rPr lang="it-IT" sz="2400" b="1" dirty="0"/>
              <a:t> and internet era</a:t>
            </a:r>
            <a:r>
              <a:rPr lang="it-IT" sz="2400" dirty="0"/>
              <a:t>: </a:t>
            </a:r>
            <a:r>
              <a:rPr lang="it-IT" sz="2400" dirty="0" err="1"/>
              <a:t>active</a:t>
            </a:r>
            <a:r>
              <a:rPr lang="it-IT" sz="2400" dirty="0"/>
              <a:t> users, </a:t>
            </a:r>
            <a:r>
              <a:rPr lang="it-IT" sz="2400" i="1" dirty="0" err="1"/>
              <a:t>prosumers</a:t>
            </a:r>
            <a:endParaRPr lang="it-IT" sz="2400" i="1" dirty="0"/>
          </a:p>
        </p:txBody>
      </p:sp>
      <p:pic>
        <p:nvPicPr>
          <p:cNvPr id="12" name="Immagine 11">
            <a:extLst>
              <a:ext uri="{FF2B5EF4-FFF2-40B4-BE49-F238E27FC236}">
                <a16:creationId xmlns:a16="http://schemas.microsoft.com/office/drawing/2014/main" id="{A4B618FD-950E-4DFA-B3DE-79D73A33D57A}"/>
              </a:ext>
            </a:extLst>
          </p:cNvPr>
          <p:cNvPicPr>
            <a:picLocks noChangeAspect="1"/>
          </p:cNvPicPr>
          <p:nvPr/>
        </p:nvPicPr>
        <p:blipFill>
          <a:blip r:embed="rId2"/>
          <a:stretch>
            <a:fillRect/>
          </a:stretch>
        </p:blipFill>
        <p:spPr>
          <a:xfrm>
            <a:off x="5821158" y="4419815"/>
            <a:ext cx="1353604" cy="1384091"/>
          </a:xfrm>
          <a:prstGeom prst="rect">
            <a:avLst/>
          </a:prstGeom>
        </p:spPr>
      </p:pic>
      <p:pic>
        <p:nvPicPr>
          <p:cNvPr id="13" name="Immagine 12">
            <a:extLst>
              <a:ext uri="{FF2B5EF4-FFF2-40B4-BE49-F238E27FC236}">
                <a16:creationId xmlns:a16="http://schemas.microsoft.com/office/drawing/2014/main" id="{97C966DA-CE67-49C1-9F47-9AE23EFE32DF}"/>
              </a:ext>
            </a:extLst>
          </p:cNvPr>
          <p:cNvPicPr>
            <a:picLocks noChangeAspect="1"/>
          </p:cNvPicPr>
          <p:nvPr/>
        </p:nvPicPr>
        <p:blipFill>
          <a:blip r:embed="rId3"/>
          <a:stretch>
            <a:fillRect/>
          </a:stretch>
        </p:blipFill>
        <p:spPr>
          <a:xfrm>
            <a:off x="2579042" y="2714411"/>
            <a:ext cx="1215579" cy="1215579"/>
          </a:xfrm>
          <a:prstGeom prst="rect">
            <a:avLst/>
          </a:prstGeom>
        </p:spPr>
      </p:pic>
      <p:pic>
        <p:nvPicPr>
          <p:cNvPr id="14" name="Immagine 13">
            <a:extLst>
              <a:ext uri="{FF2B5EF4-FFF2-40B4-BE49-F238E27FC236}">
                <a16:creationId xmlns:a16="http://schemas.microsoft.com/office/drawing/2014/main" id="{7DC24922-A3BE-4D8D-818F-407B9E45BB45}"/>
              </a:ext>
            </a:extLst>
          </p:cNvPr>
          <p:cNvPicPr>
            <a:picLocks noChangeAspect="1"/>
          </p:cNvPicPr>
          <p:nvPr/>
        </p:nvPicPr>
        <p:blipFill>
          <a:blip r:embed="rId4"/>
          <a:stretch>
            <a:fillRect/>
          </a:stretch>
        </p:blipFill>
        <p:spPr>
          <a:xfrm>
            <a:off x="4710566" y="979956"/>
            <a:ext cx="984108" cy="984108"/>
          </a:xfrm>
          <a:prstGeom prst="rect">
            <a:avLst/>
          </a:prstGeom>
        </p:spPr>
      </p:pic>
    </p:spTree>
    <p:extLst>
      <p:ext uri="{BB962C8B-B14F-4D97-AF65-F5344CB8AC3E}">
        <p14:creationId xmlns:p14="http://schemas.microsoft.com/office/powerpoint/2010/main" val="168053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9"/>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9"/>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9"/>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P spid="2"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55576" y="3246500"/>
            <a:ext cx="7416824" cy="4698911"/>
          </a:xfrm>
          <a:noFill/>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p>
            <a:pPr marL="0" indent="0" algn="just">
              <a:buNone/>
            </a:pPr>
            <a:r>
              <a:rPr lang="en-US" sz="2400" dirty="0"/>
              <a:t>rethinking </a:t>
            </a:r>
            <a:r>
              <a:rPr lang="en-US" sz="2400" dirty="0">
                <a:effectLst>
                  <a:outerShdw blurRad="38100" dist="38100" dir="2700000" algn="tl">
                    <a:srgbClr val="000000">
                      <a:alpha val="43137"/>
                    </a:srgbClr>
                  </a:outerShdw>
                </a:effectLst>
              </a:rPr>
              <a:t>customer engagement </a:t>
            </a:r>
            <a:r>
              <a:rPr lang="en-US" sz="2400" dirty="0"/>
              <a:t>in the digital age, through </a:t>
            </a:r>
            <a:r>
              <a:rPr lang="en-US" sz="2400" dirty="0">
                <a:solidFill>
                  <a:schemeClr val="accent2"/>
                </a:solidFill>
              </a:rPr>
              <a:t>humanistic marketing</a:t>
            </a:r>
            <a:r>
              <a:rPr lang="en-US" sz="2400" dirty="0"/>
              <a:t>, the creation of conversations with customers and </a:t>
            </a:r>
            <a:r>
              <a:rPr lang="en-US" sz="2400" dirty="0">
                <a:solidFill>
                  <a:schemeClr val="accent2"/>
                </a:solidFill>
              </a:rPr>
              <a:t>omnichannel strategies</a:t>
            </a:r>
            <a:r>
              <a:rPr lang="en-US" sz="2400" dirty="0"/>
              <a:t>.</a:t>
            </a:r>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2400"/>
              </a:p>
            </p:txBody>
          </p:sp>
        </p:grpSp>
      </p:grpSp>
      <p:sp>
        <p:nvSpPr>
          <p:cNvPr id="11" name="Titolo 1"/>
          <p:cNvSpPr>
            <a:spLocks noGrp="1"/>
          </p:cNvSpPr>
          <p:nvPr>
            <p:ph type="title"/>
          </p:nvPr>
        </p:nvSpPr>
        <p:spPr>
          <a:xfrm>
            <a:off x="41137" y="62438"/>
            <a:ext cx="9041088" cy="811126"/>
          </a:xfrm>
        </p:spPr>
        <p:txBody>
          <a:bodyPr>
            <a:noAutofit/>
          </a:bodyPr>
          <a:lstStyle/>
          <a:p>
            <a:r>
              <a:rPr lang="en-US" b="1" dirty="0">
                <a:solidFill>
                  <a:schemeClr val="bg1">
                    <a:lumMod val="75000"/>
                  </a:schemeClr>
                </a:solidFill>
                <a:cs typeface="Times New Roman" pitchFamily="18" charset="0"/>
              </a:rPr>
              <a:t>Toward </a:t>
            </a:r>
            <a:r>
              <a:rPr lang="en-US" b="1" dirty="0">
                <a:solidFill>
                  <a:srgbClr val="FFCC99"/>
                </a:solidFill>
                <a:cs typeface="Times New Roman" pitchFamily="18" charset="0"/>
              </a:rPr>
              <a:t>marketing</a:t>
            </a:r>
            <a:r>
              <a:rPr lang="en-US" b="1" dirty="0">
                <a:solidFill>
                  <a:schemeClr val="bg1">
                    <a:lumMod val="75000"/>
                  </a:schemeClr>
                </a:solidFill>
                <a:cs typeface="Times New Roman" pitchFamily="18" charset="0"/>
              </a:rPr>
              <a:t> </a:t>
            </a:r>
            <a:r>
              <a:rPr lang="en-US" b="1" dirty="0">
                <a:solidFill>
                  <a:schemeClr val="accent6">
                    <a:lumMod val="60000"/>
                    <a:lumOff val="40000"/>
                  </a:schemeClr>
                </a:solidFill>
                <a:cs typeface="Times New Roman" pitchFamily="18" charset="0"/>
              </a:rPr>
              <a:t>4.0</a:t>
            </a:r>
            <a:endParaRPr lang="it-IT" b="1" dirty="0">
              <a:solidFill>
                <a:schemeClr val="accent6">
                  <a:lumMod val="60000"/>
                  <a:lumOff val="40000"/>
                </a:schemeClr>
              </a:solidFill>
              <a:cs typeface="Times New Roman" pitchFamily="18" charset="0"/>
            </a:endParaRPr>
          </a:p>
        </p:txBody>
      </p:sp>
      <p:sp>
        <p:nvSpPr>
          <p:cNvPr id="2" name="Rettangolo 1">
            <a:extLst>
              <a:ext uri="{FF2B5EF4-FFF2-40B4-BE49-F238E27FC236}">
                <a16:creationId xmlns:a16="http://schemas.microsoft.com/office/drawing/2014/main" id="{2717B7BE-2C82-44FF-8B6A-E7871082BBF0}"/>
              </a:ext>
            </a:extLst>
          </p:cNvPr>
          <p:cNvSpPr/>
          <p:nvPr/>
        </p:nvSpPr>
        <p:spPr>
          <a:xfrm>
            <a:off x="755576" y="1022963"/>
            <a:ext cx="2160240" cy="461665"/>
          </a:xfrm>
          <a:prstGeom prst="rect">
            <a:avLst/>
          </a:prstGeom>
          <a:ln>
            <a:solidFill>
              <a:schemeClr val="accent2"/>
            </a:solidFill>
          </a:ln>
        </p:spPr>
        <p:txBody>
          <a:bodyPr wrap="square">
            <a:spAutoFit/>
          </a:bodyPr>
          <a:lstStyle/>
          <a:p>
            <a:r>
              <a:rPr lang="it-IT" sz="2400" dirty="0" err="1">
                <a:effectLst>
                  <a:outerShdw blurRad="38100" dist="38100" dir="2700000" algn="tl">
                    <a:srgbClr val="000000">
                      <a:alpha val="43137"/>
                    </a:srgbClr>
                  </a:outerShdw>
                </a:effectLst>
              </a:rPr>
              <a:t>Kotler</a:t>
            </a:r>
            <a:r>
              <a:rPr lang="it-IT" sz="2400" dirty="0">
                <a:effectLst>
                  <a:outerShdw blurRad="38100" dist="38100" dir="2700000" algn="tl">
                    <a:srgbClr val="000000">
                      <a:alpha val="43137"/>
                    </a:srgbClr>
                  </a:outerShdw>
                </a:effectLst>
              </a:rPr>
              <a:t> (2017)</a:t>
            </a:r>
          </a:p>
        </p:txBody>
      </p:sp>
      <p:sp>
        <p:nvSpPr>
          <p:cNvPr id="13" name="Rettangolo 12">
            <a:extLst>
              <a:ext uri="{FF2B5EF4-FFF2-40B4-BE49-F238E27FC236}">
                <a16:creationId xmlns:a16="http://schemas.microsoft.com/office/drawing/2014/main" id="{38D01A9E-0DE1-47B5-B3CA-D480954353EE}"/>
              </a:ext>
            </a:extLst>
          </p:cNvPr>
          <p:cNvSpPr/>
          <p:nvPr/>
        </p:nvSpPr>
        <p:spPr>
          <a:xfrm>
            <a:off x="755576" y="1788406"/>
            <a:ext cx="7416824" cy="1200329"/>
          </a:xfrm>
          <a:prstGeom prst="rect">
            <a:avLst/>
          </a:prstGeom>
        </p:spPr>
        <p:txBody>
          <a:bodyPr wrap="square">
            <a:spAutoFit/>
          </a:bodyPr>
          <a:lstStyle/>
          <a:p>
            <a:pPr algn="just"/>
            <a:r>
              <a:rPr lang="en-US" sz="2400" dirty="0"/>
              <a:t>information based on </a:t>
            </a:r>
            <a:r>
              <a:rPr lang="en-US" sz="2400" dirty="0">
                <a:effectLst>
                  <a:outerShdw blurRad="38100" dist="38100" dir="2700000" algn="tl">
                    <a:srgbClr val="000000">
                      <a:alpha val="43137"/>
                    </a:srgbClr>
                  </a:outerShdw>
                </a:effectLst>
              </a:rPr>
              <a:t>data</a:t>
            </a:r>
            <a:r>
              <a:rPr lang="en-US" sz="2400" dirty="0"/>
              <a:t> that sheds light on new purchasing habits and on the three main subcultures: young people, women and "citizens of the Net";</a:t>
            </a:r>
          </a:p>
        </p:txBody>
      </p:sp>
      <p:sp>
        <p:nvSpPr>
          <p:cNvPr id="14" name="Rettangolo 13">
            <a:extLst>
              <a:ext uri="{FF2B5EF4-FFF2-40B4-BE49-F238E27FC236}">
                <a16:creationId xmlns:a16="http://schemas.microsoft.com/office/drawing/2014/main" id="{6D2032BC-0BA9-425D-9366-551BB44D7C0F}"/>
              </a:ext>
            </a:extLst>
          </p:cNvPr>
          <p:cNvSpPr/>
          <p:nvPr/>
        </p:nvSpPr>
        <p:spPr>
          <a:xfrm>
            <a:off x="755576" y="4706584"/>
            <a:ext cx="7291064" cy="1200329"/>
          </a:xfrm>
          <a:prstGeom prst="rect">
            <a:avLst/>
          </a:prstGeom>
        </p:spPr>
        <p:txBody>
          <a:bodyPr wrap="square">
            <a:spAutoFit/>
          </a:bodyPr>
          <a:lstStyle/>
          <a:p>
            <a:pPr algn="just"/>
            <a:r>
              <a:rPr lang="en-US" sz="2400" dirty="0"/>
              <a:t>discover how 4.0 marketing increases productivity by </a:t>
            </a:r>
            <a:r>
              <a:rPr lang="en-US" sz="2400" dirty="0">
                <a:effectLst>
                  <a:outerShdw blurRad="38100" dist="38100" dir="2700000" algn="tl">
                    <a:srgbClr val="000000">
                      <a:alpha val="43137"/>
                    </a:srgbClr>
                  </a:outerShdw>
                </a:effectLst>
              </a:rPr>
              <a:t>involving </a:t>
            </a:r>
            <a:r>
              <a:rPr lang="en-US" sz="2400" dirty="0"/>
              <a:t>customers in all their activities in digital markets</a:t>
            </a:r>
          </a:p>
        </p:txBody>
      </p:sp>
      <p:sp>
        <p:nvSpPr>
          <p:cNvPr id="12" name="Segnaposto numero diapositiva 12">
            <a:extLst>
              <a:ext uri="{FF2B5EF4-FFF2-40B4-BE49-F238E27FC236}">
                <a16:creationId xmlns:a16="http://schemas.microsoft.com/office/drawing/2014/main" id="{AB97340E-A214-448B-A5EE-13248D7180BE}"/>
              </a:ext>
            </a:extLst>
          </p:cNvPr>
          <p:cNvSpPr txBox="1">
            <a:spLocks/>
          </p:cNvSpPr>
          <p:nvPr/>
        </p:nvSpPr>
        <p:spPr>
          <a:xfrm>
            <a:off x="6902896"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b="1" smtClean="0">
                <a:solidFill>
                  <a:schemeClr val="tx1"/>
                </a:solidFill>
                <a:latin typeface="Berlin Sans FB" panose="020E0602020502020306" pitchFamily="34" charset="0"/>
              </a:rPr>
              <a:pPr/>
              <a:t>52</a:t>
            </a:fld>
            <a:endParaRPr lang="it-IT" sz="1800" b="1" dirty="0">
              <a:solidFill>
                <a:schemeClr val="tx1"/>
              </a:solidFill>
              <a:latin typeface="Berlin Sans FB" panose="020E0602020502020306" pitchFamily="34" charset="0"/>
            </a:endParaRPr>
          </a:p>
        </p:txBody>
      </p:sp>
    </p:spTree>
    <p:extLst>
      <p:ext uri="{BB962C8B-B14F-4D97-AF65-F5344CB8AC3E}">
        <p14:creationId xmlns:p14="http://schemas.microsoft.com/office/powerpoint/2010/main" val="1030084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3">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P spid="13" grpId="0"/>
      <p:bldP spid="1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15616" y="1072595"/>
            <a:ext cx="6912768" cy="3511862"/>
          </a:xfrm>
          <a:noFill/>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p>
            <a:pPr marL="0" indent="0" algn="just">
              <a:buNone/>
            </a:pPr>
            <a:r>
              <a:rPr lang="it-IT" sz="2800" dirty="0"/>
              <a:t>Set of </a:t>
            </a:r>
            <a:r>
              <a:rPr lang="it-IT" sz="2800" dirty="0" err="1"/>
              <a:t>strategic</a:t>
            </a:r>
            <a:r>
              <a:rPr lang="it-IT" sz="2800" dirty="0"/>
              <a:t> and </a:t>
            </a:r>
            <a:r>
              <a:rPr lang="it-IT" sz="2800" dirty="0" err="1"/>
              <a:t>tactics</a:t>
            </a:r>
            <a:r>
              <a:rPr lang="it-IT" sz="2800" dirty="0"/>
              <a:t> </a:t>
            </a:r>
            <a:r>
              <a:rPr lang="it-IT" sz="2800" dirty="0" err="1"/>
              <a:t>decisions</a:t>
            </a:r>
            <a:r>
              <a:rPr lang="it-IT" sz="2800" dirty="0"/>
              <a:t> in </a:t>
            </a:r>
            <a:r>
              <a:rPr lang="it-IT" sz="2800" dirty="0" err="1"/>
              <a:t>contemporary</a:t>
            </a:r>
            <a:r>
              <a:rPr lang="it-IT" sz="2800" dirty="0"/>
              <a:t> marketing </a:t>
            </a:r>
            <a:r>
              <a:rPr lang="it-IT" sz="2800" dirty="0" err="1"/>
              <a:t>aimed</a:t>
            </a:r>
            <a:r>
              <a:rPr lang="it-IT" sz="2800" dirty="0"/>
              <a:t> </a:t>
            </a:r>
            <a:r>
              <a:rPr lang="it-IT" sz="2800" dirty="0" err="1"/>
              <a:t>at</a:t>
            </a:r>
            <a:r>
              <a:rPr lang="it-IT" sz="2800" dirty="0"/>
              <a:t>:</a:t>
            </a:r>
          </a:p>
          <a:p>
            <a:pPr marL="0" indent="0" algn="ctr">
              <a:buNone/>
            </a:pPr>
            <a:endParaRPr lang="it-IT" sz="2800" dirty="0"/>
          </a:p>
          <a:p>
            <a:pPr algn="just"/>
            <a:r>
              <a:rPr lang="it-IT" sz="2800" dirty="0" err="1"/>
              <a:t>Creating</a:t>
            </a:r>
            <a:r>
              <a:rPr lang="it-IT" sz="2800" dirty="0"/>
              <a:t> </a:t>
            </a:r>
            <a:r>
              <a:rPr lang="it-IT" sz="2800" dirty="0" err="1"/>
              <a:t>emotion</a:t>
            </a:r>
            <a:endParaRPr lang="it-IT" sz="2800" dirty="0"/>
          </a:p>
          <a:p>
            <a:pPr algn="just"/>
            <a:r>
              <a:rPr lang="it-IT" sz="2800" dirty="0" err="1"/>
              <a:t>Enhancing</a:t>
            </a:r>
            <a:r>
              <a:rPr lang="it-IT" sz="2800" dirty="0"/>
              <a:t> </a:t>
            </a:r>
            <a:r>
              <a:rPr lang="it-IT" sz="2800" dirty="0" err="1"/>
              <a:t>memorability</a:t>
            </a:r>
            <a:r>
              <a:rPr lang="it-IT" sz="2800" dirty="0"/>
              <a:t> (</a:t>
            </a:r>
            <a:r>
              <a:rPr lang="it-IT" sz="2800" i="1" dirty="0" err="1">
                <a:effectLst>
                  <a:outerShdw blurRad="38100" dist="38100" dir="2700000" algn="tl">
                    <a:srgbClr val="000000">
                      <a:alpha val="43137"/>
                    </a:srgbClr>
                  </a:outerShdw>
                </a:effectLst>
              </a:rPr>
              <a:t>awareness</a:t>
            </a:r>
            <a:r>
              <a:rPr lang="it-IT" sz="2800" dirty="0"/>
              <a:t>)</a:t>
            </a:r>
          </a:p>
          <a:p>
            <a:pPr algn="just"/>
            <a:r>
              <a:rPr lang="it-IT" sz="2800" dirty="0" err="1"/>
              <a:t>Developing</a:t>
            </a:r>
            <a:r>
              <a:rPr lang="it-IT" sz="2800" dirty="0"/>
              <a:t> </a:t>
            </a:r>
            <a:r>
              <a:rPr lang="it-IT" sz="2800" dirty="0" err="1"/>
              <a:t>uniqueness</a:t>
            </a:r>
            <a:endParaRPr lang="it-IT" sz="2800" dirty="0"/>
          </a:p>
          <a:p>
            <a:pPr algn="just"/>
            <a:r>
              <a:rPr lang="it-IT" sz="2800" dirty="0"/>
              <a:t>Shocking and </a:t>
            </a:r>
            <a:r>
              <a:rPr lang="it-IT" sz="2800" dirty="0" err="1"/>
              <a:t>astonishing</a:t>
            </a:r>
            <a:r>
              <a:rPr lang="it-IT" sz="2800" dirty="0"/>
              <a:t> consumers</a:t>
            </a:r>
          </a:p>
          <a:p>
            <a:pPr algn="just"/>
            <a:r>
              <a:rPr lang="it-IT" sz="2800" dirty="0" err="1"/>
              <a:t>Enhancing</a:t>
            </a:r>
            <a:r>
              <a:rPr lang="it-IT" sz="2800" dirty="0"/>
              <a:t> users’ </a:t>
            </a:r>
            <a:r>
              <a:rPr lang="it-IT" sz="2800" dirty="0" err="1"/>
              <a:t>participation</a:t>
            </a:r>
            <a:r>
              <a:rPr lang="it-IT" sz="2800" dirty="0"/>
              <a:t> (</a:t>
            </a:r>
            <a:r>
              <a:rPr lang="it-IT" sz="2800" i="1" dirty="0">
                <a:effectLst>
                  <a:outerShdw blurRad="38100" dist="38100" dir="2700000" algn="tl">
                    <a:srgbClr val="000000">
                      <a:alpha val="43137"/>
                    </a:srgbClr>
                  </a:outerShdw>
                </a:effectLst>
              </a:rPr>
              <a:t>engagement</a:t>
            </a:r>
            <a:r>
              <a:rPr lang="it-IT" sz="2800" dirty="0"/>
              <a:t>)</a:t>
            </a:r>
          </a:p>
        </p:txBody>
      </p:sp>
      <p:sp>
        <p:nvSpPr>
          <p:cNvPr id="4" name="Rettangolo 3"/>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8" name="Segnaposto numero diapositiva 12"/>
          <p:cNvSpPr>
            <a:spLocks noGrp="1"/>
          </p:cNvSpPr>
          <p:nvPr>
            <p:ph type="sldNum" sz="quarter" idx="4294967295"/>
          </p:nvPr>
        </p:nvSpPr>
        <p:spPr>
          <a:xfrm>
            <a:off x="6902896" y="6304235"/>
            <a:ext cx="2133600" cy="365125"/>
          </a:xfrm>
          <a:prstGeom prst="rect">
            <a:avLst/>
          </a:prstGeom>
        </p:spPr>
        <p:txBody>
          <a:bodyPr vert="horz" lIns="91440" tIns="45720" rIns="91440" bIns="45720" rtlCol="0" anchor="ctr"/>
          <a:lstStyle/>
          <a:p>
            <a:pPr algn="r"/>
            <a:fld id="{B007B441-5312-499D-93C3-6E37886527FA}" type="slidenum">
              <a:rPr lang="it-IT" sz="1800" b="1" smtClean="0">
                <a:solidFill>
                  <a:schemeClr val="tx1"/>
                </a:solidFill>
                <a:latin typeface="Berlin Sans FB" panose="020E0602020502020306" pitchFamily="34" charset="0"/>
              </a:rPr>
              <a:pPr algn="r"/>
              <a:t>53</a:t>
            </a:fld>
            <a:endParaRPr lang="it-IT" sz="1800" b="1" dirty="0">
              <a:solidFill>
                <a:schemeClr val="tx1"/>
              </a:solidFill>
              <a:latin typeface="Berlin Sans FB" panose="020E0602020502020306" pitchFamily="34" charset="0"/>
            </a:endParaRPr>
          </a:p>
        </p:txBody>
      </p:sp>
      <p:sp>
        <p:nvSpPr>
          <p:cNvPr id="11" name="Titolo 1"/>
          <p:cNvSpPr>
            <a:spLocks noGrp="1"/>
          </p:cNvSpPr>
          <p:nvPr>
            <p:ph type="title"/>
          </p:nvPr>
        </p:nvSpPr>
        <p:spPr>
          <a:xfrm>
            <a:off x="51456" y="78256"/>
            <a:ext cx="9041088" cy="811126"/>
          </a:xfrm>
        </p:spPr>
        <p:txBody>
          <a:bodyPr>
            <a:noAutofit/>
          </a:bodyPr>
          <a:lstStyle/>
          <a:p>
            <a:r>
              <a:rPr lang="en-US" b="1" dirty="0">
                <a:solidFill>
                  <a:schemeClr val="bg1">
                    <a:lumMod val="75000"/>
                  </a:schemeClr>
                </a:solidFill>
                <a:cs typeface="Times New Roman" pitchFamily="18" charset="0"/>
              </a:rPr>
              <a:t>Unconventional </a:t>
            </a:r>
            <a:r>
              <a:rPr lang="en-US" b="1" dirty="0">
                <a:solidFill>
                  <a:schemeClr val="accent6">
                    <a:lumMod val="60000"/>
                    <a:lumOff val="40000"/>
                  </a:schemeClr>
                </a:solidFill>
                <a:cs typeface="Times New Roman" pitchFamily="18" charset="0"/>
              </a:rPr>
              <a:t>Marketing</a:t>
            </a:r>
            <a:endParaRPr lang="it-IT" b="1" dirty="0">
              <a:solidFill>
                <a:schemeClr val="accent6">
                  <a:lumMod val="60000"/>
                  <a:lumOff val="40000"/>
                </a:schemeClr>
              </a:solidFill>
              <a:cs typeface="Times New Roman" pitchFamily="18" charset="0"/>
            </a:endParaRPr>
          </a:p>
        </p:txBody>
      </p:sp>
      <p:pic>
        <p:nvPicPr>
          <p:cNvPr id="2" name="Immagine 1">
            <a:extLst>
              <a:ext uri="{FF2B5EF4-FFF2-40B4-BE49-F238E27FC236}">
                <a16:creationId xmlns:a16="http://schemas.microsoft.com/office/drawing/2014/main" id="{342F52DE-A76F-466C-8892-3AF7461649F4}"/>
              </a:ext>
            </a:extLst>
          </p:cNvPr>
          <p:cNvPicPr>
            <a:picLocks noChangeAspect="1"/>
          </p:cNvPicPr>
          <p:nvPr/>
        </p:nvPicPr>
        <p:blipFill>
          <a:blip r:embed="rId2"/>
          <a:stretch>
            <a:fillRect/>
          </a:stretch>
        </p:blipFill>
        <p:spPr>
          <a:xfrm>
            <a:off x="7229336" y="2530691"/>
            <a:ext cx="1480719" cy="1480719"/>
          </a:xfrm>
          <a:prstGeom prst="rect">
            <a:avLst/>
          </a:prstGeom>
        </p:spPr>
      </p:pic>
    </p:spTree>
    <p:extLst>
      <p:ext uri="{BB962C8B-B14F-4D97-AF65-F5344CB8AC3E}">
        <p14:creationId xmlns:p14="http://schemas.microsoft.com/office/powerpoint/2010/main" val="648332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99592" y="1218869"/>
            <a:ext cx="7920880" cy="3511862"/>
          </a:xfrm>
          <a:noFill/>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p>
            <a:pPr marL="0" indent="0" algn="ctr" fontAlgn="base">
              <a:buNone/>
            </a:pPr>
            <a:r>
              <a:rPr lang="it-IT" sz="2800" b="1" dirty="0" err="1"/>
              <a:t>Main</a:t>
            </a:r>
            <a:r>
              <a:rPr lang="it-IT" sz="2800" b="1" dirty="0"/>
              <a:t> features</a:t>
            </a:r>
          </a:p>
          <a:p>
            <a:pPr marL="0" indent="0" algn="ctr" fontAlgn="base">
              <a:buNone/>
            </a:pPr>
            <a:endParaRPr lang="it-IT" sz="2800" b="1" dirty="0"/>
          </a:p>
          <a:p>
            <a:pPr algn="just" fontAlgn="base"/>
            <a:r>
              <a:rPr lang="it-IT" sz="2800" dirty="0" err="1">
                <a:solidFill>
                  <a:schemeClr val="tx1"/>
                </a:solidFill>
                <a:latin typeface="+mj-lt"/>
              </a:rPr>
              <a:t>Narrow</a:t>
            </a:r>
            <a:r>
              <a:rPr lang="it-IT" sz="2800" dirty="0">
                <a:solidFill>
                  <a:schemeClr val="tx1"/>
                </a:solidFill>
                <a:latin typeface="+mj-lt"/>
              </a:rPr>
              <a:t> set of </a:t>
            </a:r>
            <a:r>
              <a:rPr lang="it-IT" sz="2800" dirty="0" err="1">
                <a:solidFill>
                  <a:schemeClr val="tx1"/>
                </a:solidFill>
                <a:latin typeface="+mj-lt"/>
              </a:rPr>
              <a:t>receivers</a:t>
            </a:r>
            <a:endParaRPr lang="it-IT" sz="2800" dirty="0">
              <a:solidFill>
                <a:schemeClr val="tx1"/>
              </a:solidFill>
              <a:latin typeface="+mj-lt"/>
            </a:endParaRPr>
          </a:p>
          <a:p>
            <a:pPr algn="just" fontAlgn="base"/>
            <a:r>
              <a:rPr lang="it-IT" sz="2800" dirty="0">
                <a:solidFill>
                  <a:schemeClr val="tx1"/>
                </a:solidFill>
                <a:latin typeface="+mj-lt"/>
              </a:rPr>
              <a:t>High </a:t>
            </a:r>
            <a:r>
              <a:rPr lang="it-IT" sz="2800" dirty="0" err="1">
                <a:solidFill>
                  <a:schemeClr val="tx1"/>
                </a:solidFill>
                <a:latin typeface="+mj-lt"/>
              </a:rPr>
              <a:t>possibility</a:t>
            </a:r>
            <a:r>
              <a:rPr lang="it-IT" sz="2800" dirty="0">
                <a:solidFill>
                  <a:schemeClr val="tx1"/>
                </a:solidFill>
                <a:latin typeface="+mj-lt"/>
              </a:rPr>
              <a:t> to </a:t>
            </a:r>
            <a:r>
              <a:rPr lang="it-IT" sz="2800" dirty="0" err="1">
                <a:solidFill>
                  <a:schemeClr val="tx1"/>
                </a:solidFill>
                <a:latin typeface="+mj-lt"/>
              </a:rPr>
              <a:t>engage</a:t>
            </a:r>
            <a:r>
              <a:rPr lang="it-IT" sz="2800" dirty="0">
                <a:solidFill>
                  <a:schemeClr val="tx1"/>
                </a:solidFill>
                <a:latin typeface="+mj-lt"/>
              </a:rPr>
              <a:t> users</a:t>
            </a:r>
          </a:p>
          <a:p>
            <a:pPr algn="just" fontAlgn="base"/>
            <a:r>
              <a:rPr lang="it-IT" sz="2800" dirty="0" err="1">
                <a:solidFill>
                  <a:schemeClr val="tx1"/>
                </a:solidFill>
                <a:latin typeface="+mj-lt"/>
              </a:rPr>
              <a:t>Selectivity</a:t>
            </a:r>
            <a:endParaRPr lang="it-IT" sz="2800" dirty="0">
              <a:solidFill>
                <a:schemeClr val="tx1"/>
              </a:solidFill>
              <a:latin typeface="+mj-lt"/>
            </a:endParaRPr>
          </a:p>
          <a:p>
            <a:pPr algn="just" fontAlgn="base"/>
            <a:endParaRPr lang="it-IT" sz="2800" dirty="0">
              <a:solidFill>
                <a:schemeClr val="tx1"/>
              </a:solidFill>
              <a:latin typeface="+mj-lt"/>
            </a:endParaRPr>
          </a:p>
          <a:p>
            <a:pPr algn="just"/>
            <a:endParaRPr lang="it-IT" sz="2800" dirty="0">
              <a:latin typeface="+mj-lt"/>
            </a:endParaRPr>
          </a:p>
        </p:txBody>
      </p:sp>
      <p:sp>
        <p:nvSpPr>
          <p:cNvPr id="4" name="Rettangolo 3"/>
          <p:cNvSpPr/>
          <p:nvPr/>
        </p:nvSpPr>
        <p:spPr>
          <a:xfrm>
            <a:off x="1043608" y="6304235"/>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2400"/>
              </a:p>
            </p:txBody>
          </p:sp>
        </p:grpSp>
      </p:grpSp>
      <p:sp>
        <p:nvSpPr>
          <p:cNvPr id="2" name="CasellaDiTesto 1"/>
          <p:cNvSpPr txBox="1"/>
          <p:nvPr/>
        </p:nvSpPr>
        <p:spPr>
          <a:xfrm>
            <a:off x="6218820" y="2743967"/>
            <a:ext cx="1368152" cy="461665"/>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2400" dirty="0"/>
              <a:t>Target</a:t>
            </a:r>
            <a:endParaRPr lang="en-GB" sz="2400" dirty="0"/>
          </a:p>
        </p:txBody>
      </p:sp>
      <p:sp>
        <p:nvSpPr>
          <p:cNvPr id="12" name="CasellaDiTesto 11"/>
          <p:cNvSpPr txBox="1"/>
          <p:nvPr/>
        </p:nvSpPr>
        <p:spPr>
          <a:xfrm>
            <a:off x="5895809" y="4913156"/>
            <a:ext cx="2088232" cy="461665"/>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2400" dirty="0"/>
              <a:t>Marketing mix</a:t>
            </a:r>
            <a:endParaRPr lang="en-GB" sz="2400" dirty="0"/>
          </a:p>
        </p:txBody>
      </p:sp>
      <p:sp>
        <p:nvSpPr>
          <p:cNvPr id="10" name="Rettangolo 9">
            <a:extLst>
              <a:ext uri="{FF2B5EF4-FFF2-40B4-BE49-F238E27FC236}">
                <a16:creationId xmlns:a16="http://schemas.microsoft.com/office/drawing/2014/main" id="{560A28B7-2658-4DF4-A76F-1E08B5933924}"/>
              </a:ext>
            </a:extLst>
          </p:cNvPr>
          <p:cNvSpPr/>
          <p:nvPr/>
        </p:nvSpPr>
        <p:spPr>
          <a:xfrm>
            <a:off x="883078" y="4668402"/>
            <a:ext cx="4572001" cy="1200329"/>
          </a:xfrm>
          <a:prstGeom prst="rect">
            <a:avLst/>
          </a:prstGeom>
        </p:spPr>
        <p:txBody>
          <a:bodyPr>
            <a:spAutoFit/>
          </a:bodyPr>
          <a:lstStyle/>
          <a:p>
            <a:pPr marL="285750" indent="-285750" algn="just" fontAlgn="base">
              <a:buFont typeface="Arial" panose="020B0604020202020204" pitchFamily="34" charset="0"/>
              <a:buChar char="•"/>
            </a:pPr>
            <a:endParaRPr lang="it-IT" sz="2400" dirty="0">
              <a:latin typeface="+mj-lt"/>
            </a:endParaRPr>
          </a:p>
          <a:p>
            <a:pPr marL="285750" indent="-285750" algn="just" fontAlgn="base">
              <a:buFont typeface="Arial" panose="020B0604020202020204" pitchFamily="34" charset="0"/>
              <a:buChar char="•"/>
            </a:pPr>
            <a:r>
              <a:rPr lang="it-IT" sz="2400" dirty="0">
                <a:latin typeface="+mj-lt"/>
              </a:rPr>
              <a:t>Web</a:t>
            </a:r>
          </a:p>
          <a:p>
            <a:pPr marL="285750" indent="-285750" algn="just" fontAlgn="base">
              <a:buFont typeface="Arial" panose="020B0604020202020204" pitchFamily="34" charset="0"/>
              <a:buChar char="•"/>
            </a:pPr>
            <a:r>
              <a:rPr lang="it-IT" sz="2400" dirty="0">
                <a:latin typeface="+mj-lt"/>
              </a:rPr>
              <a:t>Multi-</a:t>
            </a:r>
            <a:r>
              <a:rPr lang="it-IT" sz="2400" dirty="0" err="1">
                <a:latin typeface="+mj-lt"/>
              </a:rPr>
              <a:t>channel</a:t>
            </a:r>
            <a:r>
              <a:rPr lang="it-IT" sz="2400" dirty="0">
                <a:latin typeface="+mj-lt"/>
              </a:rPr>
              <a:t> strategies</a:t>
            </a:r>
          </a:p>
        </p:txBody>
      </p:sp>
      <p:sp>
        <p:nvSpPr>
          <p:cNvPr id="15" name="Titolo 1">
            <a:extLst>
              <a:ext uri="{FF2B5EF4-FFF2-40B4-BE49-F238E27FC236}">
                <a16:creationId xmlns:a16="http://schemas.microsoft.com/office/drawing/2014/main" id="{808B0721-8EC9-4632-AB13-F86B5BBA2F51}"/>
              </a:ext>
            </a:extLst>
          </p:cNvPr>
          <p:cNvSpPr>
            <a:spLocks noGrp="1"/>
          </p:cNvSpPr>
          <p:nvPr>
            <p:ph type="title"/>
          </p:nvPr>
        </p:nvSpPr>
        <p:spPr>
          <a:xfrm>
            <a:off x="457200" y="274638"/>
            <a:ext cx="8229600" cy="1143000"/>
          </a:xfrm>
        </p:spPr>
        <p:txBody>
          <a:bodyPr>
            <a:noAutofit/>
          </a:bodyPr>
          <a:lstStyle/>
          <a:p>
            <a:r>
              <a:rPr lang="en-US" b="1" dirty="0">
                <a:solidFill>
                  <a:schemeClr val="bg1">
                    <a:lumMod val="75000"/>
                  </a:schemeClr>
                </a:solidFill>
                <a:cs typeface="Times New Roman" pitchFamily="18" charset="0"/>
              </a:rPr>
              <a:t>Unconventional </a:t>
            </a:r>
            <a:r>
              <a:rPr lang="en-US" b="1" dirty="0">
                <a:solidFill>
                  <a:schemeClr val="accent6">
                    <a:lumMod val="60000"/>
                    <a:lumOff val="40000"/>
                  </a:schemeClr>
                </a:solidFill>
                <a:cs typeface="Times New Roman" pitchFamily="18" charset="0"/>
              </a:rPr>
              <a:t>marketing</a:t>
            </a:r>
            <a:endParaRPr lang="it-IT" b="1" dirty="0">
              <a:solidFill>
                <a:schemeClr val="accent6">
                  <a:lumMod val="60000"/>
                  <a:lumOff val="40000"/>
                </a:schemeClr>
              </a:solidFill>
              <a:cs typeface="Times New Roman" pitchFamily="18" charset="0"/>
            </a:endParaRPr>
          </a:p>
        </p:txBody>
      </p:sp>
      <p:sp>
        <p:nvSpPr>
          <p:cNvPr id="13" name="Segnaposto numero diapositiva 12">
            <a:extLst>
              <a:ext uri="{FF2B5EF4-FFF2-40B4-BE49-F238E27FC236}">
                <a16:creationId xmlns:a16="http://schemas.microsoft.com/office/drawing/2014/main" id="{45C8DCC8-6373-4B5A-9EDF-F784A8E2837A}"/>
              </a:ext>
            </a:extLst>
          </p:cNvPr>
          <p:cNvSpPr txBox="1">
            <a:spLocks/>
          </p:cNvSpPr>
          <p:nvPr/>
        </p:nvSpPr>
        <p:spPr>
          <a:xfrm>
            <a:off x="6902896"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b="1" smtClean="0">
                <a:solidFill>
                  <a:schemeClr val="tx1"/>
                </a:solidFill>
                <a:latin typeface="Berlin Sans FB" panose="020E0602020502020306" pitchFamily="34" charset="0"/>
              </a:rPr>
              <a:pPr/>
              <a:t>54</a:t>
            </a:fld>
            <a:endParaRPr lang="it-IT" sz="1800" b="1" dirty="0">
              <a:solidFill>
                <a:schemeClr val="tx1"/>
              </a:solidFill>
              <a:latin typeface="Berlin Sans FB" panose="020E0602020502020306" pitchFamily="34" charset="0"/>
            </a:endParaRPr>
          </a:p>
        </p:txBody>
      </p:sp>
    </p:spTree>
    <p:extLst>
      <p:ext uri="{BB962C8B-B14F-4D97-AF65-F5344CB8AC3E}">
        <p14:creationId xmlns:p14="http://schemas.microsoft.com/office/powerpoint/2010/main" val="278920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9"/>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9"/>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9"/>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2" grpId="0" animBg="1"/>
      <p:bldP spid="12" grpId="0" animBg="1"/>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953917"/>
            <a:ext cx="8352928" cy="3511862"/>
          </a:xfrm>
          <a:noFill/>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p>
            <a:pPr marL="0" indent="0" algn="just">
              <a:buNone/>
            </a:pPr>
            <a:r>
              <a:rPr lang="it-IT" sz="2400" dirty="0">
                <a:latin typeface="+mj-lt"/>
              </a:rPr>
              <a:t>Management strategies and </a:t>
            </a:r>
            <a:r>
              <a:rPr lang="it-IT" sz="2400" dirty="0" err="1">
                <a:latin typeface="+mj-lt"/>
              </a:rPr>
              <a:t>tactics</a:t>
            </a:r>
            <a:r>
              <a:rPr lang="it-IT" sz="2400" dirty="0">
                <a:latin typeface="+mj-lt"/>
              </a:rPr>
              <a:t> </a:t>
            </a:r>
            <a:r>
              <a:rPr lang="it-IT" sz="2400" dirty="0" err="1">
                <a:latin typeface="+mj-lt"/>
              </a:rPr>
              <a:t>coherent</a:t>
            </a:r>
            <a:r>
              <a:rPr lang="it-IT" sz="2400" dirty="0">
                <a:latin typeface="+mj-lt"/>
              </a:rPr>
              <a:t> with the </a:t>
            </a:r>
            <a:r>
              <a:rPr lang="it-IT" sz="2400" dirty="0" err="1">
                <a:latin typeface="+mj-lt"/>
              </a:rPr>
              <a:t>implementation</a:t>
            </a:r>
            <a:r>
              <a:rPr lang="it-IT" sz="2400" dirty="0">
                <a:latin typeface="+mj-lt"/>
              </a:rPr>
              <a:t> of </a:t>
            </a:r>
            <a:r>
              <a:rPr lang="it-IT" sz="2400" dirty="0" err="1">
                <a:latin typeface="+mj-lt"/>
              </a:rPr>
              <a:t>unconventional</a:t>
            </a:r>
            <a:r>
              <a:rPr lang="it-IT" sz="2400" dirty="0">
                <a:latin typeface="+mj-lt"/>
              </a:rPr>
              <a:t> marketing:</a:t>
            </a:r>
          </a:p>
          <a:p>
            <a:pPr marL="0" indent="0" algn="just">
              <a:buNone/>
            </a:pPr>
            <a:endParaRPr lang="it-IT" sz="2400" dirty="0">
              <a:latin typeface="+mj-lt"/>
            </a:endParaRPr>
          </a:p>
          <a:p>
            <a:pPr marL="0" indent="0" algn="just">
              <a:buNone/>
            </a:pPr>
            <a:endParaRPr lang="it-IT" sz="2400" dirty="0">
              <a:latin typeface="+mj-lt"/>
            </a:endParaRPr>
          </a:p>
          <a:p>
            <a:pPr marL="685800" lvl="1" algn="just"/>
            <a:endParaRPr lang="it-IT" sz="2400" dirty="0">
              <a:latin typeface="+mj-lt"/>
            </a:endParaRPr>
          </a:p>
          <a:p>
            <a:pPr marL="685800" lvl="1" algn="just"/>
            <a:endParaRPr lang="it-IT" sz="2400" dirty="0">
              <a:latin typeface="+mj-lt"/>
            </a:endParaRPr>
          </a:p>
        </p:txBody>
      </p:sp>
      <p:sp>
        <p:nvSpPr>
          <p:cNvPr id="4" name="Rettangolo 3"/>
          <p:cNvSpPr/>
          <p:nvPr/>
        </p:nvSpPr>
        <p:spPr>
          <a:xfrm>
            <a:off x="1043608" y="6304235"/>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2400"/>
              </a:p>
            </p:txBody>
          </p:sp>
        </p:grpSp>
      </p:grpSp>
      <p:sp>
        <p:nvSpPr>
          <p:cNvPr id="11" name="Titolo 1"/>
          <p:cNvSpPr>
            <a:spLocks noGrp="1"/>
          </p:cNvSpPr>
          <p:nvPr>
            <p:ph type="title"/>
          </p:nvPr>
        </p:nvSpPr>
        <p:spPr>
          <a:xfrm>
            <a:off x="41137" y="62438"/>
            <a:ext cx="9041088" cy="811126"/>
          </a:xfrm>
        </p:spPr>
        <p:txBody>
          <a:bodyPr>
            <a:noAutofit/>
          </a:bodyPr>
          <a:lstStyle/>
          <a:p>
            <a:r>
              <a:rPr lang="en-US" b="1" dirty="0">
                <a:solidFill>
                  <a:schemeClr val="bg1">
                    <a:lumMod val="75000"/>
                  </a:schemeClr>
                </a:solidFill>
                <a:cs typeface="Times New Roman" pitchFamily="18" charset="0"/>
              </a:rPr>
              <a:t>Unconventional </a:t>
            </a:r>
            <a:r>
              <a:rPr lang="en-US" b="1" dirty="0">
                <a:solidFill>
                  <a:schemeClr val="accent6">
                    <a:lumMod val="60000"/>
                    <a:lumOff val="40000"/>
                  </a:schemeClr>
                </a:solidFill>
                <a:cs typeface="Times New Roman" pitchFamily="18" charset="0"/>
              </a:rPr>
              <a:t>marketing</a:t>
            </a:r>
            <a:endParaRPr lang="it-IT" b="1" dirty="0">
              <a:solidFill>
                <a:schemeClr val="accent6">
                  <a:lumMod val="60000"/>
                  <a:lumOff val="40000"/>
                </a:schemeClr>
              </a:solidFill>
              <a:cs typeface="Times New Roman" pitchFamily="18" charset="0"/>
            </a:endParaRPr>
          </a:p>
        </p:txBody>
      </p:sp>
      <p:sp>
        <p:nvSpPr>
          <p:cNvPr id="10" name="Freccia a destra 9"/>
          <p:cNvSpPr/>
          <p:nvPr/>
        </p:nvSpPr>
        <p:spPr>
          <a:xfrm rot="5400000">
            <a:off x="4283968" y="5039136"/>
            <a:ext cx="504056" cy="360040"/>
          </a:xfrm>
          <a:prstGeom prst="rightArrow">
            <a:avLst/>
          </a:prstGeom>
          <a:solidFill>
            <a:schemeClr val="accent6">
              <a:lumMod val="20000"/>
              <a:lumOff val="80000"/>
            </a:schemeClr>
          </a:solidFill>
          <a:ln>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CasellaDiTesto 13"/>
          <p:cNvSpPr txBox="1"/>
          <p:nvPr/>
        </p:nvSpPr>
        <p:spPr>
          <a:xfrm>
            <a:off x="2460495" y="5757733"/>
            <a:ext cx="4151002" cy="646331"/>
          </a:xfrm>
          <a:prstGeom prst="rect">
            <a:avLst/>
          </a:prstGeom>
          <a:solidFill>
            <a:schemeClr val="bg1"/>
          </a:solidFill>
          <a:ln w="3175">
            <a:solidFill>
              <a:srgbClr val="58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dirty="0"/>
              <a:t>CONTINUOUS COLLECTION OF DATA ALONG THE JOURNEY </a:t>
            </a:r>
            <a:endParaRPr lang="en-GB" dirty="0"/>
          </a:p>
        </p:txBody>
      </p:sp>
      <p:pic>
        <p:nvPicPr>
          <p:cNvPr id="2" name="Immagine 1"/>
          <p:cNvPicPr>
            <a:picLocks noChangeAspect="1"/>
          </p:cNvPicPr>
          <p:nvPr/>
        </p:nvPicPr>
        <p:blipFill>
          <a:blip r:embed="rId2"/>
          <a:stretch>
            <a:fillRect/>
          </a:stretch>
        </p:blipFill>
        <p:spPr>
          <a:xfrm>
            <a:off x="3013163" y="2083722"/>
            <a:ext cx="3097036" cy="1079086"/>
          </a:xfrm>
          <a:prstGeom prst="rect">
            <a:avLst/>
          </a:prstGeom>
        </p:spPr>
      </p:pic>
      <p:sp>
        <p:nvSpPr>
          <p:cNvPr id="15" name="CasellaDiTesto 14"/>
          <p:cNvSpPr txBox="1"/>
          <p:nvPr/>
        </p:nvSpPr>
        <p:spPr>
          <a:xfrm>
            <a:off x="4262329" y="2307431"/>
            <a:ext cx="598704" cy="400110"/>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2000" dirty="0"/>
              <a:t>FIT</a:t>
            </a:r>
            <a:endParaRPr lang="en-GB" sz="2000" dirty="0"/>
          </a:p>
        </p:txBody>
      </p:sp>
      <p:sp>
        <p:nvSpPr>
          <p:cNvPr id="12" name="Rettangolo 11">
            <a:extLst>
              <a:ext uri="{FF2B5EF4-FFF2-40B4-BE49-F238E27FC236}">
                <a16:creationId xmlns:a16="http://schemas.microsoft.com/office/drawing/2014/main" id="{EA6F5EB1-0060-4A70-9DA8-3368004DC627}"/>
              </a:ext>
            </a:extLst>
          </p:cNvPr>
          <p:cNvSpPr/>
          <p:nvPr/>
        </p:nvSpPr>
        <p:spPr>
          <a:xfrm>
            <a:off x="1024027" y="3475269"/>
            <a:ext cx="8352928" cy="1200329"/>
          </a:xfrm>
          <a:prstGeom prst="rect">
            <a:avLst/>
          </a:prstGeom>
        </p:spPr>
        <p:txBody>
          <a:bodyPr wrap="square">
            <a:spAutoFit/>
          </a:bodyPr>
          <a:lstStyle/>
          <a:p>
            <a:pPr lvl="1" indent="-342900" algn="just">
              <a:buFont typeface="Arial" panose="020B0604020202020204" pitchFamily="34" charset="0"/>
              <a:buChar char="•"/>
            </a:pPr>
            <a:r>
              <a:rPr lang="it-IT" sz="2400" dirty="0" err="1">
                <a:latin typeface="+mj-lt"/>
              </a:rPr>
              <a:t>Tactics</a:t>
            </a:r>
            <a:r>
              <a:rPr lang="it-IT" sz="2400" dirty="0">
                <a:latin typeface="+mj-lt"/>
              </a:rPr>
              <a:t> and actions </a:t>
            </a:r>
            <a:r>
              <a:rPr lang="it-IT" sz="2400" dirty="0" err="1">
                <a:latin typeface="+mj-lt"/>
              </a:rPr>
              <a:t>upwards</a:t>
            </a:r>
            <a:r>
              <a:rPr lang="it-IT" sz="2400" dirty="0">
                <a:latin typeface="+mj-lt"/>
              </a:rPr>
              <a:t> business strategies</a:t>
            </a:r>
          </a:p>
          <a:p>
            <a:pPr lvl="1" indent="-342900" algn="just">
              <a:buFont typeface="Arial" panose="020B0604020202020204" pitchFamily="34" charset="0"/>
              <a:buChar char="•"/>
            </a:pPr>
            <a:r>
              <a:rPr lang="it-IT" sz="2400" dirty="0">
                <a:latin typeface="+mj-lt"/>
              </a:rPr>
              <a:t>Integration of </a:t>
            </a:r>
            <a:r>
              <a:rPr lang="it-IT" sz="2400" dirty="0" err="1">
                <a:latin typeface="+mj-lt"/>
              </a:rPr>
              <a:t>above</a:t>
            </a:r>
            <a:r>
              <a:rPr lang="it-IT" sz="2400" dirty="0">
                <a:latin typeface="+mj-lt"/>
              </a:rPr>
              <a:t> the line- </a:t>
            </a:r>
            <a:r>
              <a:rPr lang="it-IT" sz="2400" dirty="0" err="1">
                <a:latin typeface="+mj-lt"/>
              </a:rPr>
              <a:t>below</a:t>
            </a:r>
            <a:r>
              <a:rPr lang="it-IT" sz="2400" dirty="0">
                <a:latin typeface="+mj-lt"/>
              </a:rPr>
              <a:t> the line media</a:t>
            </a:r>
          </a:p>
          <a:p>
            <a:pPr lvl="1" indent="-342900" algn="just">
              <a:buFont typeface="Arial" panose="020B0604020202020204" pitchFamily="34" charset="0"/>
              <a:buChar char="•"/>
            </a:pPr>
            <a:r>
              <a:rPr lang="it-IT" sz="2400" dirty="0">
                <a:latin typeface="+mj-lt"/>
              </a:rPr>
              <a:t>Integration offline online </a:t>
            </a:r>
          </a:p>
        </p:txBody>
      </p:sp>
      <p:sp>
        <p:nvSpPr>
          <p:cNvPr id="16" name="Segnaposto numero diapositiva 12">
            <a:extLst>
              <a:ext uri="{FF2B5EF4-FFF2-40B4-BE49-F238E27FC236}">
                <a16:creationId xmlns:a16="http://schemas.microsoft.com/office/drawing/2014/main" id="{0D599F93-03CE-4C0D-971E-EC79D738DC2E}"/>
              </a:ext>
            </a:extLst>
          </p:cNvPr>
          <p:cNvSpPr txBox="1">
            <a:spLocks/>
          </p:cNvSpPr>
          <p:nvPr/>
        </p:nvSpPr>
        <p:spPr>
          <a:xfrm>
            <a:off x="6902896"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b="1" smtClean="0">
                <a:solidFill>
                  <a:schemeClr val="tx1"/>
                </a:solidFill>
                <a:latin typeface="Berlin Sans FB" panose="020E0602020502020306" pitchFamily="34" charset="0"/>
              </a:rPr>
              <a:pPr/>
              <a:t>55</a:t>
            </a:fld>
            <a:endParaRPr lang="it-IT" sz="1800" b="1" dirty="0">
              <a:solidFill>
                <a:schemeClr val="tx1"/>
              </a:solidFill>
              <a:latin typeface="Berlin Sans FB" panose="020E0602020502020306" pitchFamily="34" charset="0"/>
            </a:endParaRPr>
          </a:p>
        </p:txBody>
      </p:sp>
    </p:spTree>
    <p:extLst>
      <p:ext uri="{BB962C8B-B14F-4D97-AF65-F5344CB8AC3E}">
        <p14:creationId xmlns:p14="http://schemas.microsoft.com/office/powerpoint/2010/main" val="159427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4" grpId="0" animBg="1"/>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43608" y="6304235"/>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2400"/>
              </a:p>
            </p:txBody>
          </p:sp>
        </p:grpSp>
      </p:grpSp>
      <p:sp>
        <p:nvSpPr>
          <p:cNvPr id="11" name="Titolo 1"/>
          <p:cNvSpPr>
            <a:spLocks noGrp="1"/>
          </p:cNvSpPr>
          <p:nvPr>
            <p:ph type="title"/>
          </p:nvPr>
        </p:nvSpPr>
        <p:spPr>
          <a:xfrm>
            <a:off x="41137" y="62438"/>
            <a:ext cx="9041088" cy="811126"/>
          </a:xfrm>
        </p:spPr>
        <p:txBody>
          <a:bodyPr>
            <a:noAutofit/>
          </a:bodyPr>
          <a:lstStyle/>
          <a:p>
            <a:r>
              <a:rPr lang="en-US" b="1" dirty="0">
                <a:solidFill>
                  <a:schemeClr val="bg1">
                    <a:lumMod val="75000"/>
                  </a:schemeClr>
                </a:solidFill>
                <a:cs typeface="Times New Roman" pitchFamily="18" charset="0"/>
              </a:rPr>
              <a:t>UGC: </a:t>
            </a:r>
            <a:r>
              <a:rPr lang="en-US" b="1" dirty="0">
                <a:solidFill>
                  <a:srgbClr val="FFCC99"/>
                </a:solidFill>
                <a:cs typeface="Times New Roman" pitchFamily="18" charset="0"/>
              </a:rPr>
              <a:t>user-generated content</a:t>
            </a:r>
            <a:endParaRPr lang="it-IT" b="1" dirty="0">
              <a:solidFill>
                <a:srgbClr val="FFCC99"/>
              </a:solidFill>
              <a:cs typeface="Times New Roman" pitchFamily="18" charset="0"/>
            </a:endParaRPr>
          </a:p>
        </p:txBody>
      </p:sp>
      <p:sp>
        <p:nvSpPr>
          <p:cNvPr id="14" name="Segnaposto contenuto 2"/>
          <p:cNvSpPr>
            <a:spLocks noGrp="1"/>
          </p:cNvSpPr>
          <p:nvPr>
            <p:ph idx="1"/>
          </p:nvPr>
        </p:nvSpPr>
        <p:spPr>
          <a:xfrm>
            <a:off x="827584" y="1503412"/>
            <a:ext cx="7704856" cy="5123333"/>
          </a:xfrm>
        </p:spPr>
        <p:txBody>
          <a:bodyPr>
            <a:noAutofit/>
          </a:bodyPr>
          <a:lstStyle/>
          <a:p>
            <a:pPr marL="0" indent="0" algn="just">
              <a:buNone/>
            </a:pPr>
            <a:r>
              <a:rPr lang="it-IT" sz="2400" dirty="0"/>
              <a:t>Users are </a:t>
            </a:r>
            <a:r>
              <a:rPr lang="it-IT" sz="2400" dirty="0" err="1"/>
              <a:t>engaged</a:t>
            </a:r>
            <a:r>
              <a:rPr lang="it-IT" sz="2400" dirty="0"/>
              <a:t> in the </a:t>
            </a:r>
            <a:r>
              <a:rPr lang="it-IT" sz="2400" dirty="0" err="1"/>
              <a:t>definition</a:t>
            </a:r>
            <a:r>
              <a:rPr lang="it-IT" sz="2400" dirty="0"/>
              <a:t> of </a:t>
            </a:r>
            <a:r>
              <a:rPr lang="it-IT" sz="2400" dirty="0" err="1"/>
              <a:t>contents</a:t>
            </a:r>
            <a:r>
              <a:rPr lang="it-IT" sz="2400" dirty="0"/>
              <a:t> (</a:t>
            </a:r>
            <a:r>
              <a:rPr lang="it-IT" sz="2400" dirty="0" err="1"/>
              <a:t>ads</a:t>
            </a:r>
            <a:r>
              <a:rPr lang="it-IT" sz="2400" dirty="0"/>
              <a:t>, </a:t>
            </a:r>
            <a:r>
              <a:rPr lang="it-IT" sz="2400" dirty="0" err="1"/>
              <a:t>campaign</a:t>
            </a:r>
            <a:r>
              <a:rPr lang="it-IT" sz="2400" dirty="0"/>
              <a:t>, insights, design, </a:t>
            </a:r>
            <a:r>
              <a:rPr lang="it-IT" sz="2400" dirty="0" err="1"/>
              <a:t>offering</a:t>
            </a:r>
            <a:r>
              <a:rPr lang="it-IT" sz="2400" dirty="0"/>
              <a:t>) of businesses </a:t>
            </a:r>
            <a:r>
              <a:rPr lang="it-IT" sz="2400" dirty="0" err="1"/>
              <a:t>that</a:t>
            </a:r>
            <a:r>
              <a:rPr lang="it-IT" sz="2400" dirty="0"/>
              <a:t> </a:t>
            </a:r>
            <a:r>
              <a:rPr lang="it-IT" sz="2400" dirty="0" err="1"/>
              <a:t>lead</a:t>
            </a:r>
            <a:r>
              <a:rPr lang="it-IT" sz="2400" dirty="0"/>
              <a:t> to:</a:t>
            </a:r>
          </a:p>
          <a:p>
            <a:pPr marL="0" indent="0" algn="just">
              <a:buNone/>
            </a:pPr>
            <a:endParaRPr lang="it-IT" sz="2400" dirty="0"/>
          </a:p>
          <a:p>
            <a:pPr marL="0" indent="0" algn="just">
              <a:spcBef>
                <a:spcPts val="0"/>
              </a:spcBef>
            </a:pPr>
            <a:r>
              <a:rPr lang="it-IT" sz="2400" dirty="0" err="1"/>
              <a:t>Collect</a:t>
            </a:r>
            <a:r>
              <a:rPr lang="it-IT" sz="2400" dirty="0"/>
              <a:t> </a:t>
            </a:r>
            <a:r>
              <a:rPr lang="it-IT" sz="2400" u="sng" dirty="0"/>
              <a:t>insights</a:t>
            </a:r>
          </a:p>
          <a:p>
            <a:pPr marL="0" indent="0" algn="just">
              <a:spcBef>
                <a:spcPts val="0"/>
              </a:spcBef>
            </a:pPr>
            <a:r>
              <a:rPr lang="it-IT" sz="2400" dirty="0" err="1"/>
              <a:t>Enhance</a:t>
            </a:r>
            <a:r>
              <a:rPr lang="it-IT" sz="2400" dirty="0"/>
              <a:t> </a:t>
            </a:r>
            <a:r>
              <a:rPr lang="it-IT" sz="2400" b="1" dirty="0"/>
              <a:t>users engagement </a:t>
            </a:r>
          </a:p>
          <a:p>
            <a:pPr marL="0" indent="0" algn="just">
              <a:spcBef>
                <a:spcPts val="0"/>
              </a:spcBef>
            </a:pPr>
            <a:r>
              <a:rPr lang="it-IT" sz="2400" dirty="0"/>
              <a:t>To </a:t>
            </a:r>
            <a:r>
              <a:rPr lang="it-IT" sz="2400" dirty="0" err="1"/>
              <a:t>promote</a:t>
            </a:r>
            <a:r>
              <a:rPr lang="it-IT" sz="2400" dirty="0"/>
              <a:t> </a:t>
            </a:r>
            <a:r>
              <a:rPr lang="it-IT" sz="2400" b="1" dirty="0"/>
              <a:t>sharing</a:t>
            </a:r>
            <a:r>
              <a:rPr lang="it-IT" sz="2400" dirty="0"/>
              <a:t> </a:t>
            </a:r>
            <a:r>
              <a:rPr lang="it-IT" sz="2400" b="1" dirty="0"/>
              <a:t>of information and knowledge </a:t>
            </a:r>
            <a:r>
              <a:rPr lang="it-IT" sz="2400" u="sng" dirty="0"/>
              <a:t>WITH</a:t>
            </a:r>
            <a:r>
              <a:rPr lang="it-IT" sz="2400" dirty="0"/>
              <a:t> and </a:t>
            </a:r>
            <a:r>
              <a:rPr lang="it-IT" sz="2400" u="sng" dirty="0"/>
              <a:t>BETWEEN</a:t>
            </a:r>
            <a:r>
              <a:rPr lang="it-IT" sz="2400" dirty="0"/>
              <a:t> users</a:t>
            </a:r>
          </a:p>
          <a:p>
            <a:pPr marL="0" indent="0" algn="just">
              <a:spcBef>
                <a:spcPts val="0"/>
              </a:spcBef>
            </a:pPr>
            <a:r>
              <a:rPr lang="it-IT" sz="2400" dirty="0"/>
              <a:t>To monitor </a:t>
            </a:r>
            <a:r>
              <a:rPr lang="it-IT" sz="2400" u="sng" dirty="0" err="1"/>
              <a:t>perception</a:t>
            </a:r>
            <a:endParaRPr lang="it-IT" sz="2400" u="sng" dirty="0"/>
          </a:p>
          <a:p>
            <a:pPr marL="0" indent="0" algn="just">
              <a:spcBef>
                <a:spcPts val="0"/>
              </a:spcBef>
            </a:pPr>
            <a:r>
              <a:rPr lang="it-IT" sz="2400" dirty="0"/>
              <a:t>To control </a:t>
            </a:r>
            <a:r>
              <a:rPr lang="it-IT" sz="2400" u="sng" dirty="0"/>
              <a:t>Word-of-</a:t>
            </a:r>
            <a:r>
              <a:rPr lang="it-IT" sz="2400" u="sng" dirty="0" err="1"/>
              <a:t>mouth</a:t>
            </a:r>
            <a:r>
              <a:rPr lang="it-IT" sz="2400" u="sng" dirty="0"/>
              <a:t> </a:t>
            </a:r>
          </a:p>
        </p:txBody>
      </p:sp>
      <p:pic>
        <p:nvPicPr>
          <p:cNvPr id="2" name="Immagine 1">
            <a:extLst>
              <a:ext uri="{FF2B5EF4-FFF2-40B4-BE49-F238E27FC236}">
                <a16:creationId xmlns:a16="http://schemas.microsoft.com/office/drawing/2014/main" id="{EF05FB24-6910-4AFB-A55E-3CB75F620A72}"/>
              </a:ext>
            </a:extLst>
          </p:cNvPr>
          <p:cNvPicPr>
            <a:picLocks noChangeAspect="1"/>
          </p:cNvPicPr>
          <p:nvPr/>
        </p:nvPicPr>
        <p:blipFill>
          <a:blip r:embed="rId2"/>
          <a:stretch>
            <a:fillRect/>
          </a:stretch>
        </p:blipFill>
        <p:spPr>
          <a:xfrm>
            <a:off x="6516216" y="4618361"/>
            <a:ext cx="1209675" cy="1209675"/>
          </a:xfrm>
          <a:prstGeom prst="rect">
            <a:avLst/>
          </a:prstGeom>
        </p:spPr>
      </p:pic>
      <p:sp>
        <p:nvSpPr>
          <p:cNvPr id="10" name="Segnaposto numero diapositiva 12">
            <a:extLst>
              <a:ext uri="{FF2B5EF4-FFF2-40B4-BE49-F238E27FC236}">
                <a16:creationId xmlns:a16="http://schemas.microsoft.com/office/drawing/2014/main" id="{8019EC6E-D96F-4B68-951E-1E9CFB841126}"/>
              </a:ext>
            </a:extLst>
          </p:cNvPr>
          <p:cNvSpPr txBox="1">
            <a:spLocks/>
          </p:cNvSpPr>
          <p:nvPr/>
        </p:nvSpPr>
        <p:spPr>
          <a:xfrm>
            <a:off x="6902896"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b="1" smtClean="0">
                <a:solidFill>
                  <a:schemeClr val="tx1"/>
                </a:solidFill>
                <a:latin typeface="Berlin Sans FB" panose="020E0602020502020306" pitchFamily="34" charset="0"/>
              </a:rPr>
              <a:pPr/>
              <a:t>56</a:t>
            </a:fld>
            <a:endParaRPr lang="it-IT" sz="1800" b="1" dirty="0">
              <a:solidFill>
                <a:schemeClr val="tx1"/>
              </a:solidFill>
              <a:latin typeface="Berlin Sans FB" panose="020E0602020502020306" pitchFamily="34" charset="0"/>
            </a:endParaRPr>
          </a:p>
        </p:txBody>
      </p:sp>
    </p:spTree>
    <p:extLst>
      <p:ext uri="{BB962C8B-B14F-4D97-AF65-F5344CB8AC3E}">
        <p14:creationId xmlns:p14="http://schemas.microsoft.com/office/powerpoint/2010/main" val="23831695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43608" y="6304235"/>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2400"/>
              </a:p>
            </p:txBody>
          </p:sp>
        </p:grpSp>
      </p:grpSp>
      <p:sp>
        <p:nvSpPr>
          <p:cNvPr id="11" name="Titolo 1"/>
          <p:cNvSpPr>
            <a:spLocks noGrp="1"/>
          </p:cNvSpPr>
          <p:nvPr>
            <p:ph type="title"/>
          </p:nvPr>
        </p:nvSpPr>
        <p:spPr>
          <a:xfrm>
            <a:off x="41137" y="62438"/>
            <a:ext cx="9041088" cy="811126"/>
          </a:xfrm>
        </p:spPr>
        <p:txBody>
          <a:bodyPr>
            <a:noAutofit/>
          </a:bodyPr>
          <a:lstStyle/>
          <a:p>
            <a:r>
              <a:rPr lang="en-US" b="1" dirty="0">
                <a:solidFill>
                  <a:schemeClr val="bg1">
                    <a:lumMod val="75000"/>
                  </a:schemeClr>
                </a:solidFill>
                <a:cs typeface="Times New Roman" pitchFamily="18" charset="0"/>
              </a:rPr>
              <a:t>UGC</a:t>
            </a:r>
            <a:endParaRPr lang="it-IT" b="1" dirty="0">
              <a:solidFill>
                <a:schemeClr val="accent6">
                  <a:lumMod val="60000"/>
                  <a:lumOff val="40000"/>
                </a:schemeClr>
              </a:solidFill>
              <a:cs typeface="Times New Roman" pitchFamily="18" charset="0"/>
            </a:endParaRPr>
          </a:p>
        </p:txBody>
      </p:sp>
      <p:sp>
        <p:nvSpPr>
          <p:cNvPr id="20" name="CasellaDiTesto 19"/>
          <p:cNvSpPr txBox="1"/>
          <p:nvPr/>
        </p:nvSpPr>
        <p:spPr>
          <a:xfrm>
            <a:off x="3779912" y="873564"/>
            <a:ext cx="1585084" cy="369332"/>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dirty="0" err="1"/>
              <a:t>Unsolicited</a:t>
            </a:r>
            <a:endParaRPr lang="en-GB" dirty="0"/>
          </a:p>
        </p:txBody>
      </p:sp>
      <p:sp>
        <p:nvSpPr>
          <p:cNvPr id="22" name="Rettangolo 21"/>
          <p:cNvSpPr/>
          <p:nvPr/>
        </p:nvSpPr>
        <p:spPr>
          <a:xfrm>
            <a:off x="822823" y="1547545"/>
            <a:ext cx="7632848" cy="369332"/>
          </a:xfrm>
          <a:prstGeom prst="rect">
            <a:avLst/>
          </a:prstGeom>
        </p:spPr>
        <p:txBody>
          <a:bodyPr wrap="square">
            <a:spAutoFit/>
          </a:bodyPr>
          <a:lstStyle/>
          <a:p>
            <a:pPr algn="ctr"/>
            <a:r>
              <a:rPr lang="en-GB" dirty="0">
                <a:hlinkClick r:id="rId2"/>
              </a:rPr>
              <a:t>https://www.facebook.com/Apple-Lovers-333551443482498/</a:t>
            </a:r>
            <a:r>
              <a:rPr lang="en-GB" dirty="0"/>
              <a:t>   </a:t>
            </a:r>
          </a:p>
        </p:txBody>
      </p:sp>
      <p:pic>
        <p:nvPicPr>
          <p:cNvPr id="26" name="Immagine 25"/>
          <p:cNvPicPr>
            <a:picLocks noChangeAspect="1"/>
          </p:cNvPicPr>
          <p:nvPr/>
        </p:nvPicPr>
        <p:blipFill>
          <a:blip r:embed="rId3"/>
          <a:stretch>
            <a:fillRect/>
          </a:stretch>
        </p:blipFill>
        <p:spPr>
          <a:xfrm>
            <a:off x="2771800" y="2279851"/>
            <a:ext cx="3734895" cy="3458662"/>
          </a:xfrm>
          <a:prstGeom prst="rect">
            <a:avLst/>
          </a:prstGeom>
        </p:spPr>
      </p:pic>
      <p:sp>
        <p:nvSpPr>
          <p:cNvPr id="12" name="Segnaposto numero diapositiva 12">
            <a:extLst>
              <a:ext uri="{FF2B5EF4-FFF2-40B4-BE49-F238E27FC236}">
                <a16:creationId xmlns:a16="http://schemas.microsoft.com/office/drawing/2014/main" id="{03429933-4C0C-489E-AB5F-5CE8D141B56E}"/>
              </a:ext>
            </a:extLst>
          </p:cNvPr>
          <p:cNvSpPr txBox="1">
            <a:spLocks/>
          </p:cNvSpPr>
          <p:nvPr/>
        </p:nvSpPr>
        <p:spPr>
          <a:xfrm>
            <a:off x="6902896"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b="1" smtClean="0">
                <a:solidFill>
                  <a:schemeClr val="tx1"/>
                </a:solidFill>
                <a:latin typeface="Berlin Sans FB" panose="020E0602020502020306" pitchFamily="34" charset="0"/>
              </a:rPr>
              <a:pPr/>
              <a:t>57</a:t>
            </a:fld>
            <a:endParaRPr lang="it-IT" sz="1800" b="1" dirty="0">
              <a:solidFill>
                <a:schemeClr val="tx1"/>
              </a:solidFill>
              <a:latin typeface="Berlin Sans FB" panose="020E0602020502020306" pitchFamily="34" charset="0"/>
            </a:endParaRPr>
          </a:p>
        </p:txBody>
      </p:sp>
    </p:spTree>
    <p:extLst>
      <p:ext uri="{BB962C8B-B14F-4D97-AF65-F5344CB8AC3E}">
        <p14:creationId xmlns:p14="http://schemas.microsoft.com/office/powerpoint/2010/main" val="128377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043608" y="6304235"/>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2400"/>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2400"/>
              </a:p>
            </p:txBody>
          </p:sp>
        </p:grpSp>
      </p:grpSp>
      <p:sp>
        <p:nvSpPr>
          <p:cNvPr id="11" name="Titolo 1"/>
          <p:cNvSpPr>
            <a:spLocks noGrp="1"/>
          </p:cNvSpPr>
          <p:nvPr>
            <p:ph type="title"/>
          </p:nvPr>
        </p:nvSpPr>
        <p:spPr>
          <a:xfrm>
            <a:off x="41137" y="62438"/>
            <a:ext cx="9041088" cy="811126"/>
          </a:xfrm>
        </p:spPr>
        <p:txBody>
          <a:bodyPr>
            <a:noAutofit/>
          </a:bodyPr>
          <a:lstStyle/>
          <a:p>
            <a:r>
              <a:rPr lang="en-US" b="1" dirty="0">
                <a:solidFill>
                  <a:schemeClr val="bg1">
                    <a:lumMod val="75000"/>
                  </a:schemeClr>
                </a:solidFill>
                <a:cs typeface="Times New Roman" pitchFamily="18" charset="0"/>
              </a:rPr>
              <a:t>UGC</a:t>
            </a:r>
            <a:endParaRPr lang="it-IT" b="1" dirty="0">
              <a:solidFill>
                <a:schemeClr val="accent6">
                  <a:lumMod val="60000"/>
                  <a:lumOff val="40000"/>
                </a:schemeClr>
              </a:solidFill>
              <a:cs typeface="Times New Roman" pitchFamily="18" charset="0"/>
            </a:endParaRPr>
          </a:p>
        </p:txBody>
      </p:sp>
      <p:pic>
        <p:nvPicPr>
          <p:cNvPr id="19" name="Segnaposto contenuto 4"/>
          <p:cNvPicPr>
            <a:picLocks noChangeAspect="1"/>
          </p:cNvPicPr>
          <p:nvPr/>
        </p:nvPicPr>
        <p:blipFill rotWithShape="1">
          <a:blip r:embed="rId2"/>
          <a:srcRect r="17346"/>
          <a:stretch/>
        </p:blipFill>
        <p:spPr>
          <a:xfrm>
            <a:off x="811039" y="3450988"/>
            <a:ext cx="2608833" cy="1496543"/>
          </a:xfrm>
          <a:prstGeom prst="rect">
            <a:avLst/>
          </a:prstGeom>
        </p:spPr>
      </p:pic>
      <p:sp>
        <p:nvSpPr>
          <p:cNvPr id="23" name="Rettangolo 22"/>
          <p:cNvSpPr/>
          <p:nvPr/>
        </p:nvSpPr>
        <p:spPr>
          <a:xfrm>
            <a:off x="539552" y="5074629"/>
            <a:ext cx="3395670" cy="344069"/>
          </a:xfrm>
          <a:prstGeom prst="rect">
            <a:avLst/>
          </a:prstGeom>
        </p:spPr>
        <p:txBody>
          <a:bodyPr wrap="square">
            <a:spAutoFit/>
          </a:bodyPr>
          <a:lstStyle/>
          <a:p>
            <a:pPr algn="ctr">
              <a:lnSpc>
                <a:spcPct val="107000"/>
              </a:lnSpc>
              <a:spcAft>
                <a:spcPts val="800"/>
              </a:spcAft>
            </a:pPr>
            <a:r>
              <a:rPr lang="en-GB" sz="16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http://www.nelmulinochevorrei.it/</a:t>
            </a:r>
            <a:r>
              <a:rPr lang="en-GB" sz="16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4" name="CasellaDiTesto 23"/>
          <p:cNvSpPr txBox="1"/>
          <p:nvPr/>
        </p:nvSpPr>
        <p:spPr>
          <a:xfrm>
            <a:off x="567272" y="1463261"/>
            <a:ext cx="3994409" cy="1938992"/>
          </a:xfrm>
          <a:prstGeom prst="rect">
            <a:avLst/>
          </a:prstGeom>
          <a:noFill/>
        </p:spPr>
        <p:txBody>
          <a:bodyPr wrap="square" rtlCol="0">
            <a:spAutoFit/>
          </a:bodyPr>
          <a:lstStyle/>
          <a:p>
            <a:pPr algn="ctr"/>
            <a:r>
              <a:rPr lang="it-IT" sz="2400" dirty="0" err="1"/>
              <a:t>Areas</a:t>
            </a:r>
            <a:r>
              <a:rPr lang="it-IT" sz="2400" dirty="0"/>
              <a:t> of </a:t>
            </a:r>
            <a:r>
              <a:rPr lang="it-IT" sz="2400" dirty="0" err="1"/>
              <a:t>intervention</a:t>
            </a:r>
            <a:endParaRPr lang="it-IT" sz="2400" dirty="0"/>
          </a:p>
          <a:p>
            <a:pPr algn="ctr"/>
            <a:endParaRPr lang="it-IT" sz="2400" dirty="0"/>
          </a:p>
          <a:p>
            <a:pPr marL="285750" indent="-285750">
              <a:buFontTx/>
              <a:buChar char="-"/>
            </a:pPr>
            <a:r>
              <a:rPr lang="it-IT" sz="2400" dirty="0"/>
              <a:t>Product </a:t>
            </a:r>
          </a:p>
          <a:p>
            <a:pPr marL="285750" indent="-285750">
              <a:buFontTx/>
              <a:buChar char="-"/>
            </a:pPr>
            <a:r>
              <a:rPr lang="it-IT" sz="2400" dirty="0" err="1"/>
              <a:t>Communication</a:t>
            </a:r>
            <a:endParaRPr lang="it-IT" sz="2400" dirty="0"/>
          </a:p>
          <a:p>
            <a:pPr marL="285750" indent="-285750">
              <a:buFontTx/>
              <a:buChar char="-"/>
            </a:pPr>
            <a:r>
              <a:rPr lang="it-IT" sz="2400" dirty="0"/>
              <a:t>CSR </a:t>
            </a:r>
          </a:p>
        </p:txBody>
      </p:sp>
      <p:sp>
        <p:nvSpPr>
          <p:cNvPr id="25" name="CasellaDiTesto 24"/>
          <p:cNvSpPr txBox="1"/>
          <p:nvPr/>
        </p:nvSpPr>
        <p:spPr>
          <a:xfrm>
            <a:off x="3792324" y="914176"/>
            <a:ext cx="1585084" cy="369332"/>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dirty="0" err="1"/>
              <a:t>Solicited</a:t>
            </a:r>
            <a:endParaRPr lang="en-GB" dirty="0"/>
          </a:p>
        </p:txBody>
      </p:sp>
      <p:pic>
        <p:nvPicPr>
          <p:cNvPr id="10" name="Immagine 9"/>
          <p:cNvPicPr>
            <a:picLocks noChangeAspect="1"/>
          </p:cNvPicPr>
          <p:nvPr/>
        </p:nvPicPr>
        <p:blipFill>
          <a:blip r:embed="rId4"/>
          <a:stretch>
            <a:fillRect/>
          </a:stretch>
        </p:blipFill>
        <p:spPr>
          <a:xfrm>
            <a:off x="6176072" y="2139480"/>
            <a:ext cx="1616968" cy="1079326"/>
          </a:xfrm>
          <a:prstGeom prst="rect">
            <a:avLst/>
          </a:prstGeom>
        </p:spPr>
      </p:pic>
      <p:sp>
        <p:nvSpPr>
          <p:cNvPr id="30" name="CasellaDiTesto 29"/>
          <p:cNvSpPr txBox="1"/>
          <p:nvPr/>
        </p:nvSpPr>
        <p:spPr>
          <a:xfrm>
            <a:off x="5011691" y="1545521"/>
            <a:ext cx="3994409" cy="461665"/>
          </a:xfrm>
          <a:prstGeom prst="rect">
            <a:avLst/>
          </a:prstGeom>
          <a:noFill/>
        </p:spPr>
        <p:txBody>
          <a:bodyPr wrap="square" rtlCol="0">
            <a:spAutoFit/>
          </a:bodyPr>
          <a:lstStyle/>
          <a:p>
            <a:pPr algn="ctr"/>
            <a:r>
              <a:rPr lang="it-IT" sz="2400" dirty="0"/>
              <a:t>500 </a:t>
            </a:r>
            <a:r>
              <a:rPr lang="it-IT" sz="2400" dirty="0" err="1"/>
              <a:t>Wants</a:t>
            </a:r>
            <a:r>
              <a:rPr lang="it-IT" sz="2400" dirty="0"/>
              <a:t> </a:t>
            </a:r>
            <a:r>
              <a:rPr lang="it-IT" sz="2400" dirty="0" err="1"/>
              <a:t>you</a:t>
            </a:r>
            <a:endParaRPr lang="it-IT" sz="2400" dirty="0"/>
          </a:p>
        </p:txBody>
      </p:sp>
      <p:sp>
        <p:nvSpPr>
          <p:cNvPr id="12" name="Rettangolo 11"/>
          <p:cNvSpPr/>
          <p:nvPr/>
        </p:nvSpPr>
        <p:spPr>
          <a:xfrm>
            <a:off x="5556034" y="3378605"/>
            <a:ext cx="2857044" cy="830997"/>
          </a:xfrm>
          <a:prstGeom prst="rect">
            <a:avLst/>
          </a:prstGeom>
        </p:spPr>
        <p:txBody>
          <a:bodyPr wrap="square">
            <a:spAutoFit/>
          </a:bodyPr>
          <a:lstStyle/>
          <a:p>
            <a:pPr algn="ctr"/>
            <a:r>
              <a:rPr lang="it-IT" sz="2400" dirty="0"/>
              <a:t>MULTIMEDIA workshop </a:t>
            </a:r>
          </a:p>
        </p:txBody>
      </p:sp>
      <p:pic>
        <p:nvPicPr>
          <p:cNvPr id="13" name="Immagine 12"/>
          <p:cNvPicPr>
            <a:picLocks noChangeAspect="1"/>
          </p:cNvPicPr>
          <p:nvPr/>
        </p:nvPicPr>
        <p:blipFill>
          <a:blip r:embed="rId5"/>
          <a:stretch>
            <a:fillRect/>
          </a:stretch>
        </p:blipFill>
        <p:spPr>
          <a:xfrm>
            <a:off x="5556034" y="4157819"/>
            <a:ext cx="2905721" cy="1833620"/>
          </a:xfrm>
          <a:prstGeom prst="rect">
            <a:avLst/>
          </a:prstGeom>
        </p:spPr>
      </p:pic>
      <p:sp>
        <p:nvSpPr>
          <p:cNvPr id="16" name="Segnaposto numero diapositiva 12">
            <a:extLst>
              <a:ext uri="{FF2B5EF4-FFF2-40B4-BE49-F238E27FC236}">
                <a16:creationId xmlns:a16="http://schemas.microsoft.com/office/drawing/2014/main" id="{C778C9A9-E940-42D2-80D5-E83E3C839ACA}"/>
              </a:ext>
            </a:extLst>
          </p:cNvPr>
          <p:cNvSpPr txBox="1">
            <a:spLocks/>
          </p:cNvSpPr>
          <p:nvPr/>
        </p:nvSpPr>
        <p:spPr>
          <a:xfrm>
            <a:off x="6902896"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b="1" smtClean="0">
                <a:solidFill>
                  <a:schemeClr val="tx1"/>
                </a:solidFill>
                <a:latin typeface="Berlin Sans FB" panose="020E0602020502020306" pitchFamily="34" charset="0"/>
              </a:rPr>
              <a:pPr/>
              <a:t>58</a:t>
            </a:fld>
            <a:endParaRPr lang="it-IT" sz="1800" b="1" dirty="0">
              <a:solidFill>
                <a:schemeClr val="tx1"/>
              </a:solidFill>
              <a:latin typeface="Berlin Sans FB" panose="020E0602020502020306" pitchFamily="34" charset="0"/>
            </a:endParaRPr>
          </a:p>
        </p:txBody>
      </p:sp>
    </p:spTree>
    <p:extLst>
      <p:ext uri="{BB962C8B-B14F-4D97-AF65-F5344CB8AC3E}">
        <p14:creationId xmlns:p14="http://schemas.microsoft.com/office/powerpoint/2010/main" val="39051014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duotone>
              <a:schemeClr val="bg2">
                <a:shade val="45000"/>
                <a:satMod val="135000"/>
              </a:schemeClr>
              <a:prstClr val="white"/>
            </a:duotone>
          </a:blip>
          <a:srcRect l="2417" t="4225" r="71807" b="60564"/>
          <a:stretch>
            <a:fillRect/>
          </a:stretch>
        </p:blipFill>
        <p:spPr bwMode="auto">
          <a:xfrm>
            <a:off x="1511684" y="490182"/>
            <a:ext cx="6048623" cy="4725487"/>
          </a:xfrm>
          <a:prstGeom prst="rect">
            <a:avLst/>
          </a:prstGeom>
          <a:noFill/>
          <a:ln w="9525">
            <a:noFill/>
            <a:miter lim="800000"/>
            <a:headEnd/>
            <a:tailEnd/>
          </a:ln>
        </p:spPr>
      </p:pic>
      <p:sp>
        <p:nvSpPr>
          <p:cNvPr id="7" name="Rectangle 1"/>
          <p:cNvSpPr>
            <a:spLocks noChangeArrowheads="1"/>
          </p:cNvSpPr>
          <p:nvPr/>
        </p:nvSpPr>
        <p:spPr bwMode="auto">
          <a:xfrm>
            <a:off x="286922" y="2935397"/>
            <a:ext cx="8570155" cy="646331"/>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it-IT" sz="3600" b="1" dirty="0" err="1">
                <a:solidFill>
                  <a:schemeClr val="bg1">
                    <a:lumMod val="50000"/>
                  </a:schemeClr>
                </a:solidFill>
                <a:latin typeface="Arial" pitchFamily="34" charset="0"/>
                <a:ea typeface="Calibri" pitchFamily="34" charset="0"/>
                <a:cs typeface="Times New Roman" pitchFamily="18" charset="0"/>
              </a:rPr>
              <a:t>Guerrilla</a:t>
            </a:r>
            <a:r>
              <a:rPr lang="it-IT" sz="3600" b="1" dirty="0">
                <a:solidFill>
                  <a:schemeClr val="bg1">
                    <a:lumMod val="50000"/>
                  </a:schemeClr>
                </a:solidFill>
                <a:latin typeface="Arial" pitchFamily="34" charset="0"/>
                <a:ea typeface="Calibri" pitchFamily="34" charset="0"/>
                <a:cs typeface="Times New Roman" pitchFamily="18" charset="0"/>
              </a:rPr>
              <a:t> Marketing</a:t>
            </a:r>
            <a:endParaRPr lang="en-US" sz="3600" b="1" dirty="0">
              <a:solidFill>
                <a:schemeClr val="bg1">
                  <a:lumMod val="50000"/>
                </a:schemeClr>
              </a:solidFill>
              <a:latin typeface="Arial" pitchFamily="34" charset="0"/>
              <a:ea typeface="Calibri" pitchFamily="34" charset="0"/>
              <a:cs typeface="Times New Roman" pitchFamily="18" charset="0"/>
            </a:endParaRPr>
          </a:p>
        </p:txBody>
      </p:sp>
      <p:sp>
        <p:nvSpPr>
          <p:cNvPr id="6" name="Rettangolo 5"/>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oup 1"/>
          <p:cNvGrpSpPr>
            <a:grpSpLocks/>
          </p:cNvGrpSpPr>
          <p:nvPr/>
        </p:nvGrpSpPr>
        <p:grpSpPr bwMode="auto">
          <a:xfrm rot="5400000">
            <a:off x="4525169" y="2251869"/>
            <a:ext cx="73025" cy="8907463"/>
            <a:chOff x="0" y="0"/>
            <a:chExt cx="716" cy="16353"/>
          </a:xfrm>
        </p:grpSpPr>
        <p:grpSp>
          <p:nvGrpSpPr>
            <p:cNvPr id="3" name="Group 2"/>
            <p:cNvGrpSpPr>
              <a:grpSpLocks/>
            </p:cNvGrpSpPr>
            <p:nvPr/>
          </p:nvGrpSpPr>
          <p:grpSpPr bwMode="auto">
            <a:xfrm>
              <a:off x="0" y="0"/>
              <a:ext cx="716" cy="16353"/>
              <a:chOff x="0" y="0"/>
              <a:chExt cx="716" cy="16353"/>
            </a:xfrm>
          </p:grpSpPr>
          <p:sp>
            <p:nvSpPr>
              <p:cNvPr id="12"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Segnaposto numero diapositiva 12"/>
          <p:cNvSpPr txBox="1">
            <a:spLocks/>
          </p:cNvSpPr>
          <p:nvPr/>
        </p:nvSpPr>
        <p:spPr>
          <a:xfrm>
            <a:off x="3333801" y="1744859"/>
            <a:ext cx="2628292" cy="1008112"/>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9600" b="1" i="0" u="none" strike="noStrike" kern="1200" cap="none" spc="0" normalizeH="0" baseline="0" noProof="0" dirty="0">
                <a:ln>
                  <a:noFill/>
                </a:ln>
                <a:solidFill>
                  <a:schemeClr val="accent6">
                    <a:lumMod val="75000"/>
                  </a:schemeClr>
                </a:solidFill>
                <a:effectLst/>
                <a:uLnTx/>
                <a:uFillTx/>
                <a:latin typeface="Berlin Sans FB Demi" pitchFamily="34" charset="0"/>
                <a:ea typeface="+mn-ea"/>
                <a:cs typeface="+mn-cs"/>
              </a:rPr>
              <a:t>4</a:t>
            </a:r>
            <a:r>
              <a:rPr kumimoji="0" lang="it-IT" sz="9600" b="1" i="0" u="none" strike="noStrike" kern="1200" cap="none" spc="0" normalizeH="0" baseline="0" noProof="0" dirty="0">
                <a:ln>
                  <a:noFill/>
                </a:ln>
                <a:solidFill>
                  <a:schemeClr val="accent6">
                    <a:lumMod val="60000"/>
                    <a:lumOff val="40000"/>
                  </a:schemeClr>
                </a:solidFill>
                <a:effectLst/>
                <a:uLnTx/>
                <a:uFillTx/>
                <a:latin typeface="Berlin Sans FB Demi" pitchFamily="34" charset="0"/>
                <a:ea typeface="+mn-ea"/>
                <a:cs typeface="+mn-cs"/>
              </a:rPr>
              <a:t>.</a:t>
            </a:r>
            <a:r>
              <a:rPr kumimoji="0" lang="it-IT" sz="7200" b="1" i="0" u="none" strike="noStrike" kern="1200" cap="none" spc="0" normalizeH="0" baseline="0" dirty="0">
                <a:ln>
                  <a:noFill/>
                </a:ln>
                <a:solidFill>
                  <a:schemeClr val="accent6">
                    <a:lumMod val="60000"/>
                    <a:lumOff val="40000"/>
                  </a:schemeClr>
                </a:solidFill>
                <a:effectLst/>
                <a:uLnTx/>
                <a:uFillTx/>
                <a:latin typeface="Berlin Sans FB Demi" pitchFamily="34" charset="0"/>
                <a:ea typeface="+mn-ea"/>
                <a:cs typeface="+mn-cs"/>
              </a:rPr>
              <a:t>3.2</a:t>
            </a:r>
            <a:endParaRPr kumimoji="0" lang="it-IT" sz="7200" b="1" i="0" u="none" strike="noStrike" kern="1200" cap="none" spc="0" normalizeH="0" baseline="0" noProof="0" dirty="0">
              <a:ln>
                <a:noFill/>
              </a:ln>
              <a:solidFill>
                <a:schemeClr val="accent6">
                  <a:lumMod val="60000"/>
                  <a:lumOff val="40000"/>
                </a:schemeClr>
              </a:solidFill>
              <a:effectLst/>
              <a:uLnTx/>
              <a:uFillTx/>
              <a:latin typeface="Berlin Sans FB Demi" pitchFamily="34" charset="0"/>
              <a:ea typeface="+mn-ea"/>
              <a:cs typeface="+mn-cs"/>
            </a:endParaRPr>
          </a:p>
        </p:txBody>
      </p:sp>
      <p:cxnSp>
        <p:nvCxnSpPr>
          <p:cNvPr id="15" name="Connettore 1 14"/>
          <p:cNvCxnSpPr/>
          <p:nvPr/>
        </p:nvCxnSpPr>
        <p:spPr>
          <a:xfrm>
            <a:off x="2915951" y="4005064"/>
            <a:ext cx="3240088" cy="0"/>
          </a:xfrm>
          <a:prstGeom prst="line">
            <a:avLst/>
          </a:prstGeom>
        </p:spPr>
        <p:style>
          <a:lnRef idx="1">
            <a:schemeClr val="accent6"/>
          </a:lnRef>
          <a:fillRef idx="0">
            <a:schemeClr val="accent6"/>
          </a:fillRef>
          <a:effectRef idx="0">
            <a:schemeClr val="accent6"/>
          </a:effectRef>
          <a:fontRef idx="minor">
            <a:schemeClr val="tx1"/>
          </a:fontRef>
        </p:style>
      </p:cxnSp>
      <p:sp>
        <p:nvSpPr>
          <p:cNvPr id="13" name="Segnaposto numero diapositiva 12">
            <a:extLst>
              <a:ext uri="{FF2B5EF4-FFF2-40B4-BE49-F238E27FC236}">
                <a16:creationId xmlns:a16="http://schemas.microsoft.com/office/drawing/2014/main" id="{571F9D63-5ED1-4C62-89E3-C504F4D64125}"/>
              </a:ext>
            </a:extLst>
          </p:cNvPr>
          <p:cNvSpPr txBox="1">
            <a:spLocks/>
          </p:cNvSpPr>
          <p:nvPr/>
        </p:nvSpPr>
        <p:spPr>
          <a:xfrm>
            <a:off x="6902896"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b="1" smtClean="0">
                <a:solidFill>
                  <a:schemeClr val="tx1"/>
                </a:solidFill>
                <a:latin typeface="Berlin Sans FB" panose="020E0602020502020306" pitchFamily="34" charset="0"/>
              </a:rPr>
              <a:pPr/>
              <a:t>59</a:t>
            </a:fld>
            <a:endParaRPr lang="it-IT" sz="1800" b="1" dirty="0">
              <a:solidFill>
                <a:schemeClr val="tx1"/>
              </a:solidFill>
              <a:latin typeface="Berlin Sans FB" panose="020E0602020502020306" pitchFamily="34" charset="0"/>
            </a:endParaRPr>
          </a:p>
        </p:txBody>
      </p:sp>
    </p:spTree>
    <p:extLst>
      <p:ext uri="{BB962C8B-B14F-4D97-AF65-F5344CB8AC3E}">
        <p14:creationId xmlns:p14="http://schemas.microsoft.com/office/powerpoint/2010/main" val="797306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7" name="Immagine 56">
            <a:extLst>
              <a:ext uri="{FF2B5EF4-FFF2-40B4-BE49-F238E27FC236}">
                <a16:creationId xmlns:a16="http://schemas.microsoft.com/office/drawing/2014/main" id="{765D40AA-07C0-4F9F-AFC3-625AF63CD1C2}"/>
              </a:ext>
            </a:extLst>
          </p:cNvPr>
          <p:cNvPicPr>
            <a:picLocks noChangeAspect="1"/>
          </p:cNvPicPr>
          <p:nvPr/>
        </p:nvPicPr>
        <p:blipFill>
          <a:blip r:embed="rId2"/>
          <a:stretch>
            <a:fillRect/>
          </a:stretch>
        </p:blipFill>
        <p:spPr>
          <a:xfrm>
            <a:off x="3455742" y="2506759"/>
            <a:ext cx="2204786" cy="1888447"/>
          </a:xfrm>
          <a:prstGeom prst="rect">
            <a:avLst/>
          </a:prstGeom>
        </p:spPr>
      </p:pic>
      <p:pic>
        <p:nvPicPr>
          <p:cNvPr id="49" name="Immagine 48">
            <a:extLst>
              <a:ext uri="{FF2B5EF4-FFF2-40B4-BE49-F238E27FC236}">
                <a16:creationId xmlns:a16="http://schemas.microsoft.com/office/drawing/2014/main" id="{25363A6F-61FB-45C7-99BA-565CEC8B6D60}"/>
              </a:ext>
            </a:extLst>
          </p:cNvPr>
          <p:cNvPicPr>
            <a:picLocks noChangeAspect="1"/>
          </p:cNvPicPr>
          <p:nvPr/>
        </p:nvPicPr>
        <p:blipFill>
          <a:blip r:embed="rId3">
            <a:duotone>
              <a:schemeClr val="accent5">
                <a:shade val="45000"/>
                <a:satMod val="135000"/>
              </a:schemeClr>
              <a:prstClr val="white"/>
            </a:duotone>
          </a:blip>
          <a:stretch>
            <a:fillRect/>
          </a:stretch>
        </p:blipFill>
        <p:spPr>
          <a:xfrm>
            <a:off x="2614071" y="2305231"/>
            <a:ext cx="3824802" cy="2536100"/>
          </a:xfrm>
          <a:prstGeom prst="rect">
            <a:avLst/>
          </a:prstGeom>
        </p:spPr>
      </p:pic>
      <p:sp>
        <p:nvSpPr>
          <p:cNvPr id="3" name="Titolo 2"/>
          <p:cNvSpPr>
            <a:spLocks noGrp="1"/>
          </p:cNvSpPr>
          <p:nvPr>
            <p:ph type="title"/>
          </p:nvPr>
        </p:nvSpPr>
        <p:spPr/>
        <p:txBody>
          <a:bodyPr>
            <a:normAutofit/>
          </a:bodyPr>
          <a:lstStyle/>
          <a:p>
            <a:r>
              <a:rPr lang="it-IT" sz="4000" b="1" dirty="0">
                <a:solidFill>
                  <a:schemeClr val="bg1">
                    <a:lumMod val="75000"/>
                  </a:schemeClr>
                </a:solidFill>
                <a:cs typeface="Times New Roman" panose="02020603050405020304" pitchFamily="18" charset="0"/>
              </a:rPr>
              <a:t>Service</a:t>
            </a:r>
            <a:r>
              <a:rPr lang="it-IT" sz="4000" b="1" dirty="0">
                <a:solidFill>
                  <a:schemeClr val="tx2">
                    <a:lumMod val="50000"/>
                    <a:lumOff val="50000"/>
                  </a:schemeClr>
                </a:solidFill>
                <a:cs typeface="Times New Roman" panose="02020603050405020304" pitchFamily="18" charset="0"/>
              </a:rPr>
              <a:t> </a:t>
            </a:r>
            <a:r>
              <a:rPr lang="it-IT" sz="4000" b="1" dirty="0">
                <a:solidFill>
                  <a:schemeClr val="accent6">
                    <a:lumMod val="60000"/>
                    <a:lumOff val="40000"/>
                  </a:schemeClr>
                </a:solidFill>
                <a:cs typeface="Times New Roman" panose="02020603050405020304" pitchFamily="18" charset="0"/>
              </a:rPr>
              <a:t>Networks</a:t>
            </a:r>
          </a:p>
        </p:txBody>
      </p:sp>
      <p:sp>
        <p:nvSpPr>
          <p:cNvPr id="5" name="Rettangolo 4"/>
          <p:cNvSpPr/>
          <p:nvPr/>
        </p:nvSpPr>
        <p:spPr>
          <a:xfrm>
            <a:off x="3653898" y="5643246"/>
            <a:ext cx="1782198" cy="303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prstClr val="white"/>
              </a:solidFill>
              <a:latin typeface="Calibri"/>
            </a:endParaRPr>
          </a:p>
        </p:txBody>
      </p:sp>
      <p:grpSp>
        <p:nvGrpSpPr>
          <p:cNvPr id="6" name="Group 1"/>
          <p:cNvGrpSpPr>
            <a:grpSpLocks/>
          </p:cNvGrpSpPr>
          <p:nvPr/>
        </p:nvGrpSpPr>
        <p:grpSpPr bwMode="auto">
          <a:xfrm rot="5400000">
            <a:off x="4665805" y="2739620"/>
            <a:ext cx="99472" cy="7885295"/>
            <a:chOff x="0" y="0"/>
            <a:chExt cx="716" cy="16353"/>
          </a:xfrm>
        </p:grpSpPr>
        <p:grpSp>
          <p:nvGrpSpPr>
            <p:cNvPr id="7" name="Group 2"/>
            <p:cNvGrpSpPr>
              <a:grpSpLocks/>
            </p:cNvGrpSpPr>
            <p:nvPr/>
          </p:nvGrpSpPr>
          <p:grpSpPr bwMode="auto">
            <a:xfrm>
              <a:off x="0" y="0"/>
              <a:ext cx="716" cy="16353"/>
              <a:chOff x="0" y="0"/>
              <a:chExt cx="716" cy="16353"/>
            </a:xfrm>
          </p:grpSpPr>
          <p:sp>
            <p:nvSpPr>
              <p:cNvPr id="8"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9" name="Segnaposto numero diapositiva 3"/>
          <p:cNvSpPr>
            <a:spLocks noGrp="1"/>
          </p:cNvSpPr>
          <p:nvPr>
            <p:ph type="sldNum" sz="quarter" idx="12"/>
          </p:nvPr>
        </p:nvSpPr>
        <p:spPr>
          <a:xfrm>
            <a:off x="7049256" y="6309518"/>
            <a:ext cx="1600200" cy="273844"/>
          </a:xfrm>
        </p:spPr>
        <p:txBody>
          <a:bodyPr/>
          <a:lstStyle/>
          <a:p>
            <a:fld id="{B007B441-5312-499D-93C3-6E37886527FA}" type="slidenum">
              <a:rPr lang="it-IT" sz="1800">
                <a:solidFill>
                  <a:prstClr val="black"/>
                </a:solidFill>
              </a:rPr>
              <a:pPr/>
              <a:t>6</a:t>
            </a:fld>
            <a:endParaRPr lang="it-IT" sz="1800" dirty="0">
              <a:solidFill>
                <a:prstClr val="black"/>
              </a:solidFill>
            </a:endParaRPr>
          </a:p>
        </p:txBody>
      </p:sp>
      <p:pic>
        <p:nvPicPr>
          <p:cNvPr id="3076" name="Picture 4" descr="Cloud, meteo Libero Icona di Cumulus Icons">
            <a:extLst>
              <a:ext uri="{FF2B5EF4-FFF2-40B4-BE49-F238E27FC236}">
                <a16:creationId xmlns:a16="http://schemas.microsoft.com/office/drawing/2014/main" id="{B7CD13E8-ED5F-43FD-A499-784973BA52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098"/>
          <a:stretch/>
        </p:blipFill>
        <p:spPr bwMode="auto">
          <a:xfrm>
            <a:off x="2079467" y="1784279"/>
            <a:ext cx="1512156" cy="123848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loud, meteo Libero Icona di Cumulus Icons">
            <a:extLst>
              <a:ext uri="{FF2B5EF4-FFF2-40B4-BE49-F238E27FC236}">
                <a16:creationId xmlns:a16="http://schemas.microsoft.com/office/drawing/2014/main" id="{B7C820D3-0175-4D9E-803A-27BCF375B6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892"/>
          <a:stretch/>
        </p:blipFill>
        <p:spPr bwMode="auto">
          <a:xfrm>
            <a:off x="5508468" y="1730613"/>
            <a:ext cx="1709826" cy="133055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loud, meteo Libero Icona di Cumulus Icons">
            <a:extLst>
              <a:ext uri="{FF2B5EF4-FFF2-40B4-BE49-F238E27FC236}">
                <a16:creationId xmlns:a16="http://schemas.microsoft.com/office/drawing/2014/main" id="{63673956-194E-48BB-8282-988CC6321A4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9" b="17639"/>
          <a:stretch/>
        </p:blipFill>
        <p:spPr bwMode="auto">
          <a:xfrm>
            <a:off x="3781043" y="4591154"/>
            <a:ext cx="1709826" cy="1107997"/>
          </a:xfrm>
          <a:prstGeom prst="rect">
            <a:avLst/>
          </a:prstGeom>
          <a:noFill/>
          <a:extLst>
            <a:ext uri="{909E8E84-426E-40DD-AFC4-6F175D3DCCD1}">
              <a14:hiddenFill xmlns:a14="http://schemas.microsoft.com/office/drawing/2010/main">
                <a:solidFill>
                  <a:srgbClr val="FFFFFF"/>
                </a:solidFill>
              </a14:hiddenFill>
            </a:ext>
          </a:extLst>
        </p:spPr>
      </p:pic>
      <p:sp>
        <p:nvSpPr>
          <p:cNvPr id="23" name="Rettangolo 22">
            <a:extLst>
              <a:ext uri="{FF2B5EF4-FFF2-40B4-BE49-F238E27FC236}">
                <a16:creationId xmlns:a16="http://schemas.microsoft.com/office/drawing/2014/main" id="{9B8C2D73-1571-4AEC-9D52-7A6E60C63183}"/>
              </a:ext>
            </a:extLst>
          </p:cNvPr>
          <p:cNvSpPr/>
          <p:nvPr/>
        </p:nvSpPr>
        <p:spPr>
          <a:xfrm>
            <a:off x="2268885" y="2290510"/>
            <a:ext cx="1420658" cy="715581"/>
          </a:xfrm>
          <a:prstGeom prst="rect">
            <a:avLst/>
          </a:prstGeom>
        </p:spPr>
        <p:txBody>
          <a:bodyPr wrap="square">
            <a:spAutoFit/>
          </a:bodyPr>
          <a:lstStyle/>
          <a:p>
            <a:r>
              <a:rPr lang="en-US" sz="1350" cap="small"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resources allocation and distribution</a:t>
            </a:r>
            <a:endParaRPr lang="it-IT" sz="1350" cap="small" dirty="0">
              <a:solidFill>
                <a:prstClr val="black"/>
              </a:solidFill>
              <a:effectLst>
                <a:outerShdw blurRad="38100" dist="38100" dir="2700000" algn="tl">
                  <a:srgbClr val="000000">
                    <a:alpha val="43137"/>
                  </a:srgbClr>
                </a:outerShdw>
              </a:effectLst>
              <a:latin typeface="Calibri"/>
            </a:endParaRPr>
          </a:p>
        </p:txBody>
      </p:sp>
      <p:sp>
        <p:nvSpPr>
          <p:cNvPr id="29" name="Rettangolo 28">
            <a:extLst>
              <a:ext uri="{FF2B5EF4-FFF2-40B4-BE49-F238E27FC236}">
                <a16:creationId xmlns:a16="http://schemas.microsoft.com/office/drawing/2014/main" id="{D5222893-7500-4D8A-A3CF-3356F8F5ABB3}"/>
              </a:ext>
            </a:extLst>
          </p:cNvPr>
          <p:cNvSpPr/>
          <p:nvPr/>
        </p:nvSpPr>
        <p:spPr>
          <a:xfrm>
            <a:off x="5760902" y="2330265"/>
            <a:ext cx="1261554" cy="715581"/>
          </a:xfrm>
          <a:prstGeom prst="rect">
            <a:avLst/>
          </a:prstGeom>
        </p:spPr>
        <p:txBody>
          <a:bodyPr wrap="square">
            <a:spAutoFit/>
          </a:bodyPr>
          <a:lstStyle/>
          <a:p>
            <a:r>
              <a:rPr lang="en-US" sz="1350" cap="small"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Collaboration strategies and </a:t>
            </a:r>
            <a:r>
              <a:rPr lang="en-US" sz="1350" b="1" cap="small"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alliances</a:t>
            </a:r>
            <a:endParaRPr lang="it-IT" sz="1350" cap="small" dirty="0">
              <a:solidFill>
                <a:prstClr val="black"/>
              </a:solidFill>
              <a:effectLst>
                <a:outerShdw blurRad="38100" dist="38100" dir="2700000" algn="tl">
                  <a:srgbClr val="000000">
                    <a:alpha val="43137"/>
                  </a:srgbClr>
                </a:outerShdw>
              </a:effectLst>
              <a:latin typeface="Calibri"/>
            </a:endParaRPr>
          </a:p>
        </p:txBody>
      </p:sp>
      <p:sp>
        <p:nvSpPr>
          <p:cNvPr id="68614" name="Rettangolo 68613">
            <a:extLst>
              <a:ext uri="{FF2B5EF4-FFF2-40B4-BE49-F238E27FC236}">
                <a16:creationId xmlns:a16="http://schemas.microsoft.com/office/drawing/2014/main" id="{FCD90A48-EA77-49D8-9F21-8BE57BB4B1E1}"/>
              </a:ext>
            </a:extLst>
          </p:cNvPr>
          <p:cNvSpPr/>
          <p:nvPr/>
        </p:nvSpPr>
        <p:spPr>
          <a:xfrm>
            <a:off x="3954303" y="4924452"/>
            <a:ext cx="1522479" cy="715581"/>
          </a:xfrm>
          <a:prstGeom prst="rect">
            <a:avLst/>
          </a:prstGeom>
        </p:spPr>
        <p:txBody>
          <a:bodyPr wrap="square">
            <a:spAutoFit/>
          </a:bodyPr>
          <a:lstStyle/>
          <a:p>
            <a:r>
              <a:rPr lang="en-US" sz="1350" cap="small"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Need for a </a:t>
            </a:r>
          </a:p>
          <a:p>
            <a:r>
              <a:rPr lang="en-US" sz="1350" cap="small" dirty="0">
                <a:solidFill>
                  <a:srgbClr val="1F497D">
                    <a:lumMod val="60000"/>
                    <a:lumOff val="40000"/>
                  </a:srgbClr>
                </a:solidFill>
                <a:effectLst>
                  <a:outerShdw blurRad="38100" dist="38100" dir="2700000" algn="tl">
                    <a:srgbClr val="000000">
                      <a:alpha val="43137"/>
                    </a:srgbClr>
                  </a:outerShdw>
                </a:effectLst>
                <a:latin typeface="Calibri"/>
                <a:cs typeface="Times New Roman" panose="02020603050405020304" pitchFamily="18" charset="0"/>
              </a:rPr>
              <a:t>Proactive</a:t>
            </a:r>
            <a:r>
              <a:rPr lang="en-US" sz="1350" cap="small"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 Approach </a:t>
            </a:r>
          </a:p>
          <a:p>
            <a:r>
              <a:rPr lang="en-US" sz="1350" cap="small"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to Innovation</a:t>
            </a:r>
            <a:endParaRPr lang="it-IT" sz="1350" cap="small" dirty="0">
              <a:solidFill>
                <a:prstClr val="black"/>
              </a:solidFill>
              <a:effectLst>
                <a:outerShdw blurRad="38100" dist="38100" dir="2700000" algn="tl">
                  <a:srgbClr val="000000">
                    <a:alpha val="43137"/>
                  </a:srgbClr>
                </a:outerShdw>
              </a:effectLst>
              <a:latin typeface="Calibri"/>
            </a:endParaRPr>
          </a:p>
        </p:txBody>
      </p:sp>
      <p:sp>
        <p:nvSpPr>
          <p:cNvPr id="68619" name="Rettangolo 68618">
            <a:extLst>
              <a:ext uri="{FF2B5EF4-FFF2-40B4-BE49-F238E27FC236}">
                <a16:creationId xmlns:a16="http://schemas.microsoft.com/office/drawing/2014/main" id="{0C69A9A5-A5BF-46FA-B04C-AC192BA46B98}"/>
              </a:ext>
            </a:extLst>
          </p:cNvPr>
          <p:cNvSpPr/>
          <p:nvPr/>
        </p:nvSpPr>
        <p:spPr>
          <a:xfrm>
            <a:off x="5815456" y="4143433"/>
            <a:ext cx="1826185" cy="1131079"/>
          </a:xfrm>
          <a:prstGeom prst="rect">
            <a:avLst/>
          </a:prstGeom>
        </p:spPr>
        <p:txBody>
          <a:bodyPr wrap="square">
            <a:spAutoFit/>
          </a:bodyPr>
          <a:lstStyle/>
          <a:p>
            <a:pPr algn="ctr"/>
            <a:r>
              <a:rPr lang="en-GB" sz="1350" b="1" dirty="0">
                <a:solidFill>
                  <a:srgbClr val="1F497D">
                    <a:lumMod val="60000"/>
                    <a:lumOff val="40000"/>
                  </a:srgbClr>
                </a:solidFill>
                <a:latin typeface="Calibri"/>
                <a:cs typeface="Times New Roman" panose="02020603050405020304" pitchFamily="18" charset="0"/>
              </a:rPr>
              <a:t>Embeddedness</a:t>
            </a:r>
            <a:r>
              <a:rPr lang="en-GB" sz="1350" b="1" dirty="0">
                <a:solidFill>
                  <a:prstClr val="black"/>
                </a:solidFill>
                <a:latin typeface="Calibri"/>
                <a:cs typeface="Times New Roman" panose="02020603050405020304" pitchFamily="18" charset="0"/>
              </a:rPr>
              <a:t>:</a:t>
            </a:r>
          </a:p>
          <a:p>
            <a:pPr algn="ctr"/>
            <a:r>
              <a:rPr lang="en-GB" sz="1350" dirty="0">
                <a:solidFill>
                  <a:prstClr val="black"/>
                </a:solidFill>
                <a:latin typeface="Calibri"/>
                <a:cs typeface="Times New Roman" panose="02020603050405020304" pitchFamily="18" charset="0"/>
              </a:rPr>
              <a:t>actors cannot be considered apart from </a:t>
            </a:r>
            <a:r>
              <a:rPr lang="en-GB" sz="1350" b="1" dirty="0">
                <a:solidFill>
                  <a:prstClr val="black"/>
                </a:solidFill>
                <a:latin typeface="Calibri"/>
                <a:cs typeface="Times New Roman" panose="02020603050405020304" pitchFamily="18" charset="0"/>
              </a:rPr>
              <a:t>others </a:t>
            </a:r>
            <a:r>
              <a:rPr lang="en-GB" sz="1350" dirty="0">
                <a:solidFill>
                  <a:prstClr val="black"/>
                </a:solidFill>
                <a:latin typeface="Calibri"/>
                <a:cs typeface="Times New Roman" panose="02020603050405020304" pitchFamily="18" charset="0"/>
              </a:rPr>
              <a:t>or from their </a:t>
            </a:r>
            <a:r>
              <a:rPr lang="en-GB" sz="1350" b="1" dirty="0">
                <a:solidFill>
                  <a:prstClr val="black"/>
                </a:solidFill>
                <a:latin typeface="Calibri"/>
                <a:cs typeface="Times New Roman" panose="02020603050405020304" pitchFamily="18" charset="0"/>
              </a:rPr>
              <a:t>context</a:t>
            </a:r>
            <a:r>
              <a:rPr lang="en-GB" sz="1350" dirty="0">
                <a:solidFill>
                  <a:prstClr val="black"/>
                </a:solidFill>
                <a:latin typeface="Calibri"/>
                <a:cs typeface="Times New Roman" panose="02020603050405020304" pitchFamily="18" charset="0"/>
              </a:rPr>
              <a:t>.</a:t>
            </a:r>
            <a:endParaRPr lang="it-IT" sz="1350" dirty="0">
              <a:solidFill>
                <a:prstClr val="black"/>
              </a:solidFill>
              <a:latin typeface="Calibri"/>
            </a:endParaRPr>
          </a:p>
        </p:txBody>
      </p:sp>
      <p:sp>
        <p:nvSpPr>
          <p:cNvPr id="68621" name="Ovale 68620">
            <a:extLst>
              <a:ext uri="{FF2B5EF4-FFF2-40B4-BE49-F238E27FC236}">
                <a16:creationId xmlns:a16="http://schemas.microsoft.com/office/drawing/2014/main" id="{C6EAC2A5-321E-4D52-B64C-C58CD3916E08}"/>
              </a:ext>
            </a:extLst>
          </p:cNvPr>
          <p:cNvSpPr/>
          <p:nvPr/>
        </p:nvSpPr>
        <p:spPr>
          <a:xfrm>
            <a:off x="3760233" y="2880787"/>
            <a:ext cx="1514354" cy="87669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cap="small" dirty="0">
                <a:solidFill>
                  <a:prstClr val="black"/>
                </a:solidFill>
                <a:latin typeface="Calibri"/>
              </a:rPr>
              <a:t>Service Network</a:t>
            </a:r>
          </a:p>
        </p:txBody>
      </p:sp>
    </p:spTree>
    <p:extLst>
      <p:ext uri="{BB962C8B-B14F-4D97-AF65-F5344CB8AC3E}">
        <p14:creationId xmlns:p14="http://schemas.microsoft.com/office/powerpoint/2010/main" val="428217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30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686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9"/>
                                          </p:stCondLst>
                                        </p:cTn>
                                        <p:tgtEl>
                                          <p:spTgt spid="30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307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9"/>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9"/>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9"/>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686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68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9" grpId="0"/>
      <p:bldP spid="68614" grpId="0"/>
      <p:bldP spid="68619" grpId="0"/>
      <p:bldP spid="6862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123443"/>
            <a:ext cx="8229600" cy="3511862"/>
          </a:xfrm>
          <a:noFill/>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p>
            <a:pPr marL="0" indent="0" algn="just">
              <a:buNone/>
            </a:pPr>
            <a:r>
              <a:rPr lang="it-IT" sz="2400" b="1" dirty="0"/>
              <a:t>Non </a:t>
            </a:r>
            <a:r>
              <a:rPr lang="it-IT" sz="2400" b="1" dirty="0" err="1"/>
              <a:t>conventional</a:t>
            </a:r>
            <a:r>
              <a:rPr lang="it-IT" sz="2400" b="1" dirty="0"/>
              <a:t> </a:t>
            </a:r>
            <a:r>
              <a:rPr lang="it-IT" sz="2400" dirty="0" err="1"/>
              <a:t>communication</a:t>
            </a:r>
            <a:r>
              <a:rPr lang="it-IT" sz="2400" dirty="0"/>
              <a:t> activities </a:t>
            </a:r>
            <a:r>
              <a:rPr lang="it-IT" sz="2400" dirty="0" err="1"/>
              <a:t>that</a:t>
            </a:r>
            <a:r>
              <a:rPr lang="it-IT" sz="2400" dirty="0"/>
              <a:t> </a:t>
            </a:r>
            <a:r>
              <a:rPr lang="it-IT" sz="2400" dirty="0" err="1"/>
              <a:t>aim</a:t>
            </a:r>
            <a:r>
              <a:rPr lang="it-IT" sz="2400" dirty="0"/>
              <a:t> </a:t>
            </a:r>
            <a:r>
              <a:rPr lang="it-IT" sz="2400" dirty="0" err="1"/>
              <a:t>at</a:t>
            </a:r>
            <a:r>
              <a:rPr lang="it-IT" sz="2400" dirty="0"/>
              <a:t> </a:t>
            </a:r>
            <a:r>
              <a:rPr lang="it-IT" sz="2400" dirty="0" err="1"/>
              <a:t>pursuing</a:t>
            </a:r>
            <a:r>
              <a:rPr lang="it-IT" sz="2400" dirty="0"/>
              <a:t> </a:t>
            </a:r>
            <a:r>
              <a:rPr lang="it-IT" sz="2400" b="1" dirty="0" err="1"/>
              <a:t>conventional</a:t>
            </a:r>
            <a:r>
              <a:rPr lang="it-IT" sz="2400" b="1" dirty="0"/>
              <a:t> goals </a:t>
            </a:r>
            <a:r>
              <a:rPr lang="it-IT" sz="2400" dirty="0"/>
              <a:t>(</a:t>
            </a:r>
            <a:r>
              <a:rPr lang="it-IT" sz="2400" dirty="0" err="1"/>
              <a:t>Levinson</a:t>
            </a:r>
            <a:r>
              <a:rPr lang="it-IT" sz="2400" dirty="0"/>
              <a:t>, 1993)</a:t>
            </a:r>
          </a:p>
          <a:p>
            <a:pPr marL="0" indent="0" algn="just">
              <a:buNone/>
            </a:pPr>
            <a:endParaRPr lang="it-IT" sz="2400" b="1" dirty="0"/>
          </a:p>
          <a:p>
            <a:pPr marL="114300" indent="0" algn="just">
              <a:buNone/>
            </a:pPr>
            <a:endParaRPr lang="it-IT" sz="2400" dirty="0"/>
          </a:p>
        </p:txBody>
      </p:sp>
      <p:sp>
        <p:nvSpPr>
          <p:cNvPr id="4" name="Rettangolo 3"/>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1" name="Titolo 1"/>
          <p:cNvSpPr>
            <a:spLocks noGrp="1"/>
          </p:cNvSpPr>
          <p:nvPr>
            <p:ph type="title"/>
          </p:nvPr>
        </p:nvSpPr>
        <p:spPr>
          <a:xfrm>
            <a:off x="51456" y="92724"/>
            <a:ext cx="9041088" cy="811126"/>
          </a:xfrm>
        </p:spPr>
        <p:txBody>
          <a:bodyPr>
            <a:noAutofit/>
          </a:bodyPr>
          <a:lstStyle/>
          <a:p>
            <a:r>
              <a:rPr lang="en-US" b="1" dirty="0">
                <a:solidFill>
                  <a:schemeClr val="bg1">
                    <a:lumMod val="75000"/>
                  </a:schemeClr>
                </a:solidFill>
                <a:cs typeface="Times New Roman" pitchFamily="18" charset="0"/>
              </a:rPr>
              <a:t>Guerrilla </a:t>
            </a:r>
            <a:r>
              <a:rPr lang="en-US" b="1" dirty="0">
                <a:solidFill>
                  <a:schemeClr val="accent6">
                    <a:lumMod val="60000"/>
                    <a:lumOff val="40000"/>
                  </a:schemeClr>
                </a:solidFill>
                <a:cs typeface="Times New Roman" pitchFamily="18" charset="0"/>
              </a:rPr>
              <a:t>Marketing</a:t>
            </a:r>
            <a:endParaRPr lang="it-IT" b="1" dirty="0">
              <a:solidFill>
                <a:schemeClr val="accent6">
                  <a:lumMod val="60000"/>
                  <a:lumOff val="40000"/>
                </a:schemeClr>
              </a:solidFill>
              <a:cs typeface="Times New Roman" pitchFamily="18" charset="0"/>
            </a:endParaRPr>
          </a:p>
        </p:txBody>
      </p:sp>
      <p:sp>
        <p:nvSpPr>
          <p:cNvPr id="12" name="CasellaDiTesto 11"/>
          <p:cNvSpPr txBox="1"/>
          <p:nvPr/>
        </p:nvSpPr>
        <p:spPr>
          <a:xfrm>
            <a:off x="4994090" y="5149223"/>
            <a:ext cx="1368152" cy="369332"/>
          </a:xfrm>
          <a:prstGeom prst="rect">
            <a:avLst/>
          </a:prstGeom>
          <a:solidFill>
            <a:srgbClr val="FFF7D5"/>
          </a:solidFill>
          <a:ln w="3175">
            <a:solidFill>
              <a:srgbClr val="58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dirty="0"/>
              <a:t>CREATION</a:t>
            </a:r>
          </a:p>
        </p:txBody>
      </p:sp>
      <p:sp>
        <p:nvSpPr>
          <p:cNvPr id="13" name="CasellaDiTesto 12"/>
          <p:cNvSpPr txBox="1"/>
          <p:nvPr/>
        </p:nvSpPr>
        <p:spPr>
          <a:xfrm>
            <a:off x="4978001" y="5672046"/>
            <a:ext cx="1368152" cy="369332"/>
          </a:xfrm>
          <a:prstGeom prst="rect">
            <a:avLst/>
          </a:prstGeom>
          <a:solidFill>
            <a:srgbClr val="FFF7D5"/>
          </a:solidFill>
          <a:ln w="3175">
            <a:solidFill>
              <a:srgbClr val="58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dirty="0"/>
              <a:t>DIFFUSION</a:t>
            </a:r>
            <a:endParaRPr lang="en-GB" dirty="0"/>
          </a:p>
        </p:txBody>
      </p:sp>
      <p:sp>
        <p:nvSpPr>
          <p:cNvPr id="16" name="CasellaDiTesto 15"/>
          <p:cNvSpPr txBox="1"/>
          <p:nvPr/>
        </p:nvSpPr>
        <p:spPr>
          <a:xfrm>
            <a:off x="2771800" y="5333889"/>
            <a:ext cx="1368152" cy="369332"/>
          </a:xfrm>
          <a:prstGeom prst="rect">
            <a:avLst/>
          </a:prstGeom>
          <a:solidFill>
            <a:srgbClr val="FFF7D5"/>
          </a:solidFill>
          <a:ln w="3175">
            <a:solidFill>
              <a:srgbClr val="58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dirty="0"/>
              <a:t>WEB</a:t>
            </a:r>
            <a:endParaRPr lang="en-GB" dirty="0"/>
          </a:p>
        </p:txBody>
      </p:sp>
      <p:cxnSp>
        <p:nvCxnSpPr>
          <p:cNvPr id="10" name="Connettore 2 9"/>
          <p:cNvCxnSpPr>
            <a:stCxn id="16" idx="3"/>
            <a:endCxn id="12" idx="1"/>
          </p:cNvCxnSpPr>
          <p:nvPr/>
        </p:nvCxnSpPr>
        <p:spPr>
          <a:xfrm flipV="1">
            <a:off x="4139952" y="5333889"/>
            <a:ext cx="854138" cy="184666"/>
          </a:xfrm>
          <a:prstGeom prst="straightConnector1">
            <a:avLst/>
          </a:prstGeom>
          <a:ln>
            <a:solidFill>
              <a:srgbClr val="58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p:cNvCxnSpPr>
            <a:endCxn id="13" idx="1"/>
          </p:cNvCxnSpPr>
          <p:nvPr/>
        </p:nvCxnSpPr>
        <p:spPr>
          <a:xfrm>
            <a:off x="4139952" y="5513651"/>
            <a:ext cx="838049" cy="343061"/>
          </a:xfrm>
          <a:prstGeom prst="straightConnector1">
            <a:avLst/>
          </a:prstGeom>
          <a:ln>
            <a:solidFill>
              <a:srgbClr val="580000"/>
            </a:solidFill>
            <a:tailEnd type="triangle"/>
          </a:ln>
        </p:spPr>
        <p:style>
          <a:lnRef idx="1">
            <a:schemeClr val="accent1"/>
          </a:lnRef>
          <a:fillRef idx="0">
            <a:schemeClr val="accent1"/>
          </a:fillRef>
          <a:effectRef idx="0">
            <a:schemeClr val="accent1"/>
          </a:effectRef>
          <a:fontRef idx="minor">
            <a:schemeClr val="tx1"/>
          </a:fontRef>
        </p:style>
      </p:cxnSp>
      <p:sp>
        <p:nvSpPr>
          <p:cNvPr id="2" name="Rettangolo 1">
            <a:extLst>
              <a:ext uri="{FF2B5EF4-FFF2-40B4-BE49-F238E27FC236}">
                <a16:creationId xmlns:a16="http://schemas.microsoft.com/office/drawing/2014/main" id="{1D9BF9CB-49ED-43FF-A370-5E986BEF504F}"/>
              </a:ext>
            </a:extLst>
          </p:cNvPr>
          <p:cNvSpPr/>
          <p:nvPr/>
        </p:nvSpPr>
        <p:spPr>
          <a:xfrm>
            <a:off x="485800" y="2219046"/>
            <a:ext cx="8118648" cy="2308324"/>
          </a:xfrm>
          <a:prstGeom prst="rect">
            <a:avLst/>
          </a:prstGeom>
        </p:spPr>
        <p:txBody>
          <a:bodyPr wrap="square">
            <a:spAutoFit/>
          </a:bodyPr>
          <a:lstStyle/>
          <a:p>
            <a:pPr algn="just"/>
            <a:r>
              <a:rPr lang="it-IT" sz="2400" dirty="0" err="1"/>
              <a:t>Guerrilla</a:t>
            </a:r>
            <a:r>
              <a:rPr lang="it-IT" sz="2400" dirty="0"/>
              <a:t> marketing </a:t>
            </a:r>
            <a:r>
              <a:rPr lang="it-IT" sz="2400" dirty="0" err="1"/>
              <a:t>has</a:t>
            </a:r>
            <a:r>
              <a:rPr lang="it-IT" sz="2400" dirty="0"/>
              <a:t> the </a:t>
            </a:r>
            <a:r>
              <a:rPr lang="it-IT" sz="2400" dirty="0" err="1"/>
              <a:t>same</a:t>
            </a:r>
            <a:r>
              <a:rPr lang="it-IT" sz="2400" dirty="0"/>
              <a:t> </a:t>
            </a:r>
            <a:r>
              <a:rPr lang="it-IT" sz="2400" dirty="0" err="1"/>
              <a:t>advantages</a:t>
            </a:r>
            <a:r>
              <a:rPr lang="it-IT" sz="2400" dirty="0"/>
              <a:t> of </a:t>
            </a:r>
            <a:r>
              <a:rPr lang="it-IT" sz="2400" dirty="0" err="1"/>
              <a:t>unconventional</a:t>
            </a:r>
            <a:r>
              <a:rPr lang="it-IT" sz="2400" dirty="0"/>
              <a:t> marketing:</a:t>
            </a:r>
          </a:p>
          <a:p>
            <a:pPr marL="1200150" lvl="2" indent="-285750" algn="just">
              <a:buFont typeface="Arial" panose="020B0604020202020204" pitchFamily="34" charset="0"/>
              <a:buChar char="•"/>
            </a:pPr>
            <a:r>
              <a:rPr lang="it-IT" sz="2400" dirty="0"/>
              <a:t>To </a:t>
            </a:r>
            <a:r>
              <a:rPr lang="it-IT" sz="2400" dirty="0" err="1"/>
              <a:t>renew</a:t>
            </a:r>
            <a:r>
              <a:rPr lang="it-IT" sz="2400" dirty="0"/>
              <a:t> </a:t>
            </a:r>
            <a:r>
              <a:rPr lang="it-IT" sz="2400" dirty="0" err="1">
                <a:effectLst>
                  <a:outerShdw blurRad="38100" dist="38100" dir="2700000" algn="tl">
                    <a:srgbClr val="000000">
                      <a:alpha val="43137"/>
                    </a:srgbClr>
                  </a:outerShdw>
                </a:effectLst>
              </a:rPr>
              <a:t>values</a:t>
            </a:r>
            <a:r>
              <a:rPr lang="it-IT" sz="2400" dirty="0">
                <a:effectLst>
                  <a:outerShdw blurRad="38100" dist="38100" dir="2700000" algn="tl">
                    <a:srgbClr val="000000">
                      <a:alpha val="43137"/>
                    </a:srgbClr>
                  </a:outerShdw>
                </a:effectLst>
              </a:rPr>
              <a:t> </a:t>
            </a:r>
            <a:r>
              <a:rPr lang="it-IT" sz="2400" dirty="0"/>
              <a:t>and </a:t>
            </a:r>
            <a:r>
              <a:rPr lang="it-IT" sz="2400" dirty="0" err="1">
                <a:effectLst>
                  <a:outerShdw blurRad="38100" dist="38100" dir="2700000" algn="tl">
                    <a:srgbClr val="000000">
                      <a:alpha val="43137"/>
                    </a:srgbClr>
                  </a:outerShdw>
                </a:effectLst>
              </a:rPr>
              <a:t>topics</a:t>
            </a:r>
            <a:endParaRPr lang="it-IT" sz="2400" dirty="0">
              <a:effectLst>
                <a:outerShdw blurRad="38100" dist="38100" dir="2700000" algn="tl">
                  <a:srgbClr val="000000">
                    <a:alpha val="43137"/>
                  </a:srgbClr>
                </a:outerShdw>
              </a:effectLst>
            </a:endParaRPr>
          </a:p>
          <a:p>
            <a:pPr marL="1200150" lvl="2" indent="-285750" algn="just">
              <a:buFont typeface="Arial" panose="020B0604020202020204" pitchFamily="34" charset="0"/>
              <a:buChar char="•"/>
            </a:pPr>
            <a:r>
              <a:rPr lang="it-IT" sz="2400" dirty="0" err="1"/>
              <a:t>Emotional</a:t>
            </a:r>
            <a:r>
              <a:rPr lang="it-IT" sz="2400" dirty="0"/>
              <a:t> </a:t>
            </a:r>
            <a:r>
              <a:rPr lang="it-IT" sz="2400" dirty="0" err="1">
                <a:effectLst>
                  <a:outerShdw blurRad="38100" dist="38100" dir="2700000" algn="tl">
                    <a:srgbClr val="000000">
                      <a:alpha val="43137"/>
                    </a:srgbClr>
                  </a:outerShdw>
                </a:effectLst>
              </a:rPr>
              <a:t>bonding</a:t>
            </a:r>
            <a:r>
              <a:rPr lang="it-IT" sz="2400" dirty="0">
                <a:effectLst>
                  <a:outerShdw blurRad="38100" dist="38100" dir="2700000" algn="tl">
                    <a:srgbClr val="000000">
                      <a:alpha val="43137"/>
                    </a:srgbClr>
                  </a:outerShdw>
                </a:effectLst>
              </a:rPr>
              <a:t>, </a:t>
            </a:r>
            <a:r>
              <a:rPr lang="it-IT" sz="2400" dirty="0" err="1">
                <a:effectLst>
                  <a:outerShdw blurRad="38100" dist="38100" dir="2700000" algn="tl">
                    <a:srgbClr val="000000">
                      <a:alpha val="43137"/>
                    </a:srgbClr>
                  </a:outerShdw>
                </a:effectLst>
              </a:rPr>
              <a:t>attractiveness</a:t>
            </a:r>
            <a:r>
              <a:rPr lang="it-IT" sz="2400" dirty="0">
                <a:effectLst>
                  <a:outerShdw blurRad="38100" dist="38100" dir="2700000" algn="tl">
                    <a:srgbClr val="000000">
                      <a:alpha val="43137"/>
                    </a:srgbClr>
                  </a:outerShdw>
                </a:effectLst>
              </a:rPr>
              <a:t>, </a:t>
            </a:r>
            <a:r>
              <a:rPr lang="it-IT" sz="2400" dirty="0" err="1">
                <a:effectLst>
                  <a:outerShdw blurRad="38100" dist="38100" dir="2700000" algn="tl">
                    <a:srgbClr val="000000">
                      <a:alpha val="43137"/>
                    </a:srgbClr>
                  </a:outerShdw>
                </a:effectLst>
              </a:rPr>
              <a:t>wonder</a:t>
            </a:r>
            <a:endParaRPr lang="it-IT" sz="2400" dirty="0">
              <a:effectLst>
                <a:outerShdw blurRad="38100" dist="38100" dir="2700000" algn="tl">
                  <a:srgbClr val="000000">
                    <a:alpha val="43137"/>
                  </a:srgbClr>
                </a:outerShdw>
              </a:effectLst>
            </a:endParaRPr>
          </a:p>
          <a:p>
            <a:pPr marL="1200150" lvl="2" indent="-285750" algn="just">
              <a:buFont typeface="Arial" panose="020B0604020202020204" pitchFamily="34" charset="0"/>
              <a:buChar char="•"/>
            </a:pPr>
            <a:r>
              <a:rPr lang="it-IT" sz="2400" dirty="0">
                <a:effectLst>
                  <a:outerShdw blurRad="38100" dist="38100" dir="2700000" algn="tl">
                    <a:srgbClr val="000000">
                      <a:alpha val="43137"/>
                    </a:srgbClr>
                  </a:outerShdw>
                </a:effectLst>
              </a:rPr>
              <a:t>Multi-</a:t>
            </a:r>
            <a:r>
              <a:rPr lang="it-IT" sz="2400" dirty="0" err="1">
                <a:effectLst>
                  <a:outerShdw blurRad="38100" dist="38100" dir="2700000" algn="tl">
                    <a:srgbClr val="000000">
                      <a:alpha val="43137"/>
                    </a:srgbClr>
                  </a:outerShdw>
                </a:effectLst>
              </a:rPr>
              <a:t>channel</a:t>
            </a:r>
            <a:r>
              <a:rPr lang="it-IT" sz="2400" dirty="0">
                <a:effectLst>
                  <a:outerShdw blurRad="38100" dist="38100" dir="2700000" algn="tl">
                    <a:srgbClr val="000000">
                      <a:alpha val="43137"/>
                    </a:srgbClr>
                  </a:outerShdw>
                </a:effectLst>
              </a:rPr>
              <a:t> </a:t>
            </a:r>
            <a:r>
              <a:rPr lang="it-IT" sz="2400" dirty="0" err="1">
                <a:effectLst>
                  <a:outerShdw blurRad="38100" dist="38100" dir="2700000" algn="tl">
                    <a:srgbClr val="000000">
                      <a:alpha val="43137"/>
                    </a:srgbClr>
                  </a:outerShdw>
                </a:effectLst>
              </a:rPr>
              <a:t>communication</a:t>
            </a:r>
            <a:r>
              <a:rPr lang="it-IT" sz="2400" dirty="0"/>
              <a:t>: </a:t>
            </a:r>
            <a:r>
              <a:rPr lang="it-IT" sz="2400" dirty="0" err="1"/>
              <a:t>connectivity</a:t>
            </a:r>
            <a:endParaRPr lang="it-IT" sz="2400" dirty="0"/>
          </a:p>
          <a:p>
            <a:pPr marL="1200150" lvl="2" indent="-285750" algn="just">
              <a:buFont typeface="Arial" panose="020B0604020202020204" pitchFamily="34" charset="0"/>
              <a:buChar char="•"/>
            </a:pPr>
            <a:r>
              <a:rPr lang="it-IT" sz="2400" dirty="0"/>
              <a:t>Maximum </a:t>
            </a:r>
            <a:r>
              <a:rPr lang="it-IT" sz="2400" dirty="0" err="1"/>
              <a:t>effort</a:t>
            </a:r>
            <a:r>
              <a:rPr lang="it-IT" sz="2400" dirty="0"/>
              <a:t>/ minimum investment of </a:t>
            </a:r>
            <a:r>
              <a:rPr lang="it-IT" sz="2400" dirty="0" err="1"/>
              <a:t>resources</a:t>
            </a:r>
            <a:endParaRPr lang="it-IT" sz="2400" dirty="0"/>
          </a:p>
        </p:txBody>
      </p:sp>
      <p:sp>
        <p:nvSpPr>
          <p:cNvPr id="17" name="Segnaposto numero diapositiva 12">
            <a:extLst>
              <a:ext uri="{FF2B5EF4-FFF2-40B4-BE49-F238E27FC236}">
                <a16:creationId xmlns:a16="http://schemas.microsoft.com/office/drawing/2014/main" id="{196B526D-EE68-4EBA-B6C6-C768FA41B1C8}"/>
              </a:ext>
            </a:extLst>
          </p:cNvPr>
          <p:cNvSpPr txBox="1">
            <a:spLocks/>
          </p:cNvSpPr>
          <p:nvPr/>
        </p:nvSpPr>
        <p:spPr>
          <a:xfrm>
            <a:off x="6881813" y="626008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b="1" smtClean="0">
                <a:solidFill>
                  <a:schemeClr val="tx1"/>
                </a:solidFill>
                <a:latin typeface="Berlin Sans FB" panose="020E0602020502020306" pitchFamily="34" charset="0"/>
              </a:rPr>
              <a:pPr/>
              <a:t>60</a:t>
            </a:fld>
            <a:endParaRPr lang="it-IT" sz="1800" b="1" dirty="0">
              <a:solidFill>
                <a:schemeClr val="tx1"/>
              </a:solidFill>
              <a:latin typeface="Berlin Sans FB" panose="020E0602020502020306" pitchFamily="34" charset="0"/>
            </a:endParaRPr>
          </a:p>
        </p:txBody>
      </p:sp>
    </p:spTree>
    <p:extLst>
      <p:ext uri="{BB962C8B-B14F-4D97-AF65-F5344CB8AC3E}">
        <p14:creationId xmlns:p14="http://schemas.microsoft.com/office/powerpoint/2010/main" val="4997700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54921" y="5087993"/>
            <a:ext cx="8229600" cy="3511862"/>
          </a:xfrm>
          <a:noFill/>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p>
            <a:pPr marL="0" indent="0" algn="just">
              <a:buNone/>
            </a:pPr>
            <a:r>
              <a:rPr lang="it-IT" sz="2400" dirty="0" err="1"/>
              <a:t>Conventional</a:t>
            </a:r>
            <a:r>
              <a:rPr lang="it-IT" sz="2400" dirty="0"/>
              <a:t> activities: </a:t>
            </a:r>
          </a:p>
          <a:p>
            <a:pPr marL="0" indent="0" algn="just">
              <a:buNone/>
            </a:pPr>
            <a:r>
              <a:rPr lang="it-IT" sz="2400" dirty="0"/>
              <a:t>commercials and </a:t>
            </a:r>
            <a:r>
              <a:rPr lang="it-IT" sz="2400" dirty="0" err="1"/>
              <a:t>ads</a:t>
            </a:r>
            <a:endParaRPr lang="it-IT" sz="2400" dirty="0"/>
          </a:p>
        </p:txBody>
      </p:sp>
      <p:sp>
        <p:nvSpPr>
          <p:cNvPr id="4" name="Rettangolo 3"/>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1" name="Titolo 1"/>
          <p:cNvSpPr>
            <a:spLocks noGrp="1"/>
          </p:cNvSpPr>
          <p:nvPr>
            <p:ph type="title"/>
          </p:nvPr>
        </p:nvSpPr>
        <p:spPr>
          <a:xfrm>
            <a:off x="57010" y="92141"/>
            <a:ext cx="9041088" cy="811126"/>
          </a:xfrm>
        </p:spPr>
        <p:txBody>
          <a:bodyPr>
            <a:noAutofit/>
          </a:bodyPr>
          <a:lstStyle/>
          <a:p>
            <a:r>
              <a:rPr lang="en-US" b="1" dirty="0">
                <a:solidFill>
                  <a:schemeClr val="bg1">
                    <a:lumMod val="75000"/>
                  </a:schemeClr>
                </a:solidFill>
                <a:cs typeface="Times New Roman" pitchFamily="18" charset="0"/>
              </a:rPr>
              <a:t>Guerrilla </a:t>
            </a:r>
            <a:r>
              <a:rPr lang="en-US" b="1" dirty="0">
                <a:solidFill>
                  <a:schemeClr val="accent6">
                    <a:lumMod val="60000"/>
                    <a:lumOff val="40000"/>
                  </a:schemeClr>
                </a:solidFill>
                <a:cs typeface="Times New Roman" pitchFamily="18" charset="0"/>
              </a:rPr>
              <a:t>Marketing: TEASER</a:t>
            </a:r>
            <a:endParaRPr lang="it-IT" b="1" dirty="0">
              <a:solidFill>
                <a:schemeClr val="accent6">
                  <a:lumMod val="60000"/>
                  <a:lumOff val="40000"/>
                </a:schemeClr>
              </a:solidFill>
              <a:cs typeface="Times New Roman" pitchFamily="18" charset="0"/>
            </a:endParaRPr>
          </a:p>
        </p:txBody>
      </p:sp>
      <p:sp>
        <p:nvSpPr>
          <p:cNvPr id="10" name="Rettangolo 9"/>
          <p:cNvSpPr/>
          <p:nvPr/>
        </p:nvSpPr>
        <p:spPr>
          <a:xfrm>
            <a:off x="512461" y="1026745"/>
            <a:ext cx="2205158" cy="287498"/>
          </a:xfrm>
          <a:prstGeom prst="rect">
            <a:avLst/>
          </a:prstGeom>
          <a:solidFill>
            <a:schemeClr val="bg1"/>
          </a:solidFill>
          <a:ln w="3175">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TEASER </a:t>
            </a:r>
            <a:r>
              <a:rPr lang="it-IT" sz="2400" dirty="0" err="1">
                <a:solidFill>
                  <a:schemeClr val="tx1"/>
                </a:solidFill>
              </a:rPr>
              <a:t>Phase</a:t>
            </a:r>
            <a:endParaRPr lang="en-GB" sz="2400" dirty="0">
              <a:solidFill>
                <a:schemeClr val="tx1"/>
              </a:solidFill>
            </a:endParaRPr>
          </a:p>
        </p:txBody>
      </p:sp>
      <p:sp>
        <p:nvSpPr>
          <p:cNvPr id="12" name="Rettangolo 11"/>
          <p:cNvSpPr/>
          <p:nvPr/>
        </p:nvSpPr>
        <p:spPr>
          <a:xfrm>
            <a:off x="512460" y="2797882"/>
            <a:ext cx="2547371" cy="318227"/>
          </a:xfrm>
          <a:prstGeom prst="rect">
            <a:avLst/>
          </a:prstGeom>
          <a:solidFill>
            <a:schemeClr val="bg1"/>
          </a:solidFill>
          <a:ln w="3175">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GUERRILLA </a:t>
            </a:r>
            <a:r>
              <a:rPr lang="it-IT" sz="2400" dirty="0" err="1">
                <a:solidFill>
                  <a:schemeClr val="tx1"/>
                </a:solidFill>
              </a:rPr>
              <a:t>Phase</a:t>
            </a:r>
            <a:r>
              <a:rPr lang="it-IT" sz="2400" dirty="0">
                <a:solidFill>
                  <a:schemeClr val="tx1"/>
                </a:solidFill>
              </a:rPr>
              <a:t> </a:t>
            </a:r>
            <a:endParaRPr lang="en-GB" sz="2400" dirty="0">
              <a:solidFill>
                <a:schemeClr val="tx1"/>
              </a:solidFill>
            </a:endParaRPr>
          </a:p>
        </p:txBody>
      </p:sp>
      <p:sp>
        <p:nvSpPr>
          <p:cNvPr id="13" name="Rettangolo 12"/>
          <p:cNvSpPr/>
          <p:nvPr/>
        </p:nvSpPr>
        <p:spPr>
          <a:xfrm>
            <a:off x="421196" y="4631082"/>
            <a:ext cx="3646748" cy="318227"/>
          </a:xfrm>
          <a:prstGeom prst="rect">
            <a:avLst/>
          </a:prstGeom>
          <a:solidFill>
            <a:schemeClr val="bg1"/>
          </a:solidFill>
          <a:ln w="3175">
            <a:solidFill>
              <a:srgbClr val="58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CONSOLIDATION </a:t>
            </a:r>
            <a:r>
              <a:rPr lang="it-IT" sz="2400" dirty="0" err="1">
                <a:solidFill>
                  <a:schemeClr val="tx1"/>
                </a:solidFill>
              </a:rPr>
              <a:t>phase</a:t>
            </a:r>
            <a:endParaRPr lang="en-GB" sz="2400" dirty="0">
              <a:solidFill>
                <a:schemeClr val="tx1"/>
              </a:solidFill>
            </a:endParaRPr>
          </a:p>
        </p:txBody>
      </p:sp>
      <p:pic>
        <p:nvPicPr>
          <p:cNvPr id="14" name="Immagine 13"/>
          <p:cNvPicPr>
            <a:picLocks noChangeAspect="1"/>
          </p:cNvPicPr>
          <p:nvPr/>
        </p:nvPicPr>
        <p:blipFill>
          <a:blip r:embed="rId2"/>
          <a:stretch>
            <a:fillRect/>
          </a:stretch>
        </p:blipFill>
        <p:spPr>
          <a:xfrm>
            <a:off x="5657098" y="903267"/>
            <a:ext cx="2664296" cy="2053729"/>
          </a:xfrm>
          <a:prstGeom prst="rect">
            <a:avLst/>
          </a:prstGeom>
        </p:spPr>
      </p:pic>
      <p:pic>
        <p:nvPicPr>
          <p:cNvPr id="15" name="Immagine 14"/>
          <p:cNvPicPr>
            <a:picLocks noChangeAspect="1"/>
          </p:cNvPicPr>
          <p:nvPr/>
        </p:nvPicPr>
        <p:blipFill rotWithShape="1">
          <a:blip r:embed="rId3"/>
          <a:srcRect t="56817" r="47009"/>
          <a:stretch/>
        </p:blipFill>
        <p:spPr>
          <a:xfrm>
            <a:off x="6237379" y="3014595"/>
            <a:ext cx="1592015" cy="1178312"/>
          </a:xfrm>
          <a:prstGeom prst="rect">
            <a:avLst/>
          </a:prstGeom>
        </p:spPr>
      </p:pic>
      <p:pic>
        <p:nvPicPr>
          <p:cNvPr id="16" name="Immagine 15"/>
          <p:cNvPicPr>
            <a:picLocks noChangeAspect="1"/>
          </p:cNvPicPr>
          <p:nvPr/>
        </p:nvPicPr>
        <p:blipFill>
          <a:blip r:embed="rId4"/>
          <a:stretch>
            <a:fillRect/>
          </a:stretch>
        </p:blipFill>
        <p:spPr>
          <a:xfrm>
            <a:off x="5672699" y="4331681"/>
            <a:ext cx="2648695" cy="2018357"/>
          </a:xfrm>
          <a:prstGeom prst="rect">
            <a:avLst/>
          </a:prstGeom>
        </p:spPr>
      </p:pic>
      <p:sp>
        <p:nvSpPr>
          <p:cNvPr id="2" name="Rettangolo 1">
            <a:extLst>
              <a:ext uri="{FF2B5EF4-FFF2-40B4-BE49-F238E27FC236}">
                <a16:creationId xmlns:a16="http://schemas.microsoft.com/office/drawing/2014/main" id="{7DCCCF24-8FAF-44A9-A946-34968F694E9D}"/>
              </a:ext>
            </a:extLst>
          </p:cNvPr>
          <p:cNvSpPr/>
          <p:nvPr/>
        </p:nvSpPr>
        <p:spPr>
          <a:xfrm>
            <a:off x="554921" y="1502200"/>
            <a:ext cx="4572000" cy="830997"/>
          </a:xfrm>
          <a:prstGeom prst="rect">
            <a:avLst/>
          </a:prstGeom>
        </p:spPr>
        <p:txBody>
          <a:bodyPr>
            <a:spAutoFit/>
          </a:bodyPr>
          <a:lstStyle/>
          <a:p>
            <a:pPr marL="285750" indent="-285750" algn="just">
              <a:buFont typeface="Arial" panose="020B0604020202020204" pitchFamily="34" charset="0"/>
              <a:buChar char="•"/>
            </a:pPr>
            <a:r>
              <a:rPr lang="it-IT" sz="2400" dirty="0"/>
              <a:t>To create suspense</a:t>
            </a:r>
          </a:p>
          <a:p>
            <a:pPr marL="285750" indent="-285750" algn="just">
              <a:buFont typeface="Arial" panose="020B0604020202020204" pitchFamily="34" charset="0"/>
              <a:buChar char="•"/>
            </a:pPr>
            <a:r>
              <a:rPr lang="it-IT" sz="2400" dirty="0"/>
              <a:t>To create </a:t>
            </a:r>
            <a:r>
              <a:rPr lang="it-IT" sz="2400" dirty="0" err="1"/>
              <a:t>interest</a:t>
            </a:r>
            <a:r>
              <a:rPr lang="it-IT" sz="2400" dirty="0"/>
              <a:t> and to </a:t>
            </a:r>
            <a:r>
              <a:rPr lang="it-IT" sz="2400" dirty="0" err="1"/>
              <a:t>attract</a:t>
            </a:r>
            <a:r>
              <a:rPr lang="it-IT" sz="2400" dirty="0"/>
              <a:t> </a:t>
            </a:r>
          </a:p>
        </p:txBody>
      </p:sp>
      <p:sp>
        <p:nvSpPr>
          <p:cNvPr id="17" name="CasellaDiTesto 16">
            <a:extLst>
              <a:ext uri="{FF2B5EF4-FFF2-40B4-BE49-F238E27FC236}">
                <a16:creationId xmlns:a16="http://schemas.microsoft.com/office/drawing/2014/main" id="{534985A9-C727-49FA-9850-6AD456E85AAC}"/>
              </a:ext>
            </a:extLst>
          </p:cNvPr>
          <p:cNvSpPr txBox="1"/>
          <p:nvPr/>
        </p:nvSpPr>
        <p:spPr>
          <a:xfrm>
            <a:off x="529700" y="3254793"/>
            <a:ext cx="5338443" cy="830997"/>
          </a:xfrm>
          <a:prstGeom prst="rect">
            <a:avLst/>
          </a:prstGeom>
          <a:noFill/>
        </p:spPr>
        <p:txBody>
          <a:bodyPr wrap="square" rtlCol="0">
            <a:spAutoFit/>
          </a:bodyPr>
          <a:lstStyle/>
          <a:p>
            <a:r>
              <a:rPr lang="it-IT" sz="2400" dirty="0"/>
              <a:t>The brand shows, </a:t>
            </a:r>
            <a:r>
              <a:rPr lang="it-IT" sz="2400" dirty="0" err="1"/>
              <a:t>discloses</a:t>
            </a:r>
            <a:r>
              <a:rPr lang="it-IT" sz="2400" dirty="0"/>
              <a:t> </a:t>
            </a:r>
            <a:r>
              <a:rPr lang="it-IT" sz="2400" dirty="0" err="1"/>
              <a:t>itself</a:t>
            </a:r>
            <a:r>
              <a:rPr lang="it-IT" sz="2400" dirty="0"/>
              <a:t> and </a:t>
            </a:r>
            <a:r>
              <a:rPr lang="it-IT" sz="2400" dirty="0" err="1"/>
              <a:t>enters</a:t>
            </a:r>
            <a:r>
              <a:rPr lang="it-IT" sz="2400" dirty="0"/>
              <a:t> the city</a:t>
            </a:r>
          </a:p>
        </p:txBody>
      </p:sp>
      <p:sp>
        <p:nvSpPr>
          <p:cNvPr id="18" name="Segnaposto numero diapositiva 12">
            <a:extLst>
              <a:ext uri="{FF2B5EF4-FFF2-40B4-BE49-F238E27FC236}">
                <a16:creationId xmlns:a16="http://schemas.microsoft.com/office/drawing/2014/main" id="{7790DBF7-0478-4535-A99F-67CA023C6EA9}"/>
              </a:ext>
            </a:extLst>
          </p:cNvPr>
          <p:cNvSpPr txBox="1">
            <a:spLocks/>
          </p:cNvSpPr>
          <p:nvPr/>
        </p:nvSpPr>
        <p:spPr>
          <a:xfrm>
            <a:off x="6902896"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b="1" smtClean="0">
                <a:solidFill>
                  <a:schemeClr val="tx1"/>
                </a:solidFill>
                <a:latin typeface="Berlin Sans FB" panose="020E0602020502020306" pitchFamily="34" charset="0"/>
              </a:rPr>
              <a:pPr/>
              <a:t>61</a:t>
            </a:fld>
            <a:endParaRPr lang="it-IT" sz="1800" b="1" dirty="0">
              <a:solidFill>
                <a:schemeClr val="tx1"/>
              </a:solidFill>
              <a:latin typeface="Berlin Sans FB" panose="020E0602020502020306" pitchFamily="34" charset="0"/>
            </a:endParaRPr>
          </a:p>
        </p:txBody>
      </p:sp>
    </p:spTree>
    <p:extLst>
      <p:ext uri="{BB962C8B-B14F-4D97-AF65-F5344CB8AC3E}">
        <p14:creationId xmlns:p14="http://schemas.microsoft.com/office/powerpoint/2010/main" val="354199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9"/>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9"/>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9"/>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9"/>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9"/>
                                          </p:stCondLst>
                                        </p:cTn>
                                        <p:tgtEl>
                                          <p:spTgt spid="3">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9"/>
                                          </p:stCondLst>
                                        </p:cTn>
                                        <p:tgtEl>
                                          <p:spTgt spid="3">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9"/>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0" grpId="0" animBg="1"/>
      <p:bldP spid="12" grpId="0" animBg="1"/>
      <p:bldP spid="13" grpId="0" animBg="1"/>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45330"/>
            <a:ext cx="8229600" cy="3511862"/>
          </a:xfrm>
          <a:noFill/>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p>
            <a:pPr algn="just"/>
            <a:r>
              <a:rPr lang="en-US" dirty="0"/>
              <a:t>Unpredictability</a:t>
            </a:r>
          </a:p>
          <a:p>
            <a:pPr algn="just"/>
            <a:r>
              <a:rPr lang="en-US" dirty="0"/>
              <a:t>Originality</a:t>
            </a:r>
          </a:p>
          <a:p>
            <a:pPr algn="just"/>
            <a:r>
              <a:rPr lang="en-US" dirty="0"/>
              <a:t>Strong psychological approach</a:t>
            </a:r>
          </a:p>
          <a:p>
            <a:pPr algn="just"/>
            <a:r>
              <a:rPr lang="en-US" dirty="0"/>
              <a:t>Little means available</a:t>
            </a:r>
          </a:p>
          <a:p>
            <a:pPr algn="just"/>
            <a:r>
              <a:rPr lang="en-US" dirty="0"/>
              <a:t>Subversion of the pre-established order</a:t>
            </a:r>
          </a:p>
          <a:p>
            <a:pPr algn="just"/>
            <a:r>
              <a:rPr lang="en-US" dirty="0"/>
              <a:t>Be everywhere and anyway</a:t>
            </a:r>
            <a:endParaRPr lang="it-IT" dirty="0"/>
          </a:p>
        </p:txBody>
      </p:sp>
      <p:sp>
        <p:nvSpPr>
          <p:cNvPr id="4" name="Rettangolo 3"/>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8" name="Segnaposto numero diapositiva 12"/>
          <p:cNvSpPr>
            <a:spLocks noGrp="1"/>
          </p:cNvSpPr>
          <p:nvPr>
            <p:ph type="sldNum" sz="quarter" idx="4294967295"/>
          </p:nvPr>
        </p:nvSpPr>
        <p:spPr>
          <a:xfrm>
            <a:off x="6902896" y="6304235"/>
            <a:ext cx="2133600" cy="365125"/>
          </a:xfrm>
          <a:prstGeom prst="rect">
            <a:avLst/>
          </a:prstGeom>
        </p:spPr>
        <p:txBody>
          <a:bodyPr vert="horz" lIns="91440" tIns="45720" rIns="91440" bIns="45720" rtlCol="0" anchor="ctr"/>
          <a:lstStyle/>
          <a:p>
            <a:pPr algn="r"/>
            <a:fld id="{B007B441-5312-499D-93C3-6E37886527FA}" type="slidenum">
              <a:rPr lang="it-IT" sz="1200" b="1" smtClean="0">
                <a:solidFill>
                  <a:schemeClr val="tx1">
                    <a:tint val="75000"/>
                  </a:schemeClr>
                </a:solidFill>
              </a:rPr>
              <a:pPr algn="r"/>
              <a:t>62</a:t>
            </a:fld>
            <a:endParaRPr lang="it-IT" sz="1200" b="1" dirty="0">
              <a:solidFill>
                <a:schemeClr val="tx1">
                  <a:tint val="75000"/>
                </a:schemeClr>
              </a:solidFill>
            </a:endParaRPr>
          </a:p>
        </p:txBody>
      </p:sp>
      <p:sp>
        <p:nvSpPr>
          <p:cNvPr id="11" name="Titolo 1"/>
          <p:cNvSpPr>
            <a:spLocks noGrp="1"/>
          </p:cNvSpPr>
          <p:nvPr>
            <p:ph type="title"/>
          </p:nvPr>
        </p:nvSpPr>
        <p:spPr>
          <a:xfrm>
            <a:off x="41136" y="517612"/>
            <a:ext cx="9041088" cy="811126"/>
          </a:xfrm>
        </p:spPr>
        <p:txBody>
          <a:bodyPr>
            <a:noAutofit/>
          </a:bodyPr>
          <a:lstStyle/>
          <a:p>
            <a:r>
              <a:rPr lang="en-US" b="1" dirty="0">
                <a:solidFill>
                  <a:schemeClr val="bg1">
                    <a:lumMod val="75000"/>
                  </a:schemeClr>
                </a:solidFill>
                <a:cs typeface="Times New Roman" pitchFamily="18" charset="0"/>
              </a:rPr>
              <a:t>Guerrilla </a:t>
            </a:r>
            <a:r>
              <a:rPr lang="en-US" b="1" dirty="0">
                <a:solidFill>
                  <a:schemeClr val="accent6">
                    <a:lumMod val="60000"/>
                    <a:lumOff val="40000"/>
                  </a:schemeClr>
                </a:solidFill>
                <a:cs typeface="Times New Roman" pitchFamily="18" charset="0"/>
              </a:rPr>
              <a:t>Marketing: TEASER</a:t>
            </a:r>
            <a:endParaRPr lang="it-IT" b="1" dirty="0">
              <a:solidFill>
                <a:schemeClr val="accent6">
                  <a:lumMod val="60000"/>
                  <a:lumOff val="40000"/>
                </a:schemeClr>
              </a:solidFill>
              <a:cs typeface="Times New Roman" pitchFamily="18" charset="0"/>
            </a:endParaRPr>
          </a:p>
        </p:txBody>
      </p:sp>
    </p:spTree>
    <p:extLst>
      <p:ext uri="{BB962C8B-B14F-4D97-AF65-F5344CB8AC3E}">
        <p14:creationId xmlns:p14="http://schemas.microsoft.com/office/powerpoint/2010/main" val="23741040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645330"/>
            <a:ext cx="8229600" cy="3511862"/>
          </a:xfrm>
          <a:noFill/>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p>
            <a:pPr algn="just"/>
            <a:r>
              <a:rPr lang="it-IT" dirty="0"/>
              <a:t>Use of images and concepts </a:t>
            </a:r>
            <a:r>
              <a:rPr lang="it-IT" dirty="0" err="1"/>
              <a:t>shared</a:t>
            </a:r>
            <a:r>
              <a:rPr lang="it-IT" dirty="0"/>
              <a:t> </a:t>
            </a:r>
            <a:r>
              <a:rPr lang="it-IT" dirty="0" err="1"/>
              <a:t>through</a:t>
            </a:r>
            <a:r>
              <a:rPr lang="it-IT" dirty="0"/>
              <a:t> stickers</a:t>
            </a:r>
          </a:p>
          <a:p>
            <a:pPr marL="0" indent="0" algn="r">
              <a:buNone/>
            </a:pPr>
            <a:r>
              <a:rPr lang="it-IT" dirty="0"/>
              <a:t>Public places and public </a:t>
            </a:r>
            <a:r>
              <a:rPr lang="it-IT" dirty="0" err="1"/>
              <a:t>means</a:t>
            </a:r>
            <a:r>
              <a:rPr lang="it-IT" dirty="0"/>
              <a:t> of </a:t>
            </a:r>
            <a:r>
              <a:rPr lang="it-IT" dirty="0" err="1"/>
              <a:t>transportations</a:t>
            </a:r>
            <a:endParaRPr lang="it-IT" dirty="0"/>
          </a:p>
          <a:p>
            <a:pPr algn="just"/>
            <a:endParaRPr lang="it-IT" dirty="0"/>
          </a:p>
        </p:txBody>
      </p:sp>
      <p:sp>
        <p:nvSpPr>
          <p:cNvPr id="4" name="Rettangolo 3"/>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1" name="Titolo 1"/>
          <p:cNvSpPr>
            <a:spLocks noGrp="1"/>
          </p:cNvSpPr>
          <p:nvPr>
            <p:ph type="title"/>
          </p:nvPr>
        </p:nvSpPr>
        <p:spPr>
          <a:xfrm>
            <a:off x="41136" y="517612"/>
            <a:ext cx="9041088" cy="811126"/>
          </a:xfrm>
        </p:spPr>
        <p:txBody>
          <a:bodyPr>
            <a:noAutofit/>
          </a:bodyPr>
          <a:lstStyle/>
          <a:p>
            <a:r>
              <a:rPr lang="en-US" b="1" dirty="0">
                <a:solidFill>
                  <a:schemeClr val="bg1">
                    <a:lumMod val="75000"/>
                  </a:schemeClr>
                </a:solidFill>
                <a:cs typeface="Times New Roman" pitchFamily="18" charset="0"/>
              </a:rPr>
              <a:t>Guerrilla </a:t>
            </a:r>
            <a:r>
              <a:rPr lang="en-US" b="1" dirty="0">
                <a:solidFill>
                  <a:schemeClr val="accent6">
                    <a:lumMod val="60000"/>
                    <a:lumOff val="40000"/>
                  </a:schemeClr>
                </a:solidFill>
                <a:cs typeface="Times New Roman" pitchFamily="18" charset="0"/>
              </a:rPr>
              <a:t>Marketing: STICKERING</a:t>
            </a:r>
            <a:endParaRPr lang="it-IT" b="1" dirty="0">
              <a:solidFill>
                <a:schemeClr val="accent6">
                  <a:lumMod val="60000"/>
                  <a:lumOff val="40000"/>
                </a:schemeClr>
              </a:solidFill>
              <a:cs typeface="Times New Roman" pitchFamily="18" charset="0"/>
            </a:endParaRPr>
          </a:p>
        </p:txBody>
      </p:sp>
      <p:pic>
        <p:nvPicPr>
          <p:cNvPr id="2" name="Immagine 1"/>
          <p:cNvPicPr>
            <a:picLocks noChangeAspect="1"/>
          </p:cNvPicPr>
          <p:nvPr/>
        </p:nvPicPr>
        <p:blipFill rotWithShape="1">
          <a:blip r:embed="rId2"/>
          <a:srcRect t="15205" b="12163"/>
          <a:stretch/>
        </p:blipFill>
        <p:spPr>
          <a:xfrm>
            <a:off x="609502" y="4360019"/>
            <a:ext cx="2454113" cy="1944216"/>
          </a:xfrm>
          <a:prstGeom prst="rect">
            <a:avLst/>
          </a:prstGeom>
        </p:spPr>
      </p:pic>
      <p:pic>
        <p:nvPicPr>
          <p:cNvPr id="14" name="Immagine 13"/>
          <p:cNvPicPr>
            <a:picLocks noChangeAspect="1"/>
          </p:cNvPicPr>
          <p:nvPr/>
        </p:nvPicPr>
        <p:blipFill>
          <a:blip r:embed="rId3"/>
          <a:stretch>
            <a:fillRect/>
          </a:stretch>
        </p:blipFill>
        <p:spPr>
          <a:xfrm>
            <a:off x="827584" y="3438501"/>
            <a:ext cx="2017951" cy="755970"/>
          </a:xfrm>
          <a:prstGeom prst="rect">
            <a:avLst/>
          </a:prstGeom>
        </p:spPr>
      </p:pic>
      <p:pic>
        <p:nvPicPr>
          <p:cNvPr id="17" name="Immagine 16"/>
          <p:cNvPicPr>
            <a:picLocks noChangeAspect="1"/>
          </p:cNvPicPr>
          <p:nvPr/>
        </p:nvPicPr>
        <p:blipFill>
          <a:blip r:embed="rId4"/>
          <a:stretch>
            <a:fillRect/>
          </a:stretch>
        </p:blipFill>
        <p:spPr>
          <a:xfrm>
            <a:off x="3714306" y="3783533"/>
            <a:ext cx="2008430" cy="2520702"/>
          </a:xfrm>
          <a:prstGeom prst="rect">
            <a:avLst/>
          </a:prstGeom>
        </p:spPr>
      </p:pic>
      <p:pic>
        <p:nvPicPr>
          <p:cNvPr id="18" name="Immagine 17"/>
          <p:cNvPicPr>
            <a:picLocks noChangeAspect="1"/>
          </p:cNvPicPr>
          <p:nvPr/>
        </p:nvPicPr>
        <p:blipFill rotWithShape="1">
          <a:blip r:embed="rId5"/>
          <a:srcRect l="12200" t="10280" r="2121" b="1012"/>
          <a:stretch/>
        </p:blipFill>
        <p:spPr>
          <a:xfrm>
            <a:off x="6384192" y="4132785"/>
            <a:ext cx="2248256" cy="2215193"/>
          </a:xfrm>
          <a:prstGeom prst="rect">
            <a:avLst/>
          </a:prstGeom>
        </p:spPr>
      </p:pic>
      <p:sp>
        <p:nvSpPr>
          <p:cNvPr id="13" name="Segnaposto numero diapositiva 12">
            <a:extLst>
              <a:ext uri="{FF2B5EF4-FFF2-40B4-BE49-F238E27FC236}">
                <a16:creationId xmlns:a16="http://schemas.microsoft.com/office/drawing/2014/main" id="{836280F1-6F24-46C7-8948-7E56BA34E3E7}"/>
              </a:ext>
            </a:extLst>
          </p:cNvPr>
          <p:cNvSpPr txBox="1">
            <a:spLocks/>
          </p:cNvSpPr>
          <p:nvPr/>
        </p:nvSpPr>
        <p:spPr>
          <a:xfrm>
            <a:off x="6902896"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b="1" smtClean="0">
                <a:solidFill>
                  <a:schemeClr val="tx1"/>
                </a:solidFill>
                <a:latin typeface="Berlin Sans FB" panose="020E0602020502020306" pitchFamily="34" charset="0"/>
              </a:rPr>
              <a:pPr/>
              <a:t>63</a:t>
            </a:fld>
            <a:endParaRPr lang="it-IT" sz="1800" b="1" dirty="0">
              <a:solidFill>
                <a:schemeClr val="tx1"/>
              </a:solidFill>
              <a:latin typeface="Berlin Sans FB" panose="020E0602020502020306" pitchFamily="34" charset="0"/>
            </a:endParaRPr>
          </a:p>
        </p:txBody>
      </p:sp>
    </p:spTree>
    <p:extLst>
      <p:ext uri="{BB962C8B-B14F-4D97-AF65-F5344CB8AC3E}">
        <p14:creationId xmlns:p14="http://schemas.microsoft.com/office/powerpoint/2010/main" val="22832130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69364" y="1959063"/>
            <a:ext cx="7480050" cy="773915"/>
          </a:xfrm>
          <a:noFill/>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p>
            <a:pPr marL="0" indent="0" algn="just">
              <a:buNone/>
            </a:pPr>
            <a:r>
              <a:rPr lang="it-IT" sz="2400" dirty="0"/>
              <a:t>To </a:t>
            </a:r>
            <a:r>
              <a:rPr lang="it-IT" sz="2400" dirty="0" err="1"/>
              <a:t>sensitize</a:t>
            </a:r>
            <a:endParaRPr lang="it-IT" sz="2400" dirty="0"/>
          </a:p>
          <a:p>
            <a:pPr algn="just"/>
            <a:endParaRPr lang="it-IT" sz="2400" dirty="0"/>
          </a:p>
          <a:p>
            <a:pPr marL="0" indent="0" algn="just">
              <a:buNone/>
            </a:pPr>
            <a:endParaRPr lang="it-IT" sz="2400" dirty="0"/>
          </a:p>
          <a:p>
            <a:pPr marL="0" indent="0" algn="just">
              <a:buNone/>
            </a:pPr>
            <a:r>
              <a:rPr lang="it-IT" sz="2400" dirty="0"/>
              <a:t>        To shock</a:t>
            </a:r>
          </a:p>
          <a:p>
            <a:pPr marL="0" indent="0" algn="just">
              <a:buNone/>
            </a:pPr>
            <a:endParaRPr lang="it-IT" sz="2400" dirty="0"/>
          </a:p>
          <a:p>
            <a:pPr algn="just"/>
            <a:endParaRPr lang="it-IT" sz="2400" dirty="0"/>
          </a:p>
          <a:p>
            <a:pPr algn="just"/>
            <a:endParaRPr lang="it-IT" sz="2400" dirty="0"/>
          </a:p>
          <a:p>
            <a:pPr algn="just"/>
            <a:endParaRPr lang="it-IT" sz="2400" dirty="0"/>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1" name="Titolo 1"/>
          <p:cNvSpPr>
            <a:spLocks noGrp="1"/>
          </p:cNvSpPr>
          <p:nvPr>
            <p:ph type="title"/>
          </p:nvPr>
        </p:nvSpPr>
        <p:spPr>
          <a:xfrm>
            <a:off x="106044" y="80892"/>
            <a:ext cx="9041088" cy="811126"/>
          </a:xfrm>
        </p:spPr>
        <p:txBody>
          <a:bodyPr>
            <a:noAutofit/>
          </a:bodyPr>
          <a:lstStyle/>
          <a:p>
            <a:r>
              <a:rPr lang="en-US" b="1" dirty="0">
                <a:solidFill>
                  <a:schemeClr val="bg1">
                    <a:lumMod val="75000"/>
                  </a:schemeClr>
                </a:solidFill>
                <a:cs typeface="Times New Roman" pitchFamily="18" charset="0"/>
              </a:rPr>
              <a:t>Guerrilla </a:t>
            </a:r>
            <a:r>
              <a:rPr lang="en-US" b="1" dirty="0">
                <a:solidFill>
                  <a:schemeClr val="accent6">
                    <a:lumMod val="60000"/>
                    <a:lumOff val="40000"/>
                  </a:schemeClr>
                </a:solidFill>
                <a:cs typeface="Times New Roman" pitchFamily="18" charset="0"/>
              </a:rPr>
              <a:t>Marketing: STICKERING</a:t>
            </a:r>
            <a:endParaRPr lang="it-IT" b="1" dirty="0">
              <a:solidFill>
                <a:schemeClr val="accent6">
                  <a:lumMod val="60000"/>
                  <a:lumOff val="40000"/>
                </a:schemeClr>
              </a:solidFill>
              <a:cs typeface="Times New Roman" pitchFamily="18" charset="0"/>
            </a:endParaRPr>
          </a:p>
        </p:txBody>
      </p:sp>
      <p:pic>
        <p:nvPicPr>
          <p:cNvPr id="10" name="Immagine 9"/>
          <p:cNvPicPr>
            <a:picLocks noChangeAspect="1"/>
          </p:cNvPicPr>
          <p:nvPr/>
        </p:nvPicPr>
        <p:blipFill rotWithShape="1">
          <a:blip r:embed="rId2"/>
          <a:srcRect l="30440" t="7563" r="13379" b="14217"/>
          <a:stretch/>
        </p:blipFill>
        <p:spPr>
          <a:xfrm>
            <a:off x="2608514" y="1273346"/>
            <a:ext cx="1963486" cy="1832587"/>
          </a:xfrm>
          <a:prstGeom prst="rect">
            <a:avLst/>
          </a:prstGeom>
        </p:spPr>
      </p:pic>
      <p:pic>
        <p:nvPicPr>
          <p:cNvPr id="17" name="Immagine 16"/>
          <p:cNvPicPr>
            <a:picLocks noChangeAspect="1"/>
          </p:cNvPicPr>
          <p:nvPr/>
        </p:nvPicPr>
        <p:blipFill>
          <a:blip r:embed="rId3"/>
          <a:stretch>
            <a:fillRect/>
          </a:stretch>
        </p:blipFill>
        <p:spPr>
          <a:xfrm>
            <a:off x="4361172" y="4691299"/>
            <a:ext cx="2617981" cy="1584638"/>
          </a:xfrm>
          <a:prstGeom prst="rect">
            <a:avLst/>
          </a:prstGeom>
        </p:spPr>
      </p:pic>
      <p:pic>
        <p:nvPicPr>
          <p:cNvPr id="18" name="Immagine 17"/>
          <p:cNvPicPr>
            <a:picLocks noChangeAspect="1"/>
          </p:cNvPicPr>
          <p:nvPr/>
        </p:nvPicPr>
        <p:blipFill>
          <a:blip r:embed="rId4"/>
          <a:stretch>
            <a:fillRect/>
          </a:stretch>
        </p:blipFill>
        <p:spPr>
          <a:xfrm>
            <a:off x="3666786" y="3237296"/>
            <a:ext cx="2209184" cy="1590473"/>
          </a:xfrm>
          <a:prstGeom prst="rect">
            <a:avLst/>
          </a:prstGeom>
        </p:spPr>
      </p:pic>
      <p:pic>
        <p:nvPicPr>
          <p:cNvPr id="19" name="Immagine 18"/>
          <p:cNvPicPr>
            <a:picLocks noChangeAspect="1"/>
          </p:cNvPicPr>
          <p:nvPr/>
        </p:nvPicPr>
        <p:blipFill>
          <a:blip r:embed="rId5"/>
          <a:stretch>
            <a:fillRect/>
          </a:stretch>
        </p:blipFill>
        <p:spPr>
          <a:xfrm>
            <a:off x="4853901" y="891399"/>
            <a:ext cx="1102710" cy="1839697"/>
          </a:xfrm>
          <a:prstGeom prst="rect">
            <a:avLst/>
          </a:prstGeom>
        </p:spPr>
      </p:pic>
      <p:sp>
        <p:nvSpPr>
          <p:cNvPr id="20" name="Rettangolo 19"/>
          <p:cNvSpPr/>
          <p:nvPr/>
        </p:nvSpPr>
        <p:spPr>
          <a:xfrm>
            <a:off x="6157871" y="1859340"/>
            <a:ext cx="2209184" cy="1938992"/>
          </a:xfrm>
          <a:prstGeom prst="rect">
            <a:avLst/>
          </a:prstGeom>
        </p:spPr>
        <p:txBody>
          <a:bodyPr wrap="square">
            <a:spAutoFit/>
          </a:bodyPr>
          <a:lstStyle/>
          <a:p>
            <a:pPr algn="just"/>
            <a:r>
              <a:rPr lang="it-IT" sz="2400" dirty="0"/>
              <a:t>To «</a:t>
            </a:r>
            <a:r>
              <a:rPr lang="it-IT" sz="2400" dirty="0" err="1"/>
              <a:t>reawaken</a:t>
            </a:r>
            <a:r>
              <a:rPr lang="it-IT" sz="2400" dirty="0"/>
              <a:t>» the </a:t>
            </a:r>
            <a:r>
              <a:rPr lang="it-IT" sz="2400" dirty="0" err="1"/>
              <a:t>interest</a:t>
            </a:r>
            <a:endParaRPr lang="it-IT" sz="2400" dirty="0"/>
          </a:p>
          <a:p>
            <a:pPr algn="just"/>
            <a:endParaRPr lang="it-IT" sz="2400" dirty="0"/>
          </a:p>
          <a:p>
            <a:pPr algn="just"/>
            <a:endParaRPr lang="it-IT" sz="2400" dirty="0"/>
          </a:p>
          <a:p>
            <a:pPr algn="just"/>
            <a:r>
              <a:rPr lang="it-IT" sz="2400" dirty="0"/>
              <a:t>To </a:t>
            </a:r>
            <a:r>
              <a:rPr lang="it-IT" sz="2400" dirty="0" err="1"/>
              <a:t>surprise</a:t>
            </a:r>
            <a:endParaRPr lang="it-IT" sz="2400" dirty="0"/>
          </a:p>
        </p:txBody>
      </p:sp>
      <p:pic>
        <p:nvPicPr>
          <p:cNvPr id="15" name="Immagine 14"/>
          <p:cNvPicPr>
            <a:picLocks noChangeAspect="1"/>
          </p:cNvPicPr>
          <p:nvPr/>
        </p:nvPicPr>
        <p:blipFill rotWithShape="1">
          <a:blip r:embed="rId6"/>
          <a:srcRect l="3983" t="6511" r="5724" b="2692"/>
          <a:stretch/>
        </p:blipFill>
        <p:spPr>
          <a:xfrm>
            <a:off x="1048541" y="4386825"/>
            <a:ext cx="3010917" cy="1476333"/>
          </a:xfrm>
          <a:prstGeom prst="rect">
            <a:avLst/>
          </a:prstGeom>
        </p:spPr>
      </p:pic>
      <p:sp>
        <p:nvSpPr>
          <p:cNvPr id="14" name="Segnaposto numero diapositiva 12">
            <a:extLst>
              <a:ext uri="{FF2B5EF4-FFF2-40B4-BE49-F238E27FC236}">
                <a16:creationId xmlns:a16="http://schemas.microsoft.com/office/drawing/2014/main" id="{32E1F636-CB32-43A9-864B-9796F5C1F7BB}"/>
              </a:ext>
            </a:extLst>
          </p:cNvPr>
          <p:cNvSpPr txBox="1">
            <a:spLocks/>
          </p:cNvSpPr>
          <p:nvPr/>
        </p:nvSpPr>
        <p:spPr>
          <a:xfrm>
            <a:off x="6902896"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b="1" smtClean="0">
                <a:solidFill>
                  <a:schemeClr val="tx1"/>
                </a:solidFill>
                <a:latin typeface="Berlin Sans FB" panose="020E0602020502020306" pitchFamily="34" charset="0"/>
              </a:rPr>
              <a:pPr/>
              <a:t>64</a:t>
            </a:fld>
            <a:endParaRPr lang="it-IT" sz="1800" b="1" dirty="0">
              <a:solidFill>
                <a:schemeClr val="tx1"/>
              </a:solidFill>
              <a:latin typeface="Berlin Sans FB" panose="020E0602020502020306" pitchFamily="34" charset="0"/>
            </a:endParaRPr>
          </a:p>
        </p:txBody>
      </p:sp>
    </p:spTree>
    <p:extLst>
      <p:ext uri="{BB962C8B-B14F-4D97-AF65-F5344CB8AC3E}">
        <p14:creationId xmlns:p14="http://schemas.microsoft.com/office/powerpoint/2010/main" val="40856833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46880" y="1121221"/>
            <a:ext cx="8229600" cy="3511862"/>
          </a:xfrm>
          <a:noFill/>
          <a:ln>
            <a:solidFill>
              <a:schemeClr val="bg1"/>
            </a:solidFill>
          </a:ln>
        </p:spPr>
        <p:style>
          <a:lnRef idx="2">
            <a:schemeClr val="accent3"/>
          </a:lnRef>
          <a:fillRef idx="1">
            <a:schemeClr val="lt1"/>
          </a:fillRef>
          <a:effectRef idx="0">
            <a:schemeClr val="accent3"/>
          </a:effectRef>
          <a:fontRef idx="minor">
            <a:schemeClr val="dk1"/>
          </a:fontRef>
        </p:style>
        <p:txBody>
          <a:bodyPr>
            <a:noAutofit/>
          </a:bodyPr>
          <a:lstStyle/>
          <a:p>
            <a:pPr algn="just"/>
            <a:r>
              <a:rPr lang="it-IT" dirty="0"/>
              <a:t>Brands camouflage in </a:t>
            </a:r>
            <a:r>
              <a:rPr lang="it-IT" dirty="0" err="1"/>
              <a:t>daily</a:t>
            </a:r>
            <a:r>
              <a:rPr lang="it-IT" dirty="0"/>
              <a:t> </a:t>
            </a:r>
            <a:r>
              <a:rPr lang="it-IT" dirty="0" err="1"/>
              <a:t>context</a:t>
            </a:r>
            <a:endParaRPr lang="it-IT" dirty="0"/>
          </a:p>
          <a:p>
            <a:pPr algn="just"/>
            <a:endParaRPr lang="it-IT" dirty="0"/>
          </a:p>
          <a:p>
            <a:pPr algn="just"/>
            <a:endParaRPr lang="it-IT" dirty="0"/>
          </a:p>
          <a:p>
            <a:pPr algn="just"/>
            <a:endParaRPr lang="it-IT" dirty="0"/>
          </a:p>
          <a:p>
            <a:pPr algn="just"/>
            <a:endParaRPr lang="it-IT" dirty="0"/>
          </a:p>
          <a:p>
            <a:pPr algn="just"/>
            <a:r>
              <a:rPr lang="it-IT" dirty="0"/>
              <a:t>Body art and tattoos</a:t>
            </a:r>
          </a:p>
          <a:p>
            <a:pPr algn="just"/>
            <a:endParaRPr lang="it-IT" dirty="0"/>
          </a:p>
        </p:txBody>
      </p:sp>
      <p:sp>
        <p:nvSpPr>
          <p:cNvPr id="4" name="Rettangolo 3"/>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5" name="Group 1"/>
          <p:cNvGrpSpPr>
            <a:grpSpLocks/>
          </p:cNvGrpSpPr>
          <p:nvPr/>
        </p:nvGrpSpPr>
        <p:grpSpPr bwMode="auto">
          <a:xfrm rot="5400000">
            <a:off x="4525169" y="2251869"/>
            <a:ext cx="73025"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1" name="Titolo 1"/>
          <p:cNvSpPr>
            <a:spLocks noGrp="1"/>
          </p:cNvSpPr>
          <p:nvPr>
            <p:ph type="title"/>
          </p:nvPr>
        </p:nvSpPr>
        <p:spPr>
          <a:xfrm>
            <a:off x="54241" y="133434"/>
            <a:ext cx="9041088" cy="811126"/>
          </a:xfrm>
        </p:spPr>
        <p:txBody>
          <a:bodyPr>
            <a:noAutofit/>
          </a:bodyPr>
          <a:lstStyle/>
          <a:p>
            <a:r>
              <a:rPr lang="en-US" b="1" dirty="0">
                <a:solidFill>
                  <a:schemeClr val="bg1">
                    <a:lumMod val="75000"/>
                  </a:schemeClr>
                </a:solidFill>
                <a:cs typeface="Times New Roman" pitchFamily="18" charset="0"/>
              </a:rPr>
              <a:t>Guerrilla </a:t>
            </a:r>
            <a:r>
              <a:rPr lang="en-US" b="1" dirty="0">
                <a:solidFill>
                  <a:schemeClr val="accent6">
                    <a:lumMod val="60000"/>
                    <a:lumOff val="40000"/>
                  </a:schemeClr>
                </a:solidFill>
                <a:cs typeface="Times New Roman" pitchFamily="18" charset="0"/>
              </a:rPr>
              <a:t>Marketing: STICKERING</a:t>
            </a:r>
            <a:endParaRPr lang="it-IT" b="1" dirty="0">
              <a:solidFill>
                <a:schemeClr val="accent6">
                  <a:lumMod val="60000"/>
                  <a:lumOff val="40000"/>
                </a:schemeClr>
              </a:solidFill>
              <a:cs typeface="Times New Roman" pitchFamily="18" charset="0"/>
            </a:endParaRPr>
          </a:p>
        </p:txBody>
      </p:sp>
      <p:pic>
        <p:nvPicPr>
          <p:cNvPr id="14" name="Immagine 13"/>
          <p:cNvPicPr>
            <a:picLocks noChangeAspect="1"/>
          </p:cNvPicPr>
          <p:nvPr/>
        </p:nvPicPr>
        <p:blipFill rotWithShape="1">
          <a:blip r:embed="rId2"/>
          <a:srcRect l="1" t="2961" r="1151" b="2959"/>
          <a:stretch/>
        </p:blipFill>
        <p:spPr>
          <a:xfrm>
            <a:off x="3536051" y="1990505"/>
            <a:ext cx="2444314" cy="1610561"/>
          </a:xfrm>
          <a:prstGeom prst="rect">
            <a:avLst/>
          </a:prstGeom>
        </p:spPr>
      </p:pic>
      <p:pic>
        <p:nvPicPr>
          <p:cNvPr id="15" name="Immagine 14"/>
          <p:cNvPicPr>
            <a:picLocks noChangeAspect="1"/>
          </p:cNvPicPr>
          <p:nvPr/>
        </p:nvPicPr>
        <p:blipFill rotWithShape="1">
          <a:blip r:embed="rId3"/>
          <a:srcRect l="11786" t="29365" r="12285" b="7665"/>
          <a:stretch/>
        </p:blipFill>
        <p:spPr>
          <a:xfrm>
            <a:off x="693146" y="1990505"/>
            <a:ext cx="2626881" cy="1633891"/>
          </a:xfrm>
          <a:prstGeom prst="rect">
            <a:avLst/>
          </a:prstGeom>
        </p:spPr>
      </p:pic>
      <p:pic>
        <p:nvPicPr>
          <p:cNvPr id="17" name="Immagine 16"/>
          <p:cNvPicPr>
            <a:picLocks noChangeAspect="1"/>
          </p:cNvPicPr>
          <p:nvPr/>
        </p:nvPicPr>
        <p:blipFill rotWithShape="1">
          <a:blip r:embed="rId4"/>
          <a:srcRect l="3325" t="5639" r="4957" b="13033"/>
          <a:stretch/>
        </p:blipFill>
        <p:spPr>
          <a:xfrm>
            <a:off x="6219486" y="1990504"/>
            <a:ext cx="2429134" cy="1610561"/>
          </a:xfrm>
          <a:prstGeom prst="rect">
            <a:avLst/>
          </a:prstGeom>
        </p:spPr>
      </p:pic>
      <p:pic>
        <p:nvPicPr>
          <p:cNvPr id="18" name="Immagine 17"/>
          <p:cNvPicPr>
            <a:picLocks noChangeAspect="1"/>
          </p:cNvPicPr>
          <p:nvPr/>
        </p:nvPicPr>
        <p:blipFill>
          <a:blip r:embed="rId5"/>
          <a:stretch>
            <a:fillRect/>
          </a:stretch>
        </p:blipFill>
        <p:spPr>
          <a:xfrm>
            <a:off x="1043608" y="4666738"/>
            <a:ext cx="2071267" cy="1558850"/>
          </a:xfrm>
          <a:prstGeom prst="rect">
            <a:avLst/>
          </a:prstGeom>
        </p:spPr>
      </p:pic>
      <p:sp>
        <p:nvSpPr>
          <p:cNvPr id="13" name="Segnaposto numero diapositiva 3">
            <a:extLst>
              <a:ext uri="{FF2B5EF4-FFF2-40B4-BE49-F238E27FC236}">
                <a16:creationId xmlns:a16="http://schemas.microsoft.com/office/drawing/2014/main" id="{2081FB74-9EAF-49EA-8DC4-15532BE44D1D}"/>
              </a:ext>
            </a:extLst>
          </p:cNvPr>
          <p:cNvSpPr txBox="1">
            <a:spLocks/>
          </p:cNvSpPr>
          <p:nvPr/>
        </p:nvSpPr>
        <p:spPr>
          <a:xfrm>
            <a:off x="6942984"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Berlin Sans FB Dem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smtClean="0">
                <a:solidFill>
                  <a:schemeClr val="tx1"/>
                </a:solidFill>
              </a:rPr>
              <a:pPr/>
              <a:t>65</a:t>
            </a:fld>
            <a:endParaRPr lang="it-IT" sz="1800" dirty="0">
              <a:solidFill>
                <a:schemeClr val="tx1"/>
              </a:solidFill>
            </a:endParaRPr>
          </a:p>
        </p:txBody>
      </p:sp>
    </p:spTree>
    <p:extLst>
      <p:ext uri="{BB962C8B-B14F-4D97-AF65-F5344CB8AC3E}">
        <p14:creationId xmlns:p14="http://schemas.microsoft.com/office/powerpoint/2010/main" val="18813119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duotone>
              <a:schemeClr val="bg2">
                <a:shade val="45000"/>
                <a:satMod val="135000"/>
              </a:schemeClr>
              <a:prstClr val="white"/>
            </a:duotone>
          </a:blip>
          <a:srcRect l="2417" t="4225" r="71807" b="60564"/>
          <a:stretch>
            <a:fillRect/>
          </a:stretch>
        </p:blipFill>
        <p:spPr bwMode="auto">
          <a:xfrm>
            <a:off x="1511684" y="490182"/>
            <a:ext cx="6048623" cy="4725487"/>
          </a:xfrm>
          <a:prstGeom prst="rect">
            <a:avLst/>
          </a:prstGeom>
          <a:noFill/>
          <a:ln w="9525">
            <a:noFill/>
            <a:miter lim="800000"/>
            <a:headEnd/>
            <a:tailEnd/>
          </a:ln>
        </p:spPr>
      </p:pic>
      <p:sp>
        <p:nvSpPr>
          <p:cNvPr id="7" name="Rectangle 1"/>
          <p:cNvSpPr>
            <a:spLocks noChangeArrowheads="1"/>
          </p:cNvSpPr>
          <p:nvPr/>
        </p:nvSpPr>
        <p:spPr bwMode="auto">
          <a:xfrm>
            <a:off x="286922" y="2935397"/>
            <a:ext cx="8570155" cy="646331"/>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it-IT" sz="3600" b="1" dirty="0" err="1">
                <a:solidFill>
                  <a:schemeClr val="bg1">
                    <a:lumMod val="50000"/>
                  </a:schemeClr>
                </a:solidFill>
                <a:latin typeface="Arial" pitchFamily="34" charset="0"/>
                <a:ea typeface="Calibri" pitchFamily="34" charset="0"/>
                <a:cs typeface="Times New Roman" pitchFamily="18" charset="0"/>
              </a:rPr>
              <a:t>Viral</a:t>
            </a:r>
            <a:r>
              <a:rPr lang="it-IT" sz="3600" b="1" dirty="0">
                <a:solidFill>
                  <a:schemeClr val="bg1">
                    <a:lumMod val="50000"/>
                  </a:schemeClr>
                </a:solidFill>
                <a:latin typeface="Arial" pitchFamily="34" charset="0"/>
                <a:ea typeface="Calibri" pitchFamily="34" charset="0"/>
                <a:cs typeface="Times New Roman" pitchFamily="18" charset="0"/>
              </a:rPr>
              <a:t> marketing</a:t>
            </a:r>
            <a:endParaRPr lang="en-US" sz="3600" b="1" dirty="0">
              <a:solidFill>
                <a:schemeClr val="bg1">
                  <a:lumMod val="50000"/>
                </a:schemeClr>
              </a:solidFill>
              <a:latin typeface="Arial" pitchFamily="34" charset="0"/>
              <a:ea typeface="Calibri" pitchFamily="34" charset="0"/>
              <a:cs typeface="Times New Roman" pitchFamily="18" charset="0"/>
            </a:endParaRPr>
          </a:p>
        </p:txBody>
      </p:sp>
      <p:sp>
        <p:nvSpPr>
          <p:cNvPr id="6" name="Rettangolo 5"/>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oup 1"/>
          <p:cNvGrpSpPr>
            <a:grpSpLocks/>
          </p:cNvGrpSpPr>
          <p:nvPr/>
        </p:nvGrpSpPr>
        <p:grpSpPr bwMode="auto">
          <a:xfrm rot="5400000">
            <a:off x="4525169" y="2251869"/>
            <a:ext cx="73025" cy="8907463"/>
            <a:chOff x="0" y="0"/>
            <a:chExt cx="716" cy="16353"/>
          </a:xfrm>
        </p:grpSpPr>
        <p:grpSp>
          <p:nvGrpSpPr>
            <p:cNvPr id="3" name="Group 2"/>
            <p:cNvGrpSpPr>
              <a:grpSpLocks/>
            </p:cNvGrpSpPr>
            <p:nvPr/>
          </p:nvGrpSpPr>
          <p:grpSpPr bwMode="auto">
            <a:xfrm>
              <a:off x="0" y="0"/>
              <a:ext cx="716" cy="16353"/>
              <a:chOff x="0" y="0"/>
              <a:chExt cx="716" cy="16353"/>
            </a:xfrm>
          </p:grpSpPr>
          <p:sp>
            <p:nvSpPr>
              <p:cNvPr id="12"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Segnaposto numero diapositiva 12"/>
          <p:cNvSpPr txBox="1">
            <a:spLocks/>
          </p:cNvSpPr>
          <p:nvPr/>
        </p:nvSpPr>
        <p:spPr>
          <a:xfrm>
            <a:off x="2699792" y="1813393"/>
            <a:ext cx="3204357" cy="1008112"/>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sz="9600" dirty="0">
                <a:solidFill>
                  <a:schemeClr val="accent6">
                    <a:lumMod val="75000"/>
                  </a:schemeClr>
                </a:solidFill>
                <a:latin typeface="Berlin Sans FB Demi" pitchFamily="34" charset="0"/>
              </a:rPr>
              <a:t>4</a:t>
            </a:r>
            <a:r>
              <a:rPr lang="it-IT" sz="6000" dirty="0">
                <a:solidFill>
                  <a:schemeClr val="accent6">
                    <a:lumMod val="60000"/>
                    <a:lumOff val="40000"/>
                  </a:schemeClr>
                </a:solidFill>
                <a:latin typeface="Berlin Sans FB Demi" pitchFamily="34" charset="0"/>
              </a:rPr>
              <a:t>.3.3</a:t>
            </a:r>
            <a:endParaRPr kumimoji="0" lang="it-IT" sz="7200" b="1" i="0" u="none" strike="noStrike" kern="1200" cap="none" spc="0" normalizeH="0" baseline="0" noProof="0" dirty="0">
              <a:ln>
                <a:noFill/>
              </a:ln>
              <a:solidFill>
                <a:schemeClr val="accent6">
                  <a:lumMod val="60000"/>
                  <a:lumOff val="40000"/>
                </a:schemeClr>
              </a:solidFill>
              <a:effectLst/>
              <a:uLnTx/>
              <a:uFillTx/>
              <a:latin typeface="Berlin Sans FB Demi" pitchFamily="34" charset="0"/>
            </a:endParaRPr>
          </a:p>
        </p:txBody>
      </p:sp>
      <p:sp>
        <p:nvSpPr>
          <p:cNvPr id="11" name="Segnaposto numero diapositiva 12"/>
          <p:cNvSpPr>
            <a:spLocks noGrp="1"/>
          </p:cNvSpPr>
          <p:nvPr>
            <p:ph type="sldNum" sz="quarter" idx="4294967295"/>
          </p:nvPr>
        </p:nvSpPr>
        <p:spPr>
          <a:xfrm>
            <a:off x="6902896" y="6304235"/>
            <a:ext cx="2133600" cy="365125"/>
          </a:xfrm>
          <a:prstGeom prst="rect">
            <a:avLst/>
          </a:prstGeom>
        </p:spPr>
        <p:txBody>
          <a:bodyPr vert="horz" lIns="91440" tIns="45720" rIns="91440" bIns="45720" rtlCol="0" anchor="ctr"/>
          <a:lstStyle/>
          <a:p>
            <a:pPr algn="r"/>
            <a:fld id="{B007B441-5312-499D-93C3-6E37886527FA}" type="slidenum">
              <a:rPr lang="it-IT" sz="1800" b="1" smtClean="0">
                <a:solidFill>
                  <a:schemeClr val="tx1"/>
                </a:solidFill>
                <a:latin typeface="Berlin Sans FB" panose="020E0602020502020306" pitchFamily="34" charset="0"/>
              </a:rPr>
              <a:pPr algn="r"/>
              <a:t>66</a:t>
            </a:fld>
            <a:endParaRPr lang="it-IT" sz="1800" b="1" dirty="0">
              <a:solidFill>
                <a:schemeClr val="tx1"/>
              </a:solidFill>
              <a:latin typeface="Berlin Sans FB" panose="020E0602020502020306" pitchFamily="34" charset="0"/>
            </a:endParaRPr>
          </a:p>
        </p:txBody>
      </p:sp>
      <p:cxnSp>
        <p:nvCxnSpPr>
          <p:cNvPr id="15" name="Connettore 1 14"/>
          <p:cNvCxnSpPr/>
          <p:nvPr/>
        </p:nvCxnSpPr>
        <p:spPr>
          <a:xfrm>
            <a:off x="2915951" y="4005064"/>
            <a:ext cx="3240088"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7453113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3528" y="1214422"/>
            <a:ext cx="8477544" cy="5143536"/>
          </a:xfrm>
          <a:ln>
            <a:solidFill>
              <a:schemeClr val="bg1"/>
            </a:solidFill>
          </a:ln>
        </p:spPr>
        <p:style>
          <a:lnRef idx="2">
            <a:schemeClr val="accent3"/>
          </a:lnRef>
          <a:fillRef idx="1">
            <a:schemeClr val="lt1"/>
          </a:fillRef>
          <a:effectRef idx="0">
            <a:schemeClr val="accent3"/>
          </a:effectRef>
          <a:fontRef idx="minor">
            <a:schemeClr val="dk1"/>
          </a:fontRef>
        </p:style>
        <p:txBody>
          <a:bodyPr>
            <a:normAutofit/>
          </a:bodyPr>
          <a:lstStyle/>
          <a:p>
            <a:pPr marL="0" indent="0" algn="just">
              <a:buNone/>
            </a:pPr>
            <a:r>
              <a:rPr lang="it-IT" sz="2400" dirty="0" err="1"/>
              <a:t>Unconventional</a:t>
            </a:r>
            <a:r>
              <a:rPr lang="it-IT" sz="2400" dirty="0"/>
              <a:t> </a:t>
            </a:r>
            <a:r>
              <a:rPr lang="it-IT" sz="2400" dirty="0" err="1"/>
              <a:t>communication</a:t>
            </a:r>
            <a:r>
              <a:rPr lang="it-IT" sz="2400" dirty="0"/>
              <a:t> strategies </a:t>
            </a:r>
            <a:r>
              <a:rPr lang="it-IT" sz="2400" dirty="0" err="1"/>
              <a:t>based</a:t>
            </a:r>
            <a:r>
              <a:rPr lang="it-IT" sz="2400" dirty="0"/>
              <a:t> on the </a:t>
            </a:r>
            <a:r>
              <a:rPr lang="it-IT" sz="2400" dirty="0" err="1"/>
              <a:t>viral</a:t>
            </a:r>
            <a:r>
              <a:rPr lang="it-IT" sz="2400" dirty="0"/>
              <a:t> </a:t>
            </a:r>
            <a:r>
              <a:rPr lang="it-IT" sz="2400" dirty="0" err="1"/>
              <a:t>diffusion</a:t>
            </a:r>
            <a:r>
              <a:rPr lang="it-IT" sz="2400" dirty="0"/>
              <a:t> of </a:t>
            </a:r>
            <a:r>
              <a:rPr lang="it-IT" sz="2400" dirty="0" err="1"/>
              <a:t>contents</a:t>
            </a:r>
            <a:r>
              <a:rPr lang="it-IT" sz="2400" dirty="0"/>
              <a:t> </a:t>
            </a:r>
            <a:r>
              <a:rPr lang="it-IT" sz="2400" dirty="0" err="1"/>
              <a:t>through</a:t>
            </a:r>
            <a:r>
              <a:rPr lang="it-IT" sz="2400" dirty="0"/>
              <a:t> </a:t>
            </a:r>
            <a:r>
              <a:rPr lang="it-IT" sz="2400" b="1" dirty="0"/>
              <a:t>word-of-</a:t>
            </a:r>
            <a:r>
              <a:rPr lang="it-IT" sz="2400" b="1" dirty="0" err="1"/>
              <a:t>mouth</a:t>
            </a:r>
            <a:endParaRPr lang="it-IT" sz="2400" b="1" dirty="0"/>
          </a:p>
          <a:p>
            <a:pPr marL="0" indent="0" algn="just">
              <a:buNone/>
            </a:pPr>
            <a:endParaRPr lang="it-IT" sz="2400" dirty="0"/>
          </a:p>
          <a:p>
            <a:pPr marL="0" indent="0" algn="just">
              <a:buNone/>
            </a:pPr>
            <a:r>
              <a:rPr lang="it-IT" sz="2400" dirty="0"/>
              <a:t>«The promotion </a:t>
            </a:r>
            <a:r>
              <a:rPr lang="it-IT" sz="2400" dirty="0" err="1"/>
              <a:t>targeted</a:t>
            </a:r>
            <a:r>
              <a:rPr lang="it-IT" sz="2400" dirty="0"/>
              <a:t> </a:t>
            </a:r>
            <a:r>
              <a:rPr lang="it-IT" sz="2400" dirty="0" err="1"/>
              <a:t>at</a:t>
            </a:r>
            <a:r>
              <a:rPr lang="it-IT" sz="2400" dirty="0"/>
              <a:t> </a:t>
            </a:r>
            <a:r>
              <a:rPr lang="it-IT" sz="2400" dirty="0" err="1"/>
              <a:t>everyone</a:t>
            </a:r>
            <a:r>
              <a:rPr lang="it-IT" sz="2400" dirty="0"/>
              <a:t> </a:t>
            </a:r>
            <a:r>
              <a:rPr lang="it-IT" sz="2400" dirty="0" err="1"/>
              <a:t>is</a:t>
            </a:r>
            <a:r>
              <a:rPr lang="it-IT" sz="2400" dirty="0"/>
              <a:t> </a:t>
            </a:r>
            <a:r>
              <a:rPr lang="it-IT" sz="2400" dirty="0" err="1"/>
              <a:t>useless</a:t>
            </a:r>
            <a:r>
              <a:rPr lang="it-IT" sz="2400" dirty="0"/>
              <a:t>. </a:t>
            </a:r>
            <a:r>
              <a:rPr lang="it-IT" sz="2400" dirty="0" err="1"/>
              <a:t>There</a:t>
            </a:r>
            <a:r>
              <a:rPr lang="it-IT" sz="2400" dirty="0"/>
              <a:t> </a:t>
            </a:r>
            <a:r>
              <a:rPr lang="it-IT" sz="2400" dirty="0" err="1"/>
              <a:t>is</a:t>
            </a:r>
            <a:r>
              <a:rPr lang="it-IT" sz="2400" dirty="0"/>
              <a:t> the </a:t>
            </a:r>
            <a:r>
              <a:rPr lang="it-IT" sz="2400" dirty="0" err="1"/>
              <a:t>need</a:t>
            </a:r>
            <a:r>
              <a:rPr lang="it-IT" sz="2400" dirty="0"/>
              <a:t> to target </a:t>
            </a:r>
            <a:r>
              <a:rPr lang="it-IT" sz="2400" dirty="0" err="1"/>
              <a:t>it</a:t>
            </a:r>
            <a:r>
              <a:rPr lang="it-IT" sz="2400" dirty="0"/>
              <a:t> </a:t>
            </a:r>
            <a:r>
              <a:rPr lang="it-IT" sz="2400" dirty="0" err="1"/>
              <a:t>at</a:t>
            </a:r>
            <a:r>
              <a:rPr lang="it-IT" sz="2400" dirty="0"/>
              <a:t> </a:t>
            </a:r>
            <a:r>
              <a:rPr lang="it-IT" sz="2400" dirty="0" err="1"/>
              <a:t>interested</a:t>
            </a:r>
            <a:r>
              <a:rPr lang="it-IT" sz="2400" dirty="0"/>
              <a:t> and </a:t>
            </a:r>
            <a:r>
              <a:rPr lang="it-IT" sz="2400" dirty="0" err="1"/>
              <a:t>influential</a:t>
            </a:r>
            <a:r>
              <a:rPr lang="it-IT" sz="2400" dirty="0"/>
              <a:t> people </a:t>
            </a:r>
            <a:r>
              <a:rPr lang="it-IT" sz="2400" dirty="0" err="1"/>
              <a:t>that</a:t>
            </a:r>
            <a:r>
              <a:rPr lang="it-IT" sz="2400" dirty="0"/>
              <a:t>, by </a:t>
            </a:r>
            <a:r>
              <a:rPr lang="it-IT" sz="2400" dirty="0" err="1"/>
              <a:t>sneezing</a:t>
            </a:r>
            <a:r>
              <a:rPr lang="it-IT" sz="2400" dirty="0"/>
              <a:t>, can spread the virus» (</a:t>
            </a:r>
            <a:r>
              <a:rPr lang="it-IT" sz="2400" dirty="0" err="1"/>
              <a:t>Godin</a:t>
            </a:r>
            <a:r>
              <a:rPr lang="it-IT" sz="2400" dirty="0"/>
              <a:t>, 2002)</a:t>
            </a:r>
          </a:p>
          <a:p>
            <a:pPr marL="0" indent="0" algn="just">
              <a:buNone/>
            </a:pPr>
            <a:endParaRPr lang="it-IT" sz="2400" dirty="0"/>
          </a:p>
          <a:p>
            <a:pPr marL="0" indent="0" algn="just">
              <a:buNone/>
            </a:pPr>
            <a:r>
              <a:rPr lang="it-IT" sz="2400" b="1" dirty="0" err="1"/>
              <a:t>Aims</a:t>
            </a:r>
            <a:r>
              <a:rPr lang="it-IT" sz="2400" b="1" dirty="0"/>
              <a:t>:</a:t>
            </a:r>
          </a:p>
          <a:p>
            <a:pPr lvl="1" algn="just">
              <a:buFont typeface="Arial" panose="020B0604020202020204" pitchFamily="34" charset="0"/>
              <a:buChar char="•"/>
            </a:pPr>
            <a:r>
              <a:rPr lang="it-IT" sz="2400" dirty="0"/>
              <a:t>To </a:t>
            </a:r>
            <a:r>
              <a:rPr lang="it-IT" sz="2400" dirty="0" err="1"/>
              <a:t>encourage</a:t>
            </a:r>
            <a:r>
              <a:rPr lang="it-IT" sz="2400" dirty="0"/>
              <a:t> </a:t>
            </a:r>
            <a:r>
              <a:rPr lang="it-IT" sz="2400" dirty="0" err="1"/>
              <a:t>interest</a:t>
            </a:r>
            <a:r>
              <a:rPr lang="it-IT" sz="2400" dirty="0"/>
              <a:t> and </a:t>
            </a:r>
            <a:r>
              <a:rPr lang="it-IT" sz="2400" dirty="0" err="1"/>
              <a:t>notoriety</a:t>
            </a:r>
            <a:endParaRPr lang="it-IT" sz="2400" dirty="0"/>
          </a:p>
          <a:p>
            <a:pPr lvl="1" algn="just">
              <a:buFont typeface="Arial" panose="020B0604020202020204" pitchFamily="34" charset="0"/>
              <a:buChar char="•"/>
            </a:pPr>
            <a:r>
              <a:rPr lang="it-IT" sz="2400" dirty="0"/>
              <a:t>To </a:t>
            </a:r>
            <a:r>
              <a:rPr lang="it-IT" sz="2400" dirty="0" err="1"/>
              <a:t>engage</a:t>
            </a:r>
            <a:r>
              <a:rPr lang="it-IT" sz="2400" dirty="0"/>
              <a:t> (loyalty &amp; </a:t>
            </a:r>
            <a:r>
              <a:rPr lang="it-IT" sz="2400" dirty="0" err="1"/>
              <a:t>reputation</a:t>
            </a:r>
            <a:r>
              <a:rPr lang="it-IT" sz="2400" dirty="0"/>
              <a:t>)</a:t>
            </a:r>
          </a:p>
        </p:txBody>
      </p:sp>
      <p:sp>
        <p:nvSpPr>
          <p:cNvPr id="4" name="Segnaposto numero diapositiva 3"/>
          <p:cNvSpPr txBox="1">
            <a:spLocks/>
          </p:cNvSpPr>
          <p:nvPr/>
        </p:nvSpPr>
        <p:spPr>
          <a:xfrm>
            <a:off x="6902896" y="6165304"/>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Berlin Sans FB Dem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smtClean="0">
                <a:solidFill>
                  <a:schemeClr val="tx1"/>
                </a:solidFill>
              </a:rPr>
              <a:pPr/>
              <a:t>67</a:t>
            </a:fld>
            <a:endParaRPr lang="it-IT" sz="1800" dirty="0">
              <a:solidFill>
                <a:schemeClr val="tx1"/>
              </a:solidFill>
            </a:endParaRPr>
          </a:p>
        </p:txBody>
      </p:sp>
      <p:grpSp>
        <p:nvGrpSpPr>
          <p:cNvPr id="5" name="Group 1"/>
          <p:cNvGrpSpPr>
            <a:grpSpLocks/>
          </p:cNvGrpSpPr>
          <p:nvPr/>
        </p:nvGrpSpPr>
        <p:grpSpPr bwMode="auto">
          <a:xfrm rot="5400000">
            <a:off x="4538821" y="2310496"/>
            <a:ext cx="45719"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Titolo 1"/>
          <p:cNvSpPr>
            <a:spLocks noGrp="1"/>
          </p:cNvSpPr>
          <p:nvPr>
            <p:ph type="title"/>
          </p:nvPr>
        </p:nvSpPr>
        <p:spPr>
          <a:xfrm>
            <a:off x="35496" y="188640"/>
            <a:ext cx="9041088" cy="811126"/>
          </a:xfrm>
        </p:spPr>
        <p:txBody>
          <a:bodyPr>
            <a:noAutofit/>
          </a:bodyPr>
          <a:lstStyle/>
          <a:p>
            <a:r>
              <a:rPr lang="it-IT" sz="3600" b="1" dirty="0" err="1">
                <a:solidFill>
                  <a:schemeClr val="bg1">
                    <a:lumMod val="75000"/>
                  </a:schemeClr>
                </a:solidFill>
                <a:cs typeface="Times New Roman" pitchFamily="18" charset="0"/>
              </a:rPr>
              <a:t>Viral</a:t>
            </a:r>
            <a:r>
              <a:rPr lang="it-IT" sz="3600" b="1" dirty="0">
                <a:solidFill>
                  <a:schemeClr val="bg1">
                    <a:lumMod val="75000"/>
                  </a:schemeClr>
                </a:solidFill>
                <a:cs typeface="Times New Roman" pitchFamily="18" charset="0"/>
              </a:rPr>
              <a:t> marketing: </a:t>
            </a:r>
            <a:r>
              <a:rPr lang="it-IT" sz="3600" b="1" dirty="0">
                <a:solidFill>
                  <a:schemeClr val="accent6">
                    <a:lumMod val="60000"/>
                    <a:lumOff val="40000"/>
                  </a:schemeClr>
                </a:solidFill>
                <a:cs typeface="Times New Roman" pitchFamily="18" charset="0"/>
              </a:rPr>
              <a:t>Word-of-</a:t>
            </a:r>
            <a:r>
              <a:rPr lang="it-IT" sz="3600" b="1" dirty="0" err="1">
                <a:solidFill>
                  <a:schemeClr val="accent6">
                    <a:lumMod val="60000"/>
                    <a:lumOff val="40000"/>
                  </a:schemeClr>
                </a:solidFill>
                <a:cs typeface="Times New Roman" pitchFamily="18" charset="0"/>
              </a:rPr>
              <a:t>mouth</a:t>
            </a:r>
            <a:endParaRPr lang="it-IT" sz="3600" b="1" dirty="0">
              <a:solidFill>
                <a:schemeClr val="accent6">
                  <a:lumMod val="60000"/>
                  <a:lumOff val="40000"/>
                </a:schemeClr>
              </a:solidFill>
              <a:cs typeface="Times New Roman" pitchFamily="18" charset="0"/>
            </a:endParaRPr>
          </a:p>
        </p:txBody>
      </p:sp>
      <p:pic>
        <p:nvPicPr>
          <p:cNvPr id="2" name="Immagine 1"/>
          <p:cNvPicPr>
            <a:picLocks noChangeAspect="1"/>
          </p:cNvPicPr>
          <p:nvPr/>
        </p:nvPicPr>
        <p:blipFill>
          <a:blip r:embed="rId2"/>
          <a:stretch>
            <a:fillRect/>
          </a:stretch>
        </p:blipFill>
        <p:spPr>
          <a:xfrm>
            <a:off x="5796136" y="3557543"/>
            <a:ext cx="2844207" cy="2607761"/>
          </a:xfrm>
          <a:prstGeom prst="rect">
            <a:avLst/>
          </a:prstGeom>
        </p:spPr>
      </p:pic>
    </p:spTree>
    <p:extLst>
      <p:ext uri="{BB962C8B-B14F-4D97-AF65-F5344CB8AC3E}">
        <p14:creationId xmlns:p14="http://schemas.microsoft.com/office/powerpoint/2010/main" val="5831094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67544" y="1079115"/>
            <a:ext cx="8477544" cy="5451313"/>
          </a:xfrm>
          <a:ln>
            <a:solidFill>
              <a:schemeClr val="bg1"/>
            </a:solidFill>
          </a:ln>
        </p:spPr>
        <p:style>
          <a:lnRef idx="2">
            <a:schemeClr val="accent3"/>
          </a:lnRef>
          <a:fillRef idx="1">
            <a:schemeClr val="lt1"/>
          </a:fillRef>
          <a:effectRef idx="0">
            <a:schemeClr val="accent3"/>
          </a:effectRef>
          <a:fontRef idx="minor">
            <a:schemeClr val="dk1"/>
          </a:fontRef>
        </p:style>
        <p:txBody>
          <a:bodyPr>
            <a:normAutofit lnSpcReduction="10000"/>
          </a:bodyPr>
          <a:lstStyle/>
          <a:p>
            <a:pPr marL="0" indent="0" algn="just">
              <a:buNone/>
            </a:pPr>
            <a:r>
              <a:rPr lang="it-IT" sz="2600" dirty="0" err="1">
                <a:solidFill>
                  <a:schemeClr val="accent2">
                    <a:lumMod val="75000"/>
                  </a:schemeClr>
                </a:solidFill>
                <a:effectLst>
                  <a:outerShdw blurRad="38100" dist="38100" dir="2700000" algn="tl">
                    <a:srgbClr val="000000">
                      <a:alpha val="43137"/>
                    </a:srgbClr>
                  </a:outerShdw>
                </a:effectLst>
              </a:rPr>
              <a:t>Differences</a:t>
            </a:r>
            <a:endParaRPr lang="it-IT" sz="2600" dirty="0">
              <a:solidFill>
                <a:schemeClr val="accent2">
                  <a:lumMod val="75000"/>
                </a:schemeClr>
              </a:solidFill>
              <a:effectLst>
                <a:outerShdw blurRad="38100" dist="38100" dir="2700000" algn="tl">
                  <a:srgbClr val="000000">
                    <a:alpha val="43137"/>
                  </a:srgbClr>
                </a:outerShdw>
              </a:effectLst>
            </a:endParaRPr>
          </a:p>
          <a:p>
            <a:pPr algn="just"/>
            <a:r>
              <a:rPr lang="it-IT" sz="2600" dirty="0"/>
              <a:t>High frequency of </a:t>
            </a:r>
            <a:r>
              <a:rPr lang="it-IT" sz="2600" dirty="0">
                <a:effectLst>
                  <a:outerShdw blurRad="38100" dist="38100" dir="2700000" algn="tl">
                    <a:srgbClr val="000000">
                      <a:alpha val="43137"/>
                    </a:srgbClr>
                  </a:outerShdw>
                </a:effectLst>
              </a:rPr>
              <a:t>interactions</a:t>
            </a:r>
          </a:p>
          <a:p>
            <a:pPr algn="just"/>
            <a:r>
              <a:rPr lang="it-IT" sz="2600" dirty="0" err="1"/>
              <a:t>Higher</a:t>
            </a:r>
            <a:r>
              <a:rPr lang="it-IT" sz="2600" dirty="0"/>
              <a:t> </a:t>
            </a:r>
            <a:r>
              <a:rPr lang="it-IT" sz="2600" dirty="0" err="1">
                <a:effectLst>
                  <a:outerShdw blurRad="38100" dist="38100" dir="2700000" algn="tl">
                    <a:srgbClr val="000000">
                      <a:alpha val="43137"/>
                    </a:srgbClr>
                  </a:outerShdw>
                </a:effectLst>
              </a:rPr>
              <a:t>sense</a:t>
            </a:r>
            <a:r>
              <a:rPr lang="it-IT" sz="2600" dirty="0">
                <a:effectLst>
                  <a:outerShdw blurRad="38100" dist="38100" dir="2700000" algn="tl">
                    <a:srgbClr val="000000">
                      <a:alpha val="43137"/>
                    </a:srgbClr>
                  </a:outerShdw>
                </a:effectLst>
              </a:rPr>
              <a:t> of </a:t>
            </a:r>
            <a:r>
              <a:rPr lang="it-IT" sz="2600" dirty="0" err="1">
                <a:effectLst>
                  <a:outerShdw blurRad="38100" dist="38100" dir="2700000" algn="tl">
                    <a:srgbClr val="000000">
                      <a:alpha val="43137"/>
                    </a:srgbClr>
                  </a:outerShdw>
                </a:effectLst>
              </a:rPr>
              <a:t>belonging</a:t>
            </a:r>
            <a:r>
              <a:rPr lang="it-IT" sz="2600" dirty="0">
                <a:effectLst>
                  <a:outerShdw blurRad="38100" dist="38100" dir="2700000" algn="tl">
                    <a:srgbClr val="000000">
                      <a:alpha val="43137"/>
                    </a:srgbClr>
                  </a:outerShdw>
                </a:effectLst>
              </a:rPr>
              <a:t> </a:t>
            </a:r>
            <a:r>
              <a:rPr lang="it-IT" sz="2600" dirty="0"/>
              <a:t>to the community</a:t>
            </a:r>
          </a:p>
          <a:p>
            <a:pPr algn="just"/>
            <a:r>
              <a:rPr lang="it-IT" sz="2600" dirty="0"/>
              <a:t>Commercial </a:t>
            </a:r>
            <a:r>
              <a:rPr lang="it-IT" sz="2600" dirty="0" err="1"/>
              <a:t>interests</a:t>
            </a:r>
            <a:endParaRPr lang="it-IT" sz="2600" dirty="0"/>
          </a:p>
          <a:p>
            <a:pPr marL="0" indent="0" algn="just">
              <a:buNone/>
            </a:pPr>
            <a:endParaRPr lang="it-IT" sz="2600" dirty="0"/>
          </a:p>
          <a:p>
            <a:pPr marL="0" indent="0" algn="just">
              <a:buNone/>
            </a:pPr>
            <a:r>
              <a:rPr lang="it-IT" sz="2600" dirty="0" err="1">
                <a:solidFill>
                  <a:srgbClr val="C00000"/>
                </a:solidFill>
                <a:effectLst>
                  <a:outerShdw blurRad="38100" dist="38100" dir="2700000" algn="tl">
                    <a:srgbClr val="000000">
                      <a:alpha val="43137"/>
                    </a:srgbClr>
                  </a:outerShdw>
                </a:effectLst>
              </a:rPr>
              <a:t>Commonalities</a:t>
            </a:r>
            <a:endParaRPr lang="it-IT" sz="2600" dirty="0">
              <a:solidFill>
                <a:srgbClr val="C00000"/>
              </a:solidFill>
              <a:effectLst>
                <a:outerShdw blurRad="38100" dist="38100" dir="2700000" algn="tl">
                  <a:srgbClr val="000000">
                    <a:alpha val="43137"/>
                  </a:srgbClr>
                </a:outerShdw>
              </a:effectLst>
            </a:endParaRPr>
          </a:p>
          <a:p>
            <a:pPr algn="just"/>
            <a:r>
              <a:rPr lang="it-IT" sz="2600" dirty="0"/>
              <a:t>To create </a:t>
            </a:r>
            <a:r>
              <a:rPr lang="it-IT" sz="2600" dirty="0">
                <a:solidFill>
                  <a:schemeClr val="tx1"/>
                </a:solidFill>
                <a:effectLst>
                  <a:outerShdw blurRad="38100" dist="38100" dir="2700000" algn="tl">
                    <a:srgbClr val="000000">
                      <a:alpha val="43137"/>
                    </a:srgbClr>
                  </a:outerShdw>
                </a:effectLst>
              </a:rPr>
              <a:t>loyalty</a:t>
            </a:r>
            <a:r>
              <a:rPr lang="it-IT" sz="2600" dirty="0"/>
              <a:t> </a:t>
            </a:r>
            <a:r>
              <a:rPr lang="it-IT" sz="2600" dirty="0" err="1"/>
              <a:t>between</a:t>
            </a:r>
            <a:r>
              <a:rPr lang="it-IT" sz="2600" dirty="0"/>
              <a:t> and </a:t>
            </a:r>
            <a:r>
              <a:rPr lang="it-IT" sz="2600" dirty="0" err="1"/>
              <a:t>among</a:t>
            </a:r>
            <a:r>
              <a:rPr lang="it-IT" sz="2600" dirty="0"/>
              <a:t> the </a:t>
            </a:r>
            <a:r>
              <a:rPr lang="it-IT" sz="2600" dirty="0" err="1"/>
              <a:t>actors</a:t>
            </a:r>
            <a:endParaRPr lang="it-IT" sz="2600" dirty="0"/>
          </a:p>
          <a:p>
            <a:pPr algn="just"/>
            <a:r>
              <a:rPr lang="it-IT" sz="2600" dirty="0" err="1"/>
              <a:t>Creation</a:t>
            </a:r>
            <a:r>
              <a:rPr lang="it-IT" sz="2600" dirty="0"/>
              <a:t> of </a:t>
            </a:r>
            <a:r>
              <a:rPr lang="it-IT" sz="2600" dirty="0">
                <a:effectLst>
                  <a:outerShdw blurRad="38100" dist="38100" dir="2700000" algn="tl">
                    <a:srgbClr val="000000">
                      <a:alpha val="43137"/>
                    </a:srgbClr>
                  </a:outerShdw>
                </a:effectLst>
              </a:rPr>
              <a:t>opinion leaders </a:t>
            </a:r>
            <a:r>
              <a:rPr lang="it-IT" sz="2600" dirty="0"/>
              <a:t>and </a:t>
            </a:r>
            <a:r>
              <a:rPr lang="it-IT" sz="2600" dirty="0" err="1"/>
              <a:t>legitimacy</a:t>
            </a:r>
            <a:endParaRPr lang="it-IT" sz="2600" dirty="0"/>
          </a:p>
          <a:p>
            <a:pPr lvl="1" algn="just"/>
            <a:endParaRPr lang="it-IT" sz="2600" dirty="0"/>
          </a:p>
          <a:p>
            <a:pPr marL="0" lvl="0" indent="0" algn="just">
              <a:buNone/>
            </a:pPr>
            <a:r>
              <a:rPr lang="it-IT" sz="2400" dirty="0">
                <a:solidFill>
                  <a:prstClr val="black"/>
                </a:solidFill>
              </a:rPr>
              <a:t>«The consumers </a:t>
            </a:r>
            <a:r>
              <a:rPr lang="it-IT" sz="2400" dirty="0" err="1">
                <a:solidFill>
                  <a:prstClr val="black"/>
                </a:solidFill>
              </a:rPr>
              <a:t>themselves</a:t>
            </a:r>
            <a:r>
              <a:rPr lang="it-IT" sz="2400" dirty="0">
                <a:solidFill>
                  <a:prstClr val="black"/>
                </a:solidFill>
              </a:rPr>
              <a:t> are </a:t>
            </a:r>
            <a:r>
              <a:rPr lang="it-IT" sz="2400" dirty="0" err="1">
                <a:solidFill>
                  <a:prstClr val="black"/>
                </a:solidFill>
              </a:rPr>
              <a:t>vehicles</a:t>
            </a:r>
            <a:r>
              <a:rPr lang="it-IT" sz="2400" dirty="0">
                <a:solidFill>
                  <a:prstClr val="black"/>
                </a:solidFill>
              </a:rPr>
              <a:t> for </a:t>
            </a:r>
            <a:r>
              <a:rPr lang="it-IT" sz="2400" dirty="0" err="1">
                <a:solidFill>
                  <a:prstClr val="black"/>
                </a:solidFill>
              </a:rPr>
              <a:t>brand’s</a:t>
            </a:r>
            <a:r>
              <a:rPr lang="it-IT" sz="2400" dirty="0">
                <a:solidFill>
                  <a:prstClr val="black"/>
                </a:solidFill>
              </a:rPr>
              <a:t> and </a:t>
            </a:r>
            <a:r>
              <a:rPr lang="it-IT" sz="2400" dirty="0" err="1">
                <a:solidFill>
                  <a:prstClr val="black"/>
                </a:solidFill>
              </a:rPr>
              <a:t>product’s</a:t>
            </a:r>
            <a:r>
              <a:rPr lang="it-IT" sz="2400" dirty="0">
                <a:solidFill>
                  <a:prstClr val="black"/>
                </a:solidFill>
              </a:rPr>
              <a:t> promotion and put </a:t>
            </a:r>
            <a:r>
              <a:rPr lang="it-IT" sz="2400" dirty="0" err="1">
                <a:solidFill>
                  <a:prstClr val="black"/>
                </a:solidFill>
              </a:rPr>
              <a:t>their</a:t>
            </a:r>
            <a:r>
              <a:rPr lang="it-IT" sz="2400" dirty="0">
                <a:solidFill>
                  <a:prstClr val="black"/>
                </a:solidFill>
              </a:rPr>
              <a:t> </a:t>
            </a:r>
            <a:r>
              <a:rPr lang="it-IT" sz="2400" dirty="0" err="1">
                <a:solidFill>
                  <a:prstClr val="black"/>
                </a:solidFill>
              </a:rPr>
              <a:t>reputation</a:t>
            </a:r>
            <a:r>
              <a:rPr lang="it-IT" sz="2400" dirty="0">
                <a:solidFill>
                  <a:prstClr val="black"/>
                </a:solidFill>
              </a:rPr>
              <a:t> </a:t>
            </a:r>
            <a:r>
              <a:rPr lang="it-IT" sz="2400" dirty="0" err="1">
                <a:solidFill>
                  <a:prstClr val="black"/>
                </a:solidFill>
              </a:rPr>
              <a:t>into</a:t>
            </a:r>
            <a:r>
              <a:rPr lang="it-IT" sz="2400" dirty="0">
                <a:solidFill>
                  <a:prstClr val="black"/>
                </a:solidFill>
              </a:rPr>
              <a:t> the </a:t>
            </a:r>
            <a:r>
              <a:rPr lang="it-IT" sz="2400" dirty="0" err="1">
                <a:solidFill>
                  <a:prstClr val="black"/>
                </a:solidFill>
              </a:rPr>
              <a:t>message</a:t>
            </a:r>
            <a:r>
              <a:rPr lang="it-IT" sz="2400" dirty="0">
                <a:solidFill>
                  <a:prstClr val="black"/>
                </a:solidFill>
              </a:rPr>
              <a:t>» (Cottica e Fabbri, 2004)</a:t>
            </a:r>
            <a:endParaRPr lang="it-IT" sz="2600" dirty="0"/>
          </a:p>
          <a:p>
            <a:pPr lvl="1" algn="just"/>
            <a:endParaRPr lang="it-IT" sz="2000" dirty="0"/>
          </a:p>
        </p:txBody>
      </p:sp>
      <p:grpSp>
        <p:nvGrpSpPr>
          <p:cNvPr id="5" name="Group 1"/>
          <p:cNvGrpSpPr>
            <a:grpSpLocks/>
          </p:cNvGrpSpPr>
          <p:nvPr/>
        </p:nvGrpSpPr>
        <p:grpSpPr bwMode="auto">
          <a:xfrm rot="5400000">
            <a:off x="4538821" y="2310496"/>
            <a:ext cx="45719"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Titolo 1"/>
          <p:cNvSpPr>
            <a:spLocks noGrp="1"/>
          </p:cNvSpPr>
          <p:nvPr>
            <p:ph type="title"/>
          </p:nvPr>
        </p:nvSpPr>
        <p:spPr>
          <a:xfrm>
            <a:off x="35496" y="188640"/>
            <a:ext cx="9041088" cy="811126"/>
          </a:xfrm>
        </p:spPr>
        <p:txBody>
          <a:bodyPr>
            <a:noAutofit/>
          </a:bodyPr>
          <a:lstStyle/>
          <a:p>
            <a:r>
              <a:rPr lang="it-IT" sz="3600" b="1" dirty="0">
                <a:solidFill>
                  <a:schemeClr val="bg1">
                    <a:lumMod val="75000"/>
                  </a:schemeClr>
                </a:solidFill>
                <a:cs typeface="Times New Roman" pitchFamily="18" charset="0"/>
              </a:rPr>
              <a:t>Word-of-</a:t>
            </a:r>
            <a:r>
              <a:rPr lang="it-IT" sz="3600" b="1" dirty="0" err="1">
                <a:solidFill>
                  <a:schemeClr val="bg1">
                    <a:lumMod val="75000"/>
                  </a:schemeClr>
                </a:solidFill>
                <a:cs typeface="Times New Roman" pitchFamily="18" charset="0"/>
              </a:rPr>
              <a:t>mouth</a:t>
            </a:r>
            <a:r>
              <a:rPr lang="it-IT" sz="3600" b="1" dirty="0">
                <a:solidFill>
                  <a:schemeClr val="bg1">
                    <a:lumMod val="75000"/>
                  </a:schemeClr>
                </a:solidFill>
                <a:cs typeface="Times New Roman" pitchFamily="18" charset="0"/>
              </a:rPr>
              <a:t>: </a:t>
            </a:r>
            <a:r>
              <a:rPr lang="it-IT" sz="3600" b="1" dirty="0">
                <a:solidFill>
                  <a:schemeClr val="accent6">
                    <a:lumMod val="60000"/>
                    <a:lumOff val="40000"/>
                  </a:schemeClr>
                </a:solidFill>
                <a:cs typeface="Times New Roman" pitchFamily="18" charset="0"/>
              </a:rPr>
              <a:t>on-line vs off-line</a:t>
            </a:r>
          </a:p>
        </p:txBody>
      </p:sp>
      <p:sp>
        <p:nvSpPr>
          <p:cNvPr id="9" name="Segnaposto numero diapositiva 3">
            <a:extLst>
              <a:ext uri="{FF2B5EF4-FFF2-40B4-BE49-F238E27FC236}">
                <a16:creationId xmlns:a16="http://schemas.microsoft.com/office/drawing/2014/main" id="{715A7A26-0AAD-4B5E-B62D-16A2EB5B0D6D}"/>
              </a:ext>
            </a:extLst>
          </p:cNvPr>
          <p:cNvSpPr txBox="1">
            <a:spLocks/>
          </p:cNvSpPr>
          <p:nvPr/>
        </p:nvSpPr>
        <p:spPr>
          <a:xfrm>
            <a:off x="6942984"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Berlin Sans FB Dem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smtClean="0">
                <a:solidFill>
                  <a:schemeClr val="tx1"/>
                </a:solidFill>
              </a:rPr>
              <a:pPr/>
              <a:t>68</a:t>
            </a:fld>
            <a:endParaRPr lang="it-IT" sz="1800" dirty="0">
              <a:solidFill>
                <a:schemeClr val="tx1"/>
              </a:solidFill>
            </a:endParaRPr>
          </a:p>
        </p:txBody>
      </p:sp>
    </p:spTree>
    <p:extLst>
      <p:ext uri="{BB962C8B-B14F-4D97-AF65-F5344CB8AC3E}">
        <p14:creationId xmlns:p14="http://schemas.microsoft.com/office/powerpoint/2010/main" val="36772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print">
            <a:duotone>
              <a:schemeClr val="bg2">
                <a:shade val="45000"/>
                <a:satMod val="135000"/>
              </a:schemeClr>
              <a:prstClr val="white"/>
            </a:duotone>
          </a:blip>
          <a:srcRect l="2417" t="4225" r="71807" b="60564"/>
          <a:stretch>
            <a:fillRect/>
          </a:stretch>
        </p:blipFill>
        <p:spPr bwMode="auto">
          <a:xfrm>
            <a:off x="1466751" y="541876"/>
            <a:ext cx="6048623" cy="4725487"/>
          </a:xfrm>
          <a:prstGeom prst="rect">
            <a:avLst/>
          </a:prstGeom>
          <a:noFill/>
          <a:ln w="9525">
            <a:noFill/>
            <a:miter lim="800000"/>
            <a:headEnd/>
            <a:tailEnd/>
          </a:ln>
        </p:spPr>
      </p:pic>
      <p:sp>
        <p:nvSpPr>
          <p:cNvPr id="7" name="Rectangle 1"/>
          <p:cNvSpPr>
            <a:spLocks noChangeArrowheads="1"/>
          </p:cNvSpPr>
          <p:nvPr/>
        </p:nvSpPr>
        <p:spPr bwMode="auto">
          <a:xfrm>
            <a:off x="286922" y="2904620"/>
            <a:ext cx="8570155" cy="707886"/>
          </a:xfrm>
          <a:prstGeom prst="rect">
            <a:avLst/>
          </a:prstGeom>
          <a:noFill/>
          <a:ln w="9525">
            <a:noFill/>
            <a:miter lim="800000"/>
            <a:headEnd/>
            <a:tailEnd/>
          </a:ln>
          <a:effectLst/>
        </p:spPr>
        <p:txBody>
          <a:bodyPr wrap="square" anchor="ctr">
            <a:spAutoFit/>
          </a:bodyPr>
          <a:lstStyle/>
          <a:p>
            <a:pPr algn="ctr" fontAlgn="auto">
              <a:spcBef>
                <a:spcPts val="0"/>
              </a:spcBef>
              <a:spcAft>
                <a:spcPts val="0"/>
              </a:spcAft>
              <a:tabLst>
                <a:tab pos="3060700" algn="ctr"/>
                <a:tab pos="6119813" algn="r"/>
              </a:tabLst>
              <a:defRPr/>
            </a:pPr>
            <a:r>
              <a:rPr lang="it-IT" sz="4000" b="1" dirty="0">
                <a:solidFill>
                  <a:schemeClr val="bg1">
                    <a:lumMod val="50000"/>
                  </a:schemeClr>
                </a:solidFill>
                <a:latin typeface="Arial" pitchFamily="34" charset="0"/>
                <a:ea typeface="Calibri" pitchFamily="34" charset="0"/>
                <a:cs typeface="Times New Roman" pitchFamily="18" charset="0"/>
              </a:rPr>
              <a:t>Neuromarketing</a:t>
            </a:r>
            <a:endParaRPr lang="en-US" sz="4000" b="1" dirty="0">
              <a:solidFill>
                <a:schemeClr val="bg1">
                  <a:lumMod val="50000"/>
                </a:schemeClr>
              </a:solidFill>
              <a:latin typeface="Arial" pitchFamily="34" charset="0"/>
              <a:ea typeface="Calibri" pitchFamily="34" charset="0"/>
              <a:cs typeface="Times New Roman" pitchFamily="18" charset="0"/>
            </a:endParaRPr>
          </a:p>
        </p:txBody>
      </p:sp>
      <p:sp>
        <p:nvSpPr>
          <p:cNvPr id="6" name="Rettangolo 5"/>
          <p:cNvSpPr/>
          <p:nvPr/>
        </p:nvSpPr>
        <p:spPr>
          <a:xfrm>
            <a:off x="3347864" y="6381328"/>
            <a:ext cx="2376264" cy="404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oup 1"/>
          <p:cNvGrpSpPr>
            <a:grpSpLocks/>
          </p:cNvGrpSpPr>
          <p:nvPr/>
        </p:nvGrpSpPr>
        <p:grpSpPr bwMode="auto">
          <a:xfrm rot="5400000">
            <a:off x="4525169" y="2251869"/>
            <a:ext cx="73025" cy="8907463"/>
            <a:chOff x="0" y="0"/>
            <a:chExt cx="716" cy="16353"/>
          </a:xfrm>
        </p:grpSpPr>
        <p:grpSp>
          <p:nvGrpSpPr>
            <p:cNvPr id="3" name="Group 2"/>
            <p:cNvGrpSpPr>
              <a:grpSpLocks/>
            </p:cNvGrpSpPr>
            <p:nvPr/>
          </p:nvGrpSpPr>
          <p:grpSpPr bwMode="auto">
            <a:xfrm>
              <a:off x="0" y="0"/>
              <a:ext cx="716" cy="16353"/>
              <a:chOff x="0" y="0"/>
              <a:chExt cx="716" cy="16353"/>
            </a:xfrm>
          </p:grpSpPr>
          <p:sp>
            <p:nvSpPr>
              <p:cNvPr id="12"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Segnaposto numero diapositiva 12"/>
          <p:cNvSpPr txBox="1">
            <a:spLocks/>
          </p:cNvSpPr>
          <p:nvPr/>
        </p:nvSpPr>
        <p:spPr>
          <a:xfrm>
            <a:off x="3347864" y="1669367"/>
            <a:ext cx="2628292" cy="1008112"/>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lang="it-IT" sz="9600" dirty="0">
                <a:solidFill>
                  <a:schemeClr val="accent6">
                    <a:lumMod val="75000"/>
                  </a:schemeClr>
                </a:solidFill>
                <a:latin typeface="Berlin Sans FB Demi" pitchFamily="34" charset="0"/>
              </a:rPr>
              <a:t>4</a:t>
            </a:r>
            <a:r>
              <a:rPr kumimoji="0" lang="it-IT" sz="9600" b="1" i="0" u="none" strike="noStrike" kern="1200" cap="none" spc="0" normalizeH="0" baseline="0" noProof="0" dirty="0">
                <a:ln>
                  <a:noFill/>
                </a:ln>
                <a:solidFill>
                  <a:schemeClr val="accent6">
                    <a:lumMod val="60000"/>
                    <a:lumOff val="40000"/>
                  </a:schemeClr>
                </a:solidFill>
                <a:effectLst/>
                <a:uLnTx/>
                <a:uFillTx/>
                <a:latin typeface="Berlin Sans FB Demi" pitchFamily="34" charset="0"/>
                <a:ea typeface="+mn-ea"/>
                <a:cs typeface="+mn-cs"/>
              </a:rPr>
              <a:t>.</a:t>
            </a:r>
            <a:r>
              <a:rPr lang="it-IT" sz="7200" b="1" noProof="0" dirty="0">
                <a:solidFill>
                  <a:schemeClr val="accent6">
                    <a:lumMod val="60000"/>
                    <a:lumOff val="40000"/>
                  </a:schemeClr>
                </a:solidFill>
                <a:latin typeface="Berlin Sans FB Demi" pitchFamily="34" charset="0"/>
              </a:rPr>
              <a:t>3.4</a:t>
            </a:r>
            <a:endParaRPr kumimoji="0" lang="it-IT" sz="7200" b="1" i="0" u="none" strike="noStrike" kern="1200" cap="none" spc="0" normalizeH="0" baseline="0" noProof="0" dirty="0">
              <a:ln>
                <a:noFill/>
              </a:ln>
              <a:solidFill>
                <a:schemeClr val="accent6">
                  <a:lumMod val="60000"/>
                  <a:lumOff val="40000"/>
                </a:schemeClr>
              </a:solidFill>
              <a:effectLst/>
              <a:uLnTx/>
              <a:uFillTx/>
              <a:latin typeface="Berlin Sans FB Demi" pitchFamily="34" charset="0"/>
              <a:ea typeface="+mn-ea"/>
              <a:cs typeface="+mn-cs"/>
            </a:endParaRPr>
          </a:p>
        </p:txBody>
      </p:sp>
      <p:sp>
        <p:nvSpPr>
          <p:cNvPr id="11" name="Segnaposto numero diapositiva 12"/>
          <p:cNvSpPr>
            <a:spLocks noGrp="1"/>
          </p:cNvSpPr>
          <p:nvPr>
            <p:ph type="sldNum" sz="quarter" idx="4294967295"/>
          </p:nvPr>
        </p:nvSpPr>
        <p:spPr>
          <a:xfrm>
            <a:off x="6902896" y="6304235"/>
            <a:ext cx="2133600" cy="365125"/>
          </a:xfrm>
          <a:prstGeom prst="rect">
            <a:avLst/>
          </a:prstGeom>
        </p:spPr>
        <p:txBody>
          <a:bodyPr vert="horz" lIns="91440" tIns="45720" rIns="91440" bIns="45720" rtlCol="0" anchor="ctr"/>
          <a:lstStyle/>
          <a:p>
            <a:pPr algn="r"/>
            <a:fld id="{B007B441-5312-499D-93C3-6E37886527FA}" type="slidenum">
              <a:rPr lang="it-IT" sz="1600" b="1" smtClean="0">
                <a:solidFill>
                  <a:schemeClr val="tx1"/>
                </a:solidFill>
                <a:latin typeface="Berlin Sans FB" panose="020E0602020502020306" pitchFamily="34" charset="0"/>
              </a:rPr>
              <a:pPr algn="r"/>
              <a:t>69</a:t>
            </a:fld>
            <a:endParaRPr lang="it-IT" sz="1600" b="1" dirty="0">
              <a:solidFill>
                <a:schemeClr val="tx1"/>
              </a:solidFill>
              <a:latin typeface="Berlin Sans FB" panose="020E0602020502020306" pitchFamily="34" charset="0"/>
            </a:endParaRPr>
          </a:p>
        </p:txBody>
      </p:sp>
      <p:cxnSp>
        <p:nvCxnSpPr>
          <p:cNvPr id="15" name="Connettore 1 14"/>
          <p:cNvCxnSpPr/>
          <p:nvPr/>
        </p:nvCxnSpPr>
        <p:spPr>
          <a:xfrm>
            <a:off x="2915951" y="4005064"/>
            <a:ext cx="3240088"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96736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3FF39DA3-D569-4998-9CC8-C11629F7644D}"/>
              </a:ext>
            </a:extLst>
          </p:cNvPr>
          <p:cNvPicPr>
            <a:picLocks noChangeAspect="1"/>
          </p:cNvPicPr>
          <p:nvPr/>
        </p:nvPicPr>
        <p:blipFill>
          <a:blip r:embed="rId2"/>
          <a:stretch>
            <a:fillRect/>
          </a:stretch>
        </p:blipFill>
        <p:spPr>
          <a:xfrm rot="20440962">
            <a:off x="1731591" y="2969598"/>
            <a:ext cx="1619599" cy="1785712"/>
          </a:xfrm>
          <a:prstGeom prst="rect">
            <a:avLst/>
          </a:prstGeom>
        </p:spPr>
      </p:pic>
      <p:sp>
        <p:nvSpPr>
          <p:cNvPr id="68632" name="Text Box 24"/>
          <p:cNvSpPr txBox="1">
            <a:spLocks noChangeArrowheads="1"/>
          </p:cNvSpPr>
          <p:nvPr/>
        </p:nvSpPr>
        <p:spPr bwMode="auto">
          <a:xfrm>
            <a:off x="2541389" y="5023843"/>
            <a:ext cx="4582716" cy="35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hangingPunct="1">
              <a:spcBef>
                <a:spcPct val="50000"/>
              </a:spcBef>
            </a:pPr>
            <a:endParaRPr lang="it-IT" altLang="it-IT" sz="675">
              <a:solidFill>
                <a:prstClr val="white"/>
              </a:solidFill>
              <a:latin typeface="Arial" panose="020B0604020202020204" pitchFamily="34" charset="0"/>
              <a:cs typeface="Arial" panose="020B0604020202020204" pitchFamily="34" charset="0"/>
            </a:endParaRPr>
          </a:p>
          <a:p>
            <a:pPr algn="r" eaLnBrk="1" hangingPunct="1">
              <a:spcBef>
                <a:spcPct val="50000"/>
              </a:spcBef>
            </a:pPr>
            <a:r>
              <a:rPr lang="it-IT" altLang="it-IT" sz="675">
                <a:solidFill>
                  <a:prstClr val="white"/>
                </a:solidFill>
                <a:latin typeface="Arial" panose="020B0604020202020204" pitchFamily="34" charset="0"/>
                <a:cs typeface="Arial" panose="020B0604020202020204" pitchFamily="34" charset="0"/>
              </a:rPr>
              <a:t>Fonte: Valdani E., Busacca B., </a:t>
            </a:r>
            <a:r>
              <a:rPr lang="it-IT" altLang="it-IT" sz="675" i="1">
                <a:solidFill>
                  <a:prstClr val="white"/>
                </a:solidFill>
                <a:latin typeface="Arial" panose="020B0604020202020204" pitchFamily="34" charset="0"/>
                <a:cs typeface="Arial" panose="020B0604020202020204" pitchFamily="34" charset="0"/>
              </a:rPr>
              <a:t>Micro &amp; Macro Marketing</a:t>
            </a:r>
            <a:r>
              <a:rPr lang="it-IT" altLang="it-IT" sz="675">
                <a:solidFill>
                  <a:prstClr val="white"/>
                </a:solidFill>
                <a:latin typeface="Arial" panose="020B0604020202020204" pitchFamily="34" charset="0"/>
                <a:cs typeface="Arial" panose="020B0604020202020204" pitchFamily="34" charset="0"/>
              </a:rPr>
              <a:t>, 3/95.</a:t>
            </a:r>
          </a:p>
        </p:txBody>
      </p:sp>
      <p:sp>
        <p:nvSpPr>
          <p:cNvPr id="4" name="CasellaDiTesto 3"/>
          <p:cNvSpPr txBox="1"/>
          <p:nvPr/>
        </p:nvSpPr>
        <p:spPr>
          <a:xfrm>
            <a:off x="1551802" y="1451918"/>
            <a:ext cx="6110436" cy="923330"/>
          </a:xfrm>
          <a:prstGeom prst="rect">
            <a:avLst/>
          </a:prstGeom>
          <a:noFill/>
        </p:spPr>
        <p:txBody>
          <a:bodyPr wrap="square" rtlCol="0">
            <a:spAutoFit/>
          </a:bodyPr>
          <a:lstStyle/>
          <a:p>
            <a:pPr algn="just"/>
            <a:r>
              <a:rPr lang="en-GB" dirty="0">
                <a:solidFill>
                  <a:prstClr val="black"/>
                </a:solidFill>
                <a:latin typeface="Calibri"/>
                <a:cs typeface="Times New Roman" panose="02020603050405020304" pitchFamily="18" charset="0"/>
              </a:rPr>
              <a:t>In line with a </a:t>
            </a:r>
            <a:r>
              <a:rPr lang="en-GB"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relational optic </a:t>
            </a:r>
            <a:r>
              <a:rPr lang="en-GB" dirty="0">
                <a:solidFill>
                  <a:prstClr val="black"/>
                </a:solidFill>
                <a:latin typeface="Calibri"/>
                <a:cs typeface="Times New Roman" panose="02020603050405020304" pitchFamily="18" charset="0"/>
              </a:rPr>
              <a:t>of business performance, network theories consider actors as:</a:t>
            </a:r>
          </a:p>
          <a:p>
            <a:pPr algn="just"/>
            <a:r>
              <a:rPr lang="en-GB" dirty="0">
                <a:solidFill>
                  <a:prstClr val="black"/>
                </a:solidFill>
                <a:latin typeface="Calibri"/>
                <a:cs typeface="Times New Roman" panose="02020603050405020304" pitchFamily="18" charset="0"/>
              </a:rPr>
              <a:t>  </a:t>
            </a:r>
            <a:endParaRPr lang="it-IT" dirty="0">
              <a:solidFill>
                <a:prstClr val="black"/>
              </a:solidFill>
              <a:latin typeface="Calibri"/>
              <a:cs typeface="Times New Roman" panose="02020603050405020304" pitchFamily="18" charset="0"/>
            </a:endParaRPr>
          </a:p>
        </p:txBody>
      </p:sp>
      <p:sp>
        <p:nvSpPr>
          <p:cNvPr id="5" name="Rettangolo 4"/>
          <p:cNvSpPr/>
          <p:nvPr/>
        </p:nvSpPr>
        <p:spPr>
          <a:xfrm>
            <a:off x="3653898" y="5643246"/>
            <a:ext cx="1782198" cy="303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prstClr val="white"/>
              </a:solidFill>
              <a:latin typeface="Calibri"/>
            </a:endParaRPr>
          </a:p>
        </p:txBody>
      </p:sp>
      <p:grpSp>
        <p:nvGrpSpPr>
          <p:cNvPr id="7" name="Group 1"/>
          <p:cNvGrpSpPr>
            <a:grpSpLocks/>
          </p:cNvGrpSpPr>
          <p:nvPr/>
        </p:nvGrpSpPr>
        <p:grpSpPr bwMode="auto">
          <a:xfrm rot="5400000">
            <a:off x="4494393" y="2688313"/>
            <a:ext cx="101207" cy="7704121"/>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10" name="Segnaposto numero diapositiva 3"/>
          <p:cNvSpPr>
            <a:spLocks noGrp="1"/>
          </p:cNvSpPr>
          <p:nvPr>
            <p:ph type="sldNum" sz="quarter" idx="12"/>
          </p:nvPr>
        </p:nvSpPr>
        <p:spPr>
          <a:xfrm>
            <a:off x="6796857" y="6061472"/>
            <a:ext cx="1600200" cy="273844"/>
          </a:xfrm>
        </p:spPr>
        <p:txBody>
          <a:bodyPr/>
          <a:lstStyle/>
          <a:p>
            <a:fld id="{B007B441-5312-499D-93C3-6E37886527FA}" type="slidenum">
              <a:rPr lang="it-IT" sz="1800">
                <a:solidFill>
                  <a:prstClr val="black"/>
                </a:solidFill>
              </a:rPr>
              <a:pPr/>
              <a:t>7</a:t>
            </a:fld>
            <a:endParaRPr lang="it-IT" sz="1800" dirty="0">
              <a:solidFill>
                <a:prstClr val="black"/>
              </a:solidFill>
            </a:endParaRPr>
          </a:p>
        </p:txBody>
      </p:sp>
      <p:sp>
        <p:nvSpPr>
          <p:cNvPr id="11" name="Titolo 2"/>
          <p:cNvSpPr>
            <a:spLocks noGrp="1"/>
          </p:cNvSpPr>
          <p:nvPr>
            <p:ph type="title"/>
          </p:nvPr>
        </p:nvSpPr>
        <p:spPr>
          <a:xfrm>
            <a:off x="1508736" y="327284"/>
            <a:ext cx="6172200" cy="857250"/>
          </a:xfrm>
        </p:spPr>
        <p:txBody>
          <a:bodyPr>
            <a:normAutofit/>
          </a:bodyPr>
          <a:lstStyle/>
          <a:p>
            <a:r>
              <a:rPr lang="it-IT" sz="4000" b="1" dirty="0">
                <a:solidFill>
                  <a:schemeClr val="bg1">
                    <a:lumMod val="75000"/>
                  </a:schemeClr>
                </a:solidFill>
                <a:cs typeface="Times New Roman" panose="02020603050405020304" pitchFamily="18" charset="0"/>
              </a:rPr>
              <a:t>Service</a:t>
            </a:r>
            <a:r>
              <a:rPr lang="it-IT" sz="4000" b="1" dirty="0">
                <a:solidFill>
                  <a:schemeClr val="tx2">
                    <a:lumMod val="50000"/>
                    <a:lumOff val="50000"/>
                  </a:schemeClr>
                </a:solidFill>
                <a:cs typeface="Times New Roman" panose="02020603050405020304" pitchFamily="18" charset="0"/>
              </a:rPr>
              <a:t> </a:t>
            </a:r>
            <a:r>
              <a:rPr lang="it-IT" sz="4000" b="1" dirty="0">
                <a:solidFill>
                  <a:schemeClr val="accent6">
                    <a:lumMod val="60000"/>
                    <a:lumOff val="40000"/>
                  </a:schemeClr>
                </a:solidFill>
                <a:cs typeface="Times New Roman" panose="02020603050405020304" pitchFamily="18" charset="0"/>
              </a:rPr>
              <a:t>Networks</a:t>
            </a:r>
          </a:p>
        </p:txBody>
      </p:sp>
      <p:sp>
        <p:nvSpPr>
          <p:cNvPr id="2" name="Rettangolo 1">
            <a:extLst>
              <a:ext uri="{FF2B5EF4-FFF2-40B4-BE49-F238E27FC236}">
                <a16:creationId xmlns:a16="http://schemas.microsoft.com/office/drawing/2014/main" id="{3AB99B7B-461B-49B7-9A9F-D93744B0B86A}"/>
              </a:ext>
            </a:extLst>
          </p:cNvPr>
          <p:cNvSpPr/>
          <p:nvPr/>
        </p:nvSpPr>
        <p:spPr>
          <a:xfrm>
            <a:off x="1551802" y="4916462"/>
            <a:ext cx="6086309" cy="923330"/>
          </a:xfrm>
          <a:prstGeom prst="rect">
            <a:avLst/>
          </a:prstGeom>
        </p:spPr>
        <p:txBody>
          <a:bodyPr wrap="square">
            <a:spAutoFit/>
          </a:bodyPr>
          <a:lstStyle/>
          <a:p>
            <a:pPr algn="just"/>
            <a:r>
              <a:rPr lang="en-US" dirty="0">
                <a:solidFill>
                  <a:prstClr val="black"/>
                </a:solidFill>
                <a:latin typeface="Calibri"/>
                <a:cs typeface="Times New Roman" panose="02020603050405020304" pitchFamily="18" charset="0"/>
              </a:rPr>
              <a:t>System’s relationships lead business actors </a:t>
            </a:r>
            <a:r>
              <a:rPr lang="en-GB" dirty="0">
                <a:solidFill>
                  <a:prstClr val="black"/>
                </a:solidFill>
                <a:latin typeface="Calibri"/>
                <a:cs typeface="Times New Roman" panose="02020603050405020304" pitchFamily="18" charset="0"/>
              </a:rPr>
              <a:t>to a necessary </a:t>
            </a:r>
            <a:r>
              <a:rPr lang="en-GB"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mutual </a:t>
            </a:r>
            <a:r>
              <a:rPr lang="en-GB" dirty="0">
                <a:solidFill>
                  <a:prstClr val="black"/>
                </a:solidFill>
                <a:latin typeface="Calibri"/>
                <a:cs typeface="Times New Roman" panose="02020603050405020304" pitchFamily="18" charset="0"/>
              </a:rPr>
              <a:t>satisfaction for the attainment of value co-creation and </a:t>
            </a:r>
            <a:r>
              <a:rPr lang="en-GB" b="1" dirty="0">
                <a:solidFill>
                  <a:prstClr val="black"/>
                </a:solidFill>
                <a:latin typeface="Calibri"/>
                <a:cs typeface="Times New Roman" panose="02020603050405020304" pitchFamily="18" charset="0"/>
              </a:rPr>
              <a:t>competitiveness</a:t>
            </a:r>
            <a:r>
              <a:rPr lang="en-GB" dirty="0">
                <a:solidFill>
                  <a:prstClr val="black"/>
                </a:solidFill>
                <a:latin typeface="Calibri"/>
                <a:cs typeface="Times New Roman" panose="02020603050405020304" pitchFamily="18" charset="0"/>
              </a:rPr>
              <a:t>.</a:t>
            </a:r>
            <a:endParaRPr lang="it-IT" dirty="0">
              <a:solidFill>
                <a:prstClr val="black"/>
              </a:solidFill>
              <a:latin typeface="Calibri"/>
            </a:endParaRPr>
          </a:p>
        </p:txBody>
      </p:sp>
      <p:sp>
        <p:nvSpPr>
          <p:cNvPr id="12" name="Rettangolo 11">
            <a:extLst>
              <a:ext uri="{FF2B5EF4-FFF2-40B4-BE49-F238E27FC236}">
                <a16:creationId xmlns:a16="http://schemas.microsoft.com/office/drawing/2014/main" id="{E87857C2-88CE-4F08-9767-75F524D1C652}"/>
              </a:ext>
            </a:extLst>
          </p:cNvPr>
          <p:cNvSpPr/>
          <p:nvPr/>
        </p:nvSpPr>
        <p:spPr>
          <a:xfrm>
            <a:off x="2541389" y="3207144"/>
            <a:ext cx="4106894" cy="369332"/>
          </a:xfrm>
          <a:prstGeom prst="rect">
            <a:avLst/>
          </a:prstGeom>
        </p:spPr>
        <p:txBody>
          <a:bodyPr wrap="none">
            <a:spAutoFit/>
          </a:bodyPr>
          <a:lstStyle/>
          <a:p>
            <a:r>
              <a:rPr lang="en-GB" b="1" dirty="0">
                <a:solidFill>
                  <a:prstClr val="black"/>
                </a:solidFill>
                <a:latin typeface="Calibri"/>
                <a:cs typeface="Times New Roman" panose="02020603050405020304" pitchFamily="18" charset="0"/>
              </a:rPr>
              <a:t>enabling</a:t>
            </a:r>
            <a:r>
              <a:rPr lang="en-GB" dirty="0">
                <a:solidFill>
                  <a:prstClr val="black"/>
                </a:solidFill>
                <a:latin typeface="Calibri"/>
                <a:cs typeface="Times New Roman" panose="02020603050405020304" pitchFamily="18" charset="0"/>
              </a:rPr>
              <a:t> reticular/networked interactions</a:t>
            </a:r>
            <a:endParaRPr lang="it-IT" dirty="0">
              <a:solidFill>
                <a:prstClr val="black"/>
              </a:solidFill>
              <a:latin typeface="Calibri"/>
            </a:endParaRPr>
          </a:p>
        </p:txBody>
      </p:sp>
      <p:sp>
        <p:nvSpPr>
          <p:cNvPr id="13" name="Rettangolo 12">
            <a:extLst>
              <a:ext uri="{FF2B5EF4-FFF2-40B4-BE49-F238E27FC236}">
                <a16:creationId xmlns:a16="http://schemas.microsoft.com/office/drawing/2014/main" id="{9680B378-7E82-40F1-A5ED-8E325AD41664}"/>
              </a:ext>
            </a:extLst>
          </p:cNvPr>
          <p:cNvSpPr/>
          <p:nvPr/>
        </p:nvSpPr>
        <p:spPr>
          <a:xfrm>
            <a:off x="3721596" y="3699010"/>
            <a:ext cx="4059765" cy="646331"/>
          </a:xfrm>
          <a:prstGeom prst="rect">
            <a:avLst/>
          </a:prstGeom>
        </p:spPr>
        <p:txBody>
          <a:bodyPr wrap="square">
            <a:spAutoFit/>
          </a:bodyPr>
          <a:lstStyle/>
          <a:p>
            <a:r>
              <a:rPr lang="en-GB" dirty="0">
                <a:solidFill>
                  <a:prstClr val="black"/>
                </a:solidFill>
                <a:latin typeface="Calibri"/>
                <a:cs typeface="Times New Roman" panose="02020603050405020304" pitchFamily="18" charset="0"/>
              </a:rPr>
              <a:t>embedding organizations and their activities in many-to-many </a:t>
            </a:r>
            <a:r>
              <a:rPr lang="en-GB" b="1" dirty="0">
                <a:solidFill>
                  <a:prstClr val="black"/>
                </a:solidFill>
                <a:latin typeface="Calibri"/>
                <a:cs typeface="Times New Roman" panose="02020603050405020304" pitchFamily="18" charset="0"/>
              </a:rPr>
              <a:t>relationships</a:t>
            </a:r>
            <a:endParaRPr lang="it-IT" dirty="0">
              <a:solidFill>
                <a:prstClr val="black"/>
              </a:solidFill>
              <a:latin typeface="Calibri"/>
            </a:endParaRPr>
          </a:p>
        </p:txBody>
      </p:sp>
      <p:sp>
        <p:nvSpPr>
          <p:cNvPr id="14" name="Rettangolo 13">
            <a:extLst>
              <a:ext uri="{FF2B5EF4-FFF2-40B4-BE49-F238E27FC236}">
                <a16:creationId xmlns:a16="http://schemas.microsoft.com/office/drawing/2014/main" id="{1E28BEEB-9D1F-481B-8F78-68CE5E3ED2F1}"/>
              </a:ext>
            </a:extLst>
          </p:cNvPr>
          <p:cNvSpPr/>
          <p:nvPr/>
        </p:nvSpPr>
        <p:spPr>
          <a:xfrm>
            <a:off x="1589895" y="2723667"/>
            <a:ext cx="3820790" cy="369332"/>
          </a:xfrm>
          <a:prstGeom prst="rect">
            <a:avLst/>
          </a:prstGeom>
        </p:spPr>
        <p:txBody>
          <a:bodyPr wrap="none">
            <a:spAutoFit/>
          </a:bodyPr>
          <a:lstStyle/>
          <a:p>
            <a:pPr algn="just"/>
            <a:r>
              <a:rPr lang="en-GB" b="1" dirty="0">
                <a:solidFill>
                  <a:prstClr val="black"/>
                </a:solidFill>
                <a:latin typeface="Calibri"/>
                <a:cs typeface="Times New Roman" panose="02020603050405020304" pitchFamily="18" charset="0"/>
              </a:rPr>
              <a:t>dynamic</a:t>
            </a:r>
            <a:r>
              <a:rPr lang="en-GB" dirty="0">
                <a:solidFill>
                  <a:prstClr val="black"/>
                </a:solidFill>
                <a:latin typeface="Calibri"/>
                <a:cs typeface="Times New Roman" panose="02020603050405020304" pitchFamily="18" charset="0"/>
              </a:rPr>
              <a:t>, operant and active </a:t>
            </a:r>
            <a:r>
              <a:rPr lang="en-GB" dirty="0">
                <a:solidFill>
                  <a:prstClr val="black"/>
                </a:solidFill>
                <a:effectLst>
                  <a:outerShdw blurRad="38100" dist="38100" dir="2700000" algn="tl">
                    <a:srgbClr val="000000">
                      <a:alpha val="43137"/>
                    </a:srgbClr>
                  </a:outerShdw>
                </a:effectLst>
                <a:latin typeface="Calibri"/>
                <a:cs typeface="Times New Roman" panose="02020603050405020304" pitchFamily="18" charset="0"/>
              </a:rPr>
              <a:t>resources</a:t>
            </a:r>
          </a:p>
        </p:txBody>
      </p:sp>
    </p:spTree>
    <p:extLst>
      <p:ext uri="{BB962C8B-B14F-4D97-AF65-F5344CB8AC3E}">
        <p14:creationId xmlns:p14="http://schemas.microsoft.com/office/powerpoint/2010/main" val="47493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9"/>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9"/>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p:cNvGrpSpPr>
            <a:grpSpLocks/>
          </p:cNvGrpSpPr>
          <p:nvPr/>
        </p:nvGrpSpPr>
        <p:grpSpPr bwMode="auto">
          <a:xfrm rot="5400000">
            <a:off x="4538821" y="2310496"/>
            <a:ext cx="45719"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Titolo 1"/>
          <p:cNvSpPr>
            <a:spLocks noGrp="1"/>
          </p:cNvSpPr>
          <p:nvPr>
            <p:ph type="title"/>
          </p:nvPr>
        </p:nvSpPr>
        <p:spPr>
          <a:xfrm>
            <a:off x="35496" y="188640"/>
            <a:ext cx="9041088" cy="811126"/>
          </a:xfrm>
        </p:spPr>
        <p:txBody>
          <a:bodyPr>
            <a:noAutofit/>
          </a:bodyPr>
          <a:lstStyle/>
          <a:p>
            <a:r>
              <a:rPr lang="en-US" b="1" dirty="0">
                <a:solidFill>
                  <a:schemeClr val="bg1">
                    <a:lumMod val="75000"/>
                  </a:schemeClr>
                </a:solidFill>
                <a:cs typeface="Times New Roman" pitchFamily="18" charset="0"/>
              </a:rPr>
              <a:t>Neuro</a:t>
            </a:r>
            <a:r>
              <a:rPr lang="en-US" b="1" dirty="0">
                <a:solidFill>
                  <a:schemeClr val="accent6">
                    <a:lumMod val="60000"/>
                    <a:lumOff val="40000"/>
                  </a:schemeClr>
                </a:solidFill>
                <a:cs typeface="Times New Roman" pitchFamily="18" charset="0"/>
              </a:rPr>
              <a:t>marketing</a:t>
            </a:r>
            <a:endParaRPr lang="it-IT" b="1" dirty="0">
              <a:solidFill>
                <a:schemeClr val="accent6">
                  <a:lumMod val="60000"/>
                  <a:lumOff val="40000"/>
                </a:schemeClr>
              </a:solidFill>
              <a:cs typeface="Times New Roman" pitchFamily="18" charset="0"/>
            </a:endParaRPr>
          </a:p>
        </p:txBody>
      </p:sp>
      <p:sp>
        <p:nvSpPr>
          <p:cNvPr id="2" name="Segnaposto contenuto 1"/>
          <p:cNvSpPr>
            <a:spLocks noGrp="1"/>
          </p:cNvSpPr>
          <p:nvPr>
            <p:ph idx="1"/>
          </p:nvPr>
        </p:nvSpPr>
        <p:spPr>
          <a:xfrm>
            <a:off x="338400" y="1210705"/>
            <a:ext cx="8435280" cy="4093915"/>
          </a:xfrm>
        </p:spPr>
        <p:txBody>
          <a:bodyPr>
            <a:noAutofit/>
          </a:bodyPr>
          <a:lstStyle/>
          <a:p>
            <a:pPr marL="0" indent="0" algn="just">
              <a:buNone/>
            </a:pPr>
            <a:r>
              <a:rPr lang="it-IT" sz="2400" dirty="0"/>
              <a:t>Application of </a:t>
            </a:r>
            <a:r>
              <a:rPr lang="it-IT" sz="2400" dirty="0" err="1"/>
              <a:t>neuroscience</a:t>
            </a:r>
            <a:r>
              <a:rPr lang="it-IT" sz="2400" dirty="0"/>
              <a:t> and </a:t>
            </a:r>
            <a:r>
              <a:rPr lang="it-IT" sz="2400" dirty="0" err="1"/>
              <a:t>psychology</a:t>
            </a:r>
            <a:r>
              <a:rPr lang="it-IT" sz="2400" dirty="0"/>
              <a:t> to the </a:t>
            </a:r>
            <a:r>
              <a:rPr lang="it-IT" sz="2400" dirty="0" err="1"/>
              <a:t>analysis</a:t>
            </a:r>
            <a:r>
              <a:rPr lang="it-IT" sz="2400" dirty="0"/>
              <a:t> of users </a:t>
            </a:r>
            <a:r>
              <a:rPr lang="it-IT" sz="2400" dirty="0" err="1"/>
              <a:t>buying</a:t>
            </a:r>
            <a:r>
              <a:rPr lang="it-IT" sz="2400" dirty="0"/>
              <a:t> </a:t>
            </a:r>
            <a:r>
              <a:rPr lang="it-IT" sz="2400" dirty="0" err="1"/>
              <a:t>behaviors</a:t>
            </a:r>
            <a:r>
              <a:rPr lang="it-IT" sz="2400" dirty="0"/>
              <a:t> to </a:t>
            </a:r>
            <a:r>
              <a:rPr lang="it-IT" sz="2400" dirty="0" err="1"/>
              <a:t>detect</a:t>
            </a:r>
            <a:r>
              <a:rPr lang="it-IT" sz="2400" dirty="0"/>
              <a:t> </a:t>
            </a:r>
            <a:r>
              <a:rPr lang="it-IT" sz="2400" b="1" dirty="0" err="1"/>
              <a:t>changes</a:t>
            </a:r>
            <a:r>
              <a:rPr lang="it-IT" sz="2400" dirty="0"/>
              <a:t> in users’ </a:t>
            </a:r>
            <a:r>
              <a:rPr lang="it-IT" sz="2400" dirty="0" err="1"/>
              <a:t>behaviors</a:t>
            </a:r>
            <a:r>
              <a:rPr lang="it-IT" sz="2400" dirty="0"/>
              <a:t> and </a:t>
            </a:r>
            <a:r>
              <a:rPr lang="it-IT" sz="2400" dirty="0" err="1"/>
              <a:t>context</a:t>
            </a:r>
            <a:r>
              <a:rPr lang="it-IT" sz="2400" dirty="0"/>
              <a:t> and </a:t>
            </a:r>
            <a:r>
              <a:rPr lang="it-IT" sz="2400" dirty="0" err="1"/>
              <a:t>value</a:t>
            </a:r>
            <a:endParaRPr lang="it-IT" sz="2400" dirty="0"/>
          </a:p>
          <a:p>
            <a:pPr marL="0" indent="0" algn="just">
              <a:buNone/>
            </a:pPr>
            <a:endParaRPr lang="it-IT" sz="2400" dirty="0"/>
          </a:p>
          <a:p>
            <a:pPr marL="0" indent="0" algn="just">
              <a:buNone/>
            </a:pPr>
            <a:endParaRPr lang="it-IT" sz="2400" dirty="0"/>
          </a:p>
          <a:p>
            <a:pPr marL="0" indent="0" algn="ctr">
              <a:buNone/>
            </a:pPr>
            <a:r>
              <a:rPr lang="it-IT" sz="2400" dirty="0"/>
              <a:t>  «To </a:t>
            </a:r>
            <a:r>
              <a:rPr lang="it-IT" sz="2400" dirty="0" err="1"/>
              <a:t>enter</a:t>
            </a:r>
            <a:r>
              <a:rPr lang="it-IT" sz="2400" dirty="0"/>
              <a:t> users’ minds» (Lee et al., 2007)</a:t>
            </a:r>
          </a:p>
          <a:p>
            <a:pPr marL="0" indent="0" algn="just">
              <a:buNone/>
            </a:pPr>
            <a:endParaRPr lang="it-IT" sz="2400" dirty="0"/>
          </a:p>
          <a:p>
            <a:pPr marL="0" indent="0" algn="just">
              <a:buNone/>
            </a:pPr>
            <a:r>
              <a:rPr lang="it-IT" sz="2400" dirty="0"/>
              <a:t>                                   </a:t>
            </a:r>
          </a:p>
          <a:p>
            <a:pPr marL="0" indent="0" algn="just">
              <a:buNone/>
            </a:pPr>
            <a:r>
              <a:rPr lang="it-IT" sz="2400" dirty="0"/>
              <a:t>                                   </a:t>
            </a:r>
            <a:r>
              <a:rPr lang="it-IT" sz="2400" dirty="0" err="1"/>
              <a:t>Interdisciplinarity</a:t>
            </a:r>
            <a:r>
              <a:rPr lang="it-IT" sz="2400" dirty="0"/>
              <a:t>: </a:t>
            </a:r>
          </a:p>
          <a:p>
            <a:pPr marL="0" indent="0" algn="just">
              <a:buNone/>
            </a:pPr>
            <a:r>
              <a:rPr lang="it-IT" sz="2400" dirty="0"/>
              <a:t>                                   medicine/ </a:t>
            </a:r>
            <a:r>
              <a:rPr lang="it-IT" sz="2400" dirty="0" err="1"/>
              <a:t>behavioral</a:t>
            </a:r>
            <a:r>
              <a:rPr lang="it-IT" sz="2400" dirty="0"/>
              <a:t> economy</a:t>
            </a:r>
          </a:p>
        </p:txBody>
      </p:sp>
      <p:pic>
        <p:nvPicPr>
          <p:cNvPr id="3" name="Immagine 2"/>
          <p:cNvPicPr>
            <a:picLocks noChangeAspect="1"/>
          </p:cNvPicPr>
          <p:nvPr/>
        </p:nvPicPr>
        <p:blipFill>
          <a:blip r:embed="rId2"/>
          <a:stretch>
            <a:fillRect/>
          </a:stretch>
        </p:blipFill>
        <p:spPr>
          <a:xfrm>
            <a:off x="539552" y="3866913"/>
            <a:ext cx="1969179" cy="2298391"/>
          </a:xfrm>
          <a:prstGeom prst="rect">
            <a:avLst/>
          </a:prstGeom>
        </p:spPr>
      </p:pic>
      <p:sp>
        <p:nvSpPr>
          <p:cNvPr id="11" name="Segnaposto numero diapositiva 3">
            <a:extLst>
              <a:ext uri="{FF2B5EF4-FFF2-40B4-BE49-F238E27FC236}">
                <a16:creationId xmlns:a16="http://schemas.microsoft.com/office/drawing/2014/main" id="{E42458CF-6084-4DF1-BCBF-2BD408589400}"/>
              </a:ext>
            </a:extLst>
          </p:cNvPr>
          <p:cNvSpPr txBox="1">
            <a:spLocks/>
          </p:cNvSpPr>
          <p:nvPr/>
        </p:nvSpPr>
        <p:spPr>
          <a:xfrm>
            <a:off x="6942984"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Berlin Sans FB Dem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smtClean="0">
                <a:solidFill>
                  <a:schemeClr val="tx1"/>
                </a:solidFill>
              </a:rPr>
              <a:pPr/>
              <a:t>70</a:t>
            </a:fld>
            <a:endParaRPr lang="it-IT" sz="1800" dirty="0">
              <a:solidFill>
                <a:schemeClr val="tx1"/>
              </a:solidFill>
            </a:endParaRPr>
          </a:p>
        </p:txBody>
      </p:sp>
    </p:spTree>
    <p:extLst>
      <p:ext uri="{BB962C8B-B14F-4D97-AF65-F5344CB8AC3E}">
        <p14:creationId xmlns:p14="http://schemas.microsoft.com/office/powerpoint/2010/main" val="3651357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
          <p:cNvGrpSpPr>
            <a:grpSpLocks/>
          </p:cNvGrpSpPr>
          <p:nvPr/>
        </p:nvGrpSpPr>
        <p:grpSpPr bwMode="auto">
          <a:xfrm rot="5400000">
            <a:off x="4538821" y="2310496"/>
            <a:ext cx="45719"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Titolo 1"/>
          <p:cNvSpPr>
            <a:spLocks noGrp="1"/>
          </p:cNvSpPr>
          <p:nvPr>
            <p:ph type="title"/>
          </p:nvPr>
        </p:nvSpPr>
        <p:spPr>
          <a:xfrm>
            <a:off x="41136" y="116632"/>
            <a:ext cx="9041088" cy="811126"/>
          </a:xfrm>
        </p:spPr>
        <p:txBody>
          <a:bodyPr>
            <a:noAutofit/>
          </a:bodyPr>
          <a:lstStyle/>
          <a:p>
            <a:r>
              <a:rPr lang="en-US" b="1" dirty="0">
                <a:solidFill>
                  <a:schemeClr val="bg1">
                    <a:lumMod val="75000"/>
                  </a:schemeClr>
                </a:solidFill>
                <a:cs typeface="Times New Roman" pitchFamily="18" charset="0"/>
              </a:rPr>
              <a:t>Neuro</a:t>
            </a:r>
            <a:r>
              <a:rPr lang="en-US" b="1" dirty="0">
                <a:solidFill>
                  <a:schemeClr val="accent6">
                    <a:lumMod val="60000"/>
                    <a:lumOff val="40000"/>
                  </a:schemeClr>
                </a:solidFill>
                <a:cs typeface="Times New Roman" pitchFamily="18" charset="0"/>
              </a:rPr>
              <a:t>marketing</a:t>
            </a:r>
            <a:endParaRPr lang="it-IT" b="1" dirty="0">
              <a:solidFill>
                <a:schemeClr val="accent6">
                  <a:lumMod val="60000"/>
                  <a:lumOff val="40000"/>
                </a:schemeClr>
              </a:solidFill>
              <a:cs typeface="Times New Roman" pitchFamily="18" charset="0"/>
            </a:endParaRPr>
          </a:p>
        </p:txBody>
      </p:sp>
      <p:sp>
        <p:nvSpPr>
          <p:cNvPr id="2" name="Segnaposto contenuto 1"/>
          <p:cNvSpPr>
            <a:spLocks noGrp="1"/>
          </p:cNvSpPr>
          <p:nvPr>
            <p:ph idx="1"/>
          </p:nvPr>
        </p:nvSpPr>
        <p:spPr>
          <a:xfrm>
            <a:off x="683568" y="999766"/>
            <a:ext cx="7878632" cy="4093915"/>
          </a:xfrm>
        </p:spPr>
        <p:txBody>
          <a:bodyPr>
            <a:noAutofit/>
          </a:bodyPr>
          <a:lstStyle/>
          <a:p>
            <a:pPr marL="0" indent="0" algn="just">
              <a:buNone/>
            </a:pPr>
            <a:r>
              <a:rPr lang="it-IT" sz="2400" b="1" dirty="0"/>
              <a:t>AIMS</a:t>
            </a:r>
            <a:r>
              <a:rPr lang="it-IT" sz="2400" dirty="0"/>
              <a:t>:</a:t>
            </a:r>
          </a:p>
          <a:p>
            <a:pPr algn="just"/>
            <a:r>
              <a:rPr lang="it-IT" sz="2400" dirty="0"/>
              <a:t>To i</a:t>
            </a:r>
            <a:r>
              <a:rPr lang="en-US" sz="2400" dirty="0" err="1"/>
              <a:t>ntercept</a:t>
            </a:r>
            <a:r>
              <a:rPr lang="en-US" sz="2400" dirty="0"/>
              <a:t> and </a:t>
            </a:r>
            <a:r>
              <a:rPr lang="en-US" sz="2400" dirty="0">
                <a:effectLst>
                  <a:outerShdw blurRad="38100" dist="38100" dir="2700000" algn="tl">
                    <a:srgbClr val="000000">
                      <a:alpha val="43137"/>
                    </a:srgbClr>
                  </a:outerShdw>
                </a:effectLst>
              </a:rPr>
              <a:t>predict</a:t>
            </a:r>
            <a:r>
              <a:rPr lang="en-US" sz="2400" dirty="0"/>
              <a:t> consumer behavior (and changes in attitudes and preferences)</a:t>
            </a:r>
          </a:p>
          <a:p>
            <a:pPr algn="just"/>
            <a:endParaRPr lang="en-US" sz="2400" dirty="0"/>
          </a:p>
          <a:p>
            <a:pPr algn="just"/>
            <a:r>
              <a:rPr lang="en-US" sz="2400" dirty="0"/>
              <a:t>To compare the </a:t>
            </a:r>
            <a:r>
              <a:rPr lang="en-US" sz="2400" dirty="0">
                <a:effectLst>
                  <a:outerShdw blurRad="38100" dist="38100" dir="2700000" algn="tl">
                    <a:srgbClr val="000000">
                      <a:alpha val="43137"/>
                    </a:srgbClr>
                  </a:outerShdw>
                </a:effectLst>
              </a:rPr>
              <a:t>brain reactions </a:t>
            </a:r>
            <a:r>
              <a:rPr lang="en-US" sz="2400" dirty="0"/>
              <a:t>of consumers to certain stimuli and emotions</a:t>
            </a:r>
          </a:p>
          <a:p>
            <a:pPr algn="just"/>
            <a:endParaRPr lang="en-US" sz="2400" dirty="0"/>
          </a:p>
          <a:p>
            <a:pPr algn="just"/>
            <a:r>
              <a:rPr lang="en-US" sz="2400" dirty="0"/>
              <a:t>To investigate the brain mechanism that leads consumers to the decision and </a:t>
            </a:r>
            <a:r>
              <a:rPr lang="en-US" sz="2400" dirty="0">
                <a:effectLst>
                  <a:outerShdw blurRad="38100" dist="38100" dir="2700000" algn="tl">
                    <a:srgbClr val="000000">
                      <a:alpha val="43137"/>
                    </a:srgbClr>
                  </a:outerShdw>
                </a:effectLst>
              </a:rPr>
              <a:t>choice</a:t>
            </a:r>
            <a:r>
              <a:rPr lang="en-US" sz="2400" dirty="0"/>
              <a:t> of value proposition</a:t>
            </a:r>
          </a:p>
          <a:p>
            <a:pPr algn="just"/>
            <a:endParaRPr lang="en-US" sz="2400" dirty="0"/>
          </a:p>
          <a:p>
            <a:pPr algn="just"/>
            <a:r>
              <a:rPr lang="en-US" sz="2400" dirty="0"/>
              <a:t>(</a:t>
            </a:r>
            <a:r>
              <a:rPr lang="en-US" sz="2400" dirty="0">
                <a:solidFill>
                  <a:schemeClr val="accent2">
                    <a:lumMod val="75000"/>
                  </a:schemeClr>
                </a:solidFill>
                <a:effectLst>
                  <a:outerShdw blurRad="38100" dist="38100" dir="2700000" algn="tl">
                    <a:srgbClr val="000000">
                      <a:alpha val="43137"/>
                    </a:srgbClr>
                  </a:outerShdw>
                </a:effectLst>
              </a:rPr>
              <a:t>Stimulus- Response</a:t>
            </a:r>
            <a:r>
              <a:rPr lang="en-US" sz="2400" dirty="0"/>
              <a:t>)</a:t>
            </a:r>
            <a:r>
              <a:rPr lang="en-US" sz="2400" dirty="0">
                <a:sym typeface="Wingdings" panose="05000000000000000000" pitchFamily="2" charset="2"/>
              </a:rPr>
              <a:t></a:t>
            </a:r>
            <a:r>
              <a:rPr lang="en-US" sz="2400" dirty="0"/>
              <a:t> To connect specific feelings (affection) and behaviors (frontal lobe activation) performed by consumers with given impulses (vision of commercial)</a:t>
            </a:r>
            <a:endParaRPr lang="it-IT" sz="2400" dirty="0"/>
          </a:p>
          <a:p>
            <a:pPr algn="just"/>
            <a:endParaRPr lang="it-IT" sz="2400" dirty="0"/>
          </a:p>
          <a:p>
            <a:pPr algn="just"/>
            <a:endParaRPr lang="it-IT" sz="2400" dirty="0"/>
          </a:p>
        </p:txBody>
      </p:sp>
      <p:sp>
        <p:nvSpPr>
          <p:cNvPr id="12" name="Segnaposto numero diapositiva 3">
            <a:extLst>
              <a:ext uri="{FF2B5EF4-FFF2-40B4-BE49-F238E27FC236}">
                <a16:creationId xmlns:a16="http://schemas.microsoft.com/office/drawing/2014/main" id="{89E694DC-0A26-4D00-BA38-20B7F2D8F49A}"/>
              </a:ext>
            </a:extLst>
          </p:cNvPr>
          <p:cNvSpPr txBox="1">
            <a:spLocks/>
          </p:cNvSpPr>
          <p:nvPr/>
        </p:nvSpPr>
        <p:spPr>
          <a:xfrm>
            <a:off x="6942984"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Berlin Sans FB Dem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smtClean="0">
                <a:solidFill>
                  <a:schemeClr val="tx1"/>
                </a:solidFill>
              </a:rPr>
              <a:pPr/>
              <a:t>71</a:t>
            </a:fld>
            <a:endParaRPr lang="it-IT" sz="1800" dirty="0">
              <a:solidFill>
                <a:schemeClr val="tx1"/>
              </a:solidFill>
            </a:endParaRPr>
          </a:p>
        </p:txBody>
      </p:sp>
    </p:spTree>
    <p:extLst>
      <p:ext uri="{BB962C8B-B14F-4D97-AF65-F5344CB8AC3E}">
        <p14:creationId xmlns:p14="http://schemas.microsoft.com/office/powerpoint/2010/main" val="41189174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txBox="1">
            <a:spLocks/>
          </p:cNvSpPr>
          <p:nvPr/>
        </p:nvSpPr>
        <p:spPr>
          <a:xfrm>
            <a:off x="6942984"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Berlin Sans FB Dem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smtClean="0">
                <a:solidFill>
                  <a:schemeClr val="tx1"/>
                </a:solidFill>
              </a:rPr>
              <a:pPr/>
              <a:t>72</a:t>
            </a:fld>
            <a:endParaRPr lang="it-IT" sz="1800" dirty="0">
              <a:solidFill>
                <a:schemeClr val="tx1"/>
              </a:solidFill>
            </a:endParaRPr>
          </a:p>
        </p:txBody>
      </p:sp>
      <p:grpSp>
        <p:nvGrpSpPr>
          <p:cNvPr id="5" name="Group 1"/>
          <p:cNvGrpSpPr>
            <a:grpSpLocks/>
          </p:cNvGrpSpPr>
          <p:nvPr/>
        </p:nvGrpSpPr>
        <p:grpSpPr bwMode="auto">
          <a:xfrm rot="5400000">
            <a:off x="4538821" y="2310496"/>
            <a:ext cx="45719" cy="8907463"/>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
        <p:nvSpPr>
          <p:cNvPr id="10" name="Titolo 1"/>
          <p:cNvSpPr>
            <a:spLocks noGrp="1"/>
          </p:cNvSpPr>
          <p:nvPr>
            <p:ph type="title"/>
          </p:nvPr>
        </p:nvSpPr>
        <p:spPr>
          <a:xfrm>
            <a:off x="35496" y="188640"/>
            <a:ext cx="9041088" cy="811126"/>
          </a:xfrm>
        </p:spPr>
        <p:txBody>
          <a:bodyPr>
            <a:noAutofit/>
          </a:bodyPr>
          <a:lstStyle/>
          <a:p>
            <a:r>
              <a:rPr lang="en-US" b="1" dirty="0">
                <a:solidFill>
                  <a:schemeClr val="bg1">
                    <a:lumMod val="75000"/>
                  </a:schemeClr>
                </a:solidFill>
                <a:cs typeface="Times New Roman" pitchFamily="18" charset="0"/>
              </a:rPr>
              <a:t>Neuro</a:t>
            </a:r>
            <a:r>
              <a:rPr lang="en-US" b="1" dirty="0">
                <a:solidFill>
                  <a:schemeClr val="accent6">
                    <a:lumMod val="60000"/>
                    <a:lumOff val="40000"/>
                  </a:schemeClr>
                </a:solidFill>
                <a:cs typeface="Times New Roman" pitchFamily="18" charset="0"/>
              </a:rPr>
              <a:t>marketing: example</a:t>
            </a:r>
            <a:endParaRPr lang="it-IT" b="1" dirty="0">
              <a:solidFill>
                <a:schemeClr val="bg1">
                  <a:lumMod val="75000"/>
                </a:schemeClr>
              </a:solidFill>
              <a:cs typeface="Times New Roman" pitchFamily="18" charset="0"/>
            </a:endParaRPr>
          </a:p>
        </p:txBody>
      </p:sp>
      <p:pic>
        <p:nvPicPr>
          <p:cNvPr id="11266" name="Picture 2" descr="http://media.cdn.ninjamarketing.it/wp-content/uploads/2015/02/coca-cola-620x452.jpg?x8289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5856" y="1066143"/>
            <a:ext cx="2824272" cy="2058986"/>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79576" y="2950178"/>
            <a:ext cx="8352928" cy="3416320"/>
          </a:xfrm>
          <a:prstGeom prst="rect">
            <a:avLst/>
          </a:prstGeom>
          <a:noFill/>
        </p:spPr>
        <p:txBody>
          <a:bodyPr wrap="square" rtlCol="0">
            <a:spAutoFit/>
          </a:bodyPr>
          <a:lstStyle/>
          <a:p>
            <a:pPr algn="just"/>
            <a:endParaRPr lang="it-IT" sz="2400" dirty="0"/>
          </a:p>
          <a:p>
            <a:pPr marL="342900" indent="-342900" algn="just">
              <a:buFont typeface="Arial" panose="020B0604020202020204" pitchFamily="34" charset="0"/>
              <a:buChar char="•"/>
            </a:pPr>
            <a:r>
              <a:rPr lang="it-IT" sz="2400" dirty="0"/>
              <a:t>Pepsi Challenge (1975): 50% </a:t>
            </a:r>
            <a:r>
              <a:rPr lang="it-IT" sz="2400" dirty="0" err="1"/>
              <a:t>prefers</a:t>
            </a:r>
            <a:r>
              <a:rPr lang="it-IT" sz="2400" dirty="0"/>
              <a:t> PEPSI</a:t>
            </a:r>
          </a:p>
          <a:p>
            <a:pPr marL="342900" indent="-342900" algn="just">
              <a:buFont typeface="Arial" panose="020B0604020202020204" pitchFamily="34" charset="0"/>
              <a:buChar char="•"/>
            </a:pPr>
            <a:endParaRPr lang="it-IT" sz="2400" dirty="0"/>
          </a:p>
          <a:p>
            <a:pPr marL="342900" indent="-342900" algn="just">
              <a:buFont typeface="Arial" panose="020B0604020202020204" pitchFamily="34" charset="0"/>
              <a:buChar char="•"/>
            </a:pPr>
            <a:r>
              <a:rPr lang="it-IT" sz="2400" i="1" dirty="0"/>
              <a:t>Human neuroimaging lab</a:t>
            </a:r>
            <a:r>
              <a:rPr lang="it-IT" sz="2400" dirty="0"/>
              <a:t>, Houston (2003): 75% </a:t>
            </a:r>
            <a:r>
              <a:rPr lang="it-IT" sz="2400" dirty="0" err="1"/>
              <a:t>declared</a:t>
            </a:r>
            <a:r>
              <a:rPr lang="it-IT" sz="2400" dirty="0"/>
              <a:t> to </a:t>
            </a:r>
            <a:r>
              <a:rPr lang="it-IT" sz="2400" dirty="0" err="1"/>
              <a:t>prefer</a:t>
            </a:r>
            <a:r>
              <a:rPr lang="it-IT" sz="2400" dirty="0"/>
              <a:t> Coca Cola </a:t>
            </a:r>
            <a:r>
              <a:rPr lang="it-IT" sz="2400" dirty="0" err="1"/>
              <a:t>but</a:t>
            </a:r>
            <a:r>
              <a:rPr lang="it-IT" sz="2400" dirty="0"/>
              <a:t> </a:t>
            </a:r>
            <a:r>
              <a:rPr lang="it-IT" sz="2400" dirty="0" err="1"/>
              <a:t>choose</a:t>
            </a:r>
            <a:r>
              <a:rPr lang="it-IT" sz="2400" dirty="0"/>
              <a:t> PEPSI. (</a:t>
            </a:r>
            <a:r>
              <a:rPr lang="it-IT" sz="2400" dirty="0" err="1"/>
              <a:t>magnetic</a:t>
            </a:r>
            <a:r>
              <a:rPr lang="it-IT" sz="2400" dirty="0"/>
              <a:t> </a:t>
            </a:r>
            <a:r>
              <a:rPr lang="it-IT" sz="2400" dirty="0" err="1"/>
              <a:t>resonance</a:t>
            </a:r>
            <a:r>
              <a:rPr lang="it-IT" sz="2400" dirty="0"/>
              <a:t>)</a:t>
            </a:r>
          </a:p>
          <a:p>
            <a:pPr marL="342900" indent="-342900" algn="just">
              <a:buFont typeface="Arial" panose="020B0604020202020204" pitchFamily="34" charset="0"/>
              <a:buChar char="•"/>
            </a:pPr>
            <a:endParaRPr lang="it-IT" sz="2400" dirty="0"/>
          </a:p>
          <a:p>
            <a:pPr marL="342900" indent="-342900" algn="just">
              <a:buFont typeface="Arial" panose="020B0604020202020204" pitchFamily="34" charset="0"/>
              <a:buChar char="•"/>
            </a:pPr>
            <a:r>
              <a:rPr lang="it-IT" sz="2400" i="1" dirty="0" err="1"/>
              <a:t>Baylor</a:t>
            </a:r>
            <a:r>
              <a:rPr lang="it-IT" sz="2400" i="1" dirty="0"/>
              <a:t> College of Medicine</a:t>
            </a:r>
            <a:r>
              <a:rPr lang="it-IT" sz="2400" dirty="0"/>
              <a:t>, Texas (2004): </a:t>
            </a:r>
            <a:r>
              <a:rPr lang="it-IT" sz="2400" dirty="0" err="1"/>
              <a:t>Pre-frontal</a:t>
            </a:r>
            <a:r>
              <a:rPr lang="it-IT" sz="2400" dirty="0"/>
              <a:t> </a:t>
            </a:r>
            <a:r>
              <a:rPr lang="it-IT" sz="2400" dirty="0" err="1"/>
              <a:t>cortex</a:t>
            </a:r>
            <a:r>
              <a:rPr lang="it-IT" sz="2400" dirty="0"/>
              <a:t> (</a:t>
            </a:r>
            <a:r>
              <a:rPr lang="it-IT" sz="2400" i="1" dirty="0" err="1"/>
              <a:t>instinct</a:t>
            </a:r>
            <a:r>
              <a:rPr lang="it-IT" sz="2400" i="1" dirty="0"/>
              <a:t> and </a:t>
            </a:r>
            <a:r>
              <a:rPr lang="it-IT" sz="2400" i="1" dirty="0" err="1"/>
              <a:t>personality</a:t>
            </a:r>
            <a:r>
              <a:rPr lang="it-IT" sz="2400" dirty="0"/>
              <a:t>) </a:t>
            </a:r>
            <a:r>
              <a:rPr lang="it-IT" sz="2400" dirty="0" err="1"/>
              <a:t>Tastes</a:t>
            </a:r>
            <a:r>
              <a:rPr lang="it-IT" sz="2400" dirty="0"/>
              <a:t> and images are </a:t>
            </a:r>
            <a:r>
              <a:rPr lang="it-IT" sz="2400" dirty="0" err="1"/>
              <a:t>determinants</a:t>
            </a:r>
            <a:r>
              <a:rPr lang="it-IT" sz="2400" dirty="0"/>
              <a:t> of the </a:t>
            </a:r>
            <a:r>
              <a:rPr lang="it-IT" sz="2400" dirty="0" err="1"/>
              <a:t>choices</a:t>
            </a:r>
            <a:endParaRPr lang="it-IT" sz="2400" dirty="0"/>
          </a:p>
        </p:txBody>
      </p:sp>
      <p:pic>
        <p:nvPicPr>
          <p:cNvPr id="2" name="Immagine 1"/>
          <p:cNvPicPr>
            <a:picLocks noChangeAspect="1"/>
          </p:cNvPicPr>
          <p:nvPr/>
        </p:nvPicPr>
        <p:blipFill rotWithShape="1">
          <a:blip r:embed="rId3"/>
          <a:srcRect l="18650" t="12432" r="19186" b="12970"/>
          <a:stretch/>
        </p:blipFill>
        <p:spPr>
          <a:xfrm>
            <a:off x="1115616" y="1412775"/>
            <a:ext cx="936104" cy="1123325"/>
          </a:xfrm>
          <a:prstGeom prst="rect">
            <a:avLst/>
          </a:prstGeom>
        </p:spPr>
      </p:pic>
    </p:spTree>
    <p:extLst>
      <p:ext uri="{BB962C8B-B14F-4D97-AF65-F5344CB8AC3E}">
        <p14:creationId xmlns:p14="http://schemas.microsoft.com/office/powerpoint/2010/main" val="274653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12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932040" y="4941168"/>
            <a:ext cx="151216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24"/>
            <a:ext cx="9144000" cy="5029200"/>
          </a:xfrm>
          <a:prstGeom prst="rect">
            <a:avLst/>
          </a:prstGeom>
        </p:spPr>
      </p:pic>
      <p:sp>
        <p:nvSpPr>
          <p:cNvPr id="3" name="Rettangolo 2"/>
          <p:cNvSpPr/>
          <p:nvPr/>
        </p:nvSpPr>
        <p:spPr>
          <a:xfrm>
            <a:off x="827584" y="4942401"/>
            <a:ext cx="7416824" cy="1754326"/>
          </a:xfrm>
          <a:prstGeom prst="rect">
            <a:avLst/>
          </a:prstGeom>
        </p:spPr>
        <p:txBody>
          <a:bodyPr wrap="square">
            <a:spAutoFit/>
          </a:bodyPr>
          <a:lstStyle/>
          <a:p>
            <a:pPr algn="just"/>
            <a:r>
              <a:rPr lang="it-IT" b="1">
                <a:solidFill>
                  <a:srgbClr val="222222"/>
                </a:solidFill>
                <a:latin typeface="Arial" panose="020B0604020202020204" pitchFamily="34" charset="0"/>
              </a:rPr>
              <a:t>Guerriglia marketing</a:t>
            </a:r>
            <a:r>
              <a:rPr lang="it-IT">
                <a:solidFill>
                  <a:srgbClr val="222222"/>
                </a:solidFill>
                <a:latin typeface="Arial" panose="020B0604020202020204" pitchFamily="34" charset="0"/>
              </a:rPr>
              <a:t> (from spanish) </a:t>
            </a:r>
            <a:r>
              <a:rPr lang="en-US">
                <a:solidFill>
                  <a:srgbClr val="222222"/>
                </a:solidFill>
                <a:latin typeface="Arial" panose="020B0604020202020204" pitchFamily="34" charset="0"/>
              </a:rPr>
              <a:t>is the definition coined by the American advertising Jay Conrad Levinson in 1984 in his book of the same name, to indicate a form of non-conventional and low-cost advertising promotion obtained through the creative use of aggressive means and tools that leverage the imaginary and psychological mechanisms end users.</a:t>
            </a:r>
            <a:endParaRPr lang="it-IT" dirty="0">
              <a:solidFill>
                <a:srgbClr val="222222"/>
              </a:solidFill>
              <a:latin typeface="Arial" panose="020B0604020202020204" pitchFamily="34" charset="0"/>
            </a:endParaRPr>
          </a:p>
        </p:txBody>
      </p:sp>
      <p:sp>
        <p:nvSpPr>
          <p:cNvPr id="6" name="Segnaposto numero diapositiva 3">
            <a:extLst>
              <a:ext uri="{FF2B5EF4-FFF2-40B4-BE49-F238E27FC236}">
                <a16:creationId xmlns:a16="http://schemas.microsoft.com/office/drawing/2014/main" id="{D6A4A596-4975-405B-AB52-8EFDA9F722C7}"/>
              </a:ext>
            </a:extLst>
          </p:cNvPr>
          <p:cNvSpPr txBox="1">
            <a:spLocks/>
          </p:cNvSpPr>
          <p:nvPr/>
        </p:nvSpPr>
        <p:spPr>
          <a:xfrm>
            <a:off x="6942984" y="6304235"/>
            <a:ext cx="21336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Berlin Sans FB Demi"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07B441-5312-499D-93C3-6E37886527FA}" type="slidenum">
              <a:rPr lang="it-IT" sz="1800" smtClean="0">
                <a:solidFill>
                  <a:schemeClr val="tx1"/>
                </a:solidFill>
              </a:rPr>
              <a:pPr/>
              <a:t>73</a:t>
            </a:fld>
            <a:endParaRPr lang="it-IT" sz="1800" dirty="0">
              <a:solidFill>
                <a:schemeClr val="tx1"/>
              </a:solidFill>
            </a:endParaRPr>
          </a:p>
        </p:txBody>
      </p:sp>
      <p:grpSp>
        <p:nvGrpSpPr>
          <p:cNvPr id="7" name="Group 1">
            <a:extLst>
              <a:ext uri="{FF2B5EF4-FFF2-40B4-BE49-F238E27FC236}">
                <a16:creationId xmlns:a16="http://schemas.microsoft.com/office/drawing/2014/main" id="{CBF58EEE-5A3E-402C-828A-421DAB93BD9C}"/>
              </a:ext>
            </a:extLst>
          </p:cNvPr>
          <p:cNvGrpSpPr>
            <a:grpSpLocks/>
          </p:cNvGrpSpPr>
          <p:nvPr/>
        </p:nvGrpSpPr>
        <p:grpSpPr bwMode="auto">
          <a:xfrm rot="5400000">
            <a:off x="4538821" y="2310496"/>
            <a:ext cx="45719" cy="8907463"/>
            <a:chOff x="0" y="0"/>
            <a:chExt cx="716" cy="16353"/>
          </a:xfrm>
        </p:grpSpPr>
        <p:grpSp>
          <p:nvGrpSpPr>
            <p:cNvPr id="8" name="Group 2">
              <a:extLst>
                <a:ext uri="{FF2B5EF4-FFF2-40B4-BE49-F238E27FC236}">
                  <a16:creationId xmlns:a16="http://schemas.microsoft.com/office/drawing/2014/main" id="{D87A67E3-F2E0-467A-AC5F-72CBF9B0CBC1}"/>
                </a:ext>
              </a:extLst>
            </p:cNvPr>
            <p:cNvGrpSpPr>
              <a:grpSpLocks/>
            </p:cNvGrpSpPr>
            <p:nvPr/>
          </p:nvGrpSpPr>
          <p:grpSpPr bwMode="auto">
            <a:xfrm>
              <a:off x="0" y="0"/>
              <a:ext cx="716" cy="16353"/>
              <a:chOff x="0" y="0"/>
              <a:chExt cx="716" cy="16353"/>
            </a:xfrm>
          </p:grpSpPr>
          <p:sp>
            <p:nvSpPr>
              <p:cNvPr id="9" name="Freeform 3">
                <a:extLst>
                  <a:ext uri="{FF2B5EF4-FFF2-40B4-BE49-F238E27FC236}">
                    <a16:creationId xmlns:a16="http://schemas.microsoft.com/office/drawing/2014/main" id="{7FB2B4DF-F365-4E93-AEDC-FEDCBAD9CBA8}"/>
                  </a:ext>
                </a:extLst>
              </p:cNvPr>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spTree>
    <p:extLst>
      <p:ext uri="{BB962C8B-B14F-4D97-AF65-F5344CB8AC3E}">
        <p14:creationId xmlns:p14="http://schemas.microsoft.com/office/powerpoint/2010/main" val="18050812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616" y="0"/>
            <a:ext cx="11436565" cy="6858000"/>
          </a:xfrm>
          <a:prstGeom prst="rect">
            <a:avLst/>
          </a:prstGeom>
        </p:spPr>
      </p:pic>
    </p:spTree>
    <p:extLst>
      <p:ext uri="{BB962C8B-B14F-4D97-AF65-F5344CB8AC3E}">
        <p14:creationId xmlns:p14="http://schemas.microsoft.com/office/powerpoint/2010/main" val="32883298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36" y="0"/>
            <a:ext cx="9716660" cy="6858000"/>
          </a:xfrm>
          <a:prstGeom prst="rect">
            <a:avLst/>
          </a:prstGeom>
        </p:spPr>
      </p:pic>
    </p:spTree>
    <p:extLst>
      <p:ext uri="{BB962C8B-B14F-4D97-AF65-F5344CB8AC3E}">
        <p14:creationId xmlns:p14="http://schemas.microsoft.com/office/powerpoint/2010/main" val="38280398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69117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69" y="0"/>
            <a:ext cx="10275507" cy="6858000"/>
          </a:xfrm>
          <a:prstGeom prst="rect">
            <a:avLst/>
          </a:prstGeom>
        </p:spPr>
      </p:pic>
    </p:spTree>
    <p:extLst>
      <p:ext uri="{BB962C8B-B14F-4D97-AF65-F5344CB8AC3E}">
        <p14:creationId xmlns:p14="http://schemas.microsoft.com/office/powerpoint/2010/main" val="32014277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180454494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88640"/>
            <a:ext cx="5796136" cy="3861676"/>
          </a:xfrm>
          <a:prstGeom prst="rect">
            <a:avLst/>
          </a:prstGeom>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5936" y="3362002"/>
            <a:ext cx="4968552" cy="3300538"/>
          </a:xfrm>
          <a:prstGeom prst="rect">
            <a:avLst/>
          </a:prstGeom>
        </p:spPr>
      </p:pic>
    </p:spTree>
    <p:extLst>
      <p:ext uri="{BB962C8B-B14F-4D97-AF65-F5344CB8AC3E}">
        <p14:creationId xmlns:p14="http://schemas.microsoft.com/office/powerpoint/2010/main" val="2927947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32" name="Text Box 24"/>
          <p:cNvSpPr txBox="1">
            <a:spLocks noChangeArrowheads="1"/>
          </p:cNvSpPr>
          <p:nvPr/>
        </p:nvSpPr>
        <p:spPr bwMode="auto">
          <a:xfrm>
            <a:off x="2541389" y="5023843"/>
            <a:ext cx="4582716" cy="35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defRPr>
            </a:lvl1pPr>
            <a:lvl2pPr marL="742950" indent="-285750" eaLnBrk="0" hangingPunct="0">
              <a:defRPr>
                <a:solidFill>
                  <a:schemeClr val="tx1"/>
                </a:solidFill>
                <a:latin typeface="Garamond" panose="02020404030301010803" pitchFamily="18" charset="0"/>
              </a:defRPr>
            </a:lvl2pPr>
            <a:lvl3pPr marL="1143000" indent="-228600" eaLnBrk="0" hangingPunct="0">
              <a:defRPr>
                <a:solidFill>
                  <a:schemeClr val="tx1"/>
                </a:solidFill>
                <a:latin typeface="Garamond" panose="02020404030301010803" pitchFamily="18" charset="0"/>
              </a:defRPr>
            </a:lvl3pPr>
            <a:lvl4pPr marL="1600200" indent="-228600" eaLnBrk="0" hangingPunct="0">
              <a:defRPr>
                <a:solidFill>
                  <a:schemeClr val="tx1"/>
                </a:solidFill>
                <a:latin typeface="Garamond" panose="02020404030301010803" pitchFamily="18" charset="0"/>
              </a:defRPr>
            </a:lvl4pPr>
            <a:lvl5pPr marL="2057400" indent="-228600" eaLnBrk="0" hangingPunct="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hangingPunct="1">
              <a:spcBef>
                <a:spcPct val="50000"/>
              </a:spcBef>
            </a:pPr>
            <a:endParaRPr lang="it-IT" altLang="it-IT" sz="675" dirty="0">
              <a:solidFill>
                <a:prstClr val="white"/>
              </a:solidFill>
              <a:latin typeface="Arial" panose="020B0604020202020204" pitchFamily="34" charset="0"/>
              <a:cs typeface="Arial" panose="020B0604020202020204" pitchFamily="34" charset="0"/>
            </a:endParaRPr>
          </a:p>
          <a:p>
            <a:pPr algn="r" eaLnBrk="1" hangingPunct="1">
              <a:spcBef>
                <a:spcPct val="50000"/>
              </a:spcBef>
            </a:pPr>
            <a:r>
              <a:rPr lang="it-IT" altLang="it-IT" sz="675" dirty="0">
                <a:solidFill>
                  <a:prstClr val="white"/>
                </a:solidFill>
                <a:latin typeface="Arial" panose="020B0604020202020204" pitchFamily="34" charset="0"/>
                <a:cs typeface="Arial" panose="020B0604020202020204" pitchFamily="34" charset="0"/>
              </a:rPr>
              <a:t>Fonte: Valdani E., Busacca B., </a:t>
            </a:r>
            <a:r>
              <a:rPr lang="it-IT" altLang="it-IT" sz="675" i="1" dirty="0">
                <a:solidFill>
                  <a:prstClr val="white"/>
                </a:solidFill>
                <a:latin typeface="Arial" panose="020B0604020202020204" pitchFamily="34" charset="0"/>
                <a:cs typeface="Arial" panose="020B0604020202020204" pitchFamily="34" charset="0"/>
              </a:rPr>
              <a:t>Micro &amp; Macro Marketing</a:t>
            </a:r>
            <a:r>
              <a:rPr lang="it-IT" altLang="it-IT" sz="675" dirty="0">
                <a:solidFill>
                  <a:prstClr val="white"/>
                </a:solidFill>
                <a:latin typeface="Arial" panose="020B0604020202020204" pitchFamily="34" charset="0"/>
                <a:cs typeface="Arial" panose="020B0604020202020204" pitchFamily="34" charset="0"/>
              </a:rPr>
              <a:t>, 3/95.</a:t>
            </a:r>
          </a:p>
        </p:txBody>
      </p:sp>
      <p:sp>
        <p:nvSpPr>
          <p:cNvPr id="4" name="CasellaDiTesto 3"/>
          <p:cNvSpPr txBox="1"/>
          <p:nvPr/>
        </p:nvSpPr>
        <p:spPr>
          <a:xfrm>
            <a:off x="1601672" y="1866247"/>
            <a:ext cx="6056429" cy="1200329"/>
          </a:xfrm>
          <a:prstGeom prst="rect">
            <a:avLst/>
          </a:prstGeom>
          <a:noFill/>
        </p:spPr>
        <p:txBody>
          <a:bodyPr wrap="square" rtlCol="0">
            <a:spAutoFit/>
          </a:bodyPr>
          <a:lstStyle/>
          <a:p>
            <a:pPr algn="just"/>
            <a:r>
              <a:rPr lang="en-GB" dirty="0">
                <a:solidFill>
                  <a:prstClr val="black"/>
                </a:solidFill>
                <a:latin typeface="Calibri"/>
                <a:cs typeface="Times New Roman" panose="02020603050405020304" pitchFamily="18" charset="0"/>
              </a:rPr>
              <a:t>In service networks features, multiple solutions of </a:t>
            </a:r>
            <a:r>
              <a:rPr lang="en-GB" i="1" dirty="0">
                <a:solidFill>
                  <a:prstClr val="black"/>
                </a:solidFill>
                <a:latin typeface="Calibri"/>
                <a:cs typeface="Times New Roman" panose="02020603050405020304" pitchFamily="18" charset="0"/>
              </a:rPr>
              <a:t>value </a:t>
            </a:r>
            <a:r>
              <a:rPr lang="en-GB" dirty="0">
                <a:solidFill>
                  <a:prstClr val="black"/>
                </a:solidFill>
                <a:latin typeface="Calibri"/>
                <a:cs typeface="Times New Roman" panose="02020603050405020304" pitchFamily="18" charset="0"/>
              </a:rPr>
              <a:t>are generated through </a:t>
            </a:r>
            <a:r>
              <a:rPr lang="en-GB" b="1" dirty="0">
                <a:solidFill>
                  <a:prstClr val="black"/>
                </a:solidFill>
                <a:latin typeface="Calibri"/>
                <a:cs typeface="Times New Roman" panose="02020603050405020304" pitchFamily="18" charset="0"/>
              </a:rPr>
              <a:t>interactions, </a:t>
            </a:r>
            <a:r>
              <a:rPr lang="en-GB" dirty="0">
                <a:solidFill>
                  <a:prstClr val="black"/>
                </a:solidFill>
                <a:latin typeface="Calibri"/>
                <a:cs typeface="Times New Roman" panose="02020603050405020304" pitchFamily="18" charset="0"/>
              </a:rPr>
              <a:t>which can increase firm’s ability to communicate with individual customers and the capacity to obtain </a:t>
            </a:r>
            <a:r>
              <a:rPr lang="en-GB" b="1" dirty="0">
                <a:solidFill>
                  <a:prstClr val="black"/>
                </a:solidFill>
                <a:latin typeface="Calibri"/>
                <a:cs typeface="Times New Roman" panose="02020603050405020304" pitchFamily="18" charset="0"/>
              </a:rPr>
              <a:t>advantages</a:t>
            </a:r>
            <a:r>
              <a:rPr lang="en-GB" dirty="0">
                <a:solidFill>
                  <a:prstClr val="black"/>
                </a:solidFill>
                <a:latin typeface="Calibri"/>
                <a:cs typeface="Times New Roman" panose="02020603050405020304" pitchFamily="18" charset="0"/>
              </a:rPr>
              <a:t>. </a:t>
            </a:r>
          </a:p>
        </p:txBody>
      </p:sp>
      <p:sp>
        <p:nvSpPr>
          <p:cNvPr id="5" name="Rettangolo 4"/>
          <p:cNvSpPr/>
          <p:nvPr/>
        </p:nvSpPr>
        <p:spPr>
          <a:xfrm>
            <a:off x="3653898" y="5643246"/>
            <a:ext cx="1782198" cy="303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solidFill>
                <a:prstClr val="white"/>
              </a:solidFill>
              <a:latin typeface="Calibri"/>
            </a:endParaRPr>
          </a:p>
        </p:txBody>
      </p:sp>
      <p:grpSp>
        <p:nvGrpSpPr>
          <p:cNvPr id="7" name="Group 1"/>
          <p:cNvGrpSpPr>
            <a:grpSpLocks/>
          </p:cNvGrpSpPr>
          <p:nvPr/>
        </p:nvGrpSpPr>
        <p:grpSpPr bwMode="auto">
          <a:xfrm rot="5400000">
            <a:off x="4488041" y="2928061"/>
            <a:ext cx="87077" cy="7425657"/>
            <a:chOff x="0" y="0"/>
            <a:chExt cx="716" cy="16353"/>
          </a:xfrm>
        </p:grpSpPr>
        <p:grpSp>
          <p:nvGrpSpPr>
            <p:cNvPr id="8" name="Group 2"/>
            <p:cNvGrpSpPr>
              <a:grpSpLocks/>
            </p:cNvGrpSpPr>
            <p:nvPr/>
          </p:nvGrpSpPr>
          <p:grpSpPr bwMode="auto">
            <a:xfrm>
              <a:off x="0" y="0"/>
              <a:ext cx="716" cy="16353"/>
              <a:chOff x="0" y="0"/>
              <a:chExt cx="716" cy="16353"/>
            </a:xfrm>
          </p:grpSpPr>
          <p:sp>
            <p:nvSpPr>
              <p:cNvPr id="9"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10" name="Segnaposto numero diapositiva 3"/>
          <p:cNvSpPr>
            <a:spLocks noGrp="1"/>
          </p:cNvSpPr>
          <p:nvPr>
            <p:ph type="sldNum" sz="quarter" idx="12"/>
          </p:nvPr>
        </p:nvSpPr>
        <p:spPr>
          <a:xfrm>
            <a:off x="6632038" y="6236885"/>
            <a:ext cx="1600200" cy="273844"/>
          </a:xfrm>
        </p:spPr>
        <p:txBody>
          <a:bodyPr/>
          <a:lstStyle/>
          <a:p>
            <a:fld id="{B007B441-5312-499D-93C3-6E37886527FA}" type="slidenum">
              <a:rPr lang="it-IT" sz="1800">
                <a:solidFill>
                  <a:prstClr val="black"/>
                </a:solidFill>
              </a:rPr>
              <a:pPr/>
              <a:t>8</a:t>
            </a:fld>
            <a:endParaRPr lang="it-IT" sz="1800" dirty="0">
              <a:solidFill>
                <a:prstClr val="black"/>
              </a:solidFill>
            </a:endParaRPr>
          </a:p>
        </p:txBody>
      </p:sp>
      <p:sp>
        <p:nvSpPr>
          <p:cNvPr id="11" name="Titolo 2"/>
          <p:cNvSpPr>
            <a:spLocks noGrp="1"/>
          </p:cNvSpPr>
          <p:nvPr>
            <p:ph type="title"/>
          </p:nvPr>
        </p:nvSpPr>
        <p:spPr>
          <a:xfrm>
            <a:off x="1485900" y="370570"/>
            <a:ext cx="6172200" cy="857250"/>
          </a:xfrm>
        </p:spPr>
        <p:txBody>
          <a:bodyPr>
            <a:normAutofit/>
          </a:bodyPr>
          <a:lstStyle/>
          <a:p>
            <a:r>
              <a:rPr lang="it-IT" sz="4000" b="1" dirty="0">
                <a:solidFill>
                  <a:schemeClr val="bg1">
                    <a:lumMod val="75000"/>
                  </a:schemeClr>
                </a:solidFill>
                <a:cs typeface="Times New Roman" panose="02020603050405020304" pitchFamily="18" charset="0"/>
              </a:rPr>
              <a:t>Service</a:t>
            </a:r>
            <a:r>
              <a:rPr lang="it-IT" sz="4000" b="1" dirty="0">
                <a:solidFill>
                  <a:schemeClr val="tx2">
                    <a:lumMod val="50000"/>
                    <a:lumOff val="50000"/>
                  </a:schemeClr>
                </a:solidFill>
                <a:cs typeface="Times New Roman" panose="02020603050405020304" pitchFamily="18" charset="0"/>
              </a:rPr>
              <a:t> </a:t>
            </a:r>
            <a:r>
              <a:rPr lang="it-IT" sz="4000" b="1" dirty="0">
                <a:solidFill>
                  <a:schemeClr val="accent6">
                    <a:lumMod val="60000"/>
                    <a:lumOff val="40000"/>
                  </a:schemeClr>
                </a:solidFill>
                <a:cs typeface="Times New Roman" panose="02020603050405020304" pitchFamily="18" charset="0"/>
              </a:rPr>
              <a:t>Networks</a:t>
            </a:r>
          </a:p>
        </p:txBody>
      </p:sp>
      <p:sp>
        <p:nvSpPr>
          <p:cNvPr id="2" name="Rettangolo 1">
            <a:extLst>
              <a:ext uri="{FF2B5EF4-FFF2-40B4-BE49-F238E27FC236}">
                <a16:creationId xmlns:a16="http://schemas.microsoft.com/office/drawing/2014/main" id="{0D904F05-7875-4329-B08D-BD0731740A69}"/>
              </a:ext>
            </a:extLst>
          </p:cNvPr>
          <p:cNvSpPr/>
          <p:nvPr/>
        </p:nvSpPr>
        <p:spPr>
          <a:xfrm>
            <a:off x="1601671" y="3705003"/>
            <a:ext cx="6056429" cy="2031325"/>
          </a:xfrm>
          <a:prstGeom prst="rect">
            <a:avLst/>
          </a:prstGeom>
        </p:spPr>
        <p:txBody>
          <a:bodyPr wrap="square">
            <a:spAutoFit/>
          </a:bodyPr>
          <a:lstStyle/>
          <a:p>
            <a:pPr algn="just"/>
            <a:r>
              <a:rPr lang="en-GB" dirty="0">
                <a:solidFill>
                  <a:prstClr val="black"/>
                </a:solidFill>
                <a:latin typeface="Calibri"/>
                <a:cs typeface="Times New Roman" panose="02020603050405020304" pitchFamily="18" charset="0"/>
              </a:rPr>
              <a:t>Actors in service networks are </a:t>
            </a:r>
            <a:r>
              <a:rPr lang="en-GB" b="1" dirty="0">
                <a:solidFill>
                  <a:prstClr val="black"/>
                </a:solidFill>
                <a:latin typeface="Calibri"/>
                <a:cs typeface="Times New Roman" panose="02020603050405020304" pitchFamily="18" charset="0"/>
              </a:rPr>
              <a:t>affected</a:t>
            </a:r>
            <a:r>
              <a:rPr lang="en-GB" dirty="0">
                <a:solidFill>
                  <a:prstClr val="black"/>
                </a:solidFill>
                <a:latin typeface="Calibri"/>
                <a:cs typeface="Times New Roman" panose="02020603050405020304" pitchFamily="18" charset="0"/>
              </a:rPr>
              <a:t> (or positively influenced) by many system’s elements (like technological, economical, political and social influences).</a:t>
            </a:r>
          </a:p>
          <a:p>
            <a:pPr algn="just"/>
            <a:endParaRPr lang="en-GB" dirty="0">
              <a:solidFill>
                <a:prstClr val="black"/>
              </a:solidFill>
              <a:latin typeface="Calibri"/>
              <a:cs typeface="Times New Roman" panose="02020603050405020304" pitchFamily="18" charset="0"/>
            </a:endParaRPr>
          </a:p>
          <a:p>
            <a:pPr algn="just"/>
            <a:r>
              <a:rPr lang="en-GB" dirty="0">
                <a:solidFill>
                  <a:prstClr val="black"/>
                </a:solidFill>
                <a:latin typeface="Calibri"/>
                <a:cs typeface="Times New Roman" panose="02020603050405020304" pitchFamily="18" charset="0"/>
              </a:rPr>
              <a:t>As the model of service systems emphasizes, </a:t>
            </a:r>
            <a:r>
              <a:rPr lang="en-GB" dirty="0">
                <a:solidFill>
                  <a:srgbClr val="C00000"/>
                </a:solidFill>
                <a:effectLst>
                  <a:outerShdw blurRad="38100" dist="38100" dir="2700000" algn="tl">
                    <a:srgbClr val="000000">
                      <a:alpha val="43137"/>
                    </a:srgbClr>
                  </a:outerShdw>
                </a:effectLst>
                <a:latin typeface="Calibri"/>
                <a:cs typeface="Times New Roman" panose="02020603050405020304" pitchFamily="18" charset="0"/>
              </a:rPr>
              <a:t>technology</a:t>
            </a:r>
            <a:r>
              <a:rPr lang="en-GB" dirty="0">
                <a:solidFill>
                  <a:prstClr val="black"/>
                </a:solidFill>
                <a:latin typeface="Calibri"/>
                <a:cs typeface="Times New Roman" panose="02020603050405020304" pitchFamily="18" charset="0"/>
              </a:rPr>
              <a:t> is one of the key lever for resource and knowledge integration and for the enhancement of skills in complex networks.</a:t>
            </a:r>
            <a:endParaRPr lang="en-US" dirty="0">
              <a:solidFill>
                <a:prstClr val="black"/>
              </a:solidFill>
              <a:latin typeface="Calibri"/>
              <a:cs typeface="Times New Roman" panose="02020603050405020304" pitchFamily="18" charset="0"/>
            </a:endParaRPr>
          </a:p>
        </p:txBody>
      </p:sp>
      <p:pic>
        <p:nvPicPr>
          <p:cNvPr id="4100" name="Picture 4" descr="Risultati immagini per affect icon">
            <a:extLst>
              <a:ext uri="{FF2B5EF4-FFF2-40B4-BE49-F238E27FC236}">
                <a16:creationId xmlns:a16="http://schemas.microsoft.com/office/drawing/2014/main" id="{3886E837-5B90-4280-85E5-337AF0A5F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579" y="2865619"/>
            <a:ext cx="787388" cy="78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737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632"/>
                                        </p:tgtEl>
                                        <p:attrNameLst>
                                          <p:attrName>style.visibility</p:attrName>
                                        </p:attrNameLst>
                                      </p:cBhvr>
                                      <p:to>
                                        <p:strVal val="visible"/>
                                      </p:to>
                                    </p:set>
                                    <p:animEffect transition="in" filter="wipe(left)">
                                      <p:cBhvr>
                                        <p:cTn id="7" dur="500"/>
                                        <p:tgtEl>
                                          <p:spTgt spid="686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9"/>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9"/>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32" grpId="0" autoUpdateAnimBg="0"/>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96"/>
            <a:ext cx="9151884" cy="6871996"/>
          </a:xfrm>
          <a:prstGeom prst="rect">
            <a:avLst/>
          </a:prstGeom>
        </p:spPr>
      </p:pic>
    </p:spTree>
    <p:extLst>
      <p:ext uri="{BB962C8B-B14F-4D97-AF65-F5344CB8AC3E}">
        <p14:creationId xmlns:p14="http://schemas.microsoft.com/office/powerpoint/2010/main" val="40668627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624" y="0"/>
            <a:ext cx="11000558" cy="6858000"/>
          </a:xfrm>
          <a:prstGeom prst="rect">
            <a:avLst/>
          </a:prstGeom>
        </p:spPr>
      </p:pic>
    </p:spTree>
    <p:extLst>
      <p:ext uri="{BB962C8B-B14F-4D97-AF65-F5344CB8AC3E}">
        <p14:creationId xmlns:p14="http://schemas.microsoft.com/office/powerpoint/2010/main" val="30517501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69" y="0"/>
            <a:ext cx="10515533" cy="6858000"/>
          </a:xfrm>
          <a:prstGeom prst="rect">
            <a:avLst/>
          </a:prstGeom>
        </p:spPr>
      </p:pic>
    </p:spTree>
    <p:extLst>
      <p:ext uri="{BB962C8B-B14F-4D97-AF65-F5344CB8AC3E}">
        <p14:creationId xmlns:p14="http://schemas.microsoft.com/office/powerpoint/2010/main" val="10941281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p:cNvSpPr/>
          <p:nvPr/>
        </p:nvSpPr>
        <p:spPr>
          <a:xfrm>
            <a:off x="5601680" y="4460192"/>
            <a:ext cx="2808312" cy="707886"/>
          </a:xfrm>
          <a:prstGeom prst="rect">
            <a:avLst/>
          </a:prstGeom>
        </p:spPr>
        <p:txBody>
          <a:bodyPr wrap="square">
            <a:spAutoFit/>
          </a:bodyPr>
          <a:lstStyle/>
          <a:p>
            <a:pPr algn="ctr">
              <a:defRPr/>
            </a:pPr>
            <a:r>
              <a:rPr lang="it-IT" sz="2000" dirty="0">
                <a:solidFill>
                  <a:schemeClr val="bg1">
                    <a:lumMod val="65000"/>
                  </a:schemeClr>
                </a:solidFill>
                <a:latin typeface="Tw Cen MT"/>
                <a:cs typeface="+mn-cs"/>
              </a:rPr>
              <a:t>Mara Grimaldi</a:t>
            </a:r>
          </a:p>
          <a:p>
            <a:pPr algn="ctr">
              <a:defRPr/>
            </a:pPr>
            <a:r>
              <a:rPr lang="it-IT" sz="2000" b="1" dirty="0">
                <a:solidFill>
                  <a:schemeClr val="bg1">
                    <a:lumMod val="65000"/>
                  </a:schemeClr>
                </a:solidFill>
                <a:latin typeface="Tw Cen MT"/>
              </a:rPr>
              <a:t>margrimaldi</a:t>
            </a:r>
            <a:r>
              <a:rPr lang="it-IT" sz="2000" b="1" dirty="0">
                <a:solidFill>
                  <a:schemeClr val="bg1">
                    <a:lumMod val="65000"/>
                  </a:schemeClr>
                </a:solidFill>
                <a:latin typeface="Tw Cen MT"/>
                <a:cs typeface="+mn-cs"/>
              </a:rPr>
              <a:t>@unisa.it</a:t>
            </a:r>
            <a:endParaRPr lang="it-IT" sz="2000" dirty="0">
              <a:solidFill>
                <a:schemeClr val="bg1">
                  <a:lumMod val="65000"/>
                </a:schemeClr>
              </a:solidFill>
              <a:latin typeface="Arial" pitchFamily="34" charset="0"/>
              <a:cs typeface="Arial" pitchFamily="34" charset="0"/>
            </a:endParaRPr>
          </a:p>
        </p:txBody>
      </p:sp>
      <p:pic>
        <p:nvPicPr>
          <p:cNvPr id="16" name="Picture 2"/>
          <p:cNvPicPr>
            <a:picLocks noChangeAspect="1" noChangeArrowheads="1"/>
          </p:cNvPicPr>
          <p:nvPr/>
        </p:nvPicPr>
        <p:blipFill>
          <a:blip r:embed="rId3" cstate="print"/>
          <a:srcRect/>
          <a:stretch>
            <a:fillRect/>
          </a:stretch>
        </p:blipFill>
        <p:spPr bwMode="auto">
          <a:xfrm>
            <a:off x="755576" y="1052736"/>
            <a:ext cx="3153916" cy="983914"/>
          </a:xfrm>
          <a:prstGeom prst="rect">
            <a:avLst/>
          </a:prstGeom>
          <a:noFill/>
          <a:ln w="9525">
            <a:noFill/>
            <a:miter lim="800000"/>
            <a:headEnd/>
            <a:tailEnd/>
          </a:ln>
        </p:spPr>
      </p:pic>
      <p:grpSp>
        <p:nvGrpSpPr>
          <p:cNvPr id="17" name="Group 1"/>
          <p:cNvGrpSpPr>
            <a:grpSpLocks/>
          </p:cNvGrpSpPr>
          <p:nvPr/>
        </p:nvGrpSpPr>
        <p:grpSpPr bwMode="auto">
          <a:xfrm rot="5400000">
            <a:off x="4452938" y="2179637"/>
            <a:ext cx="217488" cy="8907463"/>
            <a:chOff x="0" y="0"/>
            <a:chExt cx="716" cy="16353"/>
          </a:xfrm>
        </p:grpSpPr>
        <p:grpSp>
          <p:nvGrpSpPr>
            <p:cNvPr id="25" name="Group 2"/>
            <p:cNvGrpSpPr>
              <a:grpSpLocks/>
            </p:cNvGrpSpPr>
            <p:nvPr/>
          </p:nvGrpSpPr>
          <p:grpSpPr bwMode="auto">
            <a:xfrm>
              <a:off x="0" y="0"/>
              <a:ext cx="716" cy="16353"/>
              <a:chOff x="0" y="0"/>
              <a:chExt cx="716" cy="16353"/>
            </a:xfrm>
          </p:grpSpPr>
          <p:sp>
            <p:nvSpPr>
              <p:cNvPr id="26"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a:p>
            </p:txBody>
          </p:sp>
        </p:grpSp>
      </p:grpSp>
      <p:pic>
        <p:nvPicPr>
          <p:cNvPr id="27" name="Picture 2"/>
          <p:cNvPicPr>
            <a:picLocks noChangeAspect="1" noChangeArrowheads="1"/>
          </p:cNvPicPr>
          <p:nvPr/>
        </p:nvPicPr>
        <p:blipFill>
          <a:blip r:embed="rId4" cstate="print"/>
          <a:srcRect/>
          <a:stretch>
            <a:fillRect/>
          </a:stretch>
        </p:blipFill>
        <p:spPr bwMode="auto">
          <a:xfrm>
            <a:off x="885305" y="2276872"/>
            <a:ext cx="3024187" cy="1730375"/>
          </a:xfrm>
          <a:prstGeom prst="rect">
            <a:avLst/>
          </a:prstGeom>
          <a:noFill/>
          <a:ln w="9525">
            <a:noFill/>
            <a:miter lim="800000"/>
            <a:headEnd/>
            <a:tailEnd/>
          </a:ln>
        </p:spPr>
      </p:pic>
      <p:pic>
        <p:nvPicPr>
          <p:cNvPr id="28" name="Picture 9" descr="ASVSA Associazione per la ricerca sui Sistemi Vitali"/>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5525"/>
          <a:stretch/>
        </p:blipFill>
        <p:spPr bwMode="auto">
          <a:xfrm>
            <a:off x="827584" y="4617263"/>
            <a:ext cx="3009900" cy="53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Connettore 1 28"/>
          <p:cNvCxnSpPr/>
          <p:nvPr/>
        </p:nvCxnSpPr>
        <p:spPr>
          <a:xfrm>
            <a:off x="669578" y="2132856"/>
            <a:ext cx="3455938"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32" name="Connettore 1 31"/>
          <p:cNvCxnSpPr/>
          <p:nvPr/>
        </p:nvCxnSpPr>
        <p:spPr>
          <a:xfrm>
            <a:off x="669132" y="4221088"/>
            <a:ext cx="3455938" cy="0"/>
          </a:xfrm>
          <a:prstGeom prst="line">
            <a:avLst/>
          </a:prstGeom>
        </p:spPr>
        <p:style>
          <a:lnRef idx="1">
            <a:schemeClr val="accent6"/>
          </a:lnRef>
          <a:fillRef idx="0">
            <a:schemeClr val="accent6"/>
          </a:fillRef>
          <a:effectRef idx="0">
            <a:schemeClr val="accent6"/>
          </a:effectRef>
          <a:fontRef idx="minor">
            <a:schemeClr val="tx1"/>
          </a:fontRef>
        </p:style>
      </p:cxnSp>
      <p:sp>
        <p:nvSpPr>
          <p:cNvPr id="33" name="Sottotitolo 2"/>
          <p:cNvSpPr>
            <a:spLocks noGrp="1"/>
          </p:cNvSpPr>
          <p:nvPr>
            <p:ph type="subTitle" idx="1"/>
          </p:nvPr>
        </p:nvSpPr>
        <p:spPr>
          <a:xfrm>
            <a:off x="5277644" y="1147569"/>
            <a:ext cx="3456384" cy="2160240"/>
          </a:xfrm>
        </p:spPr>
        <p:txBody>
          <a:bodyPr>
            <a:normAutofit/>
          </a:bodyPr>
          <a:lstStyle/>
          <a:p>
            <a:r>
              <a:rPr lang="it-IT" b="1" dirty="0"/>
              <a:t>THANK YOU.</a:t>
            </a:r>
          </a:p>
          <a:p>
            <a:endParaRPr lang="it-IT" sz="1200" dirty="0"/>
          </a:p>
          <a:p>
            <a:r>
              <a:rPr lang="it-IT" dirty="0" err="1"/>
              <a:t>Questions</a:t>
            </a:r>
            <a:r>
              <a:rPr lang="it-IT" dirty="0"/>
              <a:t>? </a:t>
            </a:r>
            <a:r>
              <a:rPr lang="it-IT" dirty="0" err="1"/>
              <a:t>Comments</a:t>
            </a:r>
            <a:r>
              <a:rPr lang="it-IT" dirty="0"/>
              <a:t>?</a:t>
            </a:r>
            <a:endParaRPr lang="it-IT" sz="1800" dirty="0"/>
          </a:p>
        </p:txBody>
      </p:sp>
      <p:sp>
        <p:nvSpPr>
          <p:cNvPr id="2" name="Segnaposto numero diapositiva 1"/>
          <p:cNvSpPr>
            <a:spLocks noGrp="1"/>
          </p:cNvSpPr>
          <p:nvPr>
            <p:ph type="sldNum" sz="quarter" idx="12"/>
          </p:nvPr>
        </p:nvSpPr>
        <p:spPr/>
        <p:txBody>
          <a:bodyPr/>
          <a:lstStyle/>
          <a:p>
            <a:fld id="{B007B441-5312-499D-93C3-6E37886527FA}" type="slidenum">
              <a:rPr lang="it-IT" sz="1800" smtClean="0">
                <a:solidFill>
                  <a:schemeClr val="tx1"/>
                </a:solidFill>
              </a:rPr>
              <a:pPr/>
              <a:t>83</a:t>
            </a:fld>
            <a:endParaRPr lang="it-IT" sz="1800" dirty="0">
              <a:solidFill>
                <a:schemeClr val="tx1"/>
              </a:solidFill>
            </a:endParaRPr>
          </a:p>
        </p:txBody>
      </p:sp>
    </p:spTree>
    <p:extLst>
      <p:ext uri="{BB962C8B-B14F-4D97-AF65-F5344CB8AC3E}">
        <p14:creationId xmlns:p14="http://schemas.microsoft.com/office/powerpoint/2010/main" val="826978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78531" y="1911668"/>
            <a:ext cx="5730464" cy="3125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solidFill>
                <a:prstClr val="white"/>
              </a:solidFill>
              <a:latin typeface="Calibri"/>
            </a:endParaRPr>
          </a:p>
        </p:txBody>
      </p:sp>
      <p:pic>
        <p:nvPicPr>
          <p:cNvPr id="129026" name="Picture 2"/>
          <p:cNvPicPr>
            <a:picLocks noChangeAspect="1" noChangeArrowheads="1"/>
          </p:cNvPicPr>
          <p:nvPr/>
        </p:nvPicPr>
        <p:blipFill>
          <a:blip r:embed="rId3" cstate="print">
            <a:duotone>
              <a:prstClr val="black"/>
              <a:schemeClr val="accent6">
                <a:tint val="45000"/>
                <a:satMod val="400000"/>
              </a:schemeClr>
            </a:duotone>
          </a:blip>
          <a:srcRect b="10665"/>
          <a:stretch>
            <a:fillRect/>
          </a:stretch>
        </p:blipFill>
        <p:spPr bwMode="auto">
          <a:xfrm>
            <a:off x="1258514" y="1422148"/>
            <a:ext cx="6570496" cy="4337724"/>
          </a:xfrm>
          <a:prstGeom prst="rect">
            <a:avLst/>
          </a:prstGeom>
          <a:noFill/>
          <a:ln w="9525">
            <a:noFill/>
            <a:miter lim="800000"/>
            <a:headEnd/>
            <a:tailEnd/>
          </a:ln>
        </p:spPr>
      </p:pic>
      <p:grpSp>
        <p:nvGrpSpPr>
          <p:cNvPr id="5" name="Group 1"/>
          <p:cNvGrpSpPr>
            <a:grpSpLocks/>
          </p:cNvGrpSpPr>
          <p:nvPr/>
        </p:nvGrpSpPr>
        <p:grpSpPr bwMode="auto">
          <a:xfrm rot="5400000">
            <a:off x="4483593" y="2475983"/>
            <a:ext cx="150790" cy="8291344"/>
            <a:chOff x="0" y="0"/>
            <a:chExt cx="716" cy="16353"/>
          </a:xfrm>
        </p:grpSpPr>
        <p:grpSp>
          <p:nvGrpSpPr>
            <p:cNvPr id="6" name="Group 2"/>
            <p:cNvGrpSpPr>
              <a:grpSpLocks/>
            </p:cNvGrpSpPr>
            <p:nvPr/>
          </p:nvGrpSpPr>
          <p:grpSpPr bwMode="auto">
            <a:xfrm>
              <a:off x="0" y="0"/>
              <a:ext cx="716" cy="16353"/>
              <a:chOff x="0" y="0"/>
              <a:chExt cx="716" cy="16353"/>
            </a:xfrm>
          </p:grpSpPr>
          <p:sp>
            <p:nvSpPr>
              <p:cNvPr id="7" name="Freeform 3"/>
              <p:cNvSpPr>
                <a:spLocks/>
              </p:cNvSpPr>
              <p:nvPr/>
            </p:nvSpPr>
            <p:spPr bwMode="auto">
              <a:xfrm>
                <a:off x="0" y="0"/>
                <a:ext cx="716" cy="16353"/>
              </a:xfrm>
              <a:custGeom>
                <a:avLst/>
                <a:gdLst>
                  <a:gd name="T0" fmla="*/ 716 w 716"/>
                  <a:gd name="T1" fmla="*/ 16352 h 16353"/>
                  <a:gd name="T2" fmla="*/ 0 w 716"/>
                  <a:gd name="T3" fmla="*/ 16352 h 16353"/>
                  <a:gd name="T4" fmla="*/ 0 w 716"/>
                  <a:gd name="T5" fmla="*/ 0 h 16353"/>
                  <a:gd name="T6" fmla="*/ 716 w 716"/>
                  <a:gd name="T7" fmla="*/ 0 h 16353"/>
                  <a:gd name="T8" fmla="*/ 716 w 716"/>
                  <a:gd name="T9" fmla="*/ 16352 h 16353"/>
                  <a:gd name="T10" fmla="*/ 0 60000 65536"/>
                  <a:gd name="T11" fmla="*/ 0 60000 65536"/>
                  <a:gd name="T12" fmla="*/ 0 60000 65536"/>
                  <a:gd name="T13" fmla="*/ 0 60000 65536"/>
                  <a:gd name="T14" fmla="*/ 0 60000 65536"/>
                  <a:gd name="T15" fmla="*/ 0 w 716"/>
                  <a:gd name="T16" fmla="*/ 0 h 16353"/>
                  <a:gd name="T17" fmla="*/ 716 w 716"/>
                  <a:gd name="T18" fmla="*/ 16353 h 16353"/>
                </a:gdLst>
                <a:ahLst/>
                <a:cxnLst>
                  <a:cxn ang="T10">
                    <a:pos x="T0" y="T1"/>
                  </a:cxn>
                  <a:cxn ang="T11">
                    <a:pos x="T2" y="T3"/>
                  </a:cxn>
                  <a:cxn ang="T12">
                    <a:pos x="T4" y="T5"/>
                  </a:cxn>
                  <a:cxn ang="T13">
                    <a:pos x="T6" y="T7"/>
                  </a:cxn>
                  <a:cxn ang="T14">
                    <a:pos x="T8" y="T9"/>
                  </a:cxn>
                </a:cxnLst>
                <a:rect l="T15" t="T16" r="T17" b="T18"/>
                <a:pathLst>
                  <a:path w="716" h="16353">
                    <a:moveTo>
                      <a:pt x="716" y="16352"/>
                    </a:moveTo>
                    <a:lnTo>
                      <a:pt x="0" y="16352"/>
                    </a:lnTo>
                    <a:lnTo>
                      <a:pt x="0" y="0"/>
                    </a:lnTo>
                    <a:lnTo>
                      <a:pt x="716" y="0"/>
                    </a:lnTo>
                    <a:lnTo>
                      <a:pt x="716" y="16352"/>
                    </a:lnTo>
                    <a:close/>
                  </a:path>
                </a:pathLst>
              </a:custGeom>
              <a:solidFill>
                <a:srgbClr val="F29400"/>
              </a:solidFill>
              <a:ln w="9525">
                <a:noFill/>
                <a:round/>
                <a:headEnd/>
                <a:tailEnd/>
              </a:ln>
            </p:spPr>
            <p:txBody>
              <a:bodyPr/>
              <a:lstStyle/>
              <a:p>
                <a:endParaRPr lang="it-IT" sz="1350">
                  <a:solidFill>
                    <a:prstClr val="black"/>
                  </a:solidFill>
                  <a:latin typeface="Calibri"/>
                </a:endParaRPr>
              </a:p>
            </p:txBody>
          </p:sp>
        </p:grpSp>
      </p:grpSp>
      <p:sp>
        <p:nvSpPr>
          <p:cNvPr id="8" name="Segnaposto numero diapositiva 3"/>
          <p:cNvSpPr>
            <a:spLocks noGrp="1"/>
          </p:cNvSpPr>
          <p:nvPr>
            <p:ph type="sldNum" sz="quarter" idx="12"/>
          </p:nvPr>
        </p:nvSpPr>
        <p:spPr>
          <a:xfrm>
            <a:off x="7104461" y="6249392"/>
            <a:ext cx="1600200" cy="273844"/>
          </a:xfrm>
        </p:spPr>
        <p:txBody>
          <a:bodyPr/>
          <a:lstStyle/>
          <a:p>
            <a:fld id="{B007B441-5312-499D-93C3-6E37886527FA}" type="slidenum">
              <a:rPr lang="it-IT" sz="1800">
                <a:solidFill>
                  <a:prstClr val="black"/>
                </a:solidFill>
              </a:rPr>
              <a:pPr/>
              <a:t>9</a:t>
            </a:fld>
            <a:endParaRPr lang="it-IT" sz="1800" dirty="0">
              <a:solidFill>
                <a:prstClr val="black"/>
              </a:solidFill>
            </a:endParaRPr>
          </a:p>
        </p:txBody>
      </p:sp>
      <p:sp>
        <p:nvSpPr>
          <p:cNvPr id="3" name="Rettangolo 2">
            <a:extLst>
              <a:ext uri="{FF2B5EF4-FFF2-40B4-BE49-F238E27FC236}">
                <a16:creationId xmlns:a16="http://schemas.microsoft.com/office/drawing/2014/main" id="{A27460B2-C5EC-4FA3-9E84-6A7FDDD384B0}"/>
              </a:ext>
            </a:extLst>
          </p:cNvPr>
          <p:cNvSpPr/>
          <p:nvPr/>
        </p:nvSpPr>
        <p:spPr>
          <a:xfrm>
            <a:off x="4970022" y="2078851"/>
            <a:ext cx="1350150" cy="245678"/>
          </a:xfrm>
          <a:prstGeom prst="rect">
            <a:avLst/>
          </a:prstGeom>
          <a:solidFill>
            <a:schemeClr val="accent6">
              <a:lumMod val="20000"/>
              <a:lumOff val="80000"/>
            </a:schemeClr>
          </a:solid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solidFill>
                  <a:prstClr val="black"/>
                </a:solidFill>
                <a:effectLst>
                  <a:outerShdw blurRad="38100" dist="38100" dir="2700000" algn="tl">
                    <a:srgbClr val="000000">
                      <a:alpha val="43137"/>
                    </a:srgbClr>
                  </a:outerShdw>
                </a:effectLst>
                <a:latin typeface="Calibri"/>
              </a:rPr>
              <a:t>INFORMATION</a:t>
            </a:r>
          </a:p>
        </p:txBody>
      </p:sp>
      <p:sp>
        <p:nvSpPr>
          <p:cNvPr id="10" name="Rettangolo 9">
            <a:extLst>
              <a:ext uri="{FF2B5EF4-FFF2-40B4-BE49-F238E27FC236}">
                <a16:creationId xmlns:a16="http://schemas.microsoft.com/office/drawing/2014/main" id="{4826F223-7F05-4B17-B9FB-C1C5FD23E091}"/>
              </a:ext>
            </a:extLst>
          </p:cNvPr>
          <p:cNvSpPr/>
          <p:nvPr/>
        </p:nvSpPr>
        <p:spPr>
          <a:xfrm>
            <a:off x="1907704" y="3114509"/>
            <a:ext cx="1242138" cy="476501"/>
          </a:xfrm>
          <a:prstGeom prst="rect">
            <a:avLst/>
          </a:prstGeom>
          <a:solidFill>
            <a:schemeClr val="accent6">
              <a:lumMod val="20000"/>
              <a:lumOff val="80000"/>
            </a:schemeClr>
          </a:solidFill>
          <a:ln>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solidFill>
                  <a:prstClr val="black"/>
                </a:solidFill>
                <a:effectLst>
                  <a:outerShdw blurRad="38100" dist="38100" dir="2700000" algn="tl">
                    <a:srgbClr val="000000">
                      <a:alpha val="43137"/>
                    </a:srgbClr>
                  </a:outerShdw>
                </a:effectLst>
                <a:latin typeface="Calibri"/>
              </a:rPr>
              <a:t>Technologies tools</a:t>
            </a:r>
          </a:p>
        </p:txBody>
      </p:sp>
      <p:sp>
        <p:nvSpPr>
          <p:cNvPr id="11" name="Rettangolo 10">
            <a:extLst>
              <a:ext uri="{FF2B5EF4-FFF2-40B4-BE49-F238E27FC236}">
                <a16:creationId xmlns:a16="http://schemas.microsoft.com/office/drawing/2014/main" id="{A0C8FEC8-19B7-4685-8E26-1E665FD8E92B}"/>
              </a:ext>
            </a:extLst>
          </p:cNvPr>
          <p:cNvSpPr/>
          <p:nvPr/>
        </p:nvSpPr>
        <p:spPr>
          <a:xfrm>
            <a:off x="4571999" y="4619832"/>
            <a:ext cx="1075045" cy="245678"/>
          </a:xfrm>
          <a:prstGeom prst="rect">
            <a:avLst/>
          </a:prstGeom>
          <a:solidFill>
            <a:schemeClr val="accent6">
              <a:lumMod val="20000"/>
              <a:lumOff val="80000"/>
            </a:schemeClr>
          </a:solid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solidFill>
                  <a:prstClr val="black"/>
                </a:solidFill>
                <a:effectLst>
                  <a:outerShdw blurRad="38100" dist="38100" dir="2700000" algn="tl">
                    <a:srgbClr val="000000">
                      <a:alpha val="43137"/>
                    </a:srgbClr>
                  </a:outerShdw>
                </a:effectLst>
                <a:latin typeface="Calibri"/>
              </a:rPr>
              <a:t>Know-how</a:t>
            </a:r>
          </a:p>
        </p:txBody>
      </p:sp>
      <p:sp>
        <p:nvSpPr>
          <p:cNvPr id="12" name="Rettangolo 11">
            <a:extLst>
              <a:ext uri="{FF2B5EF4-FFF2-40B4-BE49-F238E27FC236}">
                <a16:creationId xmlns:a16="http://schemas.microsoft.com/office/drawing/2014/main" id="{B713E033-2C61-4706-97BD-99BA7C65A077}"/>
              </a:ext>
            </a:extLst>
          </p:cNvPr>
          <p:cNvSpPr/>
          <p:nvPr/>
        </p:nvSpPr>
        <p:spPr>
          <a:xfrm>
            <a:off x="5918270" y="4397349"/>
            <a:ext cx="1102001" cy="252138"/>
          </a:xfrm>
          <a:prstGeom prst="rect">
            <a:avLst/>
          </a:prstGeom>
          <a:solidFill>
            <a:schemeClr val="accent6">
              <a:lumMod val="20000"/>
              <a:lumOff val="80000"/>
            </a:schemeClr>
          </a:solidFill>
          <a:ln>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solidFill>
                  <a:prstClr val="black"/>
                </a:solidFill>
                <a:effectLst>
                  <a:outerShdw blurRad="38100" dist="38100" dir="2700000" algn="tl">
                    <a:srgbClr val="000000">
                      <a:alpha val="43137"/>
                    </a:srgbClr>
                  </a:outerShdw>
                </a:effectLst>
                <a:latin typeface="Calibri"/>
              </a:rPr>
              <a:t>Feedback</a:t>
            </a:r>
          </a:p>
        </p:txBody>
      </p:sp>
      <p:sp>
        <p:nvSpPr>
          <p:cNvPr id="13" name="Rettangolo 12">
            <a:extLst>
              <a:ext uri="{FF2B5EF4-FFF2-40B4-BE49-F238E27FC236}">
                <a16:creationId xmlns:a16="http://schemas.microsoft.com/office/drawing/2014/main" id="{D52DA81A-5C3F-459D-AE2A-03C4D156ECBE}"/>
              </a:ext>
            </a:extLst>
          </p:cNvPr>
          <p:cNvSpPr/>
          <p:nvPr/>
        </p:nvSpPr>
        <p:spPr>
          <a:xfrm>
            <a:off x="5335883" y="3647075"/>
            <a:ext cx="965820" cy="216024"/>
          </a:xfrm>
          <a:prstGeom prst="rect">
            <a:avLst/>
          </a:prstGeom>
          <a:solidFill>
            <a:schemeClr val="accent6">
              <a:lumMod val="20000"/>
              <a:lumOff val="80000"/>
            </a:schemeClr>
          </a:solidFill>
          <a:ln>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350" dirty="0">
                <a:solidFill>
                  <a:prstClr val="black"/>
                </a:solidFill>
                <a:effectLst>
                  <a:outerShdw blurRad="38100" dist="38100" dir="2700000" algn="tl">
                    <a:srgbClr val="000000">
                      <a:alpha val="43137"/>
                    </a:srgbClr>
                  </a:outerShdw>
                </a:effectLst>
                <a:latin typeface="Calibri"/>
              </a:rPr>
              <a:t>Loyalty</a:t>
            </a:r>
          </a:p>
        </p:txBody>
      </p:sp>
    </p:spTree>
    <p:extLst>
      <p:ext uri="{BB962C8B-B14F-4D97-AF65-F5344CB8AC3E}">
        <p14:creationId xmlns:p14="http://schemas.microsoft.com/office/powerpoint/2010/main" val="399534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6770</TotalTime>
  <Words>4802</Words>
  <Application>Microsoft Office PowerPoint</Application>
  <PresentationFormat>Presentazione su schermo (4:3)</PresentationFormat>
  <Paragraphs>721</Paragraphs>
  <Slides>83</Slides>
  <Notes>11</Notes>
  <HiddenSlides>0</HiddenSlides>
  <MMClips>0</MMClips>
  <ScaleCrop>false</ScaleCrop>
  <HeadingPairs>
    <vt:vector size="6" baseType="variant">
      <vt:variant>
        <vt:lpstr>Caratteri utilizzati</vt:lpstr>
      </vt:variant>
      <vt:variant>
        <vt:i4>8</vt:i4>
      </vt:variant>
      <vt:variant>
        <vt:lpstr>Tema</vt:lpstr>
      </vt:variant>
      <vt:variant>
        <vt:i4>2</vt:i4>
      </vt:variant>
      <vt:variant>
        <vt:lpstr>Titoli diapositive</vt:lpstr>
      </vt:variant>
      <vt:variant>
        <vt:i4>83</vt:i4>
      </vt:variant>
    </vt:vector>
  </HeadingPairs>
  <TitlesOfParts>
    <vt:vector size="93" baseType="lpstr">
      <vt:lpstr>Arial</vt:lpstr>
      <vt:lpstr>Berlin Sans FB</vt:lpstr>
      <vt:lpstr>Berlin Sans FB Demi</vt:lpstr>
      <vt:lpstr>Calibri</vt:lpstr>
      <vt:lpstr>Tahoma</vt:lpstr>
      <vt:lpstr>Times New Roman</vt:lpstr>
      <vt:lpstr>Tw Cen MT</vt:lpstr>
      <vt:lpstr>Wingdings</vt:lpstr>
      <vt:lpstr>Tema di Office</vt:lpstr>
      <vt:lpstr>Personalizza struttura</vt:lpstr>
      <vt:lpstr>Presentazione standard di PowerPoint</vt:lpstr>
      <vt:lpstr>Presentazione standard di PowerPoint</vt:lpstr>
      <vt:lpstr>Presentazione standard di PowerPoint</vt:lpstr>
      <vt:lpstr>Presentazione standard di PowerPoint</vt:lpstr>
      <vt:lpstr>Presentazione standard di PowerPoint</vt:lpstr>
      <vt:lpstr>Service Networks</vt:lpstr>
      <vt:lpstr>Service Networks</vt:lpstr>
      <vt:lpstr>Service Networks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The Many-to-Many Marketing</vt:lpstr>
      <vt:lpstr> The Many-to-Many Marketing</vt:lpstr>
      <vt:lpstr> The Many-to-Many Marketing</vt:lpstr>
      <vt:lpstr> Total Relationship Marketing </vt:lpstr>
      <vt:lpstr> (1) Classic Market Relationships</vt:lpstr>
      <vt:lpstr> (2) Special Market Relationships</vt:lpstr>
      <vt:lpstr> (3) Mega Relationships</vt:lpstr>
      <vt:lpstr> (4) Nano-Relationships</vt:lpstr>
      <vt:lpstr>Presentazione standard di PowerPoint</vt:lpstr>
      <vt:lpstr> The Many-to-Many Marketing</vt:lpstr>
      <vt:lpstr>From value chain to value network</vt:lpstr>
      <vt:lpstr>From value chain to value network</vt:lpstr>
      <vt:lpstr>Presentazione standard di PowerPoint</vt:lpstr>
      <vt:lpstr>Presentazione standard di PowerPoint</vt:lpstr>
      <vt:lpstr>Presentazione standard di PowerPoint</vt:lpstr>
      <vt:lpstr>Overcoming the past «producer vs. consumer»</vt:lpstr>
      <vt:lpstr>About Value Creation</vt:lpstr>
      <vt:lpstr>Co-creation advantages </vt:lpstr>
      <vt:lpstr>Why Value?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Network and co-creation</vt:lpstr>
      <vt:lpstr>Presentazione standard di PowerPoint</vt:lpstr>
      <vt:lpstr>Presentazione standard di PowerPoint</vt:lpstr>
      <vt:lpstr>Presentazione standard di PowerPoint</vt:lpstr>
      <vt:lpstr>Presentazione standard di PowerPoint</vt:lpstr>
      <vt:lpstr>Presentazione standard di PowerPoint</vt:lpstr>
      <vt:lpstr>Marketing 3.0</vt:lpstr>
      <vt:lpstr>Toward marketing 4.0</vt:lpstr>
      <vt:lpstr>Unconventional Marketing</vt:lpstr>
      <vt:lpstr>Unconventional marketing</vt:lpstr>
      <vt:lpstr>Unconventional marketing</vt:lpstr>
      <vt:lpstr>UGC: user-generated content</vt:lpstr>
      <vt:lpstr>UGC</vt:lpstr>
      <vt:lpstr>UGC</vt:lpstr>
      <vt:lpstr>Presentazione standard di PowerPoint</vt:lpstr>
      <vt:lpstr>Guerrilla Marketing</vt:lpstr>
      <vt:lpstr>Guerrilla Marketing: TEASER</vt:lpstr>
      <vt:lpstr>Guerrilla Marketing: TEASER</vt:lpstr>
      <vt:lpstr>Guerrilla Marketing: STICKERING</vt:lpstr>
      <vt:lpstr>Guerrilla Marketing: STICKERING</vt:lpstr>
      <vt:lpstr>Guerrilla Marketing: STICKERING</vt:lpstr>
      <vt:lpstr>Presentazione standard di PowerPoint</vt:lpstr>
      <vt:lpstr>Viral marketing: Word-of-mouth</vt:lpstr>
      <vt:lpstr>Word-of-mouth: on-line vs off-line</vt:lpstr>
      <vt:lpstr>Presentazione standard di PowerPoint</vt:lpstr>
      <vt:lpstr>Neuromarketing</vt:lpstr>
      <vt:lpstr>Neuromarketing</vt:lpstr>
      <vt:lpstr>Neuromarketing: example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notaro</dc:creator>
  <cp:lastModifiedBy>Mara Grimaldi</cp:lastModifiedBy>
  <cp:revision>363</cp:revision>
  <dcterms:created xsi:type="dcterms:W3CDTF">2012-02-05T12:11:23Z</dcterms:created>
  <dcterms:modified xsi:type="dcterms:W3CDTF">2020-05-11T14:02:08Z</dcterms:modified>
</cp:coreProperties>
</file>