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2" r:id="rId2"/>
    <p:sldMasterId id="2147483674" r:id="rId3"/>
    <p:sldMasterId id="2147483686" r:id="rId4"/>
    <p:sldMasterId id="2147483698" r:id="rId5"/>
    <p:sldMasterId id="2147483710" r:id="rId6"/>
  </p:sldMasterIdLst>
  <p:notesMasterIdLst>
    <p:notesMasterId r:id="rId63"/>
  </p:notesMasterIdLst>
  <p:handoutMasterIdLst>
    <p:handoutMasterId r:id="rId64"/>
  </p:handoutMasterIdLst>
  <p:sldIdLst>
    <p:sldId id="256" r:id="rId7"/>
    <p:sldId id="257" r:id="rId8"/>
    <p:sldId id="258" r:id="rId9"/>
    <p:sldId id="259" r:id="rId10"/>
    <p:sldId id="260" r:id="rId11"/>
    <p:sldId id="261" r:id="rId12"/>
    <p:sldId id="269" r:id="rId13"/>
    <p:sldId id="270" r:id="rId14"/>
    <p:sldId id="272" r:id="rId15"/>
    <p:sldId id="362" r:id="rId16"/>
    <p:sldId id="374" r:id="rId17"/>
    <p:sldId id="305" r:id="rId18"/>
    <p:sldId id="290" r:id="rId19"/>
    <p:sldId id="304" r:id="rId20"/>
    <p:sldId id="291" r:id="rId21"/>
    <p:sldId id="308" r:id="rId22"/>
    <p:sldId id="379" r:id="rId23"/>
    <p:sldId id="380" r:id="rId24"/>
    <p:sldId id="296" r:id="rId25"/>
    <p:sldId id="317" r:id="rId26"/>
    <p:sldId id="318" r:id="rId27"/>
    <p:sldId id="319" r:id="rId28"/>
    <p:sldId id="320" r:id="rId29"/>
    <p:sldId id="327" r:id="rId30"/>
    <p:sldId id="328" r:id="rId31"/>
    <p:sldId id="329" r:id="rId32"/>
    <p:sldId id="408" r:id="rId33"/>
    <p:sldId id="409" r:id="rId34"/>
    <p:sldId id="332" r:id="rId35"/>
    <p:sldId id="356" r:id="rId36"/>
    <p:sldId id="378" r:id="rId37"/>
    <p:sldId id="381" r:id="rId38"/>
    <p:sldId id="382" r:id="rId39"/>
    <p:sldId id="383" r:id="rId40"/>
    <p:sldId id="385" r:id="rId41"/>
    <p:sldId id="386" r:id="rId42"/>
    <p:sldId id="387" r:id="rId43"/>
    <p:sldId id="388" r:id="rId44"/>
    <p:sldId id="389" r:id="rId45"/>
    <p:sldId id="390" r:id="rId46"/>
    <p:sldId id="392" r:id="rId47"/>
    <p:sldId id="393" r:id="rId48"/>
    <p:sldId id="394" r:id="rId49"/>
    <p:sldId id="395" r:id="rId50"/>
    <p:sldId id="396" r:id="rId51"/>
    <p:sldId id="397" r:id="rId52"/>
    <p:sldId id="398" r:id="rId53"/>
    <p:sldId id="399" r:id="rId54"/>
    <p:sldId id="400" r:id="rId55"/>
    <p:sldId id="401" r:id="rId56"/>
    <p:sldId id="402" r:id="rId57"/>
    <p:sldId id="403" r:id="rId58"/>
    <p:sldId id="404" r:id="rId59"/>
    <p:sldId id="405" r:id="rId60"/>
    <p:sldId id="406" r:id="rId61"/>
    <p:sldId id="407" r:id="rId62"/>
  </p:sldIdLst>
  <p:sldSz cx="9144000" cy="6858000" type="screen4x3"/>
  <p:notesSz cx="6669088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ezula" initials="z" lastIdx="1" clrIdx="0">
    <p:extLst>
      <p:ext uri="{19B8F6BF-5375-455C-9EA6-DF929625EA0E}">
        <p15:presenceInfo xmlns:p15="http://schemas.microsoft.com/office/powerpoint/2012/main" userId="zezul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40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slide" Target="slides/slide5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viewProps" Target="view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No optimizations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List1!$B$2</c:f>
              <c:numCache>
                <c:formatCode>General</c:formatCode>
                <c:ptCount val="1"/>
                <c:pt idx="0">
                  <c:v>101.62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Our approach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List1!$A$2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List1!$C$2</c:f>
              <c:numCache>
                <c:formatCode>General</c:formatCode>
                <c:ptCount val="1"/>
                <c:pt idx="0">
                  <c:v>27.33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7089928"/>
        <c:axId val="277353976"/>
      </c:barChart>
      <c:catAx>
        <c:axId val="2770899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77353976"/>
        <c:crosses val="autoZero"/>
        <c:auto val="1"/>
        <c:lblAlgn val="ctr"/>
        <c:lblOffset val="100"/>
        <c:noMultiLvlLbl val="0"/>
      </c:catAx>
      <c:valAx>
        <c:axId val="277353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600" dirty="0" err="1" smtClean="0"/>
                  <a:t>Processing</a:t>
                </a:r>
                <a:r>
                  <a:rPr lang="cs-CZ" sz="1600" dirty="0" smtClean="0"/>
                  <a:t> </a:t>
                </a:r>
                <a:r>
                  <a:rPr lang="cs-CZ" sz="1600" dirty="0" err="1" smtClean="0"/>
                  <a:t>time</a:t>
                </a:r>
                <a:r>
                  <a:rPr lang="cs-CZ" sz="1600" dirty="0" smtClean="0"/>
                  <a:t> [</a:t>
                </a:r>
                <a:r>
                  <a:rPr lang="cs-CZ" sz="1600" dirty="0" err="1" smtClean="0"/>
                  <a:t>minutes</a:t>
                </a:r>
                <a:r>
                  <a:rPr lang="cs-CZ" sz="1600" dirty="0" smtClean="0"/>
                  <a:t>]</a:t>
                </a:r>
                <a:endParaRPr lang="en-US" sz="16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77089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No optimizations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List1!$B$2</c:f>
              <c:numCache>
                <c:formatCode>General</c:formatCode>
                <c:ptCount val="1"/>
                <c:pt idx="0">
                  <c:v>256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Our approach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List1!$A$2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List1!$C$2</c:f>
              <c:numCache>
                <c:formatCode>General</c:formatCode>
                <c:ptCount val="1"/>
                <c:pt idx="0">
                  <c:v>119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6950840"/>
        <c:axId val="336946920"/>
      </c:barChart>
      <c:catAx>
        <c:axId val="3369508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36946920"/>
        <c:crosses val="autoZero"/>
        <c:auto val="1"/>
        <c:lblAlgn val="ctr"/>
        <c:lblOffset val="100"/>
        <c:noMultiLvlLbl val="0"/>
      </c:catAx>
      <c:valAx>
        <c:axId val="336946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600" dirty="0" err="1" smtClean="0"/>
                  <a:t>Processing</a:t>
                </a:r>
                <a:r>
                  <a:rPr lang="cs-CZ" sz="1600" dirty="0" smtClean="0"/>
                  <a:t> </a:t>
                </a:r>
                <a:r>
                  <a:rPr lang="cs-CZ" sz="1600" dirty="0" err="1" smtClean="0"/>
                  <a:t>time</a:t>
                </a:r>
                <a:r>
                  <a:rPr lang="cs-CZ" sz="1600" dirty="0" smtClean="0"/>
                  <a:t> [</a:t>
                </a:r>
                <a:r>
                  <a:rPr lang="cs-CZ" sz="1600" dirty="0" err="1" smtClean="0"/>
                  <a:t>minutes</a:t>
                </a:r>
                <a:r>
                  <a:rPr lang="cs-CZ" sz="1600" dirty="0" smtClean="0"/>
                  <a:t>]</a:t>
                </a:r>
                <a:endParaRPr lang="en-US" sz="16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36950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E17A40-70E5-4810-8E80-9EBF166AD194}" type="datetimeFigureOut">
              <a:rPr lang="cs-CZ" smtClean="0"/>
              <a:t>19. 8. 2016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2D491-EDAB-4538-BD13-7CE73BDFD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1777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6AFC1F-49A8-409E-89B1-146CDB0A9662}" type="datetimeFigureOut">
              <a:rPr lang="cs-CZ" smtClean="0"/>
              <a:pPr/>
              <a:t>19. 8. 2016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DF77AA-8D09-4B01-85C9-928D705530D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8508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F77AA-8D09-4B01-85C9-928D705530D9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8105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452F04-AAFC-4A48-989A-2B19E989EF95}" type="slidenum">
              <a:rPr lang="cs-CZ">
                <a:solidFill>
                  <a:prstClr val="black"/>
                </a:solidFill>
              </a:rPr>
              <a:pPr/>
              <a:t>28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4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47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677F3-FF70-4D2B-A367-65EAF2D170B1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17662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677F3-FF70-4D2B-A367-65EAF2D170B1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41489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cs-CZ" smtClean="0">
                <a:solidFill>
                  <a:srgbClr val="2D2E2D"/>
                </a:solidFill>
                <a:latin typeface="Arial"/>
              </a:rPr>
              <a:pPr/>
              <a:t>41</a:t>
            </a:fld>
            <a:endParaRPr lang="cs-CZ" dirty="0">
              <a:solidFill>
                <a:srgbClr val="2D2E2D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56255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cs-CZ" smtClean="0">
                <a:solidFill>
                  <a:srgbClr val="2D2E2D"/>
                </a:solidFill>
                <a:latin typeface="Arial"/>
              </a:rPr>
              <a:pPr/>
              <a:t>42</a:t>
            </a:fld>
            <a:endParaRPr lang="cs-CZ" dirty="0">
              <a:solidFill>
                <a:srgbClr val="2D2E2D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79152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cs-CZ" smtClean="0">
                <a:solidFill>
                  <a:srgbClr val="2D2E2D"/>
                </a:solidFill>
                <a:latin typeface="Arial"/>
              </a:rPr>
              <a:pPr/>
              <a:t>43</a:t>
            </a:fld>
            <a:endParaRPr lang="cs-CZ" dirty="0">
              <a:solidFill>
                <a:srgbClr val="2D2E2D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11932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cs-CZ" smtClean="0">
                <a:solidFill>
                  <a:srgbClr val="2D2E2D"/>
                </a:solidFill>
                <a:latin typeface="Arial"/>
              </a:rPr>
              <a:pPr/>
              <a:t>44</a:t>
            </a:fld>
            <a:endParaRPr lang="cs-CZ" dirty="0">
              <a:solidFill>
                <a:srgbClr val="2D2E2D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51309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9252F-ADAB-4562-AF19-C7B3CD2C8246}" type="slidenum">
              <a:rPr lang="cs-CZ" smtClean="0">
                <a:solidFill>
                  <a:prstClr val="black"/>
                </a:solidFill>
              </a:rPr>
              <a:pPr/>
              <a:t>45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7924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9252F-ADAB-4562-AF19-C7B3CD2C8246}" type="slidenum">
              <a:rPr lang="cs-CZ" smtClean="0">
                <a:solidFill>
                  <a:prstClr val="black"/>
                </a:solidFill>
              </a:rPr>
              <a:pPr/>
              <a:t>46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0314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9252F-ADAB-4562-AF19-C7B3CD2C8246}" type="slidenum">
              <a:rPr lang="cs-CZ" smtClean="0">
                <a:solidFill>
                  <a:prstClr val="black"/>
                </a:solidFill>
              </a:rPr>
              <a:pPr/>
              <a:t>47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285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C9532-8D1D-4D63-8D13-AB6EC12967DE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40615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9252F-ADAB-4562-AF19-C7B3CD2C8246}" type="slidenum">
              <a:rPr lang="cs-CZ" smtClean="0">
                <a:solidFill>
                  <a:prstClr val="black"/>
                </a:solidFill>
              </a:rPr>
              <a:pPr/>
              <a:t>48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0391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 dirty="0" smtClean="0"/>
              <a:t>https://docs.google.com/document/d/130MFzYC-hVFOCZhe58H7kcKkYuDPJp5p-D9gvWE8eU0/edit</a:t>
            </a:r>
          </a:p>
          <a:p>
            <a:r>
              <a:rPr lang="cs-CZ" baseline="0" dirty="0" smtClean="0"/>
              <a:t>DTW </a:t>
            </a:r>
            <a:r>
              <a:rPr lang="cs-CZ" baseline="0" dirty="0" err="1" smtClean="0"/>
              <a:t>is</a:t>
            </a:r>
            <a:r>
              <a:rPr lang="cs-CZ" baseline="0" dirty="0" smtClean="0"/>
              <a:t> not </a:t>
            </a:r>
            <a:r>
              <a:rPr lang="cs-CZ" baseline="0" dirty="0" err="1" smtClean="0"/>
              <a:t>metric</a:t>
            </a:r>
            <a:r>
              <a:rPr lang="cs-CZ" baseline="0" dirty="0" smtClean="0"/>
              <a:t> – but </a:t>
            </a:r>
            <a:r>
              <a:rPr lang="cs-CZ" baseline="0" dirty="0" err="1" smtClean="0"/>
              <a:t>approximations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exists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for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indexing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9252F-ADAB-4562-AF19-C7B3CD2C8246}" type="slidenum">
              <a:rPr lang="cs-CZ" smtClean="0">
                <a:solidFill>
                  <a:prstClr val="black"/>
                </a:solidFill>
              </a:rPr>
              <a:pPr/>
              <a:t>49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9274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 dirty="0" smtClean="0"/>
              <a:t>https://docs.google.com/document/d/130MFzYC-hVFOCZhe58H7kcKkYuDPJp5p-D9gvWE8eU0/edit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9252F-ADAB-4562-AF19-C7B3CD2C8246}" type="slidenum">
              <a:rPr lang="cs-CZ" smtClean="0">
                <a:solidFill>
                  <a:prstClr val="black"/>
                </a:solidFill>
              </a:rPr>
              <a:pPr/>
              <a:t>50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2306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focus</a:t>
            </a:r>
            <a:r>
              <a:rPr lang="cs-CZ" dirty="0" smtClean="0"/>
              <a:t> on </a:t>
            </a:r>
            <a:r>
              <a:rPr lang="cs-CZ" baseline="0" dirty="0" smtClean="0"/>
              <a:t>body </a:t>
            </a:r>
            <a:r>
              <a:rPr lang="cs-CZ" baseline="0" dirty="0" err="1" smtClean="0"/>
              <a:t>joints</a:t>
            </a:r>
            <a:r>
              <a:rPr lang="cs-CZ" baseline="0" dirty="0" smtClean="0"/>
              <a:t>, not </a:t>
            </a:r>
            <a:r>
              <a:rPr lang="cs-CZ" baseline="0" dirty="0" err="1" smtClean="0"/>
              <a:t>volumetric</a:t>
            </a:r>
            <a:r>
              <a:rPr lang="cs-CZ" baseline="0" dirty="0" smtClean="0"/>
              <a:t> model nor skeleton </a:t>
            </a:r>
            <a:r>
              <a:rPr lang="cs-CZ" baseline="0" dirty="0" err="1" smtClean="0"/>
              <a:t>bones</a:t>
            </a:r>
            <a:endParaRPr lang="cs-CZ" baseline="0" dirty="0" smtClean="0"/>
          </a:p>
          <a:p>
            <a:r>
              <a:rPr lang="cs-CZ" baseline="0" dirty="0" err="1" smtClean="0"/>
              <a:t>Why</a:t>
            </a:r>
            <a:r>
              <a:rPr lang="cs-CZ" baseline="0" dirty="0" smtClean="0"/>
              <a:t> </a:t>
            </a:r>
            <a:r>
              <a:rPr lang="cs-CZ" baseline="0" dirty="0" err="1" smtClean="0"/>
              <a:t>normalziation</a:t>
            </a:r>
            <a:r>
              <a:rPr lang="cs-CZ" baseline="0" dirty="0" smtClean="0"/>
              <a:t> </a:t>
            </a:r>
            <a:r>
              <a:rPr lang="cs-CZ" baseline="0" dirty="0" err="1" smtClean="0"/>
              <a:t>is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important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9252F-ADAB-4562-AF19-C7B3CD2C8246}" type="slidenum">
              <a:rPr lang="cs-CZ" smtClean="0">
                <a:solidFill>
                  <a:prstClr val="black"/>
                </a:solidFill>
              </a:rPr>
              <a:pPr/>
              <a:t>51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0698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9252F-ADAB-4562-AF19-C7B3CD2C8246}" type="slidenum">
              <a:rPr lang="cs-CZ" smtClean="0">
                <a:solidFill>
                  <a:prstClr val="black"/>
                </a:solidFill>
              </a:rPr>
              <a:pPr/>
              <a:t>54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1816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9252F-ADAB-4562-AF19-C7B3CD2C8246}" type="slidenum">
              <a:rPr lang="cs-CZ" smtClean="0">
                <a:solidFill>
                  <a:prstClr val="black"/>
                </a:solidFill>
              </a:rPr>
              <a:pPr/>
              <a:t>56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220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4A45CB-F1FC-42F2-AB19-1E9503FED65D}" type="slidenum">
              <a:rPr lang="en-US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64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348925-5BA0-471B-8755-87C30FB0D707}" type="slidenum">
              <a:rPr lang="en-US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60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1108550-F31A-4FA9-96D0-9E973B9DE8AB}" type="slidenum">
              <a:rPr lang="en-GB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101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879CB7-A7BC-4DB7-A8E0-F7D1C84C767B}" type="slidenum">
              <a:rPr lang="cs-CZ"/>
              <a:pPr/>
              <a:t>24</a:t>
            </a:fld>
            <a:endParaRPr lang="cs-CZ"/>
          </a:p>
        </p:txBody>
      </p:sp>
      <p:sp>
        <p:nvSpPr>
          <p:cNvPr id="41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631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D07925-F0E8-4C06-9755-9CD25A5FEB0A}" type="slidenum">
              <a:rPr lang="cs-CZ"/>
              <a:pPr/>
              <a:t>25</a:t>
            </a:fld>
            <a:endParaRPr lang="cs-CZ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7463D4-04F8-4155-8628-0D98667161A9}" type="slidenum">
              <a:rPr lang="cs-CZ"/>
              <a:pPr/>
              <a:t>26</a:t>
            </a:fld>
            <a:endParaRPr lang="cs-CZ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30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D8C12E-EF2B-476B-BD49-A26A0144BE01}" type="slidenum">
              <a:rPr lang="cs-CZ">
                <a:solidFill>
                  <a:prstClr val="black"/>
                </a:solidFill>
              </a:rPr>
              <a:pPr/>
              <a:t>27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06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Pragu, August 2016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20th East-European Conference on Advances in Databases and Information Systems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Pragu, August 2016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20th East-European Conference on Advances in Databases and Information Systems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Pragu, August 2016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20th East-European Conference on Advances in Databases and Information Systems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Pragu, August 2016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20th East-European Conference on Advances in Databases and Information Systems</a:t>
            </a: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727EEBB-0F0B-4470-A1C1-09D740101D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Pragu, August 2016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20th East-European Conference on Advances in Databases and Information Systems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CA38-2DBC-4E62-BE81-F08A85A2F97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921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Pragu, August 2016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20th East-European Conference on Advances in Databases and Information Systems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CA38-2DBC-4E62-BE81-F08A85A2F97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398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Pragu, August 2016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20th East-European Conference on Advances in Databases and Information Systems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CA38-2DBC-4E62-BE81-F08A85A2F97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881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Pragu, August 2016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20th East-European Conference on Advances in Databases and Information Systems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CA38-2DBC-4E62-BE81-F08A85A2F97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345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Pragu, August 2016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20th East-European Conference on Advances in Databases and Information Systems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CA38-2DBC-4E62-BE81-F08A85A2F97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6544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Pragu, August 2016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20th East-European Conference on Advances in Databases and Information Systems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CA38-2DBC-4E62-BE81-F08A85A2F97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7100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Pragu, August 2016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20th East-European Conference on Advances in Databases and Information Systems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CA38-2DBC-4E62-BE81-F08A85A2F97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886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Pragu, August 2016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20th East-European Conference on Advances in Databases and Information Systems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Pragu, August 2016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20th East-European Conference on Advances in Databases and Information Systems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CA38-2DBC-4E62-BE81-F08A85A2F97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3950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Pragu, August 2016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20th East-European Conference on Advances in Databases and Information Systems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CA38-2DBC-4E62-BE81-F08A85A2F97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1361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Pragu, August 2016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20th East-European Conference on Advances in Databases and Information Systems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CA38-2DBC-4E62-BE81-F08A85A2F97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0685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Pragu, August 2016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20th East-European Conference on Advances in Databases and Information Systems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CA38-2DBC-4E62-BE81-F08A85A2F97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2306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1656184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69262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67544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Pragu, August 2016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20th East-European Conference on Advances in Databases and Information Systems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/>
                </a:solidFill>
              </a:rPr>
              <a:pPr/>
              <a:t>‹#›</a:t>
            </a:fld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21" name="Skupina 20"/>
          <p:cNvGrpSpPr/>
          <p:nvPr userDrawn="1"/>
        </p:nvGrpSpPr>
        <p:grpSpPr>
          <a:xfrm>
            <a:off x="972000" y="3105222"/>
            <a:ext cx="7200000" cy="144000"/>
            <a:chOff x="467542" y="3105222"/>
            <a:chExt cx="8208307" cy="90000"/>
          </a:xfrm>
          <a:effectLst>
            <a:reflection blurRad="6350" stA="50000" endA="300" endPos="55500" dist="50800" dir="5400000" sy="-100000" algn="bl" rotWithShape="0"/>
          </a:effectLst>
        </p:grpSpPr>
        <p:sp>
          <p:nvSpPr>
            <p:cNvPr id="15" name="Rectangle 45" descr="Gold bar"/>
            <p:cNvSpPr>
              <a:spLocks noChangeArrowheads="1"/>
            </p:cNvSpPr>
            <p:nvPr userDrawn="1"/>
          </p:nvSpPr>
          <p:spPr bwMode="auto">
            <a:xfrm rot="16200000" flipH="1">
              <a:off x="4526848" y="1782222"/>
              <a:ext cx="90000" cy="2736000"/>
            </a:xfrm>
            <a:prstGeom prst="rect">
              <a:avLst/>
            </a:prstGeom>
            <a:solidFill>
              <a:srgbClr val="7AB751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lang="en-US" sz="2400" kern="0" smtClean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" name="Rectangle 45" descr="Gold bar"/>
            <p:cNvSpPr>
              <a:spLocks noChangeArrowheads="1"/>
            </p:cNvSpPr>
            <p:nvPr userDrawn="1"/>
          </p:nvSpPr>
          <p:spPr bwMode="auto">
            <a:xfrm rot="16200000" flipH="1">
              <a:off x="1790542" y="1782222"/>
              <a:ext cx="90000" cy="2736000"/>
            </a:xfrm>
            <a:prstGeom prst="rect">
              <a:avLst/>
            </a:prstGeom>
            <a:solidFill>
              <a:srgbClr val="4F7A32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lang="en-US" sz="2400" kern="0" smtClean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" name="Rectangle 45" descr="Gold bar"/>
            <p:cNvSpPr>
              <a:spLocks noChangeArrowheads="1"/>
            </p:cNvSpPr>
            <p:nvPr userDrawn="1"/>
          </p:nvSpPr>
          <p:spPr bwMode="auto">
            <a:xfrm rot="16200000" flipH="1">
              <a:off x="7262849" y="1782222"/>
              <a:ext cx="90000" cy="2736000"/>
            </a:xfrm>
            <a:prstGeom prst="rect">
              <a:avLst/>
            </a:prstGeom>
            <a:solidFill>
              <a:srgbClr val="B4D79D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lang="en-US" sz="2400" kern="0" smtClean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3980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57200" y="1268760"/>
            <a:ext cx="8229600" cy="4896544"/>
          </a:xfrm>
        </p:spPr>
        <p:txBody>
          <a:bodyPr/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TextovéPole 3"/>
          <p:cNvSpPr txBox="1"/>
          <p:nvPr userDrawn="1"/>
        </p:nvSpPr>
        <p:spPr>
          <a:xfrm>
            <a:off x="395533" y="6381328"/>
            <a:ext cx="2160243" cy="307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cs-CZ" sz="12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TextovéPole 4"/>
          <p:cNvSpPr txBox="1"/>
          <p:nvPr userDrawn="1"/>
        </p:nvSpPr>
        <p:spPr>
          <a:xfrm>
            <a:off x="6660229" y="6401073"/>
            <a:ext cx="2160243" cy="307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r"/>
            <a:r>
              <a:rPr lang="cs-CZ" sz="1200" err="1" smtClean="0">
                <a:solidFill>
                  <a:prstClr val="white">
                    <a:lumMod val="50000"/>
                  </a:prstClr>
                </a:solidFill>
              </a:rPr>
              <a:t>Slide</a:t>
            </a:r>
            <a:r>
              <a:rPr lang="cs-CZ" sz="1200" smtClean="0">
                <a:solidFill>
                  <a:prstClr val="white">
                    <a:lumMod val="50000"/>
                  </a:prstClr>
                </a:solidFill>
              </a:rPr>
              <a:t> </a:t>
            </a:r>
            <a:fld id="{93D9EDE2-72A8-444F-B3A0-54AF03ABC45C}" type="slidenum">
              <a:rPr lang="cs-CZ" sz="1200" smtClean="0">
                <a:solidFill>
                  <a:prstClr val="white">
                    <a:lumMod val="50000"/>
                  </a:prstClr>
                </a:solidFill>
              </a:rPr>
              <a:pPr algn="r"/>
              <a:t>‹#›</a:t>
            </a:fld>
            <a:endParaRPr lang="cs-CZ" sz="12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263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722313" y="4875237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22495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400680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67544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Pragu, August 2016</a:t>
            </a:r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20th East-European Conference on Advances in Databases and Information Systems</a:t>
            </a:r>
            <a:endParaRPr lang="cs-CZ">
              <a:solidFill>
                <a:prstClr val="black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/>
                </a:solidFill>
              </a:rPr>
              <a:pPr/>
              <a:t>‹#›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3518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67544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Pragu, August 2016</a:t>
            </a:r>
            <a:endParaRPr lang="cs-CZ">
              <a:solidFill>
                <a:prstClr val="black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20th East-European Conference on Advances in Databases and Information Systems</a:t>
            </a:r>
            <a:endParaRPr lang="cs-CZ">
              <a:solidFill>
                <a:prstClr val="black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/>
                </a:solidFill>
              </a:rPr>
              <a:pPr/>
              <a:t>‹#›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184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67544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Pragu, August 2016</a:t>
            </a:r>
            <a:endParaRPr lang="cs-CZ">
              <a:solidFill>
                <a:prstClr val="black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20th East-European Conference on Advances in Databases and Information Systems</a:t>
            </a:r>
            <a:endParaRPr lang="cs-CZ">
              <a:solidFill>
                <a:prstClr val="black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/>
                </a:solidFill>
              </a:rPr>
              <a:pPr/>
              <a:t>‹#›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347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Pragu, August 2016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20th East-European Conference on Advances in Databases and Information Systems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67544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Pragu, August 2016</a:t>
            </a:r>
            <a:endParaRPr lang="cs-CZ">
              <a:solidFill>
                <a:prstClr val="black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20th East-European Conference on Advances in Databases and Information Systems</a:t>
            </a:r>
            <a:endParaRPr lang="cs-CZ">
              <a:solidFill>
                <a:prstClr val="black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/>
                </a:solidFill>
              </a:rPr>
              <a:pPr/>
              <a:t>‹#›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5737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67544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Pragu, August 2016</a:t>
            </a:r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20th East-European Conference on Advances in Databases and Information Systems</a:t>
            </a:r>
            <a:endParaRPr lang="cs-CZ">
              <a:solidFill>
                <a:prstClr val="black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/>
                </a:solidFill>
              </a:rPr>
              <a:pPr/>
              <a:t>‹#›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8687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67544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Pragu, August 2016</a:t>
            </a:r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20th East-European Conference on Advances in Databases and Information Systems</a:t>
            </a:r>
            <a:endParaRPr lang="cs-CZ">
              <a:solidFill>
                <a:prstClr val="black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/>
                </a:solidFill>
              </a:rPr>
              <a:pPr/>
              <a:t>‹#›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7841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67544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Pragu, August 2016</a:t>
            </a:r>
            <a:endParaRPr lang="cs-CZ">
              <a:solidFill>
                <a:prstClr val="black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20th East-European Conference on Advances in Databases and Information Systems</a:t>
            </a:r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/>
                </a:solidFill>
              </a:rPr>
              <a:pPr/>
              <a:t>‹#›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9534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67544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Pragu, August 2016</a:t>
            </a:r>
            <a:endParaRPr lang="cs-CZ">
              <a:solidFill>
                <a:prstClr val="black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20th East-European Conference on Advances in Databases and Information Systems</a:t>
            </a:r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/>
                </a:solidFill>
              </a:rPr>
              <a:pPr/>
              <a:t>‹#›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2521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/>
          <p:nvPr userDrawn="1"/>
        </p:nvGrpSpPr>
        <p:grpSpPr bwMode="hidden"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6" name="Přímá spojnice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Přímá spojnice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Skupina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Přímá spojnice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Přímá spojnice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Přímá spojnice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Přímá spojnice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Přímá spojnice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Skupina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Přímá spojnice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Přímá spojnice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Přímá spojnice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Přímá spojnice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Přímá spojnice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Přímá spojnice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Přímá spojnice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Přímá spojnice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Přímá spojnice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Přímá spojnice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Skupina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Přímá spojnice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Přímá spojnice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Přímá spojnice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Přímá spojnice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Přímá spojnice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Skupina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Přímá spojnice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Přímá spojnice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Přímá spojnice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Přímá spojnice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Přímá spojnice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Přímá spojnice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Přímá spojnice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Přímá spojnice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Přímá spojnice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Přímá spojnice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70384" y="1909346"/>
            <a:ext cx="7203233" cy="3383280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70384" y="5432564"/>
            <a:ext cx="7203233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 b="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cxnSp>
        <p:nvCxnSpPr>
          <p:cNvPr id="58" name="Přímá spojnice 57"/>
          <p:cNvCxnSpPr/>
          <p:nvPr userDrawn="1"/>
        </p:nvCxnSpPr>
        <p:spPr>
          <a:xfrm>
            <a:off x="971550" y="5294175"/>
            <a:ext cx="72009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97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srgbClr val="2D2E2D">
                    <a:lumMod val="50000"/>
                    <a:lumOff val="50000"/>
                  </a:srgbClr>
                </a:solidFill>
              </a:rPr>
              <a:t>Pragu, August 2016</a:t>
            </a:r>
            <a:endParaRPr lang="cs-CZ" dirty="0">
              <a:solidFill>
                <a:srgbClr val="2D2E2D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2D2E2D">
                    <a:lumMod val="50000"/>
                    <a:lumOff val="50000"/>
                  </a:srgbClr>
                </a:solidFill>
              </a:rPr>
              <a:t>20th East-European Conference on Advances in Databases and Information Systems</a:t>
            </a:r>
            <a:endParaRPr lang="cs-CZ" dirty="0">
              <a:solidFill>
                <a:srgbClr val="2D2E2D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E31375A4-56A4-47D6-9801-1991572033F7}" type="slidenum">
              <a:rPr lang="cs-CZ" smtClean="0">
                <a:solidFill>
                  <a:srgbClr val="2D2E2D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2D2E2D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28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/>
          <p:cNvGrpSpPr/>
          <p:nvPr userDrawn="1"/>
        </p:nvGrpSpPr>
        <p:grpSpPr bwMode="hidden"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8" name="Přímá spojnice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Skupina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Přímá spojnice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Přímá spojnice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Přímá spojnice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Přímá spojnice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Přímá spojnice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Skupina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Přímá spojnice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Přímá spojnice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Přímá spojnice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Přímá spojnice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Přímá spojnice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Přímá spojnice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Přímá spojnice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Přímá spojnice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Přímá spojnice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Přímá spojnice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Skupina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Přímá spojnice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Přímá spojnice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Přímá spojnice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Přímá spojnice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Přímá spojnice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Skupina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Přímá spojnice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Přímá spojnice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Přímá spojnice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Přímá spojnice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Přímá spojnice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Přímá spojnice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Přímá spojnice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Přímá spojnice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Přímá spojnice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Přímá spojnice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550" y="2541573"/>
            <a:ext cx="72009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4500" cap="none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71550" y="5431536"/>
            <a:ext cx="72009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58" name="Přímá spojnice 57"/>
          <p:cNvCxnSpPr/>
          <p:nvPr userDrawn="1"/>
        </p:nvCxnSpPr>
        <p:spPr>
          <a:xfrm>
            <a:off x="971550" y="5294175"/>
            <a:ext cx="7200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8746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71550" y="1981200"/>
            <a:ext cx="3429000" cy="381000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43450" y="1981200"/>
            <a:ext cx="3429000" cy="381000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srgbClr val="2D2E2D">
                    <a:lumMod val="50000"/>
                    <a:lumOff val="50000"/>
                  </a:srgbClr>
                </a:solidFill>
              </a:rPr>
              <a:t>Pragu, August 2016</a:t>
            </a:r>
            <a:endParaRPr lang="cs-CZ" dirty="0">
              <a:solidFill>
                <a:srgbClr val="2D2E2D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2D2E2D">
                    <a:lumMod val="50000"/>
                    <a:lumOff val="50000"/>
                  </a:srgbClr>
                </a:solidFill>
              </a:rPr>
              <a:t>20th East-European Conference on Advances in Databases and Information Systems</a:t>
            </a:r>
            <a:endParaRPr lang="cs-CZ" dirty="0">
              <a:solidFill>
                <a:srgbClr val="2D2E2D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cs-CZ" smtClean="0">
                <a:solidFill>
                  <a:srgbClr val="2D2E2D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2D2E2D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25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71550" y="1818322"/>
            <a:ext cx="3429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971550" y="2503714"/>
            <a:ext cx="3429000" cy="3287487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43450" y="1818322"/>
            <a:ext cx="3429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43450" y="2503714"/>
            <a:ext cx="3429000" cy="3287487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srgbClr val="2D2E2D">
                    <a:lumMod val="50000"/>
                    <a:lumOff val="50000"/>
                  </a:srgbClr>
                </a:solidFill>
              </a:rPr>
              <a:t>Pragu, August 2016</a:t>
            </a:r>
            <a:endParaRPr lang="cs-CZ" dirty="0">
              <a:solidFill>
                <a:srgbClr val="2D2E2D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2D2E2D">
                    <a:lumMod val="50000"/>
                    <a:lumOff val="50000"/>
                  </a:srgbClr>
                </a:solidFill>
              </a:rPr>
              <a:t>20th East-European Conference on Advances in Databases and Information Systems</a:t>
            </a:r>
            <a:endParaRPr lang="cs-CZ" dirty="0">
              <a:solidFill>
                <a:srgbClr val="2D2E2D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cs-CZ" smtClean="0">
                <a:solidFill>
                  <a:srgbClr val="2D2E2D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2D2E2D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79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Pragu, August 2016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20th East-European Conference on Advances in Databases and Information Systems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srgbClr val="2D2E2D">
                    <a:lumMod val="50000"/>
                    <a:lumOff val="50000"/>
                  </a:srgbClr>
                </a:solidFill>
              </a:rPr>
              <a:t>Pragu, August 2016</a:t>
            </a:r>
            <a:endParaRPr lang="cs-CZ" dirty="0">
              <a:solidFill>
                <a:srgbClr val="2D2E2D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2D2E2D">
                    <a:lumMod val="50000"/>
                    <a:lumOff val="50000"/>
                  </a:srgbClr>
                </a:solidFill>
              </a:rPr>
              <a:t>20th East-European Conference on Advances in Databases and Information Systems</a:t>
            </a:r>
            <a:endParaRPr lang="cs-CZ" dirty="0">
              <a:solidFill>
                <a:srgbClr val="2D2E2D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cs-CZ" smtClean="0">
                <a:solidFill>
                  <a:srgbClr val="2D2E2D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2D2E2D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00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Skupina 160"/>
          <p:cNvGrpSpPr/>
          <p:nvPr userDrawn="1"/>
        </p:nvGrpSpPr>
        <p:grpSpPr bwMode="hidden"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162" name="Přímá spojnice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Přímá spojnice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Přímá spojnice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Přímá spojnice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Přímá spojnice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Přímá spojnice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Přímá spojnice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Přímá spojnice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Přímá spojnice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Přímá spojnice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Přímá spojnice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Přímá spojnice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Přímá spojnice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Přímá spojnice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Přímá spojnice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Přímá spojnice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Skupina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Přímá spojnice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Přímá spojnice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Přímá spojnice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Přímá spojnice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Přímá spojnice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Skupina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Přímá spojnice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Přímá spojnice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Přímá spojnice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Přímá spojnice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Přímá spojnice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Přímá spojnice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Přímá spojnice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Přímá spojnice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Přímá spojnice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Přímá spojnice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Skupina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Přímá spojnice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Přímá spojnice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Přímá spojnice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Přímá spojnice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Přímá spojnice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Skupina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Přímá spojnice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Přímá spojnice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Přímá spojnice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Přímá spojnice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Přímá spojnice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Přímá spojnice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Přímá spojnice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Přímá spojnice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Přímá spojnice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Přímá spojnice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2" name="Zástupný symbol pro datum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srgbClr val="2D2E2D">
                    <a:lumMod val="50000"/>
                    <a:lumOff val="50000"/>
                  </a:srgbClr>
                </a:solidFill>
              </a:rPr>
              <a:t>Pragu, August 2016</a:t>
            </a:r>
            <a:endParaRPr lang="cs-CZ" dirty="0">
              <a:solidFill>
                <a:srgbClr val="2D2E2D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13" name="Zástupný symbol pro zápatí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2D2E2D">
                    <a:lumMod val="50000"/>
                    <a:lumOff val="50000"/>
                  </a:srgbClr>
                </a:solidFill>
              </a:rPr>
              <a:t>20th East-European Conference on Advances in Databases and Information Systems</a:t>
            </a:r>
            <a:endParaRPr lang="cs-CZ" dirty="0">
              <a:solidFill>
                <a:srgbClr val="2D2E2D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14" name="Zástupný symbol pro číslo snímku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cs-CZ" smtClean="0">
                <a:solidFill>
                  <a:srgbClr val="2D2E2D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2D2E2D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1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 userDrawn="1"/>
        </p:nvGrpSpPr>
        <p:grpSpPr bwMode="hidden"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10" name="Přímá spojnice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Skupina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Přímá spojnice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Přímá spojnice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Přímá spojnice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Přímá spojnice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Přímá spojnice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Skupina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Přímá spojnice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Přímá spojnice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Přímá spojnice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Přímá spojnice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Přímá spojnice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Přímá spojnice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Přímá spojnice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Přímá spojnice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Přímá spojnice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Přímá spojnice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Skupina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Přímá spojnice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Přímá spojnice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Přímá spojnice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Přímá spojnice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Přímá spojnice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Skupina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Přímá spojnice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Přímá spojnice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Přímá spojnice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Přímá spojnice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Přímá spojnice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Přímá spojnice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Přímá spojnice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Přímá spojnice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Přímá spojnice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Přímá spojnice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Obdélník 6"/>
          <p:cNvSpPr/>
          <p:nvPr userDrawn="1"/>
        </p:nvSpPr>
        <p:spPr>
          <a:xfrm>
            <a:off x="0" y="0"/>
            <a:ext cx="54864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 dirty="0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34864" y="571500"/>
            <a:ext cx="2743200" cy="2197100"/>
          </a:xfrm>
        </p:spPr>
        <p:txBody>
          <a:bodyPr anchor="b">
            <a:normAutofit/>
          </a:bodyPr>
          <a:lstStyle>
            <a:lvl1pPr>
              <a:defRPr sz="195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7398" y="571500"/>
            <a:ext cx="4663440" cy="57150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934864" y="2995012"/>
            <a:ext cx="2743200" cy="228595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60" name="Přímá spojnice 59"/>
          <p:cNvCxnSpPr/>
          <p:nvPr userDrawn="1"/>
        </p:nvCxnSpPr>
        <p:spPr>
          <a:xfrm>
            <a:off x="5942317" y="2895600"/>
            <a:ext cx="274448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srgbClr val="2D2E2D">
                    <a:lumMod val="50000"/>
                    <a:lumOff val="50000"/>
                  </a:srgbClr>
                </a:solidFill>
              </a:rPr>
              <a:t>Pragu, August 2016</a:t>
            </a:r>
            <a:endParaRPr lang="cs-CZ" dirty="0">
              <a:solidFill>
                <a:srgbClr val="2D2E2D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2D2E2D">
                    <a:lumMod val="50000"/>
                    <a:lumOff val="50000"/>
                  </a:srgbClr>
                </a:solidFill>
              </a:rPr>
              <a:t>20th East-European Conference on Advances in Databases and Information Systems</a:t>
            </a:r>
            <a:endParaRPr lang="cs-CZ" dirty="0">
              <a:solidFill>
                <a:srgbClr val="2D2E2D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cs-CZ" smtClean="0">
                <a:solidFill>
                  <a:srgbClr val="2D2E2D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2D2E2D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48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 bwMode="hidden"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9" name="Přímá spojnice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Skupina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Přímá spojnice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Přímá spojnice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Přímá spojnice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Přímá spojnice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Přímá spojnice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Skupina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Přímá spojnice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Přímá spojnice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Přímá spojnice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Přímá spojnice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Přímá spojnice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Přímá spojnice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Přímá spojnice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Přímá spojnice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Přímá spojnice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Přímá spojnice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Skupina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Přímá spojnice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Přímá spojnice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Přímá spojnice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Přímá spojnice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Přímá spojnice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Skupina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Přímá spojnice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Přímá spojnice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Přímá spojnice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Přímá spojnice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Přímá spojnice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Přímá spojnice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Přímá spojnice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Přímá spojnice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Přímá spojnice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Přímá spojnice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Obdélník 59"/>
          <p:cNvSpPr/>
          <p:nvPr/>
        </p:nvSpPr>
        <p:spPr>
          <a:xfrm>
            <a:off x="0" y="0"/>
            <a:ext cx="54864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 dirty="0">
              <a:solidFill>
                <a:prstClr val="white"/>
              </a:solidFill>
            </a:endParaRPr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3309" y="-159"/>
            <a:ext cx="54864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cxnSp>
        <p:nvCxnSpPr>
          <p:cNvPr id="59" name="Přímá spojnice 58"/>
          <p:cNvCxnSpPr/>
          <p:nvPr/>
        </p:nvCxnSpPr>
        <p:spPr>
          <a:xfrm>
            <a:off x="5942317" y="2895600"/>
            <a:ext cx="274448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32170" y="576072"/>
            <a:ext cx="2743200" cy="2194560"/>
          </a:xfrm>
        </p:spPr>
        <p:txBody>
          <a:bodyPr anchor="b">
            <a:normAutofit/>
          </a:bodyPr>
          <a:lstStyle>
            <a:lvl1pPr>
              <a:defRPr sz="195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932170" y="2999232"/>
            <a:ext cx="2743200" cy="2286000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16044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srgbClr val="2D2E2D">
                    <a:lumMod val="50000"/>
                    <a:lumOff val="50000"/>
                  </a:srgbClr>
                </a:solidFill>
              </a:rPr>
              <a:t>Pragu, August 2016</a:t>
            </a:r>
            <a:endParaRPr lang="cs-CZ" dirty="0">
              <a:solidFill>
                <a:srgbClr val="2D2E2D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2D2E2D">
                    <a:lumMod val="50000"/>
                    <a:lumOff val="50000"/>
                  </a:srgbClr>
                </a:solidFill>
              </a:rPr>
              <a:t>20th East-European Conference on Advances in Databases and Information Systems</a:t>
            </a:r>
            <a:endParaRPr lang="cs-CZ" dirty="0">
              <a:solidFill>
                <a:srgbClr val="2D2E2D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cs-CZ" smtClean="0">
                <a:solidFill>
                  <a:srgbClr val="2D2E2D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2D2E2D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906985" y="489857"/>
            <a:ext cx="1265465" cy="530134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71549" y="489857"/>
            <a:ext cx="5690508" cy="530134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srgbClr val="2D2E2D">
                    <a:lumMod val="50000"/>
                    <a:lumOff val="50000"/>
                  </a:srgbClr>
                </a:solidFill>
              </a:rPr>
              <a:t>Pragu, August 2016</a:t>
            </a:r>
            <a:endParaRPr lang="cs-CZ" dirty="0">
              <a:solidFill>
                <a:srgbClr val="2D2E2D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2D2E2D">
                    <a:lumMod val="50000"/>
                    <a:lumOff val="50000"/>
                  </a:srgbClr>
                </a:solidFill>
              </a:rPr>
              <a:t>20th East-European Conference on Advances in Databases and Information Systems</a:t>
            </a:r>
            <a:endParaRPr lang="cs-CZ" dirty="0">
              <a:solidFill>
                <a:srgbClr val="2D2E2D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cs-CZ" smtClean="0">
                <a:solidFill>
                  <a:srgbClr val="2D2E2D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2D2E2D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01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9144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Pragu, August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20th East-European Conference on Advances in Databases and Information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0467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Pragu, August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20th East-European Conference on Advances in Databases and Information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5739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Pragu, August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20th East-European Conference on Advances in Databases and Information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8436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Pragu, August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20th East-European Conference on Advances in Databases and Information Systems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425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Pragu, August 2016</a:t>
            </a: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20th East-European Conference on Advances in Databases and Information Systems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Pragu, August 2016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20th East-European Conference on Advances in Databases and Information Systems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0779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Pragu, August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20th East-European Conference on Advances in Databases and Information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2004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Pragu, August 2016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20th East-European Conference on Advances in Databases and Information Systems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3539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 smtClean="0"/>
              <a:t>Pragu, August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344068"/>
                </a:solidFill>
              </a:rPr>
              <a:t>20th East-European Conference on Advances in Databases and Information Systems</a:t>
            </a:r>
            <a:endParaRPr lang="en-US" dirty="0">
              <a:solidFill>
                <a:srgbClr val="34406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>
                <a:solidFill>
                  <a:srgbClr val="344068"/>
                </a:solidFill>
              </a:rPr>
              <a:pPr/>
              <a:t>‹#›</a:t>
            </a:fld>
            <a:endParaRPr lang="en-US" dirty="0">
              <a:solidFill>
                <a:srgbClr val="3440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2410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Pragu, August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20th East-European Conference on Advances in Databases and Information Systems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5604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Pragu, August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20th East-European Conference on Advances in Databases and Information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4227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Pragu, August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20th East-European Conference on Advances in Databases and Information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8038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9144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Pragu, August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20th East-European Conference on Advances in Databases and Information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2848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Pragu, August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20th East-European Conference on Advances in Databases and Information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75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Pragu, August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20th East-European Conference on Advances in Databases and Information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805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Pragu, August 2016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20th East-European Conference on Advances in Databases and Information Systems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Pragu, August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20th East-European Conference on Advances in Databases and Information Systems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9416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Pragu, August 2016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20th East-European Conference on Advances in Databases and Information Systems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761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Pragu, August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20th East-European Conference on Advances in Databases and Information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4695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Pragu, August 2016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20th East-European Conference on Advances in Databases and Information Systems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3212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 smtClean="0"/>
              <a:t>Pragu, August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344068"/>
                </a:solidFill>
              </a:rPr>
              <a:t>20th East-European Conference on Advances in Databases and Information Systems</a:t>
            </a:r>
            <a:endParaRPr lang="en-US" dirty="0">
              <a:solidFill>
                <a:srgbClr val="34406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>
                <a:solidFill>
                  <a:srgbClr val="344068"/>
                </a:solidFill>
              </a:rPr>
              <a:pPr/>
              <a:t>‹#›</a:t>
            </a:fld>
            <a:endParaRPr lang="en-US" dirty="0">
              <a:solidFill>
                <a:srgbClr val="3440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5044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Pragu, August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20th East-European Conference on Advances in Databases and Information Systems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3680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Pragu, August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20th East-European Conference on Advances in Databases and Information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5765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Pragu, August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20th East-European Conference on Advances in Databases and Information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966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Pragu, August 2016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20th East-European Conference on Advances in Databases and Information Systems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Pragu, August 2016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20th East-European Conference on Advances in Databases and Information Systems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Pragu, August 2016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20th East-European Conference on Advances in Databases and Information Systems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Pragu, August 2016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20th East-European Conference on Advances in Databases and Information Systems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Pragu, August 2016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20th East-European Conference on Advances in Databases and Information Systems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ECA38-2DBC-4E62-BE81-F08A85A2F97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46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5" descr="Gold bar"/>
          <p:cNvSpPr>
            <a:spLocks noChangeArrowheads="1"/>
          </p:cNvSpPr>
          <p:nvPr/>
        </p:nvSpPr>
        <p:spPr bwMode="auto">
          <a:xfrm rot="16200000" flipH="1">
            <a:off x="4527000" y="-414431"/>
            <a:ext cx="90000" cy="2880320"/>
          </a:xfrm>
          <a:prstGeom prst="rect">
            <a:avLst/>
          </a:prstGeom>
          <a:solidFill>
            <a:srgbClr val="7AB75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 sz="2400" kern="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Rectangle 45" descr="Gold bar"/>
          <p:cNvSpPr>
            <a:spLocks noChangeArrowheads="1"/>
          </p:cNvSpPr>
          <p:nvPr/>
        </p:nvSpPr>
        <p:spPr bwMode="auto">
          <a:xfrm rot="16200000" flipH="1">
            <a:off x="1790542" y="-342271"/>
            <a:ext cx="90000" cy="2736000"/>
          </a:xfrm>
          <a:prstGeom prst="rect">
            <a:avLst/>
          </a:prstGeom>
          <a:solidFill>
            <a:srgbClr val="4F7A32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 sz="2400" kern="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45" descr="Gold bar"/>
          <p:cNvSpPr>
            <a:spLocks noChangeArrowheads="1"/>
          </p:cNvSpPr>
          <p:nvPr/>
        </p:nvSpPr>
        <p:spPr bwMode="auto">
          <a:xfrm rot="16200000" flipH="1">
            <a:off x="7262849" y="-342271"/>
            <a:ext cx="90000" cy="2736000"/>
          </a:xfrm>
          <a:prstGeom prst="rect">
            <a:avLst/>
          </a:prstGeom>
          <a:solidFill>
            <a:srgbClr val="B4D79D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 sz="2400" kern="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45" descr="Gold bar"/>
          <p:cNvSpPr>
            <a:spLocks noChangeArrowheads="1"/>
          </p:cNvSpPr>
          <p:nvPr/>
        </p:nvSpPr>
        <p:spPr bwMode="auto">
          <a:xfrm rot="16200000" flipH="1">
            <a:off x="4633200" y="-360518"/>
            <a:ext cx="18000" cy="2880000"/>
          </a:xfrm>
          <a:prstGeom prst="rect">
            <a:avLst/>
          </a:prstGeom>
          <a:solidFill>
            <a:srgbClr val="B4D79D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sz="2400" kern="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ectangle 45" descr="Gold bar"/>
          <p:cNvSpPr>
            <a:spLocks noChangeArrowheads="1"/>
          </p:cNvSpPr>
          <p:nvPr/>
        </p:nvSpPr>
        <p:spPr bwMode="auto">
          <a:xfrm rot="16200000" flipH="1">
            <a:off x="1826544" y="-288518"/>
            <a:ext cx="18000" cy="2736000"/>
          </a:xfrm>
          <a:prstGeom prst="rect">
            <a:avLst/>
          </a:prstGeom>
          <a:solidFill>
            <a:srgbClr val="7AB75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sz="2400" kern="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Rectangle 45" descr="Gold bar"/>
          <p:cNvSpPr>
            <a:spLocks noChangeArrowheads="1"/>
          </p:cNvSpPr>
          <p:nvPr/>
        </p:nvSpPr>
        <p:spPr bwMode="auto">
          <a:xfrm rot="16200000" flipH="1">
            <a:off x="7298851" y="-288518"/>
            <a:ext cx="18000" cy="2736000"/>
          </a:xfrm>
          <a:prstGeom prst="rect">
            <a:avLst/>
          </a:prstGeom>
          <a:solidFill>
            <a:srgbClr val="D6E9C9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sz="2400" kern="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12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200" b="0" kern="1200">
          <a:solidFill>
            <a:srgbClr val="44546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Skupina 95"/>
          <p:cNvGrpSpPr/>
          <p:nvPr userDrawn="1"/>
        </p:nvGrpSpPr>
        <p:grpSpPr bwMode="hidden"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97" name="Přímá spojnice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Přímá spojnice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Přímá spojnice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Přímá spojnice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Přímá spojnice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Přímá spojnice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Přímá spojnice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Přímá spojnice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Přímá spojnice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Přímá spojnice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Přímá spojnice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Přímá spojnice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Přímá spojnice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Přímá spojnice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Přímá spojnice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Přímá spojnice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Skupina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Přímá spojnice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Přímá spojnice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Přímá spojnice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Přímá spojnice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Přímá spojnice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Skupina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Přímá spojnice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Přímá spojnice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Přímá spojnice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Přímá spojnice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Přímá spojnice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Přímá spojnice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Přímá spojnice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Přímá spojnice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Přímá spojnice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Přímá spojnice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Skupina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Přímá spojnice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Přímá spojnice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Přímá spojnice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Přímá spojnice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Přímá spojnice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Skupina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Přímá spojnice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Přímá spojnice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Přímá spojnice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Přímá spojnice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Přímá spojnice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Přímá spojnice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Přímá spojnice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Přímá spojnice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Přímá spojnice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Přímá spojnice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971550" y="503854"/>
            <a:ext cx="72009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71550" y="1981202"/>
            <a:ext cx="72009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970531" y="6289679"/>
            <a:ext cx="72446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cs-CZ" smtClean="0">
                <a:solidFill>
                  <a:srgbClr val="2D2E2D">
                    <a:lumMod val="50000"/>
                    <a:lumOff val="50000"/>
                  </a:srgbClr>
                </a:solidFill>
              </a:rPr>
              <a:t>Pragu, August 2016</a:t>
            </a:r>
            <a:endParaRPr lang="cs-CZ" dirty="0">
              <a:solidFill>
                <a:srgbClr val="2D2E2D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57201" y="6289679"/>
            <a:ext cx="4596023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2D2E2D">
                    <a:lumMod val="50000"/>
                    <a:lumOff val="50000"/>
                  </a:srgbClr>
                </a:solidFill>
              </a:rPr>
              <a:t>20th East-European Conference on Advances in Databases and Information Systems</a:t>
            </a:r>
            <a:endParaRPr lang="cs-CZ" dirty="0">
              <a:solidFill>
                <a:srgbClr val="2D2E2D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998983" y="6289679"/>
            <a:ext cx="68916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31375A4-56A4-47D6-9801-1991572033F7}" type="slidenum">
              <a:rPr lang="cs-CZ" smtClean="0">
                <a:solidFill>
                  <a:srgbClr val="2D2E2D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2D2E2D">
                  <a:lumMod val="50000"/>
                  <a:lumOff val="50000"/>
                </a:srgbClr>
              </a:solidFill>
            </a:endParaRPr>
          </a:p>
        </p:txBody>
      </p:sp>
      <p:cxnSp>
        <p:nvCxnSpPr>
          <p:cNvPr id="148" name="Přímá spojnice 147"/>
          <p:cNvCxnSpPr/>
          <p:nvPr userDrawn="1"/>
        </p:nvCxnSpPr>
        <p:spPr>
          <a:xfrm>
            <a:off x="457200" y="6172200"/>
            <a:ext cx="8229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99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100000"/>
        <a:buFont typeface="Arial" pitchFamily="34" charset="0"/>
        <a:buChar char="▪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00000"/>
        <a:buFont typeface="Arial" pitchFamily="34" charset="0"/>
        <a:buChar char="▪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indent="-134541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857250" indent="-134541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4541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34541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pPr defTabSz="342900"/>
            <a:r>
              <a:rPr lang="cs-CZ" smtClean="0"/>
              <a:t>Pragu, August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pPr defTabSz="342900"/>
            <a:r>
              <a:rPr lang="en-US" smtClean="0"/>
              <a:t>20th East-European Conference on Advances in Databases and Information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pPr defTabSz="342900"/>
            <a:fld id="{4FAB73BC-B049-4115-A692-8D63A059BFB8}" type="slidenum">
              <a:rPr lang="en-US" smtClean="0"/>
              <a:pPr defTabSz="34290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76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pPr defTabSz="342900"/>
            <a:r>
              <a:rPr lang="cs-CZ" smtClean="0"/>
              <a:t>Pragu, August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pPr defTabSz="342900"/>
            <a:r>
              <a:rPr lang="en-US" smtClean="0"/>
              <a:t>20th East-European Conference on Advances in Databases and Information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pPr defTabSz="342900"/>
            <a:fld id="{4FAB73BC-B049-4115-A692-8D63A059BFB8}" type="slidenum">
              <a:rPr lang="en-US" smtClean="0"/>
              <a:pPr defTabSz="34290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869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hdr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amazon.com/gp/product/0387291466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mis.isti.cnr.it/amato/similarity-search-book/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www.amazon.com/Foundations-Multidimensional-Structures-Kaufmann-Computer/dp/0123694469/ref=pd_bxgy_b_img_b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mufin.fi.muni.cz/tiki-index.php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image" Target="../media/image22.png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5.bin"/><Relationship Id="rId12" Type="http://schemas.openxmlformats.org/officeDocument/2006/relationships/image" Target="../media/image21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png"/><Relationship Id="rId11" Type="http://schemas.openxmlformats.org/officeDocument/2006/relationships/hyperlink" Target="http://www.roswellpark.org/mri/Image_Gallery/FMR/images/aa-fmr-slices-fmr.jpg" TargetMode="External"/><Relationship Id="rId5" Type="http://schemas.openxmlformats.org/officeDocument/2006/relationships/image" Target="../media/image18.png"/><Relationship Id="rId10" Type="http://schemas.openxmlformats.org/officeDocument/2006/relationships/image" Target="../media/image20.jpeg"/><Relationship Id="rId4" Type="http://schemas.openxmlformats.org/officeDocument/2006/relationships/image" Target="../media/image17.png"/><Relationship Id="rId9" Type="http://schemas.openxmlformats.org/officeDocument/2006/relationships/hyperlink" Target="http://www.williamoslerhc.on.ca/Patient_Services/MRI.jpg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disa.fi.muni.cz/FaceMatch/" TargetMode="External"/><Relationship Id="rId3" Type="http://schemas.openxmlformats.org/officeDocument/2006/relationships/hyperlink" Target="http://disa.fi.muni.cz/imgsearch/similar" TargetMode="External"/><Relationship Id="rId7" Type="http://schemas.openxmlformats.org/officeDocument/2006/relationships/hyperlink" Target="http://disa.fi.muni.cz/subseq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isa.fi.muni.cz/fingerprints/" TargetMode="External"/><Relationship Id="rId11" Type="http://schemas.openxmlformats.org/officeDocument/2006/relationships/hyperlink" Target="http://disa.fi.muni.cz/profimedia-neural_network-20M/" TargetMode="External"/><Relationship Id="rId5" Type="http://schemas.openxmlformats.org/officeDocument/2006/relationships/hyperlink" Target="http://disa.fi.muni.cz/twenga/" TargetMode="External"/><Relationship Id="rId10" Type="http://schemas.openxmlformats.org/officeDocument/2006/relationships/hyperlink" Target="http://disa.fi.muni.cz/motion-match/" TargetMode="External"/><Relationship Id="rId4" Type="http://schemas.openxmlformats.org/officeDocument/2006/relationships/hyperlink" Target="http://www.pixmac.com/" TargetMode="External"/><Relationship Id="rId9" Type="http://schemas.openxmlformats.org/officeDocument/2006/relationships/hyperlink" Target="http://disa.fi.muni.cz/annotation/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pn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51.png"/><Relationship Id="rId4" Type="http://schemas.openxmlformats.org/officeDocument/2006/relationships/image" Target="../media/image4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hyperlink" Target="http://disa.fi.muni.cz/prototype-applications/image-annotation" TargetMode="Externa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59.jpeg"/><Relationship Id="rId4" Type="http://schemas.openxmlformats.org/officeDocument/2006/relationships/image" Target="../media/image58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6.xml"/><Relationship Id="rId4" Type="http://schemas.openxmlformats.org/officeDocument/2006/relationships/chart" Target="../charts/char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62.png"/><Relationship Id="rId4" Type="http://schemas.openxmlformats.org/officeDocument/2006/relationships/image" Target="../media/image6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65.emf"/><Relationship Id="rId4" Type="http://schemas.openxmlformats.org/officeDocument/2006/relationships/image" Target="../media/image6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6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75.jpeg"/><Relationship Id="rId5" Type="http://schemas.openxmlformats.org/officeDocument/2006/relationships/image" Target="../media/image74.png"/><Relationship Id="rId4" Type="http://schemas.openxmlformats.org/officeDocument/2006/relationships/image" Target="../media/image73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7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8.png"/><Relationship Id="rId7" Type="http://schemas.openxmlformats.org/officeDocument/2006/relationships/image" Target="../media/image80.png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9.png"/><Relationship Id="rId5" Type="http://schemas.openxmlformats.org/officeDocument/2006/relationships/image" Target="../media/image77.wmf"/><Relationship Id="rId4" Type="http://schemas.openxmlformats.org/officeDocument/2006/relationships/oleObject" Target="../embeddings/oleObject6.bin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84.gif"/><Relationship Id="rId5" Type="http://schemas.openxmlformats.org/officeDocument/2006/relationships/image" Target="../media/image83.png"/><Relationship Id="rId4" Type="http://schemas.openxmlformats.org/officeDocument/2006/relationships/hyperlink" Target="http://disa.fi.muni.cz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000109"/>
            <a:ext cx="7772400" cy="2214577"/>
          </a:xfrm>
        </p:spPr>
        <p:txBody>
          <a:bodyPr/>
          <a:lstStyle/>
          <a:p>
            <a:r>
              <a:rPr lang="en-US" dirty="0" smtClean="0"/>
              <a:t>Similarity </a:t>
            </a:r>
            <a:r>
              <a:rPr lang="en-US" dirty="0" smtClean="0"/>
              <a:t>Searching</a:t>
            </a:r>
            <a:br>
              <a:rPr lang="en-US" dirty="0" smtClean="0"/>
            </a:br>
            <a:r>
              <a:rPr lang="en-US" dirty="0" smtClean="0"/>
              <a:t>for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Database Applications</a:t>
            </a:r>
            <a:endParaRPr lang="cs-CZ" sz="2800" i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Pavel Zezula</a:t>
            </a:r>
          </a:p>
          <a:p>
            <a:r>
              <a:rPr lang="en-US" dirty="0" smtClean="0"/>
              <a:t>Masaryk University</a:t>
            </a:r>
          </a:p>
          <a:p>
            <a:r>
              <a:rPr lang="en-US" dirty="0" smtClean="0"/>
              <a:t>Brno, Czech Republic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Similarity and the Big Data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525963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Loads</a:t>
            </a:r>
            <a:r>
              <a:rPr lang="en-US" dirty="0" smtClean="0"/>
              <a:t> on a sharp </a:t>
            </a:r>
            <a:r>
              <a:rPr lang="en-US" b="1" i="1" dirty="0" smtClean="0"/>
              <a:t>rise</a:t>
            </a:r>
            <a:r>
              <a:rPr lang="en-US" dirty="0" smtClean="0"/>
              <a:t> – </a:t>
            </a:r>
            <a:r>
              <a:rPr lang="en-US" b="1" i="1" dirty="0" smtClean="0"/>
              <a:t>usage</a:t>
            </a:r>
            <a:r>
              <a:rPr lang="en-US" dirty="0" smtClean="0"/>
              <a:t> on </a:t>
            </a:r>
            <a:r>
              <a:rPr lang="en-US" b="1" i="1" dirty="0" smtClean="0"/>
              <a:t>decline</a:t>
            </a:r>
            <a:endParaRPr lang="en-US" b="1" dirty="0" smtClean="0"/>
          </a:p>
          <a:p>
            <a:r>
              <a:rPr lang="en-US" dirty="0" smtClean="0"/>
              <a:t>The (</a:t>
            </a:r>
            <a:r>
              <a:rPr lang="en-US" b="1" dirty="0" smtClean="0"/>
              <a:t>3V</a:t>
            </a:r>
            <a:r>
              <a:rPr lang="en-US" dirty="0" smtClean="0"/>
              <a:t>) problem of: </a:t>
            </a:r>
            <a:r>
              <a:rPr lang="en-US" b="1" i="1" dirty="0" smtClean="0"/>
              <a:t>Volume</a:t>
            </a:r>
            <a:r>
              <a:rPr lang="en-US" i="1" dirty="0" smtClean="0"/>
              <a:t>, </a:t>
            </a:r>
            <a:r>
              <a:rPr lang="en-US" b="1" i="1" dirty="0" smtClean="0"/>
              <a:t>Variety</a:t>
            </a:r>
            <a:r>
              <a:rPr lang="en-US" i="1" dirty="0" smtClean="0"/>
              <a:t>, </a:t>
            </a:r>
            <a:r>
              <a:rPr lang="en-US" b="1" i="1" dirty="0" smtClean="0"/>
              <a:t>Velocity</a:t>
            </a:r>
          </a:p>
          <a:p>
            <a:r>
              <a:rPr lang="en-US" b="1" dirty="0" smtClean="0"/>
              <a:t>Issues:</a:t>
            </a:r>
          </a:p>
          <a:p>
            <a:pPr lvl="1"/>
            <a:r>
              <a:rPr lang="en-US" b="1" dirty="0" smtClean="0"/>
              <a:t>Acquisition</a:t>
            </a:r>
            <a:r>
              <a:rPr lang="en-US" dirty="0" smtClean="0"/>
              <a:t>: what to keep and what to discard</a:t>
            </a:r>
          </a:p>
          <a:p>
            <a:pPr lvl="1"/>
            <a:r>
              <a:rPr lang="en-US" b="1" dirty="0" smtClean="0"/>
              <a:t>Unstructured data</a:t>
            </a:r>
            <a:r>
              <a:rPr lang="en-US" dirty="0" smtClean="0"/>
              <a:t>: what content to extract</a:t>
            </a:r>
          </a:p>
          <a:p>
            <a:pPr lvl="1"/>
            <a:r>
              <a:rPr lang="en-US" b="1" dirty="0" err="1" smtClean="0"/>
              <a:t>Datafication</a:t>
            </a:r>
            <a:r>
              <a:rPr lang="en-US" dirty="0" smtClean="0"/>
              <a:t>: render into data many new aspects</a:t>
            </a:r>
          </a:p>
          <a:p>
            <a:pPr lvl="1"/>
            <a:r>
              <a:rPr lang="en-US" b="1" dirty="0" smtClean="0"/>
              <a:t>Inaccuracy</a:t>
            </a:r>
            <a:r>
              <a:rPr lang="en-US" dirty="0" smtClean="0"/>
              <a:t>: approximation, imprecision, noise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Pragu, August 2016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20th East-European Conference on Advances in Databases and Information Systems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10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Data problem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Shifts in thinking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from some to all (scalability)</a:t>
            </a:r>
          </a:p>
          <a:p>
            <a:pPr lvl="1"/>
            <a:r>
              <a:rPr lang="en-US" dirty="0" smtClean="0"/>
              <a:t>from clean to messy (approximate)</a:t>
            </a:r>
          </a:p>
          <a:p>
            <a:r>
              <a:rPr lang="en-US" b="1" dirty="0" smtClean="0"/>
              <a:t>Technological</a:t>
            </a:r>
            <a:r>
              <a:rPr lang="en-US" dirty="0" smtClean="0"/>
              <a:t> </a:t>
            </a:r>
            <a:r>
              <a:rPr lang="en-US" b="1" dirty="0" smtClean="0"/>
              <a:t>obstacles</a:t>
            </a:r>
            <a:r>
              <a:rPr lang="en-US" dirty="0" smtClean="0"/>
              <a:t>: </a:t>
            </a:r>
            <a:r>
              <a:rPr lang="en-US" i="1" dirty="0" smtClean="0"/>
              <a:t>heterogeneity</a:t>
            </a:r>
            <a:r>
              <a:rPr lang="en-US" dirty="0" smtClean="0"/>
              <a:t>, </a:t>
            </a:r>
            <a:r>
              <a:rPr lang="en-US" i="1" dirty="0" smtClean="0"/>
              <a:t>scale</a:t>
            </a:r>
            <a:r>
              <a:rPr lang="en-US" dirty="0" smtClean="0"/>
              <a:t>, </a:t>
            </a:r>
            <a:r>
              <a:rPr lang="en-US" i="1" dirty="0" smtClean="0"/>
              <a:t>timeliness</a:t>
            </a:r>
            <a:r>
              <a:rPr lang="en-US" dirty="0" smtClean="0"/>
              <a:t>, </a:t>
            </a:r>
            <a:r>
              <a:rPr lang="en-US" i="1" dirty="0" smtClean="0"/>
              <a:t>complexity</a:t>
            </a:r>
            <a:r>
              <a:rPr lang="en-US" dirty="0" smtClean="0"/>
              <a:t>, and </a:t>
            </a:r>
            <a:r>
              <a:rPr lang="en-US" i="1" dirty="0" smtClean="0"/>
              <a:t>privacy</a:t>
            </a:r>
            <a:r>
              <a:rPr lang="en-US" dirty="0" smtClean="0"/>
              <a:t> aspects </a:t>
            </a:r>
          </a:p>
          <a:p>
            <a:r>
              <a:rPr lang="en-US" b="1" dirty="0" smtClean="0"/>
              <a:t>Foundational challenges</a:t>
            </a:r>
            <a:r>
              <a:rPr lang="en-US" dirty="0" smtClean="0"/>
              <a:t>: </a:t>
            </a:r>
            <a:r>
              <a:rPr lang="en-US" i="1" dirty="0" smtClean="0"/>
              <a:t>scalable</a:t>
            </a:r>
            <a:r>
              <a:rPr lang="en-US" dirty="0" smtClean="0"/>
              <a:t> and </a:t>
            </a:r>
            <a:r>
              <a:rPr lang="en-US" i="1" dirty="0" smtClean="0"/>
              <a:t>secure</a:t>
            </a:r>
            <a:r>
              <a:rPr lang="en-US" dirty="0" smtClean="0"/>
              <a:t> data </a:t>
            </a:r>
            <a:r>
              <a:rPr lang="en-US" i="1" dirty="0" smtClean="0"/>
              <a:t>analysis</a:t>
            </a:r>
            <a:r>
              <a:rPr lang="en-US" dirty="0" smtClean="0"/>
              <a:t>, </a:t>
            </a:r>
            <a:r>
              <a:rPr lang="en-US" i="1" dirty="0" smtClean="0"/>
              <a:t>organization</a:t>
            </a:r>
            <a:r>
              <a:rPr lang="en-US" dirty="0" smtClean="0"/>
              <a:t>, </a:t>
            </a:r>
            <a:r>
              <a:rPr lang="en-US" i="1" dirty="0" smtClean="0"/>
              <a:t>retrieval</a:t>
            </a:r>
            <a:r>
              <a:rPr lang="en-US" dirty="0" smtClean="0"/>
              <a:t>, and </a:t>
            </a:r>
            <a:r>
              <a:rPr lang="en-US" i="1" dirty="0" smtClean="0"/>
              <a:t>modeling</a:t>
            </a:r>
            <a:r>
              <a:rPr lang="en-US" dirty="0" smtClean="0"/>
              <a:t> 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Pragu, August 2016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20th East-European Conference on Advances in Databases and Information Systems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11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– the goals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 </a:t>
            </a:r>
            <a:r>
              <a:rPr lang="en-US" b="1" dirty="0" smtClean="0"/>
              <a:t>search</a:t>
            </a:r>
            <a:r>
              <a:rPr lang="en-US" dirty="0" smtClean="0"/>
              <a:t> to get results (papers, books, …)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 </a:t>
            </a:r>
            <a:r>
              <a:rPr lang="en-US" b="1" dirty="0" smtClean="0"/>
              <a:t>ask</a:t>
            </a:r>
            <a:r>
              <a:rPr lang="en-US" dirty="0" smtClean="0"/>
              <a:t> to find answers (what time … 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 use </a:t>
            </a:r>
            <a:r>
              <a:rPr lang="en-US" b="1" dirty="0" smtClean="0"/>
              <a:t>filters</a:t>
            </a:r>
            <a:r>
              <a:rPr lang="en-US" dirty="0" smtClean="0"/>
              <a:t> so that the right staff finds us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 </a:t>
            </a:r>
            <a:r>
              <a:rPr lang="en-US" b="1" dirty="0" smtClean="0"/>
              <a:t>browse</a:t>
            </a:r>
            <a:r>
              <a:rPr lang="en-US" dirty="0" smtClean="0"/>
              <a:t> while wandering and way-finding in typically restricted space</a:t>
            </a:r>
          </a:p>
          <a:p>
            <a:endParaRPr lang="en-US" dirty="0" smtClean="0"/>
          </a:p>
          <a:p>
            <a:r>
              <a:rPr lang="en-US" dirty="0" smtClean="0"/>
              <a:t>In reality, we move fluidly between modes of</a:t>
            </a:r>
          </a:p>
          <a:p>
            <a:pPr algn="ctr">
              <a:buNone/>
            </a:pPr>
            <a:r>
              <a:rPr lang="en-US" dirty="0" smtClean="0"/>
              <a:t> </a:t>
            </a:r>
            <a:r>
              <a:rPr lang="en-US" b="1" i="1" dirty="0" smtClean="0"/>
              <a:t>ask</a:t>
            </a:r>
            <a:r>
              <a:rPr lang="en-US" dirty="0" smtClean="0"/>
              <a:t>, </a:t>
            </a:r>
            <a:r>
              <a:rPr lang="en-US" b="1" i="1" dirty="0" smtClean="0"/>
              <a:t>browse</a:t>
            </a:r>
            <a:r>
              <a:rPr lang="en-US" dirty="0" smtClean="0"/>
              <a:t>, </a:t>
            </a:r>
            <a:r>
              <a:rPr lang="en-US" b="1" i="1" dirty="0" smtClean="0"/>
              <a:t>filter</a:t>
            </a:r>
            <a:r>
              <a:rPr lang="en-US" dirty="0" smtClean="0"/>
              <a:t>, and </a:t>
            </a:r>
            <a:r>
              <a:rPr lang="en-US" b="1" i="1" dirty="0" smtClean="0"/>
              <a:t>search</a:t>
            </a:r>
            <a:endParaRPr lang="cs-CZ" b="1" i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Pragu, August 2016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20th East-European Conference on Advances in Databases and Information Systems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12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Search – </a:t>
            </a:r>
            <a:r>
              <a:rPr lang="en-US" sz="4000" dirty="0" smtClean="0"/>
              <a:t>some quantitative facts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85% of all web traffic comes from search engines</a:t>
            </a:r>
          </a:p>
          <a:p>
            <a:r>
              <a:rPr lang="en-US" dirty="0" smtClean="0"/>
              <a:t>450+ million searches/day are performed in North America alone</a:t>
            </a:r>
          </a:p>
          <a:p>
            <a:r>
              <a:rPr lang="en-US" dirty="0" smtClean="0"/>
              <a:t>70%+ of all searches are done on Google sites</a:t>
            </a:r>
          </a:p>
          <a:p>
            <a:endParaRPr lang="cs-CZ" dirty="0" smtClean="0"/>
          </a:p>
          <a:p>
            <a:pPr algn="ctr">
              <a:buNone/>
            </a:pPr>
            <a:r>
              <a:rPr lang="en-US" dirty="0" smtClean="0"/>
              <a:t>Search is the </a:t>
            </a:r>
            <a:r>
              <a:rPr lang="en-US" b="1" dirty="0" smtClean="0"/>
              <a:t>most</a:t>
            </a:r>
            <a:r>
              <a:rPr lang="en-US" dirty="0" smtClean="0"/>
              <a:t> </a:t>
            </a:r>
            <a:r>
              <a:rPr lang="en-US" b="1" dirty="0" smtClean="0"/>
              <a:t>popular</a:t>
            </a:r>
            <a:r>
              <a:rPr lang="en-US" dirty="0" smtClean="0"/>
              <a:t> application</a:t>
            </a:r>
          </a:p>
          <a:p>
            <a:pPr algn="ctr">
              <a:buNone/>
            </a:pPr>
            <a:r>
              <a:rPr lang="en-US" dirty="0" smtClean="0"/>
              <a:t>(second to E-mail??)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Pragu, August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20th East-European Conference on Advances in Databases and Information Systems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– </a:t>
            </a:r>
            <a:r>
              <a:rPr lang="en-US" sz="4000" dirty="0" smtClean="0"/>
              <a:t>some experience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60% of searchers NEVER go past 1st page of search results</a:t>
            </a:r>
          </a:p>
          <a:p>
            <a:r>
              <a:rPr lang="en-US" dirty="0" smtClean="0"/>
              <a:t>The top three results draw 80% of the attention</a:t>
            </a:r>
          </a:p>
          <a:p>
            <a:r>
              <a:rPr lang="en-US" dirty="0" smtClean="0"/>
              <a:t>The first few results inordinately influence query reformulation.</a:t>
            </a:r>
          </a:p>
          <a:p>
            <a:endParaRPr lang="en-US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Pragu, August 2016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20th East-European Conference on Advances in Databases and Information Systems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- </a:t>
            </a:r>
            <a:r>
              <a:rPr lang="en-US" sz="4000" dirty="0" smtClean="0"/>
              <a:t>as an interaction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When we search, our next actions are reactions to the stimuli of previous search results</a:t>
            </a:r>
          </a:p>
          <a:p>
            <a:endParaRPr lang="en-US" dirty="0" smtClean="0"/>
          </a:p>
          <a:p>
            <a:r>
              <a:rPr lang="en-US" dirty="0" smtClean="0"/>
              <a:t>What we find is changing what we seek</a:t>
            </a:r>
          </a:p>
          <a:p>
            <a:endParaRPr lang="en-US" dirty="0" smtClean="0"/>
          </a:p>
          <a:p>
            <a:r>
              <a:rPr lang="en-US" dirty="0" smtClean="0"/>
              <a:t>In any case, search must be: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i="1" dirty="0" smtClean="0"/>
              <a:t> </a:t>
            </a:r>
            <a:r>
              <a:rPr lang="en-US" b="1" i="1" dirty="0" smtClean="0"/>
              <a:t>fast</a:t>
            </a:r>
            <a:r>
              <a:rPr lang="en-US" dirty="0" smtClean="0"/>
              <a:t>,</a:t>
            </a:r>
            <a:r>
              <a:rPr lang="en-US" b="1" dirty="0" smtClean="0"/>
              <a:t> </a:t>
            </a:r>
            <a:r>
              <a:rPr lang="en-US" b="1" i="1" dirty="0" smtClean="0"/>
              <a:t>simple</a:t>
            </a:r>
            <a:r>
              <a:rPr lang="en-US" dirty="0" smtClean="0"/>
              <a:t>,</a:t>
            </a:r>
            <a:r>
              <a:rPr lang="en-US" b="1" dirty="0" smtClean="0"/>
              <a:t> </a:t>
            </a:r>
            <a:r>
              <a:rPr lang="en-US" dirty="0" smtClean="0"/>
              <a:t>and</a:t>
            </a:r>
            <a:r>
              <a:rPr lang="en-US" b="1" dirty="0" smtClean="0"/>
              <a:t> </a:t>
            </a:r>
            <a:r>
              <a:rPr lang="en-US" b="1" i="1" dirty="0" smtClean="0"/>
              <a:t>relevant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Pragu, August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15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20th East-European Conference on Advances in Databases and Information Systems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Search – changes our cognitive habits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We are increasingly handing off the job of remembering to search engines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When we expect information to be easily found again, we do not remember it well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Our original memory of facts is changing to a memory of ways to find the facts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Pragu, August 2016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20th East-European Conference on Advances in Databases and Information Systems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16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20th East-European Conference on Advances in Databases and Information Systems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36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86ACE80-5720-473F-BD46-6A15A40D1B3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State of the art in</a:t>
            </a:r>
            <a:br>
              <a:rPr lang="en-US" sz="4000" dirty="0" smtClean="0"/>
            </a:br>
            <a:r>
              <a:rPr lang="en-US" sz="3100" dirty="0" smtClean="0"/>
              <a:t>Metric Searching technology</a:t>
            </a:r>
          </a:p>
        </p:txBody>
      </p:sp>
      <p:pic>
        <p:nvPicPr>
          <p:cNvPr id="15365" name="Picture 3" descr="book">
            <a:hlinkClick r:id="rId2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781800" y="3733800"/>
            <a:ext cx="1477963" cy="2209800"/>
          </a:xfrm>
        </p:spPr>
      </p:pic>
      <p:pic>
        <p:nvPicPr>
          <p:cNvPr id="15366" name="Picture 4" descr="Foundations of Multidimensional and Metric Data Structures (The Morgan Kaufmann Series in Computer Graphics)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15240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1295400" y="2286000"/>
            <a:ext cx="41084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</a:rPr>
              <a:t>Hanan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Samet</a:t>
            </a:r>
            <a:endParaRPr lang="en-US" dirty="0">
              <a:solidFill>
                <a:prstClr val="black"/>
              </a:solidFill>
            </a:endParaRPr>
          </a:p>
          <a:p>
            <a:r>
              <a:rPr lang="en-US" b="1" dirty="0">
                <a:solidFill>
                  <a:prstClr val="black"/>
                </a:solidFill>
              </a:rPr>
              <a:t>Foundation of Multidimensional and</a:t>
            </a:r>
          </a:p>
          <a:p>
            <a:r>
              <a:rPr lang="en-US" b="1" dirty="0">
                <a:solidFill>
                  <a:prstClr val="black"/>
                </a:solidFill>
              </a:rPr>
              <a:t>Metric Data Structures</a:t>
            </a:r>
          </a:p>
          <a:p>
            <a:r>
              <a:rPr lang="en-US" i="1" dirty="0">
                <a:solidFill>
                  <a:prstClr val="black"/>
                </a:solidFill>
              </a:rPr>
              <a:t>Morgan Kaufmann, 2006</a:t>
            </a:r>
          </a:p>
        </p:txBody>
      </p:sp>
      <p:sp>
        <p:nvSpPr>
          <p:cNvPr id="15368" name="Text Box 6"/>
          <p:cNvSpPr txBox="1">
            <a:spLocks noChangeArrowheads="1"/>
          </p:cNvSpPr>
          <p:nvPr/>
        </p:nvSpPr>
        <p:spPr bwMode="auto">
          <a:xfrm>
            <a:off x="1371600" y="3786190"/>
            <a:ext cx="518795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P. Zezula, G. Amato, V. Dohnal, and M. Batko</a:t>
            </a:r>
          </a:p>
          <a:p>
            <a:r>
              <a:rPr lang="en-US" b="1" dirty="0">
                <a:solidFill>
                  <a:prstClr val="black"/>
                </a:solidFill>
              </a:rPr>
              <a:t>Similarity Search: The Metric Space Approach</a:t>
            </a:r>
          </a:p>
          <a:p>
            <a:r>
              <a:rPr lang="en-US" i="1" dirty="0">
                <a:solidFill>
                  <a:prstClr val="black"/>
                </a:solidFill>
              </a:rPr>
              <a:t>Springer, </a:t>
            </a:r>
            <a:r>
              <a:rPr lang="en-US" i="1" dirty="0" smtClean="0">
                <a:solidFill>
                  <a:prstClr val="black"/>
                </a:solidFill>
              </a:rPr>
              <a:t>2005</a:t>
            </a:r>
          </a:p>
          <a:p>
            <a:endParaRPr lang="en-US" i="1" dirty="0" smtClean="0">
              <a:solidFill>
                <a:prstClr val="black"/>
              </a:solidFill>
            </a:endParaRPr>
          </a:p>
          <a:p>
            <a:r>
              <a:rPr lang="en-US" b="1" dirty="0" smtClean="0">
                <a:solidFill>
                  <a:prstClr val="black"/>
                </a:solidFill>
              </a:rPr>
              <a:t>Teaching material</a:t>
            </a:r>
            <a:r>
              <a:rPr lang="en-US" dirty="0" smtClean="0">
                <a:solidFill>
                  <a:prstClr val="black"/>
                </a:solidFill>
              </a:rPr>
              <a:t>: </a:t>
            </a:r>
            <a:r>
              <a:rPr lang="en-US" dirty="0" smtClean="0">
                <a:solidFill>
                  <a:prstClr val="black"/>
                </a:solidFill>
                <a:hlinkClick r:id="rId6"/>
              </a:rPr>
              <a:t>http://www.nmis.isti.cnr.it/amato/similarity-search-book/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Pragu, August 2016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77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Similarity Search Conferences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Pragu, August 2016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20th East-European Conference on Advances in Databases and Information Systems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31426" name="Picture 2" descr="E:\sisap-hea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3116"/>
            <a:ext cx="7929105" cy="2286016"/>
          </a:xfrm>
          <a:prstGeom prst="rect">
            <a:avLst/>
          </a:prstGeom>
          <a:noFill/>
        </p:spPr>
      </p:pic>
      <p:pic>
        <p:nvPicPr>
          <p:cNvPr id="63490" name="Picture 2" descr="Toky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0013"/>
            <a:ext cx="91440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6" name="Picture 8" descr="SISAP 20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765641"/>
            <a:ext cx="1458693" cy="145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642909" y="5151430"/>
            <a:ext cx="6025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9</a:t>
            </a:r>
            <a:r>
              <a:rPr lang="en-US" sz="2400" baseline="30000" dirty="0" smtClean="0">
                <a:solidFill>
                  <a:prstClr val="black"/>
                </a:solidFill>
              </a:rPr>
              <a:t>th</a:t>
            </a:r>
            <a:r>
              <a:rPr lang="en-US" sz="2400" dirty="0" smtClean="0">
                <a:solidFill>
                  <a:prstClr val="black"/>
                </a:solidFill>
              </a:rPr>
              <a:t> SISAP 2016, October 24-26, Tokyo, Japan</a:t>
            </a:r>
            <a:endParaRPr lang="cs-CZ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74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MUFIN Approach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dirty="0">
                <a:hlinkClick r:id="rId2"/>
              </a:rPr>
              <a:t>MUFIN</a:t>
            </a:r>
            <a:r>
              <a:rPr lang="en-US" dirty="0"/>
              <a:t>: </a:t>
            </a:r>
            <a:r>
              <a:rPr lang="en-US" dirty="0" err="1"/>
              <a:t>MUlti</a:t>
            </a:r>
            <a:r>
              <a:rPr lang="en-US" dirty="0"/>
              <a:t>-Feature Indexing Network</a:t>
            </a:r>
            <a:endParaRPr lang="en-US" b="1" i="1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200400" y="2133600"/>
            <a:ext cx="2603500" cy="3073400"/>
            <a:chOff x="2288" y="1630"/>
            <a:chExt cx="1640" cy="1936"/>
          </a:xfrm>
        </p:grpSpPr>
        <p:sp>
          <p:nvSpPr>
            <p:cNvPr id="14341" name="AutoShape 5"/>
            <p:cNvSpPr>
              <a:spLocks noChangeArrowheads="1"/>
            </p:cNvSpPr>
            <p:nvPr/>
          </p:nvSpPr>
          <p:spPr bwMode="auto">
            <a:xfrm>
              <a:off x="2288" y="1846"/>
              <a:ext cx="1640" cy="1418"/>
            </a:xfrm>
            <a:prstGeom prst="triangle">
              <a:avLst>
                <a:gd name="adj" fmla="val 50000"/>
              </a:avLst>
            </a:prstGeom>
            <a:solidFill>
              <a:srgbClr val="CFCDFF"/>
            </a:solidFill>
            <a:ln w="19050">
              <a:solidFill>
                <a:srgbClr val="A09B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330066"/>
                  </a:solidFill>
                  <a:ea typeface="ＭＳ Ｐゴシック" pitchFamily="1" charset="-128"/>
                </a:rPr>
                <a:t>SEARCH</a:t>
              </a:r>
            </a:p>
          </p:txBody>
        </p:sp>
        <p:sp>
          <p:nvSpPr>
            <p:cNvPr id="14342" name="Text Box 6"/>
            <p:cNvSpPr txBox="1">
              <a:spLocks noChangeArrowheads="1"/>
            </p:cNvSpPr>
            <p:nvPr/>
          </p:nvSpPr>
          <p:spPr bwMode="auto">
            <a:xfrm rot="61203593">
              <a:off x="1722" y="2321"/>
              <a:ext cx="166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>
                  <a:solidFill>
                    <a:srgbClr val="330066"/>
                  </a:solidFill>
                  <a:ea typeface="ＭＳ Ｐゴシック" pitchFamily="1" charset="-128"/>
                </a:rPr>
                <a:t>data &amp; queries</a:t>
              </a:r>
            </a:p>
          </p:txBody>
        </p:sp>
        <p:sp>
          <p:nvSpPr>
            <p:cNvPr id="14343" name="Text Box 7"/>
            <p:cNvSpPr txBox="1">
              <a:spLocks noChangeArrowheads="1"/>
            </p:cNvSpPr>
            <p:nvPr/>
          </p:nvSpPr>
          <p:spPr bwMode="auto">
            <a:xfrm>
              <a:off x="2310" y="3239"/>
              <a:ext cx="157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>
                  <a:solidFill>
                    <a:srgbClr val="330066"/>
                  </a:solidFill>
                  <a:ea typeface="ＭＳ Ｐゴシック" pitchFamily="1" charset="-128"/>
                </a:rPr>
                <a:t>infrastructure</a:t>
              </a:r>
            </a:p>
          </p:txBody>
        </p:sp>
        <p:sp>
          <p:nvSpPr>
            <p:cNvPr id="14344" name="Text Box 8"/>
            <p:cNvSpPr txBox="1">
              <a:spLocks noChangeArrowheads="1"/>
            </p:cNvSpPr>
            <p:nvPr/>
          </p:nvSpPr>
          <p:spPr bwMode="auto">
            <a:xfrm rot="3600000">
              <a:off x="2779" y="2335"/>
              <a:ext cx="173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>
                  <a:solidFill>
                    <a:srgbClr val="330066"/>
                  </a:solidFill>
                  <a:ea typeface="ＭＳ Ｐゴシック" pitchFamily="1" charset="-128"/>
                </a:rPr>
                <a:t>index structure</a:t>
              </a:r>
            </a:p>
          </p:txBody>
        </p:sp>
      </p:grp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6019800" y="3048000"/>
            <a:ext cx="1568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FF3300"/>
                </a:solidFill>
              </a:rPr>
              <a:t>Scalability</a:t>
            </a:r>
          </a:p>
          <a:p>
            <a:pPr algn="ctr"/>
            <a:r>
              <a:rPr lang="en-US">
                <a:solidFill>
                  <a:srgbClr val="FF3300"/>
                </a:solidFill>
              </a:rPr>
              <a:t>P2P structure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1676400" y="3048000"/>
            <a:ext cx="1530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3300"/>
                </a:solidFill>
              </a:rPr>
              <a:t>Extensibility</a:t>
            </a:r>
          </a:p>
          <a:p>
            <a:r>
              <a:rPr lang="en-US">
                <a:solidFill>
                  <a:srgbClr val="FF3300"/>
                </a:solidFill>
              </a:rPr>
              <a:t>metric space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071802" y="5286388"/>
            <a:ext cx="260205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FF3300"/>
                </a:solidFill>
              </a:rPr>
              <a:t>Independence</a:t>
            </a:r>
            <a:endParaRPr lang="en-US" dirty="0">
              <a:solidFill>
                <a:srgbClr val="FF3300"/>
              </a:solidFill>
            </a:endParaRPr>
          </a:p>
          <a:p>
            <a:pPr algn="ctr"/>
            <a:r>
              <a:rPr lang="en-US" dirty="0" smtClean="0">
                <a:solidFill>
                  <a:srgbClr val="FF3300"/>
                </a:solidFill>
              </a:rPr>
              <a:t>Infrastructure as a service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15" name="Zástupný symbol pro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Pragu, August 2016</a:t>
            </a:r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19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20th East-European Conference on Advances in Databases and Information Systems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the talk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600200"/>
            <a:ext cx="8643998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On the importance of similarity and searching </a:t>
            </a:r>
          </a:p>
          <a:p>
            <a:r>
              <a:rPr lang="en-US" dirty="0" smtClean="0"/>
              <a:t>Principles of metric similarity searching</a:t>
            </a:r>
          </a:p>
          <a:p>
            <a:r>
              <a:rPr lang="en-US" dirty="0" smtClean="0"/>
              <a:t>Similarity search applications:</a:t>
            </a:r>
          </a:p>
          <a:p>
            <a:pPr lvl="1"/>
            <a:r>
              <a:rPr lang="en-US" dirty="0" smtClean="0"/>
              <a:t>Searching in images of human faces</a:t>
            </a:r>
          </a:p>
          <a:p>
            <a:pPr lvl="1"/>
            <a:r>
              <a:rPr lang="en-US" dirty="0" smtClean="0"/>
              <a:t>Searching for </a:t>
            </a:r>
            <a:r>
              <a:rPr lang="en-US" dirty="0" smtClean="0"/>
              <a:t>image </a:t>
            </a:r>
            <a:r>
              <a:rPr lang="en-US" dirty="0" smtClean="0"/>
              <a:t>annotation</a:t>
            </a:r>
          </a:p>
          <a:p>
            <a:pPr lvl="1"/>
            <a:r>
              <a:rPr lang="en-US" dirty="0" smtClean="0"/>
              <a:t>Stream processing</a:t>
            </a:r>
          </a:p>
          <a:p>
            <a:pPr lvl="1"/>
            <a:r>
              <a:rPr lang="en-US" dirty="0" smtClean="0"/>
              <a:t>Searching in motion capture data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Pragu, August 2016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20th East-European Conference on Advances in Databases and Information Systems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rgbClr val="FF0000"/>
                </a:solidFill>
              </a:rPr>
              <a:t>Extensibility</a:t>
            </a:r>
            <a:r>
              <a:rPr lang="en-US" sz="3600" dirty="0" smtClean="0"/>
              <a:t>:	 Metric Abstraction </a:t>
            </a:r>
            <a:r>
              <a:rPr lang="en-US" sz="3600" dirty="0"/>
              <a:t>of Similarity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382000" cy="38703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 dirty="0"/>
              <a:t>Metric space</a:t>
            </a:r>
            <a:r>
              <a:rPr lang="cs-CZ" sz="2800" dirty="0"/>
              <a:t>:</a:t>
            </a:r>
            <a:r>
              <a:rPr lang="en-GB" sz="2800" dirty="0"/>
              <a:t> </a:t>
            </a:r>
            <a:r>
              <a:rPr lang="en-GB" sz="2800" b="1" i="1" dirty="0">
                <a:latin typeface="Monotype Corsiva" pitchFamily="66" charset="0"/>
              </a:rPr>
              <a:t>M</a:t>
            </a:r>
            <a:r>
              <a:rPr lang="en-GB" sz="2800" i="1" dirty="0"/>
              <a:t> = </a:t>
            </a:r>
            <a:r>
              <a:rPr lang="en-GB" sz="2800" dirty="0"/>
              <a:t>(</a:t>
            </a:r>
            <a:r>
              <a:rPr lang="en-GB" sz="2800" i="1" dirty="0" err="1">
                <a:latin typeface="Monotype Corsiva" pitchFamily="66" charset="0"/>
              </a:rPr>
              <a:t>D</a:t>
            </a:r>
            <a:r>
              <a:rPr lang="en-GB" sz="2800" i="1" dirty="0" err="1"/>
              <a:t>,d</a:t>
            </a:r>
            <a:r>
              <a:rPr lang="en-GB" sz="2800" dirty="0"/>
              <a:t>)</a:t>
            </a:r>
            <a:endParaRPr lang="cs-CZ" sz="2800" dirty="0"/>
          </a:p>
          <a:p>
            <a:pPr lvl="1">
              <a:lnSpc>
                <a:spcPct val="90000"/>
              </a:lnSpc>
            </a:pPr>
            <a:r>
              <a:rPr lang="en-GB" sz="2400" i="1" dirty="0">
                <a:latin typeface="Monotype Corsiva" pitchFamily="66" charset="0"/>
              </a:rPr>
              <a:t>D</a:t>
            </a:r>
            <a:r>
              <a:rPr lang="en-GB" sz="2400" i="1" dirty="0"/>
              <a:t> </a:t>
            </a:r>
            <a:r>
              <a:rPr lang="en-GB" sz="2400" dirty="0"/>
              <a:t>– domain</a:t>
            </a:r>
          </a:p>
          <a:p>
            <a:pPr lvl="1">
              <a:lnSpc>
                <a:spcPct val="90000"/>
              </a:lnSpc>
            </a:pPr>
            <a:r>
              <a:rPr lang="en-GB" sz="2400" dirty="0"/>
              <a:t>distance function </a:t>
            </a:r>
            <a:r>
              <a:rPr lang="en-GB" sz="2400" i="1" dirty="0"/>
              <a:t>d</a:t>
            </a:r>
            <a:r>
              <a:rPr lang="en-GB" sz="2400" dirty="0"/>
              <a:t>(</a:t>
            </a:r>
            <a:r>
              <a:rPr lang="en-GB" sz="2400" i="1" dirty="0" err="1"/>
              <a:t>x,y</a:t>
            </a:r>
            <a:r>
              <a:rPr lang="en-GB" sz="2400" dirty="0"/>
              <a:t>)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GB" dirty="0">
                <a:sym typeface="Symbol" pitchFamily="18" charset="2"/>
              </a:rPr>
              <a:t></a:t>
            </a:r>
            <a:r>
              <a:rPr lang="en-GB" i="1" dirty="0" err="1">
                <a:sym typeface="Symbol" pitchFamily="18" charset="2"/>
              </a:rPr>
              <a:t>x,y,z</a:t>
            </a:r>
            <a:r>
              <a:rPr lang="en-GB" dirty="0">
                <a:sym typeface="Symbol" pitchFamily="18" charset="2"/>
              </a:rPr>
              <a:t>  </a:t>
            </a:r>
            <a:r>
              <a:rPr lang="en-GB" i="1" dirty="0">
                <a:latin typeface="Monotype Corsiva" pitchFamily="66" charset="0"/>
              </a:rPr>
              <a:t>D</a:t>
            </a:r>
            <a:endParaRPr lang="en-GB" dirty="0">
              <a:sym typeface="Symbol" pitchFamily="18" charset="2"/>
            </a:endParaRPr>
          </a:p>
          <a:p>
            <a:pPr lvl="2">
              <a:lnSpc>
                <a:spcPct val="90000"/>
              </a:lnSpc>
            </a:pPr>
            <a:r>
              <a:rPr lang="en-GB" i="1" dirty="0"/>
              <a:t>d</a:t>
            </a:r>
            <a:r>
              <a:rPr lang="en-GB" dirty="0"/>
              <a:t>(</a:t>
            </a:r>
            <a:r>
              <a:rPr lang="en-GB" i="1" dirty="0" err="1"/>
              <a:t>x,y</a:t>
            </a:r>
            <a:r>
              <a:rPr lang="en-GB" dirty="0"/>
              <a:t>)</a:t>
            </a:r>
            <a:r>
              <a:rPr lang="en-GB" i="1" dirty="0"/>
              <a:t> &gt;</a:t>
            </a:r>
            <a:r>
              <a:rPr lang="en-GB" dirty="0"/>
              <a:t> 0				- </a:t>
            </a:r>
            <a:r>
              <a:rPr lang="en-GB" i="1" dirty="0"/>
              <a:t>non-negativity</a:t>
            </a:r>
          </a:p>
          <a:p>
            <a:pPr lvl="2">
              <a:lnSpc>
                <a:spcPct val="90000"/>
              </a:lnSpc>
            </a:pPr>
            <a:r>
              <a:rPr lang="en-GB" i="1" dirty="0"/>
              <a:t>d</a:t>
            </a:r>
            <a:r>
              <a:rPr lang="en-GB" dirty="0"/>
              <a:t>(</a:t>
            </a:r>
            <a:r>
              <a:rPr lang="en-GB" i="1" dirty="0" err="1"/>
              <a:t>x,y</a:t>
            </a:r>
            <a:r>
              <a:rPr lang="en-GB" dirty="0"/>
              <a:t>) = 0  </a:t>
            </a:r>
            <a:r>
              <a:rPr lang="en-GB" dirty="0">
                <a:sym typeface="Symbol" pitchFamily="18" charset="2"/>
              </a:rPr>
              <a:t></a:t>
            </a:r>
            <a:r>
              <a:rPr lang="en-GB" dirty="0"/>
              <a:t>  </a:t>
            </a:r>
            <a:r>
              <a:rPr lang="en-GB" i="1" dirty="0">
                <a:sym typeface="Wingdings" pitchFamily="2" charset="2"/>
              </a:rPr>
              <a:t>x</a:t>
            </a:r>
            <a:r>
              <a:rPr lang="en-GB" dirty="0">
                <a:sym typeface="Wingdings" pitchFamily="2" charset="2"/>
              </a:rPr>
              <a:t> = </a:t>
            </a:r>
            <a:r>
              <a:rPr lang="en-GB" i="1" dirty="0">
                <a:sym typeface="Wingdings" pitchFamily="2" charset="2"/>
              </a:rPr>
              <a:t>y		</a:t>
            </a:r>
            <a:r>
              <a:rPr lang="en-GB" i="1" dirty="0" smtClean="0">
                <a:sym typeface="Wingdings" pitchFamily="2" charset="2"/>
              </a:rPr>
              <a:t>	- </a:t>
            </a:r>
            <a:r>
              <a:rPr lang="en-GB" i="1" dirty="0">
                <a:sym typeface="Wingdings" pitchFamily="2" charset="2"/>
              </a:rPr>
              <a:t>identity</a:t>
            </a:r>
          </a:p>
          <a:p>
            <a:pPr lvl="2">
              <a:lnSpc>
                <a:spcPct val="90000"/>
              </a:lnSpc>
            </a:pPr>
            <a:r>
              <a:rPr lang="en-GB" i="1" dirty="0">
                <a:sym typeface="Wingdings" pitchFamily="2" charset="2"/>
              </a:rPr>
              <a:t>d</a:t>
            </a:r>
            <a:r>
              <a:rPr lang="en-GB" dirty="0">
                <a:sym typeface="Wingdings" pitchFamily="2" charset="2"/>
              </a:rPr>
              <a:t>(</a:t>
            </a:r>
            <a:r>
              <a:rPr lang="en-GB" i="1" dirty="0" err="1">
                <a:sym typeface="Wingdings" pitchFamily="2" charset="2"/>
              </a:rPr>
              <a:t>x,y</a:t>
            </a:r>
            <a:r>
              <a:rPr lang="en-GB" dirty="0">
                <a:sym typeface="Wingdings" pitchFamily="2" charset="2"/>
              </a:rPr>
              <a:t>)</a:t>
            </a:r>
            <a:r>
              <a:rPr lang="en-GB" i="1" dirty="0">
                <a:sym typeface="Wingdings" pitchFamily="2" charset="2"/>
              </a:rPr>
              <a:t> = d</a:t>
            </a:r>
            <a:r>
              <a:rPr lang="en-GB" dirty="0">
                <a:sym typeface="Wingdings" pitchFamily="2" charset="2"/>
              </a:rPr>
              <a:t>(</a:t>
            </a:r>
            <a:r>
              <a:rPr lang="en-GB" i="1" dirty="0" err="1">
                <a:sym typeface="Wingdings" pitchFamily="2" charset="2"/>
              </a:rPr>
              <a:t>y,x</a:t>
            </a:r>
            <a:r>
              <a:rPr lang="en-GB" dirty="0">
                <a:sym typeface="Wingdings" pitchFamily="2" charset="2"/>
              </a:rPr>
              <a:t>)			- </a:t>
            </a:r>
            <a:r>
              <a:rPr lang="en-GB" i="1" dirty="0">
                <a:sym typeface="Wingdings" pitchFamily="2" charset="2"/>
              </a:rPr>
              <a:t>symmetry</a:t>
            </a:r>
          </a:p>
          <a:p>
            <a:pPr lvl="2">
              <a:lnSpc>
                <a:spcPct val="90000"/>
              </a:lnSpc>
            </a:pPr>
            <a:r>
              <a:rPr lang="en-GB" i="1" dirty="0">
                <a:sym typeface="Wingdings" pitchFamily="2" charset="2"/>
              </a:rPr>
              <a:t>d</a:t>
            </a:r>
            <a:r>
              <a:rPr lang="en-GB" dirty="0">
                <a:sym typeface="Wingdings" pitchFamily="2" charset="2"/>
              </a:rPr>
              <a:t>(</a:t>
            </a:r>
            <a:r>
              <a:rPr lang="en-GB" i="1" dirty="0" err="1">
                <a:sym typeface="Wingdings" pitchFamily="2" charset="2"/>
              </a:rPr>
              <a:t>x,y</a:t>
            </a:r>
            <a:r>
              <a:rPr lang="en-GB" dirty="0">
                <a:sym typeface="Wingdings" pitchFamily="2" charset="2"/>
              </a:rPr>
              <a:t>)</a:t>
            </a:r>
            <a:r>
              <a:rPr lang="en-GB" i="1" dirty="0">
                <a:sym typeface="Wingdings" pitchFamily="2" charset="2"/>
              </a:rPr>
              <a:t> </a:t>
            </a:r>
            <a:r>
              <a:rPr lang="en-GB" dirty="0">
                <a:cs typeface="Arial" charset="0"/>
                <a:sym typeface="Wingdings" pitchFamily="2" charset="2"/>
              </a:rPr>
              <a:t>≤</a:t>
            </a:r>
            <a:r>
              <a:rPr lang="en-GB" i="1" dirty="0">
                <a:cs typeface="Arial" charset="0"/>
                <a:sym typeface="Wingdings" pitchFamily="2" charset="2"/>
              </a:rPr>
              <a:t> d</a:t>
            </a:r>
            <a:r>
              <a:rPr lang="en-GB" dirty="0">
                <a:cs typeface="Arial" charset="0"/>
                <a:sym typeface="Wingdings" pitchFamily="2" charset="2"/>
              </a:rPr>
              <a:t>(</a:t>
            </a:r>
            <a:r>
              <a:rPr lang="en-GB" i="1" dirty="0" err="1">
                <a:cs typeface="Arial" charset="0"/>
                <a:sym typeface="Wingdings" pitchFamily="2" charset="2"/>
              </a:rPr>
              <a:t>x,z</a:t>
            </a:r>
            <a:r>
              <a:rPr lang="en-GB" dirty="0">
                <a:cs typeface="Arial" charset="0"/>
                <a:sym typeface="Wingdings" pitchFamily="2" charset="2"/>
              </a:rPr>
              <a:t>)</a:t>
            </a:r>
            <a:r>
              <a:rPr lang="en-GB" i="1" dirty="0">
                <a:cs typeface="Arial" charset="0"/>
                <a:sym typeface="Wingdings" pitchFamily="2" charset="2"/>
              </a:rPr>
              <a:t> </a:t>
            </a:r>
            <a:r>
              <a:rPr lang="en-GB" dirty="0">
                <a:cs typeface="Arial" charset="0"/>
                <a:sym typeface="Wingdings" pitchFamily="2" charset="2"/>
              </a:rPr>
              <a:t>+</a:t>
            </a:r>
            <a:r>
              <a:rPr lang="en-GB" i="1" dirty="0">
                <a:cs typeface="Arial" charset="0"/>
                <a:sym typeface="Wingdings" pitchFamily="2" charset="2"/>
              </a:rPr>
              <a:t> d</a:t>
            </a:r>
            <a:r>
              <a:rPr lang="en-GB" dirty="0">
                <a:cs typeface="Arial" charset="0"/>
                <a:sym typeface="Wingdings" pitchFamily="2" charset="2"/>
              </a:rPr>
              <a:t>(</a:t>
            </a:r>
            <a:r>
              <a:rPr lang="en-GB" i="1" dirty="0" err="1">
                <a:cs typeface="Arial" charset="0"/>
                <a:sym typeface="Wingdings" pitchFamily="2" charset="2"/>
              </a:rPr>
              <a:t>z,y</a:t>
            </a:r>
            <a:r>
              <a:rPr lang="en-GB" dirty="0">
                <a:cs typeface="Arial" charset="0"/>
                <a:sym typeface="Wingdings" pitchFamily="2" charset="2"/>
              </a:rPr>
              <a:t>)		- </a:t>
            </a:r>
            <a:r>
              <a:rPr lang="en-GB" i="1" dirty="0">
                <a:cs typeface="Arial" charset="0"/>
                <a:sym typeface="Wingdings" pitchFamily="2" charset="2"/>
              </a:rPr>
              <a:t>triangle inequality</a:t>
            </a:r>
            <a:endParaRPr lang="en-GB" i="1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Pragu, August 2016</a:t>
            </a: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20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20th East-European Conference on Advances in Databases and Information Systems</a:t>
            </a:r>
            <a:endParaRPr lang="cs-CZ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88" y="420688"/>
            <a:ext cx="8169275" cy="698500"/>
          </a:xfrm>
        </p:spPr>
        <p:txBody>
          <a:bodyPr>
            <a:normAutofit fontScale="90000"/>
          </a:bodyPr>
          <a:lstStyle/>
          <a:p>
            <a:r>
              <a:rPr lang="cs-CZ" sz="4100"/>
              <a:t>Examples of </a:t>
            </a:r>
            <a:r>
              <a:rPr lang="en-US" sz="4100"/>
              <a:t>D</a:t>
            </a:r>
            <a:r>
              <a:rPr lang="en-GB" sz="4100"/>
              <a:t>istance Functions</a:t>
            </a:r>
            <a:endParaRPr lang="en-US" sz="410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382000" cy="44116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i="1" dirty="0" err="1"/>
              <a:t>L</a:t>
            </a:r>
            <a:r>
              <a:rPr lang="en-GB" sz="2400" i="1" baseline="-25000" dirty="0" err="1"/>
              <a:t>p</a:t>
            </a:r>
            <a:r>
              <a:rPr lang="en-GB" sz="2400" dirty="0"/>
              <a:t> </a:t>
            </a:r>
            <a:r>
              <a:rPr lang="en-GB" sz="2400" b="1" dirty="0" err="1" smtClean="0"/>
              <a:t>Minkovski</a:t>
            </a:r>
            <a:r>
              <a:rPr lang="en-GB" sz="2400" b="1" dirty="0" smtClean="0"/>
              <a:t> distance </a:t>
            </a:r>
            <a:r>
              <a:rPr lang="en-GB" sz="2400" dirty="0" smtClean="0"/>
              <a:t>(for </a:t>
            </a:r>
            <a:r>
              <a:rPr lang="en-GB" sz="2400" dirty="0"/>
              <a:t>vectors)</a:t>
            </a:r>
          </a:p>
          <a:p>
            <a:pPr lvl="2">
              <a:lnSpc>
                <a:spcPct val="90000"/>
              </a:lnSpc>
            </a:pPr>
            <a:r>
              <a:rPr lang="en-GB" sz="2200" i="1" dirty="0"/>
              <a:t>L</a:t>
            </a:r>
            <a:r>
              <a:rPr lang="en-GB" sz="2200" i="1" baseline="-25000" dirty="0"/>
              <a:t>1</a:t>
            </a:r>
            <a:r>
              <a:rPr lang="en-GB" sz="2200" dirty="0"/>
              <a:t> – city-block distance</a:t>
            </a:r>
          </a:p>
          <a:p>
            <a:pPr lvl="4">
              <a:lnSpc>
                <a:spcPct val="90000"/>
              </a:lnSpc>
            </a:pPr>
            <a:endParaRPr lang="en-GB" sz="1800" dirty="0"/>
          </a:p>
          <a:p>
            <a:pPr lvl="2">
              <a:lnSpc>
                <a:spcPct val="90000"/>
              </a:lnSpc>
            </a:pPr>
            <a:r>
              <a:rPr lang="en-GB" sz="2200" i="1" dirty="0"/>
              <a:t>L</a:t>
            </a:r>
            <a:r>
              <a:rPr lang="en-GB" sz="2200" i="1" baseline="-25000" dirty="0"/>
              <a:t>2</a:t>
            </a:r>
            <a:r>
              <a:rPr lang="en-GB" sz="2200" dirty="0"/>
              <a:t> – Euclidean distance</a:t>
            </a:r>
          </a:p>
          <a:p>
            <a:pPr lvl="2">
              <a:lnSpc>
                <a:spcPct val="90000"/>
              </a:lnSpc>
            </a:pPr>
            <a:endParaRPr lang="en-GB" sz="2200" dirty="0"/>
          </a:p>
          <a:p>
            <a:pPr lvl="2">
              <a:lnSpc>
                <a:spcPct val="90000"/>
              </a:lnSpc>
            </a:pPr>
            <a:r>
              <a:rPr lang="en-GB" sz="2200" i="1" dirty="0"/>
              <a:t>L</a:t>
            </a:r>
            <a:r>
              <a:rPr lang="en-GB" sz="2200" i="1" baseline="-25000" dirty="0">
                <a:latin typeface="Symbol" pitchFamily="18" charset="2"/>
              </a:rPr>
              <a:t>¥</a:t>
            </a:r>
            <a:r>
              <a:rPr lang="en-GB" sz="2200" baseline="-25000" dirty="0">
                <a:latin typeface="Symbol" pitchFamily="18" charset="2"/>
              </a:rPr>
              <a:t> </a:t>
            </a:r>
            <a:r>
              <a:rPr lang="en-GB" sz="2200" dirty="0"/>
              <a:t>– infinity</a:t>
            </a:r>
            <a:endParaRPr lang="en-GB" sz="2200" baseline="-25000" dirty="0">
              <a:latin typeface="Symbol" pitchFamily="18" charset="2"/>
            </a:endParaRPr>
          </a:p>
          <a:p>
            <a:pPr lvl="4">
              <a:lnSpc>
                <a:spcPct val="90000"/>
              </a:lnSpc>
            </a:pPr>
            <a:endParaRPr lang="en-GB" sz="1800" baseline="-25000" dirty="0">
              <a:latin typeface="Symbol" pitchFamily="18" charset="2"/>
            </a:endParaRPr>
          </a:p>
          <a:p>
            <a:pPr>
              <a:lnSpc>
                <a:spcPct val="90000"/>
              </a:lnSpc>
            </a:pPr>
            <a:r>
              <a:rPr lang="en-GB" sz="2400" b="1" dirty="0" smtClean="0"/>
              <a:t>Edit </a:t>
            </a:r>
            <a:r>
              <a:rPr lang="en-GB" sz="2400" b="1" dirty="0"/>
              <a:t>distance </a:t>
            </a:r>
            <a:r>
              <a:rPr lang="en-GB" sz="2400" dirty="0"/>
              <a:t>(for strings)</a:t>
            </a:r>
          </a:p>
          <a:p>
            <a:pPr lvl="2">
              <a:lnSpc>
                <a:spcPct val="90000"/>
              </a:lnSpc>
            </a:pPr>
            <a:r>
              <a:rPr lang="en-GB" sz="2200" dirty="0"/>
              <a:t>minimal number of insertions, deletions and substitutions</a:t>
            </a:r>
          </a:p>
          <a:p>
            <a:pPr lvl="2">
              <a:lnSpc>
                <a:spcPct val="90000"/>
              </a:lnSpc>
            </a:pPr>
            <a:r>
              <a:rPr lang="en-GB" sz="2200" dirty="0"/>
              <a:t>d(‘application’, ‘applet’) = 6</a:t>
            </a:r>
          </a:p>
          <a:p>
            <a:pPr lvl="4">
              <a:lnSpc>
                <a:spcPct val="90000"/>
              </a:lnSpc>
            </a:pPr>
            <a:endParaRPr lang="en-GB" sz="1800" dirty="0"/>
          </a:p>
          <a:p>
            <a:pPr>
              <a:lnSpc>
                <a:spcPct val="90000"/>
              </a:lnSpc>
            </a:pPr>
            <a:r>
              <a:rPr lang="en-GB" sz="2400" b="1" dirty="0" err="1"/>
              <a:t>Jac</a:t>
            </a:r>
            <a:r>
              <a:rPr lang="cs-CZ" sz="2400" b="1" dirty="0"/>
              <a:t>c</a:t>
            </a:r>
            <a:r>
              <a:rPr lang="en-GB" sz="2400" b="1" dirty="0" err="1"/>
              <a:t>ard’s</a:t>
            </a:r>
            <a:r>
              <a:rPr lang="en-GB" sz="2400" b="1" dirty="0"/>
              <a:t> coefficient </a:t>
            </a:r>
            <a:r>
              <a:rPr lang="en-GB" sz="2400" dirty="0"/>
              <a:t>(for sets</a:t>
            </a:r>
            <a:r>
              <a:rPr lang="cs-CZ" sz="2400" dirty="0"/>
              <a:t> A,B</a:t>
            </a:r>
            <a:r>
              <a:rPr lang="en-GB" sz="2400" dirty="0"/>
              <a:t>)</a:t>
            </a:r>
          </a:p>
          <a:p>
            <a:pPr lvl="2">
              <a:lnSpc>
                <a:spcPct val="90000"/>
              </a:lnSpc>
            </a:pPr>
            <a:endParaRPr lang="en-US" sz="2200" baseline="-25000" dirty="0"/>
          </a:p>
        </p:txBody>
      </p:sp>
      <p:graphicFrame>
        <p:nvGraphicFramePr>
          <p:cNvPr id="23556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732463" y="1635125"/>
          <a:ext cx="2419350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86" name="Rovnice" r:id="rId4" imgW="1320480" imgH="431640" progId="Equation.3">
                  <p:embed/>
                </p:oleObj>
              </mc:Choice>
              <mc:Fallback>
                <p:oleObj name="Rovnice" r:id="rId4" imgW="132048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2463" y="1635125"/>
                        <a:ext cx="2419350" cy="811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732463" y="2495550"/>
          <a:ext cx="24511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87" name="Rovnice" r:id="rId6" imgW="1511280" imgH="482400" progId="Equation.3">
                  <p:embed/>
                </p:oleObj>
              </mc:Choice>
              <mc:Fallback>
                <p:oleObj name="Rovnice" r:id="rId6" imgW="1511280" imgH="482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2463" y="2495550"/>
                        <a:ext cx="2451100" cy="933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5734050" y="3467100"/>
          <a:ext cx="29527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88" name="Rovnice" r:id="rId8" imgW="1396800" imgH="355320" progId="Equation.3">
                  <p:embed/>
                </p:oleObj>
              </mc:Choice>
              <mc:Fallback>
                <p:oleObj name="Rovnice" r:id="rId8" imgW="1396800" imgH="35532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4050" y="3467100"/>
                        <a:ext cx="295275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9" name="Object 7"/>
          <p:cNvGraphicFramePr>
            <a:graphicFrameLocks noChangeAspect="1"/>
          </p:cNvGraphicFramePr>
          <p:nvPr/>
        </p:nvGraphicFramePr>
        <p:xfrm>
          <a:off x="6096000" y="5257800"/>
          <a:ext cx="2376488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89" name="Rovnice" r:id="rId10" imgW="1269720" imgH="533160" progId="Equation.3">
                  <p:embed/>
                </p:oleObj>
              </mc:Choice>
              <mc:Fallback>
                <p:oleObj name="Rovnice" r:id="rId10" imgW="1269720" imgH="53316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5257800"/>
                        <a:ext cx="2376488" cy="998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Pragu, August 2016</a:t>
            </a:r>
            <a:endParaRPr lang="cs-CZ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21</a:t>
            </a:fld>
            <a:endParaRPr lang="cs-CZ"/>
          </a:p>
        </p:txBody>
      </p:sp>
      <p:sp>
        <p:nvSpPr>
          <p:cNvPr id="13" name="Zástupný symbol pro zápatí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20th East-European Conference on Advances in Databases and Information Systems</a:t>
            </a:r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100"/>
              <a:t>Examples of </a:t>
            </a:r>
            <a:r>
              <a:rPr lang="en-US" sz="4100"/>
              <a:t>D</a:t>
            </a:r>
            <a:r>
              <a:rPr lang="en-GB" sz="4100"/>
              <a:t>istance Functions</a:t>
            </a:r>
            <a:endParaRPr lang="en-US" sz="410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dirty="0" err="1" smtClean="0"/>
              <a:t>Mahalanobis</a:t>
            </a:r>
            <a:r>
              <a:rPr lang="en-US" sz="2800" b="1" dirty="0" smtClean="0"/>
              <a:t> </a:t>
            </a:r>
            <a:r>
              <a:rPr lang="en-US" sz="2800" b="1" dirty="0"/>
              <a:t>distance</a:t>
            </a:r>
          </a:p>
          <a:p>
            <a:pPr lvl="1"/>
            <a:r>
              <a:rPr lang="en-US" sz="2400" dirty="0"/>
              <a:t>for vectors with correlated dimensions</a:t>
            </a:r>
          </a:p>
          <a:p>
            <a:r>
              <a:rPr lang="en-US" sz="2800" b="1" dirty="0" err="1"/>
              <a:t>Hausdorff</a:t>
            </a:r>
            <a:r>
              <a:rPr lang="en-US" sz="2800" b="1" dirty="0"/>
              <a:t> distance</a:t>
            </a:r>
          </a:p>
          <a:p>
            <a:pPr lvl="1"/>
            <a:r>
              <a:rPr lang="en-US" sz="2400" dirty="0"/>
              <a:t>for sets with elements related by another distance</a:t>
            </a:r>
          </a:p>
          <a:p>
            <a:r>
              <a:rPr lang="en-US" sz="2800" b="1" dirty="0"/>
              <a:t>Earth movers distance</a:t>
            </a:r>
          </a:p>
          <a:p>
            <a:pPr lvl="1"/>
            <a:r>
              <a:rPr lang="en-US" sz="2400" dirty="0"/>
              <a:t>primarily for histograms (sets of weighted features)</a:t>
            </a:r>
            <a:endParaRPr lang="cs-CZ" sz="2400" dirty="0"/>
          </a:p>
          <a:p>
            <a:r>
              <a:rPr lang="en-US" sz="2800" dirty="0"/>
              <a:t>and many others</a:t>
            </a:r>
          </a:p>
          <a:p>
            <a:pPr lvl="1"/>
            <a:endParaRPr lang="en-US" sz="240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Pragu, August 2016</a:t>
            </a: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22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20th East-European Conference on Advances in Databases and Information Systems</a:t>
            </a:r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7513" y="4509119"/>
            <a:ext cx="1457325" cy="1847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215900"/>
            <a:ext cx="7485063" cy="933450"/>
          </a:xfrm>
        </p:spPr>
        <p:txBody>
          <a:bodyPr/>
          <a:lstStyle/>
          <a:p>
            <a:r>
              <a:rPr lang="en-GB"/>
              <a:t>Similarity Search Problem</a:t>
            </a:r>
            <a:endParaRPr lang="en-US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dirty="0" smtClean="0"/>
              <a:t>For </a:t>
            </a:r>
            <a:r>
              <a:rPr lang="en-GB" i="1" dirty="0" smtClean="0"/>
              <a:t>X</a:t>
            </a:r>
            <a:r>
              <a:rPr lang="en-GB" sz="3200" i="1" dirty="0" smtClean="0">
                <a:latin typeface="Monotype Corsiva" pitchFamily="66" charset="0"/>
              </a:rPr>
              <a:t> </a:t>
            </a:r>
            <a:r>
              <a:rPr lang="en-GB" sz="4400" baseline="10000" dirty="0">
                <a:sym typeface="Symbol" pitchFamily="18" charset="2"/>
              </a:rPr>
              <a:t></a:t>
            </a:r>
            <a:r>
              <a:rPr lang="en-GB" sz="3600" i="1" dirty="0">
                <a:latin typeface="Monotype Corsiva" pitchFamily="66" charset="0"/>
              </a:rPr>
              <a:t>D</a:t>
            </a:r>
            <a:r>
              <a:rPr lang="en-GB" sz="2600" dirty="0"/>
              <a:t> </a:t>
            </a:r>
            <a:r>
              <a:rPr lang="en-GB" dirty="0"/>
              <a:t>in metric space </a:t>
            </a:r>
            <a:r>
              <a:rPr lang="en-GB" sz="3600" b="1" i="1" dirty="0">
                <a:latin typeface="Monotype Corsiva" pitchFamily="66" charset="0"/>
              </a:rPr>
              <a:t>M</a:t>
            </a:r>
            <a:r>
              <a:rPr lang="en-GB" dirty="0"/>
              <a:t>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dirty="0"/>
              <a:t>	</a:t>
            </a:r>
            <a:r>
              <a:rPr lang="en-GB" dirty="0" smtClean="0"/>
              <a:t>pre-process </a:t>
            </a:r>
            <a:r>
              <a:rPr lang="en-GB" i="1" dirty="0" smtClean="0"/>
              <a:t>X</a:t>
            </a:r>
            <a:r>
              <a:rPr lang="en-GB" dirty="0" smtClean="0"/>
              <a:t> </a:t>
            </a:r>
            <a:r>
              <a:rPr lang="en-GB" dirty="0"/>
              <a:t>so that the similarity queries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dirty="0"/>
              <a:t>	are executed efficiently</a:t>
            </a:r>
            <a:r>
              <a:rPr lang="en-GB" dirty="0" smtClean="0"/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GB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GB" dirty="0" smtClean="0"/>
          </a:p>
          <a:p>
            <a:pPr lvl="1" algn="ctr">
              <a:lnSpc>
                <a:spcPct val="90000"/>
              </a:lnSpc>
              <a:buFont typeface="Wingdings" pitchFamily="2" charset="2"/>
              <a:buNone/>
            </a:pPr>
            <a:r>
              <a:rPr lang="en-GB" sz="3600" dirty="0" smtClean="0"/>
              <a:t>In metric space: no total ordering exists!</a:t>
            </a:r>
            <a:endParaRPr lang="en-GB" sz="3600" dirty="0"/>
          </a:p>
          <a:p>
            <a:pPr lvl="2">
              <a:lnSpc>
                <a:spcPct val="90000"/>
              </a:lnSpc>
            </a:pPr>
            <a:endParaRPr lang="en-GB" sz="280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Pragu, August 2016</a:t>
            </a: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23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20th East-European Conference on Advances in Databases and Information Systems</a:t>
            </a:r>
            <a:endParaRPr lang="cs-CZ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Pragu, August 2016</a:t>
            </a:r>
            <a:endParaRPr lang="cs-CZ" alt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20th East-European Conference on Advances in Databases and Information Systems</a:t>
            </a:r>
            <a:endParaRPr lang="cs-CZ" alt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8551-F336-4ED2-A99F-94A1EADC2902}" type="slidenum">
              <a:rPr lang="cs-CZ" altLang="en-US"/>
              <a:pPr/>
              <a:t>24</a:t>
            </a:fld>
            <a:endParaRPr lang="cs-CZ" altLang="en-US"/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Partitioning </a:t>
            </a:r>
            <a:r>
              <a:rPr lang="en-US" dirty="0"/>
              <a:t>Principles</a:t>
            </a:r>
            <a:endParaRPr lang="cs-CZ" dirty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Given a set 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</a:t>
            </a:r>
            <a:r>
              <a:rPr lang="en-US" dirty="0"/>
              <a:t> </a:t>
            </a:r>
            <a:r>
              <a:rPr lang="en-US" sz="3400" i="1" dirty="0">
                <a:latin typeface="Monotype Corsiva" pitchFamily="66" charset="0"/>
              </a:rPr>
              <a:t>D</a:t>
            </a:r>
            <a:r>
              <a:rPr lang="en-US" dirty="0"/>
              <a:t>  in </a:t>
            </a:r>
            <a:r>
              <a:rPr lang="en-US" sz="3400" i="1" dirty="0">
                <a:latin typeface="Monotype Corsiva" pitchFamily="66" charset="0"/>
              </a:rPr>
              <a:t>M</a:t>
            </a:r>
            <a:r>
              <a:rPr lang="en-US" i="1" dirty="0"/>
              <a:t>=</a:t>
            </a:r>
            <a:r>
              <a:rPr lang="en-US" dirty="0"/>
              <a:t>(</a:t>
            </a:r>
            <a:r>
              <a:rPr lang="en-US" sz="3400" i="1" dirty="0" err="1">
                <a:latin typeface="Monotype Corsiva" pitchFamily="66" charset="0"/>
              </a:rPr>
              <a:t>D</a:t>
            </a:r>
            <a:r>
              <a:rPr lang="en-US" i="1" dirty="0" err="1"/>
              <a:t>,d</a:t>
            </a:r>
            <a:r>
              <a:rPr lang="en-US" dirty="0"/>
              <a:t>), basic partitioning principles have been defined:</a:t>
            </a:r>
          </a:p>
          <a:p>
            <a:pPr lvl="1"/>
            <a:endParaRPr lang="en-US" sz="2400" dirty="0"/>
          </a:p>
          <a:p>
            <a:pPr lvl="1"/>
            <a:r>
              <a:rPr lang="en-US" dirty="0"/>
              <a:t>Ball partitioning</a:t>
            </a:r>
          </a:p>
          <a:p>
            <a:pPr lvl="1"/>
            <a:r>
              <a:rPr lang="en-US" dirty="0"/>
              <a:t>Generalized hyper-plane partitioning</a:t>
            </a:r>
          </a:p>
          <a:p>
            <a:pPr lvl="1"/>
            <a:r>
              <a:rPr lang="en-US" dirty="0"/>
              <a:t>Excluded middle partitioning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Pragu, August 2016</a:t>
            </a:r>
            <a:endParaRPr lang="cs-CZ" altLang="en-US"/>
          </a:p>
        </p:txBody>
      </p:sp>
      <p:sp>
        <p:nvSpPr>
          <p:cNvPr id="22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20th East-European Conference on Advances in Databases and Information Systems</a:t>
            </a:r>
            <a:endParaRPr lang="cs-CZ" altLang="en-US"/>
          </a:p>
        </p:txBody>
      </p:sp>
      <p:sp>
        <p:nvSpPr>
          <p:cNvPr id="2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A223-BF8D-4CB5-8BF0-A4F2D8761E5F}" type="slidenum">
              <a:rPr lang="cs-CZ" altLang="en-US"/>
              <a:pPr/>
              <a:t>25</a:t>
            </a:fld>
            <a:endParaRPr lang="cs-CZ" altLang="en-US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Ball Partitioning</a:t>
            </a:r>
            <a:endParaRPr lang="cs-CZ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Inner set:  { </a:t>
            </a:r>
            <a:r>
              <a:rPr lang="en-US" i="1"/>
              <a:t>x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 </a:t>
            </a:r>
            <a:r>
              <a:rPr lang="en-US" i="1">
                <a:sym typeface="Symbol" pitchFamily="18" charset="2"/>
              </a:rPr>
              <a:t>X</a:t>
            </a:r>
            <a:r>
              <a:rPr lang="en-US" i="1"/>
              <a:t>  </a:t>
            </a:r>
            <a:r>
              <a:rPr lang="en-US"/>
              <a:t>|</a:t>
            </a:r>
            <a:r>
              <a:rPr lang="en-US" i="1"/>
              <a:t> d</a:t>
            </a:r>
            <a:r>
              <a:rPr lang="en-US"/>
              <a:t>(</a:t>
            </a:r>
            <a:r>
              <a:rPr lang="en-US" i="1"/>
              <a:t>p,x</a:t>
            </a:r>
            <a:r>
              <a:rPr lang="en-US"/>
              <a:t>)</a:t>
            </a:r>
            <a:r>
              <a:rPr lang="en-US" i="1"/>
              <a:t> </a:t>
            </a:r>
            <a:r>
              <a:rPr lang="en-US">
                <a:cs typeface="Arial" charset="0"/>
              </a:rPr>
              <a:t>≤</a:t>
            </a:r>
            <a:r>
              <a:rPr lang="en-US" i="1">
                <a:cs typeface="Arial" charset="0"/>
              </a:rPr>
              <a:t> d</a:t>
            </a:r>
            <a:r>
              <a:rPr lang="en-US" i="1" baseline="-25000">
                <a:cs typeface="Arial" charset="0"/>
              </a:rPr>
              <a:t>m</a:t>
            </a:r>
            <a:r>
              <a:rPr lang="en-US"/>
              <a:t> }</a:t>
            </a:r>
          </a:p>
          <a:p>
            <a:r>
              <a:rPr lang="en-US"/>
              <a:t>Outer set: { </a:t>
            </a:r>
            <a:r>
              <a:rPr lang="en-US" i="1"/>
              <a:t>x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 </a:t>
            </a:r>
            <a:r>
              <a:rPr lang="en-US" i="1">
                <a:sym typeface="Symbol" pitchFamily="18" charset="2"/>
              </a:rPr>
              <a:t>X</a:t>
            </a:r>
            <a:r>
              <a:rPr lang="en-US" i="1"/>
              <a:t> </a:t>
            </a:r>
            <a:r>
              <a:rPr lang="en-US"/>
              <a:t>|</a:t>
            </a:r>
            <a:r>
              <a:rPr lang="en-US" i="1"/>
              <a:t> d</a:t>
            </a:r>
            <a:r>
              <a:rPr lang="en-US"/>
              <a:t>(</a:t>
            </a:r>
            <a:r>
              <a:rPr lang="en-US" i="1"/>
              <a:t>p,x</a:t>
            </a:r>
            <a:r>
              <a:rPr lang="en-US"/>
              <a:t>)</a:t>
            </a:r>
            <a:r>
              <a:rPr lang="en-US" i="1"/>
              <a:t> &gt;</a:t>
            </a:r>
            <a:r>
              <a:rPr lang="en-US" i="1">
                <a:cs typeface="Arial" charset="0"/>
              </a:rPr>
              <a:t> d</a:t>
            </a:r>
            <a:r>
              <a:rPr lang="en-US" i="1" baseline="-25000">
                <a:cs typeface="Arial" charset="0"/>
              </a:rPr>
              <a:t>m</a:t>
            </a:r>
            <a:r>
              <a:rPr lang="en-US"/>
              <a:t> }</a:t>
            </a:r>
          </a:p>
          <a:p>
            <a:endParaRPr lang="cs-CZ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4800600" y="3308350"/>
            <a:ext cx="1944688" cy="1873250"/>
            <a:chOff x="3024" y="2084"/>
            <a:chExt cx="1225" cy="1180"/>
          </a:xfrm>
        </p:grpSpPr>
        <p:sp>
          <p:nvSpPr>
            <p:cNvPr id="74757" name="Oval 5"/>
            <p:cNvSpPr>
              <a:spLocks noChangeArrowheads="1"/>
            </p:cNvSpPr>
            <p:nvPr/>
          </p:nvSpPr>
          <p:spPr bwMode="auto">
            <a:xfrm>
              <a:off x="3795" y="2356"/>
              <a:ext cx="91" cy="91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4758" name="Oval 6"/>
            <p:cNvSpPr>
              <a:spLocks noChangeArrowheads="1"/>
            </p:cNvSpPr>
            <p:nvPr/>
          </p:nvSpPr>
          <p:spPr bwMode="auto">
            <a:xfrm>
              <a:off x="3886" y="2901"/>
              <a:ext cx="91" cy="91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4759" name="Oval 7"/>
            <p:cNvSpPr>
              <a:spLocks noChangeArrowheads="1"/>
            </p:cNvSpPr>
            <p:nvPr/>
          </p:nvSpPr>
          <p:spPr bwMode="auto">
            <a:xfrm>
              <a:off x="3523" y="2538"/>
              <a:ext cx="91" cy="91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4760" name="Oval 8"/>
            <p:cNvSpPr>
              <a:spLocks noChangeArrowheads="1"/>
            </p:cNvSpPr>
            <p:nvPr/>
          </p:nvSpPr>
          <p:spPr bwMode="auto">
            <a:xfrm>
              <a:off x="3342" y="2855"/>
              <a:ext cx="91" cy="91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4761" name="Oval 9"/>
            <p:cNvSpPr>
              <a:spLocks noChangeArrowheads="1"/>
            </p:cNvSpPr>
            <p:nvPr/>
          </p:nvSpPr>
          <p:spPr bwMode="auto">
            <a:xfrm>
              <a:off x="3614" y="3082"/>
              <a:ext cx="91" cy="91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4762" name="Oval 10"/>
            <p:cNvSpPr>
              <a:spLocks noChangeArrowheads="1"/>
            </p:cNvSpPr>
            <p:nvPr/>
          </p:nvSpPr>
          <p:spPr bwMode="auto">
            <a:xfrm>
              <a:off x="4158" y="3128"/>
              <a:ext cx="91" cy="91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4763" name="Oval 11"/>
            <p:cNvSpPr>
              <a:spLocks noChangeArrowheads="1"/>
            </p:cNvSpPr>
            <p:nvPr/>
          </p:nvSpPr>
          <p:spPr bwMode="auto">
            <a:xfrm>
              <a:off x="4067" y="2538"/>
              <a:ext cx="91" cy="91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4764" name="Oval 12"/>
            <p:cNvSpPr>
              <a:spLocks noChangeArrowheads="1"/>
            </p:cNvSpPr>
            <p:nvPr/>
          </p:nvSpPr>
          <p:spPr bwMode="auto">
            <a:xfrm>
              <a:off x="4158" y="2084"/>
              <a:ext cx="91" cy="91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4765" name="Oval 13"/>
            <p:cNvSpPr>
              <a:spLocks noChangeArrowheads="1"/>
            </p:cNvSpPr>
            <p:nvPr/>
          </p:nvSpPr>
          <p:spPr bwMode="auto">
            <a:xfrm>
              <a:off x="3024" y="3082"/>
              <a:ext cx="91" cy="91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4766" name="Oval 14"/>
            <p:cNvSpPr>
              <a:spLocks noChangeArrowheads="1"/>
            </p:cNvSpPr>
            <p:nvPr/>
          </p:nvSpPr>
          <p:spPr bwMode="auto">
            <a:xfrm>
              <a:off x="3433" y="2084"/>
              <a:ext cx="91" cy="91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4767" name="Oval 15"/>
            <p:cNvSpPr>
              <a:spLocks noChangeArrowheads="1"/>
            </p:cNvSpPr>
            <p:nvPr/>
          </p:nvSpPr>
          <p:spPr bwMode="auto">
            <a:xfrm>
              <a:off x="3070" y="2402"/>
              <a:ext cx="91" cy="91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4768" name="Text Box 16"/>
            <p:cNvSpPr txBox="1">
              <a:spLocks noChangeArrowheads="1"/>
            </p:cNvSpPr>
            <p:nvPr/>
          </p:nvSpPr>
          <p:spPr bwMode="auto">
            <a:xfrm>
              <a:off x="3660" y="2719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/>
                <a:t>p</a:t>
              </a:r>
              <a:endParaRPr lang="cs-CZ"/>
            </a:p>
          </p:txBody>
        </p:sp>
        <p:sp>
          <p:nvSpPr>
            <p:cNvPr id="74769" name="Oval 17"/>
            <p:cNvSpPr>
              <a:spLocks noChangeArrowheads="1"/>
            </p:cNvSpPr>
            <p:nvPr/>
          </p:nvSpPr>
          <p:spPr bwMode="auto">
            <a:xfrm>
              <a:off x="3160" y="2266"/>
              <a:ext cx="998" cy="99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4770" name="Text Box 18"/>
            <p:cNvSpPr txBox="1">
              <a:spLocks noChangeArrowheads="1"/>
            </p:cNvSpPr>
            <p:nvPr/>
          </p:nvSpPr>
          <p:spPr bwMode="auto">
            <a:xfrm>
              <a:off x="3874" y="2550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/>
                <a:t>d</a:t>
              </a:r>
              <a:r>
                <a:rPr lang="en-US" baseline="-25000"/>
                <a:t>m</a:t>
              </a:r>
              <a:endParaRPr lang="cs-CZ"/>
            </a:p>
          </p:txBody>
        </p:sp>
        <p:sp>
          <p:nvSpPr>
            <p:cNvPr id="74772" name="Line 20"/>
            <p:cNvSpPr>
              <a:spLocks noChangeShapeType="1"/>
            </p:cNvSpPr>
            <p:nvPr/>
          </p:nvSpPr>
          <p:spPr bwMode="auto">
            <a:xfrm flipV="1">
              <a:off x="3659" y="2493"/>
              <a:ext cx="409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74771" name="AutoShape 19"/>
            <p:cNvSpPr>
              <a:spLocks noChangeArrowheads="1"/>
            </p:cNvSpPr>
            <p:nvPr/>
          </p:nvSpPr>
          <p:spPr bwMode="auto">
            <a:xfrm>
              <a:off x="3614" y="2719"/>
              <a:ext cx="91" cy="90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Pragu, August 2016</a:t>
            </a:r>
            <a:endParaRPr lang="cs-CZ" altLang="en-US"/>
          </a:p>
        </p:txBody>
      </p:sp>
      <p:sp>
        <p:nvSpPr>
          <p:cNvPr id="22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20th East-European Conference on Advances in Databases and Information Systems</a:t>
            </a:r>
            <a:endParaRPr lang="cs-CZ" altLang="en-US"/>
          </a:p>
        </p:txBody>
      </p:sp>
      <p:sp>
        <p:nvSpPr>
          <p:cNvPr id="2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DA601-ED48-49F5-B738-8BFCA9C40A75}" type="slidenum">
              <a:rPr lang="cs-CZ" altLang="en-US"/>
              <a:pPr/>
              <a:t>26</a:t>
            </a:fld>
            <a:endParaRPr lang="cs-CZ" altLang="en-US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Generalized Hyper-plane</a:t>
            </a:r>
            <a:endParaRPr lang="cs-CZ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{ </a:t>
            </a:r>
            <a:r>
              <a:rPr lang="en-US" i="1"/>
              <a:t>x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 </a:t>
            </a:r>
            <a:r>
              <a:rPr lang="en-US" i="1">
                <a:sym typeface="Symbol" pitchFamily="18" charset="2"/>
              </a:rPr>
              <a:t>X</a:t>
            </a:r>
            <a:r>
              <a:rPr lang="en-US" i="1"/>
              <a:t> </a:t>
            </a:r>
            <a:r>
              <a:rPr lang="en-US"/>
              <a:t>|</a:t>
            </a:r>
            <a:r>
              <a:rPr lang="en-US" i="1"/>
              <a:t> d</a:t>
            </a:r>
            <a:r>
              <a:rPr lang="en-US"/>
              <a:t>(</a:t>
            </a:r>
            <a:r>
              <a:rPr lang="en-US" i="1"/>
              <a:t>p</a:t>
            </a:r>
            <a:r>
              <a:rPr lang="en-US" i="1" baseline="-25000"/>
              <a:t>1</a:t>
            </a:r>
            <a:r>
              <a:rPr lang="en-US" i="1"/>
              <a:t>,x</a:t>
            </a:r>
            <a:r>
              <a:rPr lang="en-US"/>
              <a:t>)</a:t>
            </a:r>
            <a:r>
              <a:rPr lang="en-US" i="1"/>
              <a:t> </a:t>
            </a:r>
            <a:r>
              <a:rPr lang="en-US">
                <a:cs typeface="Arial" charset="0"/>
              </a:rPr>
              <a:t>≤</a:t>
            </a:r>
            <a:r>
              <a:rPr lang="en-US" i="1">
                <a:cs typeface="Arial" charset="0"/>
              </a:rPr>
              <a:t> </a:t>
            </a:r>
            <a:r>
              <a:rPr lang="en-US" i="1"/>
              <a:t>d</a:t>
            </a:r>
            <a:r>
              <a:rPr lang="en-US"/>
              <a:t>(</a:t>
            </a:r>
            <a:r>
              <a:rPr lang="en-US" i="1"/>
              <a:t>p</a:t>
            </a:r>
            <a:r>
              <a:rPr lang="en-US" i="1" baseline="-25000"/>
              <a:t>2</a:t>
            </a:r>
            <a:r>
              <a:rPr lang="en-US" i="1"/>
              <a:t>,x</a:t>
            </a:r>
            <a:r>
              <a:rPr lang="en-US"/>
              <a:t>) }</a:t>
            </a:r>
          </a:p>
          <a:p>
            <a:r>
              <a:rPr lang="en-US"/>
              <a:t>{ </a:t>
            </a:r>
            <a:r>
              <a:rPr lang="en-US" i="1"/>
              <a:t>x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 </a:t>
            </a:r>
            <a:r>
              <a:rPr lang="en-US" i="1">
                <a:sym typeface="Symbol" pitchFamily="18" charset="2"/>
              </a:rPr>
              <a:t>X</a:t>
            </a:r>
            <a:r>
              <a:rPr lang="en-US" i="1"/>
              <a:t> </a:t>
            </a:r>
            <a:r>
              <a:rPr lang="en-US"/>
              <a:t>|</a:t>
            </a:r>
            <a:r>
              <a:rPr lang="en-US" i="1"/>
              <a:t> d</a:t>
            </a:r>
            <a:r>
              <a:rPr lang="en-US"/>
              <a:t>(</a:t>
            </a:r>
            <a:r>
              <a:rPr lang="en-US" i="1"/>
              <a:t>p</a:t>
            </a:r>
            <a:r>
              <a:rPr lang="en-US" i="1" baseline="-25000"/>
              <a:t>1</a:t>
            </a:r>
            <a:r>
              <a:rPr lang="en-US" i="1"/>
              <a:t>,x</a:t>
            </a:r>
            <a:r>
              <a:rPr lang="en-US"/>
              <a:t>)</a:t>
            </a:r>
            <a:r>
              <a:rPr lang="en-US" i="1"/>
              <a:t> &gt;</a:t>
            </a:r>
            <a:r>
              <a:rPr lang="en-US" i="1">
                <a:cs typeface="Arial" charset="0"/>
              </a:rPr>
              <a:t> </a:t>
            </a:r>
            <a:r>
              <a:rPr lang="en-US" i="1"/>
              <a:t>d</a:t>
            </a:r>
            <a:r>
              <a:rPr lang="en-US"/>
              <a:t>(</a:t>
            </a:r>
            <a:r>
              <a:rPr lang="en-US" i="1"/>
              <a:t>p</a:t>
            </a:r>
            <a:r>
              <a:rPr lang="en-US" i="1" baseline="-25000"/>
              <a:t>2</a:t>
            </a:r>
            <a:r>
              <a:rPr lang="en-US" i="1"/>
              <a:t>,x</a:t>
            </a:r>
            <a:r>
              <a:rPr lang="en-US"/>
              <a:t>) }</a:t>
            </a:r>
          </a:p>
          <a:p>
            <a:endParaRPr lang="cs-CZ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5181600" y="2971800"/>
            <a:ext cx="2195513" cy="2447925"/>
            <a:chOff x="3264" y="1872"/>
            <a:chExt cx="1383" cy="1542"/>
          </a:xfrm>
        </p:grpSpPr>
        <p:sp>
          <p:nvSpPr>
            <p:cNvPr id="76804" name="Oval 4"/>
            <p:cNvSpPr>
              <a:spLocks noChangeArrowheads="1"/>
            </p:cNvSpPr>
            <p:nvPr/>
          </p:nvSpPr>
          <p:spPr bwMode="auto">
            <a:xfrm>
              <a:off x="4034" y="2371"/>
              <a:ext cx="91" cy="91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6805" name="Oval 5"/>
            <p:cNvSpPr>
              <a:spLocks noChangeArrowheads="1"/>
            </p:cNvSpPr>
            <p:nvPr/>
          </p:nvSpPr>
          <p:spPr bwMode="auto">
            <a:xfrm>
              <a:off x="4125" y="2916"/>
              <a:ext cx="91" cy="91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6806" name="Oval 6"/>
            <p:cNvSpPr>
              <a:spLocks noChangeArrowheads="1"/>
            </p:cNvSpPr>
            <p:nvPr/>
          </p:nvSpPr>
          <p:spPr bwMode="auto">
            <a:xfrm>
              <a:off x="3762" y="2553"/>
              <a:ext cx="91" cy="91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6807" name="Oval 7"/>
            <p:cNvSpPr>
              <a:spLocks noChangeArrowheads="1"/>
            </p:cNvSpPr>
            <p:nvPr/>
          </p:nvSpPr>
          <p:spPr bwMode="auto">
            <a:xfrm>
              <a:off x="3581" y="2870"/>
              <a:ext cx="91" cy="91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6808" name="Oval 8"/>
            <p:cNvSpPr>
              <a:spLocks noChangeArrowheads="1"/>
            </p:cNvSpPr>
            <p:nvPr/>
          </p:nvSpPr>
          <p:spPr bwMode="auto">
            <a:xfrm>
              <a:off x="3853" y="3097"/>
              <a:ext cx="91" cy="91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6809" name="Oval 9"/>
            <p:cNvSpPr>
              <a:spLocks noChangeArrowheads="1"/>
            </p:cNvSpPr>
            <p:nvPr/>
          </p:nvSpPr>
          <p:spPr bwMode="auto">
            <a:xfrm>
              <a:off x="4397" y="3143"/>
              <a:ext cx="91" cy="91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6810" name="Oval 10"/>
            <p:cNvSpPr>
              <a:spLocks noChangeArrowheads="1"/>
            </p:cNvSpPr>
            <p:nvPr/>
          </p:nvSpPr>
          <p:spPr bwMode="auto">
            <a:xfrm>
              <a:off x="4306" y="2553"/>
              <a:ext cx="91" cy="91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6811" name="Oval 11"/>
            <p:cNvSpPr>
              <a:spLocks noChangeArrowheads="1"/>
            </p:cNvSpPr>
            <p:nvPr/>
          </p:nvSpPr>
          <p:spPr bwMode="auto">
            <a:xfrm>
              <a:off x="3672" y="2099"/>
              <a:ext cx="91" cy="91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6812" name="Oval 12"/>
            <p:cNvSpPr>
              <a:spLocks noChangeArrowheads="1"/>
            </p:cNvSpPr>
            <p:nvPr/>
          </p:nvSpPr>
          <p:spPr bwMode="auto">
            <a:xfrm>
              <a:off x="3309" y="2417"/>
              <a:ext cx="91" cy="91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6813" name="Text Box 13"/>
            <p:cNvSpPr txBox="1">
              <a:spLocks noChangeArrowheads="1"/>
            </p:cNvSpPr>
            <p:nvPr/>
          </p:nvSpPr>
          <p:spPr bwMode="auto">
            <a:xfrm>
              <a:off x="4398" y="2144"/>
              <a:ext cx="24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/>
                <a:t>p</a:t>
              </a:r>
              <a:r>
                <a:rPr lang="en-US" baseline="-25000"/>
                <a:t>2</a:t>
              </a:r>
              <a:endParaRPr lang="cs-CZ" baseline="-25000"/>
            </a:p>
          </p:txBody>
        </p:sp>
        <p:sp>
          <p:nvSpPr>
            <p:cNvPr id="76816" name="Text Box 16"/>
            <p:cNvSpPr txBox="1">
              <a:spLocks noChangeArrowheads="1"/>
            </p:cNvSpPr>
            <p:nvPr/>
          </p:nvSpPr>
          <p:spPr bwMode="auto">
            <a:xfrm>
              <a:off x="3309" y="3097"/>
              <a:ext cx="24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/>
                <a:t>p</a:t>
              </a:r>
              <a:r>
                <a:rPr lang="en-US" baseline="-25000"/>
                <a:t>1</a:t>
              </a:r>
              <a:endParaRPr lang="cs-CZ" baseline="-25000"/>
            </a:p>
          </p:txBody>
        </p:sp>
        <p:sp>
          <p:nvSpPr>
            <p:cNvPr id="76817" name="Oval 17"/>
            <p:cNvSpPr>
              <a:spLocks noChangeArrowheads="1"/>
            </p:cNvSpPr>
            <p:nvPr/>
          </p:nvSpPr>
          <p:spPr bwMode="auto">
            <a:xfrm>
              <a:off x="3853" y="2734"/>
              <a:ext cx="91" cy="91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6818" name="Line 18"/>
            <p:cNvSpPr>
              <a:spLocks noChangeShapeType="1"/>
            </p:cNvSpPr>
            <p:nvPr/>
          </p:nvSpPr>
          <p:spPr bwMode="auto">
            <a:xfrm flipV="1">
              <a:off x="3309" y="2144"/>
              <a:ext cx="1134" cy="9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76819" name="Line 19"/>
            <p:cNvSpPr>
              <a:spLocks noChangeShapeType="1"/>
            </p:cNvSpPr>
            <p:nvPr/>
          </p:nvSpPr>
          <p:spPr bwMode="auto">
            <a:xfrm>
              <a:off x="3264" y="1872"/>
              <a:ext cx="1224" cy="1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76814" name="AutoShape 14"/>
            <p:cNvSpPr>
              <a:spLocks noChangeArrowheads="1"/>
            </p:cNvSpPr>
            <p:nvPr/>
          </p:nvSpPr>
          <p:spPr bwMode="auto">
            <a:xfrm>
              <a:off x="3264" y="3097"/>
              <a:ext cx="91" cy="90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6815" name="AutoShape 15"/>
            <p:cNvSpPr>
              <a:spLocks noChangeArrowheads="1"/>
            </p:cNvSpPr>
            <p:nvPr/>
          </p:nvSpPr>
          <p:spPr bwMode="auto">
            <a:xfrm>
              <a:off x="4398" y="2099"/>
              <a:ext cx="91" cy="90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Pragu, August 2016</a:t>
            </a:r>
            <a:endParaRPr lang="cs-CZ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t>20th East-European Conference on Advances in Databases and Information Systems</a:t>
            </a:r>
            <a:endParaRPr lang="cs-CZ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2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C7F6C-E2DA-45AB-83C3-455CD98998DE}" type="slidenum">
              <a:rPr lang="cs-CZ" altLang="en-US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cs-CZ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Similarity Range Query</a:t>
            </a:r>
            <a:endParaRPr lang="cs-CZ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3000"/>
          </a:p>
          <a:p>
            <a:endParaRPr lang="en-US" sz="3000"/>
          </a:p>
          <a:p>
            <a:endParaRPr lang="en-US" sz="3000"/>
          </a:p>
          <a:p>
            <a:r>
              <a:rPr lang="en-US"/>
              <a:t>range query</a:t>
            </a:r>
          </a:p>
          <a:p>
            <a:pPr lvl="1"/>
            <a:r>
              <a:rPr lang="en-US" i="1"/>
              <a:t>R</a:t>
            </a:r>
            <a:r>
              <a:rPr lang="en-US"/>
              <a:t>(</a:t>
            </a:r>
            <a:r>
              <a:rPr lang="en-US" i="1"/>
              <a:t>q,r</a:t>
            </a:r>
            <a:r>
              <a:rPr lang="en-US"/>
              <a:t>) = { </a:t>
            </a:r>
            <a:r>
              <a:rPr lang="en-US" i="1"/>
              <a:t>x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 </a:t>
            </a:r>
            <a:r>
              <a:rPr lang="en-US" i="1">
                <a:sym typeface="Symbol" pitchFamily="18" charset="2"/>
              </a:rPr>
              <a:t>X</a:t>
            </a:r>
            <a:r>
              <a:rPr lang="en-US" i="1"/>
              <a:t> </a:t>
            </a:r>
            <a:r>
              <a:rPr lang="en-US"/>
              <a:t>|</a:t>
            </a:r>
            <a:r>
              <a:rPr lang="en-US" i="1"/>
              <a:t> d</a:t>
            </a:r>
            <a:r>
              <a:rPr lang="en-US"/>
              <a:t>(</a:t>
            </a:r>
            <a:r>
              <a:rPr lang="en-US" i="1"/>
              <a:t>q,x</a:t>
            </a:r>
            <a:r>
              <a:rPr lang="en-US"/>
              <a:t>)</a:t>
            </a:r>
            <a:r>
              <a:rPr lang="en-US" i="1"/>
              <a:t> </a:t>
            </a:r>
            <a:r>
              <a:rPr lang="en-US">
                <a:cs typeface="Arial" charset="0"/>
              </a:rPr>
              <a:t>≤</a:t>
            </a:r>
            <a:r>
              <a:rPr lang="en-US" i="1">
                <a:cs typeface="Arial" charset="0"/>
              </a:rPr>
              <a:t> r</a:t>
            </a:r>
            <a:r>
              <a:rPr lang="en-US"/>
              <a:t> }</a:t>
            </a:r>
          </a:p>
          <a:p>
            <a:endParaRPr lang="en-US" i="1"/>
          </a:p>
          <a:p>
            <a:pPr>
              <a:buFont typeface="Wingdings" pitchFamily="2" charset="2"/>
              <a:buNone/>
            </a:pPr>
            <a:r>
              <a:rPr lang="en-US" i="1"/>
              <a:t>… all museums up to 2km from my hotel …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804025" y="1916113"/>
            <a:ext cx="1008063" cy="1296987"/>
            <a:chOff x="3243" y="2976"/>
            <a:chExt cx="635" cy="817"/>
          </a:xfrm>
        </p:grpSpPr>
        <p:sp>
          <p:nvSpPr>
            <p:cNvPr id="137221" name="Oval 5"/>
            <p:cNvSpPr>
              <a:spLocks noChangeArrowheads="1"/>
            </p:cNvSpPr>
            <p:nvPr/>
          </p:nvSpPr>
          <p:spPr bwMode="auto">
            <a:xfrm>
              <a:off x="3696" y="2976"/>
              <a:ext cx="91" cy="91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37222" name="Oval 6"/>
            <p:cNvSpPr>
              <a:spLocks noChangeArrowheads="1"/>
            </p:cNvSpPr>
            <p:nvPr/>
          </p:nvSpPr>
          <p:spPr bwMode="auto">
            <a:xfrm>
              <a:off x="3787" y="3521"/>
              <a:ext cx="91" cy="91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37223" name="Oval 7"/>
            <p:cNvSpPr>
              <a:spLocks noChangeArrowheads="1"/>
            </p:cNvSpPr>
            <p:nvPr/>
          </p:nvSpPr>
          <p:spPr bwMode="auto">
            <a:xfrm>
              <a:off x="3424" y="3158"/>
              <a:ext cx="91" cy="91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37224" name="Oval 8"/>
            <p:cNvSpPr>
              <a:spLocks noChangeArrowheads="1"/>
            </p:cNvSpPr>
            <p:nvPr/>
          </p:nvSpPr>
          <p:spPr bwMode="auto">
            <a:xfrm>
              <a:off x="3243" y="3475"/>
              <a:ext cx="91" cy="91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37225" name="Oval 9"/>
            <p:cNvSpPr>
              <a:spLocks noChangeArrowheads="1"/>
            </p:cNvSpPr>
            <p:nvPr/>
          </p:nvSpPr>
          <p:spPr bwMode="auto">
            <a:xfrm>
              <a:off x="3515" y="3702"/>
              <a:ext cx="91" cy="91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6299200" y="1484313"/>
            <a:ext cx="2017713" cy="1801812"/>
            <a:chOff x="2925" y="2704"/>
            <a:chExt cx="1271" cy="1135"/>
          </a:xfrm>
        </p:grpSpPr>
        <p:sp>
          <p:nvSpPr>
            <p:cNvPr id="137227" name="Oval 11"/>
            <p:cNvSpPr>
              <a:spLocks noChangeArrowheads="1"/>
            </p:cNvSpPr>
            <p:nvPr/>
          </p:nvSpPr>
          <p:spPr bwMode="auto">
            <a:xfrm>
              <a:off x="4059" y="3748"/>
              <a:ext cx="91" cy="91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37228" name="Oval 12"/>
            <p:cNvSpPr>
              <a:spLocks noChangeArrowheads="1"/>
            </p:cNvSpPr>
            <p:nvPr/>
          </p:nvSpPr>
          <p:spPr bwMode="auto">
            <a:xfrm>
              <a:off x="4105" y="3113"/>
              <a:ext cx="91" cy="91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37229" name="Oval 13"/>
            <p:cNvSpPr>
              <a:spLocks noChangeArrowheads="1"/>
            </p:cNvSpPr>
            <p:nvPr/>
          </p:nvSpPr>
          <p:spPr bwMode="auto">
            <a:xfrm>
              <a:off x="4059" y="2704"/>
              <a:ext cx="91" cy="91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37230" name="Oval 14"/>
            <p:cNvSpPr>
              <a:spLocks noChangeArrowheads="1"/>
            </p:cNvSpPr>
            <p:nvPr/>
          </p:nvSpPr>
          <p:spPr bwMode="auto">
            <a:xfrm>
              <a:off x="2925" y="3702"/>
              <a:ext cx="91" cy="91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37231" name="Oval 15"/>
            <p:cNvSpPr>
              <a:spLocks noChangeArrowheads="1"/>
            </p:cNvSpPr>
            <p:nvPr/>
          </p:nvSpPr>
          <p:spPr bwMode="auto">
            <a:xfrm>
              <a:off x="3334" y="2704"/>
              <a:ext cx="91" cy="91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37232" name="Oval 16"/>
            <p:cNvSpPr>
              <a:spLocks noChangeArrowheads="1"/>
            </p:cNvSpPr>
            <p:nvPr/>
          </p:nvSpPr>
          <p:spPr bwMode="auto">
            <a:xfrm>
              <a:off x="2971" y="3022"/>
              <a:ext cx="91" cy="91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6515100" y="1773238"/>
            <a:ext cx="1584325" cy="1584325"/>
            <a:chOff x="3061" y="2886"/>
            <a:chExt cx="998" cy="998"/>
          </a:xfrm>
        </p:grpSpPr>
        <p:sp>
          <p:nvSpPr>
            <p:cNvPr id="137237" name="Oval 21"/>
            <p:cNvSpPr>
              <a:spLocks noChangeArrowheads="1"/>
            </p:cNvSpPr>
            <p:nvPr/>
          </p:nvSpPr>
          <p:spPr bwMode="auto">
            <a:xfrm>
              <a:off x="3061" y="2886"/>
              <a:ext cx="998" cy="99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37238" name="Line 22"/>
            <p:cNvSpPr>
              <a:spLocks noChangeShapeType="1"/>
            </p:cNvSpPr>
            <p:nvPr/>
          </p:nvSpPr>
          <p:spPr bwMode="auto">
            <a:xfrm flipV="1">
              <a:off x="3560" y="3113"/>
              <a:ext cx="409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37239" name="Text Box 23"/>
            <p:cNvSpPr txBox="1">
              <a:spLocks noChangeArrowheads="1"/>
            </p:cNvSpPr>
            <p:nvPr/>
          </p:nvSpPr>
          <p:spPr bwMode="auto">
            <a:xfrm>
              <a:off x="3775" y="3170"/>
              <a:ext cx="1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cs-CZ">
                  <a:solidFill>
                    <a:prstClr val="black"/>
                  </a:solidFill>
                </a:rPr>
                <a:t>r</a:t>
              </a:r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6804025" y="1916113"/>
            <a:ext cx="1008063" cy="1296987"/>
            <a:chOff x="3243" y="2976"/>
            <a:chExt cx="635" cy="817"/>
          </a:xfrm>
        </p:grpSpPr>
        <p:sp>
          <p:nvSpPr>
            <p:cNvPr id="137241" name="Oval 25"/>
            <p:cNvSpPr>
              <a:spLocks noChangeArrowheads="1"/>
            </p:cNvSpPr>
            <p:nvPr/>
          </p:nvSpPr>
          <p:spPr bwMode="auto">
            <a:xfrm>
              <a:off x="3696" y="2976"/>
              <a:ext cx="91" cy="9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37242" name="Oval 26"/>
            <p:cNvSpPr>
              <a:spLocks noChangeArrowheads="1"/>
            </p:cNvSpPr>
            <p:nvPr/>
          </p:nvSpPr>
          <p:spPr bwMode="auto">
            <a:xfrm>
              <a:off x="3787" y="3521"/>
              <a:ext cx="91" cy="9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37243" name="Oval 27"/>
            <p:cNvSpPr>
              <a:spLocks noChangeArrowheads="1"/>
            </p:cNvSpPr>
            <p:nvPr/>
          </p:nvSpPr>
          <p:spPr bwMode="auto">
            <a:xfrm>
              <a:off x="3424" y="3158"/>
              <a:ext cx="91" cy="9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37244" name="Oval 28"/>
            <p:cNvSpPr>
              <a:spLocks noChangeArrowheads="1"/>
            </p:cNvSpPr>
            <p:nvPr/>
          </p:nvSpPr>
          <p:spPr bwMode="auto">
            <a:xfrm>
              <a:off x="3243" y="3475"/>
              <a:ext cx="91" cy="9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37245" name="Oval 29"/>
            <p:cNvSpPr>
              <a:spLocks noChangeArrowheads="1"/>
            </p:cNvSpPr>
            <p:nvPr/>
          </p:nvSpPr>
          <p:spPr bwMode="auto">
            <a:xfrm>
              <a:off x="3515" y="3702"/>
              <a:ext cx="91" cy="9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7235825" y="2492375"/>
            <a:ext cx="384175" cy="366713"/>
            <a:chOff x="4558" y="1570"/>
            <a:chExt cx="242" cy="231"/>
          </a:xfrm>
        </p:grpSpPr>
        <p:sp>
          <p:nvSpPr>
            <p:cNvPr id="137235" name="Text Box 19"/>
            <p:cNvSpPr txBox="1">
              <a:spLocks noChangeArrowheads="1"/>
            </p:cNvSpPr>
            <p:nvPr/>
          </p:nvSpPr>
          <p:spPr bwMode="auto">
            <a:xfrm>
              <a:off x="4604" y="1570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cs-CZ">
                  <a:solidFill>
                    <a:prstClr val="black"/>
                  </a:solidFill>
                </a:rPr>
                <a:t>q</a:t>
              </a:r>
            </a:p>
          </p:txBody>
        </p:sp>
        <p:sp>
          <p:nvSpPr>
            <p:cNvPr id="137234" name="Rectangle 18"/>
            <p:cNvSpPr>
              <a:spLocks noChangeArrowheads="1"/>
            </p:cNvSpPr>
            <p:nvPr/>
          </p:nvSpPr>
          <p:spPr bwMode="auto">
            <a:xfrm>
              <a:off x="4558" y="1570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296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Pragu, August 2016</a:t>
            </a:r>
            <a:endParaRPr lang="cs-CZ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t>20th East-European Conference on Advances in Databases and Information Systems</a:t>
            </a:r>
            <a:endParaRPr lang="cs-CZ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44FAB-439C-44EC-A346-688762556597}" type="slidenum">
              <a:rPr lang="cs-CZ" altLang="en-US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cs-CZ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Nearest Neighbor Query</a:t>
            </a:r>
            <a:endParaRPr lang="cs-CZ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/>
              <a:t>the nearest neighbor query</a:t>
            </a:r>
          </a:p>
          <a:p>
            <a:pPr lvl="1">
              <a:lnSpc>
                <a:spcPct val="80000"/>
              </a:lnSpc>
            </a:pPr>
            <a:r>
              <a:rPr lang="en-US" i="1"/>
              <a:t>NN</a:t>
            </a:r>
            <a:r>
              <a:rPr lang="en-US"/>
              <a:t>(</a:t>
            </a:r>
            <a:r>
              <a:rPr lang="en-US" i="1"/>
              <a:t>q</a:t>
            </a:r>
            <a:r>
              <a:rPr lang="en-US"/>
              <a:t>)</a:t>
            </a:r>
            <a:r>
              <a:rPr lang="en-US" i="1"/>
              <a:t> = x</a:t>
            </a:r>
          </a:p>
          <a:p>
            <a:pPr lvl="1">
              <a:lnSpc>
                <a:spcPct val="80000"/>
              </a:lnSpc>
            </a:pPr>
            <a:r>
              <a:rPr lang="en-US" i="1"/>
              <a:t>x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 </a:t>
            </a:r>
            <a:r>
              <a:rPr lang="en-US" i="1">
                <a:sym typeface="Symbol" pitchFamily="18" charset="2"/>
              </a:rPr>
              <a:t>X</a:t>
            </a:r>
            <a:r>
              <a:rPr lang="en-US" i="1"/>
              <a:t>, </a:t>
            </a:r>
            <a:r>
              <a:rPr lang="en-US">
                <a:latin typeface="Symbol" pitchFamily="18" charset="2"/>
              </a:rPr>
              <a:t>"</a:t>
            </a:r>
            <a:r>
              <a:rPr lang="en-US" i="1"/>
              <a:t>y </a:t>
            </a:r>
            <a:r>
              <a:rPr lang="en-US">
                <a:sym typeface="Symbol" pitchFamily="18" charset="2"/>
              </a:rPr>
              <a:t> </a:t>
            </a:r>
            <a:r>
              <a:rPr lang="en-US" i="1">
                <a:sym typeface="Symbol" pitchFamily="18" charset="2"/>
              </a:rPr>
              <a:t>X</a:t>
            </a:r>
            <a:r>
              <a:rPr lang="en-US" i="1"/>
              <a:t>, d</a:t>
            </a:r>
            <a:r>
              <a:rPr lang="en-US"/>
              <a:t>(</a:t>
            </a:r>
            <a:r>
              <a:rPr lang="en-US" i="1"/>
              <a:t>q,x</a:t>
            </a:r>
            <a:r>
              <a:rPr lang="en-US"/>
              <a:t>)</a:t>
            </a:r>
            <a:r>
              <a:rPr lang="en-US" i="1"/>
              <a:t> </a:t>
            </a:r>
            <a:r>
              <a:rPr lang="en-US">
                <a:cs typeface="Arial" charset="0"/>
              </a:rPr>
              <a:t>≤</a:t>
            </a:r>
            <a:r>
              <a:rPr lang="en-US" i="1">
                <a:cs typeface="Arial" charset="0"/>
              </a:rPr>
              <a:t> d</a:t>
            </a:r>
            <a:r>
              <a:rPr lang="en-US">
                <a:cs typeface="Arial" charset="0"/>
              </a:rPr>
              <a:t>(</a:t>
            </a:r>
            <a:r>
              <a:rPr lang="en-US" i="1">
                <a:cs typeface="Arial" charset="0"/>
              </a:rPr>
              <a:t>q,y</a:t>
            </a:r>
            <a:r>
              <a:rPr lang="en-US">
                <a:cs typeface="Arial" charset="0"/>
              </a:rPr>
              <a:t>)</a:t>
            </a:r>
            <a:endParaRPr lang="en-US"/>
          </a:p>
          <a:p>
            <a:pPr>
              <a:lnSpc>
                <a:spcPct val="80000"/>
              </a:lnSpc>
            </a:pPr>
            <a:endParaRPr lang="en-US"/>
          </a:p>
          <a:p>
            <a:pPr>
              <a:lnSpc>
                <a:spcPct val="80000"/>
              </a:lnSpc>
            </a:pPr>
            <a:r>
              <a:rPr lang="en-US"/>
              <a:t>k-nearest neighbor query</a:t>
            </a:r>
          </a:p>
          <a:p>
            <a:pPr lvl="1">
              <a:lnSpc>
                <a:spcPct val="80000"/>
              </a:lnSpc>
            </a:pPr>
            <a:r>
              <a:rPr lang="en-US" i="1"/>
              <a:t>k-NN</a:t>
            </a:r>
            <a:r>
              <a:rPr lang="en-US"/>
              <a:t>(</a:t>
            </a:r>
            <a:r>
              <a:rPr lang="en-US" i="1"/>
              <a:t>q,k</a:t>
            </a:r>
            <a:r>
              <a:rPr lang="en-US"/>
              <a:t>) = </a:t>
            </a:r>
            <a:r>
              <a:rPr lang="en-US" i="1"/>
              <a:t>A</a:t>
            </a:r>
          </a:p>
          <a:p>
            <a:pPr lvl="1">
              <a:lnSpc>
                <a:spcPct val="80000"/>
              </a:lnSpc>
            </a:pPr>
            <a:r>
              <a:rPr lang="en-US" i="1">
                <a:sym typeface="Symbol" pitchFamily="18" charset="2"/>
              </a:rPr>
              <a:t>A </a:t>
            </a:r>
            <a:r>
              <a:rPr lang="en-US">
                <a:sym typeface="Symbol" pitchFamily="18" charset="2"/>
              </a:rPr>
              <a:t> </a:t>
            </a:r>
            <a:r>
              <a:rPr lang="en-US" i="1">
                <a:sym typeface="Symbol" pitchFamily="18" charset="2"/>
              </a:rPr>
              <a:t>X</a:t>
            </a:r>
            <a:r>
              <a:rPr lang="en-US" i="1">
                <a:latin typeface="Monotype Corsiva" pitchFamily="66" charset="0"/>
              </a:rPr>
              <a:t>, </a:t>
            </a:r>
            <a:r>
              <a:rPr lang="en-US"/>
              <a:t>|</a:t>
            </a:r>
            <a:r>
              <a:rPr lang="en-US" i="1"/>
              <a:t>A</a:t>
            </a:r>
            <a:r>
              <a:rPr lang="en-US"/>
              <a:t>|</a:t>
            </a:r>
            <a:r>
              <a:rPr lang="en-US" i="1"/>
              <a:t> = k</a:t>
            </a:r>
          </a:p>
          <a:p>
            <a:pPr lvl="1">
              <a:lnSpc>
                <a:spcPct val="80000"/>
              </a:lnSpc>
            </a:pPr>
            <a:r>
              <a:rPr lang="en-US">
                <a:sym typeface="Symbol" pitchFamily="18" charset="2"/>
              </a:rPr>
              <a:t></a:t>
            </a:r>
            <a:r>
              <a:rPr lang="en-US" i="1">
                <a:sym typeface="Symbol" pitchFamily="18" charset="2"/>
              </a:rPr>
              <a:t>x </a:t>
            </a:r>
            <a:r>
              <a:rPr lang="en-US">
                <a:sym typeface="Symbol" pitchFamily="18" charset="2"/>
              </a:rPr>
              <a:t> </a:t>
            </a:r>
            <a:r>
              <a:rPr lang="en-US" i="1">
                <a:sym typeface="Symbol" pitchFamily="18" charset="2"/>
              </a:rPr>
              <a:t>A, y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 </a:t>
            </a:r>
            <a:r>
              <a:rPr lang="en-US" i="1">
                <a:sym typeface="Symbol" pitchFamily="18" charset="2"/>
              </a:rPr>
              <a:t>X</a:t>
            </a:r>
            <a:r>
              <a:rPr lang="en-US" i="1"/>
              <a:t> – A, d</a:t>
            </a:r>
            <a:r>
              <a:rPr lang="en-US"/>
              <a:t>(</a:t>
            </a:r>
            <a:r>
              <a:rPr lang="en-US" i="1"/>
              <a:t>q,x</a:t>
            </a:r>
            <a:r>
              <a:rPr lang="en-US"/>
              <a:t>)</a:t>
            </a:r>
            <a:r>
              <a:rPr lang="en-US" i="1"/>
              <a:t> </a:t>
            </a:r>
            <a:r>
              <a:rPr lang="en-US">
                <a:cs typeface="Arial" charset="0"/>
              </a:rPr>
              <a:t>≤ </a:t>
            </a:r>
            <a:r>
              <a:rPr lang="en-US" i="1">
                <a:cs typeface="Arial" charset="0"/>
              </a:rPr>
              <a:t>d</a:t>
            </a:r>
            <a:r>
              <a:rPr lang="en-US">
                <a:cs typeface="Arial" charset="0"/>
              </a:rPr>
              <a:t>(</a:t>
            </a:r>
            <a:r>
              <a:rPr lang="en-US" i="1">
                <a:cs typeface="Arial" charset="0"/>
              </a:rPr>
              <a:t>q,y</a:t>
            </a:r>
            <a:r>
              <a:rPr lang="en-US">
                <a:cs typeface="Arial" charset="0"/>
              </a:rPr>
              <a:t>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500" i="1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500" i="1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500" i="1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i="1"/>
              <a:t>… five closest museums to my hotel …</a:t>
            </a:r>
            <a:endParaRPr lang="cs-CZ" i="1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667500" y="3695700"/>
            <a:ext cx="1008063" cy="1296988"/>
            <a:chOff x="3243" y="2976"/>
            <a:chExt cx="635" cy="817"/>
          </a:xfrm>
        </p:grpSpPr>
        <p:sp>
          <p:nvSpPr>
            <p:cNvPr id="138245" name="Oval 5"/>
            <p:cNvSpPr>
              <a:spLocks noChangeArrowheads="1"/>
            </p:cNvSpPr>
            <p:nvPr/>
          </p:nvSpPr>
          <p:spPr bwMode="auto">
            <a:xfrm>
              <a:off x="3696" y="2976"/>
              <a:ext cx="91" cy="91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38246" name="Oval 6"/>
            <p:cNvSpPr>
              <a:spLocks noChangeArrowheads="1"/>
            </p:cNvSpPr>
            <p:nvPr/>
          </p:nvSpPr>
          <p:spPr bwMode="auto">
            <a:xfrm>
              <a:off x="3787" y="3521"/>
              <a:ext cx="91" cy="91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38247" name="Oval 7"/>
            <p:cNvSpPr>
              <a:spLocks noChangeArrowheads="1"/>
            </p:cNvSpPr>
            <p:nvPr/>
          </p:nvSpPr>
          <p:spPr bwMode="auto">
            <a:xfrm>
              <a:off x="3424" y="3158"/>
              <a:ext cx="91" cy="91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38248" name="Oval 8"/>
            <p:cNvSpPr>
              <a:spLocks noChangeArrowheads="1"/>
            </p:cNvSpPr>
            <p:nvPr/>
          </p:nvSpPr>
          <p:spPr bwMode="auto">
            <a:xfrm>
              <a:off x="3243" y="3475"/>
              <a:ext cx="91" cy="91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38249" name="Oval 9"/>
            <p:cNvSpPr>
              <a:spLocks noChangeArrowheads="1"/>
            </p:cNvSpPr>
            <p:nvPr/>
          </p:nvSpPr>
          <p:spPr bwMode="auto">
            <a:xfrm>
              <a:off x="3515" y="3702"/>
              <a:ext cx="91" cy="91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6162675" y="3263900"/>
            <a:ext cx="2017713" cy="1801813"/>
            <a:chOff x="2925" y="2704"/>
            <a:chExt cx="1271" cy="1135"/>
          </a:xfrm>
        </p:grpSpPr>
        <p:sp>
          <p:nvSpPr>
            <p:cNvPr id="138251" name="Oval 11"/>
            <p:cNvSpPr>
              <a:spLocks noChangeArrowheads="1"/>
            </p:cNvSpPr>
            <p:nvPr/>
          </p:nvSpPr>
          <p:spPr bwMode="auto">
            <a:xfrm>
              <a:off x="4059" y="3748"/>
              <a:ext cx="91" cy="91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38252" name="Oval 12"/>
            <p:cNvSpPr>
              <a:spLocks noChangeArrowheads="1"/>
            </p:cNvSpPr>
            <p:nvPr/>
          </p:nvSpPr>
          <p:spPr bwMode="auto">
            <a:xfrm>
              <a:off x="4105" y="3113"/>
              <a:ext cx="91" cy="91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38253" name="Oval 13"/>
            <p:cNvSpPr>
              <a:spLocks noChangeArrowheads="1"/>
            </p:cNvSpPr>
            <p:nvPr/>
          </p:nvSpPr>
          <p:spPr bwMode="auto">
            <a:xfrm>
              <a:off x="4059" y="2704"/>
              <a:ext cx="91" cy="91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38254" name="Oval 14"/>
            <p:cNvSpPr>
              <a:spLocks noChangeArrowheads="1"/>
            </p:cNvSpPr>
            <p:nvPr/>
          </p:nvSpPr>
          <p:spPr bwMode="auto">
            <a:xfrm>
              <a:off x="2925" y="3702"/>
              <a:ext cx="91" cy="91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38255" name="Oval 15"/>
            <p:cNvSpPr>
              <a:spLocks noChangeArrowheads="1"/>
            </p:cNvSpPr>
            <p:nvPr/>
          </p:nvSpPr>
          <p:spPr bwMode="auto">
            <a:xfrm>
              <a:off x="3334" y="2704"/>
              <a:ext cx="91" cy="91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38256" name="Oval 16"/>
            <p:cNvSpPr>
              <a:spLocks noChangeArrowheads="1"/>
            </p:cNvSpPr>
            <p:nvPr/>
          </p:nvSpPr>
          <p:spPr bwMode="auto">
            <a:xfrm>
              <a:off x="2971" y="3022"/>
              <a:ext cx="91" cy="91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7099300" y="4127500"/>
            <a:ext cx="455613" cy="366713"/>
            <a:chOff x="4195" y="1661"/>
            <a:chExt cx="287" cy="231"/>
          </a:xfrm>
        </p:grpSpPr>
        <p:sp>
          <p:nvSpPr>
            <p:cNvPr id="138258" name="Rectangle 18"/>
            <p:cNvSpPr>
              <a:spLocks noChangeArrowheads="1"/>
            </p:cNvSpPr>
            <p:nvPr/>
          </p:nvSpPr>
          <p:spPr bwMode="auto">
            <a:xfrm>
              <a:off x="4195" y="1752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38259" name="Text Box 19"/>
            <p:cNvSpPr txBox="1">
              <a:spLocks noChangeArrowheads="1"/>
            </p:cNvSpPr>
            <p:nvPr/>
          </p:nvSpPr>
          <p:spPr bwMode="auto">
            <a:xfrm>
              <a:off x="4286" y="1661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cs-CZ">
                  <a:solidFill>
                    <a:prstClr val="black"/>
                  </a:solidFill>
                </a:rPr>
                <a:t>q</a:t>
              </a:r>
            </a:p>
          </p:txBody>
        </p:sp>
      </p:grpSp>
      <p:sp>
        <p:nvSpPr>
          <p:cNvPr id="138260" name="Line 20"/>
          <p:cNvSpPr>
            <a:spLocks noChangeShapeType="1"/>
          </p:cNvSpPr>
          <p:nvPr/>
        </p:nvSpPr>
        <p:spPr bwMode="auto">
          <a:xfrm flipH="1" flipV="1">
            <a:off x="7027863" y="4127500"/>
            <a:ext cx="144462" cy="2159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38261" name="Text Box 21"/>
          <p:cNvSpPr txBox="1">
            <a:spLocks noChangeArrowheads="1"/>
          </p:cNvSpPr>
          <p:nvPr/>
        </p:nvSpPr>
        <p:spPr bwMode="auto">
          <a:xfrm>
            <a:off x="6019800" y="3048000"/>
            <a:ext cx="55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prstClr val="black"/>
                </a:solidFill>
              </a:rPr>
              <a:t>k=5</a:t>
            </a:r>
            <a:endParaRPr lang="cs-CZ">
              <a:solidFill>
                <a:prstClr val="black"/>
              </a:solidFill>
            </a:endParaRPr>
          </a:p>
        </p:txBody>
      </p:sp>
      <p:sp>
        <p:nvSpPr>
          <p:cNvPr id="138262" name="Line 22"/>
          <p:cNvSpPr>
            <a:spLocks noChangeShapeType="1"/>
          </p:cNvSpPr>
          <p:nvPr/>
        </p:nvSpPr>
        <p:spPr bwMode="auto">
          <a:xfrm flipH="1">
            <a:off x="6811963" y="4343400"/>
            <a:ext cx="360362" cy="2159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38263" name="Line 23"/>
          <p:cNvSpPr>
            <a:spLocks noChangeShapeType="1"/>
          </p:cNvSpPr>
          <p:nvPr/>
        </p:nvSpPr>
        <p:spPr bwMode="auto">
          <a:xfrm>
            <a:off x="7172325" y="4343400"/>
            <a:ext cx="360363" cy="2889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38264" name="Line 24"/>
          <p:cNvSpPr>
            <a:spLocks noChangeShapeType="1"/>
          </p:cNvSpPr>
          <p:nvPr/>
        </p:nvSpPr>
        <p:spPr bwMode="auto">
          <a:xfrm>
            <a:off x="7172325" y="4343400"/>
            <a:ext cx="0" cy="5048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38265" name="Line 25"/>
          <p:cNvSpPr>
            <a:spLocks noChangeShapeType="1"/>
          </p:cNvSpPr>
          <p:nvPr/>
        </p:nvSpPr>
        <p:spPr bwMode="auto">
          <a:xfrm flipV="1">
            <a:off x="7172325" y="3840163"/>
            <a:ext cx="287338" cy="50323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>
              <a:solidFill>
                <a:prstClr val="black"/>
              </a:solidFill>
            </a:endParaRPr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6667500" y="3695700"/>
            <a:ext cx="1008063" cy="1296988"/>
            <a:chOff x="3243" y="2976"/>
            <a:chExt cx="635" cy="817"/>
          </a:xfrm>
        </p:grpSpPr>
        <p:sp>
          <p:nvSpPr>
            <p:cNvPr id="138267" name="Oval 27"/>
            <p:cNvSpPr>
              <a:spLocks noChangeArrowheads="1"/>
            </p:cNvSpPr>
            <p:nvPr/>
          </p:nvSpPr>
          <p:spPr bwMode="auto">
            <a:xfrm>
              <a:off x="3696" y="2976"/>
              <a:ext cx="91" cy="9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38268" name="Oval 28"/>
            <p:cNvSpPr>
              <a:spLocks noChangeArrowheads="1"/>
            </p:cNvSpPr>
            <p:nvPr/>
          </p:nvSpPr>
          <p:spPr bwMode="auto">
            <a:xfrm>
              <a:off x="3787" y="3521"/>
              <a:ext cx="91" cy="9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38269" name="Oval 29"/>
            <p:cNvSpPr>
              <a:spLocks noChangeArrowheads="1"/>
            </p:cNvSpPr>
            <p:nvPr/>
          </p:nvSpPr>
          <p:spPr bwMode="auto">
            <a:xfrm>
              <a:off x="3424" y="3158"/>
              <a:ext cx="91" cy="9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38270" name="Oval 30"/>
            <p:cNvSpPr>
              <a:spLocks noChangeArrowheads="1"/>
            </p:cNvSpPr>
            <p:nvPr/>
          </p:nvSpPr>
          <p:spPr bwMode="auto">
            <a:xfrm>
              <a:off x="3243" y="3475"/>
              <a:ext cx="91" cy="9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38271" name="Oval 31"/>
            <p:cNvSpPr>
              <a:spLocks noChangeArrowheads="1"/>
            </p:cNvSpPr>
            <p:nvPr/>
          </p:nvSpPr>
          <p:spPr bwMode="auto">
            <a:xfrm>
              <a:off x="3515" y="3702"/>
              <a:ext cx="91" cy="9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90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8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8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8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38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8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60" grpId="0" animBg="1"/>
      <p:bldP spid="138261" grpId="0"/>
      <p:bldP spid="138262" grpId="0" animBg="1"/>
      <p:bldP spid="138263" grpId="0" animBg="1"/>
      <p:bldP spid="138264" grpId="0" animBg="1"/>
      <p:bldP spid="13826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Scalability</a:t>
            </a:r>
            <a:r>
              <a:rPr lang="en-US" dirty="0" smtClean="0"/>
              <a:t>: Peer-to-Peer </a:t>
            </a:r>
            <a:r>
              <a:rPr lang="en-US" dirty="0"/>
              <a:t>Indexing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0034" y="1285860"/>
            <a:ext cx="8229600" cy="2185988"/>
          </a:xfrm>
        </p:spPr>
        <p:txBody>
          <a:bodyPr/>
          <a:lstStyle/>
          <a:p>
            <a:r>
              <a:rPr lang="en-US" sz="2800" dirty="0" smtClean="0"/>
              <a:t>Local search: </a:t>
            </a:r>
            <a:r>
              <a:rPr lang="en-US" sz="2800" b="1" dirty="0" smtClean="0"/>
              <a:t>Main memory structures</a:t>
            </a:r>
          </a:p>
          <a:p>
            <a:r>
              <a:rPr lang="en-US" sz="2800" dirty="0" smtClean="0"/>
              <a:t>Native </a:t>
            </a:r>
            <a:r>
              <a:rPr lang="en-US" sz="2800" dirty="0"/>
              <a:t>metric techniques: </a:t>
            </a:r>
            <a:r>
              <a:rPr lang="en-US" sz="2800" b="1" dirty="0"/>
              <a:t>GHT*, VPT*</a:t>
            </a:r>
          </a:p>
          <a:p>
            <a:r>
              <a:rPr lang="en-US" sz="2800" dirty="0"/>
              <a:t>Transformation techniques: </a:t>
            </a:r>
            <a:r>
              <a:rPr lang="en-US" sz="2800" b="1" dirty="0"/>
              <a:t>M</a:t>
            </a:r>
            <a:r>
              <a:rPr lang="cs-CZ" sz="2800" b="1" dirty="0"/>
              <a:t>-</a:t>
            </a:r>
            <a:r>
              <a:rPr lang="en-US" sz="2800" b="1" dirty="0"/>
              <a:t>CAN, M-Chord</a:t>
            </a:r>
          </a:p>
        </p:txBody>
      </p:sp>
      <p:pic>
        <p:nvPicPr>
          <p:cNvPr id="59396" name="Picture 4" descr="system-schem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33588" y="2719388"/>
            <a:ext cx="5076825" cy="3710008"/>
          </a:xfrm>
          <a:noFill/>
          <a:ln/>
        </p:spPr>
      </p:pic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Pragu, August 2016</a:t>
            </a:r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7EEBB-0F0B-4470-A1C1-09D740101D67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20th East-European Conference on Advances in Databases and Information Systems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Real-life Similarity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they similar?</a:t>
            </a:r>
            <a:endParaRPr lang="cs-CZ" dirty="0"/>
          </a:p>
        </p:txBody>
      </p:sp>
      <p:pic>
        <p:nvPicPr>
          <p:cNvPr id="4" name="Picture 22" descr="http://html.slidesharecdn.com/similarity-120222193728-phpapp02/output009.png?1329961814"/>
          <p:cNvPicPr>
            <a:picLocks noChangeAspect="1" noChangeArrowheads="1"/>
          </p:cNvPicPr>
          <p:nvPr/>
        </p:nvPicPr>
        <p:blipFill>
          <a:blip r:embed="rId2"/>
          <a:srcRect l="11458" t="18055" r="12499" b="16667"/>
          <a:stretch>
            <a:fillRect/>
          </a:stretch>
        </p:blipFill>
        <p:spPr bwMode="auto">
          <a:xfrm>
            <a:off x="1643042" y="2428868"/>
            <a:ext cx="5294011" cy="3408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Pragu, August 2016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20th East-European Conference on Advances in Databases and Information Systems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500" dirty="0" smtClean="0">
                <a:solidFill>
                  <a:srgbClr val="FF0000"/>
                </a:solidFill>
              </a:rPr>
              <a:t>Infrastructure Independence</a:t>
            </a:r>
            <a:r>
              <a:rPr lang="en-US" sz="3500" dirty="0" smtClean="0"/>
              <a:t>: 	MESSIF </a:t>
            </a:r>
            <a:r>
              <a:rPr lang="en-US" sz="3500" dirty="0"/>
              <a:t/>
            </a:r>
            <a:br>
              <a:rPr lang="en-US" sz="3500" dirty="0"/>
            </a:br>
            <a:r>
              <a:rPr lang="en-US" sz="3500" dirty="0" smtClean="0"/>
              <a:t>		</a:t>
            </a:r>
            <a:r>
              <a:rPr lang="en-US" sz="2300" dirty="0" smtClean="0"/>
              <a:t>Metric </a:t>
            </a:r>
            <a:r>
              <a:rPr lang="en-US" sz="2300" dirty="0"/>
              <a:t>Similarity Search Implementation Framework</a:t>
            </a:r>
          </a:p>
        </p:txBody>
      </p:sp>
      <p:grpSp>
        <p:nvGrpSpPr>
          <p:cNvPr id="2" name="Group 992"/>
          <p:cNvGrpSpPr>
            <a:grpSpLocks/>
          </p:cNvGrpSpPr>
          <p:nvPr/>
        </p:nvGrpSpPr>
        <p:grpSpPr bwMode="auto">
          <a:xfrm>
            <a:off x="611188" y="1512888"/>
            <a:ext cx="7939087" cy="4795837"/>
            <a:chOff x="102" y="845"/>
            <a:chExt cx="5556" cy="3356"/>
          </a:xfrm>
        </p:grpSpPr>
        <p:sp>
          <p:nvSpPr>
            <p:cNvPr id="89591" name="Line 503"/>
            <p:cNvSpPr>
              <a:spLocks noChangeShapeType="1"/>
            </p:cNvSpPr>
            <p:nvPr/>
          </p:nvSpPr>
          <p:spPr bwMode="auto">
            <a:xfrm flipH="1" flipV="1">
              <a:off x="3327" y="1173"/>
              <a:ext cx="1343" cy="1527"/>
            </a:xfrm>
            <a:prstGeom prst="line">
              <a:avLst/>
            </a:prstGeom>
            <a:noFill/>
            <a:ln w="76200">
              <a:solidFill>
                <a:srgbClr val="FF9966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89592" name="Line 504"/>
            <p:cNvSpPr>
              <a:spLocks noChangeShapeType="1"/>
            </p:cNvSpPr>
            <p:nvPr/>
          </p:nvSpPr>
          <p:spPr bwMode="auto">
            <a:xfrm flipV="1">
              <a:off x="3107" y="1207"/>
              <a:ext cx="0" cy="1497"/>
            </a:xfrm>
            <a:prstGeom prst="line">
              <a:avLst/>
            </a:prstGeom>
            <a:noFill/>
            <a:ln w="76200">
              <a:solidFill>
                <a:srgbClr val="FF9966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89593" name="Line 505"/>
            <p:cNvSpPr>
              <a:spLocks noChangeShapeType="1"/>
            </p:cNvSpPr>
            <p:nvPr/>
          </p:nvSpPr>
          <p:spPr bwMode="auto">
            <a:xfrm flipV="1">
              <a:off x="2653" y="1207"/>
              <a:ext cx="0" cy="1497"/>
            </a:xfrm>
            <a:prstGeom prst="line">
              <a:avLst/>
            </a:prstGeom>
            <a:noFill/>
            <a:ln w="76200">
              <a:solidFill>
                <a:srgbClr val="FF9966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89594" name="Line 506"/>
            <p:cNvSpPr>
              <a:spLocks noChangeShapeType="1"/>
            </p:cNvSpPr>
            <p:nvPr/>
          </p:nvSpPr>
          <p:spPr bwMode="auto">
            <a:xfrm flipV="1">
              <a:off x="1294" y="1213"/>
              <a:ext cx="1124" cy="1488"/>
            </a:xfrm>
            <a:prstGeom prst="line">
              <a:avLst/>
            </a:prstGeom>
            <a:noFill/>
            <a:ln w="76200">
              <a:solidFill>
                <a:srgbClr val="FF9966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89595" name="AutoShape 507"/>
            <p:cNvSpPr>
              <a:spLocks noChangeArrowheads="1"/>
            </p:cNvSpPr>
            <p:nvPr/>
          </p:nvSpPr>
          <p:spPr bwMode="auto">
            <a:xfrm rot="-5400000">
              <a:off x="3260" y="2461"/>
              <a:ext cx="182" cy="306"/>
            </a:xfrm>
            <a:prstGeom prst="rightArrow">
              <a:avLst>
                <a:gd name="adj1" fmla="val 50333"/>
                <a:gd name="adj2" fmla="val 26269"/>
              </a:avLst>
            </a:prstGeom>
            <a:solidFill>
              <a:srgbClr val="80C5CA"/>
            </a:solidFill>
            <a:ln w="9525">
              <a:solidFill>
                <a:srgbClr val="0099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9596" name="AutoShape 508"/>
            <p:cNvSpPr>
              <a:spLocks noChangeArrowheads="1"/>
            </p:cNvSpPr>
            <p:nvPr/>
          </p:nvSpPr>
          <p:spPr bwMode="auto">
            <a:xfrm rot="-5400000">
              <a:off x="1932" y="2461"/>
              <a:ext cx="182" cy="306"/>
            </a:xfrm>
            <a:prstGeom prst="rightArrow">
              <a:avLst>
                <a:gd name="adj1" fmla="val 50333"/>
                <a:gd name="adj2" fmla="val 26269"/>
              </a:avLst>
            </a:prstGeom>
            <a:solidFill>
              <a:srgbClr val="80C5CA"/>
            </a:solidFill>
            <a:ln w="9525">
              <a:solidFill>
                <a:srgbClr val="0099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9597" name="AutoShape 509"/>
            <p:cNvSpPr>
              <a:spLocks noChangeArrowheads="1"/>
            </p:cNvSpPr>
            <p:nvPr/>
          </p:nvSpPr>
          <p:spPr bwMode="auto">
            <a:xfrm rot="-5400000">
              <a:off x="583" y="2461"/>
              <a:ext cx="182" cy="306"/>
            </a:xfrm>
            <a:prstGeom prst="rightArrow">
              <a:avLst>
                <a:gd name="adj1" fmla="val 50333"/>
                <a:gd name="adj2" fmla="val 26269"/>
              </a:avLst>
            </a:prstGeom>
            <a:solidFill>
              <a:srgbClr val="80C5CA"/>
            </a:solidFill>
            <a:ln w="9525">
              <a:solidFill>
                <a:srgbClr val="0099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9599" name="AutoShape 511"/>
            <p:cNvSpPr>
              <a:spLocks noChangeArrowheads="1"/>
            </p:cNvSpPr>
            <p:nvPr/>
          </p:nvSpPr>
          <p:spPr bwMode="auto">
            <a:xfrm rot="-5400000">
              <a:off x="527" y="2166"/>
              <a:ext cx="861" cy="306"/>
            </a:xfrm>
            <a:prstGeom prst="rightArrow">
              <a:avLst>
                <a:gd name="adj1" fmla="val 49676"/>
                <a:gd name="adj2" fmla="val 41515"/>
              </a:avLst>
            </a:prstGeom>
            <a:solidFill>
              <a:srgbClr val="009999"/>
            </a:solidFill>
            <a:ln w="9525">
              <a:solidFill>
                <a:srgbClr val="00737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9600" name="AutoShape 512"/>
            <p:cNvSpPr>
              <a:spLocks noChangeArrowheads="1"/>
            </p:cNvSpPr>
            <p:nvPr/>
          </p:nvSpPr>
          <p:spPr bwMode="auto">
            <a:xfrm rot="-5400000">
              <a:off x="4604" y="2166"/>
              <a:ext cx="861" cy="306"/>
            </a:xfrm>
            <a:prstGeom prst="rightArrow">
              <a:avLst>
                <a:gd name="adj1" fmla="val 49676"/>
                <a:gd name="adj2" fmla="val 41515"/>
              </a:avLst>
            </a:prstGeom>
            <a:solidFill>
              <a:srgbClr val="009999"/>
            </a:solidFill>
            <a:ln w="9525">
              <a:solidFill>
                <a:srgbClr val="00737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9601" name="AutoShape 513"/>
            <p:cNvSpPr>
              <a:spLocks noChangeArrowheads="1"/>
            </p:cNvSpPr>
            <p:nvPr/>
          </p:nvSpPr>
          <p:spPr bwMode="auto">
            <a:xfrm rot="-5400000">
              <a:off x="3192" y="2167"/>
              <a:ext cx="861" cy="306"/>
            </a:xfrm>
            <a:prstGeom prst="rightArrow">
              <a:avLst>
                <a:gd name="adj1" fmla="val 49676"/>
                <a:gd name="adj2" fmla="val 41515"/>
              </a:avLst>
            </a:prstGeom>
            <a:solidFill>
              <a:srgbClr val="009999"/>
            </a:solidFill>
            <a:ln w="9525">
              <a:solidFill>
                <a:srgbClr val="00737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9602" name="AutoShape 514"/>
            <p:cNvSpPr>
              <a:spLocks noChangeArrowheads="1"/>
            </p:cNvSpPr>
            <p:nvPr/>
          </p:nvSpPr>
          <p:spPr bwMode="auto">
            <a:xfrm rot="-5400000">
              <a:off x="1876" y="2166"/>
              <a:ext cx="861" cy="306"/>
            </a:xfrm>
            <a:prstGeom prst="rightArrow">
              <a:avLst>
                <a:gd name="adj1" fmla="val 49676"/>
                <a:gd name="adj2" fmla="val 41515"/>
              </a:avLst>
            </a:prstGeom>
            <a:solidFill>
              <a:srgbClr val="009999"/>
            </a:solidFill>
            <a:ln w="9525">
              <a:solidFill>
                <a:srgbClr val="00737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9603" name="Rectangle 515"/>
            <p:cNvSpPr>
              <a:spLocks noChangeArrowheads="1"/>
            </p:cNvSpPr>
            <p:nvPr/>
          </p:nvSpPr>
          <p:spPr bwMode="auto">
            <a:xfrm>
              <a:off x="193" y="2705"/>
              <a:ext cx="1247" cy="6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ctr" eaLnBrk="1" hangingPunct="1">
                <a:buClrTx/>
                <a:buSzTx/>
                <a:buFontTx/>
                <a:buNone/>
              </a:pPr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Metric space (</a:t>
              </a:r>
              <a:r>
                <a:rPr lang="en-US" sz="1600" i="1">
                  <a:solidFill>
                    <a:srgbClr val="000000"/>
                  </a:solidFill>
                  <a:latin typeface="Arial" charset="0"/>
                </a:rPr>
                <a:t>D</a:t>
              </a:r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,</a:t>
              </a:r>
              <a:r>
                <a:rPr lang="en-US" sz="1600" i="1">
                  <a:solidFill>
                    <a:srgbClr val="000000"/>
                  </a:solidFill>
                  <a:latin typeface="Arial" charset="0"/>
                </a:rPr>
                <a:t>d</a:t>
              </a:r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)</a:t>
              </a:r>
              <a:endParaRPr lang="cs-CZ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9604" name="Rectangle 516"/>
            <p:cNvSpPr>
              <a:spLocks noChangeArrowheads="1"/>
            </p:cNvSpPr>
            <p:nvPr/>
          </p:nvSpPr>
          <p:spPr bwMode="auto">
            <a:xfrm>
              <a:off x="1530" y="2705"/>
              <a:ext cx="1247" cy="680"/>
            </a:xfrm>
            <a:prstGeom prst="rect">
              <a:avLst/>
            </a:prstGeom>
            <a:solidFill>
              <a:srgbClr val="BEBEB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ctr" eaLnBrk="1" hangingPunct="1">
                <a:buClrTx/>
                <a:buSzTx/>
                <a:buFontTx/>
                <a:buNone/>
              </a:pPr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Operations</a:t>
              </a:r>
              <a:endParaRPr lang="cs-CZ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9605" name="Rectangle 517"/>
            <p:cNvSpPr>
              <a:spLocks noChangeArrowheads="1"/>
            </p:cNvSpPr>
            <p:nvPr/>
          </p:nvSpPr>
          <p:spPr bwMode="auto">
            <a:xfrm>
              <a:off x="2852" y="2705"/>
              <a:ext cx="1247" cy="680"/>
            </a:xfrm>
            <a:prstGeom prst="rect">
              <a:avLst/>
            </a:prstGeom>
            <a:solidFill>
              <a:srgbClr val="BBE0E3"/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ctr" eaLnBrk="1" hangingPunct="1">
                <a:buClrTx/>
                <a:buSzTx/>
                <a:buFontTx/>
                <a:buNone/>
              </a:pPr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Storage</a:t>
              </a:r>
              <a:endParaRPr lang="cs-CZ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9606" name="Rectangle 518"/>
            <p:cNvSpPr>
              <a:spLocks noChangeArrowheads="1"/>
            </p:cNvSpPr>
            <p:nvPr/>
          </p:nvSpPr>
          <p:spPr bwMode="auto">
            <a:xfrm>
              <a:off x="193" y="2115"/>
              <a:ext cx="4128" cy="413"/>
            </a:xfrm>
            <a:prstGeom prst="rect">
              <a:avLst/>
            </a:prstGeom>
            <a:solidFill>
              <a:srgbClr val="80C5CA"/>
            </a:solidFill>
            <a:ln w="19050">
              <a:solidFill>
                <a:srgbClr val="0099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buClrTx/>
                <a:buSzTx/>
                <a:buFontTx/>
                <a:buNone/>
              </a:pPr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Centralized index structures</a:t>
              </a:r>
              <a:endParaRPr lang="cs-CZ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9607" name="Rectangle 519"/>
            <p:cNvSpPr>
              <a:spLocks noChangeArrowheads="1"/>
            </p:cNvSpPr>
            <p:nvPr/>
          </p:nvSpPr>
          <p:spPr bwMode="auto">
            <a:xfrm>
              <a:off x="193" y="1470"/>
              <a:ext cx="5454" cy="413"/>
            </a:xfrm>
            <a:prstGeom prst="rect">
              <a:avLst/>
            </a:prstGeom>
            <a:solidFill>
              <a:srgbClr val="009999"/>
            </a:solidFill>
            <a:ln w="19050">
              <a:solidFill>
                <a:srgbClr val="00737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buClrTx/>
                <a:buSzTx/>
                <a:buFontTx/>
                <a:buNone/>
              </a:pPr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Distributed index structures</a:t>
              </a:r>
              <a:endParaRPr lang="cs-CZ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9608" name="AutoShape 520"/>
            <p:cNvSpPr>
              <a:spLocks noChangeArrowheads="1"/>
            </p:cNvSpPr>
            <p:nvPr/>
          </p:nvSpPr>
          <p:spPr bwMode="auto">
            <a:xfrm flipH="1" flipV="1">
              <a:off x="3640" y="2977"/>
              <a:ext cx="681" cy="771"/>
            </a:xfrm>
            <a:custGeom>
              <a:avLst/>
              <a:gdLst>
                <a:gd name="T0" fmla="*/ 9250 w 21600"/>
                <a:gd name="T1" fmla="*/ 0 h 21600"/>
                <a:gd name="T2" fmla="*/ 3055 w 21600"/>
                <a:gd name="T3" fmla="*/ 21600 h 21600"/>
                <a:gd name="T4" fmla="*/ 9725 w 21600"/>
                <a:gd name="T5" fmla="*/ 8310 h 21600"/>
                <a:gd name="T6" fmla="*/ 15662 w 21600"/>
                <a:gd name="T7" fmla="*/ 14285 h 21600"/>
                <a:gd name="T8" fmla="*/ 21600 w 21600"/>
                <a:gd name="T9" fmla="*/ 8310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310 h 21600"/>
                <a:gd name="T17" fmla="*/ 611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close/>
                </a:path>
              </a:pathLst>
            </a:custGeom>
            <a:solidFill>
              <a:srgbClr val="80C5CA"/>
            </a:solidFill>
            <a:ln w="19050">
              <a:solidFill>
                <a:srgbClr val="0099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3" name="Group 521"/>
            <p:cNvGrpSpPr>
              <a:grpSpLocks/>
            </p:cNvGrpSpPr>
            <p:nvPr/>
          </p:nvGrpSpPr>
          <p:grpSpPr bwMode="auto">
            <a:xfrm>
              <a:off x="4129" y="2514"/>
              <a:ext cx="192" cy="474"/>
              <a:chOff x="4412" y="2602"/>
              <a:chExt cx="192" cy="481"/>
            </a:xfrm>
          </p:grpSpPr>
          <p:sp>
            <p:nvSpPr>
              <p:cNvPr id="89610" name="Rectangle 522"/>
              <p:cNvSpPr>
                <a:spLocks noChangeArrowheads="1"/>
              </p:cNvSpPr>
              <p:nvPr/>
            </p:nvSpPr>
            <p:spPr bwMode="auto">
              <a:xfrm>
                <a:off x="4416" y="2602"/>
                <a:ext cx="185" cy="481"/>
              </a:xfrm>
              <a:prstGeom prst="rect">
                <a:avLst/>
              </a:prstGeom>
              <a:solidFill>
                <a:srgbClr val="80C5CA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89611" name="Line 523"/>
              <p:cNvSpPr>
                <a:spLocks noChangeShapeType="1"/>
              </p:cNvSpPr>
              <p:nvPr/>
            </p:nvSpPr>
            <p:spPr bwMode="auto">
              <a:xfrm flipV="1">
                <a:off x="4412" y="2614"/>
                <a:ext cx="0" cy="453"/>
              </a:xfrm>
              <a:prstGeom prst="line">
                <a:avLst/>
              </a:prstGeom>
              <a:noFill/>
              <a:ln w="19050">
                <a:solidFill>
                  <a:srgbClr val="0099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612" name="Line 524"/>
              <p:cNvSpPr>
                <a:spLocks noChangeShapeType="1"/>
              </p:cNvSpPr>
              <p:nvPr/>
            </p:nvSpPr>
            <p:spPr bwMode="auto">
              <a:xfrm flipV="1">
                <a:off x="4604" y="2614"/>
                <a:ext cx="0" cy="453"/>
              </a:xfrm>
              <a:prstGeom prst="line">
                <a:avLst/>
              </a:prstGeom>
              <a:noFill/>
              <a:ln w="19050">
                <a:solidFill>
                  <a:srgbClr val="0099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89613" name="Rectangle 525"/>
            <p:cNvSpPr>
              <a:spLocks noChangeArrowheads="1"/>
            </p:cNvSpPr>
            <p:nvPr/>
          </p:nvSpPr>
          <p:spPr bwMode="auto">
            <a:xfrm>
              <a:off x="4411" y="2705"/>
              <a:ext cx="1247" cy="1315"/>
            </a:xfrm>
            <a:prstGeom prst="rect">
              <a:avLst/>
            </a:prstGeom>
            <a:solidFill>
              <a:srgbClr val="CEAEC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ctr" eaLnBrk="1" hangingPunct="1">
                <a:buClrTx/>
                <a:buSzTx/>
                <a:buFontTx/>
                <a:buNone/>
              </a:pPr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Communication</a:t>
              </a:r>
              <a:endParaRPr lang="cs-CZ" sz="16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89614" name="Picture 526" descr="x"/>
            <p:cNvPicPr>
              <a:picLocks noChangeAspect="1" noChangeArrowheads="1"/>
            </p:cNvPicPr>
            <p:nvPr/>
          </p:nvPicPr>
          <p:blipFill>
            <a:blip r:embed="rId4" cstate="print">
              <a:lum bright="-12000" contrast="12000"/>
            </a:blip>
            <a:srcRect/>
            <a:stretch>
              <a:fillRect/>
            </a:stretch>
          </p:blipFill>
          <p:spPr bwMode="auto">
            <a:xfrm rot="-90695691">
              <a:off x="1574" y="2821"/>
              <a:ext cx="590" cy="822"/>
            </a:xfrm>
            <a:prstGeom prst="rect">
              <a:avLst/>
            </a:prstGeom>
            <a:noFill/>
          </p:spPr>
        </p:pic>
        <p:sp>
          <p:nvSpPr>
            <p:cNvPr id="89615" name="AutoShape 527"/>
            <p:cNvSpPr>
              <a:spLocks noChangeArrowheads="1"/>
            </p:cNvSpPr>
            <p:nvPr/>
          </p:nvSpPr>
          <p:spPr bwMode="auto">
            <a:xfrm>
              <a:off x="3242" y="3022"/>
              <a:ext cx="318" cy="272"/>
            </a:xfrm>
            <a:prstGeom prst="flowChartMagneticDisk">
              <a:avLst/>
            </a:prstGeom>
            <a:solidFill>
              <a:srgbClr val="80C5CA"/>
            </a:solidFill>
            <a:ln w="38100">
              <a:solidFill>
                <a:srgbClr val="00737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9616" name="AutoShape 528"/>
            <p:cNvSpPr>
              <a:spLocks noChangeArrowheads="1"/>
            </p:cNvSpPr>
            <p:nvPr/>
          </p:nvSpPr>
          <p:spPr bwMode="auto">
            <a:xfrm>
              <a:off x="3106" y="3067"/>
              <a:ext cx="318" cy="272"/>
            </a:xfrm>
            <a:prstGeom prst="flowChartMagneticDisk">
              <a:avLst/>
            </a:prstGeom>
            <a:solidFill>
              <a:srgbClr val="98D0D4"/>
            </a:solidFill>
            <a:ln w="38100">
              <a:solidFill>
                <a:srgbClr val="00737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9617" name="AutoShape 529"/>
            <p:cNvSpPr>
              <a:spLocks noChangeArrowheads="1"/>
            </p:cNvSpPr>
            <p:nvPr/>
          </p:nvSpPr>
          <p:spPr bwMode="auto">
            <a:xfrm>
              <a:off x="2970" y="3113"/>
              <a:ext cx="318" cy="272"/>
            </a:xfrm>
            <a:prstGeom prst="flowChartMagneticDisk">
              <a:avLst/>
            </a:prstGeom>
            <a:solidFill>
              <a:srgbClr val="A0D4D8"/>
            </a:solidFill>
            <a:ln w="38100">
              <a:solidFill>
                <a:srgbClr val="00737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9618" name="AutoShape 530"/>
            <p:cNvSpPr>
              <a:spLocks noChangeArrowheads="1"/>
            </p:cNvSpPr>
            <p:nvPr/>
          </p:nvSpPr>
          <p:spPr bwMode="auto">
            <a:xfrm>
              <a:off x="2834" y="3158"/>
              <a:ext cx="318" cy="272"/>
            </a:xfrm>
            <a:prstGeom prst="flowChartMagneticDisk">
              <a:avLst/>
            </a:prstGeom>
            <a:solidFill>
              <a:srgbClr val="BBE0E3"/>
            </a:solidFill>
            <a:ln w="38100">
              <a:solidFill>
                <a:srgbClr val="00737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9619" name="Line 531"/>
            <p:cNvSpPr>
              <a:spLocks noChangeShapeType="1"/>
            </p:cNvSpPr>
            <p:nvPr/>
          </p:nvSpPr>
          <p:spPr bwMode="auto">
            <a:xfrm>
              <a:off x="4694" y="3113"/>
              <a:ext cx="318" cy="363"/>
            </a:xfrm>
            <a:prstGeom prst="line">
              <a:avLst/>
            </a:prstGeom>
            <a:noFill/>
            <a:ln w="57150">
              <a:solidFill>
                <a:srgbClr val="FF66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89620" name="Line 532"/>
            <p:cNvSpPr>
              <a:spLocks noChangeShapeType="1"/>
            </p:cNvSpPr>
            <p:nvPr/>
          </p:nvSpPr>
          <p:spPr bwMode="auto">
            <a:xfrm flipH="1">
              <a:off x="5057" y="3113"/>
              <a:ext cx="227" cy="363"/>
            </a:xfrm>
            <a:prstGeom prst="line">
              <a:avLst/>
            </a:prstGeom>
            <a:noFill/>
            <a:ln w="57150">
              <a:solidFill>
                <a:srgbClr val="FF66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89621" name="Line 533"/>
            <p:cNvSpPr>
              <a:spLocks noChangeShapeType="1"/>
            </p:cNvSpPr>
            <p:nvPr/>
          </p:nvSpPr>
          <p:spPr bwMode="auto">
            <a:xfrm flipH="1">
              <a:off x="5057" y="3476"/>
              <a:ext cx="318" cy="0"/>
            </a:xfrm>
            <a:prstGeom prst="line">
              <a:avLst/>
            </a:prstGeom>
            <a:noFill/>
            <a:ln w="57150">
              <a:solidFill>
                <a:srgbClr val="FF66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89622" name="Line 534"/>
            <p:cNvSpPr>
              <a:spLocks noChangeShapeType="1"/>
            </p:cNvSpPr>
            <p:nvPr/>
          </p:nvSpPr>
          <p:spPr bwMode="auto">
            <a:xfrm flipH="1" flipV="1">
              <a:off x="5057" y="3476"/>
              <a:ext cx="227" cy="317"/>
            </a:xfrm>
            <a:prstGeom prst="line">
              <a:avLst/>
            </a:prstGeom>
            <a:noFill/>
            <a:ln w="57150">
              <a:solidFill>
                <a:srgbClr val="FF66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89623" name="Line 535"/>
            <p:cNvSpPr>
              <a:spLocks noChangeShapeType="1"/>
            </p:cNvSpPr>
            <p:nvPr/>
          </p:nvSpPr>
          <p:spPr bwMode="auto">
            <a:xfrm flipV="1">
              <a:off x="4694" y="3476"/>
              <a:ext cx="363" cy="272"/>
            </a:xfrm>
            <a:prstGeom prst="line">
              <a:avLst/>
            </a:prstGeom>
            <a:noFill/>
            <a:ln w="57150">
              <a:solidFill>
                <a:srgbClr val="FF66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89624" name="Line 536"/>
            <p:cNvSpPr>
              <a:spLocks noChangeShapeType="1"/>
            </p:cNvSpPr>
            <p:nvPr/>
          </p:nvSpPr>
          <p:spPr bwMode="auto">
            <a:xfrm>
              <a:off x="4604" y="3430"/>
              <a:ext cx="408" cy="46"/>
            </a:xfrm>
            <a:prstGeom prst="line">
              <a:avLst/>
            </a:prstGeom>
            <a:noFill/>
            <a:ln w="57150">
              <a:solidFill>
                <a:srgbClr val="FF66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grpSp>
          <p:nvGrpSpPr>
            <p:cNvPr id="4" name="Group 537"/>
            <p:cNvGrpSpPr>
              <a:grpSpLocks/>
            </p:cNvGrpSpPr>
            <p:nvPr/>
          </p:nvGrpSpPr>
          <p:grpSpPr bwMode="auto">
            <a:xfrm>
              <a:off x="4823" y="3243"/>
              <a:ext cx="435" cy="446"/>
              <a:chOff x="4823" y="3152"/>
              <a:chExt cx="435" cy="446"/>
            </a:xfrm>
          </p:grpSpPr>
          <p:sp>
            <p:nvSpPr>
              <p:cNvPr id="89626" name="AutoShape 538"/>
              <p:cNvSpPr>
                <a:spLocks noChangeArrowheads="1"/>
              </p:cNvSpPr>
              <p:nvPr/>
            </p:nvSpPr>
            <p:spPr bwMode="auto">
              <a:xfrm rot="2645872">
                <a:off x="4823" y="3152"/>
                <a:ext cx="435" cy="446"/>
              </a:xfrm>
              <a:prstGeom prst="irregularSeal2">
                <a:avLst/>
              </a:prstGeom>
              <a:solidFill>
                <a:srgbClr val="FF66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buClrTx/>
                  <a:buSzTx/>
                  <a:buFontTx/>
                  <a:buNone/>
                </a:pPr>
                <a:endParaRPr lang="en-US" sz="160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89627" name="Text Box 539"/>
              <p:cNvSpPr txBox="1">
                <a:spLocks noChangeArrowheads="1"/>
              </p:cNvSpPr>
              <p:nvPr/>
            </p:nvSpPr>
            <p:spPr bwMode="auto">
              <a:xfrm>
                <a:off x="4853" y="3265"/>
                <a:ext cx="357" cy="2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>
                  <a:buClrTx/>
                  <a:buSzTx/>
                  <a:buFontTx/>
                  <a:buNone/>
                </a:pPr>
                <a:r>
                  <a:rPr lang="en-US" sz="1600" b="1">
                    <a:solidFill>
                      <a:srgbClr val="000000"/>
                    </a:solidFill>
                    <a:latin typeface="Arial" charset="0"/>
                  </a:rPr>
                  <a:t>Net</a:t>
                </a:r>
                <a:endParaRPr lang="cs-CZ" sz="16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5" name="Group 540"/>
            <p:cNvGrpSpPr>
              <a:grpSpLocks/>
            </p:cNvGrpSpPr>
            <p:nvPr/>
          </p:nvGrpSpPr>
          <p:grpSpPr bwMode="auto">
            <a:xfrm>
              <a:off x="4468" y="3327"/>
              <a:ext cx="304" cy="284"/>
              <a:chOff x="4663" y="3339"/>
              <a:chExt cx="727" cy="679"/>
            </a:xfrm>
          </p:grpSpPr>
          <p:sp>
            <p:nvSpPr>
              <p:cNvPr id="89629" name="Freeform 541"/>
              <p:cNvSpPr>
                <a:spLocks/>
              </p:cNvSpPr>
              <p:nvPr/>
            </p:nvSpPr>
            <p:spPr bwMode="auto">
              <a:xfrm>
                <a:off x="4667" y="3339"/>
                <a:ext cx="723" cy="671"/>
              </a:xfrm>
              <a:custGeom>
                <a:avLst/>
                <a:gdLst/>
                <a:ahLst/>
                <a:cxnLst>
                  <a:cxn ang="0">
                    <a:pos x="832" y="8"/>
                  </a:cxn>
                  <a:cxn ang="0">
                    <a:pos x="888" y="24"/>
                  </a:cxn>
                  <a:cxn ang="0">
                    <a:pos x="937" y="38"/>
                  </a:cxn>
                  <a:cxn ang="0">
                    <a:pos x="977" y="55"/>
                  </a:cxn>
                  <a:cxn ang="0">
                    <a:pos x="1013" y="76"/>
                  </a:cxn>
                  <a:cxn ang="0">
                    <a:pos x="1044" y="105"/>
                  </a:cxn>
                  <a:cxn ang="0">
                    <a:pos x="1073" y="143"/>
                  </a:cxn>
                  <a:cxn ang="0">
                    <a:pos x="1102" y="192"/>
                  </a:cxn>
                  <a:cxn ang="0">
                    <a:pos x="1430" y="409"/>
                  </a:cxn>
                  <a:cxn ang="0">
                    <a:pos x="1445" y="564"/>
                  </a:cxn>
                  <a:cxn ang="0">
                    <a:pos x="1446" y="728"/>
                  </a:cxn>
                  <a:cxn ang="0">
                    <a:pos x="1436" y="885"/>
                  </a:cxn>
                  <a:cxn ang="0">
                    <a:pos x="1421" y="1020"/>
                  </a:cxn>
                  <a:cxn ang="0">
                    <a:pos x="972" y="1138"/>
                  </a:cxn>
                  <a:cxn ang="0">
                    <a:pos x="1020" y="1154"/>
                  </a:cxn>
                  <a:cxn ang="0">
                    <a:pos x="1058" y="1171"/>
                  </a:cxn>
                  <a:cxn ang="0">
                    <a:pos x="1085" y="1190"/>
                  </a:cxn>
                  <a:cxn ang="0">
                    <a:pos x="1103" y="1210"/>
                  </a:cxn>
                  <a:cxn ang="0">
                    <a:pos x="1107" y="1231"/>
                  </a:cxn>
                  <a:cxn ang="0">
                    <a:pos x="1099" y="1253"/>
                  </a:cxn>
                  <a:cxn ang="0">
                    <a:pos x="1076" y="1275"/>
                  </a:cxn>
                  <a:cxn ang="0">
                    <a:pos x="1037" y="1298"/>
                  </a:cxn>
                  <a:cxn ang="0">
                    <a:pos x="609" y="1324"/>
                  </a:cxn>
                  <a:cxn ang="0">
                    <a:pos x="566" y="1324"/>
                  </a:cxn>
                  <a:cxn ang="0">
                    <a:pos x="516" y="1326"/>
                  </a:cxn>
                  <a:cxn ang="0">
                    <a:pos x="463" y="1327"/>
                  </a:cxn>
                  <a:cxn ang="0">
                    <a:pos x="409" y="1324"/>
                  </a:cxn>
                  <a:cxn ang="0">
                    <a:pos x="356" y="1319"/>
                  </a:cxn>
                  <a:cxn ang="0">
                    <a:pos x="309" y="1308"/>
                  </a:cxn>
                  <a:cxn ang="0">
                    <a:pos x="269" y="1292"/>
                  </a:cxn>
                  <a:cxn ang="0">
                    <a:pos x="238" y="1267"/>
                  </a:cxn>
                  <a:cxn ang="0">
                    <a:pos x="340" y="1228"/>
                  </a:cxn>
                  <a:cxn ang="0">
                    <a:pos x="353" y="1163"/>
                  </a:cxn>
                  <a:cxn ang="0">
                    <a:pos x="276" y="1121"/>
                  </a:cxn>
                  <a:cxn ang="0">
                    <a:pos x="249" y="1117"/>
                  </a:cxn>
                  <a:cxn ang="0">
                    <a:pos x="220" y="1113"/>
                  </a:cxn>
                  <a:cxn ang="0">
                    <a:pos x="190" y="1106"/>
                  </a:cxn>
                  <a:cxn ang="0">
                    <a:pos x="158" y="1098"/>
                  </a:cxn>
                  <a:cxn ang="0">
                    <a:pos x="124" y="1086"/>
                  </a:cxn>
                  <a:cxn ang="0">
                    <a:pos x="87" y="1072"/>
                  </a:cxn>
                  <a:cxn ang="0">
                    <a:pos x="48" y="1056"/>
                  </a:cxn>
                  <a:cxn ang="0">
                    <a:pos x="10" y="934"/>
                  </a:cxn>
                  <a:cxn ang="0">
                    <a:pos x="1" y="727"/>
                  </a:cxn>
                  <a:cxn ang="0">
                    <a:pos x="1" y="532"/>
                  </a:cxn>
                  <a:cxn ang="0">
                    <a:pos x="14" y="339"/>
                  </a:cxn>
                  <a:cxn ang="0">
                    <a:pos x="45" y="135"/>
                  </a:cxn>
                  <a:cxn ang="0">
                    <a:pos x="92" y="124"/>
                  </a:cxn>
                  <a:cxn ang="0">
                    <a:pos x="139" y="114"/>
                  </a:cxn>
                  <a:cxn ang="0">
                    <a:pos x="186" y="104"/>
                  </a:cxn>
                  <a:cxn ang="0">
                    <a:pos x="233" y="94"/>
                  </a:cxn>
                  <a:cxn ang="0">
                    <a:pos x="280" y="86"/>
                  </a:cxn>
                  <a:cxn ang="0">
                    <a:pos x="327" y="77"/>
                  </a:cxn>
                  <a:cxn ang="0">
                    <a:pos x="375" y="69"/>
                  </a:cxn>
                  <a:cxn ang="0">
                    <a:pos x="422" y="61"/>
                  </a:cxn>
                  <a:cxn ang="0">
                    <a:pos x="469" y="53"/>
                  </a:cxn>
                  <a:cxn ang="0">
                    <a:pos x="516" y="45"/>
                  </a:cxn>
                  <a:cxn ang="0">
                    <a:pos x="564" y="38"/>
                  </a:cxn>
                  <a:cxn ang="0">
                    <a:pos x="611" y="30"/>
                  </a:cxn>
                  <a:cxn ang="0">
                    <a:pos x="658" y="23"/>
                  </a:cxn>
                  <a:cxn ang="0">
                    <a:pos x="705" y="15"/>
                  </a:cxn>
                  <a:cxn ang="0">
                    <a:pos x="752" y="8"/>
                  </a:cxn>
                  <a:cxn ang="0">
                    <a:pos x="800" y="0"/>
                  </a:cxn>
                </a:cxnLst>
                <a:rect l="0" t="0" r="r" b="b"/>
                <a:pathLst>
                  <a:path w="1447" h="1343">
                    <a:moveTo>
                      <a:pt x="800" y="0"/>
                    </a:moveTo>
                    <a:lnTo>
                      <a:pt x="832" y="8"/>
                    </a:lnTo>
                    <a:lnTo>
                      <a:pt x="862" y="16"/>
                    </a:lnTo>
                    <a:lnTo>
                      <a:pt x="888" y="24"/>
                    </a:lnTo>
                    <a:lnTo>
                      <a:pt x="914" y="31"/>
                    </a:lnTo>
                    <a:lnTo>
                      <a:pt x="937" y="38"/>
                    </a:lnTo>
                    <a:lnTo>
                      <a:pt x="958" y="46"/>
                    </a:lnTo>
                    <a:lnTo>
                      <a:pt x="977" y="55"/>
                    </a:lnTo>
                    <a:lnTo>
                      <a:pt x="996" y="64"/>
                    </a:lnTo>
                    <a:lnTo>
                      <a:pt x="1013" y="76"/>
                    </a:lnTo>
                    <a:lnTo>
                      <a:pt x="1029" y="89"/>
                    </a:lnTo>
                    <a:lnTo>
                      <a:pt x="1044" y="105"/>
                    </a:lnTo>
                    <a:lnTo>
                      <a:pt x="1059" y="122"/>
                    </a:lnTo>
                    <a:lnTo>
                      <a:pt x="1073" y="143"/>
                    </a:lnTo>
                    <a:lnTo>
                      <a:pt x="1088" y="166"/>
                    </a:lnTo>
                    <a:lnTo>
                      <a:pt x="1102" y="192"/>
                    </a:lnTo>
                    <a:lnTo>
                      <a:pt x="1115" y="223"/>
                    </a:lnTo>
                    <a:lnTo>
                      <a:pt x="1430" y="409"/>
                    </a:lnTo>
                    <a:lnTo>
                      <a:pt x="1439" y="485"/>
                    </a:lnTo>
                    <a:lnTo>
                      <a:pt x="1445" y="564"/>
                    </a:lnTo>
                    <a:lnTo>
                      <a:pt x="1447" y="646"/>
                    </a:lnTo>
                    <a:lnTo>
                      <a:pt x="1446" y="728"/>
                    </a:lnTo>
                    <a:lnTo>
                      <a:pt x="1441" y="809"/>
                    </a:lnTo>
                    <a:lnTo>
                      <a:pt x="1436" y="885"/>
                    </a:lnTo>
                    <a:lnTo>
                      <a:pt x="1429" y="956"/>
                    </a:lnTo>
                    <a:lnTo>
                      <a:pt x="1421" y="1020"/>
                    </a:lnTo>
                    <a:lnTo>
                      <a:pt x="1128" y="1075"/>
                    </a:lnTo>
                    <a:lnTo>
                      <a:pt x="972" y="1138"/>
                    </a:lnTo>
                    <a:lnTo>
                      <a:pt x="997" y="1146"/>
                    </a:lnTo>
                    <a:lnTo>
                      <a:pt x="1020" y="1154"/>
                    </a:lnTo>
                    <a:lnTo>
                      <a:pt x="1039" y="1162"/>
                    </a:lnTo>
                    <a:lnTo>
                      <a:pt x="1058" y="1171"/>
                    </a:lnTo>
                    <a:lnTo>
                      <a:pt x="1073" y="1181"/>
                    </a:lnTo>
                    <a:lnTo>
                      <a:pt x="1085" y="1190"/>
                    </a:lnTo>
                    <a:lnTo>
                      <a:pt x="1096" y="1200"/>
                    </a:lnTo>
                    <a:lnTo>
                      <a:pt x="1103" y="1210"/>
                    </a:lnTo>
                    <a:lnTo>
                      <a:pt x="1107" y="1221"/>
                    </a:lnTo>
                    <a:lnTo>
                      <a:pt x="1107" y="1231"/>
                    </a:lnTo>
                    <a:lnTo>
                      <a:pt x="1105" y="1243"/>
                    </a:lnTo>
                    <a:lnTo>
                      <a:pt x="1099" y="1253"/>
                    </a:lnTo>
                    <a:lnTo>
                      <a:pt x="1090" y="1265"/>
                    </a:lnTo>
                    <a:lnTo>
                      <a:pt x="1076" y="1275"/>
                    </a:lnTo>
                    <a:lnTo>
                      <a:pt x="1059" y="1286"/>
                    </a:lnTo>
                    <a:lnTo>
                      <a:pt x="1037" y="1298"/>
                    </a:lnTo>
                    <a:lnTo>
                      <a:pt x="879" y="1343"/>
                    </a:lnTo>
                    <a:lnTo>
                      <a:pt x="609" y="1324"/>
                    </a:lnTo>
                    <a:lnTo>
                      <a:pt x="588" y="1324"/>
                    </a:lnTo>
                    <a:lnTo>
                      <a:pt x="566" y="1324"/>
                    </a:lnTo>
                    <a:lnTo>
                      <a:pt x="542" y="1326"/>
                    </a:lnTo>
                    <a:lnTo>
                      <a:pt x="516" y="1326"/>
                    </a:lnTo>
                    <a:lnTo>
                      <a:pt x="490" y="1327"/>
                    </a:lnTo>
                    <a:lnTo>
                      <a:pt x="463" y="1327"/>
                    </a:lnTo>
                    <a:lnTo>
                      <a:pt x="436" y="1326"/>
                    </a:lnTo>
                    <a:lnTo>
                      <a:pt x="409" y="1324"/>
                    </a:lnTo>
                    <a:lnTo>
                      <a:pt x="383" y="1322"/>
                    </a:lnTo>
                    <a:lnTo>
                      <a:pt x="356" y="1319"/>
                    </a:lnTo>
                    <a:lnTo>
                      <a:pt x="332" y="1315"/>
                    </a:lnTo>
                    <a:lnTo>
                      <a:pt x="309" y="1308"/>
                    </a:lnTo>
                    <a:lnTo>
                      <a:pt x="287" y="1301"/>
                    </a:lnTo>
                    <a:lnTo>
                      <a:pt x="269" y="1292"/>
                    </a:lnTo>
                    <a:lnTo>
                      <a:pt x="251" y="1281"/>
                    </a:lnTo>
                    <a:lnTo>
                      <a:pt x="238" y="1267"/>
                    </a:lnTo>
                    <a:lnTo>
                      <a:pt x="271" y="1248"/>
                    </a:lnTo>
                    <a:lnTo>
                      <a:pt x="340" y="1228"/>
                    </a:lnTo>
                    <a:lnTo>
                      <a:pt x="390" y="1191"/>
                    </a:lnTo>
                    <a:lnTo>
                      <a:pt x="353" y="1163"/>
                    </a:lnTo>
                    <a:lnTo>
                      <a:pt x="288" y="1122"/>
                    </a:lnTo>
                    <a:lnTo>
                      <a:pt x="276" y="1121"/>
                    </a:lnTo>
                    <a:lnTo>
                      <a:pt x="263" y="1118"/>
                    </a:lnTo>
                    <a:lnTo>
                      <a:pt x="249" y="1117"/>
                    </a:lnTo>
                    <a:lnTo>
                      <a:pt x="235" y="1115"/>
                    </a:lnTo>
                    <a:lnTo>
                      <a:pt x="220" y="1113"/>
                    </a:lnTo>
                    <a:lnTo>
                      <a:pt x="205" y="1109"/>
                    </a:lnTo>
                    <a:lnTo>
                      <a:pt x="190" y="1106"/>
                    </a:lnTo>
                    <a:lnTo>
                      <a:pt x="174" y="1102"/>
                    </a:lnTo>
                    <a:lnTo>
                      <a:pt x="158" y="1098"/>
                    </a:lnTo>
                    <a:lnTo>
                      <a:pt x="141" y="1092"/>
                    </a:lnTo>
                    <a:lnTo>
                      <a:pt x="124" y="1086"/>
                    </a:lnTo>
                    <a:lnTo>
                      <a:pt x="105" y="1080"/>
                    </a:lnTo>
                    <a:lnTo>
                      <a:pt x="87" y="1072"/>
                    </a:lnTo>
                    <a:lnTo>
                      <a:pt x="67" y="1064"/>
                    </a:lnTo>
                    <a:lnTo>
                      <a:pt x="48" y="1056"/>
                    </a:lnTo>
                    <a:lnTo>
                      <a:pt x="27" y="1046"/>
                    </a:lnTo>
                    <a:lnTo>
                      <a:pt x="10" y="934"/>
                    </a:lnTo>
                    <a:lnTo>
                      <a:pt x="5" y="828"/>
                    </a:lnTo>
                    <a:lnTo>
                      <a:pt x="1" y="727"/>
                    </a:lnTo>
                    <a:lnTo>
                      <a:pt x="0" y="629"/>
                    </a:lnTo>
                    <a:lnTo>
                      <a:pt x="1" y="532"/>
                    </a:lnTo>
                    <a:lnTo>
                      <a:pt x="5" y="436"/>
                    </a:lnTo>
                    <a:lnTo>
                      <a:pt x="14" y="339"/>
                    </a:lnTo>
                    <a:lnTo>
                      <a:pt x="27" y="238"/>
                    </a:lnTo>
                    <a:lnTo>
                      <a:pt x="45" y="135"/>
                    </a:lnTo>
                    <a:lnTo>
                      <a:pt x="68" y="129"/>
                    </a:lnTo>
                    <a:lnTo>
                      <a:pt x="92" y="124"/>
                    </a:lnTo>
                    <a:lnTo>
                      <a:pt x="115" y="119"/>
                    </a:lnTo>
                    <a:lnTo>
                      <a:pt x="139" y="114"/>
                    </a:lnTo>
                    <a:lnTo>
                      <a:pt x="163" y="109"/>
                    </a:lnTo>
                    <a:lnTo>
                      <a:pt x="186" y="104"/>
                    </a:lnTo>
                    <a:lnTo>
                      <a:pt x="210" y="99"/>
                    </a:lnTo>
                    <a:lnTo>
                      <a:pt x="233" y="94"/>
                    </a:lnTo>
                    <a:lnTo>
                      <a:pt x="257" y="90"/>
                    </a:lnTo>
                    <a:lnTo>
                      <a:pt x="280" y="86"/>
                    </a:lnTo>
                    <a:lnTo>
                      <a:pt x="303" y="82"/>
                    </a:lnTo>
                    <a:lnTo>
                      <a:pt x="327" y="77"/>
                    </a:lnTo>
                    <a:lnTo>
                      <a:pt x="350" y="73"/>
                    </a:lnTo>
                    <a:lnTo>
                      <a:pt x="375" y="69"/>
                    </a:lnTo>
                    <a:lnTo>
                      <a:pt x="398" y="64"/>
                    </a:lnTo>
                    <a:lnTo>
                      <a:pt x="422" y="61"/>
                    </a:lnTo>
                    <a:lnTo>
                      <a:pt x="445" y="56"/>
                    </a:lnTo>
                    <a:lnTo>
                      <a:pt x="469" y="53"/>
                    </a:lnTo>
                    <a:lnTo>
                      <a:pt x="492" y="50"/>
                    </a:lnTo>
                    <a:lnTo>
                      <a:pt x="516" y="45"/>
                    </a:lnTo>
                    <a:lnTo>
                      <a:pt x="539" y="41"/>
                    </a:lnTo>
                    <a:lnTo>
                      <a:pt x="564" y="38"/>
                    </a:lnTo>
                    <a:lnTo>
                      <a:pt x="587" y="35"/>
                    </a:lnTo>
                    <a:lnTo>
                      <a:pt x="611" y="30"/>
                    </a:lnTo>
                    <a:lnTo>
                      <a:pt x="634" y="26"/>
                    </a:lnTo>
                    <a:lnTo>
                      <a:pt x="658" y="23"/>
                    </a:lnTo>
                    <a:lnTo>
                      <a:pt x="681" y="20"/>
                    </a:lnTo>
                    <a:lnTo>
                      <a:pt x="705" y="15"/>
                    </a:lnTo>
                    <a:lnTo>
                      <a:pt x="728" y="12"/>
                    </a:lnTo>
                    <a:lnTo>
                      <a:pt x="752" y="8"/>
                    </a:lnTo>
                    <a:lnTo>
                      <a:pt x="776" y="3"/>
                    </a:lnTo>
                    <a:lnTo>
                      <a:pt x="800" y="0"/>
                    </a:lnTo>
                    <a:close/>
                  </a:path>
                </a:pathLst>
              </a:custGeom>
              <a:solidFill>
                <a:srgbClr val="473A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630" name="Freeform 542"/>
              <p:cNvSpPr>
                <a:spLocks/>
              </p:cNvSpPr>
              <p:nvPr/>
            </p:nvSpPr>
            <p:spPr bwMode="auto">
              <a:xfrm>
                <a:off x="5110" y="3352"/>
                <a:ext cx="8" cy="5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59"/>
                  </a:cxn>
                  <a:cxn ang="0">
                    <a:pos x="0" y="512"/>
                  </a:cxn>
                  <a:cxn ang="0">
                    <a:pos x="0" y="864"/>
                  </a:cxn>
                  <a:cxn ang="0">
                    <a:pos x="4" y="1024"/>
                  </a:cxn>
                  <a:cxn ang="0">
                    <a:pos x="16" y="1023"/>
                  </a:cxn>
                  <a:cxn ang="0">
                    <a:pos x="12" y="793"/>
                  </a:cxn>
                  <a:cxn ang="0">
                    <a:pos x="12" y="569"/>
                  </a:cxn>
                  <a:cxn ang="0">
                    <a:pos x="14" y="318"/>
                  </a:cxn>
                  <a:cxn ang="0">
                    <a:pos x="16" y="3"/>
                  </a:cxn>
                  <a:cxn ang="0">
                    <a:pos x="6" y="0"/>
                  </a:cxn>
                </a:cxnLst>
                <a:rect l="0" t="0" r="r" b="b"/>
                <a:pathLst>
                  <a:path w="16" h="1024">
                    <a:moveTo>
                      <a:pt x="6" y="0"/>
                    </a:moveTo>
                    <a:lnTo>
                      <a:pt x="2" y="159"/>
                    </a:lnTo>
                    <a:lnTo>
                      <a:pt x="0" y="512"/>
                    </a:lnTo>
                    <a:lnTo>
                      <a:pt x="0" y="864"/>
                    </a:lnTo>
                    <a:lnTo>
                      <a:pt x="4" y="1024"/>
                    </a:lnTo>
                    <a:lnTo>
                      <a:pt x="16" y="1023"/>
                    </a:lnTo>
                    <a:lnTo>
                      <a:pt x="12" y="793"/>
                    </a:lnTo>
                    <a:lnTo>
                      <a:pt x="12" y="569"/>
                    </a:lnTo>
                    <a:lnTo>
                      <a:pt x="14" y="318"/>
                    </a:lnTo>
                    <a:lnTo>
                      <a:pt x="16" y="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7C42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631" name="Freeform 543"/>
              <p:cNvSpPr>
                <a:spLocks/>
              </p:cNvSpPr>
              <p:nvPr/>
            </p:nvSpPr>
            <p:spPr bwMode="auto">
              <a:xfrm>
                <a:off x="5107" y="3351"/>
                <a:ext cx="8" cy="5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3" y="159"/>
                  </a:cxn>
                  <a:cxn ang="0">
                    <a:pos x="0" y="512"/>
                  </a:cxn>
                  <a:cxn ang="0">
                    <a:pos x="0" y="864"/>
                  </a:cxn>
                  <a:cxn ang="0">
                    <a:pos x="4" y="1024"/>
                  </a:cxn>
                  <a:cxn ang="0">
                    <a:pos x="6" y="1023"/>
                  </a:cxn>
                  <a:cxn ang="0">
                    <a:pos x="10" y="1023"/>
                  </a:cxn>
                  <a:cxn ang="0">
                    <a:pos x="13" y="1023"/>
                  </a:cxn>
                  <a:cxn ang="0">
                    <a:pos x="16" y="1023"/>
                  </a:cxn>
                  <a:cxn ang="0">
                    <a:pos x="12" y="793"/>
                  </a:cxn>
                  <a:cxn ang="0">
                    <a:pos x="12" y="570"/>
                  </a:cxn>
                  <a:cxn ang="0">
                    <a:pos x="13" y="319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2" y="1"/>
                  </a:cxn>
                  <a:cxn ang="0">
                    <a:pos x="8" y="1"/>
                  </a:cxn>
                  <a:cxn ang="0">
                    <a:pos x="6" y="0"/>
                  </a:cxn>
                </a:cxnLst>
                <a:rect l="0" t="0" r="r" b="b"/>
                <a:pathLst>
                  <a:path w="16" h="1024">
                    <a:moveTo>
                      <a:pt x="6" y="0"/>
                    </a:moveTo>
                    <a:lnTo>
                      <a:pt x="3" y="159"/>
                    </a:lnTo>
                    <a:lnTo>
                      <a:pt x="0" y="512"/>
                    </a:lnTo>
                    <a:lnTo>
                      <a:pt x="0" y="864"/>
                    </a:lnTo>
                    <a:lnTo>
                      <a:pt x="4" y="1024"/>
                    </a:lnTo>
                    <a:lnTo>
                      <a:pt x="6" y="1023"/>
                    </a:lnTo>
                    <a:lnTo>
                      <a:pt x="10" y="1023"/>
                    </a:lnTo>
                    <a:lnTo>
                      <a:pt x="13" y="1023"/>
                    </a:lnTo>
                    <a:lnTo>
                      <a:pt x="16" y="1023"/>
                    </a:lnTo>
                    <a:lnTo>
                      <a:pt x="12" y="793"/>
                    </a:lnTo>
                    <a:lnTo>
                      <a:pt x="12" y="570"/>
                    </a:lnTo>
                    <a:lnTo>
                      <a:pt x="13" y="319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2" y="1"/>
                    </a:lnTo>
                    <a:lnTo>
                      <a:pt x="8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7742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632" name="Freeform 544"/>
              <p:cNvSpPr>
                <a:spLocks/>
              </p:cNvSpPr>
              <p:nvPr/>
            </p:nvSpPr>
            <p:spPr bwMode="auto">
              <a:xfrm>
                <a:off x="5103" y="3351"/>
                <a:ext cx="9" cy="511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3" y="159"/>
                  </a:cxn>
                  <a:cxn ang="0">
                    <a:pos x="0" y="511"/>
                  </a:cxn>
                  <a:cxn ang="0">
                    <a:pos x="0" y="864"/>
                  </a:cxn>
                  <a:cxn ang="0">
                    <a:pos x="4" y="1024"/>
                  </a:cxn>
                  <a:cxn ang="0">
                    <a:pos x="7" y="1023"/>
                  </a:cxn>
                  <a:cxn ang="0">
                    <a:pos x="11" y="1023"/>
                  </a:cxn>
                  <a:cxn ang="0">
                    <a:pos x="14" y="1023"/>
                  </a:cxn>
                  <a:cxn ang="0">
                    <a:pos x="18" y="1022"/>
                  </a:cxn>
                  <a:cxn ang="0">
                    <a:pos x="13" y="791"/>
                  </a:cxn>
                  <a:cxn ang="0">
                    <a:pos x="13" y="569"/>
                  </a:cxn>
                  <a:cxn ang="0">
                    <a:pos x="14" y="319"/>
                  </a:cxn>
                  <a:cxn ang="0">
                    <a:pos x="18" y="3"/>
                  </a:cxn>
                  <a:cxn ang="0">
                    <a:pos x="15" y="2"/>
                  </a:cxn>
                  <a:cxn ang="0">
                    <a:pos x="13" y="1"/>
                  </a:cxn>
                  <a:cxn ang="0">
                    <a:pos x="10" y="1"/>
                  </a:cxn>
                  <a:cxn ang="0">
                    <a:pos x="7" y="0"/>
                  </a:cxn>
                </a:cxnLst>
                <a:rect l="0" t="0" r="r" b="b"/>
                <a:pathLst>
                  <a:path w="18" h="1024">
                    <a:moveTo>
                      <a:pt x="7" y="0"/>
                    </a:moveTo>
                    <a:lnTo>
                      <a:pt x="3" y="159"/>
                    </a:lnTo>
                    <a:lnTo>
                      <a:pt x="0" y="511"/>
                    </a:lnTo>
                    <a:lnTo>
                      <a:pt x="0" y="864"/>
                    </a:lnTo>
                    <a:lnTo>
                      <a:pt x="4" y="1024"/>
                    </a:lnTo>
                    <a:lnTo>
                      <a:pt x="7" y="1023"/>
                    </a:lnTo>
                    <a:lnTo>
                      <a:pt x="11" y="1023"/>
                    </a:lnTo>
                    <a:lnTo>
                      <a:pt x="14" y="1023"/>
                    </a:lnTo>
                    <a:lnTo>
                      <a:pt x="18" y="1022"/>
                    </a:lnTo>
                    <a:lnTo>
                      <a:pt x="13" y="791"/>
                    </a:lnTo>
                    <a:lnTo>
                      <a:pt x="13" y="569"/>
                    </a:lnTo>
                    <a:lnTo>
                      <a:pt x="14" y="319"/>
                    </a:lnTo>
                    <a:lnTo>
                      <a:pt x="18" y="3"/>
                    </a:lnTo>
                    <a:lnTo>
                      <a:pt x="15" y="2"/>
                    </a:lnTo>
                    <a:lnTo>
                      <a:pt x="13" y="1"/>
                    </a:lnTo>
                    <a:lnTo>
                      <a:pt x="10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23F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633" name="Freeform 545"/>
              <p:cNvSpPr>
                <a:spLocks/>
              </p:cNvSpPr>
              <p:nvPr/>
            </p:nvSpPr>
            <p:spPr bwMode="auto">
              <a:xfrm>
                <a:off x="5100" y="3350"/>
                <a:ext cx="10" cy="511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" y="159"/>
                  </a:cxn>
                  <a:cxn ang="0">
                    <a:pos x="0" y="511"/>
                  </a:cxn>
                  <a:cxn ang="0">
                    <a:pos x="0" y="863"/>
                  </a:cxn>
                  <a:cxn ang="0">
                    <a:pos x="3" y="1023"/>
                  </a:cxn>
                  <a:cxn ang="0">
                    <a:pos x="7" y="1023"/>
                  </a:cxn>
                  <a:cxn ang="0">
                    <a:pos x="10" y="1021"/>
                  </a:cxn>
                  <a:cxn ang="0">
                    <a:pos x="13" y="1021"/>
                  </a:cxn>
                  <a:cxn ang="0">
                    <a:pos x="18" y="1021"/>
                  </a:cxn>
                  <a:cxn ang="0">
                    <a:pos x="12" y="791"/>
                  </a:cxn>
                  <a:cxn ang="0">
                    <a:pos x="12" y="569"/>
                  </a:cxn>
                  <a:cxn ang="0">
                    <a:pos x="15" y="319"/>
                  </a:cxn>
                  <a:cxn ang="0">
                    <a:pos x="18" y="3"/>
                  </a:cxn>
                  <a:cxn ang="0">
                    <a:pos x="15" y="2"/>
                  </a:cxn>
                  <a:cxn ang="0">
                    <a:pos x="12" y="1"/>
                  </a:cxn>
                  <a:cxn ang="0">
                    <a:pos x="9" y="1"/>
                  </a:cxn>
                  <a:cxn ang="0">
                    <a:pos x="7" y="0"/>
                  </a:cxn>
                </a:cxnLst>
                <a:rect l="0" t="0" r="r" b="b"/>
                <a:pathLst>
                  <a:path w="18" h="1023">
                    <a:moveTo>
                      <a:pt x="7" y="0"/>
                    </a:moveTo>
                    <a:lnTo>
                      <a:pt x="2" y="159"/>
                    </a:lnTo>
                    <a:lnTo>
                      <a:pt x="0" y="511"/>
                    </a:lnTo>
                    <a:lnTo>
                      <a:pt x="0" y="863"/>
                    </a:lnTo>
                    <a:lnTo>
                      <a:pt x="3" y="1023"/>
                    </a:lnTo>
                    <a:lnTo>
                      <a:pt x="7" y="1023"/>
                    </a:lnTo>
                    <a:lnTo>
                      <a:pt x="10" y="1021"/>
                    </a:lnTo>
                    <a:lnTo>
                      <a:pt x="13" y="1021"/>
                    </a:lnTo>
                    <a:lnTo>
                      <a:pt x="18" y="1021"/>
                    </a:lnTo>
                    <a:lnTo>
                      <a:pt x="12" y="791"/>
                    </a:lnTo>
                    <a:lnTo>
                      <a:pt x="12" y="569"/>
                    </a:lnTo>
                    <a:lnTo>
                      <a:pt x="15" y="319"/>
                    </a:lnTo>
                    <a:lnTo>
                      <a:pt x="18" y="3"/>
                    </a:lnTo>
                    <a:lnTo>
                      <a:pt x="15" y="2"/>
                    </a:lnTo>
                    <a:lnTo>
                      <a:pt x="12" y="1"/>
                    </a:lnTo>
                    <a:lnTo>
                      <a:pt x="9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6D3F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634" name="Freeform 546"/>
              <p:cNvSpPr>
                <a:spLocks/>
              </p:cNvSpPr>
              <p:nvPr/>
            </p:nvSpPr>
            <p:spPr bwMode="auto">
              <a:xfrm>
                <a:off x="5097" y="3349"/>
                <a:ext cx="9" cy="5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59"/>
                  </a:cxn>
                  <a:cxn ang="0">
                    <a:pos x="0" y="511"/>
                  </a:cxn>
                  <a:cxn ang="0">
                    <a:pos x="0" y="862"/>
                  </a:cxn>
                  <a:cxn ang="0">
                    <a:pos x="3" y="1022"/>
                  </a:cxn>
                  <a:cxn ang="0">
                    <a:pos x="7" y="1022"/>
                  </a:cxn>
                  <a:cxn ang="0">
                    <a:pos x="10" y="1021"/>
                  </a:cxn>
                  <a:cxn ang="0">
                    <a:pos x="14" y="1021"/>
                  </a:cxn>
                  <a:cxn ang="0">
                    <a:pos x="17" y="1021"/>
                  </a:cxn>
                  <a:cxn ang="0">
                    <a:pos x="13" y="791"/>
                  </a:cxn>
                  <a:cxn ang="0">
                    <a:pos x="11" y="569"/>
                  </a:cxn>
                  <a:cxn ang="0">
                    <a:pos x="14" y="319"/>
                  </a:cxn>
                  <a:cxn ang="0">
                    <a:pos x="16" y="3"/>
                  </a:cxn>
                  <a:cxn ang="0">
                    <a:pos x="14" y="2"/>
                  </a:cxn>
                  <a:cxn ang="0">
                    <a:pos x="11" y="1"/>
                  </a:cxn>
                  <a:cxn ang="0">
                    <a:pos x="8" y="1"/>
                  </a:cxn>
                  <a:cxn ang="0">
                    <a:pos x="6" y="0"/>
                  </a:cxn>
                </a:cxnLst>
                <a:rect l="0" t="0" r="r" b="b"/>
                <a:pathLst>
                  <a:path w="17" h="1022">
                    <a:moveTo>
                      <a:pt x="6" y="0"/>
                    </a:moveTo>
                    <a:lnTo>
                      <a:pt x="2" y="159"/>
                    </a:lnTo>
                    <a:lnTo>
                      <a:pt x="0" y="511"/>
                    </a:lnTo>
                    <a:lnTo>
                      <a:pt x="0" y="862"/>
                    </a:lnTo>
                    <a:lnTo>
                      <a:pt x="3" y="1022"/>
                    </a:lnTo>
                    <a:lnTo>
                      <a:pt x="7" y="1022"/>
                    </a:lnTo>
                    <a:lnTo>
                      <a:pt x="10" y="1021"/>
                    </a:lnTo>
                    <a:lnTo>
                      <a:pt x="14" y="1021"/>
                    </a:lnTo>
                    <a:lnTo>
                      <a:pt x="17" y="1021"/>
                    </a:lnTo>
                    <a:lnTo>
                      <a:pt x="13" y="791"/>
                    </a:lnTo>
                    <a:lnTo>
                      <a:pt x="11" y="569"/>
                    </a:lnTo>
                    <a:lnTo>
                      <a:pt x="14" y="319"/>
                    </a:lnTo>
                    <a:lnTo>
                      <a:pt x="16" y="3"/>
                    </a:lnTo>
                    <a:lnTo>
                      <a:pt x="14" y="2"/>
                    </a:lnTo>
                    <a:lnTo>
                      <a:pt x="11" y="1"/>
                    </a:lnTo>
                    <a:lnTo>
                      <a:pt x="8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3F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635" name="Freeform 547"/>
              <p:cNvSpPr>
                <a:spLocks/>
              </p:cNvSpPr>
              <p:nvPr/>
            </p:nvSpPr>
            <p:spPr bwMode="auto">
              <a:xfrm>
                <a:off x="5095" y="3349"/>
                <a:ext cx="8" cy="511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" y="159"/>
                  </a:cxn>
                  <a:cxn ang="0">
                    <a:pos x="0" y="510"/>
                  </a:cxn>
                  <a:cxn ang="0">
                    <a:pos x="0" y="862"/>
                  </a:cxn>
                  <a:cxn ang="0">
                    <a:pos x="4" y="1022"/>
                  </a:cxn>
                  <a:cxn ang="0">
                    <a:pos x="7" y="1021"/>
                  </a:cxn>
                  <a:cxn ang="0">
                    <a:pos x="11" y="1021"/>
                  </a:cxn>
                  <a:cxn ang="0">
                    <a:pos x="14" y="1021"/>
                  </a:cxn>
                  <a:cxn ang="0">
                    <a:pos x="16" y="1020"/>
                  </a:cxn>
                  <a:cxn ang="0">
                    <a:pos x="12" y="790"/>
                  </a:cxn>
                  <a:cxn ang="0">
                    <a:pos x="12" y="569"/>
                  </a:cxn>
                  <a:cxn ang="0">
                    <a:pos x="14" y="319"/>
                  </a:cxn>
                  <a:cxn ang="0">
                    <a:pos x="16" y="3"/>
                  </a:cxn>
                  <a:cxn ang="0">
                    <a:pos x="14" y="2"/>
                  </a:cxn>
                  <a:cxn ang="0">
                    <a:pos x="12" y="1"/>
                  </a:cxn>
                  <a:cxn ang="0">
                    <a:pos x="9" y="1"/>
                  </a:cxn>
                  <a:cxn ang="0">
                    <a:pos x="7" y="0"/>
                  </a:cxn>
                </a:cxnLst>
                <a:rect l="0" t="0" r="r" b="b"/>
                <a:pathLst>
                  <a:path w="16" h="1022">
                    <a:moveTo>
                      <a:pt x="7" y="0"/>
                    </a:moveTo>
                    <a:lnTo>
                      <a:pt x="2" y="159"/>
                    </a:lnTo>
                    <a:lnTo>
                      <a:pt x="0" y="510"/>
                    </a:lnTo>
                    <a:lnTo>
                      <a:pt x="0" y="862"/>
                    </a:lnTo>
                    <a:lnTo>
                      <a:pt x="4" y="1022"/>
                    </a:lnTo>
                    <a:lnTo>
                      <a:pt x="7" y="1021"/>
                    </a:lnTo>
                    <a:lnTo>
                      <a:pt x="11" y="1021"/>
                    </a:lnTo>
                    <a:lnTo>
                      <a:pt x="14" y="1021"/>
                    </a:lnTo>
                    <a:lnTo>
                      <a:pt x="16" y="1020"/>
                    </a:lnTo>
                    <a:lnTo>
                      <a:pt x="12" y="790"/>
                    </a:lnTo>
                    <a:lnTo>
                      <a:pt x="12" y="569"/>
                    </a:lnTo>
                    <a:lnTo>
                      <a:pt x="14" y="319"/>
                    </a:lnTo>
                    <a:lnTo>
                      <a:pt x="16" y="3"/>
                    </a:lnTo>
                    <a:lnTo>
                      <a:pt x="14" y="2"/>
                    </a:lnTo>
                    <a:lnTo>
                      <a:pt x="12" y="1"/>
                    </a:lnTo>
                    <a:lnTo>
                      <a:pt x="9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663F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636" name="Freeform 548"/>
              <p:cNvSpPr>
                <a:spLocks/>
              </p:cNvSpPr>
              <p:nvPr/>
            </p:nvSpPr>
            <p:spPr bwMode="auto">
              <a:xfrm>
                <a:off x="5092" y="3348"/>
                <a:ext cx="8" cy="51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3" y="159"/>
                  </a:cxn>
                  <a:cxn ang="0">
                    <a:pos x="0" y="511"/>
                  </a:cxn>
                  <a:cxn ang="0">
                    <a:pos x="0" y="863"/>
                  </a:cxn>
                  <a:cxn ang="0">
                    <a:pos x="4" y="1022"/>
                  </a:cxn>
                  <a:cxn ang="0">
                    <a:pos x="7" y="1022"/>
                  </a:cxn>
                  <a:cxn ang="0">
                    <a:pos x="11" y="1022"/>
                  </a:cxn>
                  <a:cxn ang="0">
                    <a:pos x="13" y="1022"/>
                  </a:cxn>
                  <a:cxn ang="0">
                    <a:pos x="17" y="1021"/>
                  </a:cxn>
                  <a:cxn ang="0">
                    <a:pos x="12" y="791"/>
                  </a:cxn>
                  <a:cxn ang="0">
                    <a:pos x="12" y="569"/>
                  </a:cxn>
                  <a:cxn ang="0">
                    <a:pos x="13" y="319"/>
                  </a:cxn>
                  <a:cxn ang="0">
                    <a:pos x="17" y="4"/>
                  </a:cxn>
                  <a:cxn ang="0">
                    <a:pos x="14" y="3"/>
                  </a:cxn>
                  <a:cxn ang="0">
                    <a:pos x="12" y="2"/>
                  </a:cxn>
                  <a:cxn ang="0">
                    <a:pos x="8" y="2"/>
                  </a:cxn>
                  <a:cxn ang="0">
                    <a:pos x="6" y="0"/>
                  </a:cxn>
                </a:cxnLst>
                <a:rect l="0" t="0" r="r" b="b"/>
                <a:pathLst>
                  <a:path w="17" h="1022">
                    <a:moveTo>
                      <a:pt x="6" y="0"/>
                    </a:moveTo>
                    <a:lnTo>
                      <a:pt x="3" y="159"/>
                    </a:lnTo>
                    <a:lnTo>
                      <a:pt x="0" y="511"/>
                    </a:lnTo>
                    <a:lnTo>
                      <a:pt x="0" y="863"/>
                    </a:lnTo>
                    <a:lnTo>
                      <a:pt x="4" y="1022"/>
                    </a:lnTo>
                    <a:lnTo>
                      <a:pt x="7" y="1022"/>
                    </a:lnTo>
                    <a:lnTo>
                      <a:pt x="11" y="1022"/>
                    </a:lnTo>
                    <a:lnTo>
                      <a:pt x="13" y="1022"/>
                    </a:lnTo>
                    <a:lnTo>
                      <a:pt x="17" y="1021"/>
                    </a:lnTo>
                    <a:lnTo>
                      <a:pt x="12" y="791"/>
                    </a:lnTo>
                    <a:lnTo>
                      <a:pt x="12" y="569"/>
                    </a:lnTo>
                    <a:lnTo>
                      <a:pt x="13" y="319"/>
                    </a:lnTo>
                    <a:lnTo>
                      <a:pt x="17" y="4"/>
                    </a:lnTo>
                    <a:lnTo>
                      <a:pt x="14" y="3"/>
                    </a:lnTo>
                    <a:lnTo>
                      <a:pt x="12" y="2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5E3D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637" name="Freeform 549"/>
              <p:cNvSpPr>
                <a:spLocks/>
              </p:cNvSpPr>
              <p:nvPr/>
            </p:nvSpPr>
            <p:spPr bwMode="auto">
              <a:xfrm>
                <a:off x="5088" y="3348"/>
                <a:ext cx="9" cy="51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3" y="159"/>
                  </a:cxn>
                  <a:cxn ang="0">
                    <a:pos x="0" y="510"/>
                  </a:cxn>
                  <a:cxn ang="0">
                    <a:pos x="0" y="863"/>
                  </a:cxn>
                  <a:cxn ang="0">
                    <a:pos x="4" y="1022"/>
                  </a:cxn>
                  <a:cxn ang="0">
                    <a:pos x="7" y="1022"/>
                  </a:cxn>
                  <a:cxn ang="0">
                    <a:pos x="11" y="1021"/>
                  </a:cxn>
                  <a:cxn ang="0">
                    <a:pos x="14" y="1021"/>
                  </a:cxn>
                  <a:cxn ang="0">
                    <a:pos x="18" y="1021"/>
                  </a:cxn>
                  <a:cxn ang="0">
                    <a:pos x="13" y="790"/>
                  </a:cxn>
                  <a:cxn ang="0">
                    <a:pos x="13" y="569"/>
                  </a:cxn>
                  <a:cxn ang="0">
                    <a:pos x="14" y="319"/>
                  </a:cxn>
                  <a:cxn ang="0">
                    <a:pos x="18" y="4"/>
                  </a:cxn>
                  <a:cxn ang="0">
                    <a:pos x="15" y="3"/>
                  </a:cxn>
                  <a:cxn ang="0">
                    <a:pos x="13" y="1"/>
                  </a:cxn>
                  <a:cxn ang="0">
                    <a:pos x="10" y="1"/>
                  </a:cxn>
                  <a:cxn ang="0">
                    <a:pos x="7" y="0"/>
                  </a:cxn>
                </a:cxnLst>
                <a:rect l="0" t="0" r="r" b="b"/>
                <a:pathLst>
                  <a:path w="18" h="1022">
                    <a:moveTo>
                      <a:pt x="7" y="0"/>
                    </a:moveTo>
                    <a:lnTo>
                      <a:pt x="3" y="159"/>
                    </a:lnTo>
                    <a:lnTo>
                      <a:pt x="0" y="510"/>
                    </a:lnTo>
                    <a:lnTo>
                      <a:pt x="0" y="863"/>
                    </a:lnTo>
                    <a:lnTo>
                      <a:pt x="4" y="1022"/>
                    </a:lnTo>
                    <a:lnTo>
                      <a:pt x="7" y="1022"/>
                    </a:lnTo>
                    <a:lnTo>
                      <a:pt x="11" y="1021"/>
                    </a:lnTo>
                    <a:lnTo>
                      <a:pt x="14" y="1021"/>
                    </a:lnTo>
                    <a:lnTo>
                      <a:pt x="18" y="1021"/>
                    </a:lnTo>
                    <a:lnTo>
                      <a:pt x="13" y="790"/>
                    </a:lnTo>
                    <a:lnTo>
                      <a:pt x="13" y="569"/>
                    </a:lnTo>
                    <a:lnTo>
                      <a:pt x="14" y="319"/>
                    </a:lnTo>
                    <a:lnTo>
                      <a:pt x="18" y="4"/>
                    </a:lnTo>
                    <a:lnTo>
                      <a:pt x="15" y="3"/>
                    </a:lnTo>
                    <a:lnTo>
                      <a:pt x="13" y="1"/>
                    </a:lnTo>
                    <a:lnTo>
                      <a:pt x="10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5B3D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638" name="Freeform 550"/>
              <p:cNvSpPr>
                <a:spLocks/>
              </p:cNvSpPr>
              <p:nvPr/>
            </p:nvSpPr>
            <p:spPr bwMode="auto">
              <a:xfrm>
                <a:off x="5085" y="3347"/>
                <a:ext cx="9" cy="511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" y="159"/>
                  </a:cxn>
                  <a:cxn ang="0">
                    <a:pos x="0" y="510"/>
                  </a:cxn>
                  <a:cxn ang="0">
                    <a:pos x="0" y="862"/>
                  </a:cxn>
                  <a:cxn ang="0">
                    <a:pos x="3" y="1022"/>
                  </a:cxn>
                  <a:cxn ang="0">
                    <a:pos x="7" y="1021"/>
                  </a:cxn>
                  <a:cxn ang="0">
                    <a:pos x="10" y="1021"/>
                  </a:cxn>
                  <a:cxn ang="0">
                    <a:pos x="14" y="1021"/>
                  </a:cxn>
                  <a:cxn ang="0">
                    <a:pos x="17" y="1021"/>
                  </a:cxn>
                  <a:cxn ang="0">
                    <a:pos x="12" y="790"/>
                  </a:cxn>
                  <a:cxn ang="0">
                    <a:pos x="12" y="569"/>
                  </a:cxn>
                  <a:cxn ang="0">
                    <a:pos x="14" y="319"/>
                  </a:cxn>
                  <a:cxn ang="0">
                    <a:pos x="17" y="5"/>
                  </a:cxn>
                  <a:cxn ang="0">
                    <a:pos x="15" y="4"/>
                  </a:cxn>
                  <a:cxn ang="0">
                    <a:pos x="12" y="2"/>
                  </a:cxn>
                  <a:cxn ang="0">
                    <a:pos x="9" y="1"/>
                  </a:cxn>
                  <a:cxn ang="0">
                    <a:pos x="7" y="0"/>
                  </a:cxn>
                </a:cxnLst>
                <a:rect l="0" t="0" r="r" b="b"/>
                <a:pathLst>
                  <a:path w="17" h="1022">
                    <a:moveTo>
                      <a:pt x="7" y="0"/>
                    </a:moveTo>
                    <a:lnTo>
                      <a:pt x="2" y="159"/>
                    </a:lnTo>
                    <a:lnTo>
                      <a:pt x="0" y="510"/>
                    </a:lnTo>
                    <a:lnTo>
                      <a:pt x="0" y="862"/>
                    </a:lnTo>
                    <a:lnTo>
                      <a:pt x="3" y="1022"/>
                    </a:lnTo>
                    <a:lnTo>
                      <a:pt x="7" y="1021"/>
                    </a:lnTo>
                    <a:lnTo>
                      <a:pt x="10" y="1021"/>
                    </a:lnTo>
                    <a:lnTo>
                      <a:pt x="14" y="1021"/>
                    </a:lnTo>
                    <a:lnTo>
                      <a:pt x="17" y="1021"/>
                    </a:lnTo>
                    <a:lnTo>
                      <a:pt x="12" y="790"/>
                    </a:lnTo>
                    <a:lnTo>
                      <a:pt x="12" y="569"/>
                    </a:lnTo>
                    <a:lnTo>
                      <a:pt x="14" y="319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2" y="2"/>
                    </a:lnTo>
                    <a:lnTo>
                      <a:pt x="9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563D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639" name="Freeform 551"/>
              <p:cNvSpPr>
                <a:spLocks/>
              </p:cNvSpPr>
              <p:nvPr/>
            </p:nvSpPr>
            <p:spPr bwMode="auto">
              <a:xfrm>
                <a:off x="5082" y="3346"/>
                <a:ext cx="9" cy="51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59"/>
                  </a:cxn>
                  <a:cxn ang="0">
                    <a:pos x="0" y="510"/>
                  </a:cxn>
                  <a:cxn ang="0">
                    <a:pos x="0" y="861"/>
                  </a:cxn>
                  <a:cxn ang="0">
                    <a:pos x="5" y="1020"/>
                  </a:cxn>
                  <a:cxn ang="0">
                    <a:pos x="7" y="1020"/>
                  </a:cxn>
                  <a:cxn ang="0">
                    <a:pos x="10" y="1020"/>
                  </a:cxn>
                  <a:cxn ang="0">
                    <a:pos x="14" y="1020"/>
                  </a:cxn>
                  <a:cxn ang="0">
                    <a:pos x="17" y="1019"/>
                  </a:cxn>
                  <a:cxn ang="0">
                    <a:pos x="13" y="790"/>
                  </a:cxn>
                  <a:cxn ang="0">
                    <a:pos x="11" y="569"/>
                  </a:cxn>
                  <a:cxn ang="0">
                    <a:pos x="14" y="319"/>
                  </a:cxn>
                  <a:cxn ang="0">
                    <a:pos x="16" y="5"/>
                  </a:cxn>
                  <a:cxn ang="0">
                    <a:pos x="14" y="3"/>
                  </a:cxn>
                  <a:cxn ang="0">
                    <a:pos x="11" y="2"/>
                  </a:cxn>
                  <a:cxn ang="0">
                    <a:pos x="8" y="1"/>
                  </a:cxn>
                  <a:cxn ang="0">
                    <a:pos x="6" y="0"/>
                  </a:cxn>
                </a:cxnLst>
                <a:rect l="0" t="0" r="r" b="b"/>
                <a:pathLst>
                  <a:path w="17" h="1020">
                    <a:moveTo>
                      <a:pt x="6" y="0"/>
                    </a:moveTo>
                    <a:lnTo>
                      <a:pt x="2" y="159"/>
                    </a:lnTo>
                    <a:lnTo>
                      <a:pt x="0" y="510"/>
                    </a:lnTo>
                    <a:lnTo>
                      <a:pt x="0" y="861"/>
                    </a:lnTo>
                    <a:lnTo>
                      <a:pt x="5" y="1020"/>
                    </a:lnTo>
                    <a:lnTo>
                      <a:pt x="7" y="1020"/>
                    </a:lnTo>
                    <a:lnTo>
                      <a:pt x="10" y="1020"/>
                    </a:lnTo>
                    <a:lnTo>
                      <a:pt x="14" y="1020"/>
                    </a:lnTo>
                    <a:lnTo>
                      <a:pt x="17" y="1019"/>
                    </a:lnTo>
                    <a:lnTo>
                      <a:pt x="13" y="790"/>
                    </a:lnTo>
                    <a:lnTo>
                      <a:pt x="11" y="569"/>
                    </a:lnTo>
                    <a:lnTo>
                      <a:pt x="14" y="319"/>
                    </a:lnTo>
                    <a:lnTo>
                      <a:pt x="16" y="5"/>
                    </a:lnTo>
                    <a:lnTo>
                      <a:pt x="14" y="3"/>
                    </a:lnTo>
                    <a:lnTo>
                      <a:pt x="11" y="2"/>
                    </a:lnTo>
                    <a:lnTo>
                      <a:pt x="8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513D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640" name="Freeform 552"/>
              <p:cNvSpPr>
                <a:spLocks/>
              </p:cNvSpPr>
              <p:nvPr/>
            </p:nvSpPr>
            <p:spPr bwMode="auto">
              <a:xfrm>
                <a:off x="5080" y="3346"/>
                <a:ext cx="8" cy="51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3" y="159"/>
                  </a:cxn>
                  <a:cxn ang="0">
                    <a:pos x="0" y="510"/>
                  </a:cxn>
                  <a:cxn ang="0">
                    <a:pos x="0" y="861"/>
                  </a:cxn>
                  <a:cxn ang="0">
                    <a:pos x="4" y="1020"/>
                  </a:cxn>
                  <a:cxn ang="0">
                    <a:pos x="7" y="1020"/>
                  </a:cxn>
                  <a:cxn ang="0">
                    <a:pos x="11" y="1019"/>
                  </a:cxn>
                  <a:cxn ang="0">
                    <a:pos x="14" y="1019"/>
                  </a:cxn>
                  <a:cxn ang="0">
                    <a:pos x="16" y="1019"/>
                  </a:cxn>
                  <a:cxn ang="0">
                    <a:pos x="12" y="790"/>
                  </a:cxn>
                  <a:cxn ang="0">
                    <a:pos x="12" y="569"/>
                  </a:cxn>
                  <a:cxn ang="0">
                    <a:pos x="13" y="319"/>
                  </a:cxn>
                  <a:cxn ang="0">
                    <a:pos x="16" y="4"/>
                  </a:cxn>
                  <a:cxn ang="0">
                    <a:pos x="14" y="3"/>
                  </a:cxn>
                  <a:cxn ang="0">
                    <a:pos x="12" y="2"/>
                  </a:cxn>
                  <a:cxn ang="0">
                    <a:pos x="9" y="1"/>
                  </a:cxn>
                  <a:cxn ang="0">
                    <a:pos x="6" y="0"/>
                  </a:cxn>
                </a:cxnLst>
                <a:rect l="0" t="0" r="r" b="b"/>
                <a:pathLst>
                  <a:path w="16" h="1020">
                    <a:moveTo>
                      <a:pt x="6" y="0"/>
                    </a:moveTo>
                    <a:lnTo>
                      <a:pt x="3" y="159"/>
                    </a:lnTo>
                    <a:lnTo>
                      <a:pt x="0" y="510"/>
                    </a:lnTo>
                    <a:lnTo>
                      <a:pt x="0" y="861"/>
                    </a:lnTo>
                    <a:lnTo>
                      <a:pt x="4" y="1020"/>
                    </a:lnTo>
                    <a:lnTo>
                      <a:pt x="7" y="1020"/>
                    </a:lnTo>
                    <a:lnTo>
                      <a:pt x="11" y="1019"/>
                    </a:lnTo>
                    <a:lnTo>
                      <a:pt x="14" y="1019"/>
                    </a:lnTo>
                    <a:lnTo>
                      <a:pt x="16" y="1019"/>
                    </a:lnTo>
                    <a:lnTo>
                      <a:pt x="12" y="790"/>
                    </a:lnTo>
                    <a:lnTo>
                      <a:pt x="12" y="569"/>
                    </a:lnTo>
                    <a:lnTo>
                      <a:pt x="13" y="319"/>
                    </a:lnTo>
                    <a:lnTo>
                      <a:pt x="16" y="4"/>
                    </a:lnTo>
                    <a:lnTo>
                      <a:pt x="14" y="3"/>
                    </a:lnTo>
                    <a:lnTo>
                      <a:pt x="12" y="2"/>
                    </a:lnTo>
                    <a:lnTo>
                      <a:pt x="9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4C3A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641" name="Freeform 553"/>
              <p:cNvSpPr>
                <a:spLocks/>
              </p:cNvSpPr>
              <p:nvPr/>
            </p:nvSpPr>
            <p:spPr bwMode="auto">
              <a:xfrm>
                <a:off x="5077" y="3345"/>
                <a:ext cx="8" cy="51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3" y="159"/>
                  </a:cxn>
                  <a:cxn ang="0">
                    <a:pos x="0" y="510"/>
                  </a:cxn>
                  <a:cxn ang="0">
                    <a:pos x="0" y="861"/>
                  </a:cxn>
                  <a:cxn ang="0">
                    <a:pos x="4" y="1020"/>
                  </a:cxn>
                  <a:cxn ang="0">
                    <a:pos x="17" y="1019"/>
                  </a:cxn>
                  <a:cxn ang="0">
                    <a:pos x="12" y="790"/>
                  </a:cxn>
                  <a:cxn ang="0">
                    <a:pos x="12" y="569"/>
                  </a:cxn>
                  <a:cxn ang="0">
                    <a:pos x="13" y="319"/>
                  </a:cxn>
                  <a:cxn ang="0">
                    <a:pos x="17" y="4"/>
                  </a:cxn>
                  <a:cxn ang="0">
                    <a:pos x="6" y="0"/>
                  </a:cxn>
                </a:cxnLst>
                <a:rect l="0" t="0" r="r" b="b"/>
                <a:pathLst>
                  <a:path w="17" h="1020">
                    <a:moveTo>
                      <a:pt x="6" y="0"/>
                    </a:moveTo>
                    <a:lnTo>
                      <a:pt x="3" y="159"/>
                    </a:lnTo>
                    <a:lnTo>
                      <a:pt x="0" y="510"/>
                    </a:lnTo>
                    <a:lnTo>
                      <a:pt x="0" y="861"/>
                    </a:lnTo>
                    <a:lnTo>
                      <a:pt x="4" y="1020"/>
                    </a:lnTo>
                    <a:lnTo>
                      <a:pt x="17" y="1019"/>
                    </a:lnTo>
                    <a:lnTo>
                      <a:pt x="12" y="790"/>
                    </a:lnTo>
                    <a:lnTo>
                      <a:pt x="12" y="569"/>
                    </a:lnTo>
                    <a:lnTo>
                      <a:pt x="13" y="319"/>
                    </a:lnTo>
                    <a:lnTo>
                      <a:pt x="17" y="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473A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642" name="Freeform 554"/>
              <p:cNvSpPr>
                <a:spLocks/>
              </p:cNvSpPr>
              <p:nvPr/>
            </p:nvSpPr>
            <p:spPr bwMode="auto">
              <a:xfrm>
                <a:off x="5115" y="3353"/>
                <a:ext cx="8" cy="51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3" y="159"/>
                  </a:cxn>
                  <a:cxn ang="0">
                    <a:pos x="0" y="510"/>
                  </a:cxn>
                  <a:cxn ang="0">
                    <a:pos x="0" y="861"/>
                  </a:cxn>
                  <a:cxn ang="0">
                    <a:pos x="4" y="1020"/>
                  </a:cxn>
                  <a:cxn ang="0">
                    <a:pos x="17" y="1019"/>
                  </a:cxn>
                  <a:cxn ang="0">
                    <a:pos x="12" y="790"/>
                  </a:cxn>
                  <a:cxn ang="0">
                    <a:pos x="12" y="569"/>
                  </a:cxn>
                  <a:cxn ang="0">
                    <a:pos x="14" y="319"/>
                  </a:cxn>
                  <a:cxn ang="0">
                    <a:pos x="17" y="4"/>
                  </a:cxn>
                  <a:cxn ang="0">
                    <a:pos x="6" y="0"/>
                  </a:cxn>
                </a:cxnLst>
                <a:rect l="0" t="0" r="r" b="b"/>
                <a:pathLst>
                  <a:path w="17" h="1020">
                    <a:moveTo>
                      <a:pt x="6" y="0"/>
                    </a:moveTo>
                    <a:lnTo>
                      <a:pt x="3" y="159"/>
                    </a:lnTo>
                    <a:lnTo>
                      <a:pt x="0" y="510"/>
                    </a:lnTo>
                    <a:lnTo>
                      <a:pt x="0" y="861"/>
                    </a:lnTo>
                    <a:lnTo>
                      <a:pt x="4" y="1020"/>
                    </a:lnTo>
                    <a:lnTo>
                      <a:pt x="17" y="1019"/>
                    </a:lnTo>
                    <a:lnTo>
                      <a:pt x="12" y="790"/>
                    </a:lnTo>
                    <a:lnTo>
                      <a:pt x="12" y="569"/>
                    </a:lnTo>
                    <a:lnTo>
                      <a:pt x="14" y="319"/>
                    </a:lnTo>
                    <a:lnTo>
                      <a:pt x="17" y="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2D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643" name="Freeform 555"/>
              <p:cNvSpPr>
                <a:spLocks/>
              </p:cNvSpPr>
              <p:nvPr/>
            </p:nvSpPr>
            <p:spPr bwMode="auto">
              <a:xfrm>
                <a:off x="4663" y="3339"/>
                <a:ext cx="404" cy="542"/>
              </a:xfrm>
              <a:custGeom>
                <a:avLst/>
                <a:gdLst/>
                <a:ahLst/>
                <a:cxnLst>
                  <a:cxn ang="0">
                    <a:pos x="65" y="112"/>
                  </a:cxn>
                  <a:cxn ang="0">
                    <a:pos x="112" y="99"/>
                  </a:cxn>
                  <a:cxn ang="0">
                    <a:pos x="159" y="88"/>
                  </a:cxn>
                  <a:cxn ang="0">
                    <a:pos x="206" y="77"/>
                  </a:cxn>
                  <a:cxn ang="0">
                    <a:pos x="254" y="67"/>
                  </a:cxn>
                  <a:cxn ang="0">
                    <a:pos x="302" y="58"/>
                  </a:cxn>
                  <a:cxn ang="0">
                    <a:pos x="349" y="48"/>
                  </a:cxn>
                  <a:cxn ang="0">
                    <a:pos x="398" y="40"/>
                  </a:cxn>
                  <a:cxn ang="0">
                    <a:pos x="445" y="33"/>
                  </a:cxn>
                  <a:cxn ang="0">
                    <a:pos x="493" y="26"/>
                  </a:cxn>
                  <a:cxn ang="0">
                    <a:pos x="542" y="21"/>
                  </a:cxn>
                  <a:cxn ang="0">
                    <a:pos x="590" y="15"/>
                  </a:cxn>
                  <a:cxn ang="0">
                    <a:pos x="638" y="10"/>
                  </a:cxn>
                  <a:cxn ang="0">
                    <a:pos x="687" y="7"/>
                  </a:cxn>
                  <a:cxn ang="0">
                    <a:pos x="735" y="3"/>
                  </a:cxn>
                  <a:cxn ang="0">
                    <a:pos x="785" y="1"/>
                  </a:cxn>
                  <a:cxn ang="0">
                    <a:pos x="796" y="264"/>
                  </a:cxn>
                  <a:cxn ang="0">
                    <a:pos x="786" y="788"/>
                  </a:cxn>
                  <a:cxn ang="0">
                    <a:pos x="775" y="1056"/>
                  </a:cxn>
                  <a:cxn ang="0">
                    <a:pos x="739" y="1063"/>
                  </a:cxn>
                  <a:cxn ang="0">
                    <a:pos x="697" y="1070"/>
                  </a:cxn>
                  <a:cxn ang="0">
                    <a:pos x="652" y="1075"/>
                  </a:cxn>
                  <a:cxn ang="0">
                    <a:pos x="604" y="1079"/>
                  </a:cxn>
                  <a:cxn ang="0">
                    <a:pos x="553" y="1081"/>
                  </a:cxn>
                  <a:cxn ang="0">
                    <a:pos x="500" y="1084"/>
                  </a:cxn>
                  <a:cxn ang="0">
                    <a:pos x="446" y="1084"/>
                  </a:cxn>
                  <a:cxn ang="0">
                    <a:pos x="392" y="1083"/>
                  </a:cxn>
                  <a:cxn ang="0">
                    <a:pos x="338" y="1080"/>
                  </a:cxn>
                  <a:cxn ang="0">
                    <a:pos x="284" y="1077"/>
                  </a:cxn>
                  <a:cxn ang="0">
                    <a:pos x="232" y="1072"/>
                  </a:cxn>
                  <a:cxn ang="0">
                    <a:pos x="182" y="1066"/>
                  </a:cxn>
                  <a:cxn ang="0">
                    <a:pos x="135" y="1058"/>
                  </a:cxn>
                  <a:cxn ang="0">
                    <a:pos x="91" y="1050"/>
                  </a:cxn>
                  <a:cxn ang="0">
                    <a:pos x="52" y="1040"/>
                  </a:cxn>
                  <a:cxn ang="0">
                    <a:pos x="19" y="919"/>
                  </a:cxn>
                  <a:cxn ang="0">
                    <a:pos x="1" y="694"/>
                  </a:cxn>
                  <a:cxn ang="0">
                    <a:pos x="3" y="470"/>
                  </a:cxn>
                  <a:cxn ang="0">
                    <a:pos x="23" y="238"/>
                  </a:cxn>
                </a:cxnLst>
                <a:rect l="0" t="0" r="r" b="b"/>
                <a:pathLst>
                  <a:path w="809" h="1084">
                    <a:moveTo>
                      <a:pt x="41" y="117"/>
                    </a:moveTo>
                    <a:lnTo>
                      <a:pt x="65" y="112"/>
                    </a:lnTo>
                    <a:lnTo>
                      <a:pt x="88" y="105"/>
                    </a:lnTo>
                    <a:lnTo>
                      <a:pt x="112" y="99"/>
                    </a:lnTo>
                    <a:lnTo>
                      <a:pt x="135" y="93"/>
                    </a:lnTo>
                    <a:lnTo>
                      <a:pt x="159" y="88"/>
                    </a:lnTo>
                    <a:lnTo>
                      <a:pt x="182" y="82"/>
                    </a:lnTo>
                    <a:lnTo>
                      <a:pt x="206" y="77"/>
                    </a:lnTo>
                    <a:lnTo>
                      <a:pt x="231" y="71"/>
                    </a:lnTo>
                    <a:lnTo>
                      <a:pt x="254" y="67"/>
                    </a:lnTo>
                    <a:lnTo>
                      <a:pt x="278" y="62"/>
                    </a:lnTo>
                    <a:lnTo>
                      <a:pt x="302" y="58"/>
                    </a:lnTo>
                    <a:lnTo>
                      <a:pt x="325" y="53"/>
                    </a:lnTo>
                    <a:lnTo>
                      <a:pt x="349" y="48"/>
                    </a:lnTo>
                    <a:lnTo>
                      <a:pt x="373" y="45"/>
                    </a:lnTo>
                    <a:lnTo>
                      <a:pt x="398" y="40"/>
                    </a:lnTo>
                    <a:lnTo>
                      <a:pt x="422" y="37"/>
                    </a:lnTo>
                    <a:lnTo>
                      <a:pt x="445" y="33"/>
                    </a:lnTo>
                    <a:lnTo>
                      <a:pt x="469" y="30"/>
                    </a:lnTo>
                    <a:lnTo>
                      <a:pt x="493" y="26"/>
                    </a:lnTo>
                    <a:lnTo>
                      <a:pt x="517" y="23"/>
                    </a:lnTo>
                    <a:lnTo>
                      <a:pt x="542" y="21"/>
                    </a:lnTo>
                    <a:lnTo>
                      <a:pt x="566" y="17"/>
                    </a:lnTo>
                    <a:lnTo>
                      <a:pt x="590" y="15"/>
                    </a:lnTo>
                    <a:lnTo>
                      <a:pt x="614" y="13"/>
                    </a:lnTo>
                    <a:lnTo>
                      <a:pt x="638" y="10"/>
                    </a:lnTo>
                    <a:lnTo>
                      <a:pt x="663" y="8"/>
                    </a:lnTo>
                    <a:lnTo>
                      <a:pt x="687" y="7"/>
                    </a:lnTo>
                    <a:lnTo>
                      <a:pt x="711" y="5"/>
                    </a:lnTo>
                    <a:lnTo>
                      <a:pt x="735" y="3"/>
                    </a:lnTo>
                    <a:lnTo>
                      <a:pt x="760" y="2"/>
                    </a:lnTo>
                    <a:lnTo>
                      <a:pt x="785" y="1"/>
                    </a:lnTo>
                    <a:lnTo>
                      <a:pt x="809" y="0"/>
                    </a:lnTo>
                    <a:lnTo>
                      <a:pt x="796" y="264"/>
                    </a:lnTo>
                    <a:lnTo>
                      <a:pt x="788" y="525"/>
                    </a:lnTo>
                    <a:lnTo>
                      <a:pt x="786" y="788"/>
                    </a:lnTo>
                    <a:lnTo>
                      <a:pt x="792" y="1052"/>
                    </a:lnTo>
                    <a:lnTo>
                      <a:pt x="775" y="1056"/>
                    </a:lnTo>
                    <a:lnTo>
                      <a:pt x="757" y="1060"/>
                    </a:lnTo>
                    <a:lnTo>
                      <a:pt x="739" y="1063"/>
                    </a:lnTo>
                    <a:lnTo>
                      <a:pt x="718" y="1066"/>
                    </a:lnTo>
                    <a:lnTo>
                      <a:pt x="697" y="1070"/>
                    </a:lnTo>
                    <a:lnTo>
                      <a:pt x="675" y="1072"/>
                    </a:lnTo>
                    <a:lnTo>
                      <a:pt x="652" y="1075"/>
                    </a:lnTo>
                    <a:lnTo>
                      <a:pt x="628" y="1077"/>
                    </a:lnTo>
                    <a:lnTo>
                      <a:pt x="604" y="1079"/>
                    </a:lnTo>
                    <a:lnTo>
                      <a:pt x="578" y="1080"/>
                    </a:lnTo>
                    <a:lnTo>
                      <a:pt x="553" y="1081"/>
                    </a:lnTo>
                    <a:lnTo>
                      <a:pt x="527" y="1083"/>
                    </a:lnTo>
                    <a:lnTo>
                      <a:pt x="500" y="1084"/>
                    </a:lnTo>
                    <a:lnTo>
                      <a:pt x="473" y="1084"/>
                    </a:lnTo>
                    <a:lnTo>
                      <a:pt x="446" y="1084"/>
                    </a:lnTo>
                    <a:lnTo>
                      <a:pt x="418" y="1084"/>
                    </a:lnTo>
                    <a:lnTo>
                      <a:pt x="392" y="1083"/>
                    </a:lnTo>
                    <a:lnTo>
                      <a:pt x="364" y="1081"/>
                    </a:lnTo>
                    <a:lnTo>
                      <a:pt x="338" y="1080"/>
                    </a:lnTo>
                    <a:lnTo>
                      <a:pt x="310" y="1079"/>
                    </a:lnTo>
                    <a:lnTo>
                      <a:pt x="284" y="1077"/>
                    </a:lnTo>
                    <a:lnTo>
                      <a:pt x="257" y="1075"/>
                    </a:lnTo>
                    <a:lnTo>
                      <a:pt x="232" y="1072"/>
                    </a:lnTo>
                    <a:lnTo>
                      <a:pt x="206" y="1070"/>
                    </a:lnTo>
                    <a:lnTo>
                      <a:pt x="182" y="1066"/>
                    </a:lnTo>
                    <a:lnTo>
                      <a:pt x="158" y="1063"/>
                    </a:lnTo>
                    <a:lnTo>
                      <a:pt x="135" y="1058"/>
                    </a:lnTo>
                    <a:lnTo>
                      <a:pt x="113" y="1055"/>
                    </a:lnTo>
                    <a:lnTo>
                      <a:pt x="91" y="1050"/>
                    </a:lnTo>
                    <a:lnTo>
                      <a:pt x="72" y="1046"/>
                    </a:lnTo>
                    <a:lnTo>
                      <a:pt x="52" y="1040"/>
                    </a:lnTo>
                    <a:lnTo>
                      <a:pt x="35" y="1034"/>
                    </a:lnTo>
                    <a:lnTo>
                      <a:pt x="19" y="919"/>
                    </a:lnTo>
                    <a:lnTo>
                      <a:pt x="7" y="806"/>
                    </a:lnTo>
                    <a:lnTo>
                      <a:pt x="1" y="694"/>
                    </a:lnTo>
                    <a:lnTo>
                      <a:pt x="0" y="583"/>
                    </a:lnTo>
                    <a:lnTo>
                      <a:pt x="3" y="470"/>
                    </a:lnTo>
                    <a:lnTo>
                      <a:pt x="11" y="356"/>
                    </a:lnTo>
                    <a:lnTo>
                      <a:pt x="23" y="238"/>
                    </a:lnTo>
                    <a:lnTo>
                      <a:pt x="41" y="117"/>
                    </a:lnTo>
                    <a:close/>
                  </a:path>
                </a:pathLst>
              </a:custGeom>
              <a:solidFill>
                <a:srgbClr val="AA8E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644" name="Freeform 556"/>
              <p:cNvSpPr>
                <a:spLocks/>
              </p:cNvSpPr>
              <p:nvPr/>
            </p:nvSpPr>
            <p:spPr bwMode="auto">
              <a:xfrm>
                <a:off x="4663" y="3340"/>
                <a:ext cx="395" cy="522"/>
              </a:xfrm>
              <a:custGeom>
                <a:avLst/>
                <a:gdLst/>
                <a:ahLst/>
                <a:cxnLst>
                  <a:cxn ang="0">
                    <a:pos x="41" y="117"/>
                  </a:cxn>
                  <a:cxn ang="0">
                    <a:pos x="64" y="111"/>
                  </a:cxn>
                  <a:cxn ang="0">
                    <a:pos x="87" y="105"/>
                  </a:cxn>
                  <a:cxn ang="0">
                    <a:pos x="110" y="99"/>
                  </a:cxn>
                  <a:cxn ang="0">
                    <a:pos x="133" y="94"/>
                  </a:cxn>
                  <a:cxn ang="0">
                    <a:pos x="156" y="88"/>
                  </a:cxn>
                  <a:cxn ang="0">
                    <a:pos x="179" y="82"/>
                  </a:cxn>
                  <a:cxn ang="0">
                    <a:pos x="202" y="77"/>
                  </a:cxn>
                  <a:cxn ang="0">
                    <a:pos x="225" y="72"/>
                  </a:cxn>
                  <a:cxn ang="0">
                    <a:pos x="248" y="67"/>
                  </a:cxn>
                  <a:cxn ang="0">
                    <a:pos x="271" y="62"/>
                  </a:cxn>
                  <a:cxn ang="0">
                    <a:pos x="295" y="58"/>
                  </a:cxn>
                  <a:cxn ang="0">
                    <a:pos x="318" y="53"/>
                  </a:cxn>
                  <a:cxn ang="0">
                    <a:pos x="341" y="49"/>
                  </a:cxn>
                  <a:cxn ang="0">
                    <a:pos x="366" y="45"/>
                  </a:cxn>
                  <a:cxn ang="0">
                    <a:pos x="389" y="41"/>
                  </a:cxn>
                  <a:cxn ang="0">
                    <a:pos x="412" y="37"/>
                  </a:cxn>
                  <a:cxn ang="0">
                    <a:pos x="436" y="34"/>
                  </a:cxn>
                  <a:cxn ang="0">
                    <a:pos x="459" y="30"/>
                  </a:cxn>
                  <a:cxn ang="0">
                    <a:pos x="483" y="27"/>
                  </a:cxn>
                  <a:cxn ang="0">
                    <a:pos x="506" y="23"/>
                  </a:cxn>
                  <a:cxn ang="0">
                    <a:pos x="530" y="21"/>
                  </a:cxn>
                  <a:cxn ang="0">
                    <a:pos x="553" y="18"/>
                  </a:cxn>
                  <a:cxn ang="0">
                    <a:pos x="577" y="15"/>
                  </a:cxn>
                  <a:cxn ang="0">
                    <a:pos x="601" y="13"/>
                  </a:cxn>
                  <a:cxn ang="0">
                    <a:pos x="625" y="11"/>
                  </a:cxn>
                  <a:cxn ang="0">
                    <a:pos x="648" y="8"/>
                  </a:cxn>
                  <a:cxn ang="0">
                    <a:pos x="672" y="7"/>
                  </a:cxn>
                  <a:cxn ang="0">
                    <a:pos x="695" y="5"/>
                  </a:cxn>
                  <a:cxn ang="0">
                    <a:pos x="719" y="4"/>
                  </a:cxn>
                  <a:cxn ang="0">
                    <a:pos x="742" y="3"/>
                  </a:cxn>
                  <a:cxn ang="0">
                    <a:pos x="766" y="1"/>
                  </a:cxn>
                  <a:cxn ang="0">
                    <a:pos x="789" y="0"/>
                  </a:cxn>
                  <a:cxn ang="0">
                    <a:pos x="778" y="254"/>
                  </a:cxn>
                  <a:cxn ang="0">
                    <a:pos x="769" y="505"/>
                  </a:cxn>
                  <a:cxn ang="0">
                    <a:pos x="766" y="756"/>
                  </a:cxn>
                  <a:cxn ang="0">
                    <a:pos x="772" y="1009"/>
                  </a:cxn>
                  <a:cxn ang="0">
                    <a:pos x="739" y="1017"/>
                  </a:cxn>
                  <a:cxn ang="0">
                    <a:pos x="701" y="1024"/>
                  </a:cxn>
                  <a:cxn ang="0">
                    <a:pos x="658" y="1031"/>
                  </a:cxn>
                  <a:cxn ang="0">
                    <a:pos x="612" y="1036"/>
                  </a:cxn>
                  <a:cxn ang="0">
                    <a:pos x="564" y="1040"/>
                  </a:cxn>
                  <a:cxn ang="0">
                    <a:pos x="514" y="1043"/>
                  </a:cxn>
                  <a:cxn ang="0">
                    <a:pos x="461" y="1044"/>
                  </a:cxn>
                  <a:cxn ang="0">
                    <a:pos x="409" y="1045"/>
                  </a:cxn>
                  <a:cxn ang="0">
                    <a:pos x="355" y="1044"/>
                  </a:cxn>
                  <a:cxn ang="0">
                    <a:pos x="303" y="1041"/>
                  </a:cxn>
                  <a:cxn ang="0">
                    <a:pos x="252" y="1038"/>
                  </a:cxn>
                  <a:cxn ang="0">
                    <a:pos x="202" y="1033"/>
                  </a:cxn>
                  <a:cxn ang="0">
                    <a:pos x="155" y="1026"/>
                  </a:cxn>
                  <a:cxn ang="0">
                    <a:pos x="111" y="1020"/>
                  </a:cxn>
                  <a:cxn ang="0">
                    <a:pos x="71" y="1009"/>
                  </a:cxn>
                  <a:cxn ang="0">
                    <a:pos x="35" y="999"/>
                  </a:cxn>
                  <a:cxn ang="0">
                    <a:pos x="19" y="888"/>
                  </a:cxn>
                  <a:cxn ang="0">
                    <a:pos x="8" y="780"/>
                  </a:cxn>
                  <a:cxn ang="0">
                    <a:pos x="2" y="672"/>
                  </a:cxn>
                  <a:cxn ang="0">
                    <a:pos x="0" y="565"/>
                  </a:cxn>
                  <a:cxn ang="0">
                    <a:pos x="4" y="456"/>
                  </a:cxn>
                  <a:cxn ang="0">
                    <a:pos x="12" y="346"/>
                  </a:cxn>
                  <a:cxn ang="0">
                    <a:pos x="25" y="233"/>
                  </a:cxn>
                  <a:cxn ang="0">
                    <a:pos x="41" y="117"/>
                  </a:cxn>
                </a:cxnLst>
                <a:rect l="0" t="0" r="r" b="b"/>
                <a:pathLst>
                  <a:path w="789" h="1045">
                    <a:moveTo>
                      <a:pt x="41" y="117"/>
                    </a:moveTo>
                    <a:lnTo>
                      <a:pt x="64" y="111"/>
                    </a:lnTo>
                    <a:lnTo>
                      <a:pt x="87" y="105"/>
                    </a:lnTo>
                    <a:lnTo>
                      <a:pt x="110" y="99"/>
                    </a:lnTo>
                    <a:lnTo>
                      <a:pt x="133" y="94"/>
                    </a:lnTo>
                    <a:lnTo>
                      <a:pt x="156" y="88"/>
                    </a:lnTo>
                    <a:lnTo>
                      <a:pt x="179" y="82"/>
                    </a:lnTo>
                    <a:lnTo>
                      <a:pt x="202" y="77"/>
                    </a:lnTo>
                    <a:lnTo>
                      <a:pt x="225" y="72"/>
                    </a:lnTo>
                    <a:lnTo>
                      <a:pt x="248" y="67"/>
                    </a:lnTo>
                    <a:lnTo>
                      <a:pt x="271" y="62"/>
                    </a:lnTo>
                    <a:lnTo>
                      <a:pt x="295" y="58"/>
                    </a:lnTo>
                    <a:lnTo>
                      <a:pt x="318" y="53"/>
                    </a:lnTo>
                    <a:lnTo>
                      <a:pt x="341" y="49"/>
                    </a:lnTo>
                    <a:lnTo>
                      <a:pt x="366" y="45"/>
                    </a:lnTo>
                    <a:lnTo>
                      <a:pt x="389" y="41"/>
                    </a:lnTo>
                    <a:lnTo>
                      <a:pt x="412" y="37"/>
                    </a:lnTo>
                    <a:lnTo>
                      <a:pt x="436" y="34"/>
                    </a:lnTo>
                    <a:lnTo>
                      <a:pt x="459" y="30"/>
                    </a:lnTo>
                    <a:lnTo>
                      <a:pt x="483" y="27"/>
                    </a:lnTo>
                    <a:lnTo>
                      <a:pt x="506" y="23"/>
                    </a:lnTo>
                    <a:lnTo>
                      <a:pt x="530" y="21"/>
                    </a:lnTo>
                    <a:lnTo>
                      <a:pt x="553" y="18"/>
                    </a:lnTo>
                    <a:lnTo>
                      <a:pt x="577" y="15"/>
                    </a:lnTo>
                    <a:lnTo>
                      <a:pt x="601" y="13"/>
                    </a:lnTo>
                    <a:lnTo>
                      <a:pt x="625" y="11"/>
                    </a:lnTo>
                    <a:lnTo>
                      <a:pt x="648" y="8"/>
                    </a:lnTo>
                    <a:lnTo>
                      <a:pt x="672" y="7"/>
                    </a:lnTo>
                    <a:lnTo>
                      <a:pt x="695" y="5"/>
                    </a:lnTo>
                    <a:lnTo>
                      <a:pt x="719" y="4"/>
                    </a:lnTo>
                    <a:lnTo>
                      <a:pt x="742" y="3"/>
                    </a:lnTo>
                    <a:lnTo>
                      <a:pt x="766" y="1"/>
                    </a:lnTo>
                    <a:lnTo>
                      <a:pt x="789" y="0"/>
                    </a:lnTo>
                    <a:lnTo>
                      <a:pt x="778" y="254"/>
                    </a:lnTo>
                    <a:lnTo>
                      <a:pt x="769" y="505"/>
                    </a:lnTo>
                    <a:lnTo>
                      <a:pt x="766" y="756"/>
                    </a:lnTo>
                    <a:lnTo>
                      <a:pt x="772" y="1009"/>
                    </a:lnTo>
                    <a:lnTo>
                      <a:pt x="739" y="1017"/>
                    </a:lnTo>
                    <a:lnTo>
                      <a:pt x="701" y="1024"/>
                    </a:lnTo>
                    <a:lnTo>
                      <a:pt x="658" y="1031"/>
                    </a:lnTo>
                    <a:lnTo>
                      <a:pt x="612" y="1036"/>
                    </a:lnTo>
                    <a:lnTo>
                      <a:pt x="564" y="1040"/>
                    </a:lnTo>
                    <a:lnTo>
                      <a:pt x="514" y="1043"/>
                    </a:lnTo>
                    <a:lnTo>
                      <a:pt x="461" y="1044"/>
                    </a:lnTo>
                    <a:lnTo>
                      <a:pt x="409" y="1045"/>
                    </a:lnTo>
                    <a:lnTo>
                      <a:pt x="355" y="1044"/>
                    </a:lnTo>
                    <a:lnTo>
                      <a:pt x="303" y="1041"/>
                    </a:lnTo>
                    <a:lnTo>
                      <a:pt x="252" y="1038"/>
                    </a:lnTo>
                    <a:lnTo>
                      <a:pt x="202" y="1033"/>
                    </a:lnTo>
                    <a:lnTo>
                      <a:pt x="155" y="1026"/>
                    </a:lnTo>
                    <a:lnTo>
                      <a:pt x="111" y="1020"/>
                    </a:lnTo>
                    <a:lnTo>
                      <a:pt x="71" y="1009"/>
                    </a:lnTo>
                    <a:lnTo>
                      <a:pt x="35" y="999"/>
                    </a:lnTo>
                    <a:lnTo>
                      <a:pt x="19" y="888"/>
                    </a:lnTo>
                    <a:lnTo>
                      <a:pt x="8" y="780"/>
                    </a:lnTo>
                    <a:lnTo>
                      <a:pt x="2" y="672"/>
                    </a:lnTo>
                    <a:lnTo>
                      <a:pt x="0" y="565"/>
                    </a:lnTo>
                    <a:lnTo>
                      <a:pt x="4" y="456"/>
                    </a:lnTo>
                    <a:lnTo>
                      <a:pt x="12" y="346"/>
                    </a:lnTo>
                    <a:lnTo>
                      <a:pt x="25" y="233"/>
                    </a:lnTo>
                    <a:lnTo>
                      <a:pt x="41" y="117"/>
                    </a:lnTo>
                    <a:close/>
                  </a:path>
                </a:pathLst>
              </a:custGeom>
              <a:solidFill>
                <a:srgbClr val="AF93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645" name="Freeform 557"/>
              <p:cNvSpPr>
                <a:spLocks/>
              </p:cNvSpPr>
              <p:nvPr/>
            </p:nvSpPr>
            <p:spPr bwMode="auto">
              <a:xfrm>
                <a:off x="4665" y="3341"/>
                <a:ext cx="384" cy="502"/>
              </a:xfrm>
              <a:custGeom>
                <a:avLst/>
                <a:gdLst/>
                <a:ahLst/>
                <a:cxnLst>
                  <a:cxn ang="0">
                    <a:pos x="38" y="115"/>
                  </a:cxn>
                  <a:cxn ang="0">
                    <a:pos x="82" y="103"/>
                  </a:cxn>
                  <a:cxn ang="0">
                    <a:pos x="127" y="92"/>
                  </a:cxn>
                  <a:cxn ang="0">
                    <a:pos x="171" y="81"/>
                  </a:cxn>
                  <a:cxn ang="0">
                    <a:pos x="216" y="71"/>
                  </a:cxn>
                  <a:cxn ang="0">
                    <a:pos x="261" y="61"/>
                  </a:cxn>
                  <a:cxn ang="0">
                    <a:pos x="307" y="53"/>
                  </a:cxn>
                  <a:cxn ang="0">
                    <a:pos x="353" y="43"/>
                  </a:cxn>
                  <a:cxn ang="0">
                    <a:pos x="400" y="36"/>
                  </a:cxn>
                  <a:cxn ang="0">
                    <a:pos x="446" y="28"/>
                  </a:cxn>
                  <a:cxn ang="0">
                    <a:pos x="492" y="23"/>
                  </a:cxn>
                  <a:cxn ang="0">
                    <a:pos x="538" y="17"/>
                  </a:cxn>
                  <a:cxn ang="0">
                    <a:pos x="584" y="12"/>
                  </a:cxn>
                  <a:cxn ang="0">
                    <a:pos x="631" y="8"/>
                  </a:cxn>
                  <a:cxn ang="0">
                    <a:pos x="677" y="4"/>
                  </a:cxn>
                  <a:cxn ang="0">
                    <a:pos x="722" y="2"/>
                  </a:cxn>
                  <a:cxn ang="0">
                    <a:pos x="768" y="0"/>
                  </a:cxn>
                  <a:cxn ang="0">
                    <a:pos x="755" y="244"/>
                  </a:cxn>
                  <a:cxn ang="0">
                    <a:pos x="746" y="483"/>
                  </a:cxn>
                  <a:cxn ang="0">
                    <a:pos x="743" y="723"/>
                  </a:cxn>
                  <a:cxn ang="0">
                    <a:pos x="747" y="967"/>
                  </a:cxn>
                  <a:cxn ang="0">
                    <a:pos x="715" y="975"/>
                  </a:cxn>
                  <a:cxn ang="0">
                    <a:pos x="678" y="982"/>
                  </a:cxn>
                  <a:cxn ang="0">
                    <a:pos x="637" y="988"/>
                  </a:cxn>
                  <a:cxn ang="0">
                    <a:pos x="593" y="994"/>
                  </a:cxn>
                  <a:cxn ang="0">
                    <a:pos x="546" y="998"/>
                  </a:cxn>
                  <a:cxn ang="0">
                    <a:pos x="496" y="1000"/>
                  </a:cxn>
                  <a:cxn ang="0">
                    <a:pos x="447" y="1003"/>
                  </a:cxn>
                  <a:cxn ang="0">
                    <a:pos x="395" y="1004"/>
                  </a:cxn>
                  <a:cxn ang="0">
                    <a:pos x="343" y="1004"/>
                  </a:cxn>
                  <a:cxn ang="0">
                    <a:pos x="292" y="1003"/>
                  </a:cxn>
                  <a:cxn ang="0">
                    <a:pos x="243" y="999"/>
                  </a:cxn>
                  <a:cxn ang="0">
                    <a:pos x="195" y="996"/>
                  </a:cxn>
                  <a:cxn ang="0">
                    <a:pos x="148" y="990"/>
                  </a:cxn>
                  <a:cxn ang="0">
                    <a:pos x="106" y="983"/>
                  </a:cxn>
                  <a:cxn ang="0">
                    <a:pos x="67" y="974"/>
                  </a:cxn>
                  <a:cxn ang="0">
                    <a:pos x="32" y="964"/>
                  </a:cxn>
                  <a:cxn ang="0">
                    <a:pos x="17" y="856"/>
                  </a:cxn>
                  <a:cxn ang="0">
                    <a:pos x="7" y="752"/>
                  </a:cxn>
                  <a:cxn ang="0">
                    <a:pos x="1" y="649"/>
                  </a:cxn>
                  <a:cxn ang="0">
                    <a:pos x="0" y="546"/>
                  </a:cxn>
                  <a:cxn ang="0">
                    <a:pos x="3" y="441"/>
                  </a:cxn>
                  <a:cxn ang="0">
                    <a:pos x="10" y="335"/>
                  </a:cxn>
                  <a:cxn ang="0">
                    <a:pos x="22" y="226"/>
                  </a:cxn>
                  <a:cxn ang="0">
                    <a:pos x="38" y="115"/>
                  </a:cxn>
                </a:cxnLst>
                <a:rect l="0" t="0" r="r" b="b"/>
                <a:pathLst>
                  <a:path w="768" h="1004">
                    <a:moveTo>
                      <a:pt x="38" y="115"/>
                    </a:moveTo>
                    <a:lnTo>
                      <a:pt x="82" y="103"/>
                    </a:lnTo>
                    <a:lnTo>
                      <a:pt x="127" y="92"/>
                    </a:lnTo>
                    <a:lnTo>
                      <a:pt x="171" y="81"/>
                    </a:lnTo>
                    <a:lnTo>
                      <a:pt x="216" y="71"/>
                    </a:lnTo>
                    <a:lnTo>
                      <a:pt x="261" y="61"/>
                    </a:lnTo>
                    <a:lnTo>
                      <a:pt x="307" y="53"/>
                    </a:lnTo>
                    <a:lnTo>
                      <a:pt x="353" y="43"/>
                    </a:lnTo>
                    <a:lnTo>
                      <a:pt x="400" y="36"/>
                    </a:lnTo>
                    <a:lnTo>
                      <a:pt x="446" y="28"/>
                    </a:lnTo>
                    <a:lnTo>
                      <a:pt x="492" y="23"/>
                    </a:lnTo>
                    <a:lnTo>
                      <a:pt x="538" y="17"/>
                    </a:lnTo>
                    <a:lnTo>
                      <a:pt x="584" y="12"/>
                    </a:lnTo>
                    <a:lnTo>
                      <a:pt x="631" y="8"/>
                    </a:lnTo>
                    <a:lnTo>
                      <a:pt x="677" y="4"/>
                    </a:lnTo>
                    <a:lnTo>
                      <a:pt x="722" y="2"/>
                    </a:lnTo>
                    <a:lnTo>
                      <a:pt x="768" y="0"/>
                    </a:lnTo>
                    <a:lnTo>
                      <a:pt x="755" y="244"/>
                    </a:lnTo>
                    <a:lnTo>
                      <a:pt x="746" y="483"/>
                    </a:lnTo>
                    <a:lnTo>
                      <a:pt x="743" y="723"/>
                    </a:lnTo>
                    <a:lnTo>
                      <a:pt x="747" y="967"/>
                    </a:lnTo>
                    <a:lnTo>
                      <a:pt x="715" y="975"/>
                    </a:lnTo>
                    <a:lnTo>
                      <a:pt x="678" y="982"/>
                    </a:lnTo>
                    <a:lnTo>
                      <a:pt x="637" y="988"/>
                    </a:lnTo>
                    <a:lnTo>
                      <a:pt x="593" y="994"/>
                    </a:lnTo>
                    <a:lnTo>
                      <a:pt x="546" y="998"/>
                    </a:lnTo>
                    <a:lnTo>
                      <a:pt x="496" y="1000"/>
                    </a:lnTo>
                    <a:lnTo>
                      <a:pt x="447" y="1003"/>
                    </a:lnTo>
                    <a:lnTo>
                      <a:pt x="395" y="1004"/>
                    </a:lnTo>
                    <a:lnTo>
                      <a:pt x="343" y="1004"/>
                    </a:lnTo>
                    <a:lnTo>
                      <a:pt x="292" y="1003"/>
                    </a:lnTo>
                    <a:lnTo>
                      <a:pt x="243" y="999"/>
                    </a:lnTo>
                    <a:lnTo>
                      <a:pt x="195" y="996"/>
                    </a:lnTo>
                    <a:lnTo>
                      <a:pt x="148" y="990"/>
                    </a:lnTo>
                    <a:lnTo>
                      <a:pt x="106" y="983"/>
                    </a:lnTo>
                    <a:lnTo>
                      <a:pt x="67" y="974"/>
                    </a:lnTo>
                    <a:lnTo>
                      <a:pt x="32" y="964"/>
                    </a:lnTo>
                    <a:lnTo>
                      <a:pt x="17" y="856"/>
                    </a:lnTo>
                    <a:lnTo>
                      <a:pt x="7" y="752"/>
                    </a:lnTo>
                    <a:lnTo>
                      <a:pt x="1" y="649"/>
                    </a:lnTo>
                    <a:lnTo>
                      <a:pt x="0" y="546"/>
                    </a:lnTo>
                    <a:lnTo>
                      <a:pt x="3" y="441"/>
                    </a:lnTo>
                    <a:lnTo>
                      <a:pt x="10" y="335"/>
                    </a:lnTo>
                    <a:lnTo>
                      <a:pt x="22" y="226"/>
                    </a:lnTo>
                    <a:lnTo>
                      <a:pt x="38" y="115"/>
                    </a:lnTo>
                    <a:close/>
                  </a:path>
                </a:pathLst>
              </a:custGeom>
              <a:solidFill>
                <a:srgbClr val="B296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646" name="Freeform 558"/>
              <p:cNvSpPr>
                <a:spLocks/>
              </p:cNvSpPr>
              <p:nvPr/>
            </p:nvSpPr>
            <p:spPr bwMode="auto">
              <a:xfrm>
                <a:off x="4666" y="3342"/>
                <a:ext cx="373" cy="483"/>
              </a:xfrm>
              <a:custGeom>
                <a:avLst/>
                <a:gdLst/>
                <a:ahLst/>
                <a:cxnLst>
                  <a:cxn ang="0">
                    <a:pos x="37" y="114"/>
                  </a:cxn>
                  <a:cxn ang="0">
                    <a:pos x="80" y="102"/>
                  </a:cxn>
                  <a:cxn ang="0">
                    <a:pos x="122" y="91"/>
                  </a:cxn>
                  <a:cxn ang="0">
                    <a:pos x="166" y="81"/>
                  </a:cxn>
                  <a:cxn ang="0">
                    <a:pos x="210" y="70"/>
                  </a:cxn>
                  <a:cxn ang="0">
                    <a:pos x="255" y="61"/>
                  </a:cxn>
                  <a:cxn ang="0">
                    <a:pos x="300" y="52"/>
                  </a:cxn>
                  <a:cxn ang="0">
                    <a:pos x="345" y="44"/>
                  </a:cxn>
                  <a:cxn ang="0">
                    <a:pos x="389" y="36"/>
                  </a:cxn>
                  <a:cxn ang="0">
                    <a:pos x="434" y="29"/>
                  </a:cxn>
                  <a:cxn ang="0">
                    <a:pos x="479" y="23"/>
                  </a:cxn>
                  <a:cxn ang="0">
                    <a:pos x="524" y="17"/>
                  </a:cxn>
                  <a:cxn ang="0">
                    <a:pos x="569" y="13"/>
                  </a:cxn>
                  <a:cxn ang="0">
                    <a:pos x="614" y="8"/>
                  </a:cxn>
                  <a:cxn ang="0">
                    <a:pos x="659" y="5"/>
                  </a:cxn>
                  <a:cxn ang="0">
                    <a:pos x="703" y="2"/>
                  </a:cxn>
                  <a:cxn ang="0">
                    <a:pos x="747" y="0"/>
                  </a:cxn>
                  <a:cxn ang="0">
                    <a:pos x="735" y="234"/>
                  </a:cxn>
                  <a:cxn ang="0">
                    <a:pos x="726" y="462"/>
                  </a:cxn>
                  <a:cxn ang="0">
                    <a:pos x="722" y="691"/>
                  </a:cxn>
                  <a:cxn ang="0">
                    <a:pos x="727" y="925"/>
                  </a:cxn>
                  <a:cxn ang="0">
                    <a:pos x="696" y="933"/>
                  </a:cxn>
                  <a:cxn ang="0">
                    <a:pos x="659" y="940"/>
                  </a:cxn>
                  <a:cxn ang="0">
                    <a:pos x="620" y="945"/>
                  </a:cxn>
                  <a:cxn ang="0">
                    <a:pos x="576" y="951"/>
                  </a:cxn>
                  <a:cxn ang="0">
                    <a:pos x="530" y="956"/>
                  </a:cxn>
                  <a:cxn ang="0">
                    <a:pos x="483" y="960"/>
                  </a:cxn>
                  <a:cxn ang="0">
                    <a:pos x="433" y="963"/>
                  </a:cxn>
                  <a:cxn ang="0">
                    <a:pos x="384" y="965"/>
                  </a:cxn>
                  <a:cxn ang="0">
                    <a:pos x="334" y="965"/>
                  </a:cxn>
                  <a:cxn ang="0">
                    <a:pos x="285" y="964"/>
                  </a:cxn>
                  <a:cxn ang="0">
                    <a:pos x="236" y="963"/>
                  </a:cxn>
                  <a:cxn ang="0">
                    <a:pos x="189" y="959"/>
                  </a:cxn>
                  <a:cxn ang="0">
                    <a:pos x="144" y="954"/>
                  </a:cxn>
                  <a:cxn ang="0">
                    <a:pos x="103" y="948"/>
                  </a:cxn>
                  <a:cxn ang="0">
                    <a:pos x="65" y="940"/>
                  </a:cxn>
                  <a:cxn ang="0">
                    <a:pos x="31" y="929"/>
                  </a:cxn>
                  <a:cxn ang="0">
                    <a:pos x="16" y="827"/>
                  </a:cxn>
                  <a:cxn ang="0">
                    <a:pos x="7" y="727"/>
                  </a:cxn>
                  <a:cxn ang="0">
                    <a:pos x="1" y="626"/>
                  </a:cxn>
                  <a:cxn ang="0">
                    <a:pos x="0" y="527"/>
                  </a:cxn>
                  <a:cxn ang="0">
                    <a:pos x="4" y="427"/>
                  </a:cxn>
                  <a:cxn ang="0">
                    <a:pos x="11" y="326"/>
                  </a:cxn>
                  <a:cxn ang="0">
                    <a:pos x="22" y="222"/>
                  </a:cxn>
                  <a:cxn ang="0">
                    <a:pos x="37" y="114"/>
                  </a:cxn>
                </a:cxnLst>
                <a:rect l="0" t="0" r="r" b="b"/>
                <a:pathLst>
                  <a:path w="747" h="965">
                    <a:moveTo>
                      <a:pt x="37" y="114"/>
                    </a:moveTo>
                    <a:lnTo>
                      <a:pt x="80" y="102"/>
                    </a:lnTo>
                    <a:lnTo>
                      <a:pt x="122" y="91"/>
                    </a:lnTo>
                    <a:lnTo>
                      <a:pt x="166" y="81"/>
                    </a:lnTo>
                    <a:lnTo>
                      <a:pt x="210" y="70"/>
                    </a:lnTo>
                    <a:lnTo>
                      <a:pt x="255" y="61"/>
                    </a:lnTo>
                    <a:lnTo>
                      <a:pt x="300" y="52"/>
                    </a:lnTo>
                    <a:lnTo>
                      <a:pt x="345" y="44"/>
                    </a:lnTo>
                    <a:lnTo>
                      <a:pt x="389" y="36"/>
                    </a:lnTo>
                    <a:lnTo>
                      <a:pt x="434" y="29"/>
                    </a:lnTo>
                    <a:lnTo>
                      <a:pt x="479" y="23"/>
                    </a:lnTo>
                    <a:lnTo>
                      <a:pt x="524" y="17"/>
                    </a:lnTo>
                    <a:lnTo>
                      <a:pt x="569" y="13"/>
                    </a:lnTo>
                    <a:lnTo>
                      <a:pt x="614" y="8"/>
                    </a:lnTo>
                    <a:lnTo>
                      <a:pt x="659" y="5"/>
                    </a:lnTo>
                    <a:lnTo>
                      <a:pt x="703" y="2"/>
                    </a:lnTo>
                    <a:lnTo>
                      <a:pt x="747" y="0"/>
                    </a:lnTo>
                    <a:lnTo>
                      <a:pt x="735" y="234"/>
                    </a:lnTo>
                    <a:lnTo>
                      <a:pt x="726" y="462"/>
                    </a:lnTo>
                    <a:lnTo>
                      <a:pt x="722" y="691"/>
                    </a:lnTo>
                    <a:lnTo>
                      <a:pt x="727" y="925"/>
                    </a:lnTo>
                    <a:lnTo>
                      <a:pt x="696" y="933"/>
                    </a:lnTo>
                    <a:lnTo>
                      <a:pt x="659" y="940"/>
                    </a:lnTo>
                    <a:lnTo>
                      <a:pt x="620" y="945"/>
                    </a:lnTo>
                    <a:lnTo>
                      <a:pt x="576" y="951"/>
                    </a:lnTo>
                    <a:lnTo>
                      <a:pt x="530" y="956"/>
                    </a:lnTo>
                    <a:lnTo>
                      <a:pt x="483" y="960"/>
                    </a:lnTo>
                    <a:lnTo>
                      <a:pt x="433" y="963"/>
                    </a:lnTo>
                    <a:lnTo>
                      <a:pt x="384" y="965"/>
                    </a:lnTo>
                    <a:lnTo>
                      <a:pt x="334" y="965"/>
                    </a:lnTo>
                    <a:lnTo>
                      <a:pt x="285" y="964"/>
                    </a:lnTo>
                    <a:lnTo>
                      <a:pt x="236" y="963"/>
                    </a:lnTo>
                    <a:lnTo>
                      <a:pt x="189" y="959"/>
                    </a:lnTo>
                    <a:lnTo>
                      <a:pt x="144" y="954"/>
                    </a:lnTo>
                    <a:lnTo>
                      <a:pt x="103" y="948"/>
                    </a:lnTo>
                    <a:lnTo>
                      <a:pt x="65" y="940"/>
                    </a:lnTo>
                    <a:lnTo>
                      <a:pt x="31" y="929"/>
                    </a:lnTo>
                    <a:lnTo>
                      <a:pt x="16" y="827"/>
                    </a:lnTo>
                    <a:lnTo>
                      <a:pt x="7" y="727"/>
                    </a:lnTo>
                    <a:lnTo>
                      <a:pt x="1" y="626"/>
                    </a:lnTo>
                    <a:lnTo>
                      <a:pt x="0" y="527"/>
                    </a:lnTo>
                    <a:lnTo>
                      <a:pt x="4" y="427"/>
                    </a:lnTo>
                    <a:lnTo>
                      <a:pt x="11" y="326"/>
                    </a:lnTo>
                    <a:lnTo>
                      <a:pt x="22" y="222"/>
                    </a:lnTo>
                    <a:lnTo>
                      <a:pt x="37" y="114"/>
                    </a:lnTo>
                    <a:close/>
                  </a:path>
                </a:pathLst>
              </a:custGeom>
              <a:solidFill>
                <a:srgbClr val="B79B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647" name="Freeform 559"/>
              <p:cNvSpPr>
                <a:spLocks/>
              </p:cNvSpPr>
              <p:nvPr/>
            </p:nvSpPr>
            <p:spPr bwMode="auto">
              <a:xfrm>
                <a:off x="4667" y="3344"/>
                <a:ext cx="363" cy="463"/>
              </a:xfrm>
              <a:custGeom>
                <a:avLst/>
                <a:gdLst/>
                <a:ahLst/>
                <a:cxnLst>
                  <a:cxn ang="0">
                    <a:pos x="36" y="113"/>
                  </a:cxn>
                  <a:cxn ang="0">
                    <a:pos x="76" y="102"/>
                  </a:cxn>
                  <a:cxn ang="0">
                    <a:pos x="118" y="91"/>
                  </a:cxn>
                  <a:cxn ang="0">
                    <a:pos x="161" y="81"/>
                  </a:cxn>
                  <a:cxn ang="0">
                    <a:pos x="203" y="70"/>
                  </a:cxn>
                  <a:cxn ang="0">
                    <a:pos x="246" y="61"/>
                  </a:cxn>
                  <a:cxn ang="0">
                    <a:pos x="290" y="53"/>
                  </a:cxn>
                  <a:cxn ang="0">
                    <a:pos x="335" y="44"/>
                  </a:cxn>
                  <a:cxn ang="0">
                    <a:pos x="378" y="37"/>
                  </a:cxn>
                  <a:cxn ang="0">
                    <a:pos x="422" y="30"/>
                  </a:cxn>
                  <a:cxn ang="0">
                    <a:pos x="467" y="23"/>
                  </a:cxn>
                  <a:cxn ang="0">
                    <a:pos x="511" y="17"/>
                  </a:cxn>
                  <a:cxn ang="0">
                    <a:pos x="555" y="13"/>
                  </a:cxn>
                  <a:cxn ang="0">
                    <a:pos x="598" y="8"/>
                  </a:cxn>
                  <a:cxn ang="0">
                    <a:pos x="641" y="5"/>
                  </a:cxn>
                  <a:cxn ang="0">
                    <a:pos x="685" y="3"/>
                  </a:cxn>
                  <a:cxn ang="0">
                    <a:pos x="726" y="0"/>
                  </a:cxn>
                  <a:cxn ang="0">
                    <a:pos x="715" y="224"/>
                  </a:cxn>
                  <a:cxn ang="0">
                    <a:pos x="705" y="441"/>
                  </a:cxn>
                  <a:cxn ang="0">
                    <a:pos x="701" y="660"/>
                  </a:cxn>
                  <a:cxn ang="0">
                    <a:pos x="705" y="882"/>
                  </a:cxn>
                  <a:cxn ang="0">
                    <a:pos x="674" y="890"/>
                  </a:cxn>
                  <a:cxn ang="0">
                    <a:pos x="640" y="897"/>
                  </a:cxn>
                  <a:cxn ang="0">
                    <a:pos x="601" y="903"/>
                  </a:cxn>
                  <a:cxn ang="0">
                    <a:pos x="559" y="910"/>
                  </a:cxn>
                  <a:cxn ang="0">
                    <a:pos x="514" y="915"/>
                  </a:cxn>
                  <a:cxn ang="0">
                    <a:pos x="468" y="919"/>
                  </a:cxn>
                  <a:cxn ang="0">
                    <a:pos x="421" y="923"/>
                  </a:cxn>
                  <a:cxn ang="0">
                    <a:pos x="373" y="925"/>
                  </a:cxn>
                  <a:cxn ang="0">
                    <a:pos x="324" y="926"/>
                  </a:cxn>
                  <a:cxn ang="0">
                    <a:pos x="276" y="926"/>
                  </a:cxn>
                  <a:cxn ang="0">
                    <a:pos x="229" y="925"/>
                  </a:cxn>
                  <a:cxn ang="0">
                    <a:pos x="184" y="922"/>
                  </a:cxn>
                  <a:cxn ang="0">
                    <a:pos x="140" y="917"/>
                  </a:cxn>
                  <a:cxn ang="0">
                    <a:pos x="100" y="911"/>
                  </a:cxn>
                  <a:cxn ang="0">
                    <a:pos x="63" y="903"/>
                  </a:cxn>
                  <a:cxn ang="0">
                    <a:pos x="30" y="894"/>
                  </a:cxn>
                  <a:cxn ang="0">
                    <a:pos x="17" y="796"/>
                  </a:cxn>
                  <a:cxn ang="0">
                    <a:pos x="6" y="700"/>
                  </a:cxn>
                  <a:cxn ang="0">
                    <a:pos x="2" y="605"/>
                  </a:cxn>
                  <a:cxn ang="0">
                    <a:pos x="0" y="509"/>
                  </a:cxn>
                  <a:cxn ang="0">
                    <a:pos x="4" y="414"/>
                  </a:cxn>
                  <a:cxn ang="0">
                    <a:pos x="11" y="316"/>
                  </a:cxn>
                  <a:cxn ang="0">
                    <a:pos x="21" y="217"/>
                  </a:cxn>
                  <a:cxn ang="0">
                    <a:pos x="36" y="113"/>
                  </a:cxn>
                </a:cxnLst>
                <a:rect l="0" t="0" r="r" b="b"/>
                <a:pathLst>
                  <a:path w="726" h="926">
                    <a:moveTo>
                      <a:pt x="36" y="113"/>
                    </a:moveTo>
                    <a:lnTo>
                      <a:pt x="76" y="102"/>
                    </a:lnTo>
                    <a:lnTo>
                      <a:pt x="118" y="91"/>
                    </a:lnTo>
                    <a:lnTo>
                      <a:pt x="161" y="81"/>
                    </a:lnTo>
                    <a:lnTo>
                      <a:pt x="203" y="70"/>
                    </a:lnTo>
                    <a:lnTo>
                      <a:pt x="246" y="61"/>
                    </a:lnTo>
                    <a:lnTo>
                      <a:pt x="290" y="53"/>
                    </a:lnTo>
                    <a:lnTo>
                      <a:pt x="335" y="44"/>
                    </a:lnTo>
                    <a:lnTo>
                      <a:pt x="378" y="37"/>
                    </a:lnTo>
                    <a:lnTo>
                      <a:pt x="422" y="30"/>
                    </a:lnTo>
                    <a:lnTo>
                      <a:pt x="467" y="23"/>
                    </a:lnTo>
                    <a:lnTo>
                      <a:pt x="511" y="17"/>
                    </a:lnTo>
                    <a:lnTo>
                      <a:pt x="555" y="13"/>
                    </a:lnTo>
                    <a:lnTo>
                      <a:pt x="598" y="8"/>
                    </a:lnTo>
                    <a:lnTo>
                      <a:pt x="641" y="5"/>
                    </a:lnTo>
                    <a:lnTo>
                      <a:pt x="685" y="3"/>
                    </a:lnTo>
                    <a:lnTo>
                      <a:pt x="726" y="0"/>
                    </a:lnTo>
                    <a:lnTo>
                      <a:pt x="715" y="224"/>
                    </a:lnTo>
                    <a:lnTo>
                      <a:pt x="705" y="441"/>
                    </a:lnTo>
                    <a:lnTo>
                      <a:pt x="701" y="660"/>
                    </a:lnTo>
                    <a:lnTo>
                      <a:pt x="705" y="882"/>
                    </a:lnTo>
                    <a:lnTo>
                      <a:pt x="674" y="890"/>
                    </a:lnTo>
                    <a:lnTo>
                      <a:pt x="640" y="897"/>
                    </a:lnTo>
                    <a:lnTo>
                      <a:pt x="601" y="903"/>
                    </a:lnTo>
                    <a:lnTo>
                      <a:pt x="559" y="910"/>
                    </a:lnTo>
                    <a:lnTo>
                      <a:pt x="514" y="915"/>
                    </a:lnTo>
                    <a:lnTo>
                      <a:pt x="468" y="919"/>
                    </a:lnTo>
                    <a:lnTo>
                      <a:pt x="421" y="923"/>
                    </a:lnTo>
                    <a:lnTo>
                      <a:pt x="373" y="925"/>
                    </a:lnTo>
                    <a:lnTo>
                      <a:pt x="324" y="926"/>
                    </a:lnTo>
                    <a:lnTo>
                      <a:pt x="276" y="926"/>
                    </a:lnTo>
                    <a:lnTo>
                      <a:pt x="229" y="925"/>
                    </a:lnTo>
                    <a:lnTo>
                      <a:pt x="184" y="922"/>
                    </a:lnTo>
                    <a:lnTo>
                      <a:pt x="140" y="917"/>
                    </a:lnTo>
                    <a:lnTo>
                      <a:pt x="100" y="911"/>
                    </a:lnTo>
                    <a:lnTo>
                      <a:pt x="63" y="903"/>
                    </a:lnTo>
                    <a:lnTo>
                      <a:pt x="30" y="894"/>
                    </a:lnTo>
                    <a:lnTo>
                      <a:pt x="17" y="796"/>
                    </a:lnTo>
                    <a:lnTo>
                      <a:pt x="6" y="700"/>
                    </a:lnTo>
                    <a:lnTo>
                      <a:pt x="2" y="605"/>
                    </a:lnTo>
                    <a:lnTo>
                      <a:pt x="0" y="509"/>
                    </a:lnTo>
                    <a:lnTo>
                      <a:pt x="4" y="414"/>
                    </a:lnTo>
                    <a:lnTo>
                      <a:pt x="11" y="316"/>
                    </a:lnTo>
                    <a:lnTo>
                      <a:pt x="21" y="217"/>
                    </a:lnTo>
                    <a:lnTo>
                      <a:pt x="36" y="113"/>
                    </a:lnTo>
                    <a:close/>
                  </a:path>
                </a:pathLst>
              </a:custGeom>
              <a:solidFill>
                <a:srgbClr val="BCA0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648" name="Freeform 560"/>
              <p:cNvSpPr>
                <a:spLocks/>
              </p:cNvSpPr>
              <p:nvPr/>
            </p:nvSpPr>
            <p:spPr bwMode="auto">
              <a:xfrm>
                <a:off x="4668" y="3345"/>
                <a:ext cx="353" cy="444"/>
              </a:xfrm>
              <a:custGeom>
                <a:avLst/>
                <a:gdLst/>
                <a:ahLst/>
                <a:cxnLst>
                  <a:cxn ang="0">
                    <a:pos x="33" y="111"/>
                  </a:cxn>
                  <a:cxn ang="0">
                    <a:pos x="72" y="100"/>
                  </a:cxn>
                  <a:cxn ang="0">
                    <a:pos x="113" y="89"/>
                  </a:cxn>
                  <a:cxn ang="0">
                    <a:pos x="153" y="79"/>
                  </a:cxn>
                  <a:cxn ang="0">
                    <a:pos x="196" y="70"/>
                  </a:cxn>
                  <a:cxn ang="0">
                    <a:pos x="237" y="61"/>
                  </a:cxn>
                  <a:cxn ang="0">
                    <a:pos x="280" y="51"/>
                  </a:cxn>
                  <a:cxn ang="0">
                    <a:pos x="323" y="43"/>
                  </a:cxn>
                  <a:cxn ang="0">
                    <a:pos x="366" y="36"/>
                  </a:cxn>
                  <a:cxn ang="0">
                    <a:pos x="410" y="29"/>
                  </a:cxn>
                  <a:cxn ang="0">
                    <a:pos x="452" y="23"/>
                  </a:cxn>
                  <a:cxn ang="0">
                    <a:pos x="496" y="17"/>
                  </a:cxn>
                  <a:cxn ang="0">
                    <a:pos x="539" y="12"/>
                  </a:cxn>
                  <a:cxn ang="0">
                    <a:pos x="581" y="8"/>
                  </a:cxn>
                  <a:cxn ang="0">
                    <a:pos x="623" y="4"/>
                  </a:cxn>
                  <a:cxn ang="0">
                    <a:pos x="664" y="2"/>
                  </a:cxn>
                  <a:cxn ang="0">
                    <a:pos x="705" y="0"/>
                  </a:cxn>
                  <a:cxn ang="0">
                    <a:pos x="693" y="213"/>
                  </a:cxn>
                  <a:cxn ang="0">
                    <a:pos x="684" y="420"/>
                  </a:cxn>
                  <a:cxn ang="0">
                    <a:pos x="679" y="627"/>
                  </a:cxn>
                  <a:cxn ang="0">
                    <a:pos x="683" y="840"/>
                  </a:cxn>
                  <a:cxn ang="0">
                    <a:pos x="653" y="847"/>
                  </a:cxn>
                  <a:cxn ang="0">
                    <a:pos x="619" y="855"/>
                  </a:cxn>
                  <a:cxn ang="0">
                    <a:pos x="581" y="862"/>
                  </a:cxn>
                  <a:cxn ang="0">
                    <a:pos x="541" y="868"/>
                  </a:cxn>
                  <a:cxn ang="0">
                    <a:pos x="497" y="874"/>
                  </a:cxn>
                  <a:cxn ang="0">
                    <a:pos x="452" y="878"/>
                  </a:cxn>
                  <a:cxn ang="0">
                    <a:pos x="406" y="882"/>
                  </a:cxn>
                  <a:cxn ang="0">
                    <a:pos x="359" y="885"/>
                  </a:cxn>
                  <a:cxn ang="0">
                    <a:pos x="312" y="886"/>
                  </a:cxn>
                  <a:cxn ang="0">
                    <a:pos x="266" y="887"/>
                  </a:cxn>
                  <a:cxn ang="0">
                    <a:pos x="220" y="886"/>
                  </a:cxn>
                  <a:cxn ang="0">
                    <a:pos x="176" y="884"/>
                  </a:cxn>
                  <a:cxn ang="0">
                    <a:pos x="135" y="881"/>
                  </a:cxn>
                  <a:cxn ang="0">
                    <a:pos x="95" y="875"/>
                  </a:cxn>
                  <a:cxn ang="0">
                    <a:pos x="60" y="868"/>
                  </a:cxn>
                  <a:cxn ang="0">
                    <a:pos x="29" y="859"/>
                  </a:cxn>
                  <a:cxn ang="0">
                    <a:pos x="15" y="765"/>
                  </a:cxn>
                  <a:cxn ang="0">
                    <a:pos x="6" y="673"/>
                  </a:cxn>
                  <a:cxn ang="0">
                    <a:pos x="1" y="581"/>
                  </a:cxn>
                  <a:cxn ang="0">
                    <a:pos x="0" y="490"/>
                  </a:cxn>
                  <a:cxn ang="0">
                    <a:pos x="2" y="399"/>
                  </a:cxn>
                  <a:cxn ang="0">
                    <a:pos x="9" y="306"/>
                  </a:cxn>
                  <a:cxn ang="0">
                    <a:pos x="19" y="210"/>
                  </a:cxn>
                  <a:cxn ang="0">
                    <a:pos x="33" y="111"/>
                  </a:cxn>
                </a:cxnLst>
                <a:rect l="0" t="0" r="r" b="b"/>
                <a:pathLst>
                  <a:path w="705" h="887">
                    <a:moveTo>
                      <a:pt x="33" y="111"/>
                    </a:moveTo>
                    <a:lnTo>
                      <a:pt x="72" y="100"/>
                    </a:lnTo>
                    <a:lnTo>
                      <a:pt x="113" y="89"/>
                    </a:lnTo>
                    <a:lnTo>
                      <a:pt x="153" y="79"/>
                    </a:lnTo>
                    <a:lnTo>
                      <a:pt x="196" y="70"/>
                    </a:lnTo>
                    <a:lnTo>
                      <a:pt x="237" y="61"/>
                    </a:lnTo>
                    <a:lnTo>
                      <a:pt x="280" y="51"/>
                    </a:lnTo>
                    <a:lnTo>
                      <a:pt x="323" y="43"/>
                    </a:lnTo>
                    <a:lnTo>
                      <a:pt x="366" y="36"/>
                    </a:lnTo>
                    <a:lnTo>
                      <a:pt x="410" y="29"/>
                    </a:lnTo>
                    <a:lnTo>
                      <a:pt x="452" y="23"/>
                    </a:lnTo>
                    <a:lnTo>
                      <a:pt x="496" y="17"/>
                    </a:lnTo>
                    <a:lnTo>
                      <a:pt x="539" y="12"/>
                    </a:lnTo>
                    <a:lnTo>
                      <a:pt x="581" y="8"/>
                    </a:lnTo>
                    <a:lnTo>
                      <a:pt x="623" y="4"/>
                    </a:lnTo>
                    <a:lnTo>
                      <a:pt x="664" y="2"/>
                    </a:lnTo>
                    <a:lnTo>
                      <a:pt x="705" y="0"/>
                    </a:lnTo>
                    <a:lnTo>
                      <a:pt x="693" y="213"/>
                    </a:lnTo>
                    <a:lnTo>
                      <a:pt x="684" y="420"/>
                    </a:lnTo>
                    <a:lnTo>
                      <a:pt x="679" y="627"/>
                    </a:lnTo>
                    <a:lnTo>
                      <a:pt x="683" y="840"/>
                    </a:lnTo>
                    <a:lnTo>
                      <a:pt x="653" y="847"/>
                    </a:lnTo>
                    <a:lnTo>
                      <a:pt x="619" y="855"/>
                    </a:lnTo>
                    <a:lnTo>
                      <a:pt x="581" y="862"/>
                    </a:lnTo>
                    <a:lnTo>
                      <a:pt x="541" y="868"/>
                    </a:lnTo>
                    <a:lnTo>
                      <a:pt x="497" y="874"/>
                    </a:lnTo>
                    <a:lnTo>
                      <a:pt x="452" y="878"/>
                    </a:lnTo>
                    <a:lnTo>
                      <a:pt x="406" y="882"/>
                    </a:lnTo>
                    <a:lnTo>
                      <a:pt x="359" y="885"/>
                    </a:lnTo>
                    <a:lnTo>
                      <a:pt x="312" y="886"/>
                    </a:lnTo>
                    <a:lnTo>
                      <a:pt x="266" y="887"/>
                    </a:lnTo>
                    <a:lnTo>
                      <a:pt x="220" y="886"/>
                    </a:lnTo>
                    <a:lnTo>
                      <a:pt x="176" y="884"/>
                    </a:lnTo>
                    <a:lnTo>
                      <a:pt x="135" y="881"/>
                    </a:lnTo>
                    <a:lnTo>
                      <a:pt x="95" y="875"/>
                    </a:lnTo>
                    <a:lnTo>
                      <a:pt x="60" y="868"/>
                    </a:lnTo>
                    <a:lnTo>
                      <a:pt x="29" y="859"/>
                    </a:lnTo>
                    <a:lnTo>
                      <a:pt x="15" y="765"/>
                    </a:lnTo>
                    <a:lnTo>
                      <a:pt x="6" y="673"/>
                    </a:lnTo>
                    <a:lnTo>
                      <a:pt x="1" y="581"/>
                    </a:lnTo>
                    <a:lnTo>
                      <a:pt x="0" y="490"/>
                    </a:lnTo>
                    <a:lnTo>
                      <a:pt x="2" y="399"/>
                    </a:lnTo>
                    <a:lnTo>
                      <a:pt x="9" y="306"/>
                    </a:lnTo>
                    <a:lnTo>
                      <a:pt x="19" y="210"/>
                    </a:lnTo>
                    <a:lnTo>
                      <a:pt x="33" y="111"/>
                    </a:lnTo>
                    <a:close/>
                  </a:path>
                </a:pathLst>
              </a:custGeom>
              <a:solidFill>
                <a:srgbClr val="C1A5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649" name="Freeform 561"/>
              <p:cNvSpPr>
                <a:spLocks/>
              </p:cNvSpPr>
              <p:nvPr/>
            </p:nvSpPr>
            <p:spPr bwMode="auto">
              <a:xfrm>
                <a:off x="4670" y="3346"/>
                <a:ext cx="342" cy="424"/>
              </a:xfrm>
              <a:custGeom>
                <a:avLst/>
                <a:gdLst/>
                <a:ahLst/>
                <a:cxnLst>
                  <a:cxn ang="0">
                    <a:pos x="31" y="110"/>
                  </a:cxn>
                  <a:cxn ang="0">
                    <a:pos x="69" y="100"/>
                  </a:cxn>
                  <a:cxn ang="0">
                    <a:pos x="107" y="90"/>
                  </a:cxn>
                  <a:cxn ang="0">
                    <a:pos x="148" y="79"/>
                  </a:cxn>
                  <a:cxn ang="0">
                    <a:pos x="188" y="70"/>
                  </a:cxn>
                  <a:cxn ang="0">
                    <a:pos x="229" y="61"/>
                  </a:cxn>
                  <a:cxn ang="0">
                    <a:pos x="271" y="52"/>
                  </a:cxn>
                  <a:cxn ang="0">
                    <a:pos x="312" y="44"/>
                  </a:cxn>
                  <a:cxn ang="0">
                    <a:pos x="355" y="36"/>
                  </a:cxn>
                  <a:cxn ang="0">
                    <a:pos x="398" y="29"/>
                  </a:cxn>
                  <a:cxn ang="0">
                    <a:pos x="440" y="23"/>
                  </a:cxn>
                  <a:cxn ang="0">
                    <a:pos x="482" y="17"/>
                  </a:cxn>
                  <a:cxn ang="0">
                    <a:pos x="523" y="11"/>
                  </a:cxn>
                  <a:cxn ang="0">
                    <a:pos x="565" y="8"/>
                  </a:cxn>
                  <a:cxn ang="0">
                    <a:pos x="605" y="4"/>
                  </a:cxn>
                  <a:cxn ang="0">
                    <a:pos x="645" y="2"/>
                  </a:cxn>
                  <a:cxn ang="0">
                    <a:pos x="683" y="0"/>
                  </a:cxn>
                  <a:cxn ang="0">
                    <a:pos x="673" y="203"/>
                  </a:cxn>
                  <a:cxn ang="0">
                    <a:pos x="663" y="398"/>
                  </a:cxn>
                  <a:cxn ang="0">
                    <a:pos x="658" y="595"/>
                  </a:cxn>
                  <a:cxn ang="0">
                    <a:pos x="663" y="798"/>
                  </a:cxn>
                  <a:cxn ang="0">
                    <a:pos x="634" y="805"/>
                  </a:cxn>
                  <a:cxn ang="0">
                    <a:pos x="600" y="813"/>
                  </a:cxn>
                  <a:cxn ang="0">
                    <a:pos x="563" y="820"/>
                  </a:cxn>
                  <a:cxn ang="0">
                    <a:pos x="524" y="826"/>
                  </a:cxn>
                  <a:cxn ang="0">
                    <a:pos x="482" y="831"/>
                  </a:cxn>
                  <a:cxn ang="0">
                    <a:pos x="438" y="837"/>
                  </a:cxn>
                  <a:cxn ang="0">
                    <a:pos x="393" y="842"/>
                  </a:cxn>
                  <a:cxn ang="0">
                    <a:pos x="348" y="845"/>
                  </a:cxn>
                  <a:cxn ang="0">
                    <a:pos x="302" y="847"/>
                  </a:cxn>
                  <a:cxn ang="0">
                    <a:pos x="257" y="849"/>
                  </a:cxn>
                  <a:cxn ang="0">
                    <a:pos x="212" y="849"/>
                  </a:cxn>
                  <a:cxn ang="0">
                    <a:pos x="170" y="847"/>
                  </a:cxn>
                  <a:cxn ang="0">
                    <a:pos x="129" y="845"/>
                  </a:cxn>
                  <a:cxn ang="0">
                    <a:pos x="91" y="839"/>
                  </a:cxn>
                  <a:cxn ang="0">
                    <a:pos x="58" y="834"/>
                  </a:cxn>
                  <a:cxn ang="0">
                    <a:pos x="27" y="824"/>
                  </a:cxn>
                  <a:cxn ang="0">
                    <a:pos x="14" y="735"/>
                  </a:cxn>
                  <a:cxn ang="0">
                    <a:pos x="6" y="647"/>
                  </a:cxn>
                  <a:cxn ang="0">
                    <a:pos x="0" y="560"/>
                  </a:cxn>
                  <a:cxn ang="0">
                    <a:pos x="0" y="472"/>
                  </a:cxn>
                  <a:cxn ang="0">
                    <a:pos x="3" y="384"/>
                  </a:cxn>
                  <a:cxn ang="0">
                    <a:pos x="8" y="296"/>
                  </a:cxn>
                  <a:cxn ang="0">
                    <a:pos x="19" y="205"/>
                  </a:cxn>
                  <a:cxn ang="0">
                    <a:pos x="31" y="110"/>
                  </a:cxn>
                </a:cxnLst>
                <a:rect l="0" t="0" r="r" b="b"/>
                <a:pathLst>
                  <a:path w="683" h="849">
                    <a:moveTo>
                      <a:pt x="31" y="110"/>
                    </a:moveTo>
                    <a:lnTo>
                      <a:pt x="69" y="100"/>
                    </a:lnTo>
                    <a:lnTo>
                      <a:pt x="107" y="90"/>
                    </a:lnTo>
                    <a:lnTo>
                      <a:pt x="148" y="79"/>
                    </a:lnTo>
                    <a:lnTo>
                      <a:pt x="188" y="70"/>
                    </a:lnTo>
                    <a:lnTo>
                      <a:pt x="229" y="61"/>
                    </a:lnTo>
                    <a:lnTo>
                      <a:pt x="271" y="52"/>
                    </a:lnTo>
                    <a:lnTo>
                      <a:pt x="312" y="44"/>
                    </a:lnTo>
                    <a:lnTo>
                      <a:pt x="355" y="36"/>
                    </a:lnTo>
                    <a:lnTo>
                      <a:pt x="398" y="29"/>
                    </a:lnTo>
                    <a:lnTo>
                      <a:pt x="440" y="23"/>
                    </a:lnTo>
                    <a:lnTo>
                      <a:pt x="482" y="17"/>
                    </a:lnTo>
                    <a:lnTo>
                      <a:pt x="523" y="11"/>
                    </a:lnTo>
                    <a:lnTo>
                      <a:pt x="565" y="8"/>
                    </a:lnTo>
                    <a:lnTo>
                      <a:pt x="605" y="4"/>
                    </a:lnTo>
                    <a:lnTo>
                      <a:pt x="645" y="2"/>
                    </a:lnTo>
                    <a:lnTo>
                      <a:pt x="683" y="0"/>
                    </a:lnTo>
                    <a:lnTo>
                      <a:pt x="673" y="203"/>
                    </a:lnTo>
                    <a:lnTo>
                      <a:pt x="663" y="398"/>
                    </a:lnTo>
                    <a:lnTo>
                      <a:pt x="658" y="595"/>
                    </a:lnTo>
                    <a:lnTo>
                      <a:pt x="663" y="798"/>
                    </a:lnTo>
                    <a:lnTo>
                      <a:pt x="634" y="805"/>
                    </a:lnTo>
                    <a:lnTo>
                      <a:pt x="600" y="813"/>
                    </a:lnTo>
                    <a:lnTo>
                      <a:pt x="563" y="820"/>
                    </a:lnTo>
                    <a:lnTo>
                      <a:pt x="524" y="826"/>
                    </a:lnTo>
                    <a:lnTo>
                      <a:pt x="482" y="831"/>
                    </a:lnTo>
                    <a:lnTo>
                      <a:pt x="438" y="837"/>
                    </a:lnTo>
                    <a:lnTo>
                      <a:pt x="393" y="842"/>
                    </a:lnTo>
                    <a:lnTo>
                      <a:pt x="348" y="845"/>
                    </a:lnTo>
                    <a:lnTo>
                      <a:pt x="302" y="847"/>
                    </a:lnTo>
                    <a:lnTo>
                      <a:pt x="257" y="849"/>
                    </a:lnTo>
                    <a:lnTo>
                      <a:pt x="212" y="849"/>
                    </a:lnTo>
                    <a:lnTo>
                      <a:pt x="170" y="847"/>
                    </a:lnTo>
                    <a:lnTo>
                      <a:pt x="129" y="845"/>
                    </a:lnTo>
                    <a:lnTo>
                      <a:pt x="91" y="839"/>
                    </a:lnTo>
                    <a:lnTo>
                      <a:pt x="58" y="834"/>
                    </a:lnTo>
                    <a:lnTo>
                      <a:pt x="27" y="824"/>
                    </a:lnTo>
                    <a:lnTo>
                      <a:pt x="14" y="735"/>
                    </a:lnTo>
                    <a:lnTo>
                      <a:pt x="6" y="647"/>
                    </a:lnTo>
                    <a:lnTo>
                      <a:pt x="0" y="560"/>
                    </a:lnTo>
                    <a:lnTo>
                      <a:pt x="0" y="472"/>
                    </a:lnTo>
                    <a:lnTo>
                      <a:pt x="3" y="384"/>
                    </a:lnTo>
                    <a:lnTo>
                      <a:pt x="8" y="296"/>
                    </a:lnTo>
                    <a:lnTo>
                      <a:pt x="19" y="205"/>
                    </a:lnTo>
                    <a:lnTo>
                      <a:pt x="31" y="110"/>
                    </a:lnTo>
                    <a:close/>
                  </a:path>
                </a:pathLst>
              </a:custGeom>
              <a:solidFill>
                <a:srgbClr val="C4A8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650" name="Freeform 562"/>
              <p:cNvSpPr>
                <a:spLocks/>
              </p:cNvSpPr>
              <p:nvPr/>
            </p:nvSpPr>
            <p:spPr bwMode="auto">
              <a:xfrm>
                <a:off x="4671" y="3347"/>
                <a:ext cx="332" cy="406"/>
              </a:xfrm>
              <a:custGeom>
                <a:avLst/>
                <a:gdLst/>
                <a:ahLst/>
                <a:cxnLst>
                  <a:cxn ang="0">
                    <a:pos x="31" y="110"/>
                  </a:cxn>
                  <a:cxn ang="0">
                    <a:pos x="67" y="99"/>
                  </a:cxn>
                  <a:cxn ang="0">
                    <a:pos x="105" y="89"/>
                  </a:cxn>
                  <a:cxn ang="0">
                    <a:pos x="143" y="80"/>
                  </a:cxn>
                  <a:cxn ang="0">
                    <a:pos x="182" y="69"/>
                  </a:cxn>
                  <a:cxn ang="0">
                    <a:pos x="223" y="60"/>
                  </a:cxn>
                  <a:cxn ang="0">
                    <a:pos x="263" y="52"/>
                  </a:cxn>
                  <a:cxn ang="0">
                    <a:pos x="304" y="44"/>
                  </a:cxn>
                  <a:cxn ang="0">
                    <a:pos x="346" y="36"/>
                  </a:cxn>
                  <a:cxn ang="0">
                    <a:pos x="387" y="29"/>
                  </a:cxn>
                  <a:cxn ang="0">
                    <a:pos x="429" y="23"/>
                  </a:cxn>
                  <a:cxn ang="0">
                    <a:pos x="469" y="17"/>
                  </a:cxn>
                  <a:cxn ang="0">
                    <a:pos x="511" y="12"/>
                  </a:cxn>
                  <a:cxn ang="0">
                    <a:pos x="550" y="8"/>
                  </a:cxn>
                  <a:cxn ang="0">
                    <a:pos x="590" y="5"/>
                  </a:cxn>
                  <a:cxn ang="0">
                    <a:pos x="628" y="2"/>
                  </a:cxn>
                  <a:cxn ang="0">
                    <a:pos x="665" y="0"/>
                  </a:cxn>
                  <a:cxn ang="0">
                    <a:pos x="659" y="98"/>
                  </a:cxn>
                  <a:cxn ang="0">
                    <a:pos x="653" y="192"/>
                  </a:cxn>
                  <a:cxn ang="0">
                    <a:pos x="648" y="286"/>
                  </a:cxn>
                  <a:cxn ang="0">
                    <a:pos x="643" y="378"/>
                  </a:cxn>
                  <a:cxn ang="0">
                    <a:pos x="640" y="471"/>
                  </a:cxn>
                  <a:cxn ang="0">
                    <a:pos x="637" y="564"/>
                  </a:cxn>
                  <a:cxn ang="0">
                    <a:pos x="637" y="659"/>
                  </a:cxn>
                  <a:cxn ang="0">
                    <a:pos x="641" y="757"/>
                  </a:cxn>
                  <a:cxn ang="0">
                    <a:pos x="613" y="764"/>
                  </a:cxn>
                  <a:cxn ang="0">
                    <a:pos x="581" y="771"/>
                  </a:cxn>
                  <a:cxn ang="0">
                    <a:pos x="545" y="778"/>
                  </a:cxn>
                  <a:cxn ang="0">
                    <a:pos x="507" y="784"/>
                  </a:cxn>
                  <a:cxn ang="0">
                    <a:pos x="467" y="791"/>
                  </a:cxn>
                  <a:cxn ang="0">
                    <a:pos x="424" y="797"/>
                  </a:cxn>
                  <a:cxn ang="0">
                    <a:pos x="380" y="802"/>
                  </a:cxn>
                  <a:cxn ang="0">
                    <a:pos x="337" y="806"/>
                  </a:cxn>
                  <a:cxn ang="0">
                    <a:pos x="293" y="810"/>
                  </a:cxn>
                  <a:cxn ang="0">
                    <a:pos x="249" y="812"/>
                  </a:cxn>
                  <a:cxn ang="0">
                    <a:pos x="207" y="812"/>
                  </a:cxn>
                  <a:cxn ang="0">
                    <a:pos x="165" y="812"/>
                  </a:cxn>
                  <a:cxn ang="0">
                    <a:pos x="126" y="809"/>
                  </a:cxn>
                  <a:cxn ang="0">
                    <a:pos x="89" y="805"/>
                  </a:cxn>
                  <a:cxn ang="0">
                    <a:pos x="57" y="798"/>
                  </a:cxn>
                  <a:cxn ang="0">
                    <a:pos x="27" y="790"/>
                  </a:cxn>
                  <a:cxn ang="0">
                    <a:pos x="14" y="705"/>
                  </a:cxn>
                  <a:cxn ang="0">
                    <a:pos x="6" y="621"/>
                  </a:cxn>
                  <a:cxn ang="0">
                    <a:pos x="2" y="538"/>
                  </a:cxn>
                  <a:cxn ang="0">
                    <a:pos x="0" y="455"/>
                  </a:cxn>
                  <a:cxn ang="0">
                    <a:pos x="4" y="371"/>
                  </a:cxn>
                  <a:cxn ang="0">
                    <a:pos x="10" y="287"/>
                  </a:cxn>
                  <a:cxn ang="0">
                    <a:pos x="19" y="199"/>
                  </a:cxn>
                  <a:cxn ang="0">
                    <a:pos x="31" y="110"/>
                  </a:cxn>
                </a:cxnLst>
                <a:rect l="0" t="0" r="r" b="b"/>
                <a:pathLst>
                  <a:path w="665" h="812">
                    <a:moveTo>
                      <a:pt x="31" y="110"/>
                    </a:moveTo>
                    <a:lnTo>
                      <a:pt x="67" y="99"/>
                    </a:lnTo>
                    <a:lnTo>
                      <a:pt x="105" y="89"/>
                    </a:lnTo>
                    <a:lnTo>
                      <a:pt x="143" y="80"/>
                    </a:lnTo>
                    <a:lnTo>
                      <a:pt x="182" y="69"/>
                    </a:lnTo>
                    <a:lnTo>
                      <a:pt x="223" y="60"/>
                    </a:lnTo>
                    <a:lnTo>
                      <a:pt x="263" y="52"/>
                    </a:lnTo>
                    <a:lnTo>
                      <a:pt x="304" y="44"/>
                    </a:lnTo>
                    <a:lnTo>
                      <a:pt x="346" y="36"/>
                    </a:lnTo>
                    <a:lnTo>
                      <a:pt x="387" y="29"/>
                    </a:lnTo>
                    <a:lnTo>
                      <a:pt x="429" y="23"/>
                    </a:lnTo>
                    <a:lnTo>
                      <a:pt x="469" y="17"/>
                    </a:lnTo>
                    <a:lnTo>
                      <a:pt x="511" y="12"/>
                    </a:lnTo>
                    <a:lnTo>
                      <a:pt x="550" y="8"/>
                    </a:lnTo>
                    <a:lnTo>
                      <a:pt x="590" y="5"/>
                    </a:lnTo>
                    <a:lnTo>
                      <a:pt x="628" y="2"/>
                    </a:lnTo>
                    <a:lnTo>
                      <a:pt x="665" y="0"/>
                    </a:lnTo>
                    <a:lnTo>
                      <a:pt x="659" y="98"/>
                    </a:lnTo>
                    <a:lnTo>
                      <a:pt x="653" y="192"/>
                    </a:lnTo>
                    <a:lnTo>
                      <a:pt x="648" y="286"/>
                    </a:lnTo>
                    <a:lnTo>
                      <a:pt x="643" y="378"/>
                    </a:lnTo>
                    <a:lnTo>
                      <a:pt x="640" y="471"/>
                    </a:lnTo>
                    <a:lnTo>
                      <a:pt x="637" y="564"/>
                    </a:lnTo>
                    <a:lnTo>
                      <a:pt x="637" y="659"/>
                    </a:lnTo>
                    <a:lnTo>
                      <a:pt x="641" y="757"/>
                    </a:lnTo>
                    <a:lnTo>
                      <a:pt x="613" y="764"/>
                    </a:lnTo>
                    <a:lnTo>
                      <a:pt x="581" y="771"/>
                    </a:lnTo>
                    <a:lnTo>
                      <a:pt x="545" y="778"/>
                    </a:lnTo>
                    <a:lnTo>
                      <a:pt x="507" y="784"/>
                    </a:lnTo>
                    <a:lnTo>
                      <a:pt x="467" y="791"/>
                    </a:lnTo>
                    <a:lnTo>
                      <a:pt x="424" y="797"/>
                    </a:lnTo>
                    <a:lnTo>
                      <a:pt x="380" y="802"/>
                    </a:lnTo>
                    <a:lnTo>
                      <a:pt x="337" y="806"/>
                    </a:lnTo>
                    <a:lnTo>
                      <a:pt x="293" y="810"/>
                    </a:lnTo>
                    <a:lnTo>
                      <a:pt x="249" y="812"/>
                    </a:lnTo>
                    <a:lnTo>
                      <a:pt x="207" y="812"/>
                    </a:lnTo>
                    <a:lnTo>
                      <a:pt x="165" y="812"/>
                    </a:lnTo>
                    <a:lnTo>
                      <a:pt x="126" y="809"/>
                    </a:lnTo>
                    <a:lnTo>
                      <a:pt x="89" y="805"/>
                    </a:lnTo>
                    <a:lnTo>
                      <a:pt x="57" y="798"/>
                    </a:lnTo>
                    <a:lnTo>
                      <a:pt x="27" y="790"/>
                    </a:lnTo>
                    <a:lnTo>
                      <a:pt x="14" y="705"/>
                    </a:lnTo>
                    <a:lnTo>
                      <a:pt x="6" y="621"/>
                    </a:lnTo>
                    <a:lnTo>
                      <a:pt x="2" y="538"/>
                    </a:lnTo>
                    <a:lnTo>
                      <a:pt x="0" y="455"/>
                    </a:lnTo>
                    <a:lnTo>
                      <a:pt x="4" y="371"/>
                    </a:lnTo>
                    <a:lnTo>
                      <a:pt x="10" y="287"/>
                    </a:lnTo>
                    <a:lnTo>
                      <a:pt x="19" y="199"/>
                    </a:lnTo>
                    <a:lnTo>
                      <a:pt x="31" y="110"/>
                    </a:lnTo>
                    <a:close/>
                  </a:path>
                </a:pathLst>
              </a:custGeom>
              <a:solidFill>
                <a:srgbClr val="C9AD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651" name="Freeform 563"/>
              <p:cNvSpPr>
                <a:spLocks/>
              </p:cNvSpPr>
              <p:nvPr/>
            </p:nvSpPr>
            <p:spPr bwMode="auto">
              <a:xfrm>
                <a:off x="4672" y="3348"/>
                <a:ext cx="322" cy="387"/>
              </a:xfrm>
              <a:custGeom>
                <a:avLst/>
                <a:gdLst/>
                <a:ahLst/>
                <a:cxnLst>
                  <a:cxn ang="0">
                    <a:pos x="29" y="109"/>
                  </a:cxn>
                  <a:cxn ang="0">
                    <a:pos x="63" y="98"/>
                  </a:cxn>
                  <a:cxn ang="0">
                    <a:pos x="99" y="89"/>
                  </a:cxn>
                  <a:cxn ang="0">
                    <a:pos x="136" y="79"/>
                  </a:cxn>
                  <a:cxn ang="0">
                    <a:pos x="174" y="70"/>
                  </a:cxn>
                  <a:cxn ang="0">
                    <a:pos x="213" y="61"/>
                  </a:cxn>
                  <a:cxn ang="0">
                    <a:pos x="253" y="52"/>
                  </a:cxn>
                  <a:cxn ang="0">
                    <a:pos x="292" y="44"/>
                  </a:cxn>
                  <a:cxn ang="0">
                    <a:pos x="334" y="37"/>
                  </a:cxn>
                  <a:cxn ang="0">
                    <a:pos x="374" y="30"/>
                  </a:cxn>
                  <a:cxn ang="0">
                    <a:pos x="415" y="23"/>
                  </a:cxn>
                  <a:cxn ang="0">
                    <a:pos x="455" y="18"/>
                  </a:cxn>
                  <a:cxn ang="0">
                    <a:pos x="494" y="13"/>
                  </a:cxn>
                  <a:cxn ang="0">
                    <a:pos x="533" y="8"/>
                  </a:cxn>
                  <a:cxn ang="0">
                    <a:pos x="571" y="5"/>
                  </a:cxn>
                  <a:cxn ang="0">
                    <a:pos x="607" y="3"/>
                  </a:cxn>
                  <a:cxn ang="0">
                    <a:pos x="643" y="0"/>
                  </a:cxn>
                  <a:cxn ang="0">
                    <a:pos x="637" y="93"/>
                  </a:cxn>
                  <a:cxn ang="0">
                    <a:pos x="631" y="182"/>
                  </a:cxn>
                  <a:cxn ang="0">
                    <a:pos x="625" y="270"/>
                  </a:cxn>
                  <a:cxn ang="0">
                    <a:pos x="621" y="357"/>
                  </a:cxn>
                  <a:cxn ang="0">
                    <a:pos x="617" y="445"/>
                  </a:cxn>
                  <a:cxn ang="0">
                    <a:pos x="615" y="533"/>
                  </a:cxn>
                  <a:cxn ang="0">
                    <a:pos x="615" y="622"/>
                  </a:cxn>
                  <a:cxn ang="0">
                    <a:pos x="617" y="714"/>
                  </a:cxn>
                  <a:cxn ang="0">
                    <a:pos x="590" y="721"/>
                  </a:cxn>
                  <a:cxn ang="0">
                    <a:pos x="560" y="728"/>
                  </a:cxn>
                  <a:cxn ang="0">
                    <a:pos x="525" y="735"/>
                  </a:cxn>
                  <a:cxn ang="0">
                    <a:pos x="488" y="743"/>
                  </a:cxn>
                  <a:cxn ang="0">
                    <a:pos x="449" y="750"/>
                  </a:cxn>
                  <a:cxn ang="0">
                    <a:pos x="408" y="756"/>
                  </a:cxn>
                  <a:cxn ang="0">
                    <a:pos x="366" y="762"/>
                  </a:cxn>
                  <a:cxn ang="0">
                    <a:pos x="324" y="766"/>
                  </a:cxn>
                  <a:cxn ang="0">
                    <a:pos x="281" y="771"/>
                  </a:cxn>
                  <a:cxn ang="0">
                    <a:pos x="238" y="773"/>
                  </a:cxn>
                  <a:cxn ang="0">
                    <a:pos x="197" y="774"/>
                  </a:cxn>
                  <a:cxn ang="0">
                    <a:pos x="158" y="774"/>
                  </a:cxn>
                  <a:cxn ang="0">
                    <a:pos x="120" y="772"/>
                  </a:cxn>
                  <a:cxn ang="0">
                    <a:pos x="84" y="769"/>
                  </a:cxn>
                  <a:cxn ang="0">
                    <a:pos x="53" y="763"/>
                  </a:cxn>
                  <a:cxn ang="0">
                    <a:pos x="24" y="755"/>
                  </a:cxn>
                  <a:cxn ang="0">
                    <a:pos x="12" y="674"/>
                  </a:cxn>
                  <a:cxn ang="0">
                    <a:pos x="4" y="594"/>
                  </a:cxn>
                  <a:cxn ang="0">
                    <a:pos x="0" y="515"/>
                  </a:cxn>
                  <a:cxn ang="0">
                    <a:pos x="0" y="437"/>
                  </a:cxn>
                  <a:cxn ang="0">
                    <a:pos x="2" y="357"/>
                  </a:cxn>
                  <a:cxn ang="0">
                    <a:pos x="8" y="277"/>
                  </a:cxn>
                  <a:cxn ang="0">
                    <a:pos x="17" y="194"/>
                  </a:cxn>
                  <a:cxn ang="0">
                    <a:pos x="29" y="109"/>
                  </a:cxn>
                </a:cxnLst>
                <a:rect l="0" t="0" r="r" b="b"/>
                <a:pathLst>
                  <a:path w="643" h="774">
                    <a:moveTo>
                      <a:pt x="29" y="109"/>
                    </a:moveTo>
                    <a:lnTo>
                      <a:pt x="63" y="98"/>
                    </a:lnTo>
                    <a:lnTo>
                      <a:pt x="99" y="89"/>
                    </a:lnTo>
                    <a:lnTo>
                      <a:pt x="136" y="79"/>
                    </a:lnTo>
                    <a:lnTo>
                      <a:pt x="174" y="70"/>
                    </a:lnTo>
                    <a:lnTo>
                      <a:pt x="213" y="61"/>
                    </a:lnTo>
                    <a:lnTo>
                      <a:pt x="253" y="52"/>
                    </a:lnTo>
                    <a:lnTo>
                      <a:pt x="292" y="44"/>
                    </a:lnTo>
                    <a:lnTo>
                      <a:pt x="334" y="37"/>
                    </a:lnTo>
                    <a:lnTo>
                      <a:pt x="374" y="30"/>
                    </a:lnTo>
                    <a:lnTo>
                      <a:pt x="415" y="23"/>
                    </a:lnTo>
                    <a:lnTo>
                      <a:pt x="455" y="18"/>
                    </a:lnTo>
                    <a:lnTo>
                      <a:pt x="494" y="13"/>
                    </a:lnTo>
                    <a:lnTo>
                      <a:pt x="533" y="8"/>
                    </a:lnTo>
                    <a:lnTo>
                      <a:pt x="571" y="5"/>
                    </a:lnTo>
                    <a:lnTo>
                      <a:pt x="607" y="3"/>
                    </a:lnTo>
                    <a:lnTo>
                      <a:pt x="643" y="0"/>
                    </a:lnTo>
                    <a:lnTo>
                      <a:pt x="637" y="93"/>
                    </a:lnTo>
                    <a:lnTo>
                      <a:pt x="631" y="182"/>
                    </a:lnTo>
                    <a:lnTo>
                      <a:pt x="625" y="270"/>
                    </a:lnTo>
                    <a:lnTo>
                      <a:pt x="621" y="357"/>
                    </a:lnTo>
                    <a:lnTo>
                      <a:pt x="617" y="445"/>
                    </a:lnTo>
                    <a:lnTo>
                      <a:pt x="615" y="533"/>
                    </a:lnTo>
                    <a:lnTo>
                      <a:pt x="615" y="622"/>
                    </a:lnTo>
                    <a:lnTo>
                      <a:pt x="617" y="714"/>
                    </a:lnTo>
                    <a:lnTo>
                      <a:pt x="590" y="721"/>
                    </a:lnTo>
                    <a:lnTo>
                      <a:pt x="560" y="728"/>
                    </a:lnTo>
                    <a:lnTo>
                      <a:pt x="525" y="735"/>
                    </a:lnTo>
                    <a:lnTo>
                      <a:pt x="488" y="743"/>
                    </a:lnTo>
                    <a:lnTo>
                      <a:pt x="449" y="750"/>
                    </a:lnTo>
                    <a:lnTo>
                      <a:pt x="408" y="756"/>
                    </a:lnTo>
                    <a:lnTo>
                      <a:pt x="366" y="762"/>
                    </a:lnTo>
                    <a:lnTo>
                      <a:pt x="324" y="766"/>
                    </a:lnTo>
                    <a:lnTo>
                      <a:pt x="281" y="771"/>
                    </a:lnTo>
                    <a:lnTo>
                      <a:pt x="238" y="773"/>
                    </a:lnTo>
                    <a:lnTo>
                      <a:pt x="197" y="774"/>
                    </a:lnTo>
                    <a:lnTo>
                      <a:pt x="158" y="774"/>
                    </a:lnTo>
                    <a:lnTo>
                      <a:pt x="120" y="772"/>
                    </a:lnTo>
                    <a:lnTo>
                      <a:pt x="84" y="769"/>
                    </a:lnTo>
                    <a:lnTo>
                      <a:pt x="53" y="763"/>
                    </a:lnTo>
                    <a:lnTo>
                      <a:pt x="24" y="755"/>
                    </a:lnTo>
                    <a:lnTo>
                      <a:pt x="12" y="674"/>
                    </a:lnTo>
                    <a:lnTo>
                      <a:pt x="4" y="594"/>
                    </a:lnTo>
                    <a:lnTo>
                      <a:pt x="0" y="515"/>
                    </a:lnTo>
                    <a:lnTo>
                      <a:pt x="0" y="437"/>
                    </a:lnTo>
                    <a:lnTo>
                      <a:pt x="2" y="357"/>
                    </a:lnTo>
                    <a:lnTo>
                      <a:pt x="8" y="277"/>
                    </a:lnTo>
                    <a:lnTo>
                      <a:pt x="17" y="194"/>
                    </a:lnTo>
                    <a:lnTo>
                      <a:pt x="29" y="109"/>
                    </a:lnTo>
                    <a:close/>
                  </a:path>
                </a:pathLst>
              </a:custGeom>
              <a:solidFill>
                <a:srgbClr val="CCB5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652" name="Freeform 564"/>
              <p:cNvSpPr>
                <a:spLocks/>
              </p:cNvSpPr>
              <p:nvPr/>
            </p:nvSpPr>
            <p:spPr bwMode="auto">
              <a:xfrm>
                <a:off x="4674" y="3349"/>
                <a:ext cx="311" cy="369"/>
              </a:xfrm>
              <a:custGeom>
                <a:avLst/>
                <a:gdLst/>
                <a:ahLst/>
                <a:cxnLst>
                  <a:cxn ang="0">
                    <a:pos x="28" y="107"/>
                  </a:cxn>
                  <a:cxn ang="0">
                    <a:pos x="60" y="96"/>
                  </a:cxn>
                  <a:cxn ang="0">
                    <a:pos x="95" y="87"/>
                  </a:cxn>
                  <a:cxn ang="0">
                    <a:pos x="130" y="78"/>
                  </a:cxn>
                  <a:cxn ang="0">
                    <a:pos x="167" y="69"/>
                  </a:cxn>
                  <a:cxn ang="0">
                    <a:pos x="205" y="60"/>
                  </a:cxn>
                  <a:cxn ang="0">
                    <a:pos x="243" y="52"/>
                  </a:cxn>
                  <a:cxn ang="0">
                    <a:pos x="282" y="43"/>
                  </a:cxn>
                  <a:cxn ang="0">
                    <a:pos x="323" y="35"/>
                  </a:cxn>
                  <a:cxn ang="0">
                    <a:pos x="362" y="29"/>
                  </a:cxn>
                  <a:cxn ang="0">
                    <a:pos x="401" y="23"/>
                  </a:cxn>
                  <a:cxn ang="0">
                    <a:pos x="440" y="17"/>
                  </a:cxn>
                  <a:cxn ang="0">
                    <a:pos x="479" y="12"/>
                  </a:cxn>
                  <a:cxn ang="0">
                    <a:pos x="516" y="8"/>
                  </a:cxn>
                  <a:cxn ang="0">
                    <a:pos x="553" y="4"/>
                  </a:cxn>
                  <a:cxn ang="0">
                    <a:pos x="589" y="2"/>
                  </a:cxn>
                  <a:cxn ang="0">
                    <a:pos x="622" y="0"/>
                  </a:cxn>
                  <a:cxn ang="0">
                    <a:pos x="618" y="87"/>
                  </a:cxn>
                  <a:cxn ang="0">
                    <a:pos x="612" y="171"/>
                  </a:cxn>
                  <a:cxn ang="0">
                    <a:pos x="606" y="254"/>
                  </a:cxn>
                  <a:cxn ang="0">
                    <a:pos x="600" y="336"/>
                  </a:cxn>
                  <a:cxn ang="0">
                    <a:pos x="597" y="418"/>
                  </a:cxn>
                  <a:cxn ang="0">
                    <a:pos x="595" y="500"/>
                  </a:cxn>
                  <a:cxn ang="0">
                    <a:pos x="593" y="584"/>
                  </a:cxn>
                  <a:cxn ang="0">
                    <a:pos x="596" y="671"/>
                  </a:cxn>
                  <a:cxn ang="0">
                    <a:pos x="569" y="678"/>
                  </a:cxn>
                  <a:cxn ang="0">
                    <a:pos x="539" y="685"/>
                  </a:cxn>
                  <a:cxn ang="0">
                    <a:pos x="507" y="693"/>
                  </a:cxn>
                  <a:cxn ang="0">
                    <a:pos x="471" y="700"/>
                  </a:cxn>
                  <a:cxn ang="0">
                    <a:pos x="433" y="708"/>
                  </a:cxn>
                  <a:cxn ang="0">
                    <a:pos x="394" y="715"/>
                  </a:cxn>
                  <a:cxn ang="0">
                    <a:pos x="353" y="721"/>
                  </a:cxn>
                  <a:cxn ang="0">
                    <a:pos x="312" y="726"/>
                  </a:cxn>
                  <a:cxn ang="0">
                    <a:pos x="271" y="731"/>
                  </a:cxn>
                  <a:cxn ang="0">
                    <a:pos x="231" y="735"/>
                  </a:cxn>
                  <a:cxn ang="0">
                    <a:pos x="190" y="737"/>
                  </a:cxn>
                  <a:cxn ang="0">
                    <a:pos x="152" y="737"/>
                  </a:cxn>
                  <a:cxn ang="0">
                    <a:pos x="115" y="736"/>
                  </a:cxn>
                  <a:cxn ang="0">
                    <a:pos x="82" y="732"/>
                  </a:cxn>
                  <a:cxn ang="0">
                    <a:pos x="51" y="728"/>
                  </a:cxn>
                  <a:cxn ang="0">
                    <a:pos x="23" y="720"/>
                  </a:cxn>
                  <a:cxn ang="0">
                    <a:pos x="13" y="642"/>
                  </a:cxn>
                  <a:cxn ang="0">
                    <a:pos x="5" y="568"/>
                  </a:cxn>
                  <a:cxn ang="0">
                    <a:pos x="1" y="493"/>
                  </a:cxn>
                  <a:cxn ang="0">
                    <a:pos x="0" y="418"/>
                  </a:cxn>
                  <a:cxn ang="0">
                    <a:pos x="2" y="343"/>
                  </a:cxn>
                  <a:cxn ang="0">
                    <a:pos x="8" y="266"/>
                  </a:cxn>
                  <a:cxn ang="0">
                    <a:pos x="16" y="187"/>
                  </a:cxn>
                  <a:cxn ang="0">
                    <a:pos x="28" y="107"/>
                  </a:cxn>
                </a:cxnLst>
                <a:rect l="0" t="0" r="r" b="b"/>
                <a:pathLst>
                  <a:path w="622" h="737">
                    <a:moveTo>
                      <a:pt x="28" y="107"/>
                    </a:moveTo>
                    <a:lnTo>
                      <a:pt x="60" y="96"/>
                    </a:lnTo>
                    <a:lnTo>
                      <a:pt x="95" y="87"/>
                    </a:lnTo>
                    <a:lnTo>
                      <a:pt x="130" y="78"/>
                    </a:lnTo>
                    <a:lnTo>
                      <a:pt x="167" y="69"/>
                    </a:lnTo>
                    <a:lnTo>
                      <a:pt x="205" y="60"/>
                    </a:lnTo>
                    <a:lnTo>
                      <a:pt x="243" y="52"/>
                    </a:lnTo>
                    <a:lnTo>
                      <a:pt x="282" y="43"/>
                    </a:lnTo>
                    <a:lnTo>
                      <a:pt x="323" y="35"/>
                    </a:lnTo>
                    <a:lnTo>
                      <a:pt x="362" y="29"/>
                    </a:lnTo>
                    <a:lnTo>
                      <a:pt x="401" y="23"/>
                    </a:lnTo>
                    <a:lnTo>
                      <a:pt x="440" y="17"/>
                    </a:lnTo>
                    <a:lnTo>
                      <a:pt x="479" y="12"/>
                    </a:lnTo>
                    <a:lnTo>
                      <a:pt x="516" y="8"/>
                    </a:lnTo>
                    <a:lnTo>
                      <a:pt x="553" y="4"/>
                    </a:lnTo>
                    <a:lnTo>
                      <a:pt x="589" y="2"/>
                    </a:lnTo>
                    <a:lnTo>
                      <a:pt x="622" y="0"/>
                    </a:lnTo>
                    <a:lnTo>
                      <a:pt x="618" y="87"/>
                    </a:lnTo>
                    <a:lnTo>
                      <a:pt x="612" y="171"/>
                    </a:lnTo>
                    <a:lnTo>
                      <a:pt x="606" y="254"/>
                    </a:lnTo>
                    <a:lnTo>
                      <a:pt x="600" y="336"/>
                    </a:lnTo>
                    <a:lnTo>
                      <a:pt x="597" y="418"/>
                    </a:lnTo>
                    <a:lnTo>
                      <a:pt x="595" y="500"/>
                    </a:lnTo>
                    <a:lnTo>
                      <a:pt x="593" y="584"/>
                    </a:lnTo>
                    <a:lnTo>
                      <a:pt x="596" y="671"/>
                    </a:lnTo>
                    <a:lnTo>
                      <a:pt x="569" y="678"/>
                    </a:lnTo>
                    <a:lnTo>
                      <a:pt x="539" y="685"/>
                    </a:lnTo>
                    <a:lnTo>
                      <a:pt x="507" y="693"/>
                    </a:lnTo>
                    <a:lnTo>
                      <a:pt x="471" y="700"/>
                    </a:lnTo>
                    <a:lnTo>
                      <a:pt x="433" y="708"/>
                    </a:lnTo>
                    <a:lnTo>
                      <a:pt x="394" y="715"/>
                    </a:lnTo>
                    <a:lnTo>
                      <a:pt x="353" y="721"/>
                    </a:lnTo>
                    <a:lnTo>
                      <a:pt x="312" y="726"/>
                    </a:lnTo>
                    <a:lnTo>
                      <a:pt x="271" y="731"/>
                    </a:lnTo>
                    <a:lnTo>
                      <a:pt x="231" y="735"/>
                    </a:lnTo>
                    <a:lnTo>
                      <a:pt x="190" y="737"/>
                    </a:lnTo>
                    <a:lnTo>
                      <a:pt x="152" y="737"/>
                    </a:lnTo>
                    <a:lnTo>
                      <a:pt x="115" y="736"/>
                    </a:lnTo>
                    <a:lnTo>
                      <a:pt x="82" y="732"/>
                    </a:lnTo>
                    <a:lnTo>
                      <a:pt x="51" y="728"/>
                    </a:lnTo>
                    <a:lnTo>
                      <a:pt x="23" y="720"/>
                    </a:lnTo>
                    <a:lnTo>
                      <a:pt x="13" y="642"/>
                    </a:lnTo>
                    <a:lnTo>
                      <a:pt x="5" y="568"/>
                    </a:lnTo>
                    <a:lnTo>
                      <a:pt x="1" y="493"/>
                    </a:lnTo>
                    <a:lnTo>
                      <a:pt x="0" y="418"/>
                    </a:lnTo>
                    <a:lnTo>
                      <a:pt x="2" y="343"/>
                    </a:lnTo>
                    <a:lnTo>
                      <a:pt x="8" y="266"/>
                    </a:lnTo>
                    <a:lnTo>
                      <a:pt x="16" y="187"/>
                    </a:lnTo>
                    <a:lnTo>
                      <a:pt x="28" y="107"/>
                    </a:lnTo>
                    <a:close/>
                  </a:path>
                </a:pathLst>
              </a:custGeom>
              <a:solidFill>
                <a:srgbClr val="D1BA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653" name="Freeform 565"/>
              <p:cNvSpPr>
                <a:spLocks/>
              </p:cNvSpPr>
              <p:nvPr/>
            </p:nvSpPr>
            <p:spPr bwMode="auto">
              <a:xfrm>
                <a:off x="4675" y="3351"/>
                <a:ext cx="300" cy="350"/>
              </a:xfrm>
              <a:custGeom>
                <a:avLst/>
                <a:gdLst/>
                <a:ahLst/>
                <a:cxnLst>
                  <a:cxn ang="0">
                    <a:pos x="27" y="106"/>
                  </a:cxn>
                  <a:cxn ang="0">
                    <a:pos x="58" y="97"/>
                  </a:cxn>
                  <a:cxn ang="0">
                    <a:pos x="90" y="88"/>
                  </a:cxn>
                  <a:cxn ang="0">
                    <a:pos x="125" y="78"/>
                  </a:cxn>
                  <a:cxn ang="0">
                    <a:pos x="161" y="69"/>
                  </a:cxn>
                  <a:cxn ang="0">
                    <a:pos x="197" y="60"/>
                  </a:cxn>
                  <a:cxn ang="0">
                    <a:pos x="235" y="52"/>
                  </a:cxn>
                  <a:cxn ang="0">
                    <a:pos x="273" y="44"/>
                  </a:cxn>
                  <a:cxn ang="0">
                    <a:pos x="311" y="36"/>
                  </a:cxn>
                  <a:cxn ang="0">
                    <a:pos x="351" y="29"/>
                  </a:cxn>
                  <a:cxn ang="0">
                    <a:pos x="389" y="23"/>
                  </a:cxn>
                  <a:cxn ang="0">
                    <a:pos x="427" y="17"/>
                  </a:cxn>
                  <a:cxn ang="0">
                    <a:pos x="465" y="12"/>
                  </a:cxn>
                  <a:cxn ang="0">
                    <a:pos x="500" y="8"/>
                  </a:cxn>
                  <a:cxn ang="0">
                    <a:pos x="536" y="5"/>
                  </a:cxn>
                  <a:cxn ang="0">
                    <a:pos x="569" y="1"/>
                  </a:cxn>
                  <a:cxn ang="0">
                    <a:pos x="602" y="0"/>
                  </a:cxn>
                  <a:cxn ang="0">
                    <a:pos x="597" y="82"/>
                  </a:cxn>
                  <a:cxn ang="0">
                    <a:pos x="591" y="161"/>
                  </a:cxn>
                  <a:cxn ang="0">
                    <a:pos x="586" y="238"/>
                  </a:cxn>
                  <a:cxn ang="0">
                    <a:pos x="580" y="314"/>
                  </a:cxn>
                  <a:cxn ang="0">
                    <a:pos x="576" y="392"/>
                  </a:cxn>
                  <a:cxn ang="0">
                    <a:pos x="574" y="469"/>
                  </a:cxn>
                  <a:cxn ang="0">
                    <a:pos x="573" y="548"/>
                  </a:cxn>
                  <a:cxn ang="0">
                    <a:pos x="575" y="630"/>
                  </a:cxn>
                  <a:cxn ang="0">
                    <a:pos x="550" y="637"/>
                  </a:cxn>
                  <a:cxn ang="0">
                    <a:pos x="521" y="644"/>
                  </a:cxn>
                  <a:cxn ang="0">
                    <a:pos x="489" y="652"/>
                  </a:cxn>
                  <a:cxn ang="0">
                    <a:pos x="454" y="659"/>
                  </a:cxn>
                  <a:cxn ang="0">
                    <a:pos x="417" y="667"/>
                  </a:cxn>
                  <a:cxn ang="0">
                    <a:pos x="379" y="674"/>
                  </a:cxn>
                  <a:cxn ang="0">
                    <a:pos x="340" y="681"/>
                  </a:cxn>
                  <a:cxn ang="0">
                    <a:pos x="301" y="686"/>
                  </a:cxn>
                  <a:cxn ang="0">
                    <a:pos x="261" y="692"/>
                  </a:cxn>
                  <a:cxn ang="0">
                    <a:pos x="222" y="697"/>
                  </a:cxn>
                  <a:cxn ang="0">
                    <a:pos x="184" y="699"/>
                  </a:cxn>
                  <a:cxn ang="0">
                    <a:pos x="147" y="700"/>
                  </a:cxn>
                  <a:cxn ang="0">
                    <a:pos x="111" y="700"/>
                  </a:cxn>
                  <a:cxn ang="0">
                    <a:pos x="79" y="697"/>
                  </a:cxn>
                  <a:cxn ang="0">
                    <a:pos x="50" y="692"/>
                  </a:cxn>
                  <a:cxn ang="0">
                    <a:pos x="23" y="685"/>
                  </a:cxn>
                  <a:cxn ang="0">
                    <a:pos x="13" y="613"/>
                  </a:cxn>
                  <a:cxn ang="0">
                    <a:pos x="5" y="541"/>
                  </a:cxn>
                  <a:cxn ang="0">
                    <a:pos x="2" y="471"/>
                  </a:cxn>
                  <a:cxn ang="0">
                    <a:pos x="0" y="400"/>
                  </a:cxn>
                  <a:cxn ang="0">
                    <a:pos x="3" y="328"/>
                  </a:cxn>
                  <a:cxn ang="0">
                    <a:pos x="8" y="257"/>
                  </a:cxn>
                  <a:cxn ang="0">
                    <a:pos x="17" y="182"/>
                  </a:cxn>
                  <a:cxn ang="0">
                    <a:pos x="27" y="106"/>
                  </a:cxn>
                </a:cxnLst>
                <a:rect l="0" t="0" r="r" b="b"/>
                <a:pathLst>
                  <a:path w="602" h="700">
                    <a:moveTo>
                      <a:pt x="27" y="106"/>
                    </a:moveTo>
                    <a:lnTo>
                      <a:pt x="58" y="97"/>
                    </a:lnTo>
                    <a:lnTo>
                      <a:pt x="90" y="88"/>
                    </a:lnTo>
                    <a:lnTo>
                      <a:pt x="125" y="78"/>
                    </a:lnTo>
                    <a:lnTo>
                      <a:pt x="161" y="69"/>
                    </a:lnTo>
                    <a:lnTo>
                      <a:pt x="197" y="60"/>
                    </a:lnTo>
                    <a:lnTo>
                      <a:pt x="235" y="52"/>
                    </a:lnTo>
                    <a:lnTo>
                      <a:pt x="273" y="44"/>
                    </a:lnTo>
                    <a:lnTo>
                      <a:pt x="311" y="36"/>
                    </a:lnTo>
                    <a:lnTo>
                      <a:pt x="351" y="29"/>
                    </a:lnTo>
                    <a:lnTo>
                      <a:pt x="389" y="23"/>
                    </a:lnTo>
                    <a:lnTo>
                      <a:pt x="427" y="17"/>
                    </a:lnTo>
                    <a:lnTo>
                      <a:pt x="465" y="12"/>
                    </a:lnTo>
                    <a:lnTo>
                      <a:pt x="500" y="8"/>
                    </a:lnTo>
                    <a:lnTo>
                      <a:pt x="536" y="5"/>
                    </a:lnTo>
                    <a:lnTo>
                      <a:pt x="569" y="1"/>
                    </a:lnTo>
                    <a:lnTo>
                      <a:pt x="602" y="0"/>
                    </a:lnTo>
                    <a:lnTo>
                      <a:pt x="597" y="82"/>
                    </a:lnTo>
                    <a:lnTo>
                      <a:pt x="591" y="161"/>
                    </a:lnTo>
                    <a:lnTo>
                      <a:pt x="586" y="238"/>
                    </a:lnTo>
                    <a:lnTo>
                      <a:pt x="580" y="314"/>
                    </a:lnTo>
                    <a:lnTo>
                      <a:pt x="576" y="392"/>
                    </a:lnTo>
                    <a:lnTo>
                      <a:pt x="574" y="469"/>
                    </a:lnTo>
                    <a:lnTo>
                      <a:pt x="573" y="548"/>
                    </a:lnTo>
                    <a:lnTo>
                      <a:pt x="575" y="630"/>
                    </a:lnTo>
                    <a:lnTo>
                      <a:pt x="550" y="637"/>
                    </a:lnTo>
                    <a:lnTo>
                      <a:pt x="521" y="644"/>
                    </a:lnTo>
                    <a:lnTo>
                      <a:pt x="489" y="652"/>
                    </a:lnTo>
                    <a:lnTo>
                      <a:pt x="454" y="659"/>
                    </a:lnTo>
                    <a:lnTo>
                      <a:pt x="417" y="667"/>
                    </a:lnTo>
                    <a:lnTo>
                      <a:pt x="379" y="674"/>
                    </a:lnTo>
                    <a:lnTo>
                      <a:pt x="340" y="681"/>
                    </a:lnTo>
                    <a:lnTo>
                      <a:pt x="301" y="686"/>
                    </a:lnTo>
                    <a:lnTo>
                      <a:pt x="261" y="692"/>
                    </a:lnTo>
                    <a:lnTo>
                      <a:pt x="222" y="697"/>
                    </a:lnTo>
                    <a:lnTo>
                      <a:pt x="184" y="699"/>
                    </a:lnTo>
                    <a:lnTo>
                      <a:pt x="147" y="700"/>
                    </a:lnTo>
                    <a:lnTo>
                      <a:pt x="111" y="700"/>
                    </a:lnTo>
                    <a:lnTo>
                      <a:pt x="79" y="697"/>
                    </a:lnTo>
                    <a:lnTo>
                      <a:pt x="50" y="692"/>
                    </a:lnTo>
                    <a:lnTo>
                      <a:pt x="23" y="685"/>
                    </a:lnTo>
                    <a:lnTo>
                      <a:pt x="13" y="613"/>
                    </a:lnTo>
                    <a:lnTo>
                      <a:pt x="5" y="541"/>
                    </a:lnTo>
                    <a:lnTo>
                      <a:pt x="2" y="471"/>
                    </a:lnTo>
                    <a:lnTo>
                      <a:pt x="0" y="400"/>
                    </a:lnTo>
                    <a:lnTo>
                      <a:pt x="3" y="328"/>
                    </a:lnTo>
                    <a:lnTo>
                      <a:pt x="8" y="257"/>
                    </a:lnTo>
                    <a:lnTo>
                      <a:pt x="17" y="182"/>
                    </a:lnTo>
                    <a:lnTo>
                      <a:pt x="27" y="106"/>
                    </a:lnTo>
                    <a:close/>
                  </a:path>
                </a:pathLst>
              </a:custGeom>
              <a:solidFill>
                <a:srgbClr val="D3BC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654" name="Freeform 566"/>
              <p:cNvSpPr>
                <a:spLocks/>
              </p:cNvSpPr>
              <p:nvPr/>
            </p:nvSpPr>
            <p:spPr bwMode="auto">
              <a:xfrm>
                <a:off x="4676" y="3352"/>
                <a:ext cx="290" cy="331"/>
              </a:xfrm>
              <a:custGeom>
                <a:avLst/>
                <a:gdLst/>
                <a:ahLst/>
                <a:cxnLst>
                  <a:cxn ang="0">
                    <a:pos x="25" y="105"/>
                  </a:cxn>
                  <a:cxn ang="0">
                    <a:pos x="54" y="96"/>
                  </a:cxn>
                  <a:cxn ang="0">
                    <a:pos x="85" y="87"/>
                  </a:cxn>
                  <a:cxn ang="0">
                    <a:pos x="118" y="78"/>
                  </a:cxn>
                  <a:cxn ang="0">
                    <a:pos x="153" y="68"/>
                  </a:cxn>
                  <a:cxn ang="0">
                    <a:pos x="189" y="60"/>
                  </a:cxn>
                  <a:cxn ang="0">
                    <a:pos x="226" y="52"/>
                  </a:cxn>
                  <a:cxn ang="0">
                    <a:pos x="262" y="44"/>
                  </a:cxn>
                  <a:cxn ang="0">
                    <a:pos x="300" y="36"/>
                  </a:cxn>
                  <a:cxn ang="0">
                    <a:pos x="338" y="29"/>
                  </a:cxn>
                  <a:cxn ang="0">
                    <a:pos x="375" y="23"/>
                  </a:cxn>
                  <a:cxn ang="0">
                    <a:pos x="413" y="18"/>
                  </a:cxn>
                  <a:cxn ang="0">
                    <a:pos x="449" y="12"/>
                  </a:cxn>
                  <a:cxn ang="0">
                    <a:pos x="485" y="8"/>
                  </a:cxn>
                  <a:cxn ang="0">
                    <a:pos x="518" y="5"/>
                  </a:cxn>
                  <a:cxn ang="0">
                    <a:pos x="550" y="1"/>
                  </a:cxn>
                  <a:cxn ang="0">
                    <a:pos x="580" y="0"/>
                  </a:cxn>
                  <a:cxn ang="0">
                    <a:pos x="576" y="78"/>
                  </a:cxn>
                  <a:cxn ang="0">
                    <a:pos x="570" y="152"/>
                  </a:cxn>
                  <a:cxn ang="0">
                    <a:pos x="564" y="224"/>
                  </a:cxn>
                  <a:cxn ang="0">
                    <a:pos x="558" y="294"/>
                  </a:cxn>
                  <a:cxn ang="0">
                    <a:pos x="554" y="365"/>
                  </a:cxn>
                  <a:cxn ang="0">
                    <a:pos x="551" y="437"/>
                  </a:cxn>
                  <a:cxn ang="0">
                    <a:pos x="550" y="511"/>
                  </a:cxn>
                  <a:cxn ang="0">
                    <a:pos x="553" y="588"/>
                  </a:cxn>
                  <a:cxn ang="0">
                    <a:pos x="528" y="595"/>
                  </a:cxn>
                  <a:cxn ang="0">
                    <a:pos x="500" y="602"/>
                  </a:cxn>
                  <a:cxn ang="0">
                    <a:pos x="469" y="610"/>
                  </a:cxn>
                  <a:cxn ang="0">
                    <a:pos x="435" y="618"/>
                  </a:cxn>
                  <a:cxn ang="0">
                    <a:pos x="401" y="626"/>
                  </a:cxn>
                  <a:cxn ang="0">
                    <a:pos x="364" y="633"/>
                  </a:cxn>
                  <a:cxn ang="0">
                    <a:pos x="326" y="641"/>
                  </a:cxn>
                  <a:cxn ang="0">
                    <a:pos x="288" y="648"/>
                  </a:cxn>
                  <a:cxn ang="0">
                    <a:pos x="250" y="653"/>
                  </a:cxn>
                  <a:cxn ang="0">
                    <a:pos x="212" y="658"/>
                  </a:cxn>
                  <a:cxn ang="0">
                    <a:pos x="175" y="661"/>
                  </a:cxn>
                  <a:cxn ang="0">
                    <a:pos x="139" y="664"/>
                  </a:cxn>
                  <a:cxn ang="0">
                    <a:pos x="106" y="664"/>
                  </a:cxn>
                  <a:cxn ang="0">
                    <a:pos x="75" y="661"/>
                  </a:cxn>
                  <a:cxn ang="0">
                    <a:pos x="47" y="658"/>
                  </a:cxn>
                  <a:cxn ang="0">
                    <a:pos x="22" y="651"/>
                  </a:cxn>
                  <a:cxn ang="0">
                    <a:pos x="11" y="582"/>
                  </a:cxn>
                  <a:cxn ang="0">
                    <a:pos x="4" y="515"/>
                  </a:cxn>
                  <a:cxn ang="0">
                    <a:pos x="1" y="448"/>
                  </a:cxn>
                  <a:cxn ang="0">
                    <a:pos x="0" y="382"/>
                  </a:cxn>
                  <a:cxn ang="0">
                    <a:pos x="2" y="315"/>
                  </a:cxn>
                  <a:cxn ang="0">
                    <a:pos x="7" y="247"/>
                  </a:cxn>
                  <a:cxn ang="0">
                    <a:pos x="15" y="178"/>
                  </a:cxn>
                  <a:cxn ang="0">
                    <a:pos x="25" y="105"/>
                  </a:cxn>
                </a:cxnLst>
                <a:rect l="0" t="0" r="r" b="b"/>
                <a:pathLst>
                  <a:path w="580" h="664">
                    <a:moveTo>
                      <a:pt x="25" y="105"/>
                    </a:moveTo>
                    <a:lnTo>
                      <a:pt x="54" y="96"/>
                    </a:lnTo>
                    <a:lnTo>
                      <a:pt x="85" y="87"/>
                    </a:lnTo>
                    <a:lnTo>
                      <a:pt x="118" y="78"/>
                    </a:lnTo>
                    <a:lnTo>
                      <a:pt x="153" y="68"/>
                    </a:lnTo>
                    <a:lnTo>
                      <a:pt x="189" y="60"/>
                    </a:lnTo>
                    <a:lnTo>
                      <a:pt x="226" y="52"/>
                    </a:lnTo>
                    <a:lnTo>
                      <a:pt x="262" y="44"/>
                    </a:lnTo>
                    <a:lnTo>
                      <a:pt x="300" y="36"/>
                    </a:lnTo>
                    <a:lnTo>
                      <a:pt x="338" y="29"/>
                    </a:lnTo>
                    <a:lnTo>
                      <a:pt x="375" y="23"/>
                    </a:lnTo>
                    <a:lnTo>
                      <a:pt x="413" y="18"/>
                    </a:lnTo>
                    <a:lnTo>
                      <a:pt x="449" y="12"/>
                    </a:lnTo>
                    <a:lnTo>
                      <a:pt x="485" y="8"/>
                    </a:lnTo>
                    <a:lnTo>
                      <a:pt x="518" y="5"/>
                    </a:lnTo>
                    <a:lnTo>
                      <a:pt x="550" y="1"/>
                    </a:lnTo>
                    <a:lnTo>
                      <a:pt x="580" y="0"/>
                    </a:lnTo>
                    <a:lnTo>
                      <a:pt x="576" y="78"/>
                    </a:lnTo>
                    <a:lnTo>
                      <a:pt x="570" y="152"/>
                    </a:lnTo>
                    <a:lnTo>
                      <a:pt x="564" y="224"/>
                    </a:lnTo>
                    <a:lnTo>
                      <a:pt x="558" y="294"/>
                    </a:lnTo>
                    <a:lnTo>
                      <a:pt x="554" y="365"/>
                    </a:lnTo>
                    <a:lnTo>
                      <a:pt x="551" y="437"/>
                    </a:lnTo>
                    <a:lnTo>
                      <a:pt x="550" y="511"/>
                    </a:lnTo>
                    <a:lnTo>
                      <a:pt x="553" y="588"/>
                    </a:lnTo>
                    <a:lnTo>
                      <a:pt x="528" y="595"/>
                    </a:lnTo>
                    <a:lnTo>
                      <a:pt x="500" y="602"/>
                    </a:lnTo>
                    <a:lnTo>
                      <a:pt x="469" y="610"/>
                    </a:lnTo>
                    <a:lnTo>
                      <a:pt x="435" y="618"/>
                    </a:lnTo>
                    <a:lnTo>
                      <a:pt x="401" y="626"/>
                    </a:lnTo>
                    <a:lnTo>
                      <a:pt x="364" y="633"/>
                    </a:lnTo>
                    <a:lnTo>
                      <a:pt x="326" y="641"/>
                    </a:lnTo>
                    <a:lnTo>
                      <a:pt x="288" y="648"/>
                    </a:lnTo>
                    <a:lnTo>
                      <a:pt x="250" y="653"/>
                    </a:lnTo>
                    <a:lnTo>
                      <a:pt x="212" y="658"/>
                    </a:lnTo>
                    <a:lnTo>
                      <a:pt x="175" y="661"/>
                    </a:lnTo>
                    <a:lnTo>
                      <a:pt x="139" y="664"/>
                    </a:lnTo>
                    <a:lnTo>
                      <a:pt x="106" y="664"/>
                    </a:lnTo>
                    <a:lnTo>
                      <a:pt x="75" y="661"/>
                    </a:lnTo>
                    <a:lnTo>
                      <a:pt x="47" y="658"/>
                    </a:lnTo>
                    <a:lnTo>
                      <a:pt x="22" y="651"/>
                    </a:lnTo>
                    <a:lnTo>
                      <a:pt x="11" y="582"/>
                    </a:lnTo>
                    <a:lnTo>
                      <a:pt x="4" y="515"/>
                    </a:lnTo>
                    <a:lnTo>
                      <a:pt x="1" y="448"/>
                    </a:lnTo>
                    <a:lnTo>
                      <a:pt x="0" y="382"/>
                    </a:lnTo>
                    <a:lnTo>
                      <a:pt x="2" y="315"/>
                    </a:lnTo>
                    <a:lnTo>
                      <a:pt x="7" y="247"/>
                    </a:lnTo>
                    <a:lnTo>
                      <a:pt x="15" y="178"/>
                    </a:lnTo>
                    <a:lnTo>
                      <a:pt x="25" y="105"/>
                    </a:lnTo>
                    <a:close/>
                  </a:path>
                </a:pathLst>
              </a:custGeom>
              <a:solidFill>
                <a:srgbClr val="D8C1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655" name="Freeform 567"/>
              <p:cNvSpPr>
                <a:spLocks/>
              </p:cNvSpPr>
              <p:nvPr/>
            </p:nvSpPr>
            <p:spPr bwMode="auto">
              <a:xfrm>
                <a:off x="4678" y="3353"/>
                <a:ext cx="279" cy="313"/>
              </a:xfrm>
              <a:custGeom>
                <a:avLst/>
                <a:gdLst/>
                <a:ahLst/>
                <a:cxnLst>
                  <a:cxn ang="0">
                    <a:pos x="22" y="103"/>
                  </a:cxn>
                  <a:cxn ang="0">
                    <a:pos x="50" y="94"/>
                  </a:cxn>
                  <a:cxn ang="0">
                    <a:pos x="80" y="86"/>
                  </a:cxn>
                  <a:cxn ang="0">
                    <a:pos x="112" y="77"/>
                  </a:cxn>
                  <a:cxn ang="0">
                    <a:pos x="145" y="68"/>
                  </a:cxn>
                  <a:cxn ang="0">
                    <a:pos x="180" y="60"/>
                  </a:cxn>
                  <a:cxn ang="0">
                    <a:pos x="216" y="51"/>
                  </a:cxn>
                  <a:cxn ang="0">
                    <a:pos x="252" y="43"/>
                  </a:cxn>
                  <a:cxn ang="0">
                    <a:pos x="289" y="35"/>
                  </a:cxn>
                  <a:cxn ang="0">
                    <a:pos x="325" y="28"/>
                  </a:cxn>
                  <a:cxn ang="0">
                    <a:pos x="362" y="23"/>
                  </a:cxn>
                  <a:cxn ang="0">
                    <a:pos x="398" y="17"/>
                  </a:cxn>
                  <a:cxn ang="0">
                    <a:pos x="433" y="11"/>
                  </a:cxn>
                  <a:cxn ang="0">
                    <a:pos x="467" y="8"/>
                  </a:cxn>
                  <a:cxn ang="0">
                    <a:pos x="500" y="4"/>
                  </a:cxn>
                  <a:cxn ang="0">
                    <a:pos x="530" y="1"/>
                  </a:cxn>
                  <a:cxn ang="0">
                    <a:pos x="559" y="0"/>
                  </a:cxn>
                  <a:cxn ang="0">
                    <a:pos x="554" y="72"/>
                  </a:cxn>
                  <a:cxn ang="0">
                    <a:pos x="548" y="141"/>
                  </a:cxn>
                  <a:cxn ang="0">
                    <a:pos x="543" y="207"/>
                  </a:cxn>
                  <a:cxn ang="0">
                    <a:pos x="538" y="273"/>
                  </a:cxn>
                  <a:cxn ang="0">
                    <a:pos x="532" y="338"/>
                  </a:cxn>
                  <a:cxn ang="0">
                    <a:pos x="530" y="404"/>
                  </a:cxn>
                  <a:cxn ang="0">
                    <a:pos x="529" y="473"/>
                  </a:cxn>
                  <a:cxn ang="0">
                    <a:pos x="530" y="546"/>
                  </a:cxn>
                  <a:cxn ang="0">
                    <a:pos x="506" y="551"/>
                  </a:cxn>
                  <a:cxn ang="0">
                    <a:pos x="479" y="559"/>
                  </a:cxn>
                  <a:cxn ang="0">
                    <a:pos x="449" y="566"/>
                  </a:cxn>
                  <a:cxn ang="0">
                    <a:pos x="417" y="574"/>
                  </a:cxn>
                  <a:cxn ang="0">
                    <a:pos x="384" y="584"/>
                  </a:cxn>
                  <a:cxn ang="0">
                    <a:pos x="348" y="592"/>
                  </a:cxn>
                  <a:cxn ang="0">
                    <a:pos x="312" y="600"/>
                  </a:cxn>
                  <a:cxn ang="0">
                    <a:pos x="275" y="607"/>
                  </a:cxn>
                  <a:cxn ang="0">
                    <a:pos x="239" y="614"/>
                  </a:cxn>
                  <a:cxn ang="0">
                    <a:pos x="203" y="619"/>
                  </a:cxn>
                  <a:cxn ang="0">
                    <a:pos x="167" y="623"/>
                  </a:cxn>
                  <a:cxn ang="0">
                    <a:pos x="133" y="625"/>
                  </a:cxn>
                  <a:cxn ang="0">
                    <a:pos x="100" y="626"/>
                  </a:cxn>
                  <a:cxn ang="0">
                    <a:pos x="70" y="625"/>
                  </a:cxn>
                  <a:cxn ang="0">
                    <a:pos x="44" y="622"/>
                  </a:cxn>
                  <a:cxn ang="0">
                    <a:pos x="20" y="615"/>
                  </a:cxn>
                  <a:cxn ang="0">
                    <a:pos x="4" y="488"/>
                  </a:cxn>
                  <a:cxn ang="0">
                    <a:pos x="0" y="362"/>
                  </a:cxn>
                  <a:cxn ang="0">
                    <a:pos x="6" y="236"/>
                  </a:cxn>
                  <a:cxn ang="0">
                    <a:pos x="22" y="103"/>
                  </a:cxn>
                </a:cxnLst>
                <a:rect l="0" t="0" r="r" b="b"/>
                <a:pathLst>
                  <a:path w="559" h="626">
                    <a:moveTo>
                      <a:pt x="22" y="103"/>
                    </a:moveTo>
                    <a:lnTo>
                      <a:pt x="50" y="94"/>
                    </a:lnTo>
                    <a:lnTo>
                      <a:pt x="80" y="86"/>
                    </a:lnTo>
                    <a:lnTo>
                      <a:pt x="112" y="77"/>
                    </a:lnTo>
                    <a:lnTo>
                      <a:pt x="145" y="68"/>
                    </a:lnTo>
                    <a:lnTo>
                      <a:pt x="180" y="60"/>
                    </a:lnTo>
                    <a:lnTo>
                      <a:pt x="216" y="51"/>
                    </a:lnTo>
                    <a:lnTo>
                      <a:pt x="252" y="43"/>
                    </a:lnTo>
                    <a:lnTo>
                      <a:pt x="289" y="35"/>
                    </a:lnTo>
                    <a:lnTo>
                      <a:pt x="325" y="28"/>
                    </a:lnTo>
                    <a:lnTo>
                      <a:pt x="362" y="23"/>
                    </a:lnTo>
                    <a:lnTo>
                      <a:pt x="398" y="17"/>
                    </a:lnTo>
                    <a:lnTo>
                      <a:pt x="433" y="11"/>
                    </a:lnTo>
                    <a:lnTo>
                      <a:pt x="467" y="8"/>
                    </a:lnTo>
                    <a:lnTo>
                      <a:pt x="500" y="4"/>
                    </a:lnTo>
                    <a:lnTo>
                      <a:pt x="530" y="1"/>
                    </a:lnTo>
                    <a:lnTo>
                      <a:pt x="559" y="0"/>
                    </a:lnTo>
                    <a:lnTo>
                      <a:pt x="554" y="72"/>
                    </a:lnTo>
                    <a:lnTo>
                      <a:pt x="548" y="141"/>
                    </a:lnTo>
                    <a:lnTo>
                      <a:pt x="543" y="207"/>
                    </a:lnTo>
                    <a:lnTo>
                      <a:pt x="538" y="273"/>
                    </a:lnTo>
                    <a:lnTo>
                      <a:pt x="532" y="338"/>
                    </a:lnTo>
                    <a:lnTo>
                      <a:pt x="530" y="404"/>
                    </a:lnTo>
                    <a:lnTo>
                      <a:pt x="529" y="473"/>
                    </a:lnTo>
                    <a:lnTo>
                      <a:pt x="530" y="546"/>
                    </a:lnTo>
                    <a:lnTo>
                      <a:pt x="506" y="551"/>
                    </a:lnTo>
                    <a:lnTo>
                      <a:pt x="479" y="559"/>
                    </a:lnTo>
                    <a:lnTo>
                      <a:pt x="449" y="566"/>
                    </a:lnTo>
                    <a:lnTo>
                      <a:pt x="417" y="574"/>
                    </a:lnTo>
                    <a:lnTo>
                      <a:pt x="384" y="584"/>
                    </a:lnTo>
                    <a:lnTo>
                      <a:pt x="348" y="592"/>
                    </a:lnTo>
                    <a:lnTo>
                      <a:pt x="312" y="600"/>
                    </a:lnTo>
                    <a:lnTo>
                      <a:pt x="275" y="607"/>
                    </a:lnTo>
                    <a:lnTo>
                      <a:pt x="239" y="614"/>
                    </a:lnTo>
                    <a:lnTo>
                      <a:pt x="203" y="619"/>
                    </a:lnTo>
                    <a:lnTo>
                      <a:pt x="167" y="623"/>
                    </a:lnTo>
                    <a:lnTo>
                      <a:pt x="133" y="625"/>
                    </a:lnTo>
                    <a:lnTo>
                      <a:pt x="100" y="626"/>
                    </a:lnTo>
                    <a:lnTo>
                      <a:pt x="70" y="625"/>
                    </a:lnTo>
                    <a:lnTo>
                      <a:pt x="44" y="622"/>
                    </a:lnTo>
                    <a:lnTo>
                      <a:pt x="20" y="615"/>
                    </a:lnTo>
                    <a:lnTo>
                      <a:pt x="4" y="488"/>
                    </a:lnTo>
                    <a:lnTo>
                      <a:pt x="0" y="362"/>
                    </a:lnTo>
                    <a:lnTo>
                      <a:pt x="6" y="236"/>
                    </a:lnTo>
                    <a:lnTo>
                      <a:pt x="22" y="103"/>
                    </a:lnTo>
                    <a:close/>
                  </a:path>
                </a:pathLst>
              </a:custGeom>
              <a:solidFill>
                <a:srgbClr val="DDC6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656" name="Freeform 568"/>
              <p:cNvSpPr>
                <a:spLocks/>
              </p:cNvSpPr>
              <p:nvPr/>
            </p:nvSpPr>
            <p:spPr bwMode="auto">
              <a:xfrm>
                <a:off x="4678" y="3354"/>
                <a:ext cx="270" cy="295"/>
              </a:xfrm>
              <a:custGeom>
                <a:avLst/>
                <a:gdLst/>
                <a:ahLst/>
                <a:cxnLst>
                  <a:cxn ang="0">
                    <a:pos x="22" y="102"/>
                  </a:cxn>
                  <a:cxn ang="0">
                    <a:pos x="49" y="93"/>
                  </a:cxn>
                  <a:cxn ang="0">
                    <a:pos x="76" y="85"/>
                  </a:cxn>
                  <a:cxn ang="0">
                    <a:pos x="107" y="76"/>
                  </a:cxn>
                  <a:cxn ang="0">
                    <a:pos x="140" y="68"/>
                  </a:cxn>
                  <a:cxn ang="0">
                    <a:pos x="173" y="60"/>
                  </a:cxn>
                  <a:cxn ang="0">
                    <a:pos x="208" y="52"/>
                  </a:cxn>
                  <a:cxn ang="0">
                    <a:pos x="243" y="44"/>
                  </a:cxn>
                  <a:cxn ang="0">
                    <a:pos x="279" y="36"/>
                  </a:cxn>
                  <a:cxn ang="0">
                    <a:pos x="316" y="29"/>
                  </a:cxn>
                  <a:cxn ang="0">
                    <a:pos x="351" y="23"/>
                  </a:cxn>
                  <a:cxn ang="0">
                    <a:pos x="386" y="17"/>
                  </a:cxn>
                  <a:cxn ang="0">
                    <a:pos x="420" y="11"/>
                  </a:cxn>
                  <a:cxn ang="0">
                    <a:pos x="453" y="8"/>
                  </a:cxn>
                  <a:cxn ang="0">
                    <a:pos x="484" y="5"/>
                  </a:cxn>
                  <a:cxn ang="0">
                    <a:pos x="513" y="1"/>
                  </a:cxn>
                  <a:cxn ang="0">
                    <a:pos x="539" y="0"/>
                  </a:cxn>
                  <a:cxn ang="0">
                    <a:pos x="535" y="67"/>
                  </a:cxn>
                  <a:cxn ang="0">
                    <a:pos x="529" y="131"/>
                  </a:cxn>
                  <a:cxn ang="0">
                    <a:pos x="523" y="192"/>
                  </a:cxn>
                  <a:cxn ang="0">
                    <a:pos x="519" y="251"/>
                  </a:cxn>
                  <a:cxn ang="0">
                    <a:pos x="513" y="311"/>
                  </a:cxn>
                  <a:cxn ang="0">
                    <a:pos x="511" y="372"/>
                  </a:cxn>
                  <a:cxn ang="0">
                    <a:pos x="509" y="436"/>
                  </a:cxn>
                  <a:cxn ang="0">
                    <a:pos x="511" y="503"/>
                  </a:cxn>
                  <a:cxn ang="0">
                    <a:pos x="488" y="509"/>
                  </a:cxn>
                  <a:cxn ang="0">
                    <a:pos x="461" y="517"/>
                  </a:cxn>
                  <a:cxn ang="0">
                    <a:pos x="432" y="525"/>
                  </a:cxn>
                  <a:cxn ang="0">
                    <a:pos x="401" y="533"/>
                  </a:cxn>
                  <a:cxn ang="0">
                    <a:pos x="369" y="542"/>
                  </a:cxn>
                  <a:cxn ang="0">
                    <a:pos x="336" y="552"/>
                  </a:cxn>
                  <a:cxn ang="0">
                    <a:pos x="300" y="560"/>
                  </a:cxn>
                  <a:cxn ang="0">
                    <a:pos x="265" y="568"/>
                  </a:cxn>
                  <a:cxn ang="0">
                    <a:pos x="230" y="576"/>
                  </a:cxn>
                  <a:cxn ang="0">
                    <a:pos x="195" y="582"/>
                  </a:cxn>
                  <a:cxn ang="0">
                    <a:pos x="160" y="586"/>
                  </a:cxn>
                  <a:cxn ang="0">
                    <a:pos x="128" y="590"/>
                  </a:cxn>
                  <a:cxn ang="0">
                    <a:pos x="97" y="591"/>
                  </a:cxn>
                  <a:cxn ang="0">
                    <a:pos x="68" y="590"/>
                  </a:cxn>
                  <a:cxn ang="0">
                    <a:pos x="43" y="586"/>
                  </a:cxn>
                  <a:cxn ang="0">
                    <a:pos x="20" y="580"/>
                  </a:cxn>
                  <a:cxn ang="0">
                    <a:pos x="5" y="462"/>
                  </a:cxn>
                  <a:cxn ang="0">
                    <a:pos x="0" y="345"/>
                  </a:cxn>
                  <a:cxn ang="0">
                    <a:pos x="7" y="227"/>
                  </a:cxn>
                  <a:cxn ang="0">
                    <a:pos x="22" y="102"/>
                  </a:cxn>
                </a:cxnLst>
                <a:rect l="0" t="0" r="r" b="b"/>
                <a:pathLst>
                  <a:path w="539" h="591">
                    <a:moveTo>
                      <a:pt x="22" y="102"/>
                    </a:moveTo>
                    <a:lnTo>
                      <a:pt x="49" y="93"/>
                    </a:lnTo>
                    <a:lnTo>
                      <a:pt x="76" y="85"/>
                    </a:lnTo>
                    <a:lnTo>
                      <a:pt x="107" y="76"/>
                    </a:lnTo>
                    <a:lnTo>
                      <a:pt x="140" y="68"/>
                    </a:lnTo>
                    <a:lnTo>
                      <a:pt x="173" y="60"/>
                    </a:lnTo>
                    <a:lnTo>
                      <a:pt x="208" y="52"/>
                    </a:lnTo>
                    <a:lnTo>
                      <a:pt x="243" y="44"/>
                    </a:lnTo>
                    <a:lnTo>
                      <a:pt x="279" y="36"/>
                    </a:lnTo>
                    <a:lnTo>
                      <a:pt x="316" y="29"/>
                    </a:lnTo>
                    <a:lnTo>
                      <a:pt x="351" y="23"/>
                    </a:lnTo>
                    <a:lnTo>
                      <a:pt x="386" y="17"/>
                    </a:lnTo>
                    <a:lnTo>
                      <a:pt x="420" y="11"/>
                    </a:lnTo>
                    <a:lnTo>
                      <a:pt x="453" y="8"/>
                    </a:lnTo>
                    <a:lnTo>
                      <a:pt x="484" y="5"/>
                    </a:lnTo>
                    <a:lnTo>
                      <a:pt x="513" y="1"/>
                    </a:lnTo>
                    <a:lnTo>
                      <a:pt x="539" y="0"/>
                    </a:lnTo>
                    <a:lnTo>
                      <a:pt x="535" y="67"/>
                    </a:lnTo>
                    <a:lnTo>
                      <a:pt x="529" y="131"/>
                    </a:lnTo>
                    <a:lnTo>
                      <a:pt x="523" y="192"/>
                    </a:lnTo>
                    <a:lnTo>
                      <a:pt x="519" y="251"/>
                    </a:lnTo>
                    <a:lnTo>
                      <a:pt x="513" y="311"/>
                    </a:lnTo>
                    <a:lnTo>
                      <a:pt x="511" y="372"/>
                    </a:lnTo>
                    <a:lnTo>
                      <a:pt x="509" y="436"/>
                    </a:lnTo>
                    <a:lnTo>
                      <a:pt x="511" y="503"/>
                    </a:lnTo>
                    <a:lnTo>
                      <a:pt x="488" y="509"/>
                    </a:lnTo>
                    <a:lnTo>
                      <a:pt x="461" y="517"/>
                    </a:lnTo>
                    <a:lnTo>
                      <a:pt x="432" y="525"/>
                    </a:lnTo>
                    <a:lnTo>
                      <a:pt x="401" y="533"/>
                    </a:lnTo>
                    <a:lnTo>
                      <a:pt x="369" y="542"/>
                    </a:lnTo>
                    <a:lnTo>
                      <a:pt x="336" y="552"/>
                    </a:lnTo>
                    <a:lnTo>
                      <a:pt x="300" y="560"/>
                    </a:lnTo>
                    <a:lnTo>
                      <a:pt x="265" y="568"/>
                    </a:lnTo>
                    <a:lnTo>
                      <a:pt x="230" y="576"/>
                    </a:lnTo>
                    <a:lnTo>
                      <a:pt x="195" y="582"/>
                    </a:lnTo>
                    <a:lnTo>
                      <a:pt x="160" y="586"/>
                    </a:lnTo>
                    <a:lnTo>
                      <a:pt x="128" y="590"/>
                    </a:lnTo>
                    <a:lnTo>
                      <a:pt x="97" y="591"/>
                    </a:lnTo>
                    <a:lnTo>
                      <a:pt x="68" y="590"/>
                    </a:lnTo>
                    <a:lnTo>
                      <a:pt x="43" y="586"/>
                    </a:lnTo>
                    <a:lnTo>
                      <a:pt x="20" y="580"/>
                    </a:lnTo>
                    <a:lnTo>
                      <a:pt x="5" y="462"/>
                    </a:lnTo>
                    <a:lnTo>
                      <a:pt x="0" y="345"/>
                    </a:lnTo>
                    <a:lnTo>
                      <a:pt x="7" y="227"/>
                    </a:lnTo>
                    <a:lnTo>
                      <a:pt x="22" y="102"/>
                    </a:lnTo>
                    <a:close/>
                  </a:path>
                </a:pathLst>
              </a:custGeom>
              <a:solidFill>
                <a:srgbClr val="E2CC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657" name="Freeform 569"/>
              <p:cNvSpPr>
                <a:spLocks/>
              </p:cNvSpPr>
              <p:nvPr/>
            </p:nvSpPr>
            <p:spPr bwMode="auto">
              <a:xfrm>
                <a:off x="4680" y="3356"/>
                <a:ext cx="258" cy="277"/>
              </a:xfrm>
              <a:custGeom>
                <a:avLst/>
                <a:gdLst/>
                <a:ahLst/>
                <a:cxnLst>
                  <a:cxn ang="0">
                    <a:pos x="19" y="101"/>
                  </a:cxn>
                  <a:cxn ang="0">
                    <a:pos x="44" y="93"/>
                  </a:cxn>
                  <a:cxn ang="0">
                    <a:pos x="70" y="83"/>
                  </a:cxn>
                  <a:cxn ang="0">
                    <a:pos x="100" y="75"/>
                  </a:cxn>
                  <a:cxn ang="0">
                    <a:pos x="131" y="67"/>
                  </a:cxn>
                  <a:cxn ang="0">
                    <a:pos x="163" y="59"/>
                  </a:cxn>
                  <a:cxn ang="0">
                    <a:pos x="197" y="51"/>
                  </a:cxn>
                  <a:cxn ang="0">
                    <a:pos x="231" y="43"/>
                  </a:cxn>
                  <a:cxn ang="0">
                    <a:pos x="267" y="35"/>
                  </a:cxn>
                  <a:cxn ang="0">
                    <a:pos x="302" y="28"/>
                  </a:cxn>
                  <a:cxn ang="0">
                    <a:pos x="336" y="22"/>
                  </a:cxn>
                  <a:cxn ang="0">
                    <a:pos x="370" y="17"/>
                  </a:cxn>
                  <a:cxn ang="0">
                    <a:pos x="403" y="12"/>
                  </a:cxn>
                  <a:cxn ang="0">
                    <a:pos x="434" y="7"/>
                  </a:cxn>
                  <a:cxn ang="0">
                    <a:pos x="464" y="4"/>
                  </a:cxn>
                  <a:cxn ang="0">
                    <a:pos x="492" y="2"/>
                  </a:cxn>
                  <a:cxn ang="0">
                    <a:pos x="517" y="0"/>
                  </a:cxn>
                  <a:cxn ang="0">
                    <a:pos x="512" y="63"/>
                  </a:cxn>
                  <a:cxn ang="0">
                    <a:pos x="508" y="120"/>
                  </a:cxn>
                  <a:cxn ang="0">
                    <a:pos x="502" y="175"/>
                  </a:cxn>
                  <a:cxn ang="0">
                    <a:pos x="496" y="230"/>
                  </a:cxn>
                  <a:cxn ang="0">
                    <a:pos x="491" y="285"/>
                  </a:cxn>
                  <a:cxn ang="0">
                    <a:pos x="487" y="340"/>
                  </a:cxn>
                  <a:cxn ang="0">
                    <a:pos x="486" y="398"/>
                  </a:cxn>
                  <a:cxn ang="0">
                    <a:pos x="487" y="460"/>
                  </a:cxn>
                  <a:cxn ang="0">
                    <a:pos x="465" y="466"/>
                  </a:cxn>
                  <a:cxn ang="0">
                    <a:pos x="440" y="474"/>
                  </a:cxn>
                  <a:cxn ang="0">
                    <a:pos x="412" y="482"/>
                  </a:cxn>
                  <a:cxn ang="0">
                    <a:pos x="382" y="491"/>
                  </a:cxn>
                  <a:cxn ang="0">
                    <a:pos x="351" y="500"/>
                  </a:cxn>
                  <a:cxn ang="0">
                    <a:pos x="319" y="509"/>
                  </a:cxn>
                  <a:cxn ang="0">
                    <a:pos x="285" y="519"/>
                  </a:cxn>
                  <a:cxn ang="0">
                    <a:pos x="251" y="528"/>
                  </a:cxn>
                  <a:cxn ang="0">
                    <a:pos x="218" y="536"/>
                  </a:cxn>
                  <a:cxn ang="0">
                    <a:pos x="184" y="543"/>
                  </a:cxn>
                  <a:cxn ang="0">
                    <a:pos x="152" y="547"/>
                  </a:cxn>
                  <a:cxn ang="0">
                    <a:pos x="121" y="552"/>
                  </a:cxn>
                  <a:cxn ang="0">
                    <a:pos x="91" y="554"/>
                  </a:cxn>
                  <a:cxn ang="0">
                    <a:pos x="63" y="553"/>
                  </a:cxn>
                  <a:cxn ang="0">
                    <a:pos x="39" y="551"/>
                  </a:cxn>
                  <a:cxn ang="0">
                    <a:pos x="17" y="545"/>
                  </a:cxn>
                  <a:cxn ang="0">
                    <a:pos x="3" y="435"/>
                  </a:cxn>
                  <a:cxn ang="0">
                    <a:pos x="0" y="326"/>
                  </a:cxn>
                  <a:cxn ang="0">
                    <a:pos x="6" y="216"/>
                  </a:cxn>
                  <a:cxn ang="0">
                    <a:pos x="19" y="101"/>
                  </a:cxn>
                </a:cxnLst>
                <a:rect l="0" t="0" r="r" b="b"/>
                <a:pathLst>
                  <a:path w="517" h="554">
                    <a:moveTo>
                      <a:pt x="19" y="101"/>
                    </a:moveTo>
                    <a:lnTo>
                      <a:pt x="44" y="93"/>
                    </a:lnTo>
                    <a:lnTo>
                      <a:pt x="70" y="83"/>
                    </a:lnTo>
                    <a:lnTo>
                      <a:pt x="100" y="75"/>
                    </a:lnTo>
                    <a:lnTo>
                      <a:pt x="131" y="67"/>
                    </a:lnTo>
                    <a:lnTo>
                      <a:pt x="163" y="59"/>
                    </a:lnTo>
                    <a:lnTo>
                      <a:pt x="197" y="51"/>
                    </a:lnTo>
                    <a:lnTo>
                      <a:pt x="231" y="43"/>
                    </a:lnTo>
                    <a:lnTo>
                      <a:pt x="267" y="35"/>
                    </a:lnTo>
                    <a:lnTo>
                      <a:pt x="302" y="28"/>
                    </a:lnTo>
                    <a:lnTo>
                      <a:pt x="336" y="22"/>
                    </a:lnTo>
                    <a:lnTo>
                      <a:pt x="370" y="17"/>
                    </a:lnTo>
                    <a:lnTo>
                      <a:pt x="403" y="12"/>
                    </a:lnTo>
                    <a:lnTo>
                      <a:pt x="434" y="7"/>
                    </a:lnTo>
                    <a:lnTo>
                      <a:pt x="464" y="4"/>
                    </a:lnTo>
                    <a:lnTo>
                      <a:pt x="492" y="2"/>
                    </a:lnTo>
                    <a:lnTo>
                      <a:pt x="517" y="0"/>
                    </a:lnTo>
                    <a:lnTo>
                      <a:pt x="512" y="63"/>
                    </a:lnTo>
                    <a:lnTo>
                      <a:pt x="508" y="120"/>
                    </a:lnTo>
                    <a:lnTo>
                      <a:pt x="502" y="175"/>
                    </a:lnTo>
                    <a:lnTo>
                      <a:pt x="496" y="230"/>
                    </a:lnTo>
                    <a:lnTo>
                      <a:pt x="491" y="285"/>
                    </a:lnTo>
                    <a:lnTo>
                      <a:pt x="487" y="340"/>
                    </a:lnTo>
                    <a:lnTo>
                      <a:pt x="486" y="398"/>
                    </a:lnTo>
                    <a:lnTo>
                      <a:pt x="487" y="460"/>
                    </a:lnTo>
                    <a:lnTo>
                      <a:pt x="465" y="466"/>
                    </a:lnTo>
                    <a:lnTo>
                      <a:pt x="440" y="474"/>
                    </a:lnTo>
                    <a:lnTo>
                      <a:pt x="412" y="482"/>
                    </a:lnTo>
                    <a:lnTo>
                      <a:pt x="382" y="491"/>
                    </a:lnTo>
                    <a:lnTo>
                      <a:pt x="351" y="500"/>
                    </a:lnTo>
                    <a:lnTo>
                      <a:pt x="319" y="509"/>
                    </a:lnTo>
                    <a:lnTo>
                      <a:pt x="285" y="519"/>
                    </a:lnTo>
                    <a:lnTo>
                      <a:pt x="251" y="528"/>
                    </a:lnTo>
                    <a:lnTo>
                      <a:pt x="218" y="536"/>
                    </a:lnTo>
                    <a:lnTo>
                      <a:pt x="184" y="543"/>
                    </a:lnTo>
                    <a:lnTo>
                      <a:pt x="152" y="547"/>
                    </a:lnTo>
                    <a:lnTo>
                      <a:pt x="121" y="552"/>
                    </a:lnTo>
                    <a:lnTo>
                      <a:pt x="91" y="554"/>
                    </a:lnTo>
                    <a:lnTo>
                      <a:pt x="63" y="553"/>
                    </a:lnTo>
                    <a:lnTo>
                      <a:pt x="39" y="551"/>
                    </a:lnTo>
                    <a:lnTo>
                      <a:pt x="17" y="545"/>
                    </a:lnTo>
                    <a:lnTo>
                      <a:pt x="3" y="435"/>
                    </a:lnTo>
                    <a:lnTo>
                      <a:pt x="0" y="326"/>
                    </a:lnTo>
                    <a:lnTo>
                      <a:pt x="6" y="216"/>
                    </a:lnTo>
                    <a:lnTo>
                      <a:pt x="19" y="101"/>
                    </a:lnTo>
                    <a:close/>
                  </a:path>
                </a:pathLst>
              </a:custGeom>
              <a:solidFill>
                <a:srgbClr val="E5CE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658" name="Freeform 570"/>
              <p:cNvSpPr>
                <a:spLocks/>
              </p:cNvSpPr>
              <p:nvPr/>
            </p:nvSpPr>
            <p:spPr bwMode="auto">
              <a:xfrm>
                <a:off x="4681" y="3357"/>
                <a:ext cx="248" cy="258"/>
              </a:xfrm>
              <a:custGeom>
                <a:avLst/>
                <a:gdLst/>
                <a:ahLst/>
                <a:cxnLst>
                  <a:cxn ang="0">
                    <a:pos x="19" y="99"/>
                  </a:cxn>
                  <a:cxn ang="0">
                    <a:pos x="42" y="91"/>
                  </a:cxn>
                  <a:cxn ang="0">
                    <a:pos x="67" y="83"/>
                  </a:cxn>
                  <a:cxn ang="0">
                    <a:pos x="95" y="75"/>
                  </a:cxn>
                  <a:cxn ang="0">
                    <a:pos x="125" y="65"/>
                  </a:cxn>
                  <a:cxn ang="0">
                    <a:pos x="156" y="57"/>
                  </a:cxn>
                  <a:cxn ang="0">
                    <a:pos x="189" y="49"/>
                  </a:cxn>
                  <a:cxn ang="0">
                    <a:pos x="222" y="42"/>
                  </a:cxn>
                  <a:cxn ang="0">
                    <a:pos x="256" y="34"/>
                  </a:cxn>
                  <a:cxn ang="0">
                    <a:pos x="290" y="27"/>
                  </a:cxn>
                  <a:cxn ang="0">
                    <a:pos x="324" y="22"/>
                  </a:cxn>
                  <a:cxn ang="0">
                    <a:pos x="357" y="16"/>
                  </a:cxn>
                  <a:cxn ang="0">
                    <a:pos x="388" y="10"/>
                  </a:cxn>
                  <a:cxn ang="0">
                    <a:pos x="419" y="7"/>
                  </a:cxn>
                  <a:cxn ang="0">
                    <a:pos x="447" y="3"/>
                  </a:cxn>
                  <a:cxn ang="0">
                    <a:pos x="474" y="1"/>
                  </a:cxn>
                  <a:cxn ang="0">
                    <a:pos x="497" y="0"/>
                  </a:cxn>
                  <a:cxn ang="0">
                    <a:pos x="493" y="57"/>
                  </a:cxn>
                  <a:cxn ang="0">
                    <a:pos x="487" y="110"/>
                  </a:cxn>
                  <a:cxn ang="0">
                    <a:pos x="482" y="160"/>
                  </a:cxn>
                  <a:cxn ang="0">
                    <a:pos x="476" y="208"/>
                  </a:cxn>
                  <a:cxn ang="0">
                    <a:pos x="470" y="258"/>
                  </a:cxn>
                  <a:cxn ang="0">
                    <a:pos x="467" y="307"/>
                  </a:cxn>
                  <a:cxn ang="0">
                    <a:pos x="464" y="360"/>
                  </a:cxn>
                  <a:cxn ang="0">
                    <a:pos x="465" y="418"/>
                  </a:cxn>
                  <a:cxn ang="0">
                    <a:pos x="445" y="424"/>
                  </a:cxn>
                  <a:cxn ang="0">
                    <a:pos x="421" y="430"/>
                  </a:cxn>
                  <a:cxn ang="0">
                    <a:pos x="394" y="440"/>
                  </a:cxn>
                  <a:cxn ang="0">
                    <a:pos x="365" y="449"/>
                  </a:cxn>
                  <a:cxn ang="0">
                    <a:pos x="335" y="458"/>
                  </a:cxn>
                  <a:cxn ang="0">
                    <a:pos x="304" y="468"/>
                  </a:cxn>
                  <a:cxn ang="0">
                    <a:pos x="272" y="478"/>
                  </a:cxn>
                  <a:cxn ang="0">
                    <a:pos x="240" y="487"/>
                  </a:cxn>
                  <a:cxn ang="0">
                    <a:pos x="207" y="496"/>
                  </a:cxn>
                  <a:cxn ang="0">
                    <a:pos x="176" y="503"/>
                  </a:cxn>
                  <a:cxn ang="0">
                    <a:pos x="145" y="510"/>
                  </a:cxn>
                  <a:cxn ang="0">
                    <a:pos x="115" y="515"/>
                  </a:cxn>
                  <a:cxn ang="0">
                    <a:pos x="86" y="517"/>
                  </a:cxn>
                  <a:cxn ang="0">
                    <a:pos x="61" y="517"/>
                  </a:cxn>
                  <a:cxn ang="0">
                    <a:pos x="37" y="515"/>
                  </a:cxn>
                  <a:cxn ang="0">
                    <a:pos x="16" y="510"/>
                  </a:cxn>
                  <a:cxn ang="0">
                    <a:pos x="4" y="407"/>
                  </a:cxn>
                  <a:cxn ang="0">
                    <a:pos x="0" y="307"/>
                  </a:cxn>
                  <a:cxn ang="0">
                    <a:pos x="5" y="206"/>
                  </a:cxn>
                  <a:cxn ang="0">
                    <a:pos x="19" y="99"/>
                  </a:cxn>
                </a:cxnLst>
                <a:rect l="0" t="0" r="r" b="b"/>
                <a:pathLst>
                  <a:path w="497" h="517">
                    <a:moveTo>
                      <a:pt x="19" y="99"/>
                    </a:moveTo>
                    <a:lnTo>
                      <a:pt x="42" y="91"/>
                    </a:lnTo>
                    <a:lnTo>
                      <a:pt x="67" y="83"/>
                    </a:lnTo>
                    <a:lnTo>
                      <a:pt x="95" y="75"/>
                    </a:lnTo>
                    <a:lnTo>
                      <a:pt x="125" y="65"/>
                    </a:lnTo>
                    <a:lnTo>
                      <a:pt x="156" y="57"/>
                    </a:lnTo>
                    <a:lnTo>
                      <a:pt x="189" y="49"/>
                    </a:lnTo>
                    <a:lnTo>
                      <a:pt x="222" y="42"/>
                    </a:lnTo>
                    <a:lnTo>
                      <a:pt x="256" y="34"/>
                    </a:lnTo>
                    <a:lnTo>
                      <a:pt x="290" y="27"/>
                    </a:lnTo>
                    <a:lnTo>
                      <a:pt x="324" y="22"/>
                    </a:lnTo>
                    <a:lnTo>
                      <a:pt x="357" y="16"/>
                    </a:lnTo>
                    <a:lnTo>
                      <a:pt x="388" y="10"/>
                    </a:lnTo>
                    <a:lnTo>
                      <a:pt x="419" y="7"/>
                    </a:lnTo>
                    <a:lnTo>
                      <a:pt x="447" y="3"/>
                    </a:lnTo>
                    <a:lnTo>
                      <a:pt x="474" y="1"/>
                    </a:lnTo>
                    <a:lnTo>
                      <a:pt x="497" y="0"/>
                    </a:lnTo>
                    <a:lnTo>
                      <a:pt x="493" y="57"/>
                    </a:lnTo>
                    <a:lnTo>
                      <a:pt x="487" y="110"/>
                    </a:lnTo>
                    <a:lnTo>
                      <a:pt x="482" y="160"/>
                    </a:lnTo>
                    <a:lnTo>
                      <a:pt x="476" y="208"/>
                    </a:lnTo>
                    <a:lnTo>
                      <a:pt x="470" y="258"/>
                    </a:lnTo>
                    <a:lnTo>
                      <a:pt x="467" y="307"/>
                    </a:lnTo>
                    <a:lnTo>
                      <a:pt x="464" y="360"/>
                    </a:lnTo>
                    <a:lnTo>
                      <a:pt x="465" y="418"/>
                    </a:lnTo>
                    <a:lnTo>
                      <a:pt x="445" y="424"/>
                    </a:lnTo>
                    <a:lnTo>
                      <a:pt x="421" y="430"/>
                    </a:lnTo>
                    <a:lnTo>
                      <a:pt x="394" y="440"/>
                    </a:lnTo>
                    <a:lnTo>
                      <a:pt x="365" y="449"/>
                    </a:lnTo>
                    <a:lnTo>
                      <a:pt x="335" y="458"/>
                    </a:lnTo>
                    <a:lnTo>
                      <a:pt x="304" y="468"/>
                    </a:lnTo>
                    <a:lnTo>
                      <a:pt x="272" y="478"/>
                    </a:lnTo>
                    <a:lnTo>
                      <a:pt x="240" y="487"/>
                    </a:lnTo>
                    <a:lnTo>
                      <a:pt x="207" y="496"/>
                    </a:lnTo>
                    <a:lnTo>
                      <a:pt x="176" y="503"/>
                    </a:lnTo>
                    <a:lnTo>
                      <a:pt x="145" y="510"/>
                    </a:lnTo>
                    <a:lnTo>
                      <a:pt x="115" y="515"/>
                    </a:lnTo>
                    <a:lnTo>
                      <a:pt x="86" y="517"/>
                    </a:lnTo>
                    <a:lnTo>
                      <a:pt x="61" y="517"/>
                    </a:lnTo>
                    <a:lnTo>
                      <a:pt x="37" y="515"/>
                    </a:lnTo>
                    <a:lnTo>
                      <a:pt x="16" y="510"/>
                    </a:lnTo>
                    <a:lnTo>
                      <a:pt x="4" y="407"/>
                    </a:lnTo>
                    <a:lnTo>
                      <a:pt x="0" y="307"/>
                    </a:lnTo>
                    <a:lnTo>
                      <a:pt x="5" y="206"/>
                    </a:lnTo>
                    <a:lnTo>
                      <a:pt x="19" y="99"/>
                    </a:lnTo>
                    <a:close/>
                  </a:path>
                </a:pathLst>
              </a:custGeom>
              <a:solidFill>
                <a:srgbClr val="EAD3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659" name="Freeform 571"/>
              <p:cNvSpPr>
                <a:spLocks/>
              </p:cNvSpPr>
              <p:nvPr/>
            </p:nvSpPr>
            <p:spPr bwMode="auto">
              <a:xfrm>
                <a:off x="4691" y="3383"/>
                <a:ext cx="367" cy="68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198" y="77"/>
                  </a:cxn>
                  <a:cxn ang="0">
                    <a:pos x="530" y="29"/>
                  </a:cxn>
                  <a:cxn ang="0">
                    <a:pos x="669" y="18"/>
                  </a:cxn>
                  <a:cxn ang="0">
                    <a:pos x="734" y="0"/>
                  </a:cxn>
                  <a:cxn ang="0">
                    <a:pos x="658" y="41"/>
                  </a:cxn>
                  <a:cxn ang="0">
                    <a:pos x="36" y="135"/>
                  </a:cxn>
                  <a:cxn ang="0">
                    <a:pos x="0" y="111"/>
                  </a:cxn>
                </a:cxnLst>
                <a:rect l="0" t="0" r="r" b="b"/>
                <a:pathLst>
                  <a:path w="734" h="135">
                    <a:moveTo>
                      <a:pt x="0" y="111"/>
                    </a:moveTo>
                    <a:lnTo>
                      <a:pt x="198" y="77"/>
                    </a:lnTo>
                    <a:lnTo>
                      <a:pt x="530" y="29"/>
                    </a:lnTo>
                    <a:lnTo>
                      <a:pt x="669" y="18"/>
                    </a:lnTo>
                    <a:lnTo>
                      <a:pt x="734" y="0"/>
                    </a:lnTo>
                    <a:lnTo>
                      <a:pt x="658" y="41"/>
                    </a:lnTo>
                    <a:lnTo>
                      <a:pt x="36" y="135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5B66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660" name="Freeform 572"/>
              <p:cNvSpPr>
                <a:spLocks/>
              </p:cNvSpPr>
              <p:nvPr/>
            </p:nvSpPr>
            <p:spPr bwMode="auto">
              <a:xfrm>
                <a:off x="4698" y="3402"/>
                <a:ext cx="322" cy="382"/>
              </a:xfrm>
              <a:custGeom>
                <a:avLst/>
                <a:gdLst/>
                <a:ahLst/>
                <a:cxnLst>
                  <a:cxn ang="0">
                    <a:pos x="642" y="0"/>
                  </a:cxn>
                  <a:cxn ang="0">
                    <a:pos x="639" y="172"/>
                  </a:cxn>
                  <a:cxn ang="0">
                    <a:pos x="638" y="361"/>
                  </a:cxn>
                  <a:cxn ang="0">
                    <a:pos x="639" y="557"/>
                  </a:cxn>
                  <a:cxn ang="0">
                    <a:pos x="644" y="749"/>
                  </a:cxn>
                  <a:cxn ang="0">
                    <a:pos x="606" y="754"/>
                  </a:cxn>
                  <a:cxn ang="0">
                    <a:pos x="566" y="757"/>
                  </a:cxn>
                  <a:cxn ang="0">
                    <a:pos x="528" y="760"/>
                  </a:cxn>
                  <a:cxn ang="0">
                    <a:pos x="489" y="761"/>
                  </a:cxn>
                  <a:cxn ang="0">
                    <a:pos x="450" y="763"/>
                  </a:cxn>
                  <a:cxn ang="0">
                    <a:pos x="411" y="763"/>
                  </a:cxn>
                  <a:cxn ang="0">
                    <a:pos x="372" y="763"/>
                  </a:cxn>
                  <a:cxn ang="0">
                    <a:pos x="333" y="763"/>
                  </a:cxn>
                  <a:cxn ang="0">
                    <a:pos x="293" y="762"/>
                  </a:cxn>
                  <a:cxn ang="0">
                    <a:pos x="254" y="762"/>
                  </a:cxn>
                  <a:cxn ang="0">
                    <a:pos x="215" y="761"/>
                  </a:cxn>
                  <a:cxn ang="0">
                    <a:pos x="177" y="760"/>
                  </a:cxn>
                  <a:cxn ang="0">
                    <a:pos x="138" y="759"/>
                  </a:cxn>
                  <a:cxn ang="0">
                    <a:pos x="99" y="757"/>
                  </a:cxn>
                  <a:cxn ang="0">
                    <a:pos x="60" y="756"/>
                  </a:cxn>
                  <a:cxn ang="0">
                    <a:pos x="22" y="755"/>
                  </a:cxn>
                  <a:cxn ang="0">
                    <a:pos x="10" y="657"/>
                  </a:cxn>
                  <a:cxn ang="0">
                    <a:pos x="3" y="564"/>
                  </a:cxn>
                  <a:cxn ang="0">
                    <a:pos x="0" y="476"/>
                  </a:cxn>
                  <a:cxn ang="0">
                    <a:pos x="0" y="392"/>
                  </a:cxn>
                  <a:cxn ang="0">
                    <a:pos x="3" y="312"/>
                  </a:cxn>
                  <a:cxn ang="0">
                    <a:pos x="8" y="233"/>
                  </a:cxn>
                  <a:cxn ang="0">
                    <a:pos x="15" y="156"/>
                  </a:cxn>
                  <a:cxn ang="0">
                    <a:pos x="22" y="79"/>
                  </a:cxn>
                  <a:cxn ang="0">
                    <a:pos x="60" y="72"/>
                  </a:cxn>
                  <a:cxn ang="0">
                    <a:pos x="98" y="64"/>
                  </a:cxn>
                  <a:cxn ang="0">
                    <a:pos x="136" y="57"/>
                  </a:cxn>
                  <a:cxn ang="0">
                    <a:pos x="175" y="51"/>
                  </a:cxn>
                  <a:cxn ang="0">
                    <a:pos x="214" y="44"/>
                  </a:cxn>
                  <a:cxn ang="0">
                    <a:pos x="252" y="39"/>
                  </a:cxn>
                  <a:cxn ang="0">
                    <a:pos x="291" y="33"/>
                  </a:cxn>
                  <a:cxn ang="0">
                    <a:pos x="330" y="27"/>
                  </a:cxn>
                  <a:cxn ang="0">
                    <a:pos x="369" y="23"/>
                  </a:cxn>
                  <a:cxn ang="0">
                    <a:pos x="409" y="18"/>
                  </a:cxn>
                  <a:cxn ang="0">
                    <a:pos x="448" y="13"/>
                  </a:cxn>
                  <a:cxn ang="0">
                    <a:pos x="487" y="10"/>
                  </a:cxn>
                  <a:cxn ang="0">
                    <a:pos x="526" y="6"/>
                  </a:cxn>
                  <a:cxn ang="0">
                    <a:pos x="565" y="4"/>
                  </a:cxn>
                  <a:cxn ang="0">
                    <a:pos x="603" y="2"/>
                  </a:cxn>
                  <a:cxn ang="0">
                    <a:pos x="642" y="0"/>
                  </a:cxn>
                </a:cxnLst>
                <a:rect l="0" t="0" r="r" b="b"/>
                <a:pathLst>
                  <a:path w="644" h="763">
                    <a:moveTo>
                      <a:pt x="642" y="0"/>
                    </a:moveTo>
                    <a:lnTo>
                      <a:pt x="639" y="172"/>
                    </a:lnTo>
                    <a:lnTo>
                      <a:pt x="638" y="361"/>
                    </a:lnTo>
                    <a:lnTo>
                      <a:pt x="639" y="557"/>
                    </a:lnTo>
                    <a:lnTo>
                      <a:pt x="644" y="749"/>
                    </a:lnTo>
                    <a:lnTo>
                      <a:pt x="606" y="754"/>
                    </a:lnTo>
                    <a:lnTo>
                      <a:pt x="566" y="757"/>
                    </a:lnTo>
                    <a:lnTo>
                      <a:pt x="528" y="760"/>
                    </a:lnTo>
                    <a:lnTo>
                      <a:pt x="489" y="761"/>
                    </a:lnTo>
                    <a:lnTo>
                      <a:pt x="450" y="763"/>
                    </a:lnTo>
                    <a:lnTo>
                      <a:pt x="411" y="763"/>
                    </a:lnTo>
                    <a:lnTo>
                      <a:pt x="372" y="763"/>
                    </a:lnTo>
                    <a:lnTo>
                      <a:pt x="333" y="763"/>
                    </a:lnTo>
                    <a:lnTo>
                      <a:pt x="293" y="762"/>
                    </a:lnTo>
                    <a:lnTo>
                      <a:pt x="254" y="762"/>
                    </a:lnTo>
                    <a:lnTo>
                      <a:pt x="215" y="761"/>
                    </a:lnTo>
                    <a:lnTo>
                      <a:pt x="177" y="760"/>
                    </a:lnTo>
                    <a:lnTo>
                      <a:pt x="138" y="759"/>
                    </a:lnTo>
                    <a:lnTo>
                      <a:pt x="99" y="757"/>
                    </a:lnTo>
                    <a:lnTo>
                      <a:pt x="60" y="756"/>
                    </a:lnTo>
                    <a:lnTo>
                      <a:pt x="22" y="755"/>
                    </a:lnTo>
                    <a:lnTo>
                      <a:pt x="10" y="657"/>
                    </a:lnTo>
                    <a:lnTo>
                      <a:pt x="3" y="564"/>
                    </a:lnTo>
                    <a:lnTo>
                      <a:pt x="0" y="476"/>
                    </a:lnTo>
                    <a:lnTo>
                      <a:pt x="0" y="392"/>
                    </a:lnTo>
                    <a:lnTo>
                      <a:pt x="3" y="312"/>
                    </a:lnTo>
                    <a:lnTo>
                      <a:pt x="8" y="233"/>
                    </a:lnTo>
                    <a:lnTo>
                      <a:pt x="15" y="156"/>
                    </a:lnTo>
                    <a:lnTo>
                      <a:pt x="22" y="79"/>
                    </a:lnTo>
                    <a:lnTo>
                      <a:pt x="60" y="72"/>
                    </a:lnTo>
                    <a:lnTo>
                      <a:pt x="98" y="64"/>
                    </a:lnTo>
                    <a:lnTo>
                      <a:pt x="136" y="57"/>
                    </a:lnTo>
                    <a:lnTo>
                      <a:pt x="175" y="51"/>
                    </a:lnTo>
                    <a:lnTo>
                      <a:pt x="214" y="44"/>
                    </a:lnTo>
                    <a:lnTo>
                      <a:pt x="252" y="39"/>
                    </a:lnTo>
                    <a:lnTo>
                      <a:pt x="291" y="33"/>
                    </a:lnTo>
                    <a:lnTo>
                      <a:pt x="330" y="27"/>
                    </a:lnTo>
                    <a:lnTo>
                      <a:pt x="369" y="23"/>
                    </a:lnTo>
                    <a:lnTo>
                      <a:pt x="409" y="18"/>
                    </a:lnTo>
                    <a:lnTo>
                      <a:pt x="448" y="13"/>
                    </a:lnTo>
                    <a:lnTo>
                      <a:pt x="487" y="10"/>
                    </a:lnTo>
                    <a:lnTo>
                      <a:pt x="526" y="6"/>
                    </a:lnTo>
                    <a:lnTo>
                      <a:pt x="565" y="4"/>
                    </a:lnTo>
                    <a:lnTo>
                      <a:pt x="603" y="2"/>
                    </a:lnTo>
                    <a:lnTo>
                      <a:pt x="642" y="0"/>
                    </a:lnTo>
                    <a:close/>
                  </a:path>
                </a:pathLst>
              </a:custGeom>
              <a:solidFill>
                <a:srgbClr val="006D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661" name="Freeform 573"/>
              <p:cNvSpPr>
                <a:spLocks/>
              </p:cNvSpPr>
              <p:nvPr/>
            </p:nvSpPr>
            <p:spPr bwMode="auto">
              <a:xfrm>
                <a:off x="4703" y="3410"/>
                <a:ext cx="308" cy="366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5" y="165"/>
                  </a:cxn>
                  <a:cxn ang="0">
                    <a:pos x="614" y="343"/>
                  </a:cxn>
                  <a:cxn ang="0">
                    <a:pos x="614" y="528"/>
                  </a:cxn>
                  <a:cxn ang="0">
                    <a:pos x="616" y="712"/>
                  </a:cxn>
                  <a:cxn ang="0">
                    <a:pos x="579" y="717"/>
                  </a:cxn>
                  <a:cxn ang="0">
                    <a:pos x="544" y="721"/>
                  </a:cxn>
                  <a:cxn ang="0">
                    <a:pos x="507" y="725"/>
                  </a:cxn>
                  <a:cxn ang="0">
                    <a:pos x="470" y="728"/>
                  </a:cxn>
                  <a:cxn ang="0">
                    <a:pos x="433" y="730"/>
                  </a:cxn>
                  <a:cxn ang="0">
                    <a:pos x="395" y="731"/>
                  </a:cxn>
                  <a:cxn ang="0">
                    <a:pos x="358" y="731"/>
                  </a:cxn>
                  <a:cxn ang="0">
                    <a:pos x="321" y="731"/>
                  </a:cxn>
                  <a:cxn ang="0">
                    <a:pos x="283" y="731"/>
                  </a:cxn>
                  <a:cxn ang="0">
                    <a:pos x="246" y="730"/>
                  </a:cxn>
                  <a:cxn ang="0">
                    <a:pos x="210" y="729"/>
                  </a:cxn>
                  <a:cxn ang="0">
                    <a:pos x="172" y="727"/>
                  </a:cxn>
                  <a:cxn ang="0">
                    <a:pos x="135" y="724"/>
                  </a:cxn>
                  <a:cxn ang="0">
                    <a:pos x="98" y="722"/>
                  </a:cxn>
                  <a:cxn ang="0">
                    <a:pos x="61" y="720"/>
                  </a:cxn>
                  <a:cxn ang="0">
                    <a:pos x="24" y="717"/>
                  </a:cxn>
                  <a:cxn ang="0">
                    <a:pos x="11" y="624"/>
                  </a:cxn>
                  <a:cxn ang="0">
                    <a:pos x="3" y="537"/>
                  </a:cxn>
                  <a:cxn ang="0">
                    <a:pos x="0" y="452"/>
                  </a:cxn>
                  <a:cxn ang="0">
                    <a:pos x="0" y="373"/>
                  </a:cxn>
                  <a:cxn ang="0">
                    <a:pos x="3" y="296"/>
                  </a:cxn>
                  <a:cxn ang="0">
                    <a:pos x="9" y="222"/>
                  </a:cxn>
                  <a:cxn ang="0">
                    <a:pos x="16" y="148"/>
                  </a:cxn>
                  <a:cxn ang="0">
                    <a:pos x="24" y="75"/>
                  </a:cxn>
                  <a:cxn ang="0">
                    <a:pos x="60" y="67"/>
                  </a:cxn>
                  <a:cxn ang="0">
                    <a:pos x="97" y="59"/>
                  </a:cxn>
                  <a:cxn ang="0">
                    <a:pos x="133" y="52"/>
                  </a:cxn>
                  <a:cxn ang="0">
                    <a:pos x="170" y="45"/>
                  </a:cxn>
                  <a:cxn ang="0">
                    <a:pos x="207" y="38"/>
                  </a:cxn>
                  <a:cxn ang="0">
                    <a:pos x="244" y="32"/>
                  </a:cxn>
                  <a:cxn ang="0">
                    <a:pos x="281" y="27"/>
                  </a:cxn>
                  <a:cxn ang="0">
                    <a:pos x="319" y="22"/>
                  </a:cxn>
                  <a:cxn ang="0">
                    <a:pos x="356" y="18"/>
                  </a:cxn>
                  <a:cxn ang="0">
                    <a:pos x="393" y="14"/>
                  </a:cxn>
                  <a:cxn ang="0">
                    <a:pos x="431" y="10"/>
                  </a:cxn>
                  <a:cxn ang="0">
                    <a:pos x="468" y="8"/>
                  </a:cxn>
                  <a:cxn ang="0">
                    <a:pos x="504" y="4"/>
                  </a:cxn>
                  <a:cxn ang="0">
                    <a:pos x="542" y="3"/>
                  </a:cxn>
                  <a:cxn ang="0">
                    <a:pos x="579" y="1"/>
                  </a:cxn>
                  <a:cxn ang="0">
                    <a:pos x="616" y="0"/>
                  </a:cxn>
                </a:cxnLst>
                <a:rect l="0" t="0" r="r" b="b"/>
                <a:pathLst>
                  <a:path w="616" h="731">
                    <a:moveTo>
                      <a:pt x="616" y="0"/>
                    </a:moveTo>
                    <a:lnTo>
                      <a:pt x="615" y="165"/>
                    </a:lnTo>
                    <a:lnTo>
                      <a:pt x="614" y="343"/>
                    </a:lnTo>
                    <a:lnTo>
                      <a:pt x="614" y="528"/>
                    </a:lnTo>
                    <a:lnTo>
                      <a:pt x="616" y="712"/>
                    </a:lnTo>
                    <a:lnTo>
                      <a:pt x="579" y="717"/>
                    </a:lnTo>
                    <a:lnTo>
                      <a:pt x="544" y="721"/>
                    </a:lnTo>
                    <a:lnTo>
                      <a:pt x="507" y="725"/>
                    </a:lnTo>
                    <a:lnTo>
                      <a:pt x="470" y="728"/>
                    </a:lnTo>
                    <a:lnTo>
                      <a:pt x="433" y="730"/>
                    </a:lnTo>
                    <a:lnTo>
                      <a:pt x="395" y="731"/>
                    </a:lnTo>
                    <a:lnTo>
                      <a:pt x="358" y="731"/>
                    </a:lnTo>
                    <a:lnTo>
                      <a:pt x="321" y="731"/>
                    </a:lnTo>
                    <a:lnTo>
                      <a:pt x="283" y="731"/>
                    </a:lnTo>
                    <a:lnTo>
                      <a:pt x="246" y="730"/>
                    </a:lnTo>
                    <a:lnTo>
                      <a:pt x="210" y="729"/>
                    </a:lnTo>
                    <a:lnTo>
                      <a:pt x="172" y="727"/>
                    </a:lnTo>
                    <a:lnTo>
                      <a:pt x="135" y="724"/>
                    </a:lnTo>
                    <a:lnTo>
                      <a:pt x="98" y="722"/>
                    </a:lnTo>
                    <a:lnTo>
                      <a:pt x="61" y="720"/>
                    </a:lnTo>
                    <a:lnTo>
                      <a:pt x="24" y="717"/>
                    </a:lnTo>
                    <a:lnTo>
                      <a:pt x="11" y="624"/>
                    </a:lnTo>
                    <a:lnTo>
                      <a:pt x="3" y="537"/>
                    </a:lnTo>
                    <a:lnTo>
                      <a:pt x="0" y="452"/>
                    </a:lnTo>
                    <a:lnTo>
                      <a:pt x="0" y="373"/>
                    </a:lnTo>
                    <a:lnTo>
                      <a:pt x="3" y="296"/>
                    </a:lnTo>
                    <a:lnTo>
                      <a:pt x="9" y="222"/>
                    </a:lnTo>
                    <a:lnTo>
                      <a:pt x="16" y="148"/>
                    </a:lnTo>
                    <a:lnTo>
                      <a:pt x="24" y="75"/>
                    </a:lnTo>
                    <a:lnTo>
                      <a:pt x="60" y="67"/>
                    </a:lnTo>
                    <a:lnTo>
                      <a:pt x="97" y="59"/>
                    </a:lnTo>
                    <a:lnTo>
                      <a:pt x="133" y="52"/>
                    </a:lnTo>
                    <a:lnTo>
                      <a:pt x="170" y="45"/>
                    </a:lnTo>
                    <a:lnTo>
                      <a:pt x="207" y="38"/>
                    </a:lnTo>
                    <a:lnTo>
                      <a:pt x="244" y="32"/>
                    </a:lnTo>
                    <a:lnTo>
                      <a:pt x="281" y="27"/>
                    </a:lnTo>
                    <a:lnTo>
                      <a:pt x="319" y="22"/>
                    </a:lnTo>
                    <a:lnTo>
                      <a:pt x="356" y="18"/>
                    </a:lnTo>
                    <a:lnTo>
                      <a:pt x="393" y="14"/>
                    </a:lnTo>
                    <a:lnTo>
                      <a:pt x="431" y="10"/>
                    </a:lnTo>
                    <a:lnTo>
                      <a:pt x="468" y="8"/>
                    </a:lnTo>
                    <a:lnTo>
                      <a:pt x="504" y="4"/>
                    </a:lnTo>
                    <a:lnTo>
                      <a:pt x="542" y="3"/>
                    </a:lnTo>
                    <a:lnTo>
                      <a:pt x="579" y="1"/>
                    </a:lnTo>
                    <a:lnTo>
                      <a:pt x="616" y="0"/>
                    </a:lnTo>
                    <a:close/>
                  </a:path>
                </a:pathLst>
              </a:custGeom>
              <a:solidFill>
                <a:srgbClr val="007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662" name="Freeform 574"/>
              <p:cNvSpPr>
                <a:spLocks/>
              </p:cNvSpPr>
              <p:nvPr/>
            </p:nvSpPr>
            <p:spPr bwMode="auto">
              <a:xfrm>
                <a:off x="4708" y="3418"/>
                <a:ext cx="294" cy="351"/>
              </a:xfrm>
              <a:custGeom>
                <a:avLst/>
                <a:gdLst/>
                <a:ahLst/>
                <a:cxnLst>
                  <a:cxn ang="0">
                    <a:pos x="589" y="0"/>
                  </a:cxn>
                  <a:cxn ang="0">
                    <a:pos x="589" y="157"/>
                  </a:cxn>
                  <a:cxn ang="0">
                    <a:pos x="589" y="327"/>
                  </a:cxn>
                  <a:cxn ang="0">
                    <a:pos x="589" y="502"/>
                  </a:cxn>
                  <a:cxn ang="0">
                    <a:pos x="589" y="676"/>
                  </a:cxn>
                  <a:cxn ang="0">
                    <a:pos x="554" y="682"/>
                  </a:cxn>
                  <a:cxn ang="0">
                    <a:pos x="520" y="688"/>
                  </a:cxn>
                  <a:cxn ang="0">
                    <a:pos x="485" y="691"/>
                  </a:cxn>
                  <a:cxn ang="0">
                    <a:pos x="449" y="694"/>
                  </a:cxn>
                  <a:cxn ang="0">
                    <a:pos x="415" y="697"/>
                  </a:cxn>
                  <a:cxn ang="0">
                    <a:pos x="379" y="699"/>
                  </a:cxn>
                  <a:cxn ang="0">
                    <a:pos x="345" y="700"/>
                  </a:cxn>
                  <a:cxn ang="0">
                    <a:pos x="309" y="700"/>
                  </a:cxn>
                  <a:cxn ang="0">
                    <a:pos x="274" y="699"/>
                  </a:cxn>
                  <a:cxn ang="0">
                    <a:pos x="239" y="698"/>
                  </a:cxn>
                  <a:cxn ang="0">
                    <a:pos x="203" y="697"/>
                  </a:cxn>
                  <a:cxn ang="0">
                    <a:pos x="168" y="694"/>
                  </a:cxn>
                  <a:cxn ang="0">
                    <a:pos x="133" y="692"/>
                  </a:cxn>
                  <a:cxn ang="0">
                    <a:pos x="98" y="689"/>
                  </a:cxn>
                  <a:cxn ang="0">
                    <a:pos x="62" y="685"/>
                  </a:cxn>
                  <a:cxn ang="0">
                    <a:pos x="28" y="681"/>
                  </a:cxn>
                  <a:cxn ang="0">
                    <a:pos x="14" y="592"/>
                  </a:cxn>
                  <a:cxn ang="0">
                    <a:pos x="5" y="509"/>
                  </a:cxn>
                  <a:cxn ang="0">
                    <a:pos x="1" y="430"/>
                  </a:cxn>
                  <a:cxn ang="0">
                    <a:pos x="0" y="354"/>
                  </a:cxn>
                  <a:cxn ang="0">
                    <a:pos x="4" y="281"/>
                  </a:cxn>
                  <a:cxn ang="0">
                    <a:pos x="9" y="211"/>
                  </a:cxn>
                  <a:cxn ang="0">
                    <a:pos x="19" y="140"/>
                  </a:cxn>
                  <a:cxn ang="0">
                    <a:pos x="28" y="71"/>
                  </a:cxn>
                  <a:cxn ang="0">
                    <a:pos x="62" y="62"/>
                  </a:cxn>
                  <a:cxn ang="0">
                    <a:pos x="97" y="53"/>
                  </a:cxn>
                  <a:cxn ang="0">
                    <a:pos x="131" y="45"/>
                  </a:cxn>
                  <a:cxn ang="0">
                    <a:pos x="166" y="38"/>
                  </a:cxn>
                  <a:cxn ang="0">
                    <a:pos x="201" y="32"/>
                  </a:cxn>
                  <a:cxn ang="0">
                    <a:pos x="236" y="26"/>
                  </a:cxn>
                  <a:cxn ang="0">
                    <a:pos x="271" y="21"/>
                  </a:cxn>
                  <a:cxn ang="0">
                    <a:pos x="306" y="16"/>
                  </a:cxn>
                  <a:cxn ang="0">
                    <a:pos x="342" y="13"/>
                  </a:cxn>
                  <a:cxn ang="0">
                    <a:pos x="377" y="9"/>
                  </a:cxn>
                  <a:cxn ang="0">
                    <a:pos x="412" y="7"/>
                  </a:cxn>
                  <a:cxn ang="0">
                    <a:pos x="448" y="5"/>
                  </a:cxn>
                  <a:cxn ang="0">
                    <a:pos x="483" y="3"/>
                  </a:cxn>
                  <a:cxn ang="0">
                    <a:pos x="518" y="1"/>
                  </a:cxn>
                  <a:cxn ang="0">
                    <a:pos x="554" y="1"/>
                  </a:cxn>
                  <a:cxn ang="0">
                    <a:pos x="589" y="0"/>
                  </a:cxn>
                </a:cxnLst>
                <a:rect l="0" t="0" r="r" b="b"/>
                <a:pathLst>
                  <a:path w="589" h="700">
                    <a:moveTo>
                      <a:pt x="589" y="0"/>
                    </a:moveTo>
                    <a:lnTo>
                      <a:pt x="589" y="157"/>
                    </a:lnTo>
                    <a:lnTo>
                      <a:pt x="589" y="327"/>
                    </a:lnTo>
                    <a:lnTo>
                      <a:pt x="589" y="502"/>
                    </a:lnTo>
                    <a:lnTo>
                      <a:pt x="589" y="676"/>
                    </a:lnTo>
                    <a:lnTo>
                      <a:pt x="554" y="682"/>
                    </a:lnTo>
                    <a:lnTo>
                      <a:pt x="520" y="688"/>
                    </a:lnTo>
                    <a:lnTo>
                      <a:pt x="485" y="691"/>
                    </a:lnTo>
                    <a:lnTo>
                      <a:pt x="449" y="694"/>
                    </a:lnTo>
                    <a:lnTo>
                      <a:pt x="415" y="697"/>
                    </a:lnTo>
                    <a:lnTo>
                      <a:pt x="379" y="699"/>
                    </a:lnTo>
                    <a:lnTo>
                      <a:pt x="345" y="700"/>
                    </a:lnTo>
                    <a:lnTo>
                      <a:pt x="309" y="700"/>
                    </a:lnTo>
                    <a:lnTo>
                      <a:pt x="274" y="699"/>
                    </a:lnTo>
                    <a:lnTo>
                      <a:pt x="239" y="698"/>
                    </a:lnTo>
                    <a:lnTo>
                      <a:pt x="203" y="697"/>
                    </a:lnTo>
                    <a:lnTo>
                      <a:pt x="168" y="694"/>
                    </a:lnTo>
                    <a:lnTo>
                      <a:pt x="133" y="692"/>
                    </a:lnTo>
                    <a:lnTo>
                      <a:pt x="98" y="689"/>
                    </a:lnTo>
                    <a:lnTo>
                      <a:pt x="62" y="685"/>
                    </a:lnTo>
                    <a:lnTo>
                      <a:pt x="28" y="681"/>
                    </a:lnTo>
                    <a:lnTo>
                      <a:pt x="14" y="592"/>
                    </a:lnTo>
                    <a:lnTo>
                      <a:pt x="5" y="509"/>
                    </a:lnTo>
                    <a:lnTo>
                      <a:pt x="1" y="430"/>
                    </a:lnTo>
                    <a:lnTo>
                      <a:pt x="0" y="354"/>
                    </a:lnTo>
                    <a:lnTo>
                      <a:pt x="4" y="281"/>
                    </a:lnTo>
                    <a:lnTo>
                      <a:pt x="9" y="211"/>
                    </a:lnTo>
                    <a:lnTo>
                      <a:pt x="19" y="140"/>
                    </a:lnTo>
                    <a:lnTo>
                      <a:pt x="28" y="71"/>
                    </a:lnTo>
                    <a:lnTo>
                      <a:pt x="62" y="62"/>
                    </a:lnTo>
                    <a:lnTo>
                      <a:pt x="97" y="53"/>
                    </a:lnTo>
                    <a:lnTo>
                      <a:pt x="131" y="45"/>
                    </a:lnTo>
                    <a:lnTo>
                      <a:pt x="166" y="38"/>
                    </a:lnTo>
                    <a:lnTo>
                      <a:pt x="201" y="32"/>
                    </a:lnTo>
                    <a:lnTo>
                      <a:pt x="236" y="26"/>
                    </a:lnTo>
                    <a:lnTo>
                      <a:pt x="271" y="21"/>
                    </a:lnTo>
                    <a:lnTo>
                      <a:pt x="306" y="16"/>
                    </a:lnTo>
                    <a:lnTo>
                      <a:pt x="342" y="13"/>
                    </a:lnTo>
                    <a:lnTo>
                      <a:pt x="377" y="9"/>
                    </a:lnTo>
                    <a:lnTo>
                      <a:pt x="412" y="7"/>
                    </a:lnTo>
                    <a:lnTo>
                      <a:pt x="448" y="5"/>
                    </a:lnTo>
                    <a:lnTo>
                      <a:pt x="483" y="3"/>
                    </a:lnTo>
                    <a:lnTo>
                      <a:pt x="518" y="1"/>
                    </a:lnTo>
                    <a:lnTo>
                      <a:pt x="554" y="1"/>
                    </a:lnTo>
                    <a:lnTo>
                      <a:pt x="589" y="0"/>
                    </a:lnTo>
                    <a:close/>
                  </a:path>
                </a:pathLst>
              </a:custGeom>
              <a:solidFill>
                <a:srgbClr val="0072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663" name="Freeform 575"/>
              <p:cNvSpPr>
                <a:spLocks/>
              </p:cNvSpPr>
              <p:nvPr/>
            </p:nvSpPr>
            <p:spPr bwMode="auto">
              <a:xfrm>
                <a:off x="4712" y="3427"/>
                <a:ext cx="282" cy="334"/>
              </a:xfrm>
              <a:custGeom>
                <a:avLst/>
                <a:gdLst/>
                <a:ahLst/>
                <a:cxnLst>
                  <a:cxn ang="0">
                    <a:pos x="561" y="0"/>
                  </a:cxn>
                  <a:cxn ang="0">
                    <a:pos x="564" y="149"/>
                  </a:cxn>
                  <a:cxn ang="0">
                    <a:pos x="565" y="310"/>
                  </a:cxn>
                  <a:cxn ang="0">
                    <a:pos x="565" y="476"/>
                  </a:cxn>
                  <a:cxn ang="0">
                    <a:pos x="562" y="639"/>
                  </a:cxn>
                  <a:cxn ang="0">
                    <a:pos x="530" y="646"/>
                  </a:cxn>
                  <a:cxn ang="0">
                    <a:pos x="497" y="652"/>
                  </a:cxn>
                  <a:cxn ang="0">
                    <a:pos x="463" y="657"/>
                  </a:cxn>
                  <a:cxn ang="0">
                    <a:pos x="430" y="661"/>
                  </a:cxn>
                  <a:cxn ang="0">
                    <a:pos x="398" y="665"/>
                  </a:cxn>
                  <a:cxn ang="0">
                    <a:pos x="364" y="667"/>
                  </a:cxn>
                  <a:cxn ang="0">
                    <a:pos x="330" y="668"/>
                  </a:cxn>
                  <a:cxn ang="0">
                    <a:pos x="296" y="669"/>
                  </a:cxn>
                  <a:cxn ang="0">
                    <a:pos x="263" y="668"/>
                  </a:cxn>
                  <a:cxn ang="0">
                    <a:pos x="230" y="667"/>
                  </a:cxn>
                  <a:cxn ang="0">
                    <a:pos x="196" y="666"/>
                  </a:cxn>
                  <a:cxn ang="0">
                    <a:pos x="163" y="662"/>
                  </a:cxn>
                  <a:cxn ang="0">
                    <a:pos x="129" y="659"/>
                  </a:cxn>
                  <a:cxn ang="0">
                    <a:pos x="96" y="655"/>
                  </a:cxn>
                  <a:cxn ang="0">
                    <a:pos x="64" y="650"/>
                  </a:cxn>
                  <a:cxn ang="0">
                    <a:pos x="30" y="644"/>
                  </a:cxn>
                  <a:cxn ang="0">
                    <a:pos x="15" y="560"/>
                  </a:cxn>
                  <a:cxn ang="0">
                    <a:pos x="5" y="481"/>
                  </a:cxn>
                  <a:cxn ang="0">
                    <a:pos x="0" y="407"/>
                  </a:cxn>
                  <a:cxn ang="0">
                    <a:pos x="0" y="335"/>
                  </a:cxn>
                  <a:cxn ang="0">
                    <a:pos x="4" y="266"/>
                  </a:cxn>
                  <a:cxn ang="0">
                    <a:pos x="10" y="199"/>
                  </a:cxn>
                  <a:cxn ang="0">
                    <a:pos x="19" y="134"/>
                  </a:cxn>
                  <a:cxn ang="0">
                    <a:pos x="30" y="68"/>
                  </a:cxn>
                  <a:cxn ang="0">
                    <a:pos x="63" y="58"/>
                  </a:cxn>
                  <a:cxn ang="0">
                    <a:pos x="96" y="48"/>
                  </a:cxn>
                  <a:cxn ang="0">
                    <a:pos x="128" y="40"/>
                  </a:cxn>
                  <a:cxn ang="0">
                    <a:pos x="162" y="32"/>
                  </a:cxn>
                  <a:cxn ang="0">
                    <a:pos x="195" y="27"/>
                  </a:cxn>
                  <a:cxn ang="0">
                    <a:pos x="227" y="21"/>
                  </a:cxn>
                  <a:cxn ang="0">
                    <a:pos x="261" y="16"/>
                  </a:cxn>
                  <a:cxn ang="0">
                    <a:pos x="294" y="12"/>
                  </a:cxn>
                  <a:cxn ang="0">
                    <a:pos x="327" y="9"/>
                  </a:cxn>
                  <a:cxn ang="0">
                    <a:pos x="361" y="6"/>
                  </a:cxn>
                  <a:cxn ang="0">
                    <a:pos x="394" y="4"/>
                  </a:cxn>
                  <a:cxn ang="0">
                    <a:pos x="429" y="2"/>
                  </a:cxn>
                  <a:cxn ang="0">
                    <a:pos x="461" y="1"/>
                  </a:cxn>
                  <a:cxn ang="0">
                    <a:pos x="494" y="0"/>
                  </a:cxn>
                  <a:cxn ang="0">
                    <a:pos x="528" y="0"/>
                  </a:cxn>
                  <a:cxn ang="0">
                    <a:pos x="561" y="0"/>
                  </a:cxn>
                </a:cxnLst>
                <a:rect l="0" t="0" r="r" b="b"/>
                <a:pathLst>
                  <a:path w="565" h="669">
                    <a:moveTo>
                      <a:pt x="561" y="0"/>
                    </a:moveTo>
                    <a:lnTo>
                      <a:pt x="564" y="149"/>
                    </a:lnTo>
                    <a:lnTo>
                      <a:pt x="565" y="310"/>
                    </a:lnTo>
                    <a:lnTo>
                      <a:pt x="565" y="476"/>
                    </a:lnTo>
                    <a:lnTo>
                      <a:pt x="562" y="639"/>
                    </a:lnTo>
                    <a:lnTo>
                      <a:pt x="530" y="646"/>
                    </a:lnTo>
                    <a:lnTo>
                      <a:pt x="497" y="652"/>
                    </a:lnTo>
                    <a:lnTo>
                      <a:pt x="463" y="657"/>
                    </a:lnTo>
                    <a:lnTo>
                      <a:pt x="430" y="661"/>
                    </a:lnTo>
                    <a:lnTo>
                      <a:pt x="398" y="665"/>
                    </a:lnTo>
                    <a:lnTo>
                      <a:pt x="364" y="667"/>
                    </a:lnTo>
                    <a:lnTo>
                      <a:pt x="330" y="668"/>
                    </a:lnTo>
                    <a:lnTo>
                      <a:pt x="296" y="669"/>
                    </a:lnTo>
                    <a:lnTo>
                      <a:pt x="263" y="668"/>
                    </a:lnTo>
                    <a:lnTo>
                      <a:pt x="230" y="667"/>
                    </a:lnTo>
                    <a:lnTo>
                      <a:pt x="196" y="666"/>
                    </a:lnTo>
                    <a:lnTo>
                      <a:pt x="163" y="662"/>
                    </a:lnTo>
                    <a:lnTo>
                      <a:pt x="129" y="659"/>
                    </a:lnTo>
                    <a:lnTo>
                      <a:pt x="96" y="655"/>
                    </a:lnTo>
                    <a:lnTo>
                      <a:pt x="64" y="650"/>
                    </a:lnTo>
                    <a:lnTo>
                      <a:pt x="30" y="644"/>
                    </a:lnTo>
                    <a:lnTo>
                      <a:pt x="15" y="560"/>
                    </a:lnTo>
                    <a:lnTo>
                      <a:pt x="5" y="481"/>
                    </a:lnTo>
                    <a:lnTo>
                      <a:pt x="0" y="407"/>
                    </a:lnTo>
                    <a:lnTo>
                      <a:pt x="0" y="335"/>
                    </a:lnTo>
                    <a:lnTo>
                      <a:pt x="4" y="266"/>
                    </a:lnTo>
                    <a:lnTo>
                      <a:pt x="10" y="199"/>
                    </a:lnTo>
                    <a:lnTo>
                      <a:pt x="19" y="134"/>
                    </a:lnTo>
                    <a:lnTo>
                      <a:pt x="30" y="68"/>
                    </a:lnTo>
                    <a:lnTo>
                      <a:pt x="63" y="58"/>
                    </a:lnTo>
                    <a:lnTo>
                      <a:pt x="96" y="48"/>
                    </a:lnTo>
                    <a:lnTo>
                      <a:pt x="128" y="40"/>
                    </a:lnTo>
                    <a:lnTo>
                      <a:pt x="162" y="32"/>
                    </a:lnTo>
                    <a:lnTo>
                      <a:pt x="195" y="27"/>
                    </a:lnTo>
                    <a:lnTo>
                      <a:pt x="227" y="21"/>
                    </a:lnTo>
                    <a:lnTo>
                      <a:pt x="261" y="16"/>
                    </a:lnTo>
                    <a:lnTo>
                      <a:pt x="294" y="12"/>
                    </a:lnTo>
                    <a:lnTo>
                      <a:pt x="327" y="9"/>
                    </a:lnTo>
                    <a:lnTo>
                      <a:pt x="361" y="6"/>
                    </a:lnTo>
                    <a:lnTo>
                      <a:pt x="394" y="4"/>
                    </a:lnTo>
                    <a:lnTo>
                      <a:pt x="429" y="2"/>
                    </a:lnTo>
                    <a:lnTo>
                      <a:pt x="461" y="1"/>
                    </a:lnTo>
                    <a:lnTo>
                      <a:pt x="494" y="0"/>
                    </a:lnTo>
                    <a:lnTo>
                      <a:pt x="528" y="0"/>
                    </a:lnTo>
                    <a:lnTo>
                      <a:pt x="561" y="0"/>
                    </a:lnTo>
                    <a:close/>
                  </a:path>
                </a:pathLst>
              </a:custGeom>
              <a:solidFill>
                <a:srgbClr val="0075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664" name="Freeform 576"/>
              <p:cNvSpPr>
                <a:spLocks/>
              </p:cNvSpPr>
              <p:nvPr/>
            </p:nvSpPr>
            <p:spPr bwMode="auto">
              <a:xfrm>
                <a:off x="4717" y="3434"/>
                <a:ext cx="270" cy="319"/>
              </a:xfrm>
              <a:custGeom>
                <a:avLst/>
                <a:gdLst/>
                <a:ahLst/>
                <a:cxnLst>
                  <a:cxn ang="0">
                    <a:pos x="533" y="1"/>
                  </a:cxn>
                  <a:cxn ang="0">
                    <a:pos x="539" y="143"/>
                  </a:cxn>
                  <a:cxn ang="0">
                    <a:pos x="540" y="294"/>
                  </a:cxn>
                  <a:cxn ang="0">
                    <a:pos x="539" y="449"/>
                  </a:cxn>
                  <a:cxn ang="0">
                    <a:pos x="534" y="604"/>
                  </a:cxn>
                  <a:cxn ang="0">
                    <a:pos x="503" y="612"/>
                  </a:cxn>
                  <a:cxn ang="0">
                    <a:pos x="472" y="619"/>
                  </a:cxn>
                  <a:cxn ang="0">
                    <a:pos x="441" y="624"/>
                  </a:cxn>
                  <a:cxn ang="0">
                    <a:pos x="410" y="629"/>
                  </a:cxn>
                  <a:cxn ang="0">
                    <a:pos x="378" y="633"/>
                  </a:cxn>
                  <a:cxn ang="0">
                    <a:pos x="346" y="636"/>
                  </a:cxn>
                  <a:cxn ang="0">
                    <a:pos x="315" y="638"/>
                  </a:cxn>
                  <a:cxn ang="0">
                    <a:pos x="284" y="638"/>
                  </a:cxn>
                  <a:cxn ang="0">
                    <a:pos x="252" y="638"/>
                  </a:cxn>
                  <a:cxn ang="0">
                    <a:pos x="221" y="637"/>
                  </a:cxn>
                  <a:cxn ang="0">
                    <a:pos x="188" y="635"/>
                  </a:cxn>
                  <a:cxn ang="0">
                    <a:pos x="157" y="631"/>
                  </a:cxn>
                  <a:cxn ang="0">
                    <a:pos x="126" y="628"/>
                  </a:cxn>
                  <a:cxn ang="0">
                    <a:pos x="95" y="622"/>
                  </a:cxn>
                  <a:cxn ang="0">
                    <a:pos x="64" y="615"/>
                  </a:cxn>
                  <a:cxn ang="0">
                    <a:pos x="33" y="608"/>
                  </a:cxn>
                  <a:cxn ang="0">
                    <a:pos x="16" y="530"/>
                  </a:cxn>
                  <a:cxn ang="0">
                    <a:pos x="5" y="455"/>
                  </a:cxn>
                  <a:cxn ang="0">
                    <a:pos x="0" y="385"/>
                  </a:cxn>
                  <a:cxn ang="0">
                    <a:pos x="0" y="318"/>
                  </a:cxn>
                  <a:cxn ang="0">
                    <a:pos x="3" y="253"/>
                  </a:cxn>
                  <a:cxn ang="0">
                    <a:pos x="10" y="190"/>
                  </a:cxn>
                  <a:cxn ang="0">
                    <a:pos x="20" y="128"/>
                  </a:cxn>
                  <a:cxn ang="0">
                    <a:pos x="33" y="66"/>
                  </a:cxn>
                  <a:cxn ang="0">
                    <a:pos x="64" y="54"/>
                  </a:cxn>
                  <a:cxn ang="0">
                    <a:pos x="94" y="44"/>
                  </a:cxn>
                  <a:cxn ang="0">
                    <a:pos x="125" y="36"/>
                  </a:cxn>
                  <a:cxn ang="0">
                    <a:pos x="156" y="28"/>
                  </a:cxn>
                  <a:cxn ang="0">
                    <a:pos x="187" y="22"/>
                  </a:cxn>
                  <a:cxn ang="0">
                    <a:pos x="218" y="16"/>
                  </a:cxn>
                  <a:cxn ang="0">
                    <a:pos x="251" y="12"/>
                  </a:cxn>
                  <a:cxn ang="0">
                    <a:pos x="282" y="8"/>
                  </a:cxn>
                  <a:cxn ang="0">
                    <a:pos x="313" y="5"/>
                  </a:cxn>
                  <a:cxn ang="0">
                    <a:pos x="345" y="3"/>
                  </a:cxn>
                  <a:cxn ang="0">
                    <a:pos x="376" y="1"/>
                  </a:cxn>
                  <a:cxn ang="0">
                    <a:pos x="407" y="1"/>
                  </a:cxn>
                  <a:cxn ang="0">
                    <a:pos x="440" y="0"/>
                  </a:cxn>
                  <a:cxn ang="0">
                    <a:pos x="471" y="0"/>
                  </a:cxn>
                  <a:cxn ang="0">
                    <a:pos x="502" y="1"/>
                  </a:cxn>
                  <a:cxn ang="0">
                    <a:pos x="533" y="1"/>
                  </a:cxn>
                </a:cxnLst>
                <a:rect l="0" t="0" r="r" b="b"/>
                <a:pathLst>
                  <a:path w="540" h="638">
                    <a:moveTo>
                      <a:pt x="533" y="1"/>
                    </a:moveTo>
                    <a:lnTo>
                      <a:pt x="539" y="143"/>
                    </a:lnTo>
                    <a:lnTo>
                      <a:pt x="540" y="294"/>
                    </a:lnTo>
                    <a:lnTo>
                      <a:pt x="539" y="449"/>
                    </a:lnTo>
                    <a:lnTo>
                      <a:pt x="534" y="604"/>
                    </a:lnTo>
                    <a:lnTo>
                      <a:pt x="503" y="612"/>
                    </a:lnTo>
                    <a:lnTo>
                      <a:pt x="472" y="619"/>
                    </a:lnTo>
                    <a:lnTo>
                      <a:pt x="441" y="624"/>
                    </a:lnTo>
                    <a:lnTo>
                      <a:pt x="410" y="629"/>
                    </a:lnTo>
                    <a:lnTo>
                      <a:pt x="378" y="633"/>
                    </a:lnTo>
                    <a:lnTo>
                      <a:pt x="346" y="636"/>
                    </a:lnTo>
                    <a:lnTo>
                      <a:pt x="315" y="638"/>
                    </a:lnTo>
                    <a:lnTo>
                      <a:pt x="284" y="638"/>
                    </a:lnTo>
                    <a:lnTo>
                      <a:pt x="252" y="638"/>
                    </a:lnTo>
                    <a:lnTo>
                      <a:pt x="221" y="637"/>
                    </a:lnTo>
                    <a:lnTo>
                      <a:pt x="188" y="635"/>
                    </a:lnTo>
                    <a:lnTo>
                      <a:pt x="157" y="631"/>
                    </a:lnTo>
                    <a:lnTo>
                      <a:pt x="126" y="628"/>
                    </a:lnTo>
                    <a:lnTo>
                      <a:pt x="95" y="622"/>
                    </a:lnTo>
                    <a:lnTo>
                      <a:pt x="64" y="615"/>
                    </a:lnTo>
                    <a:lnTo>
                      <a:pt x="33" y="608"/>
                    </a:lnTo>
                    <a:lnTo>
                      <a:pt x="16" y="530"/>
                    </a:lnTo>
                    <a:lnTo>
                      <a:pt x="5" y="455"/>
                    </a:lnTo>
                    <a:lnTo>
                      <a:pt x="0" y="385"/>
                    </a:lnTo>
                    <a:lnTo>
                      <a:pt x="0" y="318"/>
                    </a:lnTo>
                    <a:lnTo>
                      <a:pt x="3" y="253"/>
                    </a:lnTo>
                    <a:lnTo>
                      <a:pt x="10" y="190"/>
                    </a:lnTo>
                    <a:lnTo>
                      <a:pt x="20" y="128"/>
                    </a:lnTo>
                    <a:lnTo>
                      <a:pt x="33" y="66"/>
                    </a:lnTo>
                    <a:lnTo>
                      <a:pt x="64" y="54"/>
                    </a:lnTo>
                    <a:lnTo>
                      <a:pt x="94" y="44"/>
                    </a:lnTo>
                    <a:lnTo>
                      <a:pt x="125" y="36"/>
                    </a:lnTo>
                    <a:lnTo>
                      <a:pt x="156" y="28"/>
                    </a:lnTo>
                    <a:lnTo>
                      <a:pt x="187" y="22"/>
                    </a:lnTo>
                    <a:lnTo>
                      <a:pt x="218" y="16"/>
                    </a:lnTo>
                    <a:lnTo>
                      <a:pt x="251" y="12"/>
                    </a:lnTo>
                    <a:lnTo>
                      <a:pt x="282" y="8"/>
                    </a:lnTo>
                    <a:lnTo>
                      <a:pt x="313" y="5"/>
                    </a:lnTo>
                    <a:lnTo>
                      <a:pt x="345" y="3"/>
                    </a:lnTo>
                    <a:lnTo>
                      <a:pt x="376" y="1"/>
                    </a:lnTo>
                    <a:lnTo>
                      <a:pt x="407" y="1"/>
                    </a:lnTo>
                    <a:lnTo>
                      <a:pt x="440" y="0"/>
                    </a:lnTo>
                    <a:lnTo>
                      <a:pt x="471" y="0"/>
                    </a:lnTo>
                    <a:lnTo>
                      <a:pt x="502" y="1"/>
                    </a:lnTo>
                    <a:lnTo>
                      <a:pt x="533" y="1"/>
                    </a:lnTo>
                    <a:close/>
                  </a:path>
                </a:pathLst>
              </a:custGeom>
              <a:solidFill>
                <a:srgbClr val="0A77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665" name="Freeform 577"/>
              <p:cNvSpPr>
                <a:spLocks/>
              </p:cNvSpPr>
              <p:nvPr/>
            </p:nvSpPr>
            <p:spPr bwMode="auto">
              <a:xfrm>
                <a:off x="4721" y="3441"/>
                <a:ext cx="258" cy="305"/>
              </a:xfrm>
              <a:custGeom>
                <a:avLst/>
                <a:gdLst/>
                <a:ahLst/>
                <a:cxnLst>
                  <a:cxn ang="0">
                    <a:pos x="505" y="3"/>
                  </a:cxn>
                  <a:cxn ang="0">
                    <a:pos x="512" y="137"/>
                  </a:cxn>
                  <a:cxn ang="0">
                    <a:pos x="515" y="280"/>
                  </a:cxn>
                  <a:cxn ang="0">
                    <a:pos x="513" y="425"/>
                  </a:cxn>
                  <a:cxn ang="0">
                    <a:pos x="507" y="570"/>
                  </a:cxn>
                  <a:cxn ang="0">
                    <a:pos x="478" y="578"/>
                  </a:cxn>
                  <a:cxn ang="0">
                    <a:pos x="448" y="586"/>
                  </a:cxn>
                  <a:cxn ang="0">
                    <a:pos x="419" y="593"/>
                  </a:cxn>
                  <a:cxn ang="0">
                    <a:pos x="390" y="599"/>
                  </a:cxn>
                  <a:cxn ang="0">
                    <a:pos x="360" y="603"/>
                  </a:cxn>
                  <a:cxn ang="0">
                    <a:pos x="330" y="607"/>
                  </a:cxn>
                  <a:cxn ang="0">
                    <a:pos x="302" y="609"/>
                  </a:cxn>
                  <a:cxn ang="0">
                    <a:pos x="272" y="610"/>
                  </a:cxn>
                  <a:cxn ang="0">
                    <a:pos x="242" y="610"/>
                  </a:cxn>
                  <a:cxn ang="0">
                    <a:pos x="213" y="609"/>
                  </a:cxn>
                  <a:cxn ang="0">
                    <a:pos x="183" y="606"/>
                  </a:cxn>
                  <a:cxn ang="0">
                    <a:pos x="153" y="602"/>
                  </a:cxn>
                  <a:cxn ang="0">
                    <a:pos x="124" y="598"/>
                  </a:cxn>
                  <a:cxn ang="0">
                    <a:pos x="95" y="591"/>
                  </a:cxn>
                  <a:cxn ang="0">
                    <a:pos x="65" y="584"/>
                  </a:cxn>
                  <a:cxn ang="0">
                    <a:pos x="37" y="575"/>
                  </a:cxn>
                  <a:cxn ang="0">
                    <a:pos x="18" y="500"/>
                  </a:cxn>
                  <a:cxn ang="0">
                    <a:pos x="7" y="431"/>
                  </a:cxn>
                  <a:cxn ang="0">
                    <a:pos x="1" y="364"/>
                  </a:cxn>
                  <a:cxn ang="0">
                    <a:pos x="0" y="300"/>
                  </a:cxn>
                  <a:cxn ang="0">
                    <a:pos x="3" y="241"/>
                  </a:cxn>
                  <a:cxn ang="0">
                    <a:pos x="11" y="181"/>
                  </a:cxn>
                  <a:cxn ang="0">
                    <a:pos x="22" y="122"/>
                  </a:cxn>
                  <a:cxn ang="0">
                    <a:pos x="37" y="64"/>
                  </a:cxn>
                  <a:cxn ang="0">
                    <a:pos x="65" y="52"/>
                  </a:cxn>
                  <a:cxn ang="0">
                    <a:pos x="94" y="41"/>
                  </a:cxn>
                  <a:cxn ang="0">
                    <a:pos x="123" y="32"/>
                  </a:cxn>
                  <a:cxn ang="0">
                    <a:pos x="152" y="24"/>
                  </a:cxn>
                  <a:cxn ang="0">
                    <a:pos x="182" y="17"/>
                  </a:cxn>
                  <a:cxn ang="0">
                    <a:pos x="211" y="13"/>
                  </a:cxn>
                  <a:cxn ang="0">
                    <a:pos x="240" y="8"/>
                  </a:cxn>
                  <a:cxn ang="0">
                    <a:pos x="269" y="4"/>
                  </a:cxn>
                  <a:cxn ang="0">
                    <a:pos x="299" y="2"/>
                  </a:cxn>
                  <a:cxn ang="0">
                    <a:pos x="329" y="1"/>
                  </a:cxn>
                  <a:cxn ang="0">
                    <a:pos x="358" y="1"/>
                  </a:cxn>
                  <a:cxn ang="0">
                    <a:pos x="388" y="0"/>
                  </a:cxn>
                  <a:cxn ang="0">
                    <a:pos x="418" y="1"/>
                  </a:cxn>
                  <a:cxn ang="0">
                    <a:pos x="447" y="1"/>
                  </a:cxn>
                  <a:cxn ang="0">
                    <a:pos x="477" y="2"/>
                  </a:cxn>
                  <a:cxn ang="0">
                    <a:pos x="505" y="3"/>
                  </a:cxn>
                </a:cxnLst>
                <a:rect l="0" t="0" r="r" b="b"/>
                <a:pathLst>
                  <a:path w="515" h="610">
                    <a:moveTo>
                      <a:pt x="505" y="3"/>
                    </a:moveTo>
                    <a:lnTo>
                      <a:pt x="512" y="137"/>
                    </a:lnTo>
                    <a:lnTo>
                      <a:pt x="515" y="280"/>
                    </a:lnTo>
                    <a:lnTo>
                      <a:pt x="513" y="425"/>
                    </a:lnTo>
                    <a:lnTo>
                      <a:pt x="507" y="570"/>
                    </a:lnTo>
                    <a:lnTo>
                      <a:pt x="478" y="578"/>
                    </a:lnTo>
                    <a:lnTo>
                      <a:pt x="448" y="586"/>
                    </a:lnTo>
                    <a:lnTo>
                      <a:pt x="419" y="593"/>
                    </a:lnTo>
                    <a:lnTo>
                      <a:pt x="390" y="599"/>
                    </a:lnTo>
                    <a:lnTo>
                      <a:pt x="360" y="603"/>
                    </a:lnTo>
                    <a:lnTo>
                      <a:pt x="330" y="607"/>
                    </a:lnTo>
                    <a:lnTo>
                      <a:pt x="302" y="609"/>
                    </a:lnTo>
                    <a:lnTo>
                      <a:pt x="272" y="610"/>
                    </a:lnTo>
                    <a:lnTo>
                      <a:pt x="242" y="610"/>
                    </a:lnTo>
                    <a:lnTo>
                      <a:pt x="213" y="609"/>
                    </a:lnTo>
                    <a:lnTo>
                      <a:pt x="183" y="606"/>
                    </a:lnTo>
                    <a:lnTo>
                      <a:pt x="153" y="602"/>
                    </a:lnTo>
                    <a:lnTo>
                      <a:pt x="124" y="598"/>
                    </a:lnTo>
                    <a:lnTo>
                      <a:pt x="95" y="591"/>
                    </a:lnTo>
                    <a:lnTo>
                      <a:pt x="65" y="584"/>
                    </a:lnTo>
                    <a:lnTo>
                      <a:pt x="37" y="575"/>
                    </a:lnTo>
                    <a:lnTo>
                      <a:pt x="18" y="500"/>
                    </a:lnTo>
                    <a:lnTo>
                      <a:pt x="7" y="431"/>
                    </a:lnTo>
                    <a:lnTo>
                      <a:pt x="1" y="364"/>
                    </a:lnTo>
                    <a:lnTo>
                      <a:pt x="0" y="300"/>
                    </a:lnTo>
                    <a:lnTo>
                      <a:pt x="3" y="241"/>
                    </a:lnTo>
                    <a:lnTo>
                      <a:pt x="11" y="181"/>
                    </a:lnTo>
                    <a:lnTo>
                      <a:pt x="22" y="122"/>
                    </a:lnTo>
                    <a:lnTo>
                      <a:pt x="37" y="64"/>
                    </a:lnTo>
                    <a:lnTo>
                      <a:pt x="65" y="52"/>
                    </a:lnTo>
                    <a:lnTo>
                      <a:pt x="94" y="41"/>
                    </a:lnTo>
                    <a:lnTo>
                      <a:pt x="123" y="32"/>
                    </a:lnTo>
                    <a:lnTo>
                      <a:pt x="152" y="24"/>
                    </a:lnTo>
                    <a:lnTo>
                      <a:pt x="182" y="17"/>
                    </a:lnTo>
                    <a:lnTo>
                      <a:pt x="211" y="13"/>
                    </a:lnTo>
                    <a:lnTo>
                      <a:pt x="240" y="8"/>
                    </a:lnTo>
                    <a:lnTo>
                      <a:pt x="269" y="4"/>
                    </a:lnTo>
                    <a:lnTo>
                      <a:pt x="299" y="2"/>
                    </a:lnTo>
                    <a:lnTo>
                      <a:pt x="329" y="1"/>
                    </a:lnTo>
                    <a:lnTo>
                      <a:pt x="358" y="1"/>
                    </a:lnTo>
                    <a:lnTo>
                      <a:pt x="388" y="0"/>
                    </a:lnTo>
                    <a:lnTo>
                      <a:pt x="418" y="1"/>
                    </a:lnTo>
                    <a:lnTo>
                      <a:pt x="447" y="1"/>
                    </a:lnTo>
                    <a:lnTo>
                      <a:pt x="477" y="2"/>
                    </a:lnTo>
                    <a:lnTo>
                      <a:pt x="505" y="3"/>
                    </a:lnTo>
                    <a:close/>
                  </a:path>
                </a:pathLst>
              </a:custGeom>
              <a:solidFill>
                <a:srgbClr val="147A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666" name="Freeform 578"/>
              <p:cNvSpPr>
                <a:spLocks/>
              </p:cNvSpPr>
              <p:nvPr/>
            </p:nvSpPr>
            <p:spPr bwMode="auto">
              <a:xfrm>
                <a:off x="4726" y="3448"/>
                <a:ext cx="245" cy="291"/>
              </a:xfrm>
              <a:custGeom>
                <a:avLst/>
                <a:gdLst/>
                <a:ahLst/>
                <a:cxnLst>
                  <a:cxn ang="0">
                    <a:pos x="479" y="5"/>
                  </a:cxn>
                  <a:cxn ang="0">
                    <a:pos x="487" y="131"/>
                  </a:cxn>
                  <a:cxn ang="0">
                    <a:pos x="491" y="265"/>
                  </a:cxn>
                  <a:cxn ang="0">
                    <a:pos x="488" y="400"/>
                  </a:cxn>
                  <a:cxn ang="0">
                    <a:pos x="479" y="535"/>
                  </a:cxn>
                  <a:cxn ang="0">
                    <a:pos x="451" y="544"/>
                  </a:cxn>
                  <a:cxn ang="0">
                    <a:pos x="425" y="554"/>
                  </a:cxn>
                  <a:cxn ang="0">
                    <a:pos x="397" y="561"/>
                  </a:cxn>
                  <a:cxn ang="0">
                    <a:pos x="370" y="567"/>
                  </a:cxn>
                  <a:cxn ang="0">
                    <a:pos x="342" y="572"/>
                  </a:cxn>
                  <a:cxn ang="0">
                    <a:pos x="314" y="577"/>
                  </a:cxn>
                  <a:cxn ang="0">
                    <a:pos x="287" y="579"/>
                  </a:cxn>
                  <a:cxn ang="0">
                    <a:pos x="259" y="580"/>
                  </a:cxn>
                  <a:cxn ang="0">
                    <a:pos x="231" y="581"/>
                  </a:cxn>
                  <a:cxn ang="0">
                    <a:pos x="204" y="579"/>
                  </a:cxn>
                  <a:cxn ang="0">
                    <a:pos x="176" y="577"/>
                  </a:cxn>
                  <a:cxn ang="0">
                    <a:pos x="149" y="572"/>
                  </a:cxn>
                  <a:cxn ang="0">
                    <a:pos x="121" y="566"/>
                  </a:cxn>
                  <a:cxn ang="0">
                    <a:pos x="93" y="559"/>
                  </a:cxn>
                  <a:cxn ang="0">
                    <a:pos x="67" y="550"/>
                  </a:cxn>
                  <a:cxn ang="0">
                    <a:pos x="39" y="540"/>
                  </a:cxn>
                  <a:cxn ang="0">
                    <a:pos x="20" y="471"/>
                  </a:cxn>
                  <a:cxn ang="0">
                    <a:pos x="7" y="405"/>
                  </a:cxn>
                  <a:cxn ang="0">
                    <a:pos x="1" y="343"/>
                  </a:cxn>
                  <a:cxn ang="0">
                    <a:pos x="0" y="284"/>
                  </a:cxn>
                  <a:cxn ang="0">
                    <a:pos x="3" y="228"/>
                  </a:cxn>
                  <a:cxn ang="0">
                    <a:pos x="11" y="171"/>
                  </a:cxn>
                  <a:cxn ang="0">
                    <a:pos x="23" y="117"/>
                  </a:cxn>
                  <a:cxn ang="0">
                    <a:pos x="39" y="63"/>
                  </a:cxn>
                  <a:cxn ang="0">
                    <a:pos x="66" y="49"/>
                  </a:cxn>
                  <a:cxn ang="0">
                    <a:pos x="93" y="38"/>
                  </a:cxn>
                  <a:cxn ang="0">
                    <a:pos x="120" y="28"/>
                  </a:cxn>
                  <a:cxn ang="0">
                    <a:pos x="147" y="20"/>
                  </a:cxn>
                  <a:cxn ang="0">
                    <a:pos x="175" y="13"/>
                  </a:cxn>
                  <a:cxn ang="0">
                    <a:pos x="203" y="9"/>
                  </a:cxn>
                  <a:cxn ang="0">
                    <a:pos x="230" y="4"/>
                  </a:cxn>
                  <a:cxn ang="0">
                    <a:pos x="258" y="2"/>
                  </a:cxn>
                  <a:cxn ang="0">
                    <a:pos x="286" y="0"/>
                  </a:cxn>
                  <a:cxn ang="0">
                    <a:pos x="313" y="0"/>
                  </a:cxn>
                  <a:cxn ang="0">
                    <a:pos x="341" y="0"/>
                  </a:cxn>
                  <a:cxn ang="0">
                    <a:pos x="369" y="0"/>
                  </a:cxn>
                  <a:cxn ang="0">
                    <a:pos x="396" y="1"/>
                  </a:cxn>
                  <a:cxn ang="0">
                    <a:pos x="424" y="2"/>
                  </a:cxn>
                  <a:cxn ang="0">
                    <a:pos x="451" y="4"/>
                  </a:cxn>
                  <a:cxn ang="0">
                    <a:pos x="479" y="5"/>
                  </a:cxn>
                </a:cxnLst>
                <a:rect l="0" t="0" r="r" b="b"/>
                <a:pathLst>
                  <a:path w="491" h="581">
                    <a:moveTo>
                      <a:pt x="479" y="5"/>
                    </a:moveTo>
                    <a:lnTo>
                      <a:pt x="487" y="131"/>
                    </a:lnTo>
                    <a:lnTo>
                      <a:pt x="491" y="265"/>
                    </a:lnTo>
                    <a:lnTo>
                      <a:pt x="488" y="400"/>
                    </a:lnTo>
                    <a:lnTo>
                      <a:pt x="479" y="535"/>
                    </a:lnTo>
                    <a:lnTo>
                      <a:pt x="451" y="544"/>
                    </a:lnTo>
                    <a:lnTo>
                      <a:pt x="425" y="554"/>
                    </a:lnTo>
                    <a:lnTo>
                      <a:pt x="397" y="561"/>
                    </a:lnTo>
                    <a:lnTo>
                      <a:pt x="370" y="567"/>
                    </a:lnTo>
                    <a:lnTo>
                      <a:pt x="342" y="572"/>
                    </a:lnTo>
                    <a:lnTo>
                      <a:pt x="314" y="577"/>
                    </a:lnTo>
                    <a:lnTo>
                      <a:pt x="287" y="579"/>
                    </a:lnTo>
                    <a:lnTo>
                      <a:pt x="259" y="580"/>
                    </a:lnTo>
                    <a:lnTo>
                      <a:pt x="231" y="581"/>
                    </a:lnTo>
                    <a:lnTo>
                      <a:pt x="204" y="579"/>
                    </a:lnTo>
                    <a:lnTo>
                      <a:pt x="176" y="577"/>
                    </a:lnTo>
                    <a:lnTo>
                      <a:pt x="149" y="572"/>
                    </a:lnTo>
                    <a:lnTo>
                      <a:pt x="121" y="566"/>
                    </a:lnTo>
                    <a:lnTo>
                      <a:pt x="93" y="559"/>
                    </a:lnTo>
                    <a:lnTo>
                      <a:pt x="67" y="550"/>
                    </a:lnTo>
                    <a:lnTo>
                      <a:pt x="39" y="540"/>
                    </a:lnTo>
                    <a:lnTo>
                      <a:pt x="20" y="471"/>
                    </a:lnTo>
                    <a:lnTo>
                      <a:pt x="7" y="405"/>
                    </a:lnTo>
                    <a:lnTo>
                      <a:pt x="1" y="343"/>
                    </a:lnTo>
                    <a:lnTo>
                      <a:pt x="0" y="284"/>
                    </a:lnTo>
                    <a:lnTo>
                      <a:pt x="3" y="228"/>
                    </a:lnTo>
                    <a:lnTo>
                      <a:pt x="11" y="171"/>
                    </a:lnTo>
                    <a:lnTo>
                      <a:pt x="23" y="117"/>
                    </a:lnTo>
                    <a:lnTo>
                      <a:pt x="39" y="63"/>
                    </a:lnTo>
                    <a:lnTo>
                      <a:pt x="66" y="49"/>
                    </a:lnTo>
                    <a:lnTo>
                      <a:pt x="93" y="38"/>
                    </a:lnTo>
                    <a:lnTo>
                      <a:pt x="120" y="28"/>
                    </a:lnTo>
                    <a:lnTo>
                      <a:pt x="147" y="20"/>
                    </a:lnTo>
                    <a:lnTo>
                      <a:pt x="175" y="13"/>
                    </a:lnTo>
                    <a:lnTo>
                      <a:pt x="203" y="9"/>
                    </a:lnTo>
                    <a:lnTo>
                      <a:pt x="230" y="4"/>
                    </a:lnTo>
                    <a:lnTo>
                      <a:pt x="258" y="2"/>
                    </a:lnTo>
                    <a:lnTo>
                      <a:pt x="286" y="0"/>
                    </a:lnTo>
                    <a:lnTo>
                      <a:pt x="313" y="0"/>
                    </a:lnTo>
                    <a:lnTo>
                      <a:pt x="341" y="0"/>
                    </a:lnTo>
                    <a:lnTo>
                      <a:pt x="369" y="0"/>
                    </a:lnTo>
                    <a:lnTo>
                      <a:pt x="396" y="1"/>
                    </a:lnTo>
                    <a:lnTo>
                      <a:pt x="424" y="2"/>
                    </a:lnTo>
                    <a:lnTo>
                      <a:pt x="451" y="4"/>
                    </a:lnTo>
                    <a:lnTo>
                      <a:pt x="479" y="5"/>
                    </a:lnTo>
                    <a:close/>
                  </a:path>
                </a:pathLst>
              </a:custGeom>
              <a:solidFill>
                <a:srgbClr val="1E7C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667" name="Freeform 579"/>
              <p:cNvSpPr>
                <a:spLocks/>
              </p:cNvSpPr>
              <p:nvPr/>
            </p:nvSpPr>
            <p:spPr bwMode="auto">
              <a:xfrm>
                <a:off x="4730" y="3454"/>
                <a:ext cx="234" cy="277"/>
              </a:xfrm>
              <a:custGeom>
                <a:avLst/>
                <a:gdLst/>
                <a:ahLst/>
                <a:cxnLst>
                  <a:cxn ang="0">
                    <a:pos x="453" y="11"/>
                  </a:cxn>
                  <a:cxn ang="0">
                    <a:pos x="464" y="128"/>
                  </a:cxn>
                  <a:cxn ang="0">
                    <a:pos x="468" y="251"/>
                  </a:cxn>
                  <a:cxn ang="0">
                    <a:pos x="464" y="377"/>
                  </a:cxn>
                  <a:cxn ang="0">
                    <a:pos x="453" y="502"/>
                  </a:cxn>
                  <a:cxn ang="0">
                    <a:pos x="427" y="513"/>
                  </a:cxn>
                  <a:cxn ang="0">
                    <a:pos x="402" y="522"/>
                  </a:cxn>
                  <a:cxn ang="0">
                    <a:pos x="377" y="531"/>
                  </a:cxn>
                  <a:cxn ang="0">
                    <a:pos x="351" y="538"/>
                  </a:cxn>
                  <a:cxn ang="0">
                    <a:pos x="326" y="544"/>
                  </a:cxn>
                  <a:cxn ang="0">
                    <a:pos x="301" y="549"/>
                  </a:cxn>
                  <a:cxn ang="0">
                    <a:pos x="274" y="552"/>
                  </a:cxn>
                  <a:cxn ang="0">
                    <a:pos x="249" y="553"/>
                  </a:cxn>
                  <a:cxn ang="0">
                    <a:pos x="223" y="554"/>
                  </a:cxn>
                  <a:cxn ang="0">
                    <a:pos x="197" y="552"/>
                  </a:cxn>
                  <a:cxn ang="0">
                    <a:pos x="172" y="550"/>
                  </a:cxn>
                  <a:cxn ang="0">
                    <a:pos x="146" y="545"/>
                  </a:cxn>
                  <a:cxn ang="0">
                    <a:pos x="120" y="538"/>
                  </a:cxn>
                  <a:cxn ang="0">
                    <a:pos x="94" y="530"/>
                  </a:cxn>
                  <a:cxn ang="0">
                    <a:pos x="69" y="520"/>
                  </a:cxn>
                  <a:cxn ang="0">
                    <a:pos x="44" y="507"/>
                  </a:cxn>
                  <a:cxn ang="0">
                    <a:pos x="23" y="443"/>
                  </a:cxn>
                  <a:cxn ang="0">
                    <a:pos x="9" y="382"/>
                  </a:cxn>
                  <a:cxn ang="0">
                    <a:pos x="2" y="324"/>
                  </a:cxn>
                  <a:cxn ang="0">
                    <a:pos x="0" y="270"/>
                  </a:cxn>
                  <a:cxn ang="0">
                    <a:pos x="3" y="217"/>
                  </a:cxn>
                  <a:cxn ang="0">
                    <a:pos x="13" y="165"/>
                  </a:cxn>
                  <a:cxn ang="0">
                    <a:pos x="27" y="114"/>
                  </a:cxn>
                  <a:cxn ang="0">
                    <a:pos x="44" y="64"/>
                  </a:cxn>
                  <a:cxn ang="0">
                    <a:pos x="69" y="49"/>
                  </a:cxn>
                  <a:cxn ang="0">
                    <a:pos x="93" y="37"/>
                  </a:cxn>
                  <a:cxn ang="0">
                    <a:pos x="119" y="27"/>
                  </a:cxn>
                  <a:cxn ang="0">
                    <a:pos x="144" y="19"/>
                  </a:cxn>
                  <a:cxn ang="0">
                    <a:pos x="170" y="12"/>
                  </a:cxn>
                  <a:cxn ang="0">
                    <a:pos x="196" y="7"/>
                  </a:cxn>
                  <a:cxn ang="0">
                    <a:pos x="221" y="4"/>
                  </a:cxn>
                  <a:cxn ang="0">
                    <a:pos x="247" y="1"/>
                  </a:cxn>
                  <a:cxn ang="0">
                    <a:pos x="273" y="0"/>
                  </a:cxn>
                  <a:cxn ang="0">
                    <a:pos x="298" y="0"/>
                  </a:cxn>
                  <a:cxn ang="0">
                    <a:pos x="325" y="0"/>
                  </a:cxn>
                  <a:cxn ang="0">
                    <a:pos x="350" y="1"/>
                  </a:cxn>
                  <a:cxn ang="0">
                    <a:pos x="376" y="4"/>
                  </a:cxn>
                  <a:cxn ang="0">
                    <a:pos x="402" y="6"/>
                  </a:cxn>
                  <a:cxn ang="0">
                    <a:pos x="427" y="8"/>
                  </a:cxn>
                  <a:cxn ang="0">
                    <a:pos x="453" y="11"/>
                  </a:cxn>
                </a:cxnLst>
                <a:rect l="0" t="0" r="r" b="b"/>
                <a:pathLst>
                  <a:path w="468" h="554">
                    <a:moveTo>
                      <a:pt x="453" y="11"/>
                    </a:moveTo>
                    <a:lnTo>
                      <a:pt x="464" y="128"/>
                    </a:lnTo>
                    <a:lnTo>
                      <a:pt x="468" y="251"/>
                    </a:lnTo>
                    <a:lnTo>
                      <a:pt x="464" y="377"/>
                    </a:lnTo>
                    <a:lnTo>
                      <a:pt x="453" y="502"/>
                    </a:lnTo>
                    <a:lnTo>
                      <a:pt x="427" y="513"/>
                    </a:lnTo>
                    <a:lnTo>
                      <a:pt x="402" y="522"/>
                    </a:lnTo>
                    <a:lnTo>
                      <a:pt x="377" y="531"/>
                    </a:lnTo>
                    <a:lnTo>
                      <a:pt x="351" y="538"/>
                    </a:lnTo>
                    <a:lnTo>
                      <a:pt x="326" y="544"/>
                    </a:lnTo>
                    <a:lnTo>
                      <a:pt x="301" y="549"/>
                    </a:lnTo>
                    <a:lnTo>
                      <a:pt x="274" y="552"/>
                    </a:lnTo>
                    <a:lnTo>
                      <a:pt x="249" y="553"/>
                    </a:lnTo>
                    <a:lnTo>
                      <a:pt x="223" y="554"/>
                    </a:lnTo>
                    <a:lnTo>
                      <a:pt x="197" y="552"/>
                    </a:lnTo>
                    <a:lnTo>
                      <a:pt x="172" y="550"/>
                    </a:lnTo>
                    <a:lnTo>
                      <a:pt x="146" y="545"/>
                    </a:lnTo>
                    <a:lnTo>
                      <a:pt x="120" y="538"/>
                    </a:lnTo>
                    <a:lnTo>
                      <a:pt x="94" y="530"/>
                    </a:lnTo>
                    <a:lnTo>
                      <a:pt x="69" y="520"/>
                    </a:lnTo>
                    <a:lnTo>
                      <a:pt x="44" y="507"/>
                    </a:lnTo>
                    <a:lnTo>
                      <a:pt x="23" y="443"/>
                    </a:lnTo>
                    <a:lnTo>
                      <a:pt x="9" y="382"/>
                    </a:lnTo>
                    <a:lnTo>
                      <a:pt x="2" y="324"/>
                    </a:lnTo>
                    <a:lnTo>
                      <a:pt x="0" y="270"/>
                    </a:lnTo>
                    <a:lnTo>
                      <a:pt x="3" y="217"/>
                    </a:lnTo>
                    <a:lnTo>
                      <a:pt x="13" y="165"/>
                    </a:lnTo>
                    <a:lnTo>
                      <a:pt x="27" y="114"/>
                    </a:lnTo>
                    <a:lnTo>
                      <a:pt x="44" y="64"/>
                    </a:lnTo>
                    <a:lnTo>
                      <a:pt x="69" y="49"/>
                    </a:lnTo>
                    <a:lnTo>
                      <a:pt x="93" y="37"/>
                    </a:lnTo>
                    <a:lnTo>
                      <a:pt x="119" y="27"/>
                    </a:lnTo>
                    <a:lnTo>
                      <a:pt x="144" y="19"/>
                    </a:lnTo>
                    <a:lnTo>
                      <a:pt x="170" y="12"/>
                    </a:lnTo>
                    <a:lnTo>
                      <a:pt x="196" y="7"/>
                    </a:lnTo>
                    <a:lnTo>
                      <a:pt x="221" y="4"/>
                    </a:lnTo>
                    <a:lnTo>
                      <a:pt x="247" y="1"/>
                    </a:lnTo>
                    <a:lnTo>
                      <a:pt x="273" y="0"/>
                    </a:lnTo>
                    <a:lnTo>
                      <a:pt x="298" y="0"/>
                    </a:lnTo>
                    <a:lnTo>
                      <a:pt x="325" y="0"/>
                    </a:lnTo>
                    <a:lnTo>
                      <a:pt x="350" y="1"/>
                    </a:lnTo>
                    <a:lnTo>
                      <a:pt x="376" y="4"/>
                    </a:lnTo>
                    <a:lnTo>
                      <a:pt x="402" y="6"/>
                    </a:lnTo>
                    <a:lnTo>
                      <a:pt x="427" y="8"/>
                    </a:lnTo>
                    <a:lnTo>
                      <a:pt x="453" y="11"/>
                    </a:lnTo>
                    <a:close/>
                  </a:path>
                </a:pathLst>
              </a:custGeom>
              <a:solidFill>
                <a:srgbClr val="287F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668" name="Freeform 580"/>
              <p:cNvSpPr>
                <a:spLocks/>
              </p:cNvSpPr>
              <p:nvPr/>
            </p:nvSpPr>
            <p:spPr bwMode="auto">
              <a:xfrm>
                <a:off x="4735" y="3459"/>
                <a:ext cx="221" cy="264"/>
              </a:xfrm>
              <a:custGeom>
                <a:avLst/>
                <a:gdLst/>
                <a:ahLst/>
                <a:cxnLst>
                  <a:cxn ang="0">
                    <a:pos x="425" y="16"/>
                  </a:cxn>
                  <a:cxn ang="0">
                    <a:pos x="439" y="126"/>
                  </a:cxn>
                  <a:cxn ang="0">
                    <a:pos x="444" y="240"/>
                  </a:cxn>
                  <a:cxn ang="0">
                    <a:pos x="439" y="357"/>
                  </a:cxn>
                  <a:cxn ang="0">
                    <a:pos x="425" y="472"/>
                  </a:cxn>
                  <a:cxn ang="0">
                    <a:pos x="402" y="483"/>
                  </a:cxn>
                  <a:cxn ang="0">
                    <a:pos x="379" y="494"/>
                  </a:cxn>
                  <a:cxn ang="0">
                    <a:pos x="355" y="502"/>
                  </a:cxn>
                  <a:cxn ang="0">
                    <a:pos x="332" y="510"/>
                  </a:cxn>
                  <a:cxn ang="0">
                    <a:pos x="308" y="517"/>
                  </a:cxn>
                  <a:cxn ang="0">
                    <a:pos x="285" y="521"/>
                  </a:cxn>
                  <a:cxn ang="0">
                    <a:pos x="261" y="525"/>
                  </a:cxn>
                  <a:cxn ang="0">
                    <a:pos x="236" y="527"/>
                  </a:cxn>
                  <a:cxn ang="0">
                    <a:pos x="213" y="527"/>
                  </a:cxn>
                  <a:cxn ang="0">
                    <a:pos x="189" y="526"/>
                  </a:cxn>
                  <a:cxn ang="0">
                    <a:pos x="165" y="523"/>
                  </a:cxn>
                  <a:cxn ang="0">
                    <a:pos x="141" y="518"/>
                  </a:cxn>
                  <a:cxn ang="0">
                    <a:pos x="118" y="510"/>
                  </a:cxn>
                  <a:cxn ang="0">
                    <a:pos x="94" y="501"/>
                  </a:cxn>
                  <a:cxn ang="0">
                    <a:pos x="69" y="489"/>
                  </a:cxn>
                  <a:cxn ang="0">
                    <a:pos x="46" y="475"/>
                  </a:cxn>
                  <a:cxn ang="0">
                    <a:pos x="24" y="415"/>
                  </a:cxn>
                  <a:cxn ang="0">
                    <a:pos x="11" y="359"/>
                  </a:cxn>
                  <a:cxn ang="0">
                    <a:pos x="3" y="306"/>
                  </a:cxn>
                  <a:cxn ang="0">
                    <a:pos x="0" y="255"/>
                  </a:cxn>
                  <a:cxn ang="0">
                    <a:pos x="5" y="206"/>
                  </a:cxn>
                  <a:cxn ang="0">
                    <a:pos x="14" y="159"/>
                  </a:cxn>
                  <a:cxn ang="0">
                    <a:pos x="28" y="111"/>
                  </a:cxn>
                  <a:cxn ang="0">
                    <a:pos x="46" y="64"/>
                  </a:cxn>
                  <a:cxn ang="0">
                    <a:pos x="69" y="49"/>
                  </a:cxn>
                  <a:cxn ang="0">
                    <a:pos x="92" y="37"/>
                  </a:cxn>
                  <a:cxn ang="0">
                    <a:pos x="117" y="25"/>
                  </a:cxn>
                  <a:cxn ang="0">
                    <a:pos x="140" y="17"/>
                  </a:cxn>
                  <a:cxn ang="0">
                    <a:pos x="164" y="10"/>
                  </a:cxn>
                  <a:cxn ang="0">
                    <a:pos x="187" y="5"/>
                  </a:cxn>
                  <a:cxn ang="0">
                    <a:pos x="211" y="2"/>
                  </a:cxn>
                  <a:cxn ang="0">
                    <a:pos x="235" y="1"/>
                  </a:cxn>
                  <a:cxn ang="0">
                    <a:pos x="258" y="0"/>
                  </a:cxn>
                  <a:cxn ang="0">
                    <a:pos x="282" y="1"/>
                  </a:cxn>
                  <a:cxn ang="0">
                    <a:pos x="307" y="2"/>
                  </a:cxn>
                  <a:cxn ang="0">
                    <a:pos x="331" y="4"/>
                  </a:cxn>
                  <a:cxn ang="0">
                    <a:pos x="354" y="7"/>
                  </a:cxn>
                  <a:cxn ang="0">
                    <a:pos x="378" y="10"/>
                  </a:cxn>
                  <a:cxn ang="0">
                    <a:pos x="402" y="12"/>
                  </a:cxn>
                  <a:cxn ang="0">
                    <a:pos x="425" y="16"/>
                  </a:cxn>
                </a:cxnLst>
                <a:rect l="0" t="0" r="r" b="b"/>
                <a:pathLst>
                  <a:path w="444" h="527">
                    <a:moveTo>
                      <a:pt x="425" y="16"/>
                    </a:moveTo>
                    <a:lnTo>
                      <a:pt x="439" y="126"/>
                    </a:lnTo>
                    <a:lnTo>
                      <a:pt x="444" y="240"/>
                    </a:lnTo>
                    <a:lnTo>
                      <a:pt x="439" y="357"/>
                    </a:lnTo>
                    <a:lnTo>
                      <a:pt x="425" y="472"/>
                    </a:lnTo>
                    <a:lnTo>
                      <a:pt x="402" y="483"/>
                    </a:lnTo>
                    <a:lnTo>
                      <a:pt x="379" y="494"/>
                    </a:lnTo>
                    <a:lnTo>
                      <a:pt x="355" y="502"/>
                    </a:lnTo>
                    <a:lnTo>
                      <a:pt x="332" y="510"/>
                    </a:lnTo>
                    <a:lnTo>
                      <a:pt x="308" y="517"/>
                    </a:lnTo>
                    <a:lnTo>
                      <a:pt x="285" y="521"/>
                    </a:lnTo>
                    <a:lnTo>
                      <a:pt x="261" y="525"/>
                    </a:lnTo>
                    <a:lnTo>
                      <a:pt x="236" y="527"/>
                    </a:lnTo>
                    <a:lnTo>
                      <a:pt x="213" y="527"/>
                    </a:lnTo>
                    <a:lnTo>
                      <a:pt x="189" y="526"/>
                    </a:lnTo>
                    <a:lnTo>
                      <a:pt x="165" y="523"/>
                    </a:lnTo>
                    <a:lnTo>
                      <a:pt x="141" y="518"/>
                    </a:lnTo>
                    <a:lnTo>
                      <a:pt x="118" y="510"/>
                    </a:lnTo>
                    <a:lnTo>
                      <a:pt x="94" y="501"/>
                    </a:lnTo>
                    <a:lnTo>
                      <a:pt x="69" y="489"/>
                    </a:lnTo>
                    <a:lnTo>
                      <a:pt x="46" y="475"/>
                    </a:lnTo>
                    <a:lnTo>
                      <a:pt x="24" y="415"/>
                    </a:lnTo>
                    <a:lnTo>
                      <a:pt x="11" y="359"/>
                    </a:lnTo>
                    <a:lnTo>
                      <a:pt x="3" y="306"/>
                    </a:lnTo>
                    <a:lnTo>
                      <a:pt x="0" y="255"/>
                    </a:lnTo>
                    <a:lnTo>
                      <a:pt x="5" y="206"/>
                    </a:lnTo>
                    <a:lnTo>
                      <a:pt x="14" y="159"/>
                    </a:lnTo>
                    <a:lnTo>
                      <a:pt x="28" y="111"/>
                    </a:lnTo>
                    <a:lnTo>
                      <a:pt x="46" y="64"/>
                    </a:lnTo>
                    <a:lnTo>
                      <a:pt x="69" y="49"/>
                    </a:lnTo>
                    <a:lnTo>
                      <a:pt x="92" y="37"/>
                    </a:lnTo>
                    <a:lnTo>
                      <a:pt x="117" y="25"/>
                    </a:lnTo>
                    <a:lnTo>
                      <a:pt x="140" y="17"/>
                    </a:lnTo>
                    <a:lnTo>
                      <a:pt x="164" y="10"/>
                    </a:lnTo>
                    <a:lnTo>
                      <a:pt x="187" y="5"/>
                    </a:lnTo>
                    <a:lnTo>
                      <a:pt x="211" y="2"/>
                    </a:lnTo>
                    <a:lnTo>
                      <a:pt x="235" y="1"/>
                    </a:lnTo>
                    <a:lnTo>
                      <a:pt x="258" y="0"/>
                    </a:lnTo>
                    <a:lnTo>
                      <a:pt x="282" y="1"/>
                    </a:lnTo>
                    <a:lnTo>
                      <a:pt x="307" y="2"/>
                    </a:lnTo>
                    <a:lnTo>
                      <a:pt x="331" y="4"/>
                    </a:lnTo>
                    <a:lnTo>
                      <a:pt x="354" y="7"/>
                    </a:lnTo>
                    <a:lnTo>
                      <a:pt x="378" y="10"/>
                    </a:lnTo>
                    <a:lnTo>
                      <a:pt x="402" y="12"/>
                    </a:lnTo>
                    <a:lnTo>
                      <a:pt x="425" y="16"/>
                    </a:lnTo>
                    <a:close/>
                  </a:path>
                </a:pathLst>
              </a:custGeom>
              <a:solidFill>
                <a:srgbClr val="3582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669" name="Freeform 581"/>
              <p:cNvSpPr>
                <a:spLocks/>
              </p:cNvSpPr>
              <p:nvPr/>
            </p:nvSpPr>
            <p:spPr bwMode="auto">
              <a:xfrm>
                <a:off x="4739" y="3465"/>
                <a:ext cx="209" cy="251"/>
              </a:xfrm>
              <a:custGeom>
                <a:avLst/>
                <a:gdLst/>
                <a:ahLst/>
                <a:cxnLst>
                  <a:cxn ang="0">
                    <a:pos x="398" y="21"/>
                  </a:cxn>
                  <a:cxn ang="0">
                    <a:pos x="413" y="123"/>
                  </a:cxn>
                  <a:cxn ang="0">
                    <a:pos x="419" y="228"/>
                  </a:cxn>
                  <a:cxn ang="0">
                    <a:pos x="414" y="334"/>
                  </a:cxn>
                  <a:cxn ang="0">
                    <a:pos x="398" y="440"/>
                  </a:cxn>
                  <a:cxn ang="0">
                    <a:pos x="376" y="453"/>
                  </a:cxn>
                  <a:cxn ang="0">
                    <a:pos x="355" y="463"/>
                  </a:cxn>
                  <a:cxn ang="0">
                    <a:pos x="333" y="474"/>
                  </a:cxn>
                  <a:cxn ang="0">
                    <a:pos x="311" y="482"/>
                  </a:cxn>
                  <a:cxn ang="0">
                    <a:pos x="290" y="490"/>
                  </a:cxn>
                  <a:cxn ang="0">
                    <a:pos x="268" y="495"/>
                  </a:cxn>
                  <a:cxn ang="0">
                    <a:pos x="246" y="499"/>
                  </a:cxn>
                  <a:cxn ang="0">
                    <a:pos x="224" y="501"/>
                  </a:cxn>
                  <a:cxn ang="0">
                    <a:pos x="202" y="502"/>
                  </a:cxn>
                  <a:cxn ang="0">
                    <a:pos x="180" y="500"/>
                  </a:cxn>
                  <a:cxn ang="0">
                    <a:pos x="158" y="497"/>
                  </a:cxn>
                  <a:cxn ang="0">
                    <a:pos x="136" y="491"/>
                  </a:cxn>
                  <a:cxn ang="0">
                    <a:pos x="116" y="483"/>
                  </a:cxn>
                  <a:cxn ang="0">
                    <a:pos x="94" y="472"/>
                  </a:cxn>
                  <a:cxn ang="0">
                    <a:pos x="72" y="460"/>
                  </a:cxn>
                  <a:cxn ang="0">
                    <a:pos x="50" y="444"/>
                  </a:cxn>
                  <a:cxn ang="0">
                    <a:pos x="27" y="388"/>
                  </a:cxn>
                  <a:cxn ang="0">
                    <a:pos x="11" y="338"/>
                  </a:cxn>
                  <a:cxn ang="0">
                    <a:pos x="3" y="288"/>
                  </a:cxn>
                  <a:cxn ang="0">
                    <a:pos x="0" y="241"/>
                  </a:cxn>
                  <a:cxn ang="0">
                    <a:pos x="4" y="196"/>
                  </a:cxn>
                  <a:cxn ang="0">
                    <a:pos x="14" y="152"/>
                  </a:cxn>
                  <a:cxn ang="0">
                    <a:pos x="29" y="108"/>
                  </a:cxn>
                  <a:cxn ang="0">
                    <a:pos x="50" y="66"/>
                  </a:cxn>
                  <a:cxn ang="0">
                    <a:pos x="71" y="50"/>
                  </a:cxn>
                  <a:cxn ang="0">
                    <a:pos x="93" y="36"/>
                  </a:cxn>
                  <a:cxn ang="0">
                    <a:pos x="114" y="24"/>
                  </a:cxn>
                  <a:cxn ang="0">
                    <a:pos x="135" y="16"/>
                  </a:cxn>
                  <a:cxn ang="0">
                    <a:pos x="157" y="9"/>
                  </a:cxn>
                  <a:cxn ang="0">
                    <a:pos x="179" y="5"/>
                  </a:cxn>
                  <a:cxn ang="0">
                    <a:pos x="201" y="3"/>
                  </a:cxn>
                  <a:cxn ang="0">
                    <a:pos x="223" y="0"/>
                  </a:cxn>
                  <a:cxn ang="0">
                    <a:pos x="245" y="0"/>
                  </a:cxn>
                  <a:cxn ang="0">
                    <a:pos x="267" y="1"/>
                  </a:cxn>
                  <a:cxn ang="0">
                    <a:pos x="288" y="4"/>
                  </a:cxn>
                  <a:cxn ang="0">
                    <a:pos x="310" y="6"/>
                  </a:cxn>
                  <a:cxn ang="0">
                    <a:pos x="332" y="9"/>
                  </a:cxn>
                  <a:cxn ang="0">
                    <a:pos x="354" y="13"/>
                  </a:cxn>
                  <a:cxn ang="0">
                    <a:pos x="376" y="18"/>
                  </a:cxn>
                  <a:cxn ang="0">
                    <a:pos x="398" y="21"/>
                  </a:cxn>
                </a:cxnLst>
                <a:rect l="0" t="0" r="r" b="b"/>
                <a:pathLst>
                  <a:path w="419" h="502">
                    <a:moveTo>
                      <a:pt x="398" y="21"/>
                    </a:moveTo>
                    <a:lnTo>
                      <a:pt x="413" y="123"/>
                    </a:lnTo>
                    <a:lnTo>
                      <a:pt x="419" y="228"/>
                    </a:lnTo>
                    <a:lnTo>
                      <a:pt x="414" y="334"/>
                    </a:lnTo>
                    <a:lnTo>
                      <a:pt x="398" y="440"/>
                    </a:lnTo>
                    <a:lnTo>
                      <a:pt x="376" y="453"/>
                    </a:lnTo>
                    <a:lnTo>
                      <a:pt x="355" y="463"/>
                    </a:lnTo>
                    <a:lnTo>
                      <a:pt x="333" y="474"/>
                    </a:lnTo>
                    <a:lnTo>
                      <a:pt x="311" y="482"/>
                    </a:lnTo>
                    <a:lnTo>
                      <a:pt x="290" y="490"/>
                    </a:lnTo>
                    <a:lnTo>
                      <a:pt x="268" y="495"/>
                    </a:lnTo>
                    <a:lnTo>
                      <a:pt x="246" y="499"/>
                    </a:lnTo>
                    <a:lnTo>
                      <a:pt x="224" y="501"/>
                    </a:lnTo>
                    <a:lnTo>
                      <a:pt x="202" y="502"/>
                    </a:lnTo>
                    <a:lnTo>
                      <a:pt x="180" y="500"/>
                    </a:lnTo>
                    <a:lnTo>
                      <a:pt x="158" y="497"/>
                    </a:lnTo>
                    <a:lnTo>
                      <a:pt x="136" y="491"/>
                    </a:lnTo>
                    <a:lnTo>
                      <a:pt x="116" y="483"/>
                    </a:lnTo>
                    <a:lnTo>
                      <a:pt x="94" y="472"/>
                    </a:lnTo>
                    <a:lnTo>
                      <a:pt x="72" y="460"/>
                    </a:lnTo>
                    <a:lnTo>
                      <a:pt x="50" y="444"/>
                    </a:lnTo>
                    <a:lnTo>
                      <a:pt x="27" y="388"/>
                    </a:lnTo>
                    <a:lnTo>
                      <a:pt x="11" y="338"/>
                    </a:lnTo>
                    <a:lnTo>
                      <a:pt x="3" y="288"/>
                    </a:lnTo>
                    <a:lnTo>
                      <a:pt x="0" y="241"/>
                    </a:lnTo>
                    <a:lnTo>
                      <a:pt x="4" y="196"/>
                    </a:lnTo>
                    <a:lnTo>
                      <a:pt x="14" y="152"/>
                    </a:lnTo>
                    <a:lnTo>
                      <a:pt x="29" y="108"/>
                    </a:lnTo>
                    <a:lnTo>
                      <a:pt x="50" y="66"/>
                    </a:lnTo>
                    <a:lnTo>
                      <a:pt x="71" y="50"/>
                    </a:lnTo>
                    <a:lnTo>
                      <a:pt x="93" y="36"/>
                    </a:lnTo>
                    <a:lnTo>
                      <a:pt x="114" y="24"/>
                    </a:lnTo>
                    <a:lnTo>
                      <a:pt x="135" y="16"/>
                    </a:lnTo>
                    <a:lnTo>
                      <a:pt x="157" y="9"/>
                    </a:lnTo>
                    <a:lnTo>
                      <a:pt x="179" y="5"/>
                    </a:lnTo>
                    <a:lnTo>
                      <a:pt x="201" y="3"/>
                    </a:lnTo>
                    <a:lnTo>
                      <a:pt x="223" y="0"/>
                    </a:lnTo>
                    <a:lnTo>
                      <a:pt x="245" y="0"/>
                    </a:lnTo>
                    <a:lnTo>
                      <a:pt x="267" y="1"/>
                    </a:lnTo>
                    <a:lnTo>
                      <a:pt x="288" y="4"/>
                    </a:lnTo>
                    <a:lnTo>
                      <a:pt x="310" y="6"/>
                    </a:lnTo>
                    <a:lnTo>
                      <a:pt x="332" y="9"/>
                    </a:lnTo>
                    <a:lnTo>
                      <a:pt x="354" y="13"/>
                    </a:lnTo>
                    <a:lnTo>
                      <a:pt x="376" y="18"/>
                    </a:lnTo>
                    <a:lnTo>
                      <a:pt x="398" y="21"/>
                    </a:lnTo>
                    <a:close/>
                  </a:path>
                </a:pathLst>
              </a:custGeom>
              <a:solidFill>
                <a:srgbClr val="3F84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670" name="Freeform 582"/>
              <p:cNvSpPr>
                <a:spLocks/>
              </p:cNvSpPr>
              <p:nvPr/>
            </p:nvSpPr>
            <p:spPr bwMode="auto">
              <a:xfrm>
                <a:off x="4744" y="3471"/>
                <a:ext cx="197" cy="237"/>
              </a:xfrm>
              <a:custGeom>
                <a:avLst/>
                <a:gdLst/>
                <a:ahLst/>
                <a:cxnLst>
                  <a:cxn ang="0">
                    <a:pos x="369" y="25"/>
                  </a:cxn>
                  <a:cxn ang="0">
                    <a:pos x="380" y="72"/>
                  </a:cxn>
                  <a:cxn ang="0">
                    <a:pos x="388" y="120"/>
                  </a:cxn>
                  <a:cxn ang="0">
                    <a:pos x="392" y="168"/>
                  </a:cxn>
                  <a:cxn ang="0">
                    <a:pos x="394" y="215"/>
                  </a:cxn>
                  <a:cxn ang="0">
                    <a:pos x="392" y="263"/>
                  </a:cxn>
                  <a:cxn ang="0">
                    <a:pos x="388" y="312"/>
                  </a:cxn>
                  <a:cxn ang="0">
                    <a:pos x="381" y="360"/>
                  </a:cxn>
                  <a:cxn ang="0">
                    <a:pos x="369" y="409"/>
                  </a:cxn>
                  <a:cxn ang="0">
                    <a:pos x="350" y="421"/>
                  </a:cxn>
                  <a:cxn ang="0">
                    <a:pos x="330" y="433"/>
                  </a:cxn>
                  <a:cxn ang="0">
                    <a:pos x="311" y="444"/>
                  </a:cxn>
                  <a:cxn ang="0">
                    <a:pos x="291" y="454"/>
                  </a:cxn>
                  <a:cxn ang="0">
                    <a:pos x="272" y="460"/>
                  </a:cxn>
                  <a:cxn ang="0">
                    <a:pos x="251" y="467"/>
                  </a:cxn>
                  <a:cxn ang="0">
                    <a:pos x="231" y="472"/>
                  </a:cxn>
                  <a:cxn ang="0">
                    <a:pos x="212" y="474"/>
                  </a:cxn>
                  <a:cxn ang="0">
                    <a:pos x="192" y="474"/>
                  </a:cxn>
                  <a:cxn ang="0">
                    <a:pos x="171" y="473"/>
                  </a:cxn>
                  <a:cxn ang="0">
                    <a:pos x="152" y="470"/>
                  </a:cxn>
                  <a:cxn ang="0">
                    <a:pos x="132" y="463"/>
                  </a:cxn>
                  <a:cxn ang="0">
                    <a:pos x="111" y="454"/>
                  </a:cxn>
                  <a:cxn ang="0">
                    <a:pos x="92" y="442"/>
                  </a:cxn>
                  <a:cxn ang="0">
                    <a:pos x="72" y="428"/>
                  </a:cxn>
                  <a:cxn ang="0">
                    <a:pos x="53" y="411"/>
                  </a:cxn>
                  <a:cxn ang="0">
                    <a:pos x="28" y="360"/>
                  </a:cxn>
                  <a:cxn ang="0">
                    <a:pos x="11" y="313"/>
                  </a:cxn>
                  <a:cxn ang="0">
                    <a:pos x="2" y="269"/>
                  </a:cxn>
                  <a:cxn ang="0">
                    <a:pos x="0" y="227"/>
                  </a:cxn>
                  <a:cxn ang="0">
                    <a:pos x="4" y="185"/>
                  </a:cxn>
                  <a:cxn ang="0">
                    <a:pos x="15" y="145"/>
                  </a:cxn>
                  <a:cxn ang="0">
                    <a:pos x="31" y="106"/>
                  </a:cxn>
                  <a:cxn ang="0">
                    <a:pos x="53" y="67"/>
                  </a:cxn>
                  <a:cxn ang="0">
                    <a:pos x="72" y="49"/>
                  </a:cxn>
                  <a:cxn ang="0">
                    <a:pos x="92" y="35"/>
                  </a:cxn>
                  <a:cxn ang="0">
                    <a:pos x="111" y="24"/>
                  </a:cxn>
                  <a:cxn ang="0">
                    <a:pos x="131" y="15"/>
                  </a:cxn>
                  <a:cxn ang="0">
                    <a:pos x="151" y="8"/>
                  </a:cxn>
                  <a:cxn ang="0">
                    <a:pos x="170" y="3"/>
                  </a:cxn>
                  <a:cxn ang="0">
                    <a:pos x="190" y="1"/>
                  </a:cxn>
                  <a:cxn ang="0">
                    <a:pos x="210" y="0"/>
                  </a:cxn>
                  <a:cxn ang="0">
                    <a:pos x="230" y="1"/>
                  </a:cxn>
                  <a:cxn ang="0">
                    <a:pos x="250" y="2"/>
                  </a:cxn>
                  <a:cxn ang="0">
                    <a:pos x="270" y="4"/>
                  </a:cxn>
                  <a:cxn ang="0">
                    <a:pos x="290" y="8"/>
                  </a:cxn>
                  <a:cxn ang="0">
                    <a:pos x="310" y="12"/>
                  </a:cxn>
                  <a:cxn ang="0">
                    <a:pos x="330" y="17"/>
                  </a:cxn>
                  <a:cxn ang="0">
                    <a:pos x="350" y="20"/>
                  </a:cxn>
                  <a:cxn ang="0">
                    <a:pos x="369" y="25"/>
                  </a:cxn>
                </a:cxnLst>
                <a:rect l="0" t="0" r="r" b="b"/>
                <a:pathLst>
                  <a:path w="394" h="474">
                    <a:moveTo>
                      <a:pt x="369" y="25"/>
                    </a:moveTo>
                    <a:lnTo>
                      <a:pt x="380" y="72"/>
                    </a:lnTo>
                    <a:lnTo>
                      <a:pt x="388" y="120"/>
                    </a:lnTo>
                    <a:lnTo>
                      <a:pt x="392" y="168"/>
                    </a:lnTo>
                    <a:lnTo>
                      <a:pt x="394" y="215"/>
                    </a:lnTo>
                    <a:lnTo>
                      <a:pt x="392" y="263"/>
                    </a:lnTo>
                    <a:lnTo>
                      <a:pt x="388" y="312"/>
                    </a:lnTo>
                    <a:lnTo>
                      <a:pt x="381" y="360"/>
                    </a:lnTo>
                    <a:lnTo>
                      <a:pt x="369" y="409"/>
                    </a:lnTo>
                    <a:lnTo>
                      <a:pt x="350" y="421"/>
                    </a:lnTo>
                    <a:lnTo>
                      <a:pt x="330" y="433"/>
                    </a:lnTo>
                    <a:lnTo>
                      <a:pt x="311" y="444"/>
                    </a:lnTo>
                    <a:lnTo>
                      <a:pt x="291" y="454"/>
                    </a:lnTo>
                    <a:lnTo>
                      <a:pt x="272" y="460"/>
                    </a:lnTo>
                    <a:lnTo>
                      <a:pt x="251" y="467"/>
                    </a:lnTo>
                    <a:lnTo>
                      <a:pt x="231" y="472"/>
                    </a:lnTo>
                    <a:lnTo>
                      <a:pt x="212" y="474"/>
                    </a:lnTo>
                    <a:lnTo>
                      <a:pt x="192" y="474"/>
                    </a:lnTo>
                    <a:lnTo>
                      <a:pt x="171" y="473"/>
                    </a:lnTo>
                    <a:lnTo>
                      <a:pt x="152" y="470"/>
                    </a:lnTo>
                    <a:lnTo>
                      <a:pt x="132" y="463"/>
                    </a:lnTo>
                    <a:lnTo>
                      <a:pt x="111" y="454"/>
                    </a:lnTo>
                    <a:lnTo>
                      <a:pt x="92" y="442"/>
                    </a:lnTo>
                    <a:lnTo>
                      <a:pt x="72" y="428"/>
                    </a:lnTo>
                    <a:lnTo>
                      <a:pt x="53" y="411"/>
                    </a:lnTo>
                    <a:lnTo>
                      <a:pt x="28" y="360"/>
                    </a:lnTo>
                    <a:lnTo>
                      <a:pt x="11" y="313"/>
                    </a:lnTo>
                    <a:lnTo>
                      <a:pt x="2" y="269"/>
                    </a:lnTo>
                    <a:lnTo>
                      <a:pt x="0" y="227"/>
                    </a:lnTo>
                    <a:lnTo>
                      <a:pt x="4" y="185"/>
                    </a:lnTo>
                    <a:lnTo>
                      <a:pt x="15" y="145"/>
                    </a:lnTo>
                    <a:lnTo>
                      <a:pt x="31" y="106"/>
                    </a:lnTo>
                    <a:lnTo>
                      <a:pt x="53" y="67"/>
                    </a:lnTo>
                    <a:lnTo>
                      <a:pt x="72" y="49"/>
                    </a:lnTo>
                    <a:lnTo>
                      <a:pt x="92" y="35"/>
                    </a:lnTo>
                    <a:lnTo>
                      <a:pt x="111" y="24"/>
                    </a:lnTo>
                    <a:lnTo>
                      <a:pt x="131" y="15"/>
                    </a:lnTo>
                    <a:lnTo>
                      <a:pt x="151" y="8"/>
                    </a:lnTo>
                    <a:lnTo>
                      <a:pt x="170" y="3"/>
                    </a:lnTo>
                    <a:lnTo>
                      <a:pt x="190" y="1"/>
                    </a:lnTo>
                    <a:lnTo>
                      <a:pt x="210" y="0"/>
                    </a:lnTo>
                    <a:lnTo>
                      <a:pt x="230" y="1"/>
                    </a:lnTo>
                    <a:lnTo>
                      <a:pt x="250" y="2"/>
                    </a:lnTo>
                    <a:lnTo>
                      <a:pt x="270" y="4"/>
                    </a:lnTo>
                    <a:lnTo>
                      <a:pt x="290" y="8"/>
                    </a:lnTo>
                    <a:lnTo>
                      <a:pt x="310" y="12"/>
                    </a:lnTo>
                    <a:lnTo>
                      <a:pt x="330" y="17"/>
                    </a:lnTo>
                    <a:lnTo>
                      <a:pt x="350" y="20"/>
                    </a:lnTo>
                    <a:lnTo>
                      <a:pt x="369" y="25"/>
                    </a:lnTo>
                    <a:close/>
                  </a:path>
                </a:pathLst>
              </a:custGeom>
              <a:solidFill>
                <a:srgbClr val="4C8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671" name="Freeform 583"/>
              <p:cNvSpPr>
                <a:spLocks/>
              </p:cNvSpPr>
              <p:nvPr/>
            </p:nvSpPr>
            <p:spPr bwMode="auto">
              <a:xfrm>
                <a:off x="4748" y="3477"/>
                <a:ext cx="185" cy="224"/>
              </a:xfrm>
              <a:custGeom>
                <a:avLst/>
                <a:gdLst/>
                <a:ahLst/>
                <a:cxnLst>
                  <a:cxn ang="0">
                    <a:pos x="342" y="30"/>
                  </a:cxn>
                  <a:cxn ang="0">
                    <a:pos x="354" y="74"/>
                  </a:cxn>
                  <a:cxn ang="0">
                    <a:pos x="362" y="118"/>
                  </a:cxn>
                  <a:cxn ang="0">
                    <a:pos x="367" y="160"/>
                  </a:cxn>
                  <a:cxn ang="0">
                    <a:pos x="370" y="204"/>
                  </a:cxn>
                  <a:cxn ang="0">
                    <a:pos x="368" y="247"/>
                  </a:cxn>
                  <a:cxn ang="0">
                    <a:pos x="364" y="290"/>
                  </a:cxn>
                  <a:cxn ang="0">
                    <a:pos x="355" y="333"/>
                  </a:cxn>
                  <a:cxn ang="0">
                    <a:pos x="342" y="377"/>
                  </a:cxn>
                  <a:cxn ang="0">
                    <a:pos x="325" y="391"/>
                  </a:cxn>
                  <a:cxn ang="0">
                    <a:pos x="306" y="403"/>
                  </a:cxn>
                  <a:cxn ang="0">
                    <a:pos x="289" y="415"/>
                  </a:cxn>
                  <a:cxn ang="0">
                    <a:pos x="271" y="425"/>
                  </a:cxn>
                  <a:cxn ang="0">
                    <a:pos x="253" y="433"/>
                  </a:cxn>
                  <a:cxn ang="0">
                    <a:pos x="235" y="440"/>
                  </a:cxn>
                  <a:cxn ang="0">
                    <a:pos x="218" y="446"/>
                  </a:cxn>
                  <a:cxn ang="0">
                    <a:pos x="199" y="448"/>
                  </a:cxn>
                  <a:cxn ang="0">
                    <a:pos x="181" y="449"/>
                  </a:cxn>
                  <a:cxn ang="0">
                    <a:pos x="162" y="447"/>
                  </a:cxn>
                  <a:cxn ang="0">
                    <a:pos x="145" y="444"/>
                  </a:cxn>
                  <a:cxn ang="0">
                    <a:pos x="127" y="437"/>
                  </a:cxn>
                  <a:cxn ang="0">
                    <a:pos x="108" y="426"/>
                  </a:cxn>
                  <a:cxn ang="0">
                    <a:pos x="91" y="414"/>
                  </a:cxn>
                  <a:cxn ang="0">
                    <a:pos x="72" y="399"/>
                  </a:cxn>
                  <a:cxn ang="0">
                    <a:pos x="55" y="379"/>
                  </a:cxn>
                  <a:cxn ang="0">
                    <a:pos x="30" y="334"/>
                  </a:cxn>
                  <a:cxn ang="0">
                    <a:pos x="13" y="292"/>
                  </a:cxn>
                  <a:cxn ang="0">
                    <a:pos x="2" y="251"/>
                  </a:cxn>
                  <a:cxn ang="0">
                    <a:pos x="0" y="212"/>
                  </a:cxn>
                  <a:cxn ang="0">
                    <a:pos x="3" y="175"/>
                  </a:cxn>
                  <a:cxn ang="0">
                    <a:pos x="15" y="140"/>
                  </a:cxn>
                  <a:cxn ang="0">
                    <a:pos x="32" y="104"/>
                  </a:cxn>
                  <a:cxn ang="0">
                    <a:pos x="55" y="68"/>
                  </a:cxn>
                  <a:cxn ang="0">
                    <a:pos x="72" y="50"/>
                  </a:cxn>
                  <a:cxn ang="0">
                    <a:pos x="91" y="35"/>
                  </a:cxn>
                  <a:cxn ang="0">
                    <a:pos x="108" y="23"/>
                  </a:cxn>
                  <a:cxn ang="0">
                    <a:pos x="127" y="14"/>
                  </a:cxn>
                  <a:cxn ang="0">
                    <a:pos x="144" y="7"/>
                  </a:cxn>
                  <a:cxn ang="0">
                    <a:pos x="162" y="3"/>
                  </a:cxn>
                  <a:cxn ang="0">
                    <a:pos x="180" y="0"/>
                  </a:cxn>
                  <a:cxn ang="0">
                    <a:pos x="198" y="0"/>
                  </a:cxn>
                  <a:cxn ang="0">
                    <a:pos x="216" y="1"/>
                  </a:cxn>
                  <a:cxn ang="0">
                    <a:pos x="235" y="4"/>
                  </a:cxn>
                  <a:cxn ang="0">
                    <a:pos x="252" y="6"/>
                  </a:cxn>
                  <a:cxn ang="0">
                    <a:pos x="271" y="11"/>
                  </a:cxn>
                  <a:cxn ang="0">
                    <a:pos x="289" y="15"/>
                  </a:cxn>
                  <a:cxn ang="0">
                    <a:pos x="306" y="20"/>
                  </a:cxn>
                  <a:cxn ang="0">
                    <a:pos x="325" y="26"/>
                  </a:cxn>
                  <a:cxn ang="0">
                    <a:pos x="342" y="30"/>
                  </a:cxn>
                </a:cxnLst>
                <a:rect l="0" t="0" r="r" b="b"/>
                <a:pathLst>
                  <a:path w="370" h="449">
                    <a:moveTo>
                      <a:pt x="342" y="30"/>
                    </a:moveTo>
                    <a:lnTo>
                      <a:pt x="354" y="74"/>
                    </a:lnTo>
                    <a:lnTo>
                      <a:pt x="362" y="118"/>
                    </a:lnTo>
                    <a:lnTo>
                      <a:pt x="367" y="160"/>
                    </a:lnTo>
                    <a:lnTo>
                      <a:pt x="370" y="204"/>
                    </a:lnTo>
                    <a:lnTo>
                      <a:pt x="368" y="247"/>
                    </a:lnTo>
                    <a:lnTo>
                      <a:pt x="364" y="290"/>
                    </a:lnTo>
                    <a:lnTo>
                      <a:pt x="355" y="333"/>
                    </a:lnTo>
                    <a:lnTo>
                      <a:pt x="342" y="377"/>
                    </a:lnTo>
                    <a:lnTo>
                      <a:pt x="325" y="391"/>
                    </a:lnTo>
                    <a:lnTo>
                      <a:pt x="306" y="403"/>
                    </a:lnTo>
                    <a:lnTo>
                      <a:pt x="289" y="415"/>
                    </a:lnTo>
                    <a:lnTo>
                      <a:pt x="271" y="425"/>
                    </a:lnTo>
                    <a:lnTo>
                      <a:pt x="253" y="433"/>
                    </a:lnTo>
                    <a:lnTo>
                      <a:pt x="235" y="440"/>
                    </a:lnTo>
                    <a:lnTo>
                      <a:pt x="218" y="446"/>
                    </a:lnTo>
                    <a:lnTo>
                      <a:pt x="199" y="448"/>
                    </a:lnTo>
                    <a:lnTo>
                      <a:pt x="181" y="449"/>
                    </a:lnTo>
                    <a:lnTo>
                      <a:pt x="162" y="447"/>
                    </a:lnTo>
                    <a:lnTo>
                      <a:pt x="145" y="444"/>
                    </a:lnTo>
                    <a:lnTo>
                      <a:pt x="127" y="437"/>
                    </a:lnTo>
                    <a:lnTo>
                      <a:pt x="108" y="426"/>
                    </a:lnTo>
                    <a:lnTo>
                      <a:pt x="91" y="414"/>
                    </a:lnTo>
                    <a:lnTo>
                      <a:pt x="72" y="399"/>
                    </a:lnTo>
                    <a:lnTo>
                      <a:pt x="55" y="379"/>
                    </a:lnTo>
                    <a:lnTo>
                      <a:pt x="30" y="334"/>
                    </a:lnTo>
                    <a:lnTo>
                      <a:pt x="13" y="292"/>
                    </a:lnTo>
                    <a:lnTo>
                      <a:pt x="2" y="251"/>
                    </a:lnTo>
                    <a:lnTo>
                      <a:pt x="0" y="212"/>
                    </a:lnTo>
                    <a:lnTo>
                      <a:pt x="3" y="175"/>
                    </a:lnTo>
                    <a:lnTo>
                      <a:pt x="15" y="140"/>
                    </a:lnTo>
                    <a:lnTo>
                      <a:pt x="32" y="104"/>
                    </a:lnTo>
                    <a:lnTo>
                      <a:pt x="55" y="68"/>
                    </a:lnTo>
                    <a:lnTo>
                      <a:pt x="72" y="50"/>
                    </a:lnTo>
                    <a:lnTo>
                      <a:pt x="91" y="35"/>
                    </a:lnTo>
                    <a:lnTo>
                      <a:pt x="108" y="23"/>
                    </a:lnTo>
                    <a:lnTo>
                      <a:pt x="127" y="14"/>
                    </a:lnTo>
                    <a:lnTo>
                      <a:pt x="144" y="7"/>
                    </a:lnTo>
                    <a:lnTo>
                      <a:pt x="162" y="3"/>
                    </a:lnTo>
                    <a:lnTo>
                      <a:pt x="180" y="0"/>
                    </a:lnTo>
                    <a:lnTo>
                      <a:pt x="198" y="0"/>
                    </a:lnTo>
                    <a:lnTo>
                      <a:pt x="216" y="1"/>
                    </a:lnTo>
                    <a:lnTo>
                      <a:pt x="235" y="4"/>
                    </a:lnTo>
                    <a:lnTo>
                      <a:pt x="252" y="6"/>
                    </a:lnTo>
                    <a:lnTo>
                      <a:pt x="271" y="11"/>
                    </a:lnTo>
                    <a:lnTo>
                      <a:pt x="289" y="15"/>
                    </a:lnTo>
                    <a:lnTo>
                      <a:pt x="306" y="20"/>
                    </a:lnTo>
                    <a:lnTo>
                      <a:pt x="325" y="26"/>
                    </a:lnTo>
                    <a:lnTo>
                      <a:pt x="342" y="30"/>
                    </a:lnTo>
                    <a:close/>
                  </a:path>
                </a:pathLst>
              </a:custGeom>
              <a:solidFill>
                <a:srgbClr val="5689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672" name="Freeform 584"/>
              <p:cNvSpPr>
                <a:spLocks/>
              </p:cNvSpPr>
              <p:nvPr/>
            </p:nvSpPr>
            <p:spPr bwMode="auto">
              <a:xfrm>
                <a:off x="4727" y="3838"/>
                <a:ext cx="244" cy="2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489" y="15"/>
                  </a:cxn>
                  <a:cxn ang="0">
                    <a:pos x="489" y="38"/>
                  </a:cxn>
                  <a:cxn ang="0">
                    <a:pos x="7" y="28"/>
                  </a:cxn>
                  <a:cxn ang="0">
                    <a:pos x="0" y="48"/>
                  </a:cxn>
                  <a:cxn ang="0">
                    <a:pos x="3" y="0"/>
                  </a:cxn>
                </a:cxnLst>
                <a:rect l="0" t="0" r="r" b="b"/>
                <a:pathLst>
                  <a:path w="489" h="48">
                    <a:moveTo>
                      <a:pt x="3" y="0"/>
                    </a:moveTo>
                    <a:lnTo>
                      <a:pt x="489" y="15"/>
                    </a:lnTo>
                    <a:lnTo>
                      <a:pt x="489" y="38"/>
                    </a:lnTo>
                    <a:lnTo>
                      <a:pt x="7" y="28"/>
                    </a:lnTo>
                    <a:lnTo>
                      <a:pt x="0" y="4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514F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673" name="Freeform 585"/>
              <p:cNvSpPr>
                <a:spLocks/>
              </p:cNvSpPr>
              <p:nvPr/>
            </p:nvSpPr>
            <p:spPr bwMode="auto">
              <a:xfrm>
                <a:off x="4730" y="3853"/>
                <a:ext cx="241" cy="11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483" y="10"/>
                  </a:cxn>
                  <a:cxn ang="0">
                    <a:pos x="483" y="23"/>
                  </a:cxn>
                  <a:cxn ang="0">
                    <a:pos x="0" y="11"/>
                  </a:cxn>
                  <a:cxn ang="0">
                    <a:pos x="3" y="0"/>
                  </a:cxn>
                </a:cxnLst>
                <a:rect l="0" t="0" r="r" b="b"/>
                <a:pathLst>
                  <a:path w="483" h="23">
                    <a:moveTo>
                      <a:pt x="3" y="0"/>
                    </a:moveTo>
                    <a:lnTo>
                      <a:pt x="483" y="10"/>
                    </a:lnTo>
                    <a:lnTo>
                      <a:pt x="483" y="23"/>
                    </a:lnTo>
                    <a:lnTo>
                      <a:pt x="0" y="1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BC4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674" name="Freeform 586"/>
              <p:cNvSpPr>
                <a:spLocks/>
              </p:cNvSpPr>
              <p:nvPr/>
            </p:nvSpPr>
            <p:spPr bwMode="auto">
              <a:xfrm>
                <a:off x="4732" y="3842"/>
                <a:ext cx="4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1" y="1"/>
                  </a:cxn>
                  <a:cxn ang="0">
                    <a:pos x="91" y="15"/>
                  </a:cxn>
                  <a:cxn ang="0">
                    <a:pos x="0" y="13"/>
                  </a:cxn>
                  <a:cxn ang="0">
                    <a:pos x="0" y="0"/>
                  </a:cxn>
                </a:cxnLst>
                <a:rect l="0" t="0" r="r" b="b"/>
                <a:pathLst>
                  <a:path w="91" h="15">
                    <a:moveTo>
                      <a:pt x="0" y="0"/>
                    </a:moveTo>
                    <a:lnTo>
                      <a:pt x="91" y="1"/>
                    </a:lnTo>
                    <a:lnTo>
                      <a:pt x="91" y="15"/>
                    </a:lnTo>
                    <a:lnTo>
                      <a:pt x="0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8E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675" name="Freeform 587"/>
              <p:cNvSpPr>
                <a:spLocks/>
              </p:cNvSpPr>
              <p:nvPr/>
            </p:nvSpPr>
            <p:spPr bwMode="auto">
              <a:xfrm>
                <a:off x="4783" y="3842"/>
                <a:ext cx="46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2" y="2"/>
                  </a:cxn>
                  <a:cxn ang="0">
                    <a:pos x="92" y="16"/>
                  </a:cxn>
                  <a:cxn ang="0">
                    <a:pos x="0" y="15"/>
                  </a:cxn>
                  <a:cxn ang="0">
                    <a:pos x="0" y="0"/>
                  </a:cxn>
                </a:cxnLst>
                <a:rect l="0" t="0" r="r" b="b"/>
                <a:pathLst>
                  <a:path w="92" h="16">
                    <a:moveTo>
                      <a:pt x="0" y="0"/>
                    </a:moveTo>
                    <a:lnTo>
                      <a:pt x="92" y="2"/>
                    </a:lnTo>
                    <a:lnTo>
                      <a:pt x="92" y="16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8E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676" name="Freeform 588"/>
              <p:cNvSpPr>
                <a:spLocks/>
              </p:cNvSpPr>
              <p:nvPr/>
            </p:nvSpPr>
            <p:spPr bwMode="auto">
              <a:xfrm>
                <a:off x="4835" y="3843"/>
                <a:ext cx="45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1" y="2"/>
                  </a:cxn>
                  <a:cxn ang="0">
                    <a:pos x="91" y="16"/>
                  </a:cxn>
                  <a:cxn ang="0">
                    <a:pos x="0" y="15"/>
                  </a:cxn>
                  <a:cxn ang="0">
                    <a:pos x="0" y="0"/>
                  </a:cxn>
                </a:cxnLst>
                <a:rect l="0" t="0" r="r" b="b"/>
                <a:pathLst>
                  <a:path w="91" h="16">
                    <a:moveTo>
                      <a:pt x="0" y="0"/>
                    </a:moveTo>
                    <a:lnTo>
                      <a:pt x="91" y="2"/>
                    </a:lnTo>
                    <a:lnTo>
                      <a:pt x="91" y="16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8E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677" name="Freeform 589"/>
              <p:cNvSpPr>
                <a:spLocks/>
              </p:cNvSpPr>
              <p:nvPr/>
            </p:nvSpPr>
            <p:spPr bwMode="auto">
              <a:xfrm>
                <a:off x="4897" y="3846"/>
                <a:ext cx="46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2" y="2"/>
                  </a:cxn>
                  <a:cxn ang="0">
                    <a:pos x="92" y="16"/>
                  </a:cxn>
                  <a:cxn ang="0">
                    <a:pos x="0" y="13"/>
                  </a:cxn>
                  <a:cxn ang="0">
                    <a:pos x="0" y="0"/>
                  </a:cxn>
                </a:cxnLst>
                <a:rect l="0" t="0" r="r" b="b"/>
                <a:pathLst>
                  <a:path w="92" h="16">
                    <a:moveTo>
                      <a:pt x="0" y="0"/>
                    </a:moveTo>
                    <a:lnTo>
                      <a:pt x="92" y="2"/>
                    </a:lnTo>
                    <a:lnTo>
                      <a:pt x="92" y="16"/>
                    </a:lnTo>
                    <a:lnTo>
                      <a:pt x="0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8E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678" name="Freeform 590"/>
              <p:cNvSpPr>
                <a:spLocks/>
              </p:cNvSpPr>
              <p:nvPr/>
            </p:nvSpPr>
            <p:spPr bwMode="auto">
              <a:xfrm>
                <a:off x="4732" y="3844"/>
                <a:ext cx="45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1" y="4"/>
                  </a:cxn>
                  <a:cxn ang="0">
                    <a:pos x="91" y="8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91" h="8">
                    <a:moveTo>
                      <a:pt x="0" y="0"/>
                    </a:moveTo>
                    <a:lnTo>
                      <a:pt x="91" y="4"/>
                    </a:lnTo>
                    <a:lnTo>
                      <a:pt x="91" y="8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C4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679" name="Freeform 591"/>
              <p:cNvSpPr>
                <a:spLocks/>
              </p:cNvSpPr>
              <p:nvPr/>
            </p:nvSpPr>
            <p:spPr bwMode="auto">
              <a:xfrm>
                <a:off x="4783" y="3845"/>
                <a:ext cx="4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2" y="3"/>
                  </a:cxn>
                  <a:cxn ang="0">
                    <a:pos x="92" y="8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w="92" h="8">
                    <a:moveTo>
                      <a:pt x="0" y="0"/>
                    </a:moveTo>
                    <a:lnTo>
                      <a:pt x="92" y="3"/>
                    </a:lnTo>
                    <a:lnTo>
                      <a:pt x="92" y="8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C4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680" name="Freeform 592"/>
              <p:cNvSpPr>
                <a:spLocks/>
              </p:cNvSpPr>
              <p:nvPr/>
            </p:nvSpPr>
            <p:spPr bwMode="auto">
              <a:xfrm>
                <a:off x="4835" y="3846"/>
                <a:ext cx="45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1" y="2"/>
                  </a:cxn>
                  <a:cxn ang="0">
                    <a:pos x="91" y="8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91" h="8">
                    <a:moveTo>
                      <a:pt x="0" y="0"/>
                    </a:moveTo>
                    <a:lnTo>
                      <a:pt x="91" y="2"/>
                    </a:lnTo>
                    <a:lnTo>
                      <a:pt x="91" y="8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C4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681" name="Freeform 593"/>
              <p:cNvSpPr>
                <a:spLocks/>
              </p:cNvSpPr>
              <p:nvPr/>
            </p:nvSpPr>
            <p:spPr bwMode="auto">
              <a:xfrm>
                <a:off x="4897" y="3848"/>
                <a:ext cx="4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2" y="2"/>
                  </a:cxn>
                  <a:cxn ang="0">
                    <a:pos x="92" y="8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w="92" h="8">
                    <a:moveTo>
                      <a:pt x="0" y="0"/>
                    </a:moveTo>
                    <a:lnTo>
                      <a:pt x="92" y="2"/>
                    </a:lnTo>
                    <a:lnTo>
                      <a:pt x="92" y="8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C4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682" name="Freeform 594"/>
              <p:cNvSpPr>
                <a:spLocks/>
              </p:cNvSpPr>
              <p:nvPr/>
            </p:nvSpPr>
            <p:spPr bwMode="auto">
              <a:xfrm>
                <a:off x="5194" y="3397"/>
                <a:ext cx="28" cy="486"/>
              </a:xfrm>
              <a:custGeom>
                <a:avLst/>
                <a:gdLst/>
                <a:ahLst/>
                <a:cxnLst>
                  <a:cxn ang="0">
                    <a:pos x="43" y="87"/>
                  </a:cxn>
                  <a:cxn ang="0">
                    <a:pos x="57" y="129"/>
                  </a:cxn>
                  <a:cxn ang="0">
                    <a:pos x="57" y="927"/>
                  </a:cxn>
                  <a:cxn ang="0">
                    <a:pos x="0" y="971"/>
                  </a:cxn>
                  <a:cxn ang="0">
                    <a:pos x="0" y="0"/>
                  </a:cxn>
                  <a:cxn ang="0">
                    <a:pos x="43" y="87"/>
                  </a:cxn>
                </a:cxnLst>
                <a:rect l="0" t="0" r="r" b="b"/>
                <a:pathLst>
                  <a:path w="57" h="971">
                    <a:moveTo>
                      <a:pt x="43" y="87"/>
                    </a:moveTo>
                    <a:lnTo>
                      <a:pt x="57" y="129"/>
                    </a:lnTo>
                    <a:lnTo>
                      <a:pt x="57" y="927"/>
                    </a:lnTo>
                    <a:lnTo>
                      <a:pt x="0" y="971"/>
                    </a:lnTo>
                    <a:lnTo>
                      <a:pt x="0" y="0"/>
                    </a:lnTo>
                    <a:lnTo>
                      <a:pt x="43" y="87"/>
                    </a:lnTo>
                    <a:close/>
                  </a:path>
                </a:pathLst>
              </a:custGeom>
              <a:solidFill>
                <a:srgbClr val="7C42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683" name="Freeform 595"/>
              <p:cNvSpPr>
                <a:spLocks/>
              </p:cNvSpPr>
              <p:nvPr/>
            </p:nvSpPr>
            <p:spPr bwMode="auto">
              <a:xfrm>
                <a:off x="5345" y="3529"/>
                <a:ext cx="45" cy="324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75" y="43"/>
                  </a:cxn>
                  <a:cxn ang="0">
                    <a:pos x="83" y="114"/>
                  </a:cxn>
                  <a:cxn ang="0">
                    <a:pos x="88" y="191"/>
                  </a:cxn>
                  <a:cxn ang="0">
                    <a:pos x="90" y="272"/>
                  </a:cxn>
                  <a:cxn ang="0">
                    <a:pos x="90" y="354"/>
                  </a:cxn>
                  <a:cxn ang="0">
                    <a:pos x="87" y="433"/>
                  </a:cxn>
                  <a:cxn ang="0">
                    <a:pos x="82" y="509"/>
                  </a:cxn>
                  <a:cxn ang="0">
                    <a:pos x="75" y="578"/>
                  </a:cxn>
                  <a:cxn ang="0">
                    <a:pos x="67" y="638"/>
                  </a:cxn>
                  <a:cxn ang="0">
                    <a:pos x="0" y="648"/>
                  </a:cxn>
                  <a:cxn ang="0">
                    <a:pos x="6" y="555"/>
                  </a:cxn>
                  <a:cxn ang="0">
                    <a:pos x="13" y="476"/>
                  </a:cxn>
                  <a:cxn ang="0">
                    <a:pos x="21" y="405"/>
                  </a:cxn>
                  <a:cxn ang="0">
                    <a:pos x="27" y="338"/>
                  </a:cxn>
                  <a:cxn ang="0">
                    <a:pos x="29" y="267"/>
                  </a:cxn>
                  <a:cxn ang="0">
                    <a:pos x="27" y="191"/>
                  </a:cxn>
                  <a:cxn ang="0">
                    <a:pos x="20" y="104"/>
                  </a:cxn>
                  <a:cxn ang="0">
                    <a:pos x="5" y="0"/>
                  </a:cxn>
                </a:cxnLst>
                <a:rect l="0" t="0" r="r" b="b"/>
                <a:pathLst>
                  <a:path w="90" h="648">
                    <a:moveTo>
                      <a:pt x="5" y="0"/>
                    </a:moveTo>
                    <a:lnTo>
                      <a:pt x="75" y="43"/>
                    </a:lnTo>
                    <a:lnTo>
                      <a:pt x="83" y="114"/>
                    </a:lnTo>
                    <a:lnTo>
                      <a:pt x="88" y="191"/>
                    </a:lnTo>
                    <a:lnTo>
                      <a:pt x="90" y="272"/>
                    </a:lnTo>
                    <a:lnTo>
                      <a:pt x="90" y="354"/>
                    </a:lnTo>
                    <a:lnTo>
                      <a:pt x="87" y="433"/>
                    </a:lnTo>
                    <a:lnTo>
                      <a:pt x="82" y="509"/>
                    </a:lnTo>
                    <a:lnTo>
                      <a:pt x="75" y="578"/>
                    </a:lnTo>
                    <a:lnTo>
                      <a:pt x="67" y="638"/>
                    </a:lnTo>
                    <a:lnTo>
                      <a:pt x="0" y="648"/>
                    </a:lnTo>
                    <a:lnTo>
                      <a:pt x="6" y="555"/>
                    </a:lnTo>
                    <a:lnTo>
                      <a:pt x="13" y="476"/>
                    </a:lnTo>
                    <a:lnTo>
                      <a:pt x="21" y="405"/>
                    </a:lnTo>
                    <a:lnTo>
                      <a:pt x="27" y="338"/>
                    </a:lnTo>
                    <a:lnTo>
                      <a:pt x="29" y="267"/>
                    </a:lnTo>
                    <a:lnTo>
                      <a:pt x="27" y="191"/>
                    </a:lnTo>
                    <a:lnTo>
                      <a:pt x="20" y="10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7C42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684" name="Freeform 596"/>
              <p:cNvSpPr>
                <a:spLocks/>
              </p:cNvSpPr>
              <p:nvPr/>
            </p:nvSpPr>
            <p:spPr bwMode="auto">
              <a:xfrm>
                <a:off x="5338" y="3526"/>
                <a:ext cx="46" cy="327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6" y="6"/>
                  </a:cxn>
                  <a:cxn ang="0">
                    <a:pos x="26" y="11"/>
                  </a:cxn>
                  <a:cxn ang="0">
                    <a:pos x="35" y="16"/>
                  </a:cxn>
                  <a:cxn ang="0">
                    <a:pos x="43" y="22"/>
                  </a:cxn>
                  <a:cxn ang="0">
                    <a:pos x="52" y="27"/>
                  </a:cxn>
                  <a:cxn ang="0">
                    <a:pos x="61" y="32"/>
                  </a:cxn>
                  <a:cxn ang="0">
                    <a:pos x="69" y="38"/>
                  </a:cxn>
                  <a:cxn ang="0">
                    <a:pos x="79" y="44"/>
                  </a:cxn>
                  <a:cxn ang="0">
                    <a:pos x="85" y="115"/>
                  </a:cxn>
                  <a:cxn ang="0">
                    <a:pos x="90" y="192"/>
                  </a:cxn>
                  <a:cxn ang="0">
                    <a:pos x="92" y="274"/>
                  </a:cxn>
                  <a:cxn ang="0">
                    <a:pos x="91" y="357"/>
                  </a:cxn>
                  <a:cxn ang="0">
                    <a:pos x="88" y="438"/>
                  </a:cxn>
                  <a:cxn ang="0">
                    <a:pos x="83" y="514"/>
                  </a:cxn>
                  <a:cxn ang="0">
                    <a:pos x="76" y="583"/>
                  </a:cxn>
                  <a:cxn ang="0">
                    <a:pos x="68" y="643"/>
                  </a:cxn>
                  <a:cxn ang="0">
                    <a:pos x="60" y="644"/>
                  </a:cxn>
                  <a:cxn ang="0">
                    <a:pos x="52" y="646"/>
                  </a:cxn>
                  <a:cxn ang="0">
                    <a:pos x="43" y="647"/>
                  </a:cxn>
                  <a:cxn ang="0">
                    <a:pos x="35" y="650"/>
                  </a:cxn>
                  <a:cxn ang="0">
                    <a:pos x="26" y="651"/>
                  </a:cxn>
                  <a:cxn ang="0">
                    <a:pos x="18" y="653"/>
                  </a:cxn>
                  <a:cxn ang="0">
                    <a:pos x="8" y="654"/>
                  </a:cxn>
                  <a:cxn ang="0">
                    <a:pos x="0" y="655"/>
                  </a:cxn>
                  <a:cxn ang="0">
                    <a:pos x="6" y="562"/>
                  </a:cxn>
                  <a:cxn ang="0">
                    <a:pos x="14" y="483"/>
                  </a:cxn>
                  <a:cxn ang="0">
                    <a:pos x="21" y="410"/>
                  </a:cxn>
                  <a:cxn ang="0">
                    <a:pos x="28" y="341"/>
                  </a:cxn>
                  <a:cxn ang="0">
                    <a:pos x="30" y="270"/>
                  </a:cxn>
                  <a:cxn ang="0">
                    <a:pos x="29" y="192"/>
                  </a:cxn>
                  <a:cxn ang="0">
                    <a:pos x="22" y="104"/>
                  </a:cxn>
                  <a:cxn ang="0">
                    <a:pos x="7" y="0"/>
                  </a:cxn>
                </a:cxnLst>
                <a:rect l="0" t="0" r="r" b="b"/>
                <a:pathLst>
                  <a:path w="92" h="655">
                    <a:moveTo>
                      <a:pt x="7" y="0"/>
                    </a:moveTo>
                    <a:lnTo>
                      <a:pt x="16" y="6"/>
                    </a:lnTo>
                    <a:lnTo>
                      <a:pt x="26" y="11"/>
                    </a:lnTo>
                    <a:lnTo>
                      <a:pt x="35" y="16"/>
                    </a:lnTo>
                    <a:lnTo>
                      <a:pt x="43" y="22"/>
                    </a:lnTo>
                    <a:lnTo>
                      <a:pt x="52" y="27"/>
                    </a:lnTo>
                    <a:lnTo>
                      <a:pt x="61" y="32"/>
                    </a:lnTo>
                    <a:lnTo>
                      <a:pt x="69" y="38"/>
                    </a:lnTo>
                    <a:lnTo>
                      <a:pt x="79" y="44"/>
                    </a:lnTo>
                    <a:lnTo>
                      <a:pt x="85" y="115"/>
                    </a:lnTo>
                    <a:lnTo>
                      <a:pt x="90" y="192"/>
                    </a:lnTo>
                    <a:lnTo>
                      <a:pt x="92" y="274"/>
                    </a:lnTo>
                    <a:lnTo>
                      <a:pt x="91" y="357"/>
                    </a:lnTo>
                    <a:lnTo>
                      <a:pt x="88" y="438"/>
                    </a:lnTo>
                    <a:lnTo>
                      <a:pt x="83" y="514"/>
                    </a:lnTo>
                    <a:lnTo>
                      <a:pt x="76" y="583"/>
                    </a:lnTo>
                    <a:lnTo>
                      <a:pt x="68" y="643"/>
                    </a:lnTo>
                    <a:lnTo>
                      <a:pt x="60" y="644"/>
                    </a:lnTo>
                    <a:lnTo>
                      <a:pt x="52" y="646"/>
                    </a:lnTo>
                    <a:lnTo>
                      <a:pt x="43" y="647"/>
                    </a:lnTo>
                    <a:lnTo>
                      <a:pt x="35" y="650"/>
                    </a:lnTo>
                    <a:lnTo>
                      <a:pt x="26" y="651"/>
                    </a:lnTo>
                    <a:lnTo>
                      <a:pt x="18" y="653"/>
                    </a:lnTo>
                    <a:lnTo>
                      <a:pt x="8" y="654"/>
                    </a:lnTo>
                    <a:lnTo>
                      <a:pt x="0" y="655"/>
                    </a:lnTo>
                    <a:lnTo>
                      <a:pt x="6" y="562"/>
                    </a:lnTo>
                    <a:lnTo>
                      <a:pt x="14" y="483"/>
                    </a:lnTo>
                    <a:lnTo>
                      <a:pt x="21" y="410"/>
                    </a:lnTo>
                    <a:lnTo>
                      <a:pt x="28" y="341"/>
                    </a:lnTo>
                    <a:lnTo>
                      <a:pt x="30" y="270"/>
                    </a:lnTo>
                    <a:lnTo>
                      <a:pt x="29" y="192"/>
                    </a:lnTo>
                    <a:lnTo>
                      <a:pt x="22" y="10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742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685" name="Freeform 597"/>
              <p:cNvSpPr>
                <a:spLocks/>
              </p:cNvSpPr>
              <p:nvPr/>
            </p:nvSpPr>
            <p:spPr bwMode="auto">
              <a:xfrm>
                <a:off x="5330" y="3522"/>
                <a:ext cx="46" cy="331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20" y="6"/>
                  </a:cxn>
                  <a:cxn ang="0">
                    <a:pos x="29" y="12"/>
                  </a:cxn>
                  <a:cxn ang="0">
                    <a:pos x="37" y="17"/>
                  </a:cxn>
                  <a:cxn ang="0">
                    <a:pos x="46" y="22"/>
                  </a:cxn>
                  <a:cxn ang="0">
                    <a:pos x="56" y="28"/>
                  </a:cxn>
                  <a:cxn ang="0">
                    <a:pos x="64" y="33"/>
                  </a:cxn>
                  <a:cxn ang="0">
                    <a:pos x="73" y="39"/>
                  </a:cxn>
                  <a:cxn ang="0">
                    <a:pos x="82" y="45"/>
                  </a:cxn>
                  <a:cxn ang="0">
                    <a:pos x="91" y="195"/>
                  </a:cxn>
                  <a:cxn ang="0">
                    <a:pos x="92" y="361"/>
                  </a:cxn>
                  <a:cxn ang="0">
                    <a:pos x="84" y="520"/>
                  </a:cxn>
                  <a:cxn ang="0">
                    <a:pos x="69" y="650"/>
                  </a:cxn>
                  <a:cxn ang="0">
                    <a:pos x="61" y="651"/>
                  </a:cxn>
                  <a:cxn ang="0">
                    <a:pos x="52" y="653"/>
                  </a:cxn>
                  <a:cxn ang="0">
                    <a:pos x="44" y="654"/>
                  </a:cxn>
                  <a:cxn ang="0">
                    <a:pos x="35" y="657"/>
                  </a:cxn>
                  <a:cxn ang="0">
                    <a:pos x="27" y="658"/>
                  </a:cxn>
                  <a:cxn ang="0">
                    <a:pos x="18" y="660"/>
                  </a:cxn>
                  <a:cxn ang="0">
                    <a:pos x="9" y="661"/>
                  </a:cxn>
                  <a:cxn ang="0">
                    <a:pos x="0" y="663"/>
                  </a:cxn>
                  <a:cxn ang="0">
                    <a:pos x="7" y="570"/>
                  </a:cxn>
                  <a:cxn ang="0">
                    <a:pos x="15" y="490"/>
                  </a:cxn>
                  <a:cxn ang="0">
                    <a:pos x="23" y="416"/>
                  </a:cxn>
                  <a:cxn ang="0">
                    <a:pos x="30" y="346"/>
                  </a:cxn>
                  <a:cxn ang="0">
                    <a:pos x="34" y="273"/>
                  </a:cxn>
                  <a:cxn ang="0">
                    <a:pos x="33" y="195"/>
                  </a:cxn>
                  <a:cxn ang="0">
                    <a:pos x="26" y="105"/>
                  </a:cxn>
                  <a:cxn ang="0">
                    <a:pos x="11" y="0"/>
                  </a:cxn>
                </a:cxnLst>
                <a:rect l="0" t="0" r="r" b="b"/>
                <a:pathLst>
                  <a:path w="92" h="663">
                    <a:moveTo>
                      <a:pt x="11" y="0"/>
                    </a:moveTo>
                    <a:lnTo>
                      <a:pt x="20" y="6"/>
                    </a:lnTo>
                    <a:lnTo>
                      <a:pt x="29" y="12"/>
                    </a:lnTo>
                    <a:lnTo>
                      <a:pt x="37" y="17"/>
                    </a:lnTo>
                    <a:lnTo>
                      <a:pt x="46" y="22"/>
                    </a:lnTo>
                    <a:lnTo>
                      <a:pt x="56" y="28"/>
                    </a:lnTo>
                    <a:lnTo>
                      <a:pt x="64" y="33"/>
                    </a:lnTo>
                    <a:lnTo>
                      <a:pt x="73" y="39"/>
                    </a:lnTo>
                    <a:lnTo>
                      <a:pt x="82" y="45"/>
                    </a:lnTo>
                    <a:lnTo>
                      <a:pt x="91" y="195"/>
                    </a:lnTo>
                    <a:lnTo>
                      <a:pt x="92" y="361"/>
                    </a:lnTo>
                    <a:lnTo>
                      <a:pt x="84" y="520"/>
                    </a:lnTo>
                    <a:lnTo>
                      <a:pt x="69" y="650"/>
                    </a:lnTo>
                    <a:lnTo>
                      <a:pt x="61" y="651"/>
                    </a:lnTo>
                    <a:lnTo>
                      <a:pt x="52" y="653"/>
                    </a:lnTo>
                    <a:lnTo>
                      <a:pt x="44" y="654"/>
                    </a:lnTo>
                    <a:lnTo>
                      <a:pt x="35" y="657"/>
                    </a:lnTo>
                    <a:lnTo>
                      <a:pt x="27" y="658"/>
                    </a:lnTo>
                    <a:lnTo>
                      <a:pt x="18" y="660"/>
                    </a:lnTo>
                    <a:lnTo>
                      <a:pt x="9" y="661"/>
                    </a:lnTo>
                    <a:lnTo>
                      <a:pt x="0" y="663"/>
                    </a:lnTo>
                    <a:lnTo>
                      <a:pt x="7" y="570"/>
                    </a:lnTo>
                    <a:lnTo>
                      <a:pt x="15" y="490"/>
                    </a:lnTo>
                    <a:lnTo>
                      <a:pt x="23" y="416"/>
                    </a:lnTo>
                    <a:lnTo>
                      <a:pt x="30" y="346"/>
                    </a:lnTo>
                    <a:lnTo>
                      <a:pt x="34" y="273"/>
                    </a:lnTo>
                    <a:lnTo>
                      <a:pt x="33" y="195"/>
                    </a:lnTo>
                    <a:lnTo>
                      <a:pt x="26" y="105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723F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686" name="Freeform 598"/>
              <p:cNvSpPr>
                <a:spLocks/>
              </p:cNvSpPr>
              <p:nvPr/>
            </p:nvSpPr>
            <p:spPr bwMode="auto">
              <a:xfrm>
                <a:off x="5323" y="3518"/>
                <a:ext cx="46" cy="336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22" y="6"/>
                  </a:cxn>
                  <a:cxn ang="0">
                    <a:pos x="31" y="12"/>
                  </a:cxn>
                  <a:cxn ang="0">
                    <a:pos x="41" y="17"/>
                  </a:cxn>
                  <a:cxn ang="0">
                    <a:pos x="50" y="22"/>
                  </a:cxn>
                  <a:cxn ang="0">
                    <a:pos x="58" y="28"/>
                  </a:cxn>
                  <a:cxn ang="0">
                    <a:pos x="67" y="34"/>
                  </a:cxn>
                  <a:cxn ang="0">
                    <a:pos x="76" y="39"/>
                  </a:cxn>
                  <a:cxn ang="0">
                    <a:pos x="86" y="45"/>
                  </a:cxn>
                  <a:cxn ang="0">
                    <a:pos x="92" y="196"/>
                  </a:cxn>
                  <a:cxn ang="0">
                    <a:pos x="92" y="364"/>
                  </a:cxn>
                  <a:cxn ang="0">
                    <a:pos x="86" y="524"/>
                  </a:cxn>
                  <a:cxn ang="0">
                    <a:pos x="72" y="656"/>
                  </a:cxn>
                  <a:cxn ang="0">
                    <a:pos x="63" y="658"/>
                  </a:cxn>
                  <a:cxn ang="0">
                    <a:pos x="53" y="660"/>
                  </a:cxn>
                  <a:cxn ang="0">
                    <a:pos x="44" y="661"/>
                  </a:cxn>
                  <a:cxn ang="0">
                    <a:pos x="36" y="664"/>
                  </a:cxn>
                  <a:cxn ang="0">
                    <a:pos x="27" y="666"/>
                  </a:cxn>
                  <a:cxn ang="0">
                    <a:pos x="18" y="667"/>
                  </a:cxn>
                  <a:cxn ang="0">
                    <a:pos x="10" y="669"/>
                  </a:cxn>
                  <a:cxn ang="0">
                    <a:pos x="0" y="672"/>
                  </a:cxn>
                  <a:cxn ang="0">
                    <a:pos x="6" y="578"/>
                  </a:cxn>
                  <a:cxn ang="0">
                    <a:pos x="15" y="495"/>
                  </a:cxn>
                  <a:cxn ang="0">
                    <a:pos x="23" y="421"/>
                  </a:cxn>
                  <a:cxn ang="0">
                    <a:pos x="30" y="349"/>
                  </a:cxn>
                  <a:cxn ang="0">
                    <a:pos x="35" y="275"/>
                  </a:cxn>
                  <a:cxn ang="0">
                    <a:pos x="34" y="196"/>
                  </a:cxn>
                  <a:cxn ang="0">
                    <a:pos x="28" y="105"/>
                  </a:cxn>
                  <a:cxn ang="0">
                    <a:pos x="13" y="0"/>
                  </a:cxn>
                </a:cxnLst>
                <a:rect l="0" t="0" r="r" b="b"/>
                <a:pathLst>
                  <a:path w="92" h="672">
                    <a:moveTo>
                      <a:pt x="13" y="0"/>
                    </a:moveTo>
                    <a:lnTo>
                      <a:pt x="22" y="6"/>
                    </a:lnTo>
                    <a:lnTo>
                      <a:pt x="31" y="12"/>
                    </a:lnTo>
                    <a:lnTo>
                      <a:pt x="41" y="17"/>
                    </a:lnTo>
                    <a:lnTo>
                      <a:pt x="50" y="22"/>
                    </a:lnTo>
                    <a:lnTo>
                      <a:pt x="58" y="28"/>
                    </a:lnTo>
                    <a:lnTo>
                      <a:pt x="67" y="34"/>
                    </a:lnTo>
                    <a:lnTo>
                      <a:pt x="76" y="39"/>
                    </a:lnTo>
                    <a:lnTo>
                      <a:pt x="86" y="45"/>
                    </a:lnTo>
                    <a:lnTo>
                      <a:pt x="92" y="196"/>
                    </a:lnTo>
                    <a:lnTo>
                      <a:pt x="92" y="364"/>
                    </a:lnTo>
                    <a:lnTo>
                      <a:pt x="86" y="524"/>
                    </a:lnTo>
                    <a:lnTo>
                      <a:pt x="72" y="656"/>
                    </a:lnTo>
                    <a:lnTo>
                      <a:pt x="63" y="658"/>
                    </a:lnTo>
                    <a:lnTo>
                      <a:pt x="53" y="660"/>
                    </a:lnTo>
                    <a:lnTo>
                      <a:pt x="44" y="661"/>
                    </a:lnTo>
                    <a:lnTo>
                      <a:pt x="36" y="664"/>
                    </a:lnTo>
                    <a:lnTo>
                      <a:pt x="27" y="666"/>
                    </a:lnTo>
                    <a:lnTo>
                      <a:pt x="18" y="667"/>
                    </a:lnTo>
                    <a:lnTo>
                      <a:pt x="10" y="669"/>
                    </a:lnTo>
                    <a:lnTo>
                      <a:pt x="0" y="672"/>
                    </a:lnTo>
                    <a:lnTo>
                      <a:pt x="6" y="578"/>
                    </a:lnTo>
                    <a:lnTo>
                      <a:pt x="15" y="495"/>
                    </a:lnTo>
                    <a:lnTo>
                      <a:pt x="23" y="421"/>
                    </a:lnTo>
                    <a:lnTo>
                      <a:pt x="30" y="349"/>
                    </a:lnTo>
                    <a:lnTo>
                      <a:pt x="35" y="275"/>
                    </a:lnTo>
                    <a:lnTo>
                      <a:pt x="34" y="196"/>
                    </a:lnTo>
                    <a:lnTo>
                      <a:pt x="28" y="10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6D3F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687" name="Freeform 599"/>
              <p:cNvSpPr>
                <a:spLocks/>
              </p:cNvSpPr>
              <p:nvPr/>
            </p:nvSpPr>
            <p:spPr bwMode="auto">
              <a:xfrm>
                <a:off x="5315" y="3515"/>
                <a:ext cx="47" cy="339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6"/>
                  </a:cxn>
                  <a:cxn ang="0">
                    <a:pos x="34" y="12"/>
                  </a:cxn>
                  <a:cxn ang="0">
                    <a:pos x="43" y="18"/>
                  </a:cxn>
                  <a:cxn ang="0">
                    <a:pos x="52" y="23"/>
                  </a:cxn>
                  <a:cxn ang="0">
                    <a:pos x="61" y="29"/>
                  </a:cxn>
                  <a:cxn ang="0">
                    <a:pos x="71" y="35"/>
                  </a:cxn>
                  <a:cxn ang="0">
                    <a:pos x="80" y="41"/>
                  </a:cxn>
                  <a:cxn ang="0">
                    <a:pos x="89" y="46"/>
                  </a:cxn>
                  <a:cxn ang="0">
                    <a:pos x="95" y="198"/>
                  </a:cxn>
                  <a:cxn ang="0">
                    <a:pos x="94" y="367"/>
                  </a:cxn>
                  <a:cxn ang="0">
                    <a:pos x="87" y="529"/>
                  </a:cxn>
                  <a:cxn ang="0">
                    <a:pos x="73" y="661"/>
                  </a:cxn>
                  <a:cxn ang="0">
                    <a:pos x="64" y="664"/>
                  </a:cxn>
                  <a:cxn ang="0">
                    <a:pos x="54" y="666"/>
                  </a:cxn>
                  <a:cxn ang="0">
                    <a:pos x="45" y="668"/>
                  </a:cxn>
                  <a:cxn ang="0">
                    <a:pos x="37" y="669"/>
                  </a:cxn>
                  <a:cxn ang="0">
                    <a:pos x="28" y="672"/>
                  </a:cxn>
                  <a:cxn ang="0">
                    <a:pos x="19" y="674"/>
                  </a:cxn>
                  <a:cxn ang="0">
                    <a:pos x="10" y="676"/>
                  </a:cxn>
                  <a:cxn ang="0">
                    <a:pos x="0" y="679"/>
                  </a:cxn>
                  <a:cxn ang="0">
                    <a:pos x="7" y="584"/>
                  </a:cxn>
                  <a:cxn ang="0">
                    <a:pos x="15" y="501"/>
                  </a:cxn>
                  <a:cxn ang="0">
                    <a:pos x="25" y="425"/>
                  </a:cxn>
                  <a:cxn ang="0">
                    <a:pos x="31" y="353"/>
                  </a:cxn>
                  <a:cxn ang="0">
                    <a:pos x="36" y="278"/>
                  </a:cxn>
                  <a:cxn ang="0">
                    <a:pos x="36" y="196"/>
                  </a:cxn>
                  <a:cxn ang="0">
                    <a:pos x="30" y="106"/>
                  </a:cxn>
                  <a:cxn ang="0">
                    <a:pos x="15" y="0"/>
                  </a:cxn>
                </a:cxnLst>
                <a:rect l="0" t="0" r="r" b="b"/>
                <a:pathLst>
                  <a:path w="95" h="679">
                    <a:moveTo>
                      <a:pt x="15" y="0"/>
                    </a:moveTo>
                    <a:lnTo>
                      <a:pt x="25" y="6"/>
                    </a:lnTo>
                    <a:lnTo>
                      <a:pt x="34" y="12"/>
                    </a:lnTo>
                    <a:lnTo>
                      <a:pt x="43" y="18"/>
                    </a:lnTo>
                    <a:lnTo>
                      <a:pt x="52" y="23"/>
                    </a:lnTo>
                    <a:lnTo>
                      <a:pt x="61" y="29"/>
                    </a:lnTo>
                    <a:lnTo>
                      <a:pt x="71" y="35"/>
                    </a:lnTo>
                    <a:lnTo>
                      <a:pt x="80" y="41"/>
                    </a:lnTo>
                    <a:lnTo>
                      <a:pt x="89" y="46"/>
                    </a:lnTo>
                    <a:lnTo>
                      <a:pt x="95" y="198"/>
                    </a:lnTo>
                    <a:lnTo>
                      <a:pt x="94" y="367"/>
                    </a:lnTo>
                    <a:lnTo>
                      <a:pt x="87" y="529"/>
                    </a:lnTo>
                    <a:lnTo>
                      <a:pt x="73" y="661"/>
                    </a:lnTo>
                    <a:lnTo>
                      <a:pt x="64" y="664"/>
                    </a:lnTo>
                    <a:lnTo>
                      <a:pt x="54" y="666"/>
                    </a:lnTo>
                    <a:lnTo>
                      <a:pt x="45" y="668"/>
                    </a:lnTo>
                    <a:lnTo>
                      <a:pt x="37" y="669"/>
                    </a:lnTo>
                    <a:lnTo>
                      <a:pt x="28" y="672"/>
                    </a:lnTo>
                    <a:lnTo>
                      <a:pt x="19" y="674"/>
                    </a:lnTo>
                    <a:lnTo>
                      <a:pt x="10" y="676"/>
                    </a:lnTo>
                    <a:lnTo>
                      <a:pt x="0" y="679"/>
                    </a:lnTo>
                    <a:lnTo>
                      <a:pt x="7" y="584"/>
                    </a:lnTo>
                    <a:lnTo>
                      <a:pt x="15" y="501"/>
                    </a:lnTo>
                    <a:lnTo>
                      <a:pt x="25" y="425"/>
                    </a:lnTo>
                    <a:lnTo>
                      <a:pt x="31" y="353"/>
                    </a:lnTo>
                    <a:lnTo>
                      <a:pt x="36" y="278"/>
                    </a:lnTo>
                    <a:lnTo>
                      <a:pt x="36" y="196"/>
                    </a:lnTo>
                    <a:lnTo>
                      <a:pt x="30" y="106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683F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688" name="Freeform 600"/>
              <p:cNvSpPr>
                <a:spLocks/>
              </p:cNvSpPr>
              <p:nvPr/>
            </p:nvSpPr>
            <p:spPr bwMode="auto">
              <a:xfrm>
                <a:off x="5308" y="3511"/>
                <a:ext cx="47" cy="34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28" y="6"/>
                  </a:cxn>
                  <a:cxn ang="0">
                    <a:pos x="37" y="12"/>
                  </a:cxn>
                  <a:cxn ang="0">
                    <a:pos x="46" y="18"/>
                  </a:cxn>
                  <a:cxn ang="0">
                    <a:pos x="56" y="23"/>
                  </a:cxn>
                  <a:cxn ang="0">
                    <a:pos x="65" y="29"/>
                  </a:cxn>
                  <a:cxn ang="0">
                    <a:pos x="74" y="35"/>
                  </a:cxn>
                  <a:cxn ang="0">
                    <a:pos x="83" y="41"/>
                  </a:cxn>
                  <a:cxn ang="0">
                    <a:pos x="93" y="46"/>
                  </a:cxn>
                  <a:cxn ang="0">
                    <a:pos x="96" y="200"/>
                  </a:cxn>
                  <a:cxn ang="0">
                    <a:pos x="95" y="370"/>
                  </a:cxn>
                  <a:cxn ang="0">
                    <a:pos x="88" y="535"/>
                  </a:cxn>
                  <a:cxn ang="0">
                    <a:pos x="75" y="667"/>
                  </a:cxn>
                  <a:cxn ang="0">
                    <a:pos x="66" y="670"/>
                  </a:cxn>
                  <a:cxn ang="0">
                    <a:pos x="57" y="672"/>
                  </a:cxn>
                  <a:cxn ang="0">
                    <a:pos x="46" y="674"/>
                  </a:cxn>
                  <a:cxn ang="0">
                    <a:pos x="37" y="676"/>
                  </a:cxn>
                  <a:cxn ang="0">
                    <a:pos x="28" y="679"/>
                  </a:cxn>
                  <a:cxn ang="0">
                    <a:pos x="19" y="681"/>
                  </a:cxn>
                  <a:cxn ang="0">
                    <a:pos x="10" y="683"/>
                  </a:cxn>
                  <a:cxn ang="0">
                    <a:pos x="0" y="686"/>
                  </a:cxn>
                  <a:cxn ang="0">
                    <a:pos x="7" y="591"/>
                  </a:cxn>
                  <a:cxn ang="0">
                    <a:pos x="15" y="508"/>
                  </a:cxn>
                  <a:cxn ang="0">
                    <a:pos x="25" y="431"/>
                  </a:cxn>
                  <a:cxn ang="0">
                    <a:pos x="33" y="356"/>
                  </a:cxn>
                  <a:cxn ang="0">
                    <a:pos x="38" y="279"/>
                  </a:cxn>
                  <a:cxn ang="0">
                    <a:pos x="38" y="197"/>
                  </a:cxn>
                  <a:cxn ang="0">
                    <a:pos x="33" y="106"/>
                  </a:cxn>
                  <a:cxn ang="0">
                    <a:pos x="19" y="0"/>
                  </a:cxn>
                </a:cxnLst>
                <a:rect l="0" t="0" r="r" b="b"/>
                <a:pathLst>
                  <a:path w="96" h="686">
                    <a:moveTo>
                      <a:pt x="19" y="0"/>
                    </a:moveTo>
                    <a:lnTo>
                      <a:pt x="28" y="6"/>
                    </a:lnTo>
                    <a:lnTo>
                      <a:pt x="37" y="12"/>
                    </a:lnTo>
                    <a:lnTo>
                      <a:pt x="46" y="18"/>
                    </a:lnTo>
                    <a:lnTo>
                      <a:pt x="56" y="23"/>
                    </a:lnTo>
                    <a:lnTo>
                      <a:pt x="65" y="29"/>
                    </a:lnTo>
                    <a:lnTo>
                      <a:pt x="74" y="35"/>
                    </a:lnTo>
                    <a:lnTo>
                      <a:pt x="83" y="41"/>
                    </a:lnTo>
                    <a:lnTo>
                      <a:pt x="93" y="46"/>
                    </a:lnTo>
                    <a:lnTo>
                      <a:pt x="96" y="200"/>
                    </a:lnTo>
                    <a:lnTo>
                      <a:pt x="95" y="370"/>
                    </a:lnTo>
                    <a:lnTo>
                      <a:pt x="88" y="535"/>
                    </a:lnTo>
                    <a:lnTo>
                      <a:pt x="75" y="667"/>
                    </a:lnTo>
                    <a:lnTo>
                      <a:pt x="66" y="670"/>
                    </a:lnTo>
                    <a:lnTo>
                      <a:pt x="57" y="672"/>
                    </a:lnTo>
                    <a:lnTo>
                      <a:pt x="46" y="674"/>
                    </a:lnTo>
                    <a:lnTo>
                      <a:pt x="37" y="676"/>
                    </a:lnTo>
                    <a:lnTo>
                      <a:pt x="28" y="679"/>
                    </a:lnTo>
                    <a:lnTo>
                      <a:pt x="19" y="681"/>
                    </a:lnTo>
                    <a:lnTo>
                      <a:pt x="10" y="683"/>
                    </a:lnTo>
                    <a:lnTo>
                      <a:pt x="0" y="686"/>
                    </a:lnTo>
                    <a:lnTo>
                      <a:pt x="7" y="591"/>
                    </a:lnTo>
                    <a:lnTo>
                      <a:pt x="15" y="508"/>
                    </a:lnTo>
                    <a:lnTo>
                      <a:pt x="25" y="431"/>
                    </a:lnTo>
                    <a:lnTo>
                      <a:pt x="33" y="356"/>
                    </a:lnTo>
                    <a:lnTo>
                      <a:pt x="38" y="279"/>
                    </a:lnTo>
                    <a:lnTo>
                      <a:pt x="38" y="197"/>
                    </a:lnTo>
                    <a:lnTo>
                      <a:pt x="33" y="10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663F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689" name="Freeform 601"/>
              <p:cNvSpPr>
                <a:spLocks/>
              </p:cNvSpPr>
              <p:nvPr/>
            </p:nvSpPr>
            <p:spPr bwMode="auto">
              <a:xfrm>
                <a:off x="5300" y="3508"/>
                <a:ext cx="49" cy="346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31" y="6"/>
                  </a:cxn>
                  <a:cxn ang="0">
                    <a:pos x="41" y="12"/>
                  </a:cxn>
                  <a:cxn ang="0">
                    <a:pos x="50" y="18"/>
                  </a:cxn>
                  <a:cxn ang="0">
                    <a:pos x="60" y="23"/>
                  </a:cxn>
                  <a:cxn ang="0">
                    <a:pos x="69" y="29"/>
                  </a:cxn>
                  <a:cxn ang="0">
                    <a:pos x="79" y="35"/>
                  </a:cxn>
                  <a:cxn ang="0">
                    <a:pos x="88" y="41"/>
                  </a:cxn>
                  <a:cxn ang="0">
                    <a:pos x="97" y="47"/>
                  </a:cxn>
                  <a:cxn ang="0">
                    <a:pos x="98" y="201"/>
                  </a:cxn>
                  <a:cxn ang="0">
                    <a:pos x="97" y="374"/>
                  </a:cxn>
                  <a:cxn ang="0">
                    <a:pos x="90" y="539"/>
                  </a:cxn>
                  <a:cxn ang="0">
                    <a:pos x="77" y="673"/>
                  </a:cxn>
                  <a:cxn ang="0">
                    <a:pos x="68" y="675"/>
                  </a:cxn>
                  <a:cxn ang="0">
                    <a:pos x="58" y="678"/>
                  </a:cxn>
                  <a:cxn ang="0">
                    <a:pos x="49" y="680"/>
                  </a:cxn>
                  <a:cxn ang="0">
                    <a:pos x="39" y="682"/>
                  </a:cxn>
                  <a:cxn ang="0">
                    <a:pos x="30" y="685"/>
                  </a:cxn>
                  <a:cxn ang="0">
                    <a:pos x="20" y="688"/>
                  </a:cxn>
                  <a:cxn ang="0">
                    <a:pos x="11" y="690"/>
                  </a:cxn>
                  <a:cxn ang="0">
                    <a:pos x="0" y="693"/>
                  </a:cxn>
                  <a:cxn ang="0">
                    <a:pos x="7" y="598"/>
                  </a:cxn>
                  <a:cxn ang="0">
                    <a:pos x="16" y="514"/>
                  </a:cxn>
                  <a:cxn ang="0">
                    <a:pos x="27" y="436"/>
                  </a:cxn>
                  <a:cxn ang="0">
                    <a:pos x="36" y="360"/>
                  </a:cxn>
                  <a:cxn ang="0">
                    <a:pos x="41" y="281"/>
                  </a:cxn>
                  <a:cxn ang="0">
                    <a:pos x="42" y="199"/>
                  </a:cxn>
                  <a:cxn ang="0">
                    <a:pos x="36" y="106"/>
                  </a:cxn>
                  <a:cxn ang="0">
                    <a:pos x="22" y="0"/>
                  </a:cxn>
                </a:cxnLst>
                <a:rect l="0" t="0" r="r" b="b"/>
                <a:pathLst>
                  <a:path w="98" h="693">
                    <a:moveTo>
                      <a:pt x="22" y="0"/>
                    </a:moveTo>
                    <a:lnTo>
                      <a:pt x="31" y="6"/>
                    </a:lnTo>
                    <a:lnTo>
                      <a:pt x="41" y="12"/>
                    </a:lnTo>
                    <a:lnTo>
                      <a:pt x="50" y="18"/>
                    </a:lnTo>
                    <a:lnTo>
                      <a:pt x="60" y="23"/>
                    </a:lnTo>
                    <a:lnTo>
                      <a:pt x="69" y="29"/>
                    </a:lnTo>
                    <a:lnTo>
                      <a:pt x="79" y="35"/>
                    </a:lnTo>
                    <a:lnTo>
                      <a:pt x="88" y="41"/>
                    </a:lnTo>
                    <a:lnTo>
                      <a:pt x="97" y="47"/>
                    </a:lnTo>
                    <a:lnTo>
                      <a:pt x="98" y="201"/>
                    </a:lnTo>
                    <a:lnTo>
                      <a:pt x="97" y="374"/>
                    </a:lnTo>
                    <a:lnTo>
                      <a:pt x="90" y="539"/>
                    </a:lnTo>
                    <a:lnTo>
                      <a:pt x="77" y="673"/>
                    </a:lnTo>
                    <a:lnTo>
                      <a:pt x="68" y="675"/>
                    </a:lnTo>
                    <a:lnTo>
                      <a:pt x="58" y="678"/>
                    </a:lnTo>
                    <a:lnTo>
                      <a:pt x="49" y="680"/>
                    </a:lnTo>
                    <a:lnTo>
                      <a:pt x="39" y="682"/>
                    </a:lnTo>
                    <a:lnTo>
                      <a:pt x="30" y="685"/>
                    </a:lnTo>
                    <a:lnTo>
                      <a:pt x="20" y="688"/>
                    </a:lnTo>
                    <a:lnTo>
                      <a:pt x="11" y="690"/>
                    </a:lnTo>
                    <a:lnTo>
                      <a:pt x="0" y="693"/>
                    </a:lnTo>
                    <a:lnTo>
                      <a:pt x="7" y="598"/>
                    </a:lnTo>
                    <a:lnTo>
                      <a:pt x="16" y="514"/>
                    </a:lnTo>
                    <a:lnTo>
                      <a:pt x="27" y="436"/>
                    </a:lnTo>
                    <a:lnTo>
                      <a:pt x="36" y="360"/>
                    </a:lnTo>
                    <a:lnTo>
                      <a:pt x="41" y="281"/>
                    </a:lnTo>
                    <a:lnTo>
                      <a:pt x="42" y="199"/>
                    </a:lnTo>
                    <a:lnTo>
                      <a:pt x="36" y="106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5E3D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690" name="Freeform 602"/>
              <p:cNvSpPr>
                <a:spLocks/>
              </p:cNvSpPr>
              <p:nvPr/>
            </p:nvSpPr>
            <p:spPr bwMode="auto">
              <a:xfrm>
                <a:off x="5292" y="3504"/>
                <a:ext cx="50" cy="35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34" y="6"/>
                  </a:cxn>
                  <a:cxn ang="0">
                    <a:pos x="44" y="12"/>
                  </a:cxn>
                  <a:cxn ang="0">
                    <a:pos x="53" y="19"/>
                  </a:cxn>
                  <a:cxn ang="0">
                    <a:pos x="62" y="25"/>
                  </a:cxn>
                  <a:cxn ang="0">
                    <a:pos x="72" y="30"/>
                  </a:cxn>
                  <a:cxn ang="0">
                    <a:pos x="82" y="36"/>
                  </a:cxn>
                  <a:cxn ang="0">
                    <a:pos x="91" y="43"/>
                  </a:cxn>
                  <a:cxn ang="0">
                    <a:pos x="100" y="49"/>
                  </a:cxn>
                  <a:cxn ang="0">
                    <a:pos x="99" y="203"/>
                  </a:cxn>
                  <a:cxn ang="0">
                    <a:pos x="97" y="377"/>
                  </a:cxn>
                  <a:cxn ang="0">
                    <a:pos x="91" y="545"/>
                  </a:cxn>
                  <a:cxn ang="0">
                    <a:pos x="79" y="679"/>
                  </a:cxn>
                  <a:cxn ang="0">
                    <a:pos x="69" y="682"/>
                  </a:cxn>
                  <a:cxn ang="0">
                    <a:pos x="59" y="685"/>
                  </a:cxn>
                  <a:cxn ang="0">
                    <a:pos x="50" y="688"/>
                  </a:cxn>
                  <a:cxn ang="0">
                    <a:pos x="39" y="690"/>
                  </a:cxn>
                  <a:cxn ang="0">
                    <a:pos x="30" y="693"/>
                  </a:cxn>
                  <a:cxn ang="0">
                    <a:pos x="20" y="696"/>
                  </a:cxn>
                  <a:cxn ang="0">
                    <a:pos x="11" y="698"/>
                  </a:cxn>
                  <a:cxn ang="0">
                    <a:pos x="0" y="702"/>
                  </a:cxn>
                  <a:cxn ang="0">
                    <a:pos x="7" y="606"/>
                  </a:cxn>
                  <a:cxn ang="0">
                    <a:pos x="18" y="521"/>
                  </a:cxn>
                  <a:cxn ang="0">
                    <a:pos x="28" y="441"/>
                  </a:cxn>
                  <a:cxn ang="0">
                    <a:pos x="37" y="364"/>
                  </a:cxn>
                  <a:cxn ang="0">
                    <a:pos x="43" y="285"/>
                  </a:cxn>
                  <a:cxn ang="0">
                    <a:pos x="44" y="201"/>
                  </a:cxn>
                  <a:cxn ang="0">
                    <a:pos x="38" y="106"/>
                  </a:cxn>
                  <a:cxn ang="0">
                    <a:pos x="24" y="0"/>
                  </a:cxn>
                </a:cxnLst>
                <a:rect l="0" t="0" r="r" b="b"/>
                <a:pathLst>
                  <a:path w="100" h="702">
                    <a:moveTo>
                      <a:pt x="24" y="0"/>
                    </a:moveTo>
                    <a:lnTo>
                      <a:pt x="34" y="6"/>
                    </a:lnTo>
                    <a:lnTo>
                      <a:pt x="44" y="12"/>
                    </a:lnTo>
                    <a:lnTo>
                      <a:pt x="53" y="19"/>
                    </a:lnTo>
                    <a:lnTo>
                      <a:pt x="62" y="25"/>
                    </a:lnTo>
                    <a:lnTo>
                      <a:pt x="72" y="30"/>
                    </a:lnTo>
                    <a:lnTo>
                      <a:pt x="82" y="36"/>
                    </a:lnTo>
                    <a:lnTo>
                      <a:pt x="91" y="43"/>
                    </a:lnTo>
                    <a:lnTo>
                      <a:pt x="100" y="49"/>
                    </a:lnTo>
                    <a:lnTo>
                      <a:pt x="99" y="203"/>
                    </a:lnTo>
                    <a:lnTo>
                      <a:pt x="97" y="377"/>
                    </a:lnTo>
                    <a:lnTo>
                      <a:pt x="91" y="545"/>
                    </a:lnTo>
                    <a:lnTo>
                      <a:pt x="79" y="679"/>
                    </a:lnTo>
                    <a:lnTo>
                      <a:pt x="69" y="682"/>
                    </a:lnTo>
                    <a:lnTo>
                      <a:pt x="59" y="685"/>
                    </a:lnTo>
                    <a:lnTo>
                      <a:pt x="50" y="688"/>
                    </a:lnTo>
                    <a:lnTo>
                      <a:pt x="39" y="690"/>
                    </a:lnTo>
                    <a:lnTo>
                      <a:pt x="30" y="693"/>
                    </a:lnTo>
                    <a:lnTo>
                      <a:pt x="20" y="696"/>
                    </a:lnTo>
                    <a:lnTo>
                      <a:pt x="11" y="698"/>
                    </a:lnTo>
                    <a:lnTo>
                      <a:pt x="0" y="702"/>
                    </a:lnTo>
                    <a:lnTo>
                      <a:pt x="7" y="606"/>
                    </a:lnTo>
                    <a:lnTo>
                      <a:pt x="18" y="521"/>
                    </a:lnTo>
                    <a:lnTo>
                      <a:pt x="28" y="441"/>
                    </a:lnTo>
                    <a:lnTo>
                      <a:pt x="37" y="364"/>
                    </a:lnTo>
                    <a:lnTo>
                      <a:pt x="43" y="285"/>
                    </a:lnTo>
                    <a:lnTo>
                      <a:pt x="44" y="201"/>
                    </a:lnTo>
                    <a:lnTo>
                      <a:pt x="38" y="10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5B3D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691" name="Freeform 603"/>
              <p:cNvSpPr>
                <a:spLocks/>
              </p:cNvSpPr>
              <p:nvPr/>
            </p:nvSpPr>
            <p:spPr bwMode="auto">
              <a:xfrm>
                <a:off x="5285" y="3500"/>
                <a:ext cx="52" cy="354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37" y="6"/>
                  </a:cxn>
                  <a:cxn ang="0">
                    <a:pos x="48" y="12"/>
                  </a:cxn>
                  <a:cxn ang="0">
                    <a:pos x="57" y="19"/>
                  </a:cxn>
                  <a:cxn ang="0">
                    <a:pos x="66" y="25"/>
                  </a:cxn>
                  <a:cxn ang="0">
                    <a:pos x="75" y="30"/>
                  </a:cxn>
                  <a:cxn ang="0">
                    <a:pos x="86" y="36"/>
                  </a:cxn>
                  <a:cxn ang="0">
                    <a:pos x="95" y="43"/>
                  </a:cxn>
                  <a:cxn ang="0">
                    <a:pos x="105" y="49"/>
                  </a:cxn>
                  <a:cxn ang="0">
                    <a:pos x="100" y="204"/>
                  </a:cxn>
                  <a:cxn ang="0">
                    <a:pos x="99" y="381"/>
                  </a:cxn>
                  <a:cxn ang="0">
                    <a:pos x="94" y="550"/>
                  </a:cxn>
                  <a:cxn ang="0">
                    <a:pos x="82" y="685"/>
                  </a:cxn>
                  <a:cxn ang="0">
                    <a:pos x="72" y="688"/>
                  </a:cxn>
                  <a:cxn ang="0">
                    <a:pos x="61" y="690"/>
                  </a:cxn>
                  <a:cxn ang="0">
                    <a:pos x="51" y="694"/>
                  </a:cxn>
                  <a:cxn ang="0">
                    <a:pos x="41" y="696"/>
                  </a:cxn>
                  <a:cxn ang="0">
                    <a:pos x="30" y="700"/>
                  </a:cxn>
                  <a:cxn ang="0">
                    <a:pos x="20" y="703"/>
                  </a:cxn>
                  <a:cxn ang="0">
                    <a:pos x="11" y="705"/>
                  </a:cxn>
                  <a:cxn ang="0">
                    <a:pos x="0" y="709"/>
                  </a:cxn>
                  <a:cxn ang="0">
                    <a:pos x="7" y="613"/>
                  </a:cxn>
                  <a:cxn ang="0">
                    <a:pos x="16" y="527"/>
                  </a:cxn>
                  <a:cxn ang="0">
                    <a:pos x="28" y="446"/>
                  </a:cxn>
                  <a:cxn ang="0">
                    <a:pos x="37" y="368"/>
                  </a:cxn>
                  <a:cxn ang="0">
                    <a:pos x="44" y="287"/>
                  </a:cxn>
                  <a:cxn ang="0">
                    <a:pos x="46" y="202"/>
                  </a:cxn>
                  <a:cxn ang="0">
                    <a:pos x="42" y="108"/>
                  </a:cxn>
                  <a:cxn ang="0">
                    <a:pos x="28" y="0"/>
                  </a:cxn>
                </a:cxnLst>
                <a:rect l="0" t="0" r="r" b="b"/>
                <a:pathLst>
                  <a:path w="105" h="709">
                    <a:moveTo>
                      <a:pt x="28" y="0"/>
                    </a:moveTo>
                    <a:lnTo>
                      <a:pt x="37" y="6"/>
                    </a:lnTo>
                    <a:lnTo>
                      <a:pt x="48" y="12"/>
                    </a:lnTo>
                    <a:lnTo>
                      <a:pt x="57" y="19"/>
                    </a:lnTo>
                    <a:lnTo>
                      <a:pt x="66" y="25"/>
                    </a:lnTo>
                    <a:lnTo>
                      <a:pt x="75" y="30"/>
                    </a:lnTo>
                    <a:lnTo>
                      <a:pt x="86" y="36"/>
                    </a:lnTo>
                    <a:lnTo>
                      <a:pt x="95" y="43"/>
                    </a:lnTo>
                    <a:lnTo>
                      <a:pt x="105" y="49"/>
                    </a:lnTo>
                    <a:lnTo>
                      <a:pt x="100" y="204"/>
                    </a:lnTo>
                    <a:lnTo>
                      <a:pt x="99" y="381"/>
                    </a:lnTo>
                    <a:lnTo>
                      <a:pt x="94" y="550"/>
                    </a:lnTo>
                    <a:lnTo>
                      <a:pt x="82" y="685"/>
                    </a:lnTo>
                    <a:lnTo>
                      <a:pt x="72" y="688"/>
                    </a:lnTo>
                    <a:lnTo>
                      <a:pt x="61" y="690"/>
                    </a:lnTo>
                    <a:lnTo>
                      <a:pt x="51" y="694"/>
                    </a:lnTo>
                    <a:lnTo>
                      <a:pt x="41" y="696"/>
                    </a:lnTo>
                    <a:lnTo>
                      <a:pt x="30" y="700"/>
                    </a:lnTo>
                    <a:lnTo>
                      <a:pt x="20" y="703"/>
                    </a:lnTo>
                    <a:lnTo>
                      <a:pt x="11" y="705"/>
                    </a:lnTo>
                    <a:lnTo>
                      <a:pt x="0" y="709"/>
                    </a:lnTo>
                    <a:lnTo>
                      <a:pt x="7" y="613"/>
                    </a:lnTo>
                    <a:lnTo>
                      <a:pt x="16" y="527"/>
                    </a:lnTo>
                    <a:lnTo>
                      <a:pt x="28" y="446"/>
                    </a:lnTo>
                    <a:lnTo>
                      <a:pt x="37" y="368"/>
                    </a:lnTo>
                    <a:lnTo>
                      <a:pt x="44" y="287"/>
                    </a:lnTo>
                    <a:lnTo>
                      <a:pt x="46" y="202"/>
                    </a:lnTo>
                    <a:lnTo>
                      <a:pt x="42" y="108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563D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692" name="Freeform 604"/>
              <p:cNvSpPr>
                <a:spLocks/>
              </p:cNvSpPr>
              <p:nvPr/>
            </p:nvSpPr>
            <p:spPr bwMode="auto">
              <a:xfrm>
                <a:off x="5277" y="3497"/>
                <a:ext cx="54" cy="357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9" y="5"/>
                  </a:cxn>
                  <a:cxn ang="0">
                    <a:pos x="50" y="11"/>
                  </a:cxn>
                  <a:cxn ang="0">
                    <a:pos x="59" y="18"/>
                  </a:cxn>
                  <a:cxn ang="0">
                    <a:pos x="69" y="24"/>
                  </a:cxn>
                  <a:cxn ang="0">
                    <a:pos x="79" y="30"/>
                  </a:cxn>
                  <a:cxn ang="0">
                    <a:pos x="88" y="35"/>
                  </a:cxn>
                  <a:cxn ang="0">
                    <a:pos x="98" y="42"/>
                  </a:cxn>
                  <a:cxn ang="0">
                    <a:pos x="107" y="48"/>
                  </a:cxn>
                  <a:cxn ang="0">
                    <a:pos x="102" y="205"/>
                  </a:cxn>
                  <a:cxn ang="0">
                    <a:pos x="99" y="382"/>
                  </a:cxn>
                  <a:cxn ang="0">
                    <a:pos x="95" y="554"/>
                  </a:cxn>
                  <a:cxn ang="0">
                    <a:pos x="82" y="689"/>
                  </a:cxn>
                  <a:cxn ang="0">
                    <a:pos x="72" y="693"/>
                  </a:cxn>
                  <a:cxn ang="0">
                    <a:pos x="63" y="695"/>
                  </a:cxn>
                  <a:cxn ang="0">
                    <a:pos x="52" y="699"/>
                  </a:cxn>
                  <a:cxn ang="0">
                    <a:pos x="42" y="702"/>
                  </a:cxn>
                  <a:cxn ang="0">
                    <a:pos x="31" y="706"/>
                  </a:cxn>
                  <a:cxn ang="0">
                    <a:pos x="21" y="709"/>
                  </a:cxn>
                  <a:cxn ang="0">
                    <a:pos x="11" y="711"/>
                  </a:cxn>
                  <a:cxn ang="0">
                    <a:pos x="0" y="715"/>
                  </a:cxn>
                  <a:cxn ang="0">
                    <a:pos x="7" y="619"/>
                  </a:cxn>
                  <a:cxn ang="0">
                    <a:pos x="18" y="532"/>
                  </a:cxn>
                  <a:cxn ang="0">
                    <a:pos x="29" y="450"/>
                  </a:cxn>
                  <a:cxn ang="0">
                    <a:pos x="39" y="370"/>
                  </a:cxn>
                  <a:cxn ang="0">
                    <a:pos x="46" y="289"/>
                  </a:cxn>
                  <a:cxn ang="0">
                    <a:pos x="49" y="201"/>
                  </a:cxn>
                  <a:cxn ang="0">
                    <a:pos x="44" y="107"/>
                  </a:cxn>
                  <a:cxn ang="0">
                    <a:pos x="30" y="0"/>
                  </a:cxn>
                </a:cxnLst>
                <a:rect l="0" t="0" r="r" b="b"/>
                <a:pathLst>
                  <a:path w="107" h="715">
                    <a:moveTo>
                      <a:pt x="30" y="0"/>
                    </a:moveTo>
                    <a:lnTo>
                      <a:pt x="39" y="5"/>
                    </a:lnTo>
                    <a:lnTo>
                      <a:pt x="50" y="11"/>
                    </a:lnTo>
                    <a:lnTo>
                      <a:pt x="59" y="18"/>
                    </a:lnTo>
                    <a:lnTo>
                      <a:pt x="69" y="24"/>
                    </a:lnTo>
                    <a:lnTo>
                      <a:pt x="79" y="30"/>
                    </a:lnTo>
                    <a:lnTo>
                      <a:pt x="88" y="35"/>
                    </a:lnTo>
                    <a:lnTo>
                      <a:pt x="98" y="42"/>
                    </a:lnTo>
                    <a:lnTo>
                      <a:pt x="107" y="48"/>
                    </a:lnTo>
                    <a:lnTo>
                      <a:pt x="102" y="205"/>
                    </a:lnTo>
                    <a:lnTo>
                      <a:pt x="99" y="382"/>
                    </a:lnTo>
                    <a:lnTo>
                      <a:pt x="95" y="554"/>
                    </a:lnTo>
                    <a:lnTo>
                      <a:pt x="82" y="689"/>
                    </a:lnTo>
                    <a:lnTo>
                      <a:pt x="72" y="693"/>
                    </a:lnTo>
                    <a:lnTo>
                      <a:pt x="63" y="695"/>
                    </a:lnTo>
                    <a:lnTo>
                      <a:pt x="52" y="699"/>
                    </a:lnTo>
                    <a:lnTo>
                      <a:pt x="42" y="702"/>
                    </a:lnTo>
                    <a:lnTo>
                      <a:pt x="31" y="706"/>
                    </a:lnTo>
                    <a:lnTo>
                      <a:pt x="21" y="709"/>
                    </a:lnTo>
                    <a:lnTo>
                      <a:pt x="11" y="711"/>
                    </a:lnTo>
                    <a:lnTo>
                      <a:pt x="0" y="715"/>
                    </a:lnTo>
                    <a:lnTo>
                      <a:pt x="7" y="619"/>
                    </a:lnTo>
                    <a:lnTo>
                      <a:pt x="18" y="532"/>
                    </a:lnTo>
                    <a:lnTo>
                      <a:pt x="29" y="450"/>
                    </a:lnTo>
                    <a:lnTo>
                      <a:pt x="39" y="370"/>
                    </a:lnTo>
                    <a:lnTo>
                      <a:pt x="46" y="289"/>
                    </a:lnTo>
                    <a:lnTo>
                      <a:pt x="49" y="201"/>
                    </a:lnTo>
                    <a:lnTo>
                      <a:pt x="44" y="107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513D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693" name="Freeform 605"/>
              <p:cNvSpPr>
                <a:spLocks/>
              </p:cNvSpPr>
              <p:nvPr/>
            </p:nvSpPr>
            <p:spPr bwMode="auto">
              <a:xfrm>
                <a:off x="5270" y="3493"/>
                <a:ext cx="56" cy="361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43" y="5"/>
                  </a:cxn>
                  <a:cxn ang="0">
                    <a:pos x="53" y="12"/>
                  </a:cxn>
                  <a:cxn ang="0">
                    <a:pos x="63" y="18"/>
                  </a:cxn>
                  <a:cxn ang="0">
                    <a:pos x="72" y="24"/>
                  </a:cxn>
                  <a:cxn ang="0">
                    <a:pos x="82" y="30"/>
                  </a:cxn>
                  <a:cxn ang="0">
                    <a:pos x="91" y="37"/>
                  </a:cxn>
                  <a:cxn ang="0">
                    <a:pos x="102" y="42"/>
                  </a:cxn>
                  <a:cxn ang="0">
                    <a:pos x="112" y="49"/>
                  </a:cxn>
                  <a:cxn ang="0">
                    <a:pos x="103" y="206"/>
                  </a:cxn>
                  <a:cxn ang="0">
                    <a:pos x="101" y="385"/>
                  </a:cxn>
                  <a:cxn ang="0">
                    <a:pos x="96" y="558"/>
                  </a:cxn>
                  <a:cxn ang="0">
                    <a:pos x="84" y="695"/>
                  </a:cxn>
                  <a:cxn ang="0">
                    <a:pos x="74" y="699"/>
                  </a:cxn>
                  <a:cxn ang="0">
                    <a:pos x="63" y="702"/>
                  </a:cxn>
                  <a:cxn ang="0">
                    <a:pos x="52" y="706"/>
                  </a:cxn>
                  <a:cxn ang="0">
                    <a:pos x="42" y="708"/>
                  </a:cxn>
                  <a:cxn ang="0">
                    <a:pos x="31" y="711"/>
                  </a:cxn>
                  <a:cxn ang="0">
                    <a:pos x="21" y="715"/>
                  </a:cxn>
                  <a:cxn ang="0">
                    <a:pos x="11" y="718"/>
                  </a:cxn>
                  <a:cxn ang="0">
                    <a:pos x="0" y="722"/>
                  </a:cxn>
                  <a:cxn ang="0">
                    <a:pos x="7" y="626"/>
                  </a:cxn>
                  <a:cxn ang="0">
                    <a:pos x="18" y="539"/>
                  </a:cxn>
                  <a:cxn ang="0">
                    <a:pos x="29" y="456"/>
                  </a:cxn>
                  <a:cxn ang="0">
                    <a:pos x="41" y="374"/>
                  </a:cxn>
                  <a:cxn ang="0">
                    <a:pos x="49" y="291"/>
                  </a:cxn>
                  <a:cxn ang="0">
                    <a:pos x="51" y="202"/>
                  </a:cxn>
                  <a:cxn ang="0">
                    <a:pos x="48" y="107"/>
                  </a:cxn>
                  <a:cxn ang="0">
                    <a:pos x="34" y="0"/>
                  </a:cxn>
                </a:cxnLst>
                <a:rect l="0" t="0" r="r" b="b"/>
                <a:pathLst>
                  <a:path w="112" h="722">
                    <a:moveTo>
                      <a:pt x="34" y="0"/>
                    </a:moveTo>
                    <a:lnTo>
                      <a:pt x="43" y="5"/>
                    </a:lnTo>
                    <a:lnTo>
                      <a:pt x="53" y="12"/>
                    </a:lnTo>
                    <a:lnTo>
                      <a:pt x="63" y="18"/>
                    </a:lnTo>
                    <a:lnTo>
                      <a:pt x="72" y="24"/>
                    </a:lnTo>
                    <a:lnTo>
                      <a:pt x="82" y="30"/>
                    </a:lnTo>
                    <a:lnTo>
                      <a:pt x="91" y="37"/>
                    </a:lnTo>
                    <a:lnTo>
                      <a:pt x="102" y="42"/>
                    </a:lnTo>
                    <a:lnTo>
                      <a:pt x="112" y="49"/>
                    </a:lnTo>
                    <a:lnTo>
                      <a:pt x="103" y="206"/>
                    </a:lnTo>
                    <a:lnTo>
                      <a:pt x="101" y="385"/>
                    </a:lnTo>
                    <a:lnTo>
                      <a:pt x="96" y="558"/>
                    </a:lnTo>
                    <a:lnTo>
                      <a:pt x="84" y="695"/>
                    </a:lnTo>
                    <a:lnTo>
                      <a:pt x="74" y="699"/>
                    </a:lnTo>
                    <a:lnTo>
                      <a:pt x="63" y="702"/>
                    </a:lnTo>
                    <a:lnTo>
                      <a:pt x="52" y="706"/>
                    </a:lnTo>
                    <a:lnTo>
                      <a:pt x="42" y="708"/>
                    </a:lnTo>
                    <a:lnTo>
                      <a:pt x="31" y="711"/>
                    </a:lnTo>
                    <a:lnTo>
                      <a:pt x="21" y="715"/>
                    </a:lnTo>
                    <a:lnTo>
                      <a:pt x="11" y="718"/>
                    </a:lnTo>
                    <a:lnTo>
                      <a:pt x="0" y="722"/>
                    </a:lnTo>
                    <a:lnTo>
                      <a:pt x="7" y="626"/>
                    </a:lnTo>
                    <a:lnTo>
                      <a:pt x="18" y="539"/>
                    </a:lnTo>
                    <a:lnTo>
                      <a:pt x="29" y="456"/>
                    </a:lnTo>
                    <a:lnTo>
                      <a:pt x="41" y="374"/>
                    </a:lnTo>
                    <a:lnTo>
                      <a:pt x="49" y="291"/>
                    </a:lnTo>
                    <a:lnTo>
                      <a:pt x="51" y="202"/>
                    </a:lnTo>
                    <a:lnTo>
                      <a:pt x="48" y="107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4C3A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694" name="Freeform 606"/>
              <p:cNvSpPr>
                <a:spLocks/>
              </p:cNvSpPr>
              <p:nvPr/>
            </p:nvSpPr>
            <p:spPr bwMode="auto">
              <a:xfrm>
                <a:off x="5262" y="3490"/>
                <a:ext cx="57" cy="36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114" y="49"/>
                  </a:cxn>
                  <a:cxn ang="0">
                    <a:pos x="104" y="207"/>
                  </a:cxn>
                  <a:cxn ang="0">
                    <a:pos x="101" y="389"/>
                  </a:cxn>
                  <a:cxn ang="0">
                    <a:pos x="97" y="563"/>
                  </a:cxn>
                  <a:cxn ang="0">
                    <a:pos x="86" y="701"/>
                  </a:cxn>
                  <a:cxn ang="0">
                    <a:pos x="0" y="729"/>
                  </a:cxn>
                  <a:cxn ang="0">
                    <a:pos x="7" y="633"/>
                  </a:cxn>
                  <a:cxn ang="0">
                    <a:pos x="19" y="545"/>
                  </a:cxn>
                  <a:cxn ang="0">
                    <a:pos x="30" y="460"/>
                  </a:cxn>
                  <a:cxn ang="0">
                    <a:pos x="42" y="378"/>
                  </a:cxn>
                  <a:cxn ang="0">
                    <a:pos x="50" y="292"/>
                  </a:cxn>
                  <a:cxn ang="0">
                    <a:pos x="53" y="204"/>
                  </a:cxn>
                  <a:cxn ang="0">
                    <a:pos x="50" y="107"/>
                  </a:cxn>
                  <a:cxn ang="0">
                    <a:pos x="36" y="0"/>
                  </a:cxn>
                </a:cxnLst>
                <a:rect l="0" t="0" r="r" b="b"/>
                <a:pathLst>
                  <a:path w="114" h="729">
                    <a:moveTo>
                      <a:pt x="36" y="0"/>
                    </a:moveTo>
                    <a:lnTo>
                      <a:pt x="114" y="49"/>
                    </a:lnTo>
                    <a:lnTo>
                      <a:pt x="104" y="207"/>
                    </a:lnTo>
                    <a:lnTo>
                      <a:pt x="101" y="389"/>
                    </a:lnTo>
                    <a:lnTo>
                      <a:pt x="97" y="563"/>
                    </a:lnTo>
                    <a:lnTo>
                      <a:pt x="86" y="701"/>
                    </a:lnTo>
                    <a:lnTo>
                      <a:pt x="0" y="729"/>
                    </a:lnTo>
                    <a:lnTo>
                      <a:pt x="7" y="633"/>
                    </a:lnTo>
                    <a:lnTo>
                      <a:pt x="19" y="545"/>
                    </a:lnTo>
                    <a:lnTo>
                      <a:pt x="30" y="460"/>
                    </a:lnTo>
                    <a:lnTo>
                      <a:pt x="42" y="378"/>
                    </a:lnTo>
                    <a:lnTo>
                      <a:pt x="50" y="292"/>
                    </a:lnTo>
                    <a:lnTo>
                      <a:pt x="53" y="204"/>
                    </a:lnTo>
                    <a:lnTo>
                      <a:pt x="50" y="107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473A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695" name="Freeform 607"/>
              <p:cNvSpPr>
                <a:spLocks/>
              </p:cNvSpPr>
              <p:nvPr/>
            </p:nvSpPr>
            <p:spPr bwMode="auto">
              <a:xfrm>
                <a:off x="4686" y="3864"/>
                <a:ext cx="473" cy="39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46" y="11"/>
                  </a:cxn>
                  <a:cxn ang="0">
                    <a:pos x="89" y="20"/>
                  </a:cxn>
                  <a:cxn ang="0">
                    <a:pos x="130" y="27"/>
                  </a:cxn>
                  <a:cxn ang="0">
                    <a:pos x="170" y="34"/>
                  </a:cxn>
                  <a:cxn ang="0">
                    <a:pos x="210" y="38"/>
                  </a:cxn>
                  <a:cxn ang="0">
                    <a:pos x="249" y="42"/>
                  </a:cxn>
                  <a:cxn ang="0">
                    <a:pos x="288" y="45"/>
                  </a:cxn>
                  <a:cxn ang="0">
                    <a:pos x="330" y="46"/>
                  </a:cxn>
                  <a:cxn ang="0">
                    <a:pos x="371" y="48"/>
                  </a:cxn>
                  <a:cxn ang="0">
                    <a:pos x="414" y="46"/>
                  </a:cxn>
                  <a:cxn ang="0">
                    <a:pos x="460" y="45"/>
                  </a:cxn>
                  <a:cxn ang="0">
                    <a:pos x="507" y="43"/>
                  </a:cxn>
                  <a:cxn ang="0">
                    <a:pos x="558" y="40"/>
                  </a:cxn>
                  <a:cxn ang="0">
                    <a:pos x="612" y="35"/>
                  </a:cxn>
                  <a:cxn ang="0">
                    <a:pos x="670" y="30"/>
                  </a:cxn>
                  <a:cxn ang="0">
                    <a:pos x="732" y="25"/>
                  </a:cxn>
                  <a:cxn ang="0">
                    <a:pos x="769" y="18"/>
                  </a:cxn>
                  <a:cxn ang="0">
                    <a:pos x="839" y="21"/>
                  </a:cxn>
                  <a:cxn ang="0">
                    <a:pos x="946" y="35"/>
                  </a:cxn>
                  <a:cxn ang="0">
                    <a:pos x="826" y="49"/>
                  </a:cxn>
                  <a:cxn ang="0">
                    <a:pos x="736" y="61"/>
                  </a:cxn>
                  <a:cxn ang="0">
                    <a:pos x="698" y="66"/>
                  </a:cxn>
                  <a:cxn ang="0">
                    <a:pos x="660" y="71"/>
                  </a:cxn>
                  <a:cxn ang="0">
                    <a:pos x="622" y="73"/>
                  </a:cxn>
                  <a:cxn ang="0">
                    <a:pos x="585" y="75"/>
                  </a:cxn>
                  <a:cxn ang="0">
                    <a:pos x="549" y="78"/>
                  </a:cxn>
                  <a:cxn ang="0">
                    <a:pos x="513" y="78"/>
                  </a:cxn>
                  <a:cxn ang="0">
                    <a:pos x="477" y="78"/>
                  </a:cxn>
                  <a:cxn ang="0">
                    <a:pos x="443" y="78"/>
                  </a:cxn>
                  <a:cxn ang="0">
                    <a:pos x="409" y="76"/>
                  </a:cxn>
                  <a:cxn ang="0">
                    <a:pos x="376" y="75"/>
                  </a:cxn>
                  <a:cxn ang="0">
                    <a:pos x="345" y="73"/>
                  </a:cxn>
                  <a:cxn ang="0">
                    <a:pos x="314" y="71"/>
                  </a:cxn>
                  <a:cxn ang="0">
                    <a:pos x="284" y="67"/>
                  </a:cxn>
                  <a:cxn ang="0">
                    <a:pos x="255" y="65"/>
                  </a:cxn>
                  <a:cxn ang="0">
                    <a:pos x="227" y="61"/>
                  </a:cxn>
                  <a:cxn ang="0">
                    <a:pos x="202" y="57"/>
                  </a:cxn>
                  <a:cxn ang="0">
                    <a:pos x="177" y="53"/>
                  </a:cxn>
                  <a:cxn ang="0">
                    <a:pos x="154" y="49"/>
                  </a:cxn>
                  <a:cxn ang="0">
                    <a:pos x="130" y="45"/>
                  </a:cxn>
                  <a:cxn ang="0">
                    <a:pos x="111" y="41"/>
                  </a:cxn>
                  <a:cxn ang="0">
                    <a:pos x="91" y="36"/>
                  </a:cxn>
                  <a:cxn ang="0">
                    <a:pos x="74" y="31"/>
                  </a:cxn>
                  <a:cxn ang="0">
                    <a:pos x="58" y="28"/>
                  </a:cxn>
                  <a:cxn ang="0">
                    <a:pos x="44" y="23"/>
                  </a:cxn>
                  <a:cxn ang="0">
                    <a:pos x="33" y="20"/>
                  </a:cxn>
                  <a:cxn ang="0">
                    <a:pos x="22" y="16"/>
                  </a:cxn>
                  <a:cxn ang="0">
                    <a:pos x="13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3" y="0"/>
                  </a:cxn>
                </a:cxnLst>
                <a:rect l="0" t="0" r="r" b="b"/>
                <a:pathLst>
                  <a:path w="946" h="78">
                    <a:moveTo>
                      <a:pt x="3" y="0"/>
                    </a:moveTo>
                    <a:lnTo>
                      <a:pt x="46" y="11"/>
                    </a:lnTo>
                    <a:lnTo>
                      <a:pt x="89" y="20"/>
                    </a:lnTo>
                    <a:lnTo>
                      <a:pt x="130" y="27"/>
                    </a:lnTo>
                    <a:lnTo>
                      <a:pt x="170" y="34"/>
                    </a:lnTo>
                    <a:lnTo>
                      <a:pt x="210" y="38"/>
                    </a:lnTo>
                    <a:lnTo>
                      <a:pt x="249" y="42"/>
                    </a:lnTo>
                    <a:lnTo>
                      <a:pt x="288" y="45"/>
                    </a:lnTo>
                    <a:lnTo>
                      <a:pt x="330" y="46"/>
                    </a:lnTo>
                    <a:lnTo>
                      <a:pt x="371" y="48"/>
                    </a:lnTo>
                    <a:lnTo>
                      <a:pt x="414" y="46"/>
                    </a:lnTo>
                    <a:lnTo>
                      <a:pt x="460" y="45"/>
                    </a:lnTo>
                    <a:lnTo>
                      <a:pt x="507" y="43"/>
                    </a:lnTo>
                    <a:lnTo>
                      <a:pt x="558" y="40"/>
                    </a:lnTo>
                    <a:lnTo>
                      <a:pt x="612" y="35"/>
                    </a:lnTo>
                    <a:lnTo>
                      <a:pt x="670" y="30"/>
                    </a:lnTo>
                    <a:lnTo>
                      <a:pt x="732" y="25"/>
                    </a:lnTo>
                    <a:lnTo>
                      <a:pt x="769" y="18"/>
                    </a:lnTo>
                    <a:lnTo>
                      <a:pt x="839" y="21"/>
                    </a:lnTo>
                    <a:lnTo>
                      <a:pt x="946" y="35"/>
                    </a:lnTo>
                    <a:lnTo>
                      <a:pt x="826" y="49"/>
                    </a:lnTo>
                    <a:lnTo>
                      <a:pt x="736" y="61"/>
                    </a:lnTo>
                    <a:lnTo>
                      <a:pt x="698" y="66"/>
                    </a:lnTo>
                    <a:lnTo>
                      <a:pt x="660" y="71"/>
                    </a:lnTo>
                    <a:lnTo>
                      <a:pt x="622" y="73"/>
                    </a:lnTo>
                    <a:lnTo>
                      <a:pt x="585" y="75"/>
                    </a:lnTo>
                    <a:lnTo>
                      <a:pt x="549" y="78"/>
                    </a:lnTo>
                    <a:lnTo>
                      <a:pt x="513" y="78"/>
                    </a:lnTo>
                    <a:lnTo>
                      <a:pt x="477" y="78"/>
                    </a:lnTo>
                    <a:lnTo>
                      <a:pt x="443" y="78"/>
                    </a:lnTo>
                    <a:lnTo>
                      <a:pt x="409" y="76"/>
                    </a:lnTo>
                    <a:lnTo>
                      <a:pt x="376" y="75"/>
                    </a:lnTo>
                    <a:lnTo>
                      <a:pt x="345" y="73"/>
                    </a:lnTo>
                    <a:lnTo>
                      <a:pt x="314" y="71"/>
                    </a:lnTo>
                    <a:lnTo>
                      <a:pt x="284" y="67"/>
                    </a:lnTo>
                    <a:lnTo>
                      <a:pt x="255" y="65"/>
                    </a:lnTo>
                    <a:lnTo>
                      <a:pt x="227" y="61"/>
                    </a:lnTo>
                    <a:lnTo>
                      <a:pt x="202" y="57"/>
                    </a:lnTo>
                    <a:lnTo>
                      <a:pt x="177" y="53"/>
                    </a:lnTo>
                    <a:lnTo>
                      <a:pt x="154" y="49"/>
                    </a:lnTo>
                    <a:lnTo>
                      <a:pt x="130" y="45"/>
                    </a:lnTo>
                    <a:lnTo>
                      <a:pt x="111" y="41"/>
                    </a:lnTo>
                    <a:lnTo>
                      <a:pt x="91" y="36"/>
                    </a:lnTo>
                    <a:lnTo>
                      <a:pt x="74" y="31"/>
                    </a:lnTo>
                    <a:lnTo>
                      <a:pt x="58" y="28"/>
                    </a:lnTo>
                    <a:lnTo>
                      <a:pt x="44" y="23"/>
                    </a:lnTo>
                    <a:lnTo>
                      <a:pt x="33" y="20"/>
                    </a:lnTo>
                    <a:lnTo>
                      <a:pt x="22" y="16"/>
                    </a:lnTo>
                    <a:lnTo>
                      <a:pt x="13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C42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696" name="Freeform 608"/>
              <p:cNvSpPr>
                <a:spLocks/>
              </p:cNvSpPr>
              <p:nvPr/>
            </p:nvSpPr>
            <p:spPr bwMode="auto">
              <a:xfrm>
                <a:off x="4824" y="3903"/>
                <a:ext cx="177" cy="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6" y="8"/>
                  </a:cxn>
                  <a:cxn ang="0">
                    <a:pos x="128" y="8"/>
                  </a:cxn>
                  <a:cxn ang="0">
                    <a:pos x="189" y="8"/>
                  </a:cxn>
                  <a:cxn ang="0">
                    <a:pos x="252" y="4"/>
                  </a:cxn>
                  <a:cxn ang="0">
                    <a:pos x="260" y="27"/>
                  </a:cxn>
                  <a:cxn ang="0">
                    <a:pos x="278" y="54"/>
                  </a:cxn>
                  <a:cxn ang="0">
                    <a:pos x="319" y="71"/>
                  </a:cxn>
                  <a:cxn ang="0">
                    <a:pos x="352" y="92"/>
                  </a:cxn>
                  <a:cxn ang="0">
                    <a:pos x="291" y="92"/>
                  </a:cxn>
                  <a:cxn ang="0">
                    <a:pos x="211" y="84"/>
                  </a:cxn>
                  <a:cxn ang="0">
                    <a:pos x="135" y="74"/>
                  </a:cxn>
                  <a:cxn ang="0">
                    <a:pos x="83" y="64"/>
                  </a:cxn>
                  <a:cxn ang="0">
                    <a:pos x="20" y="25"/>
                  </a:cxn>
                  <a:cxn ang="0">
                    <a:pos x="0" y="0"/>
                  </a:cxn>
                </a:cxnLst>
                <a:rect l="0" t="0" r="r" b="b"/>
                <a:pathLst>
                  <a:path w="352" h="92">
                    <a:moveTo>
                      <a:pt x="0" y="0"/>
                    </a:moveTo>
                    <a:lnTo>
                      <a:pt x="46" y="8"/>
                    </a:lnTo>
                    <a:lnTo>
                      <a:pt x="128" y="8"/>
                    </a:lnTo>
                    <a:lnTo>
                      <a:pt x="189" y="8"/>
                    </a:lnTo>
                    <a:lnTo>
                      <a:pt x="252" y="4"/>
                    </a:lnTo>
                    <a:lnTo>
                      <a:pt x="260" y="27"/>
                    </a:lnTo>
                    <a:lnTo>
                      <a:pt x="278" y="54"/>
                    </a:lnTo>
                    <a:lnTo>
                      <a:pt x="319" y="71"/>
                    </a:lnTo>
                    <a:lnTo>
                      <a:pt x="352" y="92"/>
                    </a:lnTo>
                    <a:lnTo>
                      <a:pt x="291" y="92"/>
                    </a:lnTo>
                    <a:lnTo>
                      <a:pt x="211" y="84"/>
                    </a:lnTo>
                    <a:lnTo>
                      <a:pt x="135" y="74"/>
                    </a:lnTo>
                    <a:lnTo>
                      <a:pt x="83" y="64"/>
                    </a:lnTo>
                    <a:lnTo>
                      <a:pt x="2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C42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697" name="Freeform 609"/>
              <p:cNvSpPr>
                <a:spLocks/>
              </p:cNvSpPr>
              <p:nvPr/>
            </p:nvSpPr>
            <p:spPr bwMode="auto">
              <a:xfrm>
                <a:off x="4792" y="3942"/>
                <a:ext cx="309" cy="76"/>
              </a:xfrm>
              <a:custGeom>
                <a:avLst/>
                <a:gdLst/>
                <a:ahLst/>
                <a:cxnLst>
                  <a:cxn ang="0">
                    <a:pos x="171" y="0"/>
                  </a:cxn>
                  <a:cxn ang="0">
                    <a:pos x="134" y="0"/>
                  </a:cxn>
                  <a:cxn ang="0">
                    <a:pos x="75" y="20"/>
                  </a:cxn>
                  <a:cxn ang="0">
                    <a:pos x="14" y="47"/>
                  </a:cxn>
                  <a:cxn ang="0">
                    <a:pos x="3" y="60"/>
                  </a:cxn>
                  <a:cxn ang="0">
                    <a:pos x="0" y="71"/>
                  </a:cxn>
                  <a:cxn ang="0">
                    <a:pos x="5" y="82"/>
                  </a:cxn>
                  <a:cxn ang="0">
                    <a:pos x="15" y="91"/>
                  </a:cxn>
                  <a:cxn ang="0">
                    <a:pos x="33" y="100"/>
                  </a:cxn>
                  <a:cxn ang="0">
                    <a:pos x="53" y="107"/>
                  </a:cxn>
                  <a:cxn ang="0">
                    <a:pos x="77" y="114"/>
                  </a:cxn>
                  <a:cxn ang="0">
                    <a:pos x="105" y="120"/>
                  </a:cxn>
                  <a:cxn ang="0">
                    <a:pos x="134" y="126"/>
                  </a:cxn>
                  <a:cxn ang="0">
                    <a:pos x="163" y="130"/>
                  </a:cxn>
                  <a:cxn ang="0">
                    <a:pos x="191" y="134"/>
                  </a:cxn>
                  <a:cxn ang="0">
                    <a:pos x="218" y="137"/>
                  </a:cxn>
                  <a:cxn ang="0">
                    <a:pos x="242" y="139"/>
                  </a:cxn>
                  <a:cxn ang="0">
                    <a:pos x="263" y="142"/>
                  </a:cxn>
                  <a:cxn ang="0">
                    <a:pos x="279" y="143"/>
                  </a:cxn>
                  <a:cxn ang="0">
                    <a:pos x="289" y="144"/>
                  </a:cxn>
                  <a:cxn ang="0">
                    <a:pos x="478" y="151"/>
                  </a:cxn>
                  <a:cxn ang="0">
                    <a:pos x="619" y="134"/>
                  </a:cxn>
                  <a:cxn ang="0">
                    <a:pos x="595" y="121"/>
                  </a:cxn>
                  <a:cxn ang="0">
                    <a:pos x="572" y="109"/>
                  </a:cxn>
                  <a:cxn ang="0">
                    <a:pos x="549" y="98"/>
                  </a:cxn>
                  <a:cxn ang="0">
                    <a:pos x="528" y="86"/>
                  </a:cxn>
                  <a:cxn ang="0">
                    <a:pos x="506" y="74"/>
                  </a:cxn>
                  <a:cxn ang="0">
                    <a:pos x="485" y="61"/>
                  </a:cxn>
                  <a:cxn ang="0">
                    <a:pos x="464" y="47"/>
                  </a:cxn>
                  <a:cxn ang="0">
                    <a:pos x="443" y="32"/>
                  </a:cxn>
                  <a:cxn ang="0">
                    <a:pos x="413" y="31"/>
                  </a:cxn>
                  <a:cxn ang="0">
                    <a:pos x="400" y="31"/>
                  </a:cxn>
                  <a:cxn ang="0">
                    <a:pos x="386" y="30"/>
                  </a:cxn>
                  <a:cxn ang="0">
                    <a:pos x="371" y="30"/>
                  </a:cxn>
                  <a:cxn ang="0">
                    <a:pos x="356" y="29"/>
                  </a:cxn>
                  <a:cxn ang="0">
                    <a:pos x="339" y="29"/>
                  </a:cxn>
                  <a:cxn ang="0">
                    <a:pos x="323" y="28"/>
                  </a:cxn>
                  <a:cxn ang="0">
                    <a:pos x="306" y="26"/>
                  </a:cxn>
                  <a:cxn ang="0">
                    <a:pos x="288" y="25"/>
                  </a:cxn>
                  <a:cxn ang="0">
                    <a:pos x="271" y="23"/>
                  </a:cxn>
                  <a:cxn ang="0">
                    <a:pos x="255" y="22"/>
                  </a:cxn>
                  <a:cxn ang="0">
                    <a:pos x="238" y="18"/>
                  </a:cxn>
                  <a:cxn ang="0">
                    <a:pos x="223" y="16"/>
                  </a:cxn>
                  <a:cxn ang="0">
                    <a:pos x="208" y="13"/>
                  </a:cxn>
                  <a:cxn ang="0">
                    <a:pos x="194" y="9"/>
                  </a:cxn>
                  <a:cxn ang="0">
                    <a:pos x="181" y="5"/>
                  </a:cxn>
                  <a:cxn ang="0">
                    <a:pos x="171" y="0"/>
                  </a:cxn>
                </a:cxnLst>
                <a:rect l="0" t="0" r="r" b="b"/>
                <a:pathLst>
                  <a:path w="619" h="151">
                    <a:moveTo>
                      <a:pt x="171" y="0"/>
                    </a:moveTo>
                    <a:lnTo>
                      <a:pt x="134" y="0"/>
                    </a:lnTo>
                    <a:lnTo>
                      <a:pt x="75" y="20"/>
                    </a:lnTo>
                    <a:lnTo>
                      <a:pt x="14" y="47"/>
                    </a:lnTo>
                    <a:lnTo>
                      <a:pt x="3" y="60"/>
                    </a:lnTo>
                    <a:lnTo>
                      <a:pt x="0" y="71"/>
                    </a:lnTo>
                    <a:lnTo>
                      <a:pt x="5" y="82"/>
                    </a:lnTo>
                    <a:lnTo>
                      <a:pt x="15" y="91"/>
                    </a:lnTo>
                    <a:lnTo>
                      <a:pt x="33" y="100"/>
                    </a:lnTo>
                    <a:lnTo>
                      <a:pt x="53" y="107"/>
                    </a:lnTo>
                    <a:lnTo>
                      <a:pt x="77" y="114"/>
                    </a:lnTo>
                    <a:lnTo>
                      <a:pt x="105" y="120"/>
                    </a:lnTo>
                    <a:lnTo>
                      <a:pt x="134" y="126"/>
                    </a:lnTo>
                    <a:lnTo>
                      <a:pt x="163" y="130"/>
                    </a:lnTo>
                    <a:lnTo>
                      <a:pt x="191" y="134"/>
                    </a:lnTo>
                    <a:lnTo>
                      <a:pt x="218" y="137"/>
                    </a:lnTo>
                    <a:lnTo>
                      <a:pt x="242" y="139"/>
                    </a:lnTo>
                    <a:lnTo>
                      <a:pt x="263" y="142"/>
                    </a:lnTo>
                    <a:lnTo>
                      <a:pt x="279" y="143"/>
                    </a:lnTo>
                    <a:lnTo>
                      <a:pt x="289" y="144"/>
                    </a:lnTo>
                    <a:lnTo>
                      <a:pt x="478" y="151"/>
                    </a:lnTo>
                    <a:lnTo>
                      <a:pt x="619" y="134"/>
                    </a:lnTo>
                    <a:lnTo>
                      <a:pt x="595" y="121"/>
                    </a:lnTo>
                    <a:lnTo>
                      <a:pt x="572" y="109"/>
                    </a:lnTo>
                    <a:lnTo>
                      <a:pt x="549" y="98"/>
                    </a:lnTo>
                    <a:lnTo>
                      <a:pt x="528" y="86"/>
                    </a:lnTo>
                    <a:lnTo>
                      <a:pt x="506" y="74"/>
                    </a:lnTo>
                    <a:lnTo>
                      <a:pt x="485" y="61"/>
                    </a:lnTo>
                    <a:lnTo>
                      <a:pt x="464" y="47"/>
                    </a:lnTo>
                    <a:lnTo>
                      <a:pt x="443" y="32"/>
                    </a:lnTo>
                    <a:lnTo>
                      <a:pt x="413" y="31"/>
                    </a:lnTo>
                    <a:lnTo>
                      <a:pt x="400" y="31"/>
                    </a:lnTo>
                    <a:lnTo>
                      <a:pt x="386" y="30"/>
                    </a:lnTo>
                    <a:lnTo>
                      <a:pt x="371" y="30"/>
                    </a:lnTo>
                    <a:lnTo>
                      <a:pt x="356" y="29"/>
                    </a:lnTo>
                    <a:lnTo>
                      <a:pt x="339" y="29"/>
                    </a:lnTo>
                    <a:lnTo>
                      <a:pt x="323" y="28"/>
                    </a:lnTo>
                    <a:lnTo>
                      <a:pt x="306" y="26"/>
                    </a:lnTo>
                    <a:lnTo>
                      <a:pt x="288" y="25"/>
                    </a:lnTo>
                    <a:lnTo>
                      <a:pt x="271" y="23"/>
                    </a:lnTo>
                    <a:lnTo>
                      <a:pt x="255" y="22"/>
                    </a:lnTo>
                    <a:lnTo>
                      <a:pt x="238" y="18"/>
                    </a:lnTo>
                    <a:lnTo>
                      <a:pt x="223" y="16"/>
                    </a:lnTo>
                    <a:lnTo>
                      <a:pt x="208" y="13"/>
                    </a:lnTo>
                    <a:lnTo>
                      <a:pt x="194" y="9"/>
                    </a:lnTo>
                    <a:lnTo>
                      <a:pt x="181" y="5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7C42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698" name="Freeform 610"/>
              <p:cNvSpPr>
                <a:spLocks/>
              </p:cNvSpPr>
              <p:nvPr/>
            </p:nvSpPr>
            <p:spPr bwMode="auto">
              <a:xfrm>
                <a:off x="4829" y="3901"/>
                <a:ext cx="118" cy="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" y="14"/>
                  </a:cxn>
                  <a:cxn ang="0">
                    <a:pos x="28" y="27"/>
                  </a:cxn>
                  <a:cxn ang="0">
                    <a:pos x="42" y="37"/>
                  </a:cxn>
                  <a:cxn ang="0">
                    <a:pos x="54" y="47"/>
                  </a:cxn>
                  <a:cxn ang="0">
                    <a:pos x="68" y="55"/>
                  </a:cxn>
                  <a:cxn ang="0">
                    <a:pos x="81" y="63"/>
                  </a:cxn>
                  <a:cxn ang="0">
                    <a:pos x="93" y="69"/>
                  </a:cxn>
                  <a:cxn ang="0">
                    <a:pos x="107" y="75"/>
                  </a:cxn>
                  <a:cxn ang="0">
                    <a:pos x="121" y="80"/>
                  </a:cxn>
                  <a:cxn ang="0">
                    <a:pos x="135" y="83"/>
                  </a:cxn>
                  <a:cxn ang="0">
                    <a:pos x="150" y="86"/>
                  </a:cxn>
                  <a:cxn ang="0">
                    <a:pos x="166" y="89"/>
                  </a:cxn>
                  <a:cxn ang="0">
                    <a:pos x="182" y="90"/>
                  </a:cxn>
                  <a:cxn ang="0">
                    <a:pos x="199" y="91"/>
                  </a:cxn>
                  <a:cxn ang="0">
                    <a:pos x="217" y="92"/>
                  </a:cxn>
                  <a:cxn ang="0">
                    <a:pos x="236" y="92"/>
                  </a:cxn>
                  <a:cxn ang="0">
                    <a:pos x="221" y="83"/>
                  </a:cxn>
                  <a:cxn ang="0">
                    <a:pos x="210" y="75"/>
                  </a:cxn>
                  <a:cxn ang="0">
                    <a:pos x="199" y="67"/>
                  </a:cxn>
                  <a:cxn ang="0">
                    <a:pos x="190" y="58"/>
                  </a:cxn>
                  <a:cxn ang="0">
                    <a:pos x="182" y="50"/>
                  </a:cxn>
                  <a:cxn ang="0">
                    <a:pos x="174" y="39"/>
                  </a:cxn>
                  <a:cxn ang="0">
                    <a:pos x="165" y="28"/>
                  </a:cxn>
                  <a:cxn ang="0">
                    <a:pos x="154" y="14"/>
                  </a:cxn>
                  <a:cxn ang="0">
                    <a:pos x="100" y="14"/>
                  </a:cxn>
                  <a:cxn ang="0">
                    <a:pos x="0" y="0"/>
                  </a:cxn>
                </a:cxnLst>
                <a:rect l="0" t="0" r="r" b="b"/>
                <a:pathLst>
                  <a:path w="236" h="92">
                    <a:moveTo>
                      <a:pt x="0" y="0"/>
                    </a:moveTo>
                    <a:lnTo>
                      <a:pt x="14" y="14"/>
                    </a:lnTo>
                    <a:lnTo>
                      <a:pt x="28" y="27"/>
                    </a:lnTo>
                    <a:lnTo>
                      <a:pt x="42" y="37"/>
                    </a:lnTo>
                    <a:lnTo>
                      <a:pt x="54" y="47"/>
                    </a:lnTo>
                    <a:lnTo>
                      <a:pt x="68" y="55"/>
                    </a:lnTo>
                    <a:lnTo>
                      <a:pt x="81" y="63"/>
                    </a:lnTo>
                    <a:lnTo>
                      <a:pt x="93" y="69"/>
                    </a:lnTo>
                    <a:lnTo>
                      <a:pt x="107" y="75"/>
                    </a:lnTo>
                    <a:lnTo>
                      <a:pt x="121" y="80"/>
                    </a:lnTo>
                    <a:lnTo>
                      <a:pt x="135" y="83"/>
                    </a:lnTo>
                    <a:lnTo>
                      <a:pt x="150" y="86"/>
                    </a:lnTo>
                    <a:lnTo>
                      <a:pt x="166" y="89"/>
                    </a:lnTo>
                    <a:lnTo>
                      <a:pt x="182" y="90"/>
                    </a:lnTo>
                    <a:lnTo>
                      <a:pt x="199" y="91"/>
                    </a:lnTo>
                    <a:lnTo>
                      <a:pt x="217" y="92"/>
                    </a:lnTo>
                    <a:lnTo>
                      <a:pt x="236" y="92"/>
                    </a:lnTo>
                    <a:lnTo>
                      <a:pt x="221" y="83"/>
                    </a:lnTo>
                    <a:lnTo>
                      <a:pt x="210" y="75"/>
                    </a:lnTo>
                    <a:lnTo>
                      <a:pt x="199" y="67"/>
                    </a:lnTo>
                    <a:lnTo>
                      <a:pt x="190" y="58"/>
                    </a:lnTo>
                    <a:lnTo>
                      <a:pt x="182" y="50"/>
                    </a:lnTo>
                    <a:lnTo>
                      <a:pt x="174" y="39"/>
                    </a:lnTo>
                    <a:lnTo>
                      <a:pt x="165" y="28"/>
                    </a:lnTo>
                    <a:lnTo>
                      <a:pt x="154" y="14"/>
                    </a:lnTo>
                    <a:lnTo>
                      <a:pt x="100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70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699" name="Freeform 611"/>
              <p:cNvSpPr>
                <a:spLocks/>
              </p:cNvSpPr>
              <p:nvPr/>
            </p:nvSpPr>
            <p:spPr bwMode="auto">
              <a:xfrm>
                <a:off x="4786" y="3937"/>
                <a:ext cx="250" cy="80"/>
              </a:xfrm>
              <a:custGeom>
                <a:avLst/>
                <a:gdLst/>
                <a:ahLst/>
                <a:cxnLst>
                  <a:cxn ang="0">
                    <a:pos x="132" y="0"/>
                  </a:cxn>
                  <a:cxn ang="0">
                    <a:pos x="64" y="30"/>
                  </a:cxn>
                  <a:cxn ang="0">
                    <a:pos x="0" y="71"/>
                  </a:cxn>
                  <a:cxn ang="0">
                    <a:pos x="6" y="83"/>
                  </a:cxn>
                  <a:cxn ang="0">
                    <a:pos x="17" y="96"/>
                  </a:cxn>
                  <a:cxn ang="0">
                    <a:pos x="33" y="106"/>
                  </a:cxn>
                  <a:cxn ang="0">
                    <a:pos x="54" y="114"/>
                  </a:cxn>
                  <a:cxn ang="0">
                    <a:pos x="77" y="123"/>
                  </a:cxn>
                  <a:cxn ang="0">
                    <a:pos x="102" y="129"/>
                  </a:cxn>
                  <a:cxn ang="0">
                    <a:pos x="131" y="135"/>
                  </a:cxn>
                  <a:cxn ang="0">
                    <a:pos x="160" y="140"/>
                  </a:cxn>
                  <a:cxn ang="0">
                    <a:pos x="190" y="144"/>
                  </a:cxn>
                  <a:cxn ang="0">
                    <a:pos x="220" y="148"/>
                  </a:cxn>
                  <a:cxn ang="0">
                    <a:pos x="249" y="150"/>
                  </a:cxn>
                  <a:cxn ang="0">
                    <a:pos x="277" y="154"/>
                  </a:cxn>
                  <a:cxn ang="0">
                    <a:pos x="303" y="155"/>
                  </a:cxn>
                  <a:cxn ang="0">
                    <a:pos x="327" y="157"/>
                  </a:cxn>
                  <a:cxn ang="0">
                    <a:pos x="348" y="159"/>
                  </a:cxn>
                  <a:cxn ang="0">
                    <a:pos x="364" y="161"/>
                  </a:cxn>
                  <a:cxn ang="0">
                    <a:pos x="500" y="161"/>
                  </a:cxn>
                  <a:cxn ang="0">
                    <a:pos x="432" y="114"/>
                  </a:cxn>
                  <a:cxn ang="0">
                    <a:pos x="382" y="37"/>
                  </a:cxn>
                  <a:cxn ang="0">
                    <a:pos x="291" y="37"/>
                  </a:cxn>
                  <a:cxn ang="0">
                    <a:pos x="173" y="17"/>
                  </a:cxn>
                  <a:cxn ang="0">
                    <a:pos x="132" y="0"/>
                  </a:cxn>
                </a:cxnLst>
                <a:rect l="0" t="0" r="r" b="b"/>
                <a:pathLst>
                  <a:path w="500" h="161">
                    <a:moveTo>
                      <a:pt x="132" y="0"/>
                    </a:moveTo>
                    <a:lnTo>
                      <a:pt x="64" y="30"/>
                    </a:lnTo>
                    <a:lnTo>
                      <a:pt x="0" y="71"/>
                    </a:lnTo>
                    <a:lnTo>
                      <a:pt x="6" y="83"/>
                    </a:lnTo>
                    <a:lnTo>
                      <a:pt x="17" y="96"/>
                    </a:lnTo>
                    <a:lnTo>
                      <a:pt x="33" y="106"/>
                    </a:lnTo>
                    <a:lnTo>
                      <a:pt x="54" y="114"/>
                    </a:lnTo>
                    <a:lnTo>
                      <a:pt x="77" y="123"/>
                    </a:lnTo>
                    <a:lnTo>
                      <a:pt x="102" y="129"/>
                    </a:lnTo>
                    <a:lnTo>
                      <a:pt x="131" y="135"/>
                    </a:lnTo>
                    <a:lnTo>
                      <a:pt x="160" y="140"/>
                    </a:lnTo>
                    <a:lnTo>
                      <a:pt x="190" y="144"/>
                    </a:lnTo>
                    <a:lnTo>
                      <a:pt x="220" y="148"/>
                    </a:lnTo>
                    <a:lnTo>
                      <a:pt x="249" y="150"/>
                    </a:lnTo>
                    <a:lnTo>
                      <a:pt x="277" y="154"/>
                    </a:lnTo>
                    <a:lnTo>
                      <a:pt x="303" y="155"/>
                    </a:lnTo>
                    <a:lnTo>
                      <a:pt x="327" y="157"/>
                    </a:lnTo>
                    <a:lnTo>
                      <a:pt x="348" y="159"/>
                    </a:lnTo>
                    <a:lnTo>
                      <a:pt x="364" y="161"/>
                    </a:lnTo>
                    <a:lnTo>
                      <a:pt x="500" y="161"/>
                    </a:lnTo>
                    <a:lnTo>
                      <a:pt x="432" y="114"/>
                    </a:lnTo>
                    <a:lnTo>
                      <a:pt x="382" y="37"/>
                    </a:lnTo>
                    <a:lnTo>
                      <a:pt x="291" y="37"/>
                    </a:lnTo>
                    <a:lnTo>
                      <a:pt x="173" y="17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9670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700" name="Freeform 612"/>
              <p:cNvSpPr>
                <a:spLocks/>
              </p:cNvSpPr>
              <p:nvPr/>
            </p:nvSpPr>
            <p:spPr bwMode="auto">
              <a:xfrm>
                <a:off x="5015" y="3395"/>
                <a:ext cx="33" cy="386"/>
              </a:xfrm>
              <a:custGeom>
                <a:avLst/>
                <a:gdLst/>
                <a:ahLst/>
                <a:cxnLst>
                  <a:cxn ang="0">
                    <a:pos x="0" y="765"/>
                  </a:cxn>
                  <a:cxn ang="0">
                    <a:pos x="66" y="770"/>
                  </a:cxn>
                  <a:cxn ang="0">
                    <a:pos x="15" y="750"/>
                  </a:cxn>
                  <a:cxn ang="0">
                    <a:pos x="16" y="563"/>
                  </a:cxn>
                  <a:cxn ang="0">
                    <a:pos x="21" y="374"/>
                  </a:cxn>
                  <a:cxn ang="0">
                    <a:pos x="27" y="185"/>
                  </a:cxn>
                  <a:cxn ang="0">
                    <a:pos x="36" y="0"/>
                  </a:cxn>
                  <a:cxn ang="0">
                    <a:pos x="9" y="21"/>
                  </a:cxn>
                  <a:cxn ang="0">
                    <a:pos x="8" y="206"/>
                  </a:cxn>
                  <a:cxn ang="0">
                    <a:pos x="5" y="393"/>
                  </a:cxn>
                  <a:cxn ang="0">
                    <a:pos x="0" y="579"/>
                  </a:cxn>
                  <a:cxn ang="0">
                    <a:pos x="0" y="765"/>
                  </a:cxn>
                </a:cxnLst>
                <a:rect l="0" t="0" r="r" b="b"/>
                <a:pathLst>
                  <a:path w="66" h="770">
                    <a:moveTo>
                      <a:pt x="0" y="765"/>
                    </a:moveTo>
                    <a:lnTo>
                      <a:pt x="66" y="770"/>
                    </a:lnTo>
                    <a:lnTo>
                      <a:pt x="15" y="750"/>
                    </a:lnTo>
                    <a:lnTo>
                      <a:pt x="16" y="563"/>
                    </a:lnTo>
                    <a:lnTo>
                      <a:pt x="21" y="374"/>
                    </a:lnTo>
                    <a:lnTo>
                      <a:pt x="27" y="185"/>
                    </a:lnTo>
                    <a:lnTo>
                      <a:pt x="36" y="0"/>
                    </a:lnTo>
                    <a:lnTo>
                      <a:pt x="9" y="21"/>
                    </a:lnTo>
                    <a:lnTo>
                      <a:pt x="8" y="206"/>
                    </a:lnTo>
                    <a:lnTo>
                      <a:pt x="5" y="393"/>
                    </a:lnTo>
                    <a:lnTo>
                      <a:pt x="0" y="579"/>
                    </a:lnTo>
                    <a:lnTo>
                      <a:pt x="0" y="765"/>
                    </a:lnTo>
                    <a:close/>
                  </a:path>
                </a:pathLst>
              </a:custGeom>
              <a:solidFill>
                <a:srgbClr val="E0D1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6" name="Group 613"/>
            <p:cNvGrpSpPr>
              <a:grpSpLocks/>
            </p:cNvGrpSpPr>
            <p:nvPr/>
          </p:nvGrpSpPr>
          <p:grpSpPr bwMode="auto">
            <a:xfrm>
              <a:off x="5284" y="3327"/>
              <a:ext cx="304" cy="284"/>
              <a:chOff x="4663" y="3339"/>
              <a:chExt cx="727" cy="679"/>
            </a:xfrm>
          </p:grpSpPr>
          <p:sp>
            <p:nvSpPr>
              <p:cNvPr id="89702" name="Freeform 614"/>
              <p:cNvSpPr>
                <a:spLocks/>
              </p:cNvSpPr>
              <p:nvPr/>
            </p:nvSpPr>
            <p:spPr bwMode="auto">
              <a:xfrm>
                <a:off x="4667" y="3339"/>
                <a:ext cx="723" cy="671"/>
              </a:xfrm>
              <a:custGeom>
                <a:avLst/>
                <a:gdLst/>
                <a:ahLst/>
                <a:cxnLst>
                  <a:cxn ang="0">
                    <a:pos x="832" y="8"/>
                  </a:cxn>
                  <a:cxn ang="0">
                    <a:pos x="888" y="24"/>
                  </a:cxn>
                  <a:cxn ang="0">
                    <a:pos x="937" y="38"/>
                  </a:cxn>
                  <a:cxn ang="0">
                    <a:pos x="977" y="55"/>
                  </a:cxn>
                  <a:cxn ang="0">
                    <a:pos x="1013" y="76"/>
                  </a:cxn>
                  <a:cxn ang="0">
                    <a:pos x="1044" y="105"/>
                  </a:cxn>
                  <a:cxn ang="0">
                    <a:pos x="1073" y="143"/>
                  </a:cxn>
                  <a:cxn ang="0">
                    <a:pos x="1102" y="192"/>
                  </a:cxn>
                  <a:cxn ang="0">
                    <a:pos x="1430" y="409"/>
                  </a:cxn>
                  <a:cxn ang="0">
                    <a:pos x="1445" y="564"/>
                  </a:cxn>
                  <a:cxn ang="0">
                    <a:pos x="1446" y="728"/>
                  </a:cxn>
                  <a:cxn ang="0">
                    <a:pos x="1436" y="885"/>
                  </a:cxn>
                  <a:cxn ang="0">
                    <a:pos x="1421" y="1020"/>
                  </a:cxn>
                  <a:cxn ang="0">
                    <a:pos x="972" y="1138"/>
                  </a:cxn>
                  <a:cxn ang="0">
                    <a:pos x="1020" y="1154"/>
                  </a:cxn>
                  <a:cxn ang="0">
                    <a:pos x="1058" y="1171"/>
                  </a:cxn>
                  <a:cxn ang="0">
                    <a:pos x="1085" y="1190"/>
                  </a:cxn>
                  <a:cxn ang="0">
                    <a:pos x="1103" y="1210"/>
                  </a:cxn>
                  <a:cxn ang="0">
                    <a:pos x="1107" y="1231"/>
                  </a:cxn>
                  <a:cxn ang="0">
                    <a:pos x="1099" y="1253"/>
                  </a:cxn>
                  <a:cxn ang="0">
                    <a:pos x="1076" y="1275"/>
                  </a:cxn>
                  <a:cxn ang="0">
                    <a:pos x="1037" y="1298"/>
                  </a:cxn>
                  <a:cxn ang="0">
                    <a:pos x="609" y="1324"/>
                  </a:cxn>
                  <a:cxn ang="0">
                    <a:pos x="566" y="1324"/>
                  </a:cxn>
                  <a:cxn ang="0">
                    <a:pos x="516" y="1326"/>
                  </a:cxn>
                  <a:cxn ang="0">
                    <a:pos x="463" y="1327"/>
                  </a:cxn>
                  <a:cxn ang="0">
                    <a:pos x="409" y="1324"/>
                  </a:cxn>
                  <a:cxn ang="0">
                    <a:pos x="356" y="1319"/>
                  </a:cxn>
                  <a:cxn ang="0">
                    <a:pos x="309" y="1308"/>
                  </a:cxn>
                  <a:cxn ang="0">
                    <a:pos x="269" y="1292"/>
                  </a:cxn>
                  <a:cxn ang="0">
                    <a:pos x="238" y="1267"/>
                  </a:cxn>
                  <a:cxn ang="0">
                    <a:pos x="340" y="1228"/>
                  </a:cxn>
                  <a:cxn ang="0">
                    <a:pos x="353" y="1163"/>
                  </a:cxn>
                  <a:cxn ang="0">
                    <a:pos x="276" y="1121"/>
                  </a:cxn>
                  <a:cxn ang="0">
                    <a:pos x="249" y="1117"/>
                  </a:cxn>
                  <a:cxn ang="0">
                    <a:pos x="220" y="1113"/>
                  </a:cxn>
                  <a:cxn ang="0">
                    <a:pos x="190" y="1106"/>
                  </a:cxn>
                  <a:cxn ang="0">
                    <a:pos x="158" y="1098"/>
                  </a:cxn>
                  <a:cxn ang="0">
                    <a:pos x="124" y="1086"/>
                  </a:cxn>
                  <a:cxn ang="0">
                    <a:pos x="87" y="1072"/>
                  </a:cxn>
                  <a:cxn ang="0">
                    <a:pos x="48" y="1056"/>
                  </a:cxn>
                  <a:cxn ang="0">
                    <a:pos x="10" y="934"/>
                  </a:cxn>
                  <a:cxn ang="0">
                    <a:pos x="1" y="727"/>
                  </a:cxn>
                  <a:cxn ang="0">
                    <a:pos x="1" y="532"/>
                  </a:cxn>
                  <a:cxn ang="0">
                    <a:pos x="14" y="339"/>
                  </a:cxn>
                  <a:cxn ang="0">
                    <a:pos x="45" y="135"/>
                  </a:cxn>
                  <a:cxn ang="0">
                    <a:pos x="92" y="124"/>
                  </a:cxn>
                  <a:cxn ang="0">
                    <a:pos x="139" y="114"/>
                  </a:cxn>
                  <a:cxn ang="0">
                    <a:pos x="186" y="104"/>
                  </a:cxn>
                  <a:cxn ang="0">
                    <a:pos x="233" y="94"/>
                  </a:cxn>
                  <a:cxn ang="0">
                    <a:pos x="280" y="86"/>
                  </a:cxn>
                  <a:cxn ang="0">
                    <a:pos x="327" y="77"/>
                  </a:cxn>
                  <a:cxn ang="0">
                    <a:pos x="375" y="69"/>
                  </a:cxn>
                  <a:cxn ang="0">
                    <a:pos x="422" y="61"/>
                  </a:cxn>
                  <a:cxn ang="0">
                    <a:pos x="469" y="53"/>
                  </a:cxn>
                  <a:cxn ang="0">
                    <a:pos x="516" y="45"/>
                  </a:cxn>
                  <a:cxn ang="0">
                    <a:pos x="564" y="38"/>
                  </a:cxn>
                  <a:cxn ang="0">
                    <a:pos x="611" y="30"/>
                  </a:cxn>
                  <a:cxn ang="0">
                    <a:pos x="658" y="23"/>
                  </a:cxn>
                  <a:cxn ang="0">
                    <a:pos x="705" y="15"/>
                  </a:cxn>
                  <a:cxn ang="0">
                    <a:pos x="752" y="8"/>
                  </a:cxn>
                  <a:cxn ang="0">
                    <a:pos x="800" y="0"/>
                  </a:cxn>
                </a:cxnLst>
                <a:rect l="0" t="0" r="r" b="b"/>
                <a:pathLst>
                  <a:path w="1447" h="1343">
                    <a:moveTo>
                      <a:pt x="800" y="0"/>
                    </a:moveTo>
                    <a:lnTo>
                      <a:pt x="832" y="8"/>
                    </a:lnTo>
                    <a:lnTo>
                      <a:pt x="862" y="16"/>
                    </a:lnTo>
                    <a:lnTo>
                      <a:pt x="888" y="24"/>
                    </a:lnTo>
                    <a:lnTo>
                      <a:pt x="914" y="31"/>
                    </a:lnTo>
                    <a:lnTo>
                      <a:pt x="937" y="38"/>
                    </a:lnTo>
                    <a:lnTo>
                      <a:pt x="958" y="46"/>
                    </a:lnTo>
                    <a:lnTo>
                      <a:pt x="977" y="55"/>
                    </a:lnTo>
                    <a:lnTo>
                      <a:pt x="996" y="64"/>
                    </a:lnTo>
                    <a:lnTo>
                      <a:pt x="1013" y="76"/>
                    </a:lnTo>
                    <a:lnTo>
                      <a:pt x="1029" y="89"/>
                    </a:lnTo>
                    <a:lnTo>
                      <a:pt x="1044" y="105"/>
                    </a:lnTo>
                    <a:lnTo>
                      <a:pt x="1059" y="122"/>
                    </a:lnTo>
                    <a:lnTo>
                      <a:pt x="1073" y="143"/>
                    </a:lnTo>
                    <a:lnTo>
                      <a:pt x="1088" y="166"/>
                    </a:lnTo>
                    <a:lnTo>
                      <a:pt x="1102" y="192"/>
                    </a:lnTo>
                    <a:lnTo>
                      <a:pt x="1115" y="223"/>
                    </a:lnTo>
                    <a:lnTo>
                      <a:pt x="1430" y="409"/>
                    </a:lnTo>
                    <a:lnTo>
                      <a:pt x="1439" y="485"/>
                    </a:lnTo>
                    <a:lnTo>
                      <a:pt x="1445" y="564"/>
                    </a:lnTo>
                    <a:lnTo>
                      <a:pt x="1447" y="646"/>
                    </a:lnTo>
                    <a:lnTo>
                      <a:pt x="1446" y="728"/>
                    </a:lnTo>
                    <a:lnTo>
                      <a:pt x="1441" y="809"/>
                    </a:lnTo>
                    <a:lnTo>
                      <a:pt x="1436" y="885"/>
                    </a:lnTo>
                    <a:lnTo>
                      <a:pt x="1429" y="956"/>
                    </a:lnTo>
                    <a:lnTo>
                      <a:pt x="1421" y="1020"/>
                    </a:lnTo>
                    <a:lnTo>
                      <a:pt x="1128" y="1075"/>
                    </a:lnTo>
                    <a:lnTo>
                      <a:pt x="972" y="1138"/>
                    </a:lnTo>
                    <a:lnTo>
                      <a:pt x="997" y="1146"/>
                    </a:lnTo>
                    <a:lnTo>
                      <a:pt x="1020" y="1154"/>
                    </a:lnTo>
                    <a:lnTo>
                      <a:pt x="1039" y="1162"/>
                    </a:lnTo>
                    <a:lnTo>
                      <a:pt x="1058" y="1171"/>
                    </a:lnTo>
                    <a:lnTo>
                      <a:pt x="1073" y="1181"/>
                    </a:lnTo>
                    <a:lnTo>
                      <a:pt x="1085" y="1190"/>
                    </a:lnTo>
                    <a:lnTo>
                      <a:pt x="1096" y="1200"/>
                    </a:lnTo>
                    <a:lnTo>
                      <a:pt x="1103" y="1210"/>
                    </a:lnTo>
                    <a:lnTo>
                      <a:pt x="1107" y="1221"/>
                    </a:lnTo>
                    <a:lnTo>
                      <a:pt x="1107" y="1231"/>
                    </a:lnTo>
                    <a:lnTo>
                      <a:pt x="1105" y="1243"/>
                    </a:lnTo>
                    <a:lnTo>
                      <a:pt x="1099" y="1253"/>
                    </a:lnTo>
                    <a:lnTo>
                      <a:pt x="1090" y="1265"/>
                    </a:lnTo>
                    <a:lnTo>
                      <a:pt x="1076" y="1275"/>
                    </a:lnTo>
                    <a:lnTo>
                      <a:pt x="1059" y="1286"/>
                    </a:lnTo>
                    <a:lnTo>
                      <a:pt x="1037" y="1298"/>
                    </a:lnTo>
                    <a:lnTo>
                      <a:pt x="879" y="1343"/>
                    </a:lnTo>
                    <a:lnTo>
                      <a:pt x="609" y="1324"/>
                    </a:lnTo>
                    <a:lnTo>
                      <a:pt x="588" y="1324"/>
                    </a:lnTo>
                    <a:lnTo>
                      <a:pt x="566" y="1324"/>
                    </a:lnTo>
                    <a:lnTo>
                      <a:pt x="542" y="1326"/>
                    </a:lnTo>
                    <a:lnTo>
                      <a:pt x="516" y="1326"/>
                    </a:lnTo>
                    <a:lnTo>
                      <a:pt x="490" y="1327"/>
                    </a:lnTo>
                    <a:lnTo>
                      <a:pt x="463" y="1327"/>
                    </a:lnTo>
                    <a:lnTo>
                      <a:pt x="436" y="1326"/>
                    </a:lnTo>
                    <a:lnTo>
                      <a:pt x="409" y="1324"/>
                    </a:lnTo>
                    <a:lnTo>
                      <a:pt x="383" y="1322"/>
                    </a:lnTo>
                    <a:lnTo>
                      <a:pt x="356" y="1319"/>
                    </a:lnTo>
                    <a:lnTo>
                      <a:pt x="332" y="1315"/>
                    </a:lnTo>
                    <a:lnTo>
                      <a:pt x="309" y="1308"/>
                    </a:lnTo>
                    <a:lnTo>
                      <a:pt x="287" y="1301"/>
                    </a:lnTo>
                    <a:lnTo>
                      <a:pt x="269" y="1292"/>
                    </a:lnTo>
                    <a:lnTo>
                      <a:pt x="251" y="1281"/>
                    </a:lnTo>
                    <a:lnTo>
                      <a:pt x="238" y="1267"/>
                    </a:lnTo>
                    <a:lnTo>
                      <a:pt x="271" y="1248"/>
                    </a:lnTo>
                    <a:lnTo>
                      <a:pt x="340" y="1228"/>
                    </a:lnTo>
                    <a:lnTo>
                      <a:pt x="390" y="1191"/>
                    </a:lnTo>
                    <a:lnTo>
                      <a:pt x="353" y="1163"/>
                    </a:lnTo>
                    <a:lnTo>
                      <a:pt x="288" y="1122"/>
                    </a:lnTo>
                    <a:lnTo>
                      <a:pt x="276" y="1121"/>
                    </a:lnTo>
                    <a:lnTo>
                      <a:pt x="263" y="1118"/>
                    </a:lnTo>
                    <a:lnTo>
                      <a:pt x="249" y="1117"/>
                    </a:lnTo>
                    <a:lnTo>
                      <a:pt x="235" y="1115"/>
                    </a:lnTo>
                    <a:lnTo>
                      <a:pt x="220" y="1113"/>
                    </a:lnTo>
                    <a:lnTo>
                      <a:pt x="205" y="1109"/>
                    </a:lnTo>
                    <a:lnTo>
                      <a:pt x="190" y="1106"/>
                    </a:lnTo>
                    <a:lnTo>
                      <a:pt x="174" y="1102"/>
                    </a:lnTo>
                    <a:lnTo>
                      <a:pt x="158" y="1098"/>
                    </a:lnTo>
                    <a:lnTo>
                      <a:pt x="141" y="1092"/>
                    </a:lnTo>
                    <a:lnTo>
                      <a:pt x="124" y="1086"/>
                    </a:lnTo>
                    <a:lnTo>
                      <a:pt x="105" y="1080"/>
                    </a:lnTo>
                    <a:lnTo>
                      <a:pt x="87" y="1072"/>
                    </a:lnTo>
                    <a:lnTo>
                      <a:pt x="67" y="1064"/>
                    </a:lnTo>
                    <a:lnTo>
                      <a:pt x="48" y="1056"/>
                    </a:lnTo>
                    <a:lnTo>
                      <a:pt x="27" y="1046"/>
                    </a:lnTo>
                    <a:lnTo>
                      <a:pt x="10" y="934"/>
                    </a:lnTo>
                    <a:lnTo>
                      <a:pt x="5" y="828"/>
                    </a:lnTo>
                    <a:lnTo>
                      <a:pt x="1" y="727"/>
                    </a:lnTo>
                    <a:lnTo>
                      <a:pt x="0" y="629"/>
                    </a:lnTo>
                    <a:lnTo>
                      <a:pt x="1" y="532"/>
                    </a:lnTo>
                    <a:lnTo>
                      <a:pt x="5" y="436"/>
                    </a:lnTo>
                    <a:lnTo>
                      <a:pt x="14" y="339"/>
                    </a:lnTo>
                    <a:lnTo>
                      <a:pt x="27" y="238"/>
                    </a:lnTo>
                    <a:lnTo>
                      <a:pt x="45" y="135"/>
                    </a:lnTo>
                    <a:lnTo>
                      <a:pt x="68" y="129"/>
                    </a:lnTo>
                    <a:lnTo>
                      <a:pt x="92" y="124"/>
                    </a:lnTo>
                    <a:lnTo>
                      <a:pt x="115" y="119"/>
                    </a:lnTo>
                    <a:lnTo>
                      <a:pt x="139" y="114"/>
                    </a:lnTo>
                    <a:lnTo>
                      <a:pt x="163" y="109"/>
                    </a:lnTo>
                    <a:lnTo>
                      <a:pt x="186" y="104"/>
                    </a:lnTo>
                    <a:lnTo>
                      <a:pt x="210" y="99"/>
                    </a:lnTo>
                    <a:lnTo>
                      <a:pt x="233" y="94"/>
                    </a:lnTo>
                    <a:lnTo>
                      <a:pt x="257" y="90"/>
                    </a:lnTo>
                    <a:lnTo>
                      <a:pt x="280" y="86"/>
                    </a:lnTo>
                    <a:lnTo>
                      <a:pt x="303" y="82"/>
                    </a:lnTo>
                    <a:lnTo>
                      <a:pt x="327" y="77"/>
                    </a:lnTo>
                    <a:lnTo>
                      <a:pt x="350" y="73"/>
                    </a:lnTo>
                    <a:lnTo>
                      <a:pt x="375" y="69"/>
                    </a:lnTo>
                    <a:lnTo>
                      <a:pt x="398" y="64"/>
                    </a:lnTo>
                    <a:lnTo>
                      <a:pt x="422" y="61"/>
                    </a:lnTo>
                    <a:lnTo>
                      <a:pt x="445" y="56"/>
                    </a:lnTo>
                    <a:lnTo>
                      <a:pt x="469" y="53"/>
                    </a:lnTo>
                    <a:lnTo>
                      <a:pt x="492" y="50"/>
                    </a:lnTo>
                    <a:lnTo>
                      <a:pt x="516" y="45"/>
                    </a:lnTo>
                    <a:lnTo>
                      <a:pt x="539" y="41"/>
                    </a:lnTo>
                    <a:lnTo>
                      <a:pt x="564" y="38"/>
                    </a:lnTo>
                    <a:lnTo>
                      <a:pt x="587" y="35"/>
                    </a:lnTo>
                    <a:lnTo>
                      <a:pt x="611" y="30"/>
                    </a:lnTo>
                    <a:lnTo>
                      <a:pt x="634" y="26"/>
                    </a:lnTo>
                    <a:lnTo>
                      <a:pt x="658" y="23"/>
                    </a:lnTo>
                    <a:lnTo>
                      <a:pt x="681" y="20"/>
                    </a:lnTo>
                    <a:lnTo>
                      <a:pt x="705" y="15"/>
                    </a:lnTo>
                    <a:lnTo>
                      <a:pt x="728" y="12"/>
                    </a:lnTo>
                    <a:lnTo>
                      <a:pt x="752" y="8"/>
                    </a:lnTo>
                    <a:lnTo>
                      <a:pt x="776" y="3"/>
                    </a:lnTo>
                    <a:lnTo>
                      <a:pt x="800" y="0"/>
                    </a:lnTo>
                    <a:close/>
                  </a:path>
                </a:pathLst>
              </a:custGeom>
              <a:solidFill>
                <a:srgbClr val="473A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703" name="Freeform 615"/>
              <p:cNvSpPr>
                <a:spLocks/>
              </p:cNvSpPr>
              <p:nvPr/>
            </p:nvSpPr>
            <p:spPr bwMode="auto">
              <a:xfrm>
                <a:off x="5110" y="3352"/>
                <a:ext cx="8" cy="5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59"/>
                  </a:cxn>
                  <a:cxn ang="0">
                    <a:pos x="0" y="512"/>
                  </a:cxn>
                  <a:cxn ang="0">
                    <a:pos x="0" y="864"/>
                  </a:cxn>
                  <a:cxn ang="0">
                    <a:pos x="4" y="1024"/>
                  </a:cxn>
                  <a:cxn ang="0">
                    <a:pos x="16" y="1023"/>
                  </a:cxn>
                  <a:cxn ang="0">
                    <a:pos x="12" y="793"/>
                  </a:cxn>
                  <a:cxn ang="0">
                    <a:pos x="12" y="569"/>
                  </a:cxn>
                  <a:cxn ang="0">
                    <a:pos x="14" y="318"/>
                  </a:cxn>
                  <a:cxn ang="0">
                    <a:pos x="16" y="3"/>
                  </a:cxn>
                  <a:cxn ang="0">
                    <a:pos x="6" y="0"/>
                  </a:cxn>
                </a:cxnLst>
                <a:rect l="0" t="0" r="r" b="b"/>
                <a:pathLst>
                  <a:path w="16" h="1024">
                    <a:moveTo>
                      <a:pt x="6" y="0"/>
                    </a:moveTo>
                    <a:lnTo>
                      <a:pt x="2" y="159"/>
                    </a:lnTo>
                    <a:lnTo>
                      <a:pt x="0" y="512"/>
                    </a:lnTo>
                    <a:lnTo>
                      <a:pt x="0" y="864"/>
                    </a:lnTo>
                    <a:lnTo>
                      <a:pt x="4" y="1024"/>
                    </a:lnTo>
                    <a:lnTo>
                      <a:pt x="16" y="1023"/>
                    </a:lnTo>
                    <a:lnTo>
                      <a:pt x="12" y="793"/>
                    </a:lnTo>
                    <a:lnTo>
                      <a:pt x="12" y="569"/>
                    </a:lnTo>
                    <a:lnTo>
                      <a:pt x="14" y="318"/>
                    </a:lnTo>
                    <a:lnTo>
                      <a:pt x="16" y="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7C42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704" name="Freeform 616"/>
              <p:cNvSpPr>
                <a:spLocks/>
              </p:cNvSpPr>
              <p:nvPr/>
            </p:nvSpPr>
            <p:spPr bwMode="auto">
              <a:xfrm>
                <a:off x="5107" y="3351"/>
                <a:ext cx="8" cy="5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3" y="159"/>
                  </a:cxn>
                  <a:cxn ang="0">
                    <a:pos x="0" y="512"/>
                  </a:cxn>
                  <a:cxn ang="0">
                    <a:pos x="0" y="864"/>
                  </a:cxn>
                  <a:cxn ang="0">
                    <a:pos x="4" y="1024"/>
                  </a:cxn>
                  <a:cxn ang="0">
                    <a:pos x="6" y="1023"/>
                  </a:cxn>
                  <a:cxn ang="0">
                    <a:pos x="10" y="1023"/>
                  </a:cxn>
                  <a:cxn ang="0">
                    <a:pos x="13" y="1023"/>
                  </a:cxn>
                  <a:cxn ang="0">
                    <a:pos x="16" y="1023"/>
                  </a:cxn>
                  <a:cxn ang="0">
                    <a:pos x="12" y="793"/>
                  </a:cxn>
                  <a:cxn ang="0">
                    <a:pos x="12" y="570"/>
                  </a:cxn>
                  <a:cxn ang="0">
                    <a:pos x="13" y="319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2" y="1"/>
                  </a:cxn>
                  <a:cxn ang="0">
                    <a:pos x="8" y="1"/>
                  </a:cxn>
                  <a:cxn ang="0">
                    <a:pos x="6" y="0"/>
                  </a:cxn>
                </a:cxnLst>
                <a:rect l="0" t="0" r="r" b="b"/>
                <a:pathLst>
                  <a:path w="16" h="1024">
                    <a:moveTo>
                      <a:pt x="6" y="0"/>
                    </a:moveTo>
                    <a:lnTo>
                      <a:pt x="3" y="159"/>
                    </a:lnTo>
                    <a:lnTo>
                      <a:pt x="0" y="512"/>
                    </a:lnTo>
                    <a:lnTo>
                      <a:pt x="0" y="864"/>
                    </a:lnTo>
                    <a:lnTo>
                      <a:pt x="4" y="1024"/>
                    </a:lnTo>
                    <a:lnTo>
                      <a:pt x="6" y="1023"/>
                    </a:lnTo>
                    <a:lnTo>
                      <a:pt x="10" y="1023"/>
                    </a:lnTo>
                    <a:lnTo>
                      <a:pt x="13" y="1023"/>
                    </a:lnTo>
                    <a:lnTo>
                      <a:pt x="16" y="1023"/>
                    </a:lnTo>
                    <a:lnTo>
                      <a:pt x="12" y="793"/>
                    </a:lnTo>
                    <a:lnTo>
                      <a:pt x="12" y="570"/>
                    </a:lnTo>
                    <a:lnTo>
                      <a:pt x="13" y="319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2" y="1"/>
                    </a:lnTo>
                    <a:lnTo>
                      <a:pt x="8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7742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705" name="Freeform 617"/>
              <p:cNvSpPr>
                <a:spLocks/>
              </p:cNvSpPr>
              <p:nvPr/>
            </p:nvSpPr>
            <p:spPr bwMode="auto">
              <a:xfrm>
                <a:off x="5103" y="3351"/>
                <a:ext cx="9" cy="511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3" y="159"/>
                  </a:cxn>
                  <a:cxn ang="0">
                    <a:pos x="0" y="511"/>
                  </a:cxn>
                  <a:cxn ang="0">
                    <a:pos x="0" y="864"/>
                  </a:cxn>
                  <a:cxn ang="0">
                    <a:pos x="4" y="1024"/>
                  </a:cxn>
                  <a:cxn ang="0">
                    <a:pos x="7" y="1023"/>
                  </a:cxn>
                  <a:cxn ang="0">
                    <a:pos x="11" y="1023"/>
                  </a:cxn>
                  <a:cxn ang="0">
                    <a:pos x="14" y="1023"/>
                  </a:cxn>
                  <a:cxn ang="0">
                    <a:pos x="18" y="1022"/>
                  </a:cxn>
                  <a:cxn ang="0">
                    <a:pos x="13" y="791"/>
                  </a:cxn>
                  <a:cxn ang="0">
                    <a:pos x="13" y="569"/>
                  </a:cxn>
                  <a:cxn ang="0">
                    <a:pos x="14" y="319"/>
                  </a:cxn>
                  <a:cxn ang="0">
                    <a:pos x="18" y="3"/>
                  </a:cxn>
                  <a:cxn ang="0">
                    <a:pos x="15" y="2"/>
                  </a:cxn>
                  <a:cxn ang="0">
                    <a:pos x="13" y="1"/>
                  </a:cxn>
                  <a:cxn ang="0">
                    <a:pos x="10" y="1"/>
                  </a:cxn>
                  <a:cxn ang="0">
                    <a:pos x="7" y="0"/>
                  </a:cxn>
                </a:cxnLst>
                <a:rect l="0" t="0" r="r" b="b"/>
                <a:pathLst>
                  <a:path w="18" h="1024">
                    <a:moveTo>
                      <a:pt x="7" y="0"/>
                    </a:moveTo>
                    <a:lnTo>
                      <a:pt x="3" y="159"/>
                    </a:lnTo>
                    <a:lnTo>
                      <a:pt x="0" y="511"/>
                    </a:lnTo>
                    <a:lnTo>
                      <a:pt x="0" y="864"/>
                    </a:lnTo>
                    <a:lnTo>
                      <a:pt x="4" y="1024"/>
                    </a:lnTo>
                    <a:lnTo>
                      <a:pt x="7" y="1023"/>
                    </a:lnTo>
                    <a:lnTo>
                      <a:pt x="11" y="1023"/>
                    </a:lnTo>
                    <a:lnTo>
                      <a:pt x="14" y="1023"/>
                    </a:lnTo>
                    <a:lnTo>
                      <a:pt x="18" y="1022"/>
                    </a:lnTo>
                    <a:lnTo>
                      <a:pt x="13" y="791"/>
                    </a:lnTo>
                    <a:lnTo>
                      <a:pt x="13" y="569"/>
                    </a:lnTo>
                    <a:lnTo>
                      <a:pt x="14" y="319"/>
                    </a:lnTo>
                    <a:lnTo>
                      <a:pt x="18" y="3"/>
                    </a:lnTo>
                    <a:lnTo>
                      <a:pt x="15" y="2"/>
                    </a:lnTo>
                    <a:lnTo>
                      <a:pt x="13" y="1"/>
                    </a:lnTo>
                    <a:lnTo>
                      <a:pt x="10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23F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706" name="Freeform 618"/>
              <p:cNvSpPr>
                <a:spLocks/>
              </p:cNvSpPr>
              <p:nvPr/>
            </p:nvSpPr>
            <p:spPr bwMode="auto">
              <a:xfrm>
                <a:off x="5100" y="3350"/>
                <a:ext cx="10" cy="511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" y="159"/>
                  </a:cxn>
                  <a:cxn ang="0">
                    <a:pos x="0" y="511"/>
                  </a:cxn>
                  <a:cxn ang="0">
                    <a:pos x="0" y="863"/>
                  </a:cxn>
                  <a:cxn ang="0">
                    <a:pos x="3" y="1023"/>
                  </a:cxn>
                  <a:cxn ang="0">
                    <a:pos x="7" y="1023"/>
                  </a:cxn>
                  <a:cxn ang="0">
                    <a:pos x="10" y="1021"/>
                  </a:cxn>
                  <a:cxn ang="0">
                    <a:pos x="13" y="1021"/>
                  </a:cxn>
                  <a:cxn ang="0">
                    <a:pos x="18" y="1021"/>
                  </a:cxn>
                  <a:cxn ang="0">
                    <a:pos x="12" y="791"/>
                  </a:cxn>
                  <a:cxn ang="0">
                    <a:pos x="12" y="569"/>
                  </a:cxn>
                  <a:cxn ang="0">
                    <a:pos x="15" y="319"/>
                  </a:cxn>
                  <a:cxn ang="0">
                    <a:pos x="18" y="3"/>
                  </a:cxn>
                  <a:cxn ang="0">
                    <a:pos x="15" y="2"/>
                  </a:cxn>
                  <a:cxn ang="0">
                    <a:pos x="12" y="1"/>
                  </a:cxn>
                  <a:cxn ang="0">
                    <a:pos x="9" y="1"/>
                  </a:cxn>
                  <a:cxn ang="0">
                    <a:pos x="7" y="0"/>
                  </a:cxn>
                </a:cxnLst>
                <a:rect l="0" t="0" r="r" b="b"/>
                <a:pathLst>
                  <a:path w="18" h="1023">
                    <a:moveTo>
                      <a:pt x="7" y="0"/>
                    </a:moveTo>
                    <a:lnTo>
                      <a:pt x="2" y="159"/>
                    </a:lnTo>
                    <a:lnTo>
                      <a:pt x="0" y="511"/>
                    </a:lnTo>
                    <a:lnTo>
                      <a:pt x="0" y="863"/>
                    </a:lnTo>
                    <a:lnTo>
                      <a:pt x="3" y="1023"/>
                    </a:lnTo>
                    <a:lnTo>
                      <a:pt x="7" y="1023"/>
                    </a:lnTo>
                    <a:lnTo>
                      <a:pt x="10" y="1021"/>
                    </a:lnTo>
                    <a:lnTo>
                      <a:pt x="13" y="1021"/>
                    </a:lnTo>
                    <a:lnTo>
                      <a:pt x="18" y="1021"/>
                    </a:lnTo>
                    <a:lnTo>
                      <a:pt x="12" y="791"/>
                    </a:lnTo>
                    <a:lnTo>
                      <a:pt x="12" y="569"/>
                    </a:lnTo>
                    <a:lnTo>
                      <a:pt x="15" y="319"/>
                    </a:lnTo>
                    <a:lnTo>
                      <a:pt x="18" y="3"/>
                    </a:lnTo>
                    <a:lnTo>
                      <a:pt x="15" y="2"/>
                    </a:lnTo>
                    <a:lnTo>
                      <a:pt x="12" y="1"/>
                    </a:lnTo>
                    <a:lnTo>
                      <a:pt x="9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6D3F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707" name="Freeform 619"/>
              <p:cNvSpPr>
                <a:spLocks/>
              </p:cNvSpPr>
              <p:nvPr/>
            </p:nvSpPr>
            <p:spPr bwMode="auto">
              <a:xfrm>
                <a:off x="5097" y="3349"/>
                <a:ext cx="9" cy="5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59"/>
                  </a:cxn>
                  <a:cxn ang="0">
                    <a:pos x="0" y="511"/>
                  </a:cxn>
                  <a:cxn ang="0">
                    <a:pos x="0" y="862"/>
                  </a:cxn>
                  <a:cxn ang="0">
                    <a:pos x="3" y="1022"/>
                  </a:cxn>
                  <a:cxn ang="0">
                    <a:pos x="7" y="1022"/>
                  </a:cxn>
                  <a:cxn ang="0">
                    <a:pos x="10" y="1021"/>
                  </a:cxn>
                  <a:cxn ang="0">
                    <a:pos x="14" y="1021"/>
                  </a:cxn>
                  <a:cxn ang="0">
                    <a:pos x="17" y="1021"/>
                  </a:cxn>
                  <a:cxn ang="0">
                    <a:pos x="13" y="791"/>
                  </a:cxn>
                  <a:cxn ang="0">
                    <a:pos x="11" y="569"/>
                  </a:cxn>
                  <a:cxn ang="0">
                    <a:pos x="14" y="319"/>
                  </a:cxn>
                  <a:cxn ang="0">
                    <a:pos x="16" y="3"/>
                  </a:cxn>
                  <a:cxn ang="0">
                    <a:pos x="14" y="2"/>
                  </a:cxn>
                  <a:cxn ang="0">
                    <a:pos x="11" y="1"/>
                  </a:cxn>
                  <a:cxn ang="0">
                    <a:pos x="8" y="1"/>
                  </a:cxn>
                  <a:cxn ang="0">
                    <a:pos x="6" y="0"/>
                  </a:cxn>
                </a:cxnLst>
                <a:rect l="0" t="0" r="r" b="b"/>
                <a:pathLst>
                  <a:path w="17" h="1022">
                    <a:moveTo>
                      <a:pt x="6" y="0"/>
                    </a:moveTo>
                    <a:lnTo>
                      <a:pt x="2" y="159"/>
                    </a:lnTo>
                    <a:lnTo>
                      <a:pt x="0" y="511"/>
                    </a:lnTo>
                    <a:lnTo>
                      <a:pt x="0" y="862"/>
                    </a:lnTo>
                    <a:lnTo>
                      <a:pt x="3" y="1022"/>
                    </a:lnTo>
                    <a:lnTo>
                      <a:pt x="7" y="1022"/>
                    </a:lnTo>
                    <a:lnTo>
                      <a:pt x="10" y="1021"/>
                    </a:lnTo>
                    <a:lnTo>
                      <a:pt x="14" y="1021"/>
                    </a:lnTo>
                    <a:lnTo>
                      <a:pt x="17" y="1021"/>
                    </a:lnTo>
                    <a:lnTo>
                      <a:pt x="13" y="791"/>
                    </a:lnTo>
                    <a:lnTo>
                      <a:pt x="11" y="569"/>
                    </a:lnTo>
                    <a:lnTo>
                      <a:pt x="14" y="319"/>
                    </a:lnTo>
                    <a:lnTo>
                      <a:pt x="16" y="3"/>
                    </a:lnTo>
                    <a:lnTo>
                      <a:pt x="14" y="2"/>
                    </a:lnTo>
                    <a:lnTo>
                      <a:pt x="11" y="1"/>
                    </a:lnTo>
                    <a:lnTo>
                      <a:pt x="8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3F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708" name="Freeform 620"/>
              <p:cNvSpPr>
                <a:spLocks/>
              </p:cNvSpPr>
              <p:nvPr/>
            </p:nvSpPr>
            <p:spPr bwMode="auto">
              <a:xfrm>
                <a:off x="5095" y="3349"/>
                <a:ext cx="8" cy="511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" y="159"/>
                  </a:cxn>
                  <a:cxn ang="0">
                    <a:pos x="0" y="510"/>
                  </a:cxn>
                  <a:cxn ang="0">
                    <a:pos x="0" y="862"/>
                  </a:cxn>
                  <a:cxn ang="0">
                    <a:pos x="4" y="1022"/>
                  </a:cxn>
                  <a:cxn ang="0">
                    <a:pos x="7" y="1021"/>
                  </a:cxn>
                  <a:cxn ang="0">
                    <a:pos x="11" y="1021"/>
                  </a:cxn>
                  <a:cxn ang="0">
                    <a:pos x="14" y="1021"/>
                  </a:cxn>
                  <a:cxn ang="0">
                    <a:pos x="16" y="1020"/>
                  </a:cxn>
                  <a:cxn ang="0">
                    <a:pos x="12" y="790"/>
                  </a:cxn>
                  <a:cxn ang="0">
                    <a:pos x="12" y="569"/>
                  </a:cxn>
                  <a:cxn ang="0">
                    <a:pos x="14" y="319"/>
                  </a:cxn>
                  <a:cxn ang="0">
                    <a:pos x="16" y="3"/>
                  </a:cxn>
                  <a:cxn ang="0">
                    <a:pos x="14" y="2"/>
                  </a:cxn>
                  <a:cxn ang="0">
                    <a:pos x="12" y="1"/>
                  </a:cxn>
                  <a:cxn ang="0">
                    <a:pos x="9" y="1"/>
                  </a:cxn>
                  <a:cxn ang="0">
                    <a:pos x="7" y="0"/>
                  </a:cxn>
                </a:cxnLst>
                <a:rect l="0" t="0" r="r" b="b"/>
                <a:pathLst>
                  <a:path w="16" h="1022">
                    <a:moveTo>
                      <a:pt x="7" y="0"/>
                    </a:moveTo>
                    <a:lnTo>
                      <a:pt x="2" y="159"/>
                    </a:lnTo>
                    <a:lnTo>
                      <a:pt x="0" y="510"/>
                    </a:lnTo>
                    <a:lnTo>
                      <a:pt x="0" y="862"/>
                    </a:lnTo>
                    <a:lnTo>
                      <a:pt x="4" y="1022"/>
                    </a:lnTo>
                    <a:lnTo>
                      <a:pt x="7" y="1021"/>
                    </a:lnTo>
                    <a:lnTo>
                      <a:pt x="11" y="1021"/>
                    </a:lnTo>
                    <a:lnTo>
                      <a:pt x="14" y="1021"/>
                    </a:lnTo>
                    <a:lnTo>
                      <a:pt x="16" y="1020"/>
                    </a:lnTo>
                    <a:lnTo>
                      <a:pt x="12" y="790"/>
                    </a:lnTo>
                    <a:lnTo>
                      <a:pt x="12" y="569"/>
                    </a:lnTo>
                    <a:lnTo>
                      <a:pt x="14" y="319"/>
                    </a:lnTo>
                    <a:lnTo>
                      <a:pt x="16" y="3"/>
                    </a:lnTo>
                    <a:lnTo>
                      <a:pt x="14" y="2"/>
                    </a:lnTo>
                    <a:lnTo>
                      <a:pt x="12" y="1"/>
                    </a:lnTo>
                    <a:lnTo>
                      <a:pt x="9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663F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709" name="Freeform 621"/>
              <p:cNvSpPr>
                <a:spLocks/>
              </p:cNvSpPr>
              <p:nvPr/>
            </p:nvSpPr>
            <p:spPr bwMode="auto">
              <a:xfrm>
                <a:off x="5092" y="3348"/>
                <a:ext cx="8" cy="51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3" y="159"/>
                  </a:cxn>
                  <a:cxn ang="0">
                    <a:pos x="0" y="511"/>
                  </a:cxn>
                  <a:cxn ang="0">
                    <a:pos x="0" y="863"/>
                  </a:cxn>
                  <a:cxn ang="0">
                    <a:pos x="4" y="1022"/>
                  </a:cxn>
                  <a:cxn ang="0">
                    <a:pos x="7" y="1022"/>
                  </a:cxn>
                  <a:cxn ang="0">
                    <a:pos x="11" y="1022"/>
                  </a:cxn>
                  <a:cxn ang="0">
                    <a:pos x="13" y="1022"/>
                  </a:cxn>
                  <a:cxn ang="0">
                    <a:pos x="17" y="1021"/>
                  </a:cxn>
                  <a:cxn ang="0">
                    <a:pos x="12" y="791"/>
                  </a:cxn>
                  <a:cxn ang="0">
                    <a:pos x="12" y="569"/>
                  </a:cxn>
                  <a:cxn ang="0">
                    <a:pos x="13" y="319"/>
                  </a:cxn>
                  <a:cxn ang="0">
                    <a:pos x="17" y="4"/>
                  </a:cxn>
                  <a:cxn ang="0">
                    <a:pos x="14" y="3"/>
                  </a:cxn>
                  <a:cxn ang="0">
                    <a:pos x="12" y="2"/>
                  </a:cxn>
                  <a:cxn ang="0">
                    <a:pos x="8" y="2"/>
                  </a:cxn>
                  <a:cxn ang="0">
                    <a:pos x="6" y="0"/>
                  </a:cxn>
                </a:cxnLst>
                <a:rect l="0" t="0" r="r" b="b"/>
                <a:pathLst>
                  <a:path w="17" h="1022">
                    <a:moveTo>
                      <a:pt x="6" y="0"/>
                    </a:moveTo>
                    <a:lnTo>
                      <a:pt x="3" y="159"/>
                    </a:lnTo>
                    <a:lnTo>
                      <a:pt x="0" y="511"/>
                    </a:lnTo>
                    <a:lnTo>
                      <a:pt x="0" y="863"/>
                    </a:lnTo>
                    <a:lnTo>
                      <a:pt x="4" y="1022"/>
                    </a:lnTo>
                    <a:lnTo>
                      <a:pt x="7" y="1022"/>
                    </a:lnTo>
                    <a:lnTo>
                      <a:pt x="11" y="1022"/>
                    </a:lnTo>
                    <a:lnTo>
                      <a:pt x="13" y="1022"/>
                    </a:lnTo>
                    <a:lnTo>
                      <a:pt x="17" y="1021"/>
                    </a:lnTo>
                    <a:lnTo>
                      <a:pt x="12" y="791"/>
                    </a:lnTo>
                    <a:lnTo>
                      <a:pt x="12" y="569"/>
                    </a:lnTo>
                    <a:lnTo>
                      <a:pt x="13" y="319"/>
                    </a:lnTo>
                    <a:lnTo>
                      <a:pt x="17" y="4"/>
                    </a:lnTo>
                    <a:lnTo>
                      <a:pt x="14" y="3"/>
                    </a:lnTo>
                    <a:lnTo>
                      <a:pt x="12" y="2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5E3D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710" name="Freeform 622"/>
              <p:cNvSpPr>
                <a:spLocks/>
              </p:cNvSpPr>
              <p:nvPr/>
            </p:nvSpPr>
            <p:spPr bwMode="auto">
              <a:xfrm>
                <a:off x="5088" y="3348"/>
                <a:ext cx="9" cy="51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3" y="159"/>
                  </a:cxn>
                  <a:cxn ang="0">
                    <a:pos x="0" y="510"/>
                  </a:cxn>
                  <a:cxn ang="0">
                    <a:pos x="0" y="863"/>
                  </a:cxn>
                  <a:cxn ang="0">
                    <a:pos x="4" y="1022"/>
                  </a:cxn>
                  <a:cxn ang="0">
                    <a:pos x="7" y="1022"/>
                  </a:cxn>
                  <a:cxn ang="0">
                    <a:pos x="11" y="1021"/>
                  </a:cxn>
                  <a:cxn ang="0">
                    <a:pos x="14" y="1021"/>
                  </a:cxn>
                  <a:cxn ang="0">
                    <a:pos x="18" y="1021"/>
                  </a:cxn>
                  <a:cxn ang="0">
                    <a:pos x="13" y="790"/>
                  </a:cxn>
                  <a:cxn ang="0">
                    <a:pos x="13" y="569"/>
                  </a:cxn>
                  <a:cxn ang="0">
                    <a:pos x="14" y="319"/>
                  </a:cxn>
                  <a:cxn ang="0">
                    <a:pos x="18" y="4"/>
                  </a:cxn>
                  <a:cxn ang="0">
                    <a:pos x="15" y="3"/>
                  </a:cxn>
                  <a:cxn ang="0">
                    <a:pos x="13" y="1"/>
                  </a:cxn>
                  <a:cxn ang="0">
                    <a:pos x="10" y="1"/>
                  </a:cxn>
                  <a:cxn ang="0">
                    <a:pos x="7" y="0"/>
                  </a:cxn>
                </a:cxnLst>
                <a:rect l="0" t="0" r="r" b="b"/>
                <a:pathLst>
                  <a:path w="18" h="1022">
                    <a:moveTo>
                      <a:pt x="7" y="0"/>
                    </a:moveTo>
                    <a:lnTo>
                      <a:pt x="3" y="159"/>
                    </a:lnTo>
                    <a:lnTo>
                      <a:pt x="0" y="510"/>
                    </a:lnTo>
                    <a:lnTo>
                      <a:pt x="0" y="863"/>
                    </a:lnTo>
                    <a:lnTo>
                      <a:pt x="4" y="1022"/>
                    </a:lnTo>
                    <a:lnTo>
                      <a:pt x="7" y="1022"/>
                    </a:lnTo>
                    <a:lnTo>
                      <a:pt x="11" y="1021"/>
                    </a:lnTo>
                    <a:lnTo>
                      <a:pt x="14" y="1021"/>
                    </a:lnTo>
                    <a:lnTo>
                      <a:pt x="18" y="1021"/>
                    </a:lnTo>
                    <a:lnTo>
                      <a:pt x="13" y="790"/>
                    </a:lnTo>
                    <a:lnTo>
                      <a:pt x="13" y="569"/>
                    </a:lnTo>
                    <a:lnTo>
                      <a:pt x="14" y="319"/>
                    </a:lnTo>
                    <a:lnTo>
                      <a:pt x="18" y="4"/>
                    </a:lnTo>
                    <a:lnTo>
                      <a:pt x="15" y="3"/>
                    </a:lnTo>
                    <a:lnTo>
                      <a:pt x="13" y="1"/>
                    </a:lnTo>
                    <a:lnTo>
                      <a:pt x="10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5B3D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711" name="Freeform 623"/>
              <p:cNvSpPr>
                <a:spLocks/>
              </p:cNvSpPr>
              <p:nvPr/>
            </p:nvSpPr>
            <p:spPr bwMode="auto">
              <a:xfrm>
                <a:off x="5085" y="3347"/>
                <a:ext cx="9" cy="511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" y="159"/>
                  </a:cxn>
                  <a:cxn ang="0">
                    <a:pos x="0" y="510"/>
                  </a:cxn>
                  <a:cxn ang="0">
                    <a:pos x="0" y="862"/>
                  </a:cxn>
                  <a:cxn ang="0">
                    <a:pos x="3" y="1022"/>
                  </a:cxn>
                  <a:cxn ang="0">
                    <a:pos x="7" y="1021"/>
                  </a:cxn>
                  <a:cxn ang="0">
                    <a:pos x="10" y="1021"/>
                  </a:cxn>
                  <a:cxn ang="0">
                    <a:pos x="14" y="1021"/>
                  </a:cxn>
                  <a:cxn ang="0">
                    <a:pos x="17" y="1021"/>
                  </a:cxn>
                  <a:cxn ang="0">
                    <a:pos x="12" y="790"/>
                  </a:cxn>
                  <a:cxn ang="0">
                    <a:pos x="12" y="569"/>
                  </a:cxn>
                  <a:cxn ang="0">
                    <a:pos x="14" y="319"/>
                  </a:cxn>
                  <a:cxn ang="0">
                    <a:pos x="17" y="5"/>
                  </a:cxn>
                  <a:cxn ang="0">
                    <a:pos x="15" y="4"/>
                  </a:cxn>
                  <a:cxn ang="0">
                    <a:pos x="12" y="2"/>
                  </a:cxn>
                  <a:cxn ang="0">
                    <a:pos x="9" y="1"/>
                  </a:cxn>
                  <a:cxn ang="0">
                    <a:pos x="7" y="0"/>
                  </a:cxn>
                </a:cxnLst>
                <a:rect l="0" t="0" r="r" b="b"/>
                <a:pathLst>
                  <a:path w="17" h="1022">
                    <a:moveTo>
                      <a:pt x="7" y="0"/>
                    </a:moveTo>
                    <a:lnTo>
                      <a:pt x="2" y="159"/>
                    </a:lnTo>
                    <a:lnTo>
                      <a:pt x="0" y="510"/>
                    </a:lnTo>
                    <a:lnTo>
                      <a:pt x="0" y="862"/>
                    </a:lnTo>
                    <a:lnTo>
                      <a:pt x="3" y="1022"/>
                    </a:lnTo>
                    <a:lnTo>
                      <a:pt x="7" y="1021"/>
                    </a:lnTo>
                    <a:lnTo>
                      <a:pt x="10" y="1021"/>
                    </a:lnTo>
                    <a:lnTo>
                      <a:pt x="14" y="1021"/>
                    </a:lnTo>
                    <a:lnTo>
                      <a:pt x="17" y="1021"/>
                    </a:lnTo>
                    <a:lnTo>
                      <a:pt x="12" y="790"/>
                    </a:lnTo>
                    <a:lnTo>
                      <a:pt x="12" y="569"/>
                    </a:lnTo>
                    <a:lnTo>
                      <a:pt x="14" y="319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2" y="2"/>
                    </a:lnTo>
                    <a:lnTo>
                      <a:pt x="9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563D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712" name="Freeform 624"/>
              <p:cNvSpPr>
                <a:spLocks/>
              </p:cNvSpPr>
              <p:nvPr/>
            </p:nvSpPr>
            <p:spPr bwMode="auto">
              <a:xfrm>
                <a:off x="5082" y="3346"/>
                <a:ext cx="9" cy="51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59"/>
                  </a:cxn>
                  <a:cxn ang="0">
                    <a:pos x="0" y="510"/>
                  </a:cxn>
                  <a:cxn ang="0">
                    <a:pos x="0" y="861"/>
                  </a:cxn>
                  <a:cxn ang="0">
                    <a:pos x="5" y="1020"/>
                  </a:cxn>
                  <a:cxn ang="0">
                    <a:pos x="7" y="1020"/>
                  </a:cxn>
                  <a:cxn ang="0">
                    <a:pos x="10" y="1020"/>
                  </a:cxn>
                  <a:cxn ang="0">
                    <a:pos x="14" y="1020"/>
                  </a:cxn>
                  <a:cxn ang="0">
                    <a:pos x="17" y="1019"/>
                  </a:cxn>
                  <a:cxn ang="0">
                    <a:pos x="13" y="790"/>
                  </a:cxn>
                  <a:cxn ang="0">
                    <a:pos x="11" y="569"/>
                  </a:cxn>
                  <a:cxn ang="0">
                    <a:pos x="14" y="319"/>
                  </a:cxn>
                  <a:cxn ang="0">
                    <a:pos x="16" y="5"/>
                  </a:cxn>
                  <a:cxn ang="0">
                    <a:pos x="14" y="3"/>
                  </a:cxn>
                  <a:cxn ang="0">
                    <a:pos x="11" y="2"/>
                  </a:cxn>
                  <a:cxn ang="0">
                    <a:pos x="8" y="1"/>
                  </a:cxn>
                  <a:cxn ang="0">
                    <a:pos x="6" y="0"/>
                  </a:cxn>
                </a:cxnLst>
                <a:rect l="0" t="0" r="r" b="b"/>
                <a:pathLst>
                  <a:path w="17" h="1020">
                    <a:moveTo>
                      <a:pt x="6" y="0"/>
                    </a:moveTo>
                    <a:lnTo>
                      <a:pt x="2" y="159"/>
                    </a:lnTo>
                    <a:lnTo>
                      <a:pt x="0" y="510"/>
                    </a:lnTo>
                    <a:lnTo>
                      <a:pt x="0" y="861"/>
                    </a:lnTo>
                    <a:lnTo>
                      <a:pt x="5" y="1020"/>
                    </a:lnTo>
                    <a:lnTo>
                      <a:pt x="7" y="1020"/>
                    </a:lnTo>
                    <a:lnTo>
                      <a:pt x="10" y="1020"/>
                    </a:lnTo>
                    <a:lnTo>
                      <a:pt x="14" y="1020"/>
                    </a:lnTo>
                    <a:lnTo>
                      <a:pt x="17" y="1019"/>
                    </a:lnTo>
                    <a:lnTo>
                      <a:pt x="13" y="790"/>
                    </a:lnTo>
                    <a:lnTo>
                      <a:pt x="11" y="569"/>
                    </a:lnTo>
                    <a:lnTo>
                      <a:pt x="14" y="319"/>
                    </a:lnTo>
                    <a:lnTo>
                      <a:pt x="16" y="5"/>
                    </a:lnTo>
                    <a:lnTo>
                      <a:pt x="14" y="3"/>
                    </a:lnTo>
                    <a:lnTo>
                      <a:pt x="11" y="2"/>
                    </a:lnTo>
                    <a:lnTo>
                      <a:pt x="8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513D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713" name="Freeform 625"/>
              <p:cNvSpPr>
                <a:spLocks/>
              </p:cNvSpPr>
              <p:nvPr/>
            </p:nvSpPr>
            <p:spPr bwMode="auto">
              <a:xfrm>
                <a:off x="5080" y="3346"/>
                <a:ext cx="8" cy="51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3" y="159"/>
                  </a:cxn>
                  <a:cxn ang="0">
                    <a:pos x="0" y="510"/>
                  </a:cxn>
                  <a:cxn ang="0">
                    <a:pos x="0" y="861"/>
                  </a:cxn>
                  <a:cxn ang="0">
                    <a:pos x="4" y="1020"/>
                  </a:cxn>
                  <a:cxn ang="0">
                    <a:pos x="7" y="1020"/>
                  </a:cxn>
                  <a:cxn ang="0">
                    <a:pos x="11" y="1019"/>
                  </a:cxn>
                  <a:cxn ang="0">
                    <a:pos x="14" y="1019"/>
                  </a:cxn>
                  <a:cxn ang="0">
                    <a:pos x="16" y="1019"/>
                  </a:cxn>
                  <a:cxn ang="0">
                    <a:pos x="12" y="790"/>
                  </a:cxn>
                  <a:cxn ang="0">
                    <a:pos x="12" y="569"/>
                  </a:cxn>
                  <a:cxn ang="0">
                    <a:pos x="13" y="319"/>
                  </a:cxn>
                  <a:cxn ang="0">
                    <a:pos x="16" y="4"/>
                  </a:cxn>
                  <a:cxn ang="0">
                    <a:pos x="14" y="3"/>
                  </a:cxn>
                  <a:cxn ang="0">
                    <a:pos x="12" y="2"/>
                  </a:cxn>
                  <a:cxn ang="0">
                    <a:pos x="9" y="1"/>
                  </a:cxn>
                  <a:cxn ang="0">
                    <a:pos x="6" y="0"/>
                  </a:cxn>
                </a:cxnLst>
                <a:rect l="0" t="0" r="r" b="b"/>
                <a:pathLst>
                  <a:path w="16" h="1020">
                    <a:moveTo>
                      <a:pt x="6" y="0"/>
                    </a:moveTo>
                    <a:lnTo>
                      <a:pt x="3" y="159"/>
                    </a:lnTo>
                    <a:lnTo>
                      <a:pt x="0" y="510"/>
                    </a:lnTo>
                    <a:lnTo>
                      <a:pt x="0" y="861"/>
                    </a:lnTo>
                    <a:lnTo>
                      <a:pt x="4" y="1020"/>
                    </a:lnTo>
                    <a:lnTo>
                      <a:pt x="7" y="1020"/>
                    </a:lnTo>
                    <a:lnTo>
                      <a:pt x="11" y="1019"/>
                    </a:lnTo>
                    <a:lnTo>
                      <a:pt x="14" y="1019"/>
                    </a:lnTo>
                    <a:lnTo>
                      <a:pt x="16" y="1019"/>
                    </a:lnTo>
                    <a:lnTo>
                      <a:pt x="12" y="790"/>
                    </a:lnTo>
                    <a:lnTo>
                      <a:pt x="12" y="569"/>
                    </a:lnTo>
                    <a:lnTo>
                      <a:pt x="13" y="319"/>
                    </a:lnTo>
                    <a:lnTo>
                      <a:pt x="16" y="4"/>
                    </a:lnTo>
                    <a:lnTo>
                      <a:pt x="14" y="3"/>
                    </a:lnTo>
                    <a:lnTo>
                      <a:pt x="12" y="2"/>
                    </a:lnTo>
                    <a:lnTo>
                      <a:pt x="9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4C3A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714" name="Freeform 626"/>
              <p:cNvSpPr>
                <a:spLocks/>
              </p:cNvSpPr>
              <p:nvPr/>
            </p:nvSpPr>
            <p:spPr bwMode="auto">
              <a:xfrm>
                <a:off x="5077" y="3345"/>
                <a:ext cx="8" cy="51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3" y="159"/>
                  </a:cxn>
                  <a:cxn ang="0">
                    <a:pos x="0" y="510"/>
                  </a:cxn>
                  <a:cxn ang="0">
                    <a:pos x="0" y="861"/>
                  </a:cxn>
                  <a:cxn ang="0">
                    <a:pos x="4" y="1020"/>
                  </a:cxn>
                  <a:cxn ang="0">
                    <a:pos x="17" y="1019"/>
                  </a:cxn>
                  <a:cxn ang="0">
                    <a:pos x="12" y="790"/>
                  </a:cxn>
                  <a:cxn ang="0">
                    <a:pos x="12" y="569"/>
                  </a:cxn>
                  <a:cxn ang="0">
                    <a:pos x="13" y="319"/>
                  </a:cxn>
                  <a:cxn ang="0">
                    <a:pos x="17" y="4"/>
                  </a:cxn>
                  <a:cxn ang="0">
                    <a:pos x="6" y="0"/>
                  </a:cxn>
                </a:cxnLst>
                <a:rect l="0" t="0" r="r" b="b"/>
                <a:pathLst>
                  <a:path w="17" h="1020">
                    <a:moveTo>
                      <a:pt x="6" y="0"/>
                    </a:moveTo>
                    <a:lnTo>
                      <a:pt x="3" y="159"/>
                    </a:lnTo>
                    <a:lnTo>
                      <a:pt x="0" y="510"/>
                    </a:lnTo>
                    <a:lnTo>
                      <a:pt x="0" y="861"/>
                    </a:lnTo>
                    <a:lnTo>
                      <a:pt x="4" y="1020"/>
                    </a:lnTo>
                    <a:lnTo>
                      <a:pt x="17" y="1019"/>
                    </a:lnTo>
                    <a:lnTo>
                      <a:pt x="12" y="790"/>
                    </a:lnTo>
                    <a:lnTo>
                      <a:pt x="12" y="569"/>
                    </a:lnTo>
                    <a:lnTo>
                      <a:pt x="13" y="319"/>
                    </a:lnTo>
                    <a:lnTo>
                      <a:pt x="17" y="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473A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715" name="Freeform 627"/>
              <p:cNvSpPr>
                <a:spLocks/>
              </p:cNvSpPr>
              <p:nvPr/>
            </p:nvSpPr>
            <p:spPr bwMode="auto">
              <a:xfrm>
                <a:off x="5115" y="3353"/>
                <a:ext cx="8" cy="51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3" y="159"/>
                  </a:cxn>
                  <a:cxn ang="0">
                    <a:pos x="0" y="510"/>
                  </a:cxn>
                  <a:cxn ang="0">
                    <a:pos x="0" y="861"/>
                  </a:cxn>
                  <a:cxn ang="0">
                    <a:pos x="4" y="1020"/>
                  </a:cxn>
                  <a:cxn ang="0">
                    <a:pos x="17" y="1019"/>
                  </a:cxn>
                  <a:cxn ang="0">
                    <a:pos x="12" y="790"/>
                  </a:cxn>
                  <a:cxn ang="0">
                    <a:pos x="12" y="569"/>
                  </a:cxn>
                  <a:cxn ang="0">
                    <a:pos x="14" y="319"/>
                  </a:cxn>
                  <a:cxn ang="0">
                    <a:pos x="17" y="4"/>
                  </a:cxn>
                  <a:cxn ang="0">
                    <a:pos x="6" y="0"/>
                  </a:cxn>
                </a:cxnLst>
                <a:rect l="0" t="0" r="r" b="b"/>
                <a:pathLst>
                  <a:path w="17" h="1020">
                    <a:moveTo>
                      <a:pt x="6" y="0"/>
                    </a:moveTo>
                    <a:lnTo>
                      <a:pt x="3" y="159"/>
                    </a:lnTo>
                    <a:lnTo>
                      <a:pt x="0" y="510"/>
                    </a:lnTo>
                    <a:lnTo>
                      <a:pt x="0" y="861"/>
                    </a:lnTo>
                    <a:lnTo>
                      <a:pt x="4" y="1020"/>
                    </a:lnTo>
                    <a:lnTo>
                      <a:pt x="17" y="1019"/>
                    </a:lnTo>
                    <a:lnTo>
                      <a:pt x="12" y="790"/>
                    </a:lnTo>
                    <a:lnTo>
                      <a:pt x="12" y="569"/>
                    </a:lnTo>
                    <a:lnTo>
                      <a:pt x="14" y="319"/>
                    </a:lnTo>
                    <a:lnTo>
                      <a:pt x="17" y="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2D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716" name="Freeform 628"/>
              <p:cNvSpPr>
                <a:spLocks/>
              </p:cNvSpPr>
              <p:nvPr/>
            </p:nvSpPr>
            <p:spPr bwMode="auto">
              <a:xfrm>
                <a:off x="4663" y="3339"/>
                <a:ext cx="404" cy="542"/>
              </a:xfrm>
              <a:custGeom>
                <a:avLst/>
                <a:gdLst/>
                <a:ahLst/>
                <a:cxnLst>
                  <a:cxn ang="0">
                    <a:pos x="65" y="112"/>
                  </a:cxn>
                  <a:cxn ang="0">
                    <a:pos x="112" y="99"/>
                  </a:cxn>
                  <a:cxn ang="0">
                    <a:pos x="159" y="88"/>
                  </a:cxn>
                  <a:cxn ang="0">
                    <a:pos x="206" y="77"/>
                  </a:cxn>
                  <a:cxn ang="0">
                    <a:pos x="254" y="67"/>
                  </a:cxn>
                  <a:cxn ang="0">
                    <a:pos x="302" y="58"/>
                  </a:cxn>
                  <a:cxn ang="0">
                    <a:pos x="349" y="48"/>
                  </a:cxn>
                  <a:cxn ang="0">
                    <a:pos x="398" y="40"/>
                  </a:cxn>
                  <a:cxn ang="0">
                    <a:pos x="445" y="33"/>
                  </a:cxn>
                  <a:cxn ang="0">
                    <a:pos x="493" y="26"/>
                  </a:cxn>
                  <a:cxn ang="0">
                    <a:pos x="542" y="21"/>
                  </a:cxn>
                  <a:cxn ang="0">
                    <a:pos x="590" y="15"/>
                  </a:cxn>
                  <a:cxn ang="0">
                    <a:pos x="638" y="10"/>
                  </a:cxn>
                  <a:cxn ang="0">
                    <a:pos x="687" y="7"/>
                  </a:cxn>
                  <a:cxn ang="0">
                    <a:pos x="735" y="3"/>
                  </a:cxn>
                  <a:cxn ang="0">
                    <a:pos x="785" y="1"/>
                  </a:cxn>
                  <a:cxn ang="0">
                    <a:pos x="796" y="264"/>
                  </a:cxn>
                  <a:cxn ang="0">
                    <a:pos x="786" y="788"/>
                  </a:cxn>
                  <a:cxn ang="0">
                    <a:pos x="775" y="1056"/>
                  </a:cxn>
                  <a:cxn ang="0">
                    <a:pos x="739" y="1063"/>
                  </a:cxn>
                  <a:cxn ang="0">
                    <a:pos x="697" y="1070"/>
                  </a:cxn>
                  <a:cxn ang="0">
                    <a:pos x="652" y="1075"/>
                  </a:cxn>
                  <a:cxn ang="0">
                    <a:pos x="604" y="1079"/>
                  </a:cxn>
                  <a:cxn ang="0">
                    <a:pos x="553" y="1081"/>
                  </a:cxn>
                  <a:cxn ang="0">
                    <a:pos x="500" y="1084"/>
                  </a:cxn>
                  <a:cxn ang="0">
                    <a:pos x="446" y="1084"/>
                  </a:cxn>
                  <a:cxn ang="0">
                    <a:pos x="392" y="1083"/>
                  </a:cxn>
                  <a:cxn ang="0">
                    <a:pos x="338" y="1080"/>
                  </a:cxn>
                  <a:cxn ang="0">
                    <a:pos x="284" y="1077"/>
                  </a:cxn>
                  <a:cxn ang="0">
                    <a:pos x="232" y="1072"/>
                  </a:cxn>
                  <a:cxn ang="0">
                    <a:pos x="182" y="1066"/>
                  </a:cxn>
                  <a:cxn ang="0">
                    <a:pos x="135" y="1058"/>
                  </a:cxn>
                  <a:cxn ang="0">
                    <a:pos x="91" y="1050"/>
                  </a:cxn>
                  <a:cxn ang="0">
                    <a:pos x="52" y="1040"/>
                  </a:cxn>
                  <a:cxn ang="0">
                    <a:pos x="19" y="919"/>
                  </a:cxn>
                  <a:cxn ang="0">
                    <a:pos x="1" y="694"/>
                  </a:cxn>
                  <a:cxn ang="0">
                    <a:pos x="3" y="470"/>
                  </a:cxn>
                  <a:cxn ang="0">
                    <a:pos x="23" y="238"/>
                  </a:cxn>
                </a:cxnLst>
                <a:rect l="0" t="0" r="r" b="b"/>
                <a:pathLst>
                  <a:path w="809" h="1084">
                    <a:moveTo>
                      <a:pt x="41" y="117"/>
                    </a:moveTo>
                    <a:lnTo>
                      <a:pt x="65" y="112"/>
                    </a:lnTo>
                    <a:lnTo>
                      <a:pt x="88" y="105"/>
                    </a:lnTo>
                    <a:lnTo>
                      <a:pt x="112" y="99"/>
                    </a:lnTo>
                    <a:lnTo>
                      <a:pt x="135" y="93"/>
                    </a:lnTo>
                    <a:lnTo>
                      <a:pt x="159" y="88"/>
                    </a:lnTo>
                    <a:lnTo>
                      <a:pt x="182" y="82"/>
                    </a:lnTo>
                    <a:lnTo>
                      <a:pt x="206" y="77"/>
                    </a:lnTo>
                    <a:lnTo>
                      <a:pt x="231" y="71"/>
                    </a:lnTo>
                    <a:lnTo>
                      <a:pt x="254" y="67"/>
                    </a:lnTo>
                    <a:lnTo>
                      <a:pt x="278" y="62"/>
                    </a:lnTo>
                    <a:lnTo>
                      <a:pt x="302" y="58"/>
                    </a:lnTo>
                    <a:lnTo>
                      <a:pt x="325" y="53"/>
                    </a:lnTo>
                    <a:lnTo>
                      <a:pt x="349" y="48"/>
                    </a:lnTo>
                    <a:lnTo>
                      <a:pt x="373" y="45"/>
                    </a:lnTo>
                    <a:lnTo>
                      <a:pt x="398" y="40"/>
                    </a:lnTo>
                    <a:lnTo>
                      <a:pt x="422" y="37"/>
                    </a:lnTo>
                    <a:lnTo>
                      <a:pt x="445" y="33"/>
                    </a:lnTo>
                    <a:lnTo>
                      <a:pt x="469" y="30"/>
                    </a:lnTo>
                    <a:lnTo>
                      <a:pt x="493" y="26"/>
                    </a:lnTo>
                    <a:lnTo>
                      <a:pt x="517" y="23"/>
                    </a:lnTo>
                    <a:lnTo>
                      <a:pt x="542" y="21"/>
                    </a:lnTo>
                    <a:lnTo>
                      <a:pt x="566" y="17"/>
                    </a:lnTo>
                    <a:lnTo>
                      <a:pt x="590" y="15"/>
                    </a:lnTo>
                    <a:lnTo>
                      <a:pt x="614" y="13"/>
                    </a:lnTo>
                    <a:lnTo>
                      <a:pt x="638" y="10"/>
                    </a:lnTo>
                    <a:lnTo>
                      <a:pt x="663" y="8"/>
                    </a:lnTo>
                    <a:lnTo>
                      <a:pt x="687" y="7"/>
                    </a:lnTo>
                    <a:lnTo>
                      <a:pt x="711" y="5"/>
                    </a:lnTo>
                    <a:lnTo>
                      <a:pt x="735" y="3"/>
                    </a:lnTo>
                    <a:lnTo>
                      <a:pt x="760" y="2"/>
                    </a:lnTo>
                    <a:lnTo>
                      <a:pt x="785" y="1"/>
                    </a:lnTo>
                    <a:lnTo>
                      <a:pt x="809" y="0"/>
                    </a:lnTo>
                    <a:lnTo>
                      <a:pt x="796" y="264"/>
                    </a:lnTo>
                    <a:lnTo>
                      <a:pt x="788" y="525"/>
                    </a:lnTo>
                    <a:lnTo>
                      <a:pt x="786" y="788"/>
                    </a:lnTo>
                    <a:lnTo>
                      <a:pt x="792" y="1052"/>
                    </a:lnTo>
                    <a:lnTo>
                      <a:pt x="775" y="1056"/>
                    </a:lnTo>
                    <a:lnTo>
                      <a:pt x="757" y="1060"/>
                    </a:lnTo>
                    <a:lnTo>
                      <a:pt x="739" y="1063"/>
                    </a:lnTo>
                    <a:lnTo>
                      <a:pt x="718" y="1066"/>
                    </a:lnTo>
                    <a:lnTo>
                      <a:pt x="697" y="1070"/>
                    </a:lnTo>
                    <a:lnTo>
                      <a:pt x="675" y="1072"/>
                    </a:lnTo>
                    <a:lnTo>
                      <a:pt x="652" y="1075"/>
                    </a:lnTo>
                    <a:lnTo>
                      <a:pt x="628" y="1077"/>
                    </a:lnTo>
                    <a:lnTo>
                      <a:pt x="604" y="1079"/>
                    </a:lnTo>
                    <a:lnTo>
                      <a:pt x="578" y="1080"/>
                    </a:lnTo>
                    <a:lnTo>
                      <a:pt x="553" y="1081"/>
                    </a:lnTo>
                    <a:lnTo>
                      <a:pt x="527" y="1083"/>
                    </a:lnTo>
                    <a:lnTo>
                      <a:pt x="500" y="1084"/>
                    </a:lnTo>
                    <a:lnTo>
                      <a:pt x="473" y="1084"/>
                    </a:lnTo>
                    <a:lnTo>
                      <a:pt x="446" y="1084"/>
                    </a:lnTo>
                    <a:lnTo>
                      <a:pt x="418" y="1084"/>
                    </a:lnTo>
                    <a:lnTo>
                      <a:pt x="392" y="1083"/>
                    </a:lnTo>
                    <a:lnTo>
                      <a:pt x="364" y="1081"/>
                    </a:lnTo>
                    <a:lnTo>
                      <a:pt x="338" y="1080"/>
                    </a:lnTo>
                    <a:lnTo>
                      <a:pt x="310" y="1079"/>
                    </a:lnTo>
                    <a:lnTo>
                      <a:pt x="284" y="1077"/>
                    </a:lnTo>
                    <a:lnTo>
                      <a:pt x="257" y="1075"/>
                    </a:lnTo>
                    <a:lnTo>
                      <a:pt x="232" y="1072"/>
                    </a:lnTo>
                    <a:lnTo>
                      <a:pt x="206" y="1070"/>
                    </a:lnTo>
                    <a:lnTo>
                      <a:pt x="182" y="1066"/>
                    </a:lnTo>
                    <a:lnTo>
                      <a:pt x="158" y="1063"/>
                    </a:lnTo>
                    <a:lnTo>
                      <a:pt x="135" y="1058"/>
                    </a:lnTo>
                    <a:lnTo>
                      <a:pt x="113" y="1055"/>
                    </a:lnTo>
                    <a:lnTo>
                      <a:pt x="91" y="1050"/>
                    </a:lnTo>
                    <a:lnTo>
                      <a:pt x="72" y="1046"/>
                    </a:lnTo>
                    <a:lnTo>
                      <a:pt x="52" y="1040"/>
                    </a:lnTo>
                    <a:lnTo>
                      <a:pt x="35" y="1034"/>
                    </a:lnTo>
                    <a:lnTo>
                      <a:pt x="19" y="919"/>
                    </a:lnTo>
                    <a:lnTo>
                      <a:pt x="7" y="806"/>
                    </a:lnTo>
                    <a:lnTo>
                      <a:pt x="1" y="694"/>
                    </a:lnTo>
                    <a:lnTo>
                      <a:pt x="0" y="583"/>
                    </a:lnTo>
                    <a:lnTo>
                      <a:pt x="3" y="470"/>
                    </a:lnTo>
                    <a:lnTo>
                      <a:pt x="11" y="356"/>
                    </a:lnTo>
                    <a:lnTo>
                      <a:pt x="23" y="238"/>
                    </a:lnTo>
                    <a:lnTo>
                      <a:pt x="41" y="117"/>
                    </a:lnTo>
                    <a:close/>
                  </a:path>
                </a:pathLst>
              </a:custGeom>
              <a:solidFill>
                <a:srgbClr val="AA8E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717" name="Freeform 629"/>
              <p:cNvSpPr>
                <a:spLocks/>
              </p:cNvSpPr>
              <p:nvPr/>
            </p:nvSpPr>
            <p:spPr bwMode="auto">
              <a:xfrm>
                <a:off x="4663" y="3340"/>
                <a:ext cx="395" cy="522"/>
              </a:xfrm>
              <a:custGeom>
                <a:avLst/>
                <a:gdLst/>
                <a:ahLst/>
                <a:cxnLst>
                  <a:cxn ang="0">
                    <a:pos x="41" y="117"/>
                  </a:cxn>
                  <a:cxn ang="0">
                    <a:pos x="64" y="111"/>
                  </a:cxn>
                  <a:cxn ang="0">
                    <a:pos x="87" y="105"/>
                  </a:cxn>
                  <a:cxn ang="0">
                    <a:pos x="110" y="99"/>
                  </a:cxn>
                  <a:cxn ang="0">
                    <a:pos x="133" y="94"/>
                  </a:cxn>
                  <a:cxn ang="0">
                    <a:pos x="156" y="88"/>
                  </a:cxn>
                  <a:cxn ang="0">
                    <a:pos x="179" y="82"/>
                  </a:cxn>
                  <a:cxn ang="0">
                    <a:pos x="202" y="77"/>
                  </a:cxn>
                  <a:cxn ang="0">
                    <a:pos x="225" y="72"/>
                  </a:cxn>
                  <a:cxn ang="0">
                    <a:pos x="248" y="67"/>
                  </a:cxn>
                  <a:cxn ang="0">
                    <a:pos x="271" y="62"/>
                  </a:cxn>
                  <a:cxn ang="0">
                    <a:pos x="295" y="58"/>
                  </a:cxn>
                  <a:cxn ang="0">
                    <a:pos x="318" y="53"/>
                  </a:cxn>
                  <a:cxn ang="0">
                    <a:pos x="341" y="49"/>
                  </a:cxn>
                  <a:cxn ang="0">
                    <a:pos x="366" y="45"/>
                  </a:cxn>
                  <a:cxn ang="0">
                    <a:pos x="389" y="41"/>
                  </a:cxn>
                  <a:cxn ang="0">
                    <a:pos x="412" y="37"/>
                  </a:cxn>
                  <a:cxn ang="0">
                    <a:pos x="436" y="34"/>
                  </a:cxn>
                  <a:cxn ang="0">
                    <a:pos x="459" y="30"/>
                  </a:cxn>
                  <a:cxn ang="0">
                    <a:pos x="483" y="27"/>
                  </a:cxn>
                  <a:cxn ang="0">
                    <a:pos x="506" y="23"/>
                  </a:cxn>
                  <a:cxn ang="0">
                    <a:pos x="530" y="21"/>
                  </a:cxn>
                  <a:cxn ang="0">
                    <a:pos x="553" y="18"/>
                  </a:cxn>
                  <a:cxn ang="0">
                    <a:pos x="577" y="15"/>
                  </a:cxn>
                  <a:cxn ang="0">
                    <a:pos x="601" y="13"/>
                  </a:cxn>
                  <a:cxn ang="0">
                    <a:pos x="625" y="11"/>
                  </a:cxn>
                  <a:cxn ang="0">
                    <a:pos x="648" y="8"/>
                  </a:cxn>
                  <a:cxn ang="0">
                    <a:pos x="672" y="7"/>
                  </a:cxn>
                  <a:cxn ang="0">
                    <a:pos x="695" y="5"/>
                  </a:cxn>
                  <a:cxn ang="0">
                    <a:pos x="719" y="4"/>
                  </a:cxn>
                  <a:cxn ang="0">
                    <a:pos x="742" y="3"/>
                  </a:cxn>
                  <a:cxn ang="0">
                    <a:pos x="766" y="1"/>
                  </a:cxn>
                  <a:cxn ang="0">
                    <a:pos x="789" y="0"/>
                  </a:cxn>
                  <a:cxn ang="0">
                    <a:pos x="778" y="254"/>
                  </a:cxn>
                  <a:cxn ang="0">
                    <a:pos x="769" y="505"/>
                  </a:cxn>
                  <a:cxn ang="0">
                    <a:pos x="766" y="756"/>
                  </a:cxn>
                  <a:cxn ang="0">
                    <a:pos x="772" y="1009"/>
                  </a:cxn>
                  <a:cxn ang="0">
                    <a:pos x="739" y="1017"/>
                  </a:cxn>
                  <a:cxn ang="0">
                    <a:pos x="701" y="1024"/>
                  </a:cxn>
                  <a:cxn ang="0">
                    <a:pos x="658" y="1031"/>
                  </a:cxn>
                  <a:cxn ang="0">
                    <a:pos x="612" y="1036"/>
                  </a:cxn>
                  <a:cxn ang="0">
                    <a:pos x="564" y="1040"/>
                  </a:cxn>
                  <a:cxn ang="0">
                    <a:pos x="514" y="1043"/>
                  </a:cxn>
                  <a:cxn ang="0">
                    <a:pos x="461" y="1044"/>
                  </a:cxn>
                  <a:cxn ang="0">
                    <a:pos x="409" y="1045"/>
                  </a:cxn>
                  <a:cxn ang="0">
                    <a:pos x="355" y="1044"/>
                  </a:cxn>
                  <a:cxn ang="0">
                    <a:pos x="303" y="1041"/>
                  </a:cxn>
                  <a:cxn ang="0">
                    <a:pos x="252" y="1038"/>
                  </a:cxn>
                  <a:cxn ang="0">
                    <a:pos x="202" y="1033"/>
                  </a:cxn>
                  <a:cxn ang="0">
                    <a:pos x="155" y="1026"/>
                  </a:cxn>
                  <a:cxn ang="0">
                    <a:pos x="111" y="1020"/>
                  </a:cxn>
                  <a:cxn ang="0">
                    <a:pos x="71" y="1009"/>
                  </a:cxn>
                  <a:cxn ang="0">
                    <a:pos x="35" y="999"/>
                  </a:cxn>
                  <a:cxn ang="0">
                    <a:pos x="19" y="888"/>
                  </a:cxn>
                  <a:cxn ang="0">
                    <a:pos x="8" y="780"/>
                  </a:cxn>
                  <a:cxn ang="0">
                    <a:pos x="2" y="672"/>
                  </a:cxn>
                  <a:cxn ang="0">
                    <a:pos x="0" y="565"/>
                  </a:cxn>
                  <a:cxn ang="0">
                    <a:pos x="4" y="456"/>
                  </a:cxn>
                  <a:cxn ang="0">
                    <a:pos x="12" y="346"/>
                  </a:cxn>
                  <a:cxn ang="0">
                    <a:pos x="25" y="233"/>
                  </a:cxn>
                  <a:cxn ang="0">
                    <a:pos x="41" y="117"/>
                  </a:cxn>
                </a:cxnLst>
                <a:rect l="0" t="0" r="r" b="b"/>
                <a:pathLst>
                  <a:path w="789" h="1045">
                    <a:moveTo>
                      <a:pt x="41" y="117"/>
                    </a:moveTo>
                    <a:lnTo>
                      <a:pt x="64" y="111"/>
                    </a:lnTo>
                    <a:lnTo>
                      <a:pt x="87" y="105"/>
                    </a:lnTo>
                    <a:lnTo>
                      <a:pt x="110" y="99"/>
                    </a:lnTo>
                    <a:lnTo>
                      <a:pt x="133" y="94"/>
                    </a:lnTo>
                    <a:lnTo>
                      <a:pt x="156" y="88"/>
                    </a:lnTo>
                    <a:lnTo>
                      <a:pt x="179" y="82"/>
                    </a:lnTo>
                    <a:lnTo>
                      <a:pt x="202" y="77"/>
                    </a:lnTo>
                    <a:lnTo>
                      <a:pt x="225" y="72"/>
                    </a:lnTo>
                    <a:lnTo>
                      <a:pt x="248" y="67"/>
                    </a:lnTo>
                    <a:lnTo>
                      <a:pt x="271" y="62"/>
                    </a:lnTo>
                    <a:lnTo>
                      <a:pt x="295" y="58"/>
                    </a:lnTo>
                    <a:lnTo>
                      <a:pt x="318" y="53"/>
                    </a:lnTo>
                    <a:lnTo>
                      <a:pt x="341" y="49"/>
                    </a:lnTo>
                    <a:lnTo>
                      <a:pt x="366" y="45"/>
                    </a:lnTo>
                    <a:lnTo>
                      <a:pt x="389" y="41"/>
                    </a:lnTo>
                    <a:lnTo>
                      <a:pt x="412" y="37"/>
                    </a:lnTo>
                    <a:lnTo>
                      <a:pt x="436" y="34"/>
                    </a:lnTo>
                    <a:lnTo>
                      <a:pt x="459" y="30"/>
                    </a:lnTo>
                    <a:lnTo>
                      <a:pt x="483" y="27"/>
                    </a:lnTo>
                    <a:lnTo>
                      <a:pt x="506" y="23"/>
                    </a:lnTo>
                    <a:lnTo>
                      <a:pt x="530" y="21"/>
                    </a:lnTo>
                    <a:lnTo>
                      <a:pt x="553" y="18"/>
                    </a:lnTo>
                    <a:lnTo>
                      <a:pt x="577" y="15"/>
                    </a:lnTo>
                    <a:lnTo>
                      <a:pt x="601" y="13"/>
                    </a:lnTo>
                    <a:lnTo>
                      <a:pt x="625" y="11"/>
                    </a:lnTo>
                    <a:lnTo>
                      <a:pt x="648" y="8"/>
                    </a:lnTo>
                    <a:lnTo>
                      <a:pt x="672" y="7"/>
                    </a:lnTo>
                    <a:lnTo>
                      <a:pt x="695" y="5"/>
                    </a:lnTo>
                    <a:lnTo>
                      <a:pt x="719" y="4"/>
                    </a:lnTo>
                    <a:lnTo>
                      <a:pt x="742" y="3"/>
                    </a:lnTo>
                    <a:lnTo>
                      <a:pt x="766" y="1"/>
                    </a:lnTo>
                    <a:lnTo>
                      <a:pt x="789" y="0"/>
                    </a:lnTo>
                    <a:lnTo>
                      <a:pt x="778" y="254"/>
                    </a:lnTo>
                    <a:lnTo>
                      <a:pt x="769" y="505"/>
                    </a:lnTo>
                    <a:lnTo>
                      <a:pt x="766" y="756"/>
                    </a:lnTo>
                    <a:lnTo>
                      <a:pt x="772" y="1009"/>
                    </a:lnTo>
                    <a:lnTo>
                      <a:pt x="739" y="1017"/>
                    </a:lnTo>
                    <a:lnTo>
                      <a:pt x="701" y="1024"/>
                    </a:lnTo>
                    <a:lnTo>
                      <a:pt x="658" y="1031"/>
                    </a:lnTo>
                    <a:lnTo>
                      <a:pt x="612" y="1036"/>
                    </a:lnTo>
                    <a:lnTo>
                      <a:pt x="564" y="1040"/>
                    </a:lnTo>
                    <a:lnTo>
                      <a:pt x="514" y="1043"/>
                    </a:lnTo>
                    <a:lnTo>
                      <a:pt x="461" y="1044"/>
                    </a:lnTo>
                    <a:lnTo>
                      <a:pt x="409" y="1045"/>
                    </a:lnTo>
                    <a:lnTo>
                      <a:pt x="355" y="1044"/>
                    </a:lnTo>
                    <a:lnTo>
                      <a:pt x="303" y="1041"/>
                    </a:lnTo>
                    <a:lnTo>
                      <a:pt x="252" y="1038"/>
                    </a:lnTo>
                    <a:lnTo>
                      <a:pt x="202" y="1033"/>
                    </a:lnTo>
                    <a:lnTo>
                      <a:pt x="155" y="1026"/>
                    </a:lnTo>
                    <a:lnTo>
                      <a:pt x="111" y="1020"/>
                    </a:lnTo>
                    <a:lnTo>
                      <a:pt x="71" y="1009"/>
                    </a:lnTo>
                    <a:lnTo>
                      <a:pt x="35" y="999"/>
                    </a:lnTo>
                    <a:lnTo>
                      <a:pt x="19" y="888"/>
                    </a:lnTo>
                    <a:lnTo>
                      <a:pt x="8" y="780"/>
                    </a:lnTo>
                    <a:lnTo>
                      <a:pt x="2" y="672"/>
                    </a:lnTo>
                    <a:lnTo>
                      <a:pt x="0" y="565"/>
                    </a:lnTo>
                    <a:lnTo>
                      <a:pt x="4" y="456"/>
                    </a:lnTo>
                    <a:lnTo>
                      <a:pt x="12" y="346"/>
                    </a:lnTo>
                    <a:lnTo>
                      <a:pt x="25" y="233"/>
                    </a:lnTo>
                    <a:lnTo>
                      <a:pt x="41" y="117"/>
                    </a:lnTo>
                    <a:close/>
                  </a:path>
                </a:pathLst>
              </a:custGeom>
              <a:solidFill>
                <a:srgbClr val="AF93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718" name="Freeform 630"/>
              <p:cNvSpPr>
                <a:spLocks/>
              </p:cNvSpPr>
              <p:nvPr/>
            </p:nvSpPr>
            <p:spPr bwMode="auto">
              <a:xfrm>
                <a:off x="4665" y="3341"/>
                <a:ext cx="384" cy="502"/>
              </a:xfrm>
              <a:custGeom>
                <a:avLst/>
                <a:gdLst/>
                <a:ahLst/>
                <a:cxnLst>
                  <a:cxn ang="0">
                    <a:pos x="38" y="115"/>
                  </a:cxn>
                  <a:cxn ang="0">
                    <a:pos x="82" y="103"/>
                  </a:cxn>
                  <a:cxn ang="0">
                    <a:pos x="127" y="92"/>
                  </a:cxn>
                  <a:cxn ang="0">
                    <a:pos x="171" y="81"/>
                  </a:cxn>
                  <a:cxn ang="0">
                    <a:pos x="216" y="71"/>
                  </a:cxn>
                  <a:cxn ang="0">
                    <a:pos x="261" y="61"/>
                  </a:cxn>
                  <a:cxn ang="0">
                    <a:pos x="307" y="53"/>
                  </a:cxn>
                  <a:cxn ang="0">
                    <a:pos x="353" y="43"/>
                  </a:cxn>
                  <a:cxn ang="0">
                    <a:pos x="400" y="36"/>
                  </a:cxn>
                  <a:cxn ang="0">
                    <a:pos x="446" y="28"/>
                  </a:cxn>
                  <a:cxn ang="0">
                    <a:pos x="492" y="23"/>
                  </a:cxn>
                  <a:cxn ang="0">
                    <a:pos x="538" y="17"/>
                  </a:cxn>
                  <a:cxn ang="0">
                    <a:pos x="584" y="12"/>
                  </a:cxn>
                  <a:cxn ang="0">
                    <a:pos x="631" y="8"/>
                  </a:cxn>
                  <a:cxn ang="0">
                    <a:pos x="677" y="4"/>
                  </a:cxn>
                  <a:cxn ang="0">
                    <a:pos x="722" y="2"/>
                  </a:cxn>
                  <a:cxn ang="0">
                    <a:pos x="768" y="0"/>
                  </a:cxn>
                  <a:cxn ang="0">
                    <a:pos x="755" y="244"/>
                  </a:cxn>
                  <a:cxn ang="0">
                    <a:pos x="746" y="483"/>
                  </a:cxn>
                  <a:cxn ang="0">
                    <a:pos x="743" y="723"/>
                  </a:cxn>
                  <a:cxn ang="0">
                    <a:pos x="747" y="967"/>
                  </a:cxn>
                  <a:cxn ang="0">
                    <a:pos x="715" y="975"/>
                  </a:cxn>
                  <a:cxn ang="0">
                    <a:pos x="678" y="982"/>
                  </a:cxn>
                  <a:cxn ang="0">
                    <a:pos x="637" y="988"/>
                  </a:cxn>
                  <a:cxn ang="0">
                    <a:pos x="593" y="994"/>
                  </a:cxn>
                  <a:cxn ang="0">
                    <a:pos x="546" y="998"/>
                  </a:cxn>
                  <a:cxn ang="0">
                    <a:pos x="496" y="1000"/>
                  </a:cxn>
                  <a:cxn ang="0">
                    <a:pos x="447" y="1003"/>
                  </a:cxn>
                  <a:cxn ang="0">
                    <a:pos x="395" y="1004"/>
                  </a:cxn>
                  <a:cxn ang="0">
                    <a:pos x="343" y="1004"/>
                  </a:cxn>
                  <a:cxn ang="0">
                    <a:pos x="292" y="1003"/>
                  </a:cxn>
                  <a:cxn ang="0">
                    <a:pos x="243" y="999"/>
                  </a:cxn>
                  <a:cxn ang="0">
                    <a:pos x="195" y="996"/>
                  </a:cxn>
                  <a:cxn ang="0">
                    <a:pos x="148" y="990"/>
                  </a:cxn>
                  <a:cxn ang="0">
                    <a:pos x="106" y="983"/>
                  </a:cxn>
                  <a:cxn ang="0">
                    <a:pos x="67" y="974"/>
                  </a:cxn>
                  <a:cxn ang="0">
                    <a:pos x="32" y="964"/>
                  </a:cxn>
                  <a:cxn ang="0">
                    <a:pos x="17" y="856"/>
                  </a:cxn>
                  <a:cxn ang="0">
                    <a:pos x="7" y="752"/>
                  </a:cxn>
                  <a:cxn ang="0">
                    <a:pos x="1" y="649"/>
                  </a:cxn>
                  <a:cxn ang="0">
                    <a:pos x="0" y="546"/>
                  </a:cxn>
                  <a:cxn ang="0">
                    <a:pos x="3" y="441"/>
                  </a:cxn>
                  <a:cxn ang="0">
                    <a:pos x="10" y="335"/>
                  </a:cxn>
                  <a:cxn ang="0">
                    <a:pos x="22" y="226"/>
                  </a:cxn>
                  <a:cxn ang="0">
                    <a:pos x="38" y="115"/>
                  </a:cxn>
                </a:cxnLst>
                <a:rect l="0" t="0" r="r" b="b"/>
                <a:pathLst>
                  <a:path w="768" h="1004">
                    <a:moveTo>
                      <a:pt x="38" y="115"/>
                    </a:moveTo>
                    <a:lnTo>
                      <a:pt x="82" y="103"/>
                    </a:lnTo>
                    <a:lnTo>
                      <a:pt x="127" y="92"/>
                    </a:lnTo>
                    <a:lnTo>
                      <a:pt x="171" y="81"/>
                    </a:lnTo>
                    <a:lnTo>
                      <a:pt x="216" y="71"/>
                    </a:lnTo>
                    <a:lnTo>
                      <a:pt x="261" y="61"/>
                    </a:lnTo>
                    <a:lnTo>
                      <a:pt x="307" y="53"/>
                    </a:lnTo>
                    <a:lnTo>
                      <a:pt x="353" y="43"/>
                    </a:lnTo>
                    <a:lnTo>
                      <a:pt x="400" y="36"/>
                    </a:lnTo>
                    <a:lnTo>
                      <a:pt x="446" y="28"/>
                    </a:lnTo>
                    <a:lnTo>
                      <a:pt x="492" y="23"/>
                    </a:lnTo>
                    <a:lnTo>
                      <a:pt x="538" y="17"/>
                    </a:lnTo>
                    <a:lnTo>
                      <a:pt x="584" y="12"/>
                    </a:lnTo>
                    <a:lnTo>
                      <a:pt x="631" y="8"/>
                    </a:lnTo>
                    <a:lnTo>
                      <a:pt x="677" y="4"/>
                    </a:lnTo>
                    <a:lnTo>
                      <a:pt x="722" y="2"/>
                    </a:lnTo>
                    <a:lnTo>
                      <a:pt x="768" y="0"/>
                    </a:lnTo>
                    <a:lnTo>
                      <a:pt x="755" y="244"/>
                    </a:lnTo>
                    <a:lnTo>
                      <a:pt x="746" y="483"/>
                    </a:lnTo>
                    <a:lnTo>
                      <a:pt x="743" y="723"/>
                    </a:lnTo>
                    <a:lnTo>
                      <a:pt x="747" y="967"/>
                    </a:lnTo>
                    <a:lnTo>
                      <a:pt x="715" y="975"/>
                    </a:lnTo>
                    <a:lnTo>
                      <a:pt x="678" y="982"/>
                    </a:lnTo>
                    <a:lnTo>
                      <a:pt x="637" y="988"/>
                    </a:lnTo>
                    <a:lnTo>
                      <a:pt x="593" y="994"/>
                    </a:lnTo>
                    <a:lnTo>
                      <a:pt x="546" y="998"/>
                    </a:lnTo>
                    <a:lnTo>
                      <a:pt x="496" y="1000"/>
                    </a:lnTo>
                    <a:lnTo>
                      <a:pt x="447" y="1003"/>
                    </a:lnTo>
                    <a:lnTo>
                      <a:pt x="395" y="1004"/>
                    </a:lnTo>
                    <a:lnTo>
                      <a:pt x="343" y="1004"/>
                    </a:lnTo>
                    <a:lnTo>
                      <a:pt x="292" y="1003"/>
                    </a:lnTo>
                    <a:lnTo>
                      <a:pt x="243" y="999"/>
                    </a:lnTo>
                    <a:lnTo>
                      <a:pt x="195" y="996"/>
                    </a:lnTo>
                    <a:lnTo>
                      <a:pt x="148" y="990"/>
                    </a:lnTo>
                    <a:lnTo>
                      <a:pt x="106" y="983"/>
                    </a:lnTo>
                    <a:lnTo>
                      <a:pt x="67" y="974"/>
                    </a:lnTo>
                    <a:lnTo>
                      <a:pt x="32" y="964"/>
                    </a:lnTo>
                    <a:lnTo>
                      <a:pt x="17" y="856"/>
                    </a:lnTo>
                    <a:lnTo>
                      <a:pt x="7" y="752"/>
                    </a:lnTo>
                    <a:lnTo>
                      <a:pt x="1" y="649"/>
                    </a:lnTo>
                    <a:lnTo>
                      <a:pt x="0" y="546"/>
                    </a:lnTo>
                    <a:lnTo>
                      <a:pt x="3" y="441"/>
                    </a:lnTo>
                    <a:lnTo>
                      <a:pt x="10" y="335"/>
                    </a:lnTo>
                    <a:lnTo>
                      <a:pt x="22" y="226"/>
                    </a:lnTo>
                    <a:lnTo>
                      <a:pt x="38" y="115"/>
                    </a:lnTo>
                    <a:close/>
                  </a:path>
                </a:pathLst>
              </a:custGeom>
              <a:solidFill>
                <a:srgbClr val="B296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719" name="Freeform 631"/>
              <p:cNvSpPr>
                <a:spLocks/>
              </p:cNvSpPr>
              <p:nvPr/>
            </p:nvSpPr>
            <p:spPr bwMode="auto">
              <a:xfrm>
                <a:off x="4666" y="3342"/>
                <a:ext cx="373" cy="483"/>
              </a:xfrm>
              <a:custGeom>
                <a:avLst/>
                <a:gdLst/>
                <a:ahLst/>
                <a:cxnLst>
                  <a:cxn ang="0">
                    <a:pos x="37" y="114"/>
                  </a:cxn>
                  <a:cxn ang="0">
                    <a:pos x="80" y="102"/>
                  </a:cxn>
                  <a:cxn ang="0">
                    <a:pos x="122" y="91"/>
                  </a:cxn>
                  <a:cxn ang="0">
                    <a:pos x="166" y="81"/>
                  </a:cxn>
                  <a:cxn ang="0">
                    <a:pos x="210" y="70"/>
                  </a:cxn>
                  <a:cxn ang="0">
                    <a:pos x="255" y="61"/>
                  </a:cxn>
                  <a:cxn ang="0">
                    <a:pos x="300" y="52"/>
                  </a:cxn>
                  <a:cxn ang="0">
                    <a:pos x="345" y="44"/>
                  </a:cxn>
                  <a:cxn ang="0">
                    <a:pos x="389" y="36"/>
                  </a:cxn>
                  <a:cxn ang="0">
                    <a:pos x="434" y="29"/>
                  </a:cxn>
                  <a:cxn ang="0">
                    <a:pos x="479" y="23"/>
                  </a:cxn>
                  <a:cxn ang="0">
                    <a:pos x="524" y="17"/>
                  </a:cxn>
                  <a:cxn ang="0">
                    <a:pos x="569" y="13"/>
                  </a:cxn>
                  <a:cxn ang="0">
                    <a:pos x="614" y="8"/>
                  </a:cxn>
                  <a:cxn ang="0">
                    <a:pos x="659" y="5"/>
                  </a:cxn>
                  <a:cxn ang="0">
                    <a:pos x="703" y="2"/>
                  </a:cxn>
                  <a:cxn ang="0">
                    <a:pos x="747" y="0"/>
                  </a:cxn>
                  <a:cxn ang="0">
                    <a:pos x="735" y="234"/>
                  </a:cxn>
                  <a:cxn ang="0">
                    <a:pos x="726" y="462"/>
                  </a:cxn>
                  <a:cxn ang="0">
                    <a:pos x="722" y="691"/>
                  </a:cxn>
                  <a:cxn ang="0">
                    <a:pos x="727" y="925"/>
                  </a:cxn>
                  <a:cxn ang="0">
                    <a:pos x="696" y="933"/>
                  </a:cxn>
                  <a:cxn ang="0">
                    <a:pos x="659" y="940"/>
                  </a:cxn>
                  <a:cxn ang="0">
                    <a:pos x="620" y="945"/>
                  </a:cxn>
                  <a:cxn ang="0">
                    <a:pos x="576" y="951"/>
                  </a:cxn>
                  <a:cxn ang="0">
                    <a:pos x="530" y="956"/>
                  </a:cxn>
                  <a:cxn ang="0">
                    <a:pos x="483" y="960"/>
                  </a:cxn>
                  <a:cxn ang="0">
                    <a:pos x="433" y="963"/>
                  </a:cxn>
                  <a:cxn ang="0">
                    <a:pos x="384" y="965"/>
                  </a:cxn>
                  <a:cxn ang="0">
                    <a:pos x="334" y="965"/>
                  </a:cxn>
                  <a:cxn ang="0">
                    <a:pos x="285" y="964"/>
                  </a:cxn>
                  <a:cxn ang="0">
                    <a:pos x="236" y="963"/>
                  </a:cxn>
                  <a:cxn ang="0">
                    <a:pos x="189" y="959"/>
                  </a:cxn>
                  <a:cxn ang="0">
                    <a:pos x="144" y="954"/>
                  </a:cxn>
                  <a:cxn ang="0">
                    <a:pos x="103" y="948"/>
                  </a:cxn>
                  <a:cxn ang="0">
                    <a:pos x="65" y="940"/>
                  </a:cxn>
                  <a:cxn ang="0">
                    <a:pos x="31" y="929"/>
                  </a:cxn>
                  <a:cxn ang="0">
                    <a:pos x="16" y="827"/>
                  </a:cxn>
                  <a:cxn ang="0">
                    <a:pos x="7" y="727"/>
                  </a:cxn>
                  <a:cxn ang="0">
                    <a:pos x="1" y="626"/>
                  </a:cxn>
                  <a:cxn ang="0">
                    <a:pos x="0" y="527"/>
                  </a:cxn>
                  <a:cxn ang="0">
                    <a:pos x="4" y="427"/>
                  </a:cxn>
                  <a:cxn ang="0">
                    <a:pos x="11" y="326"/>
                  </a:cxn>
                  <a:cxn ang="0">
                    <a:pos x="22" y="222"/>
                  </a:cxn>
                  <a:cxn ang="0">
                    <a:pos x="37" y="114"/>
                  </a:cxn>
                </a:cxnLst>
                <a:rect l="0" t="0" r="r" b="b"/>
                <a:pathLst>
                  <a:path w="747" h="965">
                    <a:moveTo>
                      <a:pt x="37" y="114"/>
                    </a:moveTo>
                    <a:lnTo>
                      <a:pt x="80" y="102"/>
                    </a:lnTo>
                    <a:lnTo>
                      <a:pt x="122" y="91"/>
                    </a:lnTo>
                    <a:lnTo>
                      <a:pt x="166" y="81"/>
                    </a:lnTo>
                    <a:lnTo>
                      <a:pt x="210" y="70"/>
                    </a:lnTo>
                    <a:lnTo>
                      <a:pt x="255" y="61"/>
                    </a:lnTo>
                    <a:lnTo>
                      <a:pt x="300" y="52"/>
                    </a:lnTo>
                    <a:lnTo>
                      <a:pt x="345" y="44"/>
                    </a:lnTo>
                    <a:lnTo>
                      <a:pt x="389" y="36"/>
                    </a:lnTo>
                    <a:lnTo>
                      <a:pt x="434" y="29"/>
                    </a:lnTo>
                    <a:lnTo>
                      <a:pt x="479" y="23"/>
                    </a:lnTo>
                    <a:lnTo>
                      <a:pt x="524" y="17"/>
                    </a:lnTo>
                    <a:lnTo>
                      <a:pt x="569" y="13"/>
                    </a:lnTo>
                    <a:lnTo>
                      <a:pt x="614" y="8"/>
                    </a:lnTo>
                    <a:lnTo>
                      <a:pt x="659" y="5"/>
                    </a:lnTo>
                    <a:lnTo>
                      <a:pt x="703" y="2"/>
                    </a:lnTo>
                    <a:lnTo>
                      <a:pt x="747" y="0"/>
                    </a:lnTo>
                    <a:lnTo>
                      <a:pt x="735" y="234"/>
                    </a:lnTo>
                    <a:lnTo>
                      <a:pt x="726" y="462"/>
                    </a:lnTo>
                    <a:lnTo>
                      <a:pt x="722" y="691"/>
                    </a:lnTo>
                    <a:lnTo>
                      <a:pt x="727" y="925"/>
                    </a:lnTo>
                    <a:lnTo>
                      <a:pt x="696" y="933"/>
                    </a:lnTo>
                    <a:lnTo>
                      <a:pt x="659" y="940"/>
                    </a:lnTo>
                    <a:lnTo>
                      <a:pt x="620" y="945"/>
                    </a:lnTo>
                    <a:lnTo>
                      <a:pt x="576" y="951"/>
                    </a:lnTo>
                    <a:lnTo>
                      <a:pt x="530" y="956"/>
                    </a:lnTo>
                    <a:lnTo>
                      <a:pt x="483" y="960"/>
                    </a:lnTo>
                    <a:lnTo>
                      <a:pt x="433" y="963"/>
                    </a:lnTo>
                    <a:lnTo>
                      <a:pt x="384" y="965"/>
                    </a:lnTo>
                    <a:lnTo>
                      <a:pt x="334" y="965"/>
                    </a:lnTo>
                    <a:lnTo>
                      <a:pt x="285" y="964"/>
                    </a:lnTo>
                    <a:lnTo>
                      <a:pt x="236" y="963"/>
                    </a:lnTo>
                    <a:lnTo>
                      <a:pt x="189" y="959"/>
                    </a:lnTo>
                    <a:lnTo>
                      <a:pt x="144" y="954"/>
                    </a:lnTo>
                    <a:lnTo>
                      <a:pt x="103" y="948"/>
                    </a:lnTo>
                    <a:lnTo>
                      <a:pt x="65" y="940"/>
                    </a:lnTo>
                    <a:lnTo>
                      <a:pt x="31" y="929"/>
                    </a:lnTo>
                    <a:lnTo>
                      <a:pt x="16" y="827"/>
                    </a:lnTo>
                    <a:lnTo>
                      <a:pt x="7" y="727"/>
                    </a:lnTo>
                    <a:lnTo>
                      <a:pt x="1" y="626"/>
                    </a:lnTo>
                    <a:lnTo>
                      <a:pt x="0" y="527"/>
                    </a:lnTo>
                    <a:lnTo>
                      <a:pt x="4" y="427"/>
                    </a:lnTo>
                    <a:lnTo>
                      <a:pt x="11" y="326"/>
                    </a:lnTo>
                    <a:lnTo>
                      <a:pt x="22" y="222"/>
                    </a:lnTo>
                    <a:lnTo>
                      <a:pt x="37" y="114"/>
                    </a:lnTo>
                    <a:close/>
                  </a:path>
                </a:pathLst>
              </a:custGeom>
              <a:solidFill>
                <a:srgbClr val="B79B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720" name="Freeform 632"/>
              <p:cNvSpPr>
                <a:spLocks/>
              </p:cNvSpPr>
              <p:nvPr/>
            </p:nvSpPr>
            <p:spPr bwMode="auto">
              <a:xfrm>
                <a:off x="4667" y="3344"/>
                <a:ext cx="363" cy="463"/>
              </a:xfrm>
              <a:custGeom>
                <a:avLst/>
                <a:gdLst/>
                <a:ahLst/>
                <a:cxnLst>
                  <a:cxn ang="0">
                    <a:pos x="36" y="113"/>
                  </a:cxn>
                  <a:cxn ang="0">
                    <a:pos x="76" y="102"/>
                  </a:cxn>
                  <a:cxn ang="0">
                    <a:pos x="118" y="91"/>
                  </a:cxn>
                  <a:cxn ang="0">
                    <a:pos x="161" y="81"/>
                  </a:cxn>
                  <a:cxn ang="0">
                    <a:pos x="203" y="70"/>
                  </a:cxn>
                  <a:cxn ang="0">
                    <a:pos x="246" y="61"/>
                  </a:cxn>
                  <a:cxn ang="0">
                    <a:pos x="290" y="53"/>
                  </a:cxn>
                  <a:cxn ang="0">
                    <a:pos x="335" y="44"/>
                  </a:cxn>
                  <a:cxn ang="0">
                    <a:pos x="378" y="37"/>
                  </a:cxn>
                  <a:cxn ang="0">
                    <a:pos x="422" y="30"/>
                  </a:cxn>
                  <a:cxn ang="0">
                    <a:pos x="467" y="23"/>
                  </a:cxn>
                  <a:cxn ang="0">
                    <a:pos x="511" y="17"/>
                  </a:cxn>
                  <a:cxn ang="0">
                    <a:pos x="555" y="13"/>
                  </a:cxn>
                  <a:cxn ang="0">
                    <a:pos x="598" y="8"/>
                  </a:cxn>
                  <a:cxn ang="0">
                    <a:pos x="641" y="5"/>
                  </a:cxn>
                  <a:cxn ang="0">
                    <a:pos x="685" y="3"/>
                  </a:cxn>
                  <a:cxn ang="0">
                    <a:pos x="726" y="0"/>
                  </a:cxn>
                  <a:cxn ang="0">
                    <a:pos x="715" y="224"/>
                  </a:cxn>
                  <a:cxn ang="0">
                    <a:pos x="705" y="441"/>
                  </a:cxn>
                  <a:cxn ang="0">
                    <a:pos x="701" y="660"/>
                  </a:cxn>
                  <a:cxn ang="0">
                    <a:pos x="705" y="882"/>
                  </a:cxn>
                  <a:cxn ang="0">
                    <a:pos x="674" y="890"/>
                  </a:cxn>
                  <a:cxn ang="0">
                    <a:pos x="640" y="897"/>
                  </a:cxn>
                  <a:cxn ang="0">
                    <a:pos x="601" y="903"/>
                  </a:cxn>
                  <a:cxn ang="0">
                    <a:pos x="559" y="910"/>
                  </a:cxn>
                  <a:cxn ang="0">
                    <a:pos x="514" y="915"/>
                  </a:cxn>
                  <a:cxn ang="0">
                    <a:pos x="468" y="919"/>
                  </a:cxn>
                  <a:cxn ang="0">
                    <a:pos x="421" y="923"/>
                  </a:cxn>
                  <a:cxn ang="0">
                    <a:pos x="373" y="925"/>
                  </a:cxn>
                  <a:cxn ang="0">
                    <a:pos x="324" y="926"/>
                  </a:cxn>
                  <a:cxn ang="0">
                    <a:pos x="276" y="926"/>
                  </a:cxn>
                  <a:cxn ang="0">
                    <a:pos x="229" y="925"/>
                  </a:cxn>
                  <a:cxn ang="0">
                    <a:pos x="184" y="922"/>
                  </a:cxn>
                  <a:cxn ang="0">
                    <a:pos x="140" y="917"/>
                  </a:cxn>
                  <a:cxn ang="0">
                    <a:pos x="100" y="911"/>
                  </a:cxn>
                  <a:cxn ang="0">
                    <a:pos x="63" y="903"/>
                  </a:cxn>
                  <a:cxn ang="0">
                    <a:pos x="30" y="894"/>
                  </a:cxn>
                  <a:cxn ang="0">
                    <a:pos x="17" y="796"/>
                  </a:cxn>
                  <a:cxn ang="0">
                    <a:pos x="6" y="700"/>
                  </a:cxn>
                  <a:cxn ang="0">
                    <a:pos x="2" y="605"/>
                  </a:cxn>
                  <a:cxn ang="0">
                    <a:pos x="0" y="509"/>
                  </a:cxn>
                  <a:cxn ang="0">
                    <a:pos x="4" y="414"/>
                  </a:cxn>
                  <a:cxn ang="0">
                    <a:pos x="11" y="316"/>
                  </a:cxn>
                  <a:cxn ang="0">
                    <a:pos x="21" y="217"/>
                  </a:cxn>
                  <a:cxn ang="0">
                    <a:pos x="36" y="113"/>
                  </a:cxn>
                </a:cxnLst>
                <a:rect l="0" t="0" r="r" b="b"/>
                <a:pathLst>
                  <a:path w="726" h="926">
                    <a:moveTo>
                      <a:pt x="36" y="113"/>
                    </a:moveTo>
                    <a:lnTo>
                      <a:pt x="76" y="102"/>
                    </a:lnTo>
                    <a:lnTo>
                      <a:pt x="118" y="91"/>
                    </a:lnTo>
                    <a:lnTo>
                      <a:pt x="161" y="81"/>
                    </a:lnTo>
                    <a:lnTo>
                      <a:pt x="203" y="70"/>
                    </a:lnTo>
                    <a:lnTo>
                      <a:pt x="246" y="61"/>
                    </a:lnTo>
                    <a:lnTo>
                      <a:pt x="290" y="53"/>
                    </a:lnTo>
                    <a:lnTo>
                      <a:pt x="335" y="44"/>
                    </a:lnTo>
                    <a:lnTo>
                      <a:pt x="378" y="37"/>
                    </a:lnTo>
                    <a:lnTo>
                      <a:pt x="422" y="30"/>
                    </a:lnTo>
                    <a:lnTo>
                      <a:pt x="467" y="23"/>
                    </a:lnTo>
                    <a:lnTo>
                      <a:pt x="511" y="17"/>
                    </a:lnTo>
                    <a:lnTo>
                      <a:pt x="555" y="13"/>
                    </a:lnTo>
                    <a:lnTo>
                      <a:pt x="598" y="8"/>
                    </a:lnTo>
                    <a:lnTo>
                      <a:pt x="641" y="5"/>
                    </a:lnTo>
                    <a:lnTo>
                      <a:pt x="685" y="3"/>
                    </a:lnTo>
                    <a:lnTo>
                      <a:pt x="726" y="0"/>
                    </a:lnTo>
                    <a:lnTo>
                      <a:pt x="715" y="224"/>
                    </a:lnTo>
                    <a:lnTo>
                      <a:pt x="705" y="441"/>
                    </a:lnTo>
                    <a:lnTo>
                      <a:pt x="701" y="660"/>
                    </a:lnTo>
                    <a:lnTo>
                      <a:pt x="705" y="882"/>
                    </a:lnTo>
                    <a:lnTo>
                      <a:pt x="674" y="890"/>
                    </a:lnTo>
                    <a:lnTo>
                      <a:pt x="640" y="897"/>
                    </a:lnTo>
                    <a:lnTo>
                      <a:pt x="601" y="903"/>
                    </a:lnTo>
                    <a:lnTo>
                      <a:pt x="559" y="910"/>
                    </a:lnTo>
                    <a:lnTo>
                      <a:pt x="514" y="915"/>
                    </a:lnTo>
                    <a:lnTo>
                      <a:pt x="468" y="919"/>
                    </a:lnTo>
                    <a:lnTo>
                      <a:pt x="421" y="923"/>
                    </a:lnTo>
                    <a:lnTo>
                      <a:pt x="373" y="925"/>
                    </a:lnTo>
                    <a:lnTo>
                      <a:pt x="324" y="926"/>
                    </a:lnTo>
                    <a:lnTo>
                      <a:pt x="276" y="926"/>
                    </a:lnTo>
                    <a:lnTo>
                      <a:pt x="229" y="925"/>
                    </a:lnTo>
                    <a:lnTo>
                      <a:pt x="184" y="922"/>
                    </a:lnTo>
                    <a:lnTo>
                      <a:pt x="140" y="917"/>
                    </a:lnTo>
                    <a:lnTo>
                      <a:pt x="100" y="911"/>
                    </a:lnTo>
                    <a:lnTo>
                      <a:pt x="63" y="903"/>
                    </a:lnTo>
                    <a:lnTo>
                      <a:pt x="30" y="894"/>
                    </a:lnTo>
                    <a:lnTo>
                      <a:pt x="17" y="796"/>
                    </a:lnTo>
                    <a:lnTo>
                      <a:pt x="6" y="700"/>
                    </a:lnTo>
                    <a:lnTo>
                      <a:pt x="2" y="605"/>
                    </a:lnTo>
                    <a:lnTo>
                      <a:pt x="0" y="509"/>
                    </a:lnTo>
                    <a:lnTo>
                      <a:pt x="4" y="414"/>
                    </a:lnTo>
                    <a:lnTo>
                      <a:pt x="11" y="316"/>
                    </a:lnTo>
                    <a:lnTo>
                      <a:pt x="21" y="217"/>
                    </a:lnTo>
                    <a:lnTo>
                      <a:pt x="36" y="113"/>
                    </a:lnTo>
                    <a:close/>
                  </a:path>
                </a:pathLst>
              </a:custGeom>
              <a:solidFill>
                <a:srgbClr val="BCA0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721" name="Freeform 633"/>
              <p:cNvSpPr>
                <a:spLocks/>
              </p:cNvSpPr>
              <p:nvPr/>
            </p:nvSpPr>
            <p:spPr bwMode="auto">
              <a:xfrm>
                <a:off x="4668" y="3345"/>
                <a:ext cx="353" cy="444"/>
              </a:xfrm>
              <a:custGeom>
                <a:avLst/>
                <a:gdLst/>
                <a:ahLst/>
                <a:cxnLst>
                  <a:cxn ang="0">
                    <a:pos x="33" y="111"/>
                  </a:cxn>
                  <a:cxn ang="0">
                    <a:pos x="72" y="100"/>
                  </a:cxn>
                  <a:cxn ang="0">
                    <a:pos x="113" y="89"/>
                  </a:cxn>
                  <a:cxn ang="0">
                    <a:pos x="153" y="79"/>
                  </a:cxn>
                  <a:cxn ang="0">
                    <a:pos x="196" y="70"/>
                  </a:cxn>
                  <a:cxn ang="0">
                    <a:pos x="237" y="61"/>
                  </a:cxn>
                  <a:cxn ang="0">
                    <a:pos x="280" y="51"/>
                  </a:cxn>
                  <a:cxn ang="0">
                    <a:pos x="323" y="43"/>
                  </a:cxn>
                  <a:cxn ang="0">
                    <a:pos x="366" y="36"/>
                  </a:cxn>
                  <a:cxn ang="0">
                    <a:pos x="410" y="29"/>
                  </a:cxn>
                  <a:cxn ang="0">
                    <a:pos x="452" y="23"/>
                  </a:cxn>
                  <a:cxn ang="0">
                    <a:pos x="496" y="17"/>
                  </a:cxn>
                  <a:cxn ang="0">
                    <a:pos x="539" y="12"/>
                  </a:cxn>
                  <a:cxn ang="0">
                    <a:pos x="581" y="8"/>
                  </a:cxn>
                  <a:cxn ang="0">
                    <a:pos x="623" y="4"/>
                  </a:cxn>
                  <a:cxn ang="0">
                    <a:pos x="664" y="2"/>
                  </a:cxn>
                  <a:cxn ang="0">
                    <a:pos x="705" y="0"/>
                  </a:cxn>
                  <a:cxn ang="0">
                    <a:pos x="693" y="213"/>
                  </a:cxn>
                  <a:cxn ang="0">
                    <a:pos x="684" y="420"/>
                  </a:cxn>
                  <a:cxn ang="0">
                    <a:pos x="679" y="627"/>
                  </a:cxn>
                  <a:cxn ang="0">
                    <a:pos x="683" y="840"/>
                  </a:cxn>
                  <a:cxn ang="0">
                    <a:pos x="653" y="847"/>
                  </a:cxn>
                  <a:cxn ang="0">
                    <a:pos x="619" y="855"/>
                  </a:cxn>
                  <a:cxn ang="0">
                    <a:pos x="581" y="862"/>
                  </a:cxn>
                  <a:cxn ang="0">
                    <a:pos x="541" y="868"/>
                  </a:cxn>
                  <a:cxn ang="0">
                    <a:pos x="497" y="874"/>
                  </a:cxn>
                  <a:cxn ang="0">
                    <a:pos x="452" y="878"/>
                  </a:cxn>
                  <a:cxn ang="0">
                    <a:pos x="406" y="882"/>
                  </a:cxn>
                  <a:cxn ang="0">
                    <a:pos x="359" y="885"/>
                  </a:cxn>
                  <a:cxn ang="0">
                    <a:pos x="312" y="886"/>
                  </a:cxn>
                  <a:cxn ang="0">
                    <a:pos x="266" y="887"/>
                  </a:cxn>
                  <a:cxn ang="0">
                    <a:pos x="220" y="886"/>
                  </a:cxn>
                  <a:cxn ang="0">
                    <a:pos x="176" y="884"/>
                  </a:cxn>
                  <a:cxn ang="0">
                    <a:pos x="135" y="881"/>
                  </a:cxn>
                  <a:cxn ang="0">
                    <a:pos x="95" y="875"/>
                  </a:cxn>
                  <a:cxn ang="0">
                    <a:pos x="60" y="868"/>
                  </a:cxn>
                  <a:cxn ang="0">
                    <a:pos x="29" y="859"/>
                  </a:cxn>
                  <a:cxn ang="0">
                    <a:pos x="15" y="765"/>
                  </a:cxn>
                  <a:cxn ang="0">
                    <a:pos x="6" y="673"/>
                  </a:cxn>
                  <a:cxn ang="0">
                    <a:pos x="1" y="581"/>
                  </a:cxn>
                  <a:cxn ang="0">
                    <a:pos x="0" y="490"/>
                  </a:cxn>
                  <a:cxn ang="0">
                    <a:pos x="2" y="399"/>
                  </a:cxn>
                  <a:cxn ang="0">
                    <a:pos x="9" y="306"/>
                  </a:cxn>
                  <a:cxn ang="0">
                    <a:pos x="19" y="210"/>
                  </a:cxn>
                  <a:cxn ang="0">
                    <a:pos x="33" y="111"/>
                  </a:cxn>
                </a:cxnLst>
                <a:rect l="0" t="0" r="r" b="b"/>
                <a:pathLst>
                  <a:path w="705" h="887">
                    <a:moveTo>
                      <a:pt x="33" y="111"/>
                    </a:moveTo>
                    <a:lnTo>
                      <a:pt x="72" y="100"/>
                    </a:lnTo>
                    <a:lnTo>
                      <a:pt x="113" y="89"/>
                    </a:lnTo>
                    <a:lnTo>
                      <a:pt x="153" y="79"/>
                    </a:lnTo>
                    <a:lnTo>
                      <a:pt x="196" y="70"/>
                    </a:lnTo>
                    <a:lnTo>
                      <a:pt x="237" y="61"/>
                    </a:lnTo>
                    <a:lnTo>
                      <a:pt x="280" y="51"/>
                    </a:lnTo>
                    <a:lnTo>
                      <a:pt x="323" y="43"/>
                    </a:lnTo>
                    <a:lnTo>
                      <a:pt x="366" y="36"/>
                    </a:lnTo>
                    <a:lnTo>
                      <a:pt x="410" y="29"/>
                    </a:lnTo>
                    <a:lnTo>
                      <a:pt x="452" y="23"/>
                    </a:lnTo>
                    <a:lnTo>
                      <a:pt x="496" y="17"/>
                    </a:lnTo>
                    <a:lnTo>
                      <a:pt x="539" y="12"/>
                    </a:lnTo>
                    <a:lnTo>
                      <a:pt x="581" y="8"/>
                    </a:lnTo>
                    <a:lnTo>
                      <a:pt x="623" y="4"/>
                    </a:lnTo>
                    <a:lnTo>
                      <a:pt x="664" y="2"/>
                    </a:lnTo>
                    <a:lnTo>
                      <a:pt x="705" y="0"/>
                    </a:lnTo>
                    <a:lnTo>
                      <a:pt x="693" y="213"/>
                    </a:lnTo>
                    <a:lnTo>
                      <a:pt x="684" y="420"/>
                    </a:lnTo>
                    <a:lnTo>
                      <a:pt x="679" y="627"/>
                    </a:lnTo>
                    <a:lnTo>
                      <a:pt x="683" y="840"/>
                    </a:lnTo>
                    <a:lnTo>
                      <a:pt x="653" y="847"/>
                    </a:lnTo>
                    <a:lnTo>
                      <a:pt x="619" y="855"/>
                    </a:lnTo>
                    <a:lnTo>
                      <a:pt x="581" y="862"/>
                    </a:lnTo>
                    <a:lnTo>
                      <a:pt x="541" y="868"/>
                    </a:lnTo>
                    <a:lnTo>
                      <a:pt x="497" y="874"/>
                    </a:lnTo>
                    <a:lnTo>
                      <a:pt x="452" y="878"/>
                    </a:lnTo>
                    <a:lnTo>
                      <a:pt x="406" y="882"/>
                    </a:lnTo>
                    <a:lnTo>
                      <a:pt x="359" y="885"/>
                    </a:lnTo>
                    <a:lnTo>
                      <a:pt x="312" y="886"/>
                    </a:lnTo>
                    <a:lnTo>
                      <a:pt x="266" y="887"/>
                    </a:lnTo>
                    <a:lnTo>
                      <a:pt x="220" y="886"/>
                    </a:lnTo>
                    <a:lnTo>
                      <a:pt x="176" y="884"/>
                    </a:lnTo>
                    <a:lnTo>
                      <a:pt x="135" y="881"/>
                    </a:lnTo>
                    <a:lnTo>
                      <a:pt x="95" y="875"/>
                    </a:lnTo>
                    <a:lnTo>
                      <a:pt x="60" y="868"/>
                    </a:lnTo>
                    <a:lnTo>
                      <a:pt x="29" y="859"/>
                    </a:lnTo>
                    <a:lnTo>
                      <a:pt x="15" y="765"/>
                    </a:lnTo>
                    <a:lnTo>
                      <a:pt x="6" y="673"/>
                    </a:lnTo>
                    <a:lnTo>
                      <a:pt x="1" y="581"/>
                    </a:lnTo>
                    <a:lnTo>
                      <a:pt x="0" y="490"/>
                    </a:lnTo>
                    <a:lnTo>
                      <a:pt x="2" y="399"/>
                    </a:lnTo>
                    <a:lnTo>
                      <a:pt x="9" y="306"/>
                    </a:lnTo>
                    <a:lnTo>
                      <a:pt x="19" y="210"/>
                    </a:lnTo>
                    <a:lnTo>
                      <a:pt x="33" y="111"/>
                    </a:lnTo>
                    <a:close/>
                  </a:path>
                </a:pathLst>
              </a:custGeom>
              <a:solidFill>
                <a:srgbClr val="C1A5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722" name="Freeform 634"/>
              <p:cNvSpPr>
                <a:spLocks/>
              </p:cNvSpPr>
              <p:nvPr/>
            </p:nvSpPr>
            <p:spPr bwMode="auto">
              <a:xfrm>
                <a:off x="4670" y="3346"/>
                <a:ext cx="342" cy="424"/>
              </a:xfrm>
              <a:custGeom>
                <a:avLst/>
                <a:gdLst/>
                <a:ahLst/>
                <a:cxnLst>
                  <a:cxn ang="0">
                    <a:pos x="31" y="110"/>
                  </a:cxn>
                  <a:cxn ang="0">
                    <a:pos x="69" y="100"/>
                  </a:cxn>
                  <a:cxn ang="0">
                    <a:pos x="107" y="90"/>
                  </a:cxn>
                  <a:cxn ang="0">
                    <a:pos x="148" y="79"/>
                  </a:cxn>
                  <a:cxn ang="0">
                    <a:pos x="188" y="70"/>
                  </a:cxn>
                  <a:cxn ang="0">
                    <a:pos x="229" y="61"/>
                  </a:cxn>
                  <a:cxn ang="0">
                    <a:pos x="271" y="52"/>
                  </a:cxn>
                  <a:cxn ang="0">
                    <a:pos x="312" y="44"/>
                  </a:cxn>
                  <a:cxn ang="0">
                    <a:pos x="355" y="36"/>
                  </a:cxn>
                  <a:cxn ang="0">
                    <a:pos x="398" y="29"/>
                  </a:cxn>
                  <a:cxn ang="0">
                    <a:pos x="440" y="23"/>
                  </a:cxn>
                  <a:cxn ang="0">
                    <a:pos x="482" y="17"/>
                  </a:cxn>
                  <a:cxn ang="0">
                    <a:pos x="523" y="11"/>
                  </a:cxn>
                  <a:cxn ang="0">
                    <a:pos x="565" y="8"/>
                  </a:cxn>
                  <a:cxn ang="0">
                    <a:pos x="605" y="4"/>
                  </a:cxn>
                  <a:cxn ang="0">
                    <a:pos x="645" y="2"/>
                  </a:cxn>
                  <a:cxn ang="0">
                    <a:pos x="683" y="0"/>
                  </a:cxn>
                  <a:cxn ang="0">
                    <a:pos x="673" y="203"/>
                  </a:cxn>
                  <a:cxn ang="0">
                    <a:pos x="663" y="398"/>
                  </a:cxn>
                  <a:cxn ang="0">
                    <a:pos x="658" y="595"/>
                  </a:cxn>
                  <a:cxn ang="0">
                    <a:pos x="663" y="798"/>
                  </a:cxn>
                  <a:cxn ang="0">
                    <a:pos x="634" y="805"/>
                  </a:cxn>
                  <a:cxn ang="0">
                    <a:pos x="600" y="813"/>
                  </a:cxn>
                  <a:cxn ang="0">
                    <a:pos x="563" y="820"/>
                  </a:cxn>
                  <a:cxn ang="0">
                    <a:pos x="524" y="826"/>
                  </a:cxn>
                  <a:cxn ang="0">
                    <a:pos x="482" y="831"/>
                  </a:cxn>
                  <a:cxn ang="0">
                    <a:pos x="438" y="837"/>
                  </a:cxn>
                  <a:cxn ang="0">
                    <a:pos x="393" y="842"/>
                  </a:cxn>
                  <a:cxn ang="0">
                    <a:pos x="348" y="845"/>
                  </a:cxn>
                  <a:cxn ang="0">
                    <a:pos x="302" y="847"/>
                  </a:cxn>
                  <a:cxn ang="0">
                    <a:pos x="257" y="849"/>
                  </a:cxn>
                  <a:cxn ang="0">
                    <a:pos x="212" y="849"/>
                  </a:cxn>
                  <a:cxn ang="0">
                    <a:pos x="170" y="847"/>
                  </a:cxn>
                  <a:cxn ang="0">
                    <a:pos x="129" y="845"/>
                  </a:cxn>
                  <a:cxn ang="0">
                    <a:pos x="91" y="839"/>
                  </a:cxn>
                  <a:cxn ang="0">
                    <a:pos x="58" y="834"/>
                  </a:cxn>
                  <a:cxn ang="0">
                    <a:pos x="27" y="824"/>
                  </a:cxn>
                  <a:cxn ang="0">
                    <a:pos x="14" y="735"/>
                  </a:cxn>
                  <a:cxn ang="0">
                    <a:pos x="6" y="647"/>
                  </a:cxn>
                  <a:cxn ang="0">
                    <a:pos x="0" y="560"/>
                  </a:cxn>
                  <a:cxn ang="0">
                    <a:pos x="0" y="472"/>
                  </a:cxn>
                  <a:cxn ang="0">
                    <a:pos x="3" y="384"/>
                  </a:cxn>
                  <a:cxn ang="0">
                    <a:pos x="8" y="296"/>
                  </a:cxn>
                  <a:cxn ang="0">
                    <a:pos x="19" y="205"/>
                  </a:cxn>
                  <a:cxn ang="0">
                    <a:pos x="31" y="110"/>
                  </a:cxn>
                </a:cxnLst>
                <a:rect l="0" t="0" r="r" b="b"/>
                <a:pathLst>
                  <a:path w="683" h="849">
                    <a:moveTo>
                      <a:pt x="31" y="110"/>
                    </a:moveTo>
                    <a:lnTo>
                      <a:pt x="69" y="100"/>
                    </a:lnTo>
                    <a:lnTo>
                      <a:pt x="107" y="90"/>
                    </a:lnTo>
                    <a:lnTo>
                      <a:pt x="148" y="79"/>
                    </a:lnTo>
                    <a:lnTo>
                      <a:pt x="188" y="70"/>
                    </a:lnTo>
                    <a:lnTo>
                      <a:pt x="229" y="61"/>
                    </a:lnTo>
                    <a:lnTo>
                      <a:pt x="271" y="52"/>
                    </a:lnTo>
                    <a:lnTo>
                      <a:pt x="312" y="44"/>
                    </a:lnTo>
                    <a:lnTo>
                      <a:pt x="355" y="36"/>
                    </a:lnTo>
                    <a:lnTo>
                      <a:pt x="398" y="29"/>
                    </a:lnTo>
                    <a:lnTo>
                      <a:pt x="440" y="23"/>
                    </a:lnTo>
                    <a:lnTo>
                      <a:pt x="482" y="17"/>
                    </a:lnTo>
                    <a:lnTo>
                      <a:pt x="523" y="11"/>
                    </a:lnTo>
                    <a:lnTo>
                      <a:pt x="565" y="8"/>
                    </a:lnTo>
                    <a:lnTo>
                      <a:pt x="605" y="4"/>
                    </a:lnTo>
                    <a:lnTo>
                      <a:pt x="645" y="2"/>
                    </a:lnTo>
                    <a:lnTo>
                      <a:pt x="683" y="0"/>
                    </a:lnTo>
                    <a:lnTo>
                      <a:pt x="673" y="203"/>
                    </a:lnTo>
                    <a:lnTo>
                      <a:pt x="663" y="398"/>
                    </a:lnTo>
                    <a:lnTo>
                      <a:pt x="658" y="595"/>
                    </a:lnTo>
                    <a:lnTo>
                      <a:pt x="663" y="798"/>
                    </a:lnTo>
                    <a:lnTo>
                      <a:pt x="634" y="805"/>
                    </a:lnTo>
                    <a:lnTo>
                      <a:pt x="600" y="813"/>
                    </a:lnTo>
                    <a:lnTo>
                      <a:pt x="563" y="820"/>
                    </a:lnTo>
                    <a:lnTo>
                      <a:pt x="524" y="826"/>
                    </a:lnTo>
                    <a:lnTo>
                      <a:pt x="482" y="831"/>
                    </a:lnTo>
                    <a:lnTo>
                      <a:pt x="438" y="837"/>
                    </a:lnTo>
                    <a:lnTo>
                      <a:pt x="393" y="842"/>
                    </a:lnTo>
                    <a:lnTo>
                      <a:pt x="348" y="845"/>
                    </a:lnTo>
                    <a:lnTo>
                      <a:pt x="302" y="847"/>
                    </a:lnTo>
                    <a:lnTo>
                      <a:pt x="257" y="849"/>
                    </a:lnTo>
                    <a:lnTo>
                      <a:pt x="212" y="849"/>
                    </a:lnTo>
                    <a:lnTo>
                      <a:pt x="170" y="847"/>
                    </a:lnTo>
                    <a:lnTo>
                      <a:pt x="129" y="845"/>
                    </a:lnTo>
                    <a:lnTo>
                      <a:pt x="91" y="839"/>
                    </a:lnTo>
                    <a:lnTo>
                      <a:pt x="58" y="834"/>
                    </a:lnTo>
                    <a:lnTo>
                      <a:pt x="27" y="824"/>
                    </a:lnTo>
                    <a:lnTo>
                      <a:pt x="14" y="735"/>
                    </a:lnTo>
                    <a:lnTo>
                      <a:pt x="6" y="647"/>
                    </a:lnTo>
                    <a:lnTo>
                      <a:pt x="0" y="560"/>
                    </a:lnTo>
                    <a:lnTo>
                      <a:pt x="0" y="472"/>
                    </a:lnTo>
                    <a:lnTo>
                      <a:pt x="3" y="384"/>
                    </a:lnTo>
                    <a:lnTo>
                      <a:pt x="8" y="296"/>
                    </a:lnTo>
                    <a:lnTo>
                      <a:pt x="19" y="205"/>
                    </a:lnTo>
                    <a:lnTo>
                      <a:pt x="31" y="110"/>
                    </a:lnTo>
                    <a:close/>
                  </a:path>
                </a:pathLst>
              </a:custGeom>
              <a:solidFill>
                <a:srgbClr val="C4A8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723" name="Freeform 635"/>
              <p:cNvSpPr>
                <a:spLocks/>
              </p:cNvSpPr>
              <p:nvPr/>
            </p:nvSpPr>
            <p:spPr bwMode="auto">
              <a:xfrm>
                <a:off x="4671" y="3347"/>
                <a:ext cx="332" cy="406"/>
              </a:xfrm>
              <a:custGeom>
                <a:avLst/>
                <a:gdLst/>
                <a:ahLst/>
                <a:cxnLst>
                  <a:cxn ang="0">
                    <a:pos x="31" y="110"/>
                  </a:cxn>
                  <a:cxn ang="0">
                    <a:pos x="67" y="99"/>
                  </a:cxn>
                  <a:cxn ang="0">
                    <a:pos x="105" y="89"/>
                  </a:cxn>
                  <a:cxn ang="0">
                    <a:pos x="143" y="80"/>
                  </a:cxn>
                  <a:cxn ang="0">
                    <a:pos x="182" y="69"/>
                  </a:cxn>
                  <a:cxn ang="0">
                    <a:pos x="223" y="60"/>
                  </a:cxn>
                  <a:cxn ang="0">
                    <a:pos x="263" y="52"/>
                  </a:cxn>
                  <a:cxn ang="0">
                    <a:pos x="304" y="44"/>
                  </a:cxn>
                  <a:cxn ang="0">
                    <a:pos x="346" y="36"/>
                  </a:cxn>
                  <a:cxn ang="0">
                    <a:pos x="387" y="29"/>
                  </a:cxn>
                  <a:cxn ang="0">
                    <a:pos x="429" y="23"/>
                  </a:cxn>
                  <a:cxn ang="0">
                    <a:pos x="469" y="17"/>
                  </a:cxn>
                  <a:cxn ang="0">
                    <a:pos x="511" y="12"/>
                  </a:cxn>
                  <a:cxn ang="0">
                    <a:pos x="550" y="8"/>
                  </a:cxn>
                  <a:cxn ang="0">
                    <a:pos x="590" y="5"/>
                  </a:cxn>
                  <a:cxn ang="0">
                    <a:pos x="628" y="2"/>
                  </a:cxn>
                  <a:cxn ang="0">
                    <a:pos x="665" y="0"/>
                  </a:cxn>
                  <a:cxn ang="0">
                    <a:pos x="659" y="98"/>
                  </a:cxn>
                  <a:cxn ang="0">
                    <a:pos x="653" y="192"/>
                  </a:cxn>
                  <a:cxn ang="0">
                    <a:pos x="648" y="286"/>
                  </a:cxn>
                  <a:cxn ang="0">
                    <a:pos x="643" y="378"/>
                  </a:cxn>
                  <a:cxn ang="0">
                    <a:pos x="640" y="471"/>
                  </a:cxn>
                  <a:cxn ang="0">
                    <a:pos x="637" y="564"/>
                  </a:cxn>
                  <a:cxn ang="0">
                    <a:pos x="637" y="659"/>
                  </a:cxn>
                  <a:cxn ang="0">
                    <a:pos x="641" y="757"/>
                  </a:cxn>
                  <a:cxn ang="0">
                    <a:pos x="613" y="764"/>
                  </a:cxn>
                  <a:cxn ang="0">
                    <a:pos x="581" y="771"/>
                  </a:cxn>
                  <a:cxn ang="0">
                    <a:pos x="545" y="778"/>
                  </a:cxn>
                  <a:cxn ang="0">
                    <a:pos x="507" y="784"/>
                  </a:cxn>
                  <a:cxn ang="0">
                    <a:pos x="467" y="791"/>
                  </a:cxn>
                  <a:cxn ang="0">
                    <a:pos x="424" y="797"/>
                  </a:cxn>
                  <a:cxn ang="0">
                    <a:pos x="380" y="802"/>
                  </a:cxn>
                  <a:cxn ang="0">
                    <a:pos x="337" y="806"/>
                  </a:cxn>
                  <a:cxn ang="0">
                    <a:pos x="293" y="810"/>
                  </a:cxn>
                  <a:cxn ang="0">
                    <a:pos x="249" y="812"/>
                  </a:cxn>
                  <a:cxn ang="0">
                    <a:pos x="207" y="812"/>
                  </a:cxn>
                  <a:cxn ang="0">
                    <a:pos x="165" y="812"/>
                  </a:cxn>
                  <a:cxn ang="0">
                    <a:pos x="126" y="809"/>
                  </a:cxn>
                  <a:cxn ang="0">
                    <a:pos x="89" y="805"/>
                  </a:cxn>
                  <a:cxn ang="0">
                    <a:pos x="57" y="798"/>
                  </a:cxn>
                  <a:cxn ang="0">
                    <a:pos x="27" y="790"/>
                  </a:cxn>
                  <a:cxn ang="0">
                    <a:pos x="14" y="705"/>
                  </a:cxn>
                  <a:cxn ang="0">
                    <a:pos x="6" y="621"/>
                  </a:cxn>
                  <a:cxn ang="0">
                    <a:pos x="2" y="538"/>
                  </a:cxn>
                  <a:cxn ang="0">
                    <a:pos x="0" y="455"/>
                  </a:cxn>
                  <a:cxn ang="0">
                    <a:pos x="4" y="371"/>
                  </a:cxn>
                  <a:cxn ang="0">
                    <a:pos x="10" y="287"/>
                  </a:cxn>
                  <a:cxn ang="0">
                    <a:pos x="19" y="199"/>
                  </a:cxn>
                  <a:cxn ang="0">
                    <a:pos x="31" y="110"/>
                  </a:cxn>
                </a:cxnLst>
                <a:rect l="0" t="0" r="r" b="b"/>
                <a:pathLst>
                  <a:path w="665" h="812">
                    <a:moveTo>
                      <a:pt x="31" y="110"/>
                    </a:moveTo>
                    <a:lnTo>
                      <a:pt x="67" y="99"/>
                    </a:lnTo>
                    <a:lnTo>
                      <a:pt x="105" y="89"/>
                    </a:lnTo>
                    <a:lnTo>
                      <a:pt x="143" y="80"/>
                    </a:lnTo>
                    <a:lnTo>
                      <a:pt x="182" y="69"/>
                    </a:lnTo>
                    <a:lnTo>
                      <a:pt x="223" y="60"/>
                    </a:lnTo>
                    <a:lnTo>
                      <a:pt x="263" y="52"/>
                    </a:lnTo>
                    <a:lnTo>
                      <a:pt x="304" y="44"/>
                    </a:lnTo>
                    <a:lnTo>
                      <a:pt x="346" y="36"/>
                    </a:lnTo>
                    <a:lnTo>
                      <a:pt x="387" y="29"/>
                    </a:lnTo>
                    <a:lnTo>
                      <a:pt x="429" y="23"/>
                    </a:lnTo>
                    <a:lnTo>
                      <a:pt x="469" y="17"/>
                    </a:lnTo>
                    <a:lnTo>
                      <a:pt x="511" y="12"/>
                    </a:lnTo>
                    <a:lnTo>
                      <a:pt x="550" y="8"/>
                    </a:lnTo>
                    <a:lnTo>
                      <a:pt x="590" y="5"/>
                    </a:lnTo>
                    <a:lnTo>
                      <a:pt x="628" y="2"/>
                    </a:lnTo>
                    <a:lnTo>
                      <a:pt x="665" y="0"/>
                    </a:lnTo>
                    <a:lnTo>
                      <a:pt x="659" y="98"/>
                    </a:lnTo>
                    <a:lnTo>
                      <a:pt x="653" y="192"/>
                    </a:lnTo>
                    <a:lnTo>
                      <a:pt x="648" y="286"/>
                    </a:lnTo>
                    <a:lnTo>
                      <a:pt x="643" y="378"/>
                    </a:lnTo>
                    <a:lnTo>
                      <a:pt x="640" y="471"/>
                    </a:lnTo>
                    <a:lnTo>
                      <a:pt x="637" y="564"/>
                    </a:lnTo>
                    <a:lnTo>
                      <a:pt x="637" y="659"/>
                    </a:lnTo>
                    <a:lnTo>
                      <a:pt x="641" y="757"/>
                    </a:lnTo>
                    <a:lnTo>
                      <a:pt x="613" y="764"/>
                    </a:lnTo>
                    <a:lnTo>
                      <a:pt x="581" y="771"/>
                    </a:lnTo>
                    <a:lnTo>
                      <a:pt x="545" y="778"/>
                    </a:lnTo>
                    <a:lnTo>
                      <a:pt x="507" y="784"/>
                    </a:lnTo>
                    <a:lnTo>
                      <a:pt x="467" y="791"/>
                    </a:lnTo>
                    <a:lnTo>
                      <a:pt x="424" y="797"/>
                    </a:lnTo>
                    <a:lnTo>
                      <a:pt x="380" y="802"/>
                    </a:lnTo>
                    <a:lnTo>
                      <a:pt x="337" y="806"/>
                    </a:lnTo>
                    <a:lnTo>
                      <a:pt x="293" y="810"/>
                    </a:lnTo>
                    <a:lnTo>
                      <a:pt x="249" y="812"/>
                    </a:lnTo>
                    <a:lnTo>
                      <a:pt x="207" y="812"/>
                    </a:lnTo>
                    <a:lnTo>
                      <a:pt x="165" y="812"/>
                    </a:lnTo>
                    <a:lnTo>
                      <a:pt x="126" y="809"/>
                    </a:lnTo>
                    <a:lnTo>
                      <a:pt x="89" y="805"/>
                    </a:lnTo>
                    <a:lnTo>
                      <a:pt x="57" y="798"/>
                    </a:lnTo>
                    <a:lnTo>
                      <a:pt x="27" y="790"/>
                    </a:lnTo>
                    <a:lnTo>
                      <a:pt x="14" y="705"/>
                    </a:lnTo>
                    <a:lnTo>
                      <a:pt x="6" y="621"/>
                    </a:lnTo>
                    <a:lnTo>
                      <a:pt x="2" y="538"/>
                    </a:lnTo>
                    <a:lnTo>
                      <a:pt x="0" y="455"/>
                    </a:lnTo>
                    <a:lnTo>
                      <a:pt x="4" y="371"/>
                    </a:lnTo>
                    <a:lnTo>
                      <a:pt x="10" y="287"/>
                    </a:lnTo>
                    <a:lnTo>
                      <a:pt x="19" y="199"/>
                    </a:lnTo>
                    <a:lnTo>
                      <a:pt x="31" y="110"/>
                    </a:lnTo>
                    <a:close/>
                  </a:path>
                </a:pathLst>
              </a:custGeom>
              <a:solidFill>
                <a:srgbClr val="C9AD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724" name="Freeform 636"/>
              <p:cNvSpPr>
                <a:spLocks/>
              </p:cNvSpPr>
              <p:nvPr/>
            </p:nvSpPr>
            <p:spPr bwMode="auto">
              <a:xfrm>
                <a:off x="4672" y="3348"/>
                <a:ext cx="322" cy="387"/>
              </a:xfrm>
              <a:custGeom>
                <a:avLst/>
                <a:gdLst/>
                <a:ahLst/>
                <a:cxnLst>
                  <a:cxn ang="0">
                    <a:pos x="29" y="109"/>
                  </a:cxn>
                  <a:cxn ang="0">
                    <a:pos x="63" y="98"/>
                  </a:cxn>
                  <a:cxn ang="0">
                    <a:pos x="99" y="89"/>
                  </a:cxn>
                  <a:cxn ang="0">
                    <a:pos x="136" y="79"/>
                  </a:cxn>
                  <a:cxn ang="0">
                    <a:pos x="174" y="70"/>
                  </a:cxn>
                  <a:cxn ang="0">
                    <a:pos x="213" y="61"/>
                  </a:cxn>
                  <a:cxn ang="0">
                    <a:pos x="253" y="52"/>
                  </a:cxn>
                  <a:cxn ang="0">
                    <a:pos x="292" y="44"/>
                  </a:cxn>
                  <a:cxn ang="0">
                    <a:pos x="334" y="37"/>
                  </a:cxn>
                  <a:cxn ang="0">
                    <a:pos x="374" y="30"/>
                  </a:cxn>
                  <a:cxn ang="0">
                    <a:pos x="415" y="23"/>
                  </a:cxn>
                  <a:cxn ang="0">
                    <a:pos x="455" y="18"/>
                  </a:cxn>
                  <a:cxn ang="0">
                    <a:pos x="494" y="13"/>
                  </a:cxn>
                  <a:cxn ang="0">
                    <a:pos x="533" y="8"/>
                  </a:cxn>
                  <a:cxn ang="0">
                    <a:pos x="571" y="5"/>
                  </a:cxn>
                  <a:cxn ang="0">
                    <a:pos x="607" y="3"/>
                  </a:cxn>
                  <a:cxn ang="0">
                    <a:pos x="643" y="0"/>
                  </a:cxn>
                  <a:cxn ang="0">
                    <a:pos x="637" y="93"/>
                  </a:cxn>
                  <a:cxn ang="0">
                    <a:pos x="631" y="182"/>
                  </a:cxn>
                  <a:cxn ang="0">
                    <a:pos x="625" y="270"/>
                  </a:cxn>
                  <a:cxn ang="0">
                    <a:pos x="621" y="357"/>
                  </a:cxn>
                  <a:cxn ang="0">
                    <a:pos x="617" y="445"/>
                  </a:cxn>
                  <a:cxn ang="0">
                    <a:pos x="615" y="533"/>
                  </a:cxn>
                  <a:cxn ang="0">
                    <a:pos x="615" y="622"/>
                  </a:cxn>
                  <a:cxn ang="0">
                    <a:pos x="617" y="714"/>
                  </a:cxn>
                  <a:cxn ang="0">
                    <a:pos x="590" y="721"/>
                  </a:cxn>
                  <a:cxn ang="0">
                    <a:pos x="560" y="728"/>
                  </a:cxn>
                  <a:cxn ang="0">
                    <a:pos x="525" y="735"/>
                  </a:cxn>
                  <a:cxn ang="0">
                    <a:pos x="488" y="743"/>
                  </a:cxn>
                  <a:cxn ang="0">
                    <a:pos x="449" y="750"/>
                  </a:cxn>
                  <a:cxn ang="0">
                    <a:pos x="408" y="756"/>
                  </a:cxn>
                  <a:cxn ang="0">
                    <a:pos x="366" y="762"/>
                  </a:cxn>
                  <a:cxn ang="0">
                    <a:pos x="324" y="766"/>
                  </a:cxn>
                  <a:cxn ang="0">
                    <a:pos x="281" y="771"/>
                  </a:cxn>
                  <a:cxn ang="0">
                    <a:pos x="238" y="773"/>
                  </a:cxn>
                  <a:cxn ang="0">
                    <a:pos x="197" y="774"/>
                  </a:cxn>
                  <a:cxn ang="0">
                    <a:pos x="158" y="774"/>
                  </a:cxn>
                  <a:cxn ang="0">
                    <a:pos x="120" y="772"/>
                  </a:cxn>
                  <a:cxn ang="0">
                    <a:pos x="84" y="769"/>
                  </a:cxn>
                  <a:cxn ang="0">
                    <a:pos x="53" y="763"/>
                  </a:cxn>
                  <a:cxn ang="0">
                    <a:pos x="24" y="755"/>
                  </a:cxn>
                  <a:cxn ang="0">
                    <a:pos x="12" y="674"/>
                  </a:cxn>
                  <a:cxn ang="0">
                    <a:pos x="4" y="594"/>
                  </a:cxn>
                  <a:cxn ang="0">
                    <a:pos x="0" y="515"/>
                  </a:cxn>
                  <a:cxn ang="0">
                    <a:pos x="0" y="437"/>
                  </a:cxn>
                  <a:cxn ang="0">
                    <a:pos x="2" y="357"/>
                  </a:cxn>
                  <a:cxn ang="0">
                    <a:pos x="8" y="277"/>
                  </a:cxn>
                  <a:cxn ang="0">
                    <a:pos x="17" y="194"/>
                  </a:cxn>
                  <a:cxn ang="0">
                    <a:pos x="29" y="109"/>
                  </a:cxn>
                </a:cxnLst>
                <a:rect l="0" t="0" r="r" b="b"/>
                <a:pathLst>
                  <a:path w="643" h="774">
                    <a:moveTo>
                      <a:pt x="29" y="109"/>
                    </a:moveTo>
                    <a:lnTo>
                      <a:pt x="63" y="98"/>
                    </a:lnTo>
                    <a:lnTo>
                      <a:pt x="99" y="89"/>
                    </a:lnTo>
                    <a:lnTo>
                      <a:pt x="136" y="79"/>
                    </a:lnTo>
                    <a:lnTo>
                      <a:pt x="174" y="70"/>
                    </a:lnTo>
                    <a:lnTo>
                      <a:pt x="213" y="61"/>
                    </a:lnTo>
                    <a:lnTo>
                      <a:pt x="253" y="52"/>
                    </a:lnTo>
                    <a:lnTo>
                      <a:pt x="292" y="44"/>
                    </a:lnTo>
                    <a:lnTo>
                      <a:pt x="334" y="37"/>
                    </a:lnTo>
                    <a:lnTo>
                      <a:pt x="374" y="30"/>
                    </a:lnTo>
                    <a:lnTo>
                      <a:pt x="415" y="23"/>
                    </a:lnTo>
                    <a:lnTo>
                      <a:pt x="455" y="18"/>
                    </a:lnTo>
                    <a:lnTo>
                      <a:pt x="494" y="13"/>
                    </a:lnTo>
                    <a:lnTo>
                      <a:pt x="533" y="8"/>
                    </a:lnTo>
                    <a:lnTo>
                      <a:pt x="571" y="5"/>
                    </a:lnTo>
                    <a:lnTo>
                      <a:pt x="607" y="3"/>
                    </a:lnTo>
                    <a:lnTo>
                      <a:pt x="643" y="0"/>
                    </a:lnTo>
                    <a:lnTo>
                      <a:pt x="637" y="93"/>
                    </a:lnTo>
                    <a:lnTo>
                      <a:pt x="631" y="182"/>
                    </a:lnTo>
                    <a:lnTo>
                      <a:pt x="625" y="270"/>
                    </a:lnTo>
                    <a:lnTo>
                      <a:pt x="621" y="357"/>
                    </a:lnTo>
                    <a:lnTo>
                      <a:pt x="617" y="445"/>
                    </a:lnTo>
                    <a:lnTo>
                      <a:pt x="615" y="533"/>
                    </a:lnTo>
                    <a:lnTo>
                      <a:pt x="615" y="622"/>
                    </a:lnTo>
                    <a:lnTo>
                      <a:pt x="617" y="714"/>
                    </a:lnTo>
                    <a:lnTo>
                      <a:pt x="590" y="721"/>
                    </a:lnTo>
                    <a:lnTo>
                      <a:pt x="560" y="728"/>
                    </a:lnTo>
                    <a:lnTo>
                      <a:pt x="525" y="735"/>
                    </a:lnTo>
                    <a:lnTo>
                      <a:pt x="488" y="743"/>
                    </a:lnTo>
                    <a:lnTo>
                      <a:pt x="449" y="750"/>
                    </a:lnTo>
                    <a:lnTo>
                      <a:pt x="408" y="756"/>
                    </a:lnTo>
                    <a:lnTo>
                      <a:pt x="366" y="762"/>
                    </a:lnTo>
                    <a:lnTo>
                      <a:pt x="324" y="766"/>
                    </a:lnTo>
                    <a:lnTo>
                      <a:pt x="281" y="771"/>
                    </a:lnTo>
                    <a:lnTo>
                      <a:pt x="238" y="773"/>
                    </a:lnTo>
                    <a:lnTo>
                      <a:pt x="197" y="774"/>
                    </a:lnTo>
                    <a:lnTo>
                      <a:pt x="158" y="774"/>
                    </a:lnTo>
                    <a:lnTo>
                      <a:pt x="120" y="772"/>
                    </a:lnTo>
                    <a:lnTo>
                      <a:pt x="84" y="769"/>
                    </a:lnTo>
                    <a:lnTo>
                      <a:pt x="53" y="763"/>
                    </a:lnTo>
                    <a:lnTo>
                      <a:pt x="24" y="755"/>
                    </a:lnTo>
                    <a:lnTo>
                      <a:pt x="12" y="674"/>
                    </a:lnTo>
                    <a:lnTo>
                      <a:pt x="4" y="594"/>
                    </a:lnTo>
                    <a:lnTo>
                      <a:pt x="0" y="515"/>
                    </a:lnTo>
                    <a:lnTo>
                      <a:pt x="0" y="437"/>
                    </a:lnTo>
                    <a:lnTo>
                      <a:pt x="2" y="357"/>
                    </a:lnTo>
                    <a:lnTo>
                      <a:pt x="8" y="277"/>
                    </a:lnTo>
                    <a:lnTo>
                      <a:pt x="17" y="194"/>
                    </a:lnTo>
                    <a:lnTo>
                      <a:pt x="29" y="109"/>
                    </a:lnTo>
                    <a:close/>
                  </a:path>
                </a:pathLst>
              </a:custGeom>
              <a:solidFill>
                <a:srgbClr val="CCB5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725" name="Freeform 637"/>
              <p:cNvSpPr>
                <a:spLocks/>
              </p:cNvSpPr>
              <p:nvPr/>
            </p:nvSpPr>
            <p:spPr bwMode="auto">
              <a:xfrm>
                <a:off x="4674" y="3349"/>
                <a:ext cx="311" cy="369"/>
              </a:xfrm>
              <a:custGeom>
                <a:avLst/>
                <a:gdLst/>
                <a:ahLst/>
                <a:cxnLst>
                  <a:cxn ang="0">
                    <a:pos x="28" y="107"/>
                  </a:cxn>
                  <a:cxn ang="0">
                    <a:pos x="60" y="96"/>
                  </a:cxn>
                  <a:cxn ang="0">
                    <a:pos x="95" y="87"/>
                  </a:cxn>
                  <a:cxn ang="0">
                    <a:pos x="130" y="78"/>
                  </a:cxn>
                  <a:cxn ang="0">
                    <a:pos x="167" y="69"/>
                  </a:cxn>
                  <a:cxn ang="0">
                    <a:pos x="205" y="60"/>
                  </a:cxn>
                  <a:cxn ang="0">
                    <a:pos x="243" y="52"/>
                  </a:cxn>
                  <a:cxn ang="0">
                    <a:pos x="282" y="43"/>
                  </a:cxn>
                  <a:cxn ang="0">
                    <a:pos x="323" y="35"/>
                  </a:cxn>
                  <a:cxn ang="0">
                    <a:pos x="362" y="29"/>
                  </a:cxn>
                  <a:cxn ang="0">
                    <a:pos x="401" y="23"/>
                  </a:cxn>
                  <a:cxn ang="0">
                    <a:pos x="440" y="17"/>
                  </a:cxn>
                  <a:cxn ang="0">
                    <a:pos x="479" y="12"/>
                  </a:cxn>
                  <a:cxn ang="0">
                    <a:pos x="516" y="8"/>
                  </a:cxn>
                  <a:cxn ang="0">
                    <a:pos x="553" y="4"/>
                  </a:cxn>
                  <a:cxn ang="0">
                    <a:pos x="589" y="2"/>
                  </a:cxn>
                  <a:cxn ang="0">
                    <a:pos x="622" y="0"/>
                  </a:cxn>
                  <a:cxn ang="0">
                    <a:pos x="618" y="87"/>
                  </a:cxn>
                  <a:cxn ang="0">
                    <a:pos x="612" y="171"/>
                  </a:cxn>
                  <a:cxn ang="0">
                    <a:pos x="606" y="254"/>
                  </a:cxn>
                  <a:cxn ang="0">
                    <a:pos x="600" y="336"/>
                  </a:cxn>
                  <a:cxn ang="0">
                    <a:pos x="597" y="418"/>
                  </a:cxn>
                  <a:cxn ang="0">
                    <a:pos x="595" y="500"/>
                  </a:cxn>
                  <a:cxn ang="0">
                    <a:pos x="593" y="584"/>
                  </a:cxn>
                  <a:cxn ang="0">
                    <a:pos x="596" y="671"/>
                  </a:cxn>
                  <a:cxn ang="0">
                    <a:pos x="569" y="678"/>
                  </a:cxn>
                  <a:cxn ang="0">
                    <a:pos x="539" y="685"/>
                  </a:cxn>
                  <a:cxn ang="0">
                    <a:pos x="507" y="693"/>
                  </a:cxn>
                  <a:cxn ang="0">
                    <a:pos x="471" y="700"/>
                  </a:cxn>
                  <a:cxn ang="0">
                    <a:pos x="433" y="708"/>
                  </a:cxn>
                  <a:cxn ang="0">
                    <a:pos x="394" y="715"/>
                  </a:cxn>
                  <a:cxn ang="0">
                    <a:pos x="353" y="721"/>
                  </a:cxn>
                  <a:cxn ang="0">
                    <a:pos x="312" y="726"/>
                  </a:cxn>
                  <a:cxn ang="0">
                    <a:pos x="271" y="731"/>
                  </a:cxn>
                  <a:cxn ang="0">
                    <a:pos x="231" y="735"/>
                  </a:cxn>
                  <a:cxn ang="0">
                    <a:pos x="190" y="737"/>
                  </a:cxn>
                  <a:cxn ang="0">
                    <a:pos x="152" y="737"/>
                  </a:cxn>
                  <a:cxn ang="0">
                    <a:pos x="115" y="736"/>
                  </a:cxn>
                  <a:cxn ang="0">
                    <a:pos x="82" y="732"/>
                  </a:cxn>
                  <a:cxn ang="0">
                    <a:pos x="51" y="728"/>
                  </a:cxn>
                  <a:cxn ang="0">
                    <a:pos x="23" y="720"/>
                  </a:cxn>
                  <a:cxn ang="0">
                    <a:pos x="13" y="642"/>
                  </a:cxn>
                  <a:cxn ang="0">
                    <a:pos x="5" y="568"/>
                  </a:cxn>
                  <a:cxn ang="0">
                    <a:pos x="1" y="493"/>
                  </a:cxn>
                  <a:cxn ang="0">
                    <a:pos x="0" y="418"/>
                  </a:cxn>
                  <a:cxn ang="0">
                    <a:pos x="2" y="343"/>
                  </a:cxn>
                  <a:cxn ang="0">
                    <a:pos x="8" y="266"/>
                  </a:cxn>
                  <a:cxn ang="0">
                    <a:pos x="16" y="187"/>
                  </a:cxn>
                  <a:cxn ang="0">
                    <a:pos x="28" y="107"/>
                  </a:cxn>
                </a:cxnLst>
                <a:rect l="0" t="0" r="r" b="b"/>
                <a:pathLst>
                  <a:path w="622" h="737">
                    <a:moveTo>
                      <a:pt x="28" y="107"/>
                    </a:moveTo>
                    <a:lnTo>
                      <a:pt x="60" y="96"/>
                    </a:lnTo>
                    <a:lnTo>
                      <a:pt x="95" y="87"/>
                    </a:lnTo>
                    <a:lnTo>
                      <a:pt x="130" y="78"/>
                    </a:lnTo>
                    <a:lnTo>
                      <a:pt x="167" y="69"/>
                    </a:lnTo>
                    <a:lnTo>
                      <a:pt x="205" y="60"/>
                    </a:lnTo>
                    <a:lnTo>
                      <a:pt x="243" y="52"/>
                    </a:lnTo>
                    <a:lnTo>
                      <a:pt x="282" y="43"/>
                    </a:lnTo>
                    <a:lnTo>
                      <a:pt x="323" y="35"/>
                    </a:lnTo>
                    <a:lnTo>
                      <a:pt x="362" y="29"/>
                    </a:lnTo>
                    <a:lnTo>
                      <a:pt x="401" y="23"/>
                    </a:lnTo>
                    <a:lnTo>
                      <a:pt x="440" y="17"/>
                    </a:lnTo>
                    <a:lnTo>
                      <a:pt x="479" y="12"/>
                    </a:lnTo>
                    <a:lnTo>
                      <a:pt x="516" y="8"/>
                    </a:lnTo>
                    <a:lnTo>
                      <a:pt x="553" y="4"/>
                    </a:lnTo>
                    <a:lnTo>
                      <a:pt x="589" y="2"/>
                    </a:lnTo>
                    <a:lnTo>
                      <a:pt x="622" y="0"/>
                    </a:lnTo>
                    <a:lnTo>
                      <a:pt x="618" y="87"/>
                    </a:lnTo>
                    <a:lnTo>
                      <a:pt x="612" y="171"/>
                    </a:lnTo>
                    <a:lnTo>
                      <a:pt x="606" y="254"/>
                    </a:lnTo>
                    <a:lnTo>
                      <a:pt x="600" y="336"/>
                    </a:lnTo>
                    <a:lnTo>
                      <a:pt x="597" y="418"/>
                    </a:lnTo>
                    <a:lnTo>
                      <a:pt x="595" y="500"/>
                    </a:lnTo>
                    <a:lnTo>
                      <a:pt x="593" y="584"/>
                    </a:lnTo>
                    <a:lnTo>
                      <a:pt x="596" y="671"/>
                    </a:lnTo>
                    <a:lnTo>
                      <a:pt x="569" y="678"/>
                    </a:lnTo>
                    <a:lnTo>
                      <a:pt x="539" y="685"/>
                    </a:lnTo>
                    <a:lnTo>
                      <a:pt x="507" y="693"/>
                    </a:lnTo>
                    <a:lnTo>
                      <a:pt x="471" y="700"/>
                    </a:lnTo>
                    <a:lnTo>
                      <a:pt x="433" y="708"/>
                    </a:lnTo>
                    <a:lnTo>
                      <a:pt x="394" y="715"/>
                    </a:lnTo>
                    <a:lnTo>
                      <a:pt x="353" y="721"/>
                    </a:lnTo>
                    <a:lnTo>
                      <a:pt x="312" y="726"/>
                    </a:lnTo>
                    <a:lnTo>
                      <a:pt x="271" y="731"/>
                    </a:lnTo>
                    <a:lnTo>
                      <a:pt x="231" y="735"/>
                    </a:lnTo>
                    <a:lnTo>
                      <a:pt x="190" y="737"/>
                    </a:lnTo>
                    <a:lnTo>
                      <a:pt x="152" y="737"/>
                    </a:lnTo>
                    <a:lnTo>
                      <a:pt x="115" y="736"/>
                    </a:lnTo>
                    <a:lnTo>
                      <a:pt x="82" y="732"/>
                    </a:lnTo>
                    <a:lnTo>
                      <a:pt x="51" y="728"/>
                    </a:lnTo>
                    <a:lnTo>
                      <a:pt x="23" y="720"/>
                    </a:lnTo>
                    <a:lnTo>
                      <a:pt x="13" y="642"/>
                    </a:lnTo>
                    <a:lnTo>
                      <a:pt x="5" y="568"/>
                    </a:lnTo>
                    <a:lnTo>
                      <a:pt x="1" y="493"/>
                    </a:lnTo>
                    <a:lnTo>
                      <a:pt x="0" y="418"/>
                    </a:lnTo>
                    <a:lnTo>
                      <a:pt x="2" y="343"/>
                    </a:lnTo>
                    <a:lnTo>
                      <a:pt x="8" y="266"/>
                    </a:lnTo>
                    <a:lnTo>
                      <a:pt x="16" y="187"/>
                    </a:lnTo>
                    <a:lnTo>
                      <a:pt x="28" y="107"/>
                    </a:lnTo>
                    <a:close/>
                  </a:path>
                </a:pathLst>
              </a:custGeom>
              <a:solidFill>
                <a:srgbClr val="D1BA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726" name="Freeform 638"/>
              <p:cNvSpPr>
                <a:spLocks/>
              </p:cNvSpPr>
              <p:nvPr/>
            </p:nvSpPr>
            <p:spPr bwMode="auto">
              <a:xfrm>
                <a:off x="4675" y="3351"/>
                <a:ext cx="300" cy="350"/>
              </a:xfrm>
              <a:custGeom>
                <a:avLst/>
                <a:gdLst/>
                <a:ahLst/>
                <a:cxnLst>
                  <a:cxn ang="0">
                    <a:pos x="27" y="106"/>
                  </a:cxn>
                  <a:cxn ang="0">
                    <a:pos x="58" y="97"/>
                  </a:cxn>
                  <a:cxn ang="0">
                    <a:pos x="90" y="88"/>
                  </a:cxn>
                  <a:cxn ang="0">
                    <a:pos x="125" y="78"/>
                  </a:cxn>
                  <a:cxn ang="0">
                    <a:pos x="161" y="69"/>
                  </a:cxn>
                  <a:cxn ang="0">
                    <a:pos x="197" y="60"/>
                  </a:cxn>
                  <a:cxn ang="0">
                    <a:pos x="235" y="52"/>
                  </a:cxn>
                  <a:cxn ang="0">
                    <a:pos x="273" y="44"/>
                  </a:cxn>
                  <a:cxn ang="0">
                    <a:pos x="311" y="36"/>
                  </a:cxn>
                  <a:cxn ang="0">
                    <a:pos x="351" y="29"/>
                  </a:cxn>
                  <a:cxn ang="0">
                    <a:pos x="389" y="23"/>
                  </a:cxn>
                  <a:cxn ang="0">
                    <a:pos x="427" y="17"/>
                  </a:cxn>
                  <a:cxn ang="0">
                    <a:pos x="465" y="12"/>
                  </a:cxn>
                  <a:cxn ang="0">
                    <a:pos x="500" y="8"/>
                  </a:cxn>
                  <a:cxn ang="0">
                    <a:pos x="536" y="5"/>
                  </a:cxn>
                  <a:cxn ang="0">
                    <a:pos x="569" y="1"/>
                  </a:cxn>
                  <a:cxn ang="0">
                    <a:pos x="602" y="0"/>
                  </a:cxn>
                  <a:cxn ang="0">
                    <a:pos x="597" y="82"/>
                  </a:cxn>
                  <a:cxn ang="0">
                    <a:pos x="591" y="161"/>
                  </a:cxn>
                  <a:cxn ang="0">
                    <a:pos x="586" y="238"/>
                  </a:cxn>
                  <a:cxn ang="0">
                    <a:pos x="580" y="314"/>
                  </a:cxn>
                  <a:cxn ang="0">
                    <a:pos x="576" y="392"/>
                  </a:cxn>
                  <a:cxn ang="0">
                    <a:pos x="574" y="469"/>
                  </a:cxn>
                  <a:cxn ang="0">
                    <a:pos x="573" y="548"/>
                  </a:cxn>
                  <a:cxn ang="0">
                    <a:pos x="575" y="630"/>
                  </a:cxn>
                  <a:cxn ang="0">
                    <a:pos x="550" y="637"/>
                  </a:cxn>
                  <a:cxn ang="0">
                    <a:pos x="521" y="644"/>
                  </a:cxn>
                  <a:cxn ang="0">
                    <a:pos x="489" y="652"/>
                  </a:cxn>
                  <a:cxn ang="0">
                    <a:pos x="454" y="659"/>
                  </a:cxn>
                  <a:cxn ang="0">
                    <a:pos x="417" y="667"/>
                  </a:cxn>
                  <a:cxn ang="0">
                    <a:pos x="379" y="674"/>
                  </a:cxn>
                  <a:cxn ang="0">
                    <a:pos x="340" y="681"/>
                  </a:cxn>
                  <a:cxn ang="0">
                    <a:pos x="301" y="686"/>
                  </a:cxn>
                  <a:cxn ang="0">
                    <a:pos x="261" y="692"/>
                  </a:cxn>
                  <a:cxn ang="0">
                    <a:pos x="222" y="697"/>
                  </a:cxn>
                  <a:cxn ang="0">
                    <a:pos x="184" y="699"/>
                  </a:cxn>
                  <a:cxn ang="0">
                    <a:pos x="147" y="700"/>
                  </a:cxn>
                  <a:cxn ang="0">
                    <a:pos x="111" y="700"/>
                  </a:cxn>
                  <a:cxn ang="0">
                    <a:pos x="79" y="697"/>
                  </a:cxn>
                  <a:cxn ang="0">
                    <a:pos x="50" y="692"/>
                  </a:cxn>
                  <a:cxn ang="0">
                    <a:pos x="23" y="685"/>
                  </a:cxn>
                  <a:cxn ang="0">
                    <a:pos x="13" y="613"/>
                  </a:cxn>
                  <a:cxn ang="0">
                    <a:pos x="5" y="541"/>
                  </a:cxn>
                  <a:cxn ang="0">
                    <a:pos x="2" y="471"/>
                  </a:cxn>
                  <a:cxn ang="0">
                    <a:pos x="0" y="400"/>
                  </a:cxn>
                  <a:cxn ang="0">
                    <a:pos x="3" y="328"/>
                  </a:cxn>
                  <a:cxn ang="0">
                    <a:pos x="8" y="257"/>
                  </a:cxn>
                  <a:cxn ang="0">
                    <a:pos x="17" y="182"/>
                  </a:cxn>
                  <a:cxn ang="0">
                    <a:pos x="27" y="106"/>
                  </a:cxn>
                </a:cxnLst>
                <a:rect l="0" t="0" r="r" b="b"/>
                <a:pathLst>
                  <a:path w="602" h="700">
                    <a:moveTo>
                      <a:pt x="27" y="106"/>
                    </a:moveTo>
                    <a:lnTo>
                      <a:pt x="58" y="97"/>
                    </a:lnTo>
                    <a:lnTo>
                      <a:pt x="90" y="88"/>
                    </a:lnTo>
                    <a:lnTo>
                      <a:pt x="125" y="78"/>
                    </a:lnTo>
                    <a:lnTo>
                      <a:pt x="161" y="69"/>
                    </a:lnTo>
                    <a:lnTo>
                      <a:pt x="197" y="60"/>
                    </a:lnTo>
                    <a:lnTo>
                      <a:pt x="235" y="52"/>
                    </a:lnTo>
                    <a:lnTo>
                      <a:pt x="273" y="44"/>
                    </a:lnTo>
                    <a:lnTo>
                      <a:pt x="311" y="36"/>
                    </a:lnTo>
                    <a:lnTo>
                      <a:pt x="351" y="29"/>
                    </a:lnTo>
                    <a:lnTo>
                      <a:pt x="389" y="23"/>
                    </a:lnTo>
                    <a:lnTo>
                      <a:pt x="427" y="17"/>
                    </a:lnTo>
                    <a:lnTo>
                      <a:pt x="465" y="12"/>
                    </a:lnTo>
                    <a:lnTo>
                      <a:pt x="500" y="8"/>
                    </a:lnTo>
                    <a:lnTo>
                      <a:pt x="536" y="5"/>
                    </a:lnTo>
                    <a:lnTo>
                      <a:pt x="569" y="1"/>
                    </a:lnTo>
                    <a:lnTo>
                      <a:pt x="602" y="0"/>
                    </a:lnTo>
                    <a:lnTo>
                      <a:pt x="597" y="82"/>
                    </a:lnTo>
                    <a:lnTo>
                      <a:pt x="591" y="161"/>
                    </a:lnTo>
                    <a:lnTo>
                      <a:pt x="586" y="238"/>
                    </a:lnTo>
                    <a:lnTo>
                      <a:pt x="580" y="314"/>
                    </a:lnTo>
                    <a:lnTo>
                      <a:pt x="576" y="392"/>
                    </a:lnTo>
                    <a:lnTo>
                      <a:pt x="574" y="469"/>
                    </a:lnTo>
                    <a:lnTo>
                      <a:pt x="573" y="548"/>
                    </a:lnTo>
                    <a:lnTo>
                      <a:pt x="575" y="630"/>
                    </a:lnTo>
                    <a:lnTo>
                      <a:pt x="550" y="637"/>
                    </a:lnTo>
                    <a:lnTo>
                      <a:pt x="521" y="644"/>
                    </a:lnTo>
                    <a:lnTo>
                      <a:pt x="489" y="652"/>
                    </a:lnTo>
                    <a:lnTo>
                      <a:pt x="454" y="659"/>
                    </a:lnTo>
                    <a:lnTo>
                      <a:pt x="417" y="667"/>
                    </a:lnTo>
                    <a:lnTo>
                      <a:pt x="379" y="674"/>
                    </a:lnTo>
                    <a:lnTo>
                      <a:pt x="340" y="681"/>
                    </a:lnTo>
                    <a:lnTo>
                      <a:pt x="301" y="686"/>
                    </a:lnTo>
                    <a:lnTo>
                      <a:pt x="261" y="692"/>
                    </a:lnTo>
                    <a:lnTo>
                      <a:pt x="222" y="697"/>
                    </a:lnTo>
                    <a:lnTo>
                      <a:pt x="184" y="699"/>
                    </a:lnTo>
                    <a:lnTo>
                      <a:pt x="147" y="700"/>
                    </a:lnTo>
                    <a:lnTo>
                      <a:pt x="111" y="700"/>
                    </a:lnTo>
                    <a:lnTo>
                      <a:pt x="79" y="697"/>
                    </a:lnTo>
                    <a:lnTo>
                      <a:pt x="50" y="692"/>
                    </a:lnTo>
                    <a:lnTo>
                      <a:pt x="23" y="685"/>
                    </a:lnTo>
                    <a:lnTo>
                      <a:pt x="13" y="613"/>
                    </a:lnTo>
                    <a:lnTo>
                      <a:pt x="5" y="541"/>
                    </a:lnTo>
                    <a:lnTo>
                      <a:pt x="2" y="471"/>
                    </a:lnTo>
                    <a:lnTo>
                      <a:pt x="0" y="400"/>
                    </a:lnTo>
                    <a:lnTo>
                      <a:pt x="3" y="328"/>
                    </a:lnTo>
                    <a:lnTo>
                      <a:pt x="8" y="257"/>
                    </a:lnTo>
                    <a:lnTo>
                      <a:pt x="17" y="182"/>
                    </a:lnTo>
                    <a:lnTo>
                      <a:pt x="27" y="106"/>
                    </a:lnTo>
                    <a:close/>
                  </a:path>
                </a:pathLst>
              </a:custGeom>
              <a:solidFill>
                <a:srgbClr val="D3BC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727" name="Freeform 639"/>
              <p:cNvSpPr>
                <a:spLocks/>
              </p:cNvSpPr>
              <p:nvPr/>
            </p:nvSpPr>
            <p:spPr bwMode="auto">
              <a:xfrm>
                <a:off x="4676" y="3352"/>
                <a:ext cx="290" cy="331"/>
              </a:xfrm>
              <a:custGeom>
                <a:avLst/>
                <a:gdLst/>
                <a:ahLst/>
                <a:cxnLst>
                  <a:cxn ang="0">
                    <a:pos x="25" y="105"/>
                  </a:cxn>
                  <a:cxn ang="0">
                    <a:pos x="54" y="96"/>
                  </a:cxn>
                  <a:cxn ang="0">
                    <a:pos x="85" y="87"/>
                  </a:cxn>
                  <a:cxn ang="0">
                    <a:pos x="118" y="78"/>
                  </a:cxn>
                  <a:cxn ang="0">
                    <a:pos x="153" y="68"/>
                  </a:cxn>
                  <a:cxn ang="0">
                    <a:pos x="189" y="60"/>
                  </a:cxn>
                  <a:cxn ang="0">
                    <a:pos x="226" y="52"/>
                  </a:cxn>
                  <a:cxn ang="0">
                    <a:pos x="262" y="44"/>
                  </a:cxn>
                  <a:cxn ang="0">
                    <a:pos x="300" y="36"/>
                  </a:cxn>
                  <a:cxn ang="0">
                    <a:pos x="338" y="29"/>
                  </a:cxn>
                  <a:cxn ang="0">
                    <a:pos x="375" y="23"/>
                  </a:cxn>
                  <a:cxn ang="0">
                    <a:pos x="413" y="18"/>
                  </a:cxn>
                  <a:cxn ang="0">
                    <a:pos x="449" y="12"/>
                  </a:cxn>
                  <a:cxn ang="0">
                    <a:pos x="485" y="8"/>
                  </a:cxn>
                  <a:cxn ang="0">
                    <a:pos x="518" y="5"/>
                  </a:cxn>
                  <a:cxn ang="0">
                    <a:pos x="550" y="1"/>
                  </a:cxn>
                  <a:cxn ang="0">
                    <a:pos x="580" y="0"/>
                  </a:cxn>
                  <a:cxn ang="0">
                    <a:pos x="576" y="78"/>
                  </a:cxn>
                  <a:cxn ang="0">
                    <a:pos x="570" y="152"/>
                  </a:cxn>
                  <a:cxn ang="0">
                    <a:pos x="564" y="224"/>
                  </a:cxn>
                  <a:cxn ang="0">
                    <a:pos x="558" y="294"/>
                  </a:cxn>
                  <a:cxn ang="0">
                    <a:pos x="554" y="365"/>
                  </a:cxn>
                  <a:cxn ang="0">
                    <a:pos x="551" y="437"/>
                  </a:cxn>
                  <a:cxn ang="0">
                    <a:pos x="550" y="511"/>
                  </a:cxn>
                  <a:cxn ang="0">
                    <a:pos x="553" y="588"/>
                  </a:cxn>
                  <a:cxn ang="0">
                    <a:pos x="528" y="595"/>
                  </a:cxn>
                  <a:cxn ang="0">
                    <a:pos x="500" y="602"/>
                  </a:cxn>
                  <a:cxn ang="0">
                    <a:pos x="469" y="610"/>
                  </a:cxn>
                  <a:cxn ang="0">
                    <a:pos x="435" y="618"/>
                  </a:cxn>
                  <a:cxn ang="0">
                    <a:pos x="401" y="626"/>
                  </a:cxn>
                  <a:cxn ang="0">
                    <a:pos x="364" y="633"/>
                  </a:cxn>
                  <a:cxn ang="0">
                    <a:pos x="326" y="641"/>
                  </a:cxn>
                  <a:cxn ang="0">
                    <a:pos x="288" y="648"/>
                  </a:cxn>
                  <a:cxn ang="0">
                    <a:pos x="250" y="653"/>
                  </a:cxn>
                  <a:cxn ang="0">
                    <a:pos x="212" y="658"/>
                  </a:cxn>
                  <a:cxn ang="0">
                    <a:pos x="175" y="661"/>
                  </a:cxn>
                  <a:cxn ang="0">
                    <a:pos x="139" y="664"/>
                  </a:cxn>
                  <a:cxn ang="0">
                    <a:pos x="106" y="664"/>
                  </a:cxn>
                  <a:cxn ang="0">
                    <a:pos x="75" y="661"/>
                  </a:cxn>
                  <a:cxn ang="0">
                    <a:pos x="47" y="658"/>
                  </a:cxn>
                  <a:cxn ang="0">
                    <a:pos x="22" y="651"/>
                  </a:cxn>
                  <a:cxn ang="0">
                    <a:pos x="11" y="582"/>
                  </a:cxn>
                  <a:cxn ang="0">
                    <a:pos x="4" y="515"/>
                  </a:cxn>
                  <a:cxn ang="0">
                    <a:pos x="1" y="448"/>
                  </a:cxn>
                  <a:cxn ang="0">
                    <a:pos x="0" y="382"/>
                  </a:cxn>
                  <a:cxn ang="0">
                    <a:pos x="2" y="315"/>
                  </a:cxn>
                  <a:cxn ang="0">
                    <a:pos x="7" y="247"/>
                  </a:cxn>
                  <a:cxn ang="0">
                    <a:pos x="15" y="178"/>
                  </a:cxn>
                  <a:cxn ang="0">
                    <a:pos x="25" y="105"/>
                  </a:cxn>
                </a:cxnLst>
                <a:rect l="0" t="0" r="r" b="b"/>
                <a:pathLst>
                  <a:path w="580" h="664">
                    <a:moveTo>
                      <a:pt x="25" y="105"/>
                    </a:moveTo>
                    <a:lnTo>
                      <a:pt x="54" y="96"/>
                    </a:lnTo>
                    <a:lnTo>
                      <a:pt x="85" y="87"/>
                    </a:lnTo>
                    <a:lnTo>
                      <a:pt x="118" y="78"/>
                    </a:lnTo>
                    <a:lnTo>
                      <a:pt x="153" y="68"/>
                    </a:lnTo>
                    <a:lnTo>
                      <a:pt x="189" y="60"/>
                    </a:lnTo>
                    <a:lnTo>
                      <a:pt x="226" y="52"/>
                    </a:lnTo>
                    <a:lnTo>
                      <a:pt x="262" y="44"/>
                    </a:lnTo>
                    <a:lnTo>
                      <a:pt x="300" y="36"/>
                    </a:lnTo>
                    <a:lnTo>
                      <a:pt x="338" y="29"/>
                    </a:lnTo>
                    <a:lnTo>
                      <a:pt x="375" y="23"/>
                    </a:lnTo>
                    <a:lnTo>
                      <a:pt x="413" y="18"/>
                    </a:lnTo>
                    <a:lnTo>
                      <a:pt x="449" y="12"/>
                    </a:lnTo>
                    <a:lnTo>
                      <a:pt x="485" y="8"/>
                    </a:lnTo>
                    <a:lnTo>
                      <a:pt x="518" y="5"/>
                    </a:lnTo>
                    <a:lnTo>
                      <a:pt x="550" y="1"/>
                    </a:lnTo>
                    <a:lnTo>
                      <a:pt x="580" y="0"/>
                    </a:lnTo>
                    <a:lnTo>
                      <a:pt x="576" y="78"/>
                    </a:lnTo>
                    <a:lnTo>
                      <a:pt x="570" y="152"/>
                    </a:lnTo>
                    <a:lnTo>
                      <a:pt x="564" y="224"/>
                    </a:lnTo>
                    <a:lnTo>
                      <a:pt x="558" y="294"/>
                    </a:lnTo>
                    <a:lnTo>
                      <a:pt x="554" y="365"/>
                    </a:lnTo>
                    <a:lnTo>
                      <a:pt x="551" y="437"/>
                    </a:lnTo>
                    <a:lnTo>
                      <a:pt x="550" y="511"/>
                    </a:lnTo>
                    <a:lnTo>
                      <a:pt x="553" y="588"/>
                    </a:lnTo>
                    <a:lnTo>
                      <a:pt x="528" y="595"/>
                    </a:lnTo>
                    <a:lnTo>
                      <a:pt x="500" y="602"/>
                    </a:lnTo>
                    <a:lnTo>
                      <a:pt x="469" y="610"/>
                    </a:lnTo>
                    <a:lnTo>
                      <a:pt x="435" y="618"/>
                    </a:lnTo>
                    <a:lnTo>
                      <a:pt x="401" y="626"/>
                    </a:lnTo>
                    <a:lnTo>
                      <a:pt x="364" y="633"/>
                    </a:lnTo>
                    <a:lnTo>
                      <a:pt x="326" y="641"/>
                    </a:lnTo>
                    <a:lnTo>
                      <a:pt x="288" y="648"/>
                    </a:lnTo>
                    <a:lnTo>
                      <a:pt x="250" y="653"/>
                    </a:lnTo>
                    <a:lnTo>
                      <a:pt x="212" y="658"/>
                    </a:lnTo>
                    <a:lnTo>
                      <a:pt x="175" y="661"/>
                    </a:lnTo>
                    <a:lnTo>
                      <a:pt x="139" y="664"/>
                    </a:lnTo>
                    <a:lnTo>
                      <a:pt x="106" y="664"/>
                    </a:lnTo>
                    <a:lnTo>
                      <a:pt x="75" y="661"/>
                    </a:lnTo>
                    <a:lnTo>
                      <a:pt x="47" y="658"/>
                    </a:lnTo>
                    <a:lnTo>
                      <a:pt x="22" y="651"/>
                    </a:lnTo>
                    <a:lnTo>
                      <a:pt x="11" y="582"/>
                    </a:lnTo>
                    <a:lnTo>
                      <a:pt x="4" y="515"/>
                    </a:lnTo>
                    <a:lnTo>
                      <a:pt x="1" y="448"/>
                    </a:lnTo>
                    <a:lnTo>
                      <a:pt x="0" y="382"/>
                    </a:lnTo>
                    <a:lnTo>
                      <a:pt x="2" y="315"/>
                    </a:lnTo>
                    <a:lnTo>
                      <a:pt x="7" y="247"/>
                    </a:lnTo>
                    <a:lnTo>
                      <a:pt x="15" y="178"/>
                    </a:lnTo>
                    <a:lnTo>
                      <a:pt x="25" y="105"/>
                    </a:lnTo>
                    <a:close/>
                  </a:path>
                </a:pathLst>
              </a:custGeom>
              <a:solidFill>
                <a:srgbClr val="D8C1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728" name="Freeform 640"/>
              <p:cNvSpPr>
                <a:spLocks/>
              </p:cNvSpPr>
              <p:nvPr/>
            </p:nvSpPr>
            <p:spPr bwMode="auto">
              <a:xfrm>
                <a:off x="4678" y="3353"/>
                <a:ext cx="279" cy="313"/>
              </a:xfrm>
              <a:custGeom>
                <a:avLst/>
                <a:gdLst/>
                <a:ahLst/>
                <a:cxnLst>
                  <a:cxn ang="0">
                    <a:pos x="22" y="103"/>
                  </a:cxn>
                  <a:cxn ang="0">
                    <a:pos x="50" y="94"/>
                  </a:cxn>
                  <a:cxn ang="0">
                    <a:pos x="80" y="86"/>
                  </a:cxn>
                  <a:cxn ang="0">
                    <a:pos x="112" y="77"/>
                  </a:cxn>
                  <a:cxn ang="0">
                    <a:pos x="145" y="68"/>
                  </a:cxn>
                  <a:cxn ang="0">
                    <a:pos x="180" y="60"/>
                  </a:cxn>
                  <a:cxn ang="0">
                    <a:pos x="216" y="51"/>
                  </a:cxn>
                  <a:cxn ang="0">
                    <a:pos x="252" y="43"/>
                  </a:cxn>
                  <a:cxn ang="0">
                    <a:pos x="289" y="35"/>
                  </a:cxn>
                  <a:cxn ang="0">
                    <a:pos x="325" y="28"/>
                  </a:cxn>
                  <a:cxn ang="0">
                    <a:pos x="362" y="23"/>
                  </a:cxn>
                  <a:cxn ang="0">
                    <a:pos x="398" y="17"/>
                  </a:cxn>
                  <a:cxn ang="0">
                    <a:pos x="433" y="11"/>
                  </a:cxn>
                  <a:cxn ang="0">
                    <a:pos x="467" y="8"/>
                  </a:cxn>
                  <a:cxn ang="0">
                    <a:pos x="500" y="4"/>
                  </a:cxn>
                  <a:cxn ang="0">
                    <a:pos x="530" y="1"/>
                  </a:cxn>
                  <a:cxn ang="0">
                    <a:pos x="559" y="0"/>
                  </a:cxn>
                  <a:cxn ang="0">
                    <a:pos x="554" y="72"/>
                  </a:cxn>
                  <a:cxn ang="0">
                    <a:pos x="548" y="141"/>
                  </a:cxn>
                  <a:cxn ang="0">
                    <a:pos x="543" y="207"/>
                  </a:cxn>
                  <a:cxn ang="0">
                    <a:pos x="538" y="273"/>
                  </a:cxn>
                  <a:cxn ang="0">
                    <a:pos x="532" y="338"/>
                  </a:cxn>
                  <a:cxn ang="0">
                    <a:pos x="530" y="404"/>
                  </a:cxn>
                  <a:cxn ang="0">
                    <a:pos x="529" y="473"/>
                  </a:cxn>
                  <a:cxn ang="0">
                    <a:pos x="530" y="546"/>
                  </a:cxn>
                  <a:cxn ang="0">
                    <a:pos x="506" y="551"/>
                  </a:cxn>
                  <a:cxn ang="0">
                    <a:pos x="479" y="559"/>
                  </a:cxn>
                  <a:cxn ang="0">
                    <a:pos x="449" y="566"/>
                  </a:cxn>
                  <a:cxn ang="0">
                    <a:pos x="417" y="574"/>
                  </a:cxn>
                  <a:cxn ang="0">
                    <a:pos x="384" y="584"/>
                  </a:cxn>
                  <a:cxn ang="0">
                    <a:pos x="348" y="592"/>
                  </a:cxn>
                  <a:cxn ang="0">
                    <a:pos x="312" y="600"/>
                  </a:cxn>
                  <a:cxn ang="0">
                    <a:pos x="275" y="607"/>
                  </a:cxn>
                  <a:cxn ang="0">
                    <a:pos x="239" y="614"/>
                  </a:cxn>
                  <a:cxn ang="0">
                    <a:pos x="203" y="619"/>
                  </a:cxn>
                  <a:cxn ang="0">
                    <a:pos x="167" y="623"/>
                  </a:cxn>
                  <a:cxn ang="0">
                    <a:pos x="133" y="625"/>
                  </a:cxn>
                  <a:cxn ang="0">
                    <a:pos x="100" y="626"/>
                  </a:cxn>
                  <a:cxn ang="0">
                    <a:pos x="70" y="625"/>
                  </a:cxn>
                  <a:cxn ang="0">
                    <a:pos x="44" y="622"/>
                  </a:cxn>
                  <a:cxn ang="0">
                    <a:pos x="20" y="615"/>
                  </a:cxn>
                  <a:cxn ang="0">
                    <a:pos x="4" y="488"/>
                  </a:cxn>
                  <a:cxn ang="0">
                    <a:pos x="0" y="362"/>
                  </a:cxn>
                  <a:cxn ang="0">
                    <a:pos x="6" y="236"/>
                  </a:cxn>
                  <a:cxn ang="0">
                    <a:pos x="22" y="103"/>
                  </a:cxn>
                </a:cxnLst>
                <a:rect l="0" t="0" r="r" b="b"/>
                <a:pathLst>
                  <a:path w="559" h="626">
                    <a:moveTo>
                      <a:pt x="22" y="103"/>
                    </a:moveTo>
                    <a:lnTo>
                      <a:pt x="50" y="94"/>
                    </a:lnTo>
                    <a:lnTo>
                      <a:pt x="80" y="86"/>
                    </a:lnTo>
                    <a:lnTo>
                      <a:pt x="112" y="77"/>
                    </a:lnTo>
                    <a:lnTo>
                      <a:pt x="145" y="68"/>
                    </a:lnTo>
                    <a:lnTo>
                      <a:pt x="180" y="60"/>
                    </a:lnTo>
                    <a:lnTo>
                      <a:pt x="216" y="51"/>
                    </a:lnTo>
                    <a:lnTo>
                      <a:pt x="252" y="43"/>
                    </a:lnTo>
                    <a:lnTo>
                      <a:pt x="289" y="35"/>
                    </a:lnTo>
                    <a:lnTo>
                      <a:pt x="325" y="28"/>
                    </a:lnTo>
                    <a:lnTo>
                      <a:pt x="362" y="23"/>
                    </a:lnTo>
                    <a:lnTo>
                      <a:pt x="398" y="17"/>
                    </a:lnTo>
                    <a:lnTo>
                      <a:pt x="433" y="11"/>
                    </a:lnTo>
                    <a:lnTo>
                      <a:pt x="467" y="8"/>
                    </a:lnTo>
                    <a:lnTo>
                      <a:pt x="500" y="4"/>
                    </a:lnTo>
                    <a:lnTo>
                      <a:pt x="530" y="1"/>
                    </a:lnTo>
                    <a:lnTo>
                      <a:pt x="559" y="0"/>
                    </a:lnTo>
                    <a:lnTo>
                      <a:pt x="554" y="72"/>
                    </a:lnTo>
                    <a:lnTo>
                      <a:pt x="548" y="141"/>
                    </a:lnTo>
                    <a:lnTo>
                      <a:pt x="543" y="207"/>
                    </a:lnTo>
                    <a:lnTo>
                      <a:pt x="538" y="273"/>
                    </a:lnTo>
                    <a:lnTo>
                      <a:pt x="532" y="338"/>
                    </a:lnTo>
                    <a:lnTo>
                      <a:pt x="530" y="404"/>
                    </a:lnTo>
                    <a:lnTo>
                      <a:pt x="529" y="473"/>
                    </a:lnTo>
                    <a:lnTo>
                      <a:pt x="530" y="546"/>
                    </a:lnTo>
                    <a:lnTo>
                      <a:pt x="506" y="551"/>
                    </a:lnTo>
                    <a:lnTo>
                      <a:pt x="479" y="559"/>
                    </a:lnTo>
                    <a:lnTo>
                      <a:pt x="449" y="566"/>
                    </a:lnTo>
                    <a:lnTo>
                      <a:pt x="417" y="574"/>
                    </a:lnTo>
                    <a:lnTo>
                      <a:pt x="384" y="584"/>
                    </a:lnTo>
                    <a:lnTo>
                      <a:pt x="348" y="592"/>
                    </a:lnTo>
                    <a:lnTo>
                      <a:pt x="312" y="600"/>
                    </a:lnTo>
                    <a:lnTo>
                      <a:pt x="275" y="607"/>
                    </a:lnTo>
                    <a:lnTo>
                      <a:pt x="239" y="614"/>
                    </a:lnTo>
                    <a:lnTo>
                      <a:pt x="203" y="619"/>
                    </a:lnTo>
                    <a:lnTo>
                      <a:pt x="167" y="623"/>
                    </a:lnTo>
                    <a:lnTo>
                      <a:pt x="133" y="625"/>
                    </a:lnTo>
                    <a:lnTo>
                      <a:pt x="100" y="626"/>
                    </a:lnTo>
                    <a:lnTo>
                      <a:pt x="70" y="625"/>
                    </a:lnTo>
                    <a:lnTo>
                      <a:pt x="44" y="622"/>
                    </a:lnTo>
                    <a:lnTo>
                      <a:pt x="20" y="615"/>
                    </a:lnTo>
                    <a:lnTo>
                      <a:pt x="4" y="488"/>
                    </a:lnTo>
                    <a:lnTo>
                      <a:pt x="0" y="362"/>
                    </a:lnTo>
                    <a:lnTo>
                      <a:pt x="6" y="236"/>
                    </a:lnTo>
                    <a:lnTo>
                      <a:pt x="22" y="103"/>
                    </a:lnTo>
                    <a:close/>
                  </a:path>
                </a:pathLst>
              </a:custGeom>
              <a:solidFill>
                <a:srgbClr val="DDC6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729" name="Freeform 641"/>
              <p:cNvSpPr>
                <a:spLocks/>
              </p:cNvSpPr>
              <p:nvPr/>
            </p:nvSpPr>
            <p:spPr bwMode="auto">
              <a:xfrm>
                <a:off x="4678" y="3354"/>
                <a:ext cx="270" cy="295"/>
              </a:xfrm>
              <a:custGeom>
                <a:avLst/>
                <a:gdLst/>
                <a:ahLst/>
                <a:cxnLst>
                  <a:cxn ang="0">
                    <a:pos x="22" y="102"/>
                  </a:cxn>
                  <a:cxn ang="0">
                    <a:pos x="49" y="93"/>
                  </a:cxn>
                  <a:cxn ang="0">
                    <a:pos x="76" y="85"/>
                  </a:cxn>
                  <a:cxn ang="0">
                    <a:pos x="107" y="76"/>
                  </a:cxn>
                  <a:cxn ang="0">
                    <a:pos x="140" y="68"/>
                  </a:cxn>
                  <a:cxn ang="0">
                    <a:pos x="173" y="60"/>
                  </a:cxn>
                  <a:cxn ang="0">
                    <a:pos x="208" y="52"/>
                  </a:cxn>
                  <a:cxn ang="0">
                    <a:pos x="243" y="44"/>
                  </a:cxn>
                  <a:cxn ang="0">
                    <a:pos x="279" y="36"/>
                  </a:cxn>
                  <a:cxn ang="0">
                    <a:pos x="316" y="29"/>
                  </a:cxn>
                  <a:cxn ang="0">
                    <a:pos x="351" y="23"/>
                  </a:cxn>
                  <a:cxn ang="0">
                    <a:pos x="386" y="17"/>
                  </a:cxn>
                  <a:cxn ang="0">
                    <a:pos x="420" y="11"/>
                  </a:cxn>
                  <a:cxn ang="0">
                    <a:pos x="453" y="8"/>
                  </a:cxn>
                  <a:cxn ang="0">
                    <a:pos x="484" y="5"/>
                  </a:cxn>
                  <a:cxn ang="0">
                    <a:pos x="513" y="1"/>
                  </a:cxn>
                  <a:cxn ang="0">
                    <a:pos x="539" y="0"/>
                  </a:cxn>
                  <a:cxn ang="0">
                    <a:pos x="535" y="67"/>
                  </a:cxn>
                  <a:cxn ang="0">
                    <a:pos x="529" y="131"/>
                  </a:cxn>
                  <a:cxn ang="0">
                    <a:pos x="523" y="192"/>
                  </a:cxn>
                  <a:cxn ang="0">
                    <a:pos x="519" y="251"/>
                  </a:cxn>
                  <a:cxn ang="0">
                    <a:pos x="513" y="311"/>
                  </a:cxn>
                  <a:cxn ang="0">
                    <a:pos x="511" y="372"/>
                  </a:cxn>
                  <a:cxn ang="0">
                    <a:pos x="509" y="436"/>
                  </a:cxn>
                  <a:cxn ang="0">
                    <a:pos x="511" y="503"/>
                  </a:cxn>
                  <a:cxn ang="0">
                    <a:pos x="488" y="509"/>
                  </a:cxn>
                  <a:cxn ang="0">
                    <a:pos x="461" y="517"/>
                  </a:cxn>
                  <a:cxn ang="0">
                    <a:pos x="432" y="525"/>
                  </a:cxn>
                  <a:cxn ang="0">
                    <a:pos x="401" y="533"/>
                  </a:cxn>
                  <a:cxn ang="0">
                    <a:pos x="369" y="542"/>
                  </a:cxn>
                  <a:cxn ang="0">
                    <a:pos x="336" y="552"/>
                  </a:cxn>
                  <a:cxn ang="0">
                    <a:pos x="300" y="560"/>
                  </a:cxn>
                  <a:cxn ang="0">
                    <a:pos x="265" y="568"/>
                  </a:cxn>
                  <a:cxn ang="0">
                    <a:pos x="230" y="576"/>
                  </a:cxn>
                  <a:cxn ang="0">
                    <a:pos x="195" y="582"/>
                  </a:cxn>
                  <a:cxn ang="0">
                    <a:pos x="160" y="586"/>
                  </a:cxn>
                  <a:cxn ang="0">
                    <a:pos x="128" y="590"/>
                  </a:cxn>
                  <a:cxn ang="0">
                    <a:pos x="97" y="591"/>
                  </a:cxn>
                  <a:cxn ang="0">
                    <a:pos x="68" y="590"/>
                  </a:cxn>
                  <a:cxn ang="0">
                    <a:pos x="43" y="586"/>
                  </a:cxn>
                  <a:cxn ang="0">
                    <a:pos x="20" y="580"/>
                  </a:cxn>
                  <a:cxn ang="0">
                    <a:pos x="5" y="462"/>
                  </a:cxn>
                  <a:cxn ang="0">
                    <a:pos x="0" y="345"/>
                  </a:cxn>
                  <a:cxn ang="0">
                    <a:pos x="7" y="227"/>
                  </a:cxn>
                  <a:cxn ang="0">
                    <a:pos x="22" y="102"/>
                  </a:cxn>
                </a:cxnLst>
                <a:rect l="0" t="0" r="r" b="b"/>
                <a:pathLst>
                  <a:path w="539" h="591">
                    <a:moveTo>
                      <a:pt x="22" y="102"/>
                    </a:moveTo>
                    <a:lnTo>
                      <a:pt x="49" y="93"/>
                    </a:lnTo>
                    <a:lnTo>
                      <a:pt x="76" y="85"/>
                    </a:lnTo>
                    <a:lnTo>
                      <a:pt x="107" y="76"/>
                    </a:lnTo>
                    <a:lnTo>
                      <a:pt x="140" y="68"/>
                    </a:lnTo>
                    <a:lnTo>
                      <a:pt x="173" y="60"/>
                    </a:lnTo>
                    <a:lnTo>
                      <a:pt x="208" y="52"/>
                    </a:lnTo>
                    <a:lnTo>
                      <a:pt x="243" y="44"/>
                    </a:lnTo>
                    <a:lnTo>
                      <a:pt x="279" y="36"/>
                    </a:lnTo>
                    <a:lnTo>
                      <a:pt x="316" y="29"/>
                    </a:lnTo>
                    <a:lnTo>
                      <a:pt x="351" y="23"/>
                    </a:lnTo>
                    <a:lnTo>
                      <a:pt x="386" y="17"/>
                    </a:lnTo>
                    <a:lnTo>
                      <a:pt x="420" y="11"/>
                    </a:lnTo>
                    <a:lnTo>
                      <a:pt x="453" y="8"/>
                    </a:lnTo>
                    <a:lnTo>
                      <a:pt x="484" y="5"/>
                    </a:lnTo>
                    <a:lnTo>
                      <a:pt x="513" y="1"/>
                    </a:lnTo>
                    <a:lnTo>
                      <a:pt x="539" y="0"/>
                    </a:lnTo>
                    <a:lnTo>
                      <a:pt x="535" y="67"/>
                    </a:lnTo>
                    <a:lnTo>
                      <a:pt x="529" y="131"/>
                    </a:lnTo>
                    <a:lnTo>
                      <a:pt x="523" y="192"/>
                    </a:lnTo>
                    <a:lnTo>
                      <a:pt x="519" y="251"/>
                    </a:lnTo>
                    <a:lnTo>
                      <a:pt x="513" y="311"/>
                    </a:lnTo>
                    <a:lnTo>
                      <a:pt x="511" y="372"/>
                    </a:lnTo>
                    <a:lnTo>
                      <a:pt x="509" y="436"/>
                    </a:lnTo>
                    <a:lnTo>
                      <a:pt x="511" y="503"/>
                    </a:lnTo>
                    <a:lnTo>
                      <a:pt x="488" y="509"/>
                    </a:lnTo>
                    <a:lnTo>
                      <a:pt x="461" y="517"/>
                    </a:lnTo>
                    <a:lnTo>
                      <a:pt x="432" y="525"/>
                    </a:lnTo>
                    <a:lnTo>
                      <a:pt x="401" y="533"/>
                    </a:lnTo>
                    <a:lnTo>
                      <a:pt x="369" y="542"/>
                    </a:lnTo>
                    <a:lnTo>
                      <a:pt x="336" y="552"/>
                    </a:lnTo>
                    <a:lnTo>
                      <a:pt x="300" y="560"/>
                    </a:lnTo>
                    <a:lnTo>
                      <a:pt x="265" y="568"/>
                    </a:lnTo>
                    <a:lnTo>
                      <a:pt x="230" y="576"/>
                    </a:lnTo>
                    <a:lnTo>
                      <a:pt x="195" y="582"/>
                    </a:lnTo>
                    <a:lnTo>
                      <a:pt x="160" y="586"/>
                    </a:lnTo>
                    <a:lnTo>
                      <a:pt x="128" y="590"/>
                    </a:lnTo>
                    <a:lnTo>
                      <a:pt x="97" y="591"/>
                    </a:lnTo>
                    <a:lnTo>
                      <a:pt x="68" y="590"/>
                    </a:lnTo>
                    <a:lnTo>
                      <a:pt x="43" y="586"/>
                    </a:lnTo>
                    <a:lnTo>
                      <a:pt x="20" y="580"/>
                    </a:lnTo>
                    <a:lnTo>
                      <a:pt x="5" y="462"/>
                    </a:lnTo>
                    <a:lnTo>
                      <a:pt x="0" y="345"/>
                    </a:lnTo>
                    <a:lnTo>
                      <a:pt x="7" y="227"/>
                    </a:lnTo>
                    <a:lnTo>
                      <a:pt x="22" y="102"/>
                    </a:lnTo>
                    <a:close/>
                  </a:path>
                </a:pathLst>
              </a:custGeom>
              <a:solidFill>
                <a:srgbClr val="E2CC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730" name="Freeform 642"/>
              <p:cNvSpPr>
                <a:spLocks/>
              </p:cNvSpPr>
              <p:nvPr/>
            </p:nvSpPr>
            <p:spPr bwMode="auto">
              <a:xfrm>
                <a:off x="4680" y="3356"/>
                <a:ext cx="258" cy="277"/>
              </a:xfrm>
              <a:custGeom>
                <a:avLst/>
                <a:gdLst/>
                <a:ahLst/>
                <a:cxnLst>
                  <a:cxn ang="0">
                    <a:pos x="19" y="101"/>
                  </a:cxn>
                  <a:cxn ang="0">
                    <a:pos x="44" y="93"/>
                  </a:cxn>
                  <a:cxn ang="0">
                    <a:pos x="70" y="83"/>
                  </a:cxn>
                  <a:cxn ang="0">
                    <a:pos x="100" y="75"/>
                  </a:cxn>
                  <a:cxn ang="0">
                    <a:pos x="131" y="67"/>
                  </a:cxn>
                  <a:cxn ang="0">
                    <a:pos x="163" y="59"/>
                  </a:cxn>
                  <a:cxn ang="0">
                    <a:pos x="197" y="51"/>
                  </a:cxn>
                  <a:cxn ang="0">
                    <a:pos x="231" y="43"/>
                  </a:cxn>
                  <a:cxn ang="0">
                    <a:pos x="267" y="35"/>
                  </a:cxn>
                  <a:cxn ang="0">
                    <a:pos x="302" y="28"/>
                  </a:cxn>
                  <a:cxn ang="0">
                    <a:pos x="336" y="22"/>
                  </a:cxn>
                  <a:cxn ang="0">
                    <a:pos x="370" y="17"/>
                  </a:cxn>
                  <a:cxn ang="0">
                    <a:pos x="403" y="12"/>
                  </a:cxn>
                  <a:cxn ang="0">
                    <a:pos x="434" y="7"/>
                  </a:cxn>
                  <a:cxn ang="0">
                    <a:pos x="464" y="4"/>
                  </a:cxn>
                  <a:cxn ang="0">
                    <a:pos x="492" y="2"/>
                  </a:cxn>
                  <a:cxn ang="0">
                    <a:pos x="517" y="0"/>
                  </a:cxn>
                  <a:cxn ang="0">
                    <a:pos x="512" y="63"/>
                  </a:cxn>
                  <a:cxn ang="0">
                    <a:pos x="508" y="120"/>
                  </a:cxn>
                  <a:cxn ang="0">
                    <a:pos x="502" y="175"/>
                  </a:cxn>
                  <a:cxn ang="0">
                    <a:pos x="496" y="230"/>
                  </a:cxn>
                  <a:cxn ang="0">
                    <a:pos x="491" y="285"/>
                  </a:cxn>
                  <a:cxn ang="0">
                    <a:pos x="487" y="340"/>
                  </a:cxn>
                  <a:cxn ang="0">
                    <a:pos x="486" y="398"/>
                  </a:cxn>
                  <a:cxn ang="0">
                    <a:pos x="487" y="460"/>
                  </a:cxn>
                  <a:cxn ang="0">
                    <a:pos x="465" y="466"/>
                  </a:cxn>
                  <a:cxn ang="0">
                    <a:pos x="440" y="474"/>
                  </a:cxn>
                  <a:cxn ang="0">
                    <a:pos x="412" y="482"/>
                  </a:cxn>
                  <a:cxn ang="0">
                    <a:pos x="382" y="491"/>
                  </a:cxn>
                  <a:cxn ang="0">
                    <a:pos x="351" y="500"/>
                  </a:cxn>
                  <a:cxn ang="0">
                    <a:pos x="319" y="509"/>
                  </a:cxn>
                  <a:cxn ang="0">
                    <a:pos x="285" y="519"/>
                  </a:cxn>
                  <a:cxn ang="0">
                    <a:pos x="251" y="528"/>
                  </a:cxn>
                  <a:cxn ang="0">
                    <a:pos x="218" y="536"/>
                  </a:cxn>
                  <a:cxn ang="0">
                    <a:pos x="184" y="543"/>
                  </a:cxn>
                  <a:cxn ang="0">
                    <a:pos x="152" y="547"/>
                  </a:cxn>
                  <a:cxn ang="0">
                    <a:pos x="121" y="552"/>
                  </a:cxn>
                  <a:cxn ang="0">
                    <a:pos x="91" y="554"/>
                  </a:cxn>
                  <a:cxn ang="0">
                    <a:pos x="63" y="553"/>
                  </a:cxn>
                  <a:cxn ang="0">
                    <a:pos x="39" y="551"/>
                  </a:cxn>
                  <a:cxn ang="0">
                    <a:pos x="17" y="545"/>
                  </a:cxn>
                  <a:cxn ang="0">
                    <a:pos x="3" y="435"/>
                  </a:cxn>
                  <a:cxn ang="0">
                    <a:pos x="0" y="326"/>
                  </a:cxn>
                  <a:cxn ang="0">
                    <a:pos x="6" y="216"/>
                  </a:cxn>
                  <a:cxn ang="0">
                    <a:pos x="19" y="101"/>
                  </a:cxn>
                </a:cxnLst>
                <a:rect l="0" t="0" r="r" b="b"/>
                <a:pathLst>
                  <a:path w="517" h="554">
                    <a:moveTo>
                      <a:pt x="19" y="101"/>
                    </a:moveTo>
                    <a:lnTo>
                      <a:pt x="44" y="93"/>
                    </a:lnTo>
                    <a:lnTo>
                      <a:pt x="70" y="83"/>
                    </a:lnTo>
                    <a:lnTo>
                      <a:pt x="100" y="75"/>
                    </a:lnTo>
                    <a:lnTo>
                      <a:pt x="131" y="67"/>
                    </a:lnTo>
                    <a:lnTo>
                      <a:pt x="163" y="59"/>
                    </a:lnTo>
                    <a:lnTo>
                      <a:pt x="197" y="51"/>
                    </a:lnTo>
                    <a:lnTo>
                      <a:pt x="231" y="43"/>
                    </a:lnTo>
                    <a:lnTo>
                      <a:pt x="267" y="35"/>
                    </a:lnTo>
                    <a:lnTo>
                      <a:pt x="302" y="28"/>
                    </a:lnTo>
                    <a:lnTo>
                      <a:pt x="336" y="22"/>
                    </a:lnTo>
                    <a:lnTo>
                      <a:pt x="370" y="17"/>
                    </a:lnTo>
                    <a:lnTo>
                      <a:pt x="403" y="12"/>
                    </a:lnTo>
                    <a:lnTo>
                      <a:pt x="434" y="7"/>
                    </a:lnTo>
                    <a:lnTo>
                      <a:pt x="464" y="4"/>
                    </a:lnTo>
                    <a:lnTo>
                      <a:pt x="492" y="2"/>
                    </a:lnTo>
                    <a:lnTo>
                      <a:pt x="517" y="0"/>
                    </a:lnTo>
                    <a:lnTo>
                      <a:pt x="512" y="63"/>
                    </a:lnTo>
                    <a:lnTo>
                      <a:pt x="508" y="120"/>
                    </a:lnTo>
                    <a:lnTo>
                      <a:pt x="502" y="175"/>
                    </a:lnTo>
                    <a:lnTo>
                      <a:pt x="496" y="230"/>
                    </a:lnTo>
                    <a:lnTo>
                      <a:pt x="491" y="285"/>
                    </a:lnTo>
                    <a:lnTo>
                      <a:pt x="487" y="340"/>
                    </a:lnTo>
                    <a:lnTo>
                      <a:pt x="486" y="398"/>
                    </a:lnTo>
                    <a:lnTo>
                      <a:pt x="487" y="460"/>
                    </a:lnTo>
                    <a:lnTo>
                      <a:pt x="465" y="466"/>
                    </a:lnTo>
                    <a:lnTo>
                      <a:pt x="440" y="474"/>
                    </a:lnTo>
                    <a:lnTo>
                      <a:pt x="412" y="482"/>
                    </a:lnTo>
                    <a:lnTo>
                      <a:pt x="382" y="491"/>
                    </a:lnTo>
                    <a:lnTo>
                      <a:pt x="351" y="500"/>
                    </a:lnTo>
                    <a:lnTo>
                      <a:pt x="319" y="509"/>
                    </a:lnTo>
                    <a:lnTo>
                      <a:pt x="285" y="519"/>
                    </a:lnTo>
                    <a:lnTo>
                      <a:pt x="251" y="528"/>
                    </a:lnTo>
                    <a:lnTo>
                      <a:pt x="218" y="536"/>
                    </a:lnTo>
                    <a:lnTo>
                      <a:pt x="184" y="543"/>
                    </a:lnTo>
                    <a:lnTo>
                      <a:pt x="152" y="547"/>
                    </a:lnTo>
                    <a:lnTo>
                      <a:pt x="121" y="552"/>
                    </a:lnTo>
                    <a:lnTo>
                      <a:pt x="91" y="554"/>
                    </a:lnTo>
                    <a:lnTo>
                      <a:pt x="63" y="553"/>
                    </a:lnTo>
                    <a:lnTo>
                      <a:pt x="39" y="551"/>
                    </a:lnTo>
                    <a:lnTo>
                      <a:pt x="17" y="545"/>
                    </a:lnTo>
                    <a:lnTo>
                      <a:pt x="3" y="435"/>
                    </a:lnTo>
                    <a:lnTo>
                      <a:pt x="0" y="326"/>
                    </a:lnTo>
                    <a:lnTo>
                      <a:pt x="6" y="216"/>
                    </a:lnTo>
                    <a:lnTo>
                      <a:pt x="19" y="101"/>
                    </a:lnTo>
                    <a:close/>
                  </a:path>
                </a:pathLst>
              </a:custGeom>
              <a:solidFill>
                <a:srgbClr val="E5CE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731" name="Freeform 643"/>
              <p:cNvSpPr>
                <a:spLocks/>
              </p:cNvSpPr>
              <p:nvPr/>
            </p:nvSpPr>
            <p:spPr bwMode="auto">
              <a:xfrm>
                <a:off x="4681" y="3357"/>
                <a:ext cx="248" cy="258"/>
              </a:xfrm>
              <a:custGeom>
                <a:avLst/>
                <a:gdLst/>
                <a:ahLst/>
                <a:cxnLst>
                  <a:cxn ang="0">
                    <a:pos x="19" y="99"/>
                  </a:cxn>
                  <a:cxn ang="0">
                    <a:pos x="42" y="91"/>
                  </a:cxn>
                  <a:cxn ang="0">
                    <a:pos x="67" y="83"/>
                  </a:cxn>
                  <a:cxn ang="0">
                    <a:pos x="95" y="75"/>
                  </a:cxn>
                  <a:cxn ang="0">
                    <a:pos x="125" y="65"/>
                  </a:cxn>
                  <a:cxn ang="0">
                    <a:pos x="156" y="57"/>
                  </a:cxn>
                  <a:cxn ang="0">
                    <a:pos x="189" y="49"/>
                  </a:cxn>
                  <a:cxn ang="0">
                    <a:pos x="222" y="42"/>
                  </a:cxn>
                  <a:cxn ang="0">
                    <a:pos x="256" y="34"/>
                  </a:cxn>
                  <a:cxn ang="0">
                    <a:pos x="290" y="27"/>
                  </a:cxn>
                  <a:cxn ang="0">
                    <a:pos x="324" y="22"/>
                  </a:cxn>
                  <a:cxn ang="0">
                    <a:pos x="357" y="16"/>
                  </a:cxn>
                  <a:cxn ang="0">
                    <a:pos x="388" y="10"/>
                  </a:cxn>
                  <a:cxn ang="0">
                    <a:pos x="419" y="7"/>
                  </a:cxn>
                  <a:cxn ang="0">
                    <a:pos x="447" y="3"/>
                  </a:cxn>
                  <a:cxn ang="0">
                    <a:pos x="474" y="1"/>
                  </a:cxn>
                  <a:cxn ang="0">
                    <a:pos x="497" y="0"/>
                  </a:cxn>
                  <a:cxn ang="0">
                    <a:pos x="493" y="57"/>
                  </a:cxn>
                  <a:cxn ang="0">
                    <a:pos x="487" y="110"/>
                  </a:cxn>
                  <a:cxn ang="0">
                    <a:pos x="482" y="160"/>
                  </a:cxn>
                  <a:cxn ang="0">
                    <a:pos x="476" y="208"/>
                  </a:cxn>
                  <a:cxn ang="0">
                    <a:pos x="470" y="258"/>
                  </a:cxn>
                  <a:cxn ang="0">
                    <a:pos x="467" y="307"/>
                  </a:cxn>
                  <a:cxn ang="0">
                    <a:pos x="464" y="360"/>
                  </a:cxn>
                  <a:cxn ang="0">
                    <a:pos x="465" y="418"/>
                  </a:cxn>
                  <a:cxn ang="0">
                    <a:pos x="445" y="424"/>
                  </a:cxn>
                  <a:cxn ang="0">
                    <a:pos x="421" y="430"/>
                  </a:cxn>
                  <a:cxn ang="0">
                    <a:pos x="394" y="440"/>
                  </a:cxn>
                  <a:cxn ang="0">
                    <a:pos x="365" y="449"/>
                  </a:cxn>
                  <a:cxn ang="0">
                    <a:pos x="335" y="458"/>
                  </a:cxn>
                  <a:cxn ang="0">
                    <a:pos x="304" y="468"/>
                  </a:cxn>
                  <a:cxn ang="0">
                    <a:pos x="272" y="478"/>
                  </a:cxn>
                  <a:cxn ang="0">
                    <a:pos x="240" y="487"/>
                  </a:cxn>
                  <a:cxn ang="0">
                    <a:pos x="207" y="496"/>
                  </a:cxn>
                  <a:cxn ang="0">
                    <a:pos x="176" y="503"/>
                  </a:cxn>
                  <a:cxn ang="0">
                    <a:pos x="145" y="510"/>
                  </a:cxn>
                  <a:cxn ang="0">
                    <a:pos x="115" y="515"/>
                  </a:cxn>
                  <a:cxn ang="0">
                    <a:pos x="86" y="517"/>
                  </a:cxn>
                  <a:cxn ang="0">
                    <a:pos x="61" y="517"/>
                  </a:cxn>
                  <a:cxn ang="0">
                    <a:pos x="37" y="515"/>
                  </a:cxn>
                  <a:cxn ang="0">
                    <a:pos x="16" y="510"/>
                  </a:cxn>
                  <a:cxn ang="0">
                    <a:pos x="4" y="407"/>
                  </a:cxn>
                  <a:cxn ang="0">
                    <a:pos x="0" y="307"/>
                  </a:cxn>
                  <a:cxn ang="0">
                    <a:pos x="5" y="206"/>
                  </a:cxn>
                  <a:cxn ang="0">
                    <a:pos x="19" y="99"/>
                  </a:cxn>
                </a:cxnLst>
                <a:rect l="0" t="0" r="r" b="b"/>
                <a:pathLst>
                  <a:path w="497" h="517">
                    <a:moveTo>
                      <a:pt x="19" y="99"/>
                    </a:moveTo>
                    <a:lnTo>
                      <a:pt x="42" y="91"/>
                    </a:lnTo>
                    <a:lnTo>
                      <a:pt x="67" y="83"/>
                    </a:lnTo>
                    <a:lnTo>
                      <a:pt x="95" y="75"/>
                    </a:lnTo>
                    <a:lnTo>
                      <a:pt x="125" y="65"/>
                    </a:lnTo>
                    <a:lnTo>
                      <a:pt x="156" y="57"/>
                    </a:lnTo>
                    <a:lnTo>
                      <a:pt x="189" y="49"/>
                    </a:lnTo>
                    <a:lnTo>
                      <a:pt x="222" y="42"/>
                    </a:lnTo>
                    <a:lnTo>
                      <a:pt x="256" y="34"/>
                    </a:lnTo>
                    <a:lnTo>
                      <a:pt x="290" y="27"/>
                    </a:lnTo>
                    <a:lnTo>
                      <a:pt x="324" y="22"/>
                    </a:lnTo>
                    <a:lnTo>
                      <a:pt x="357" y="16"/>
                    </a:lnTo>
                    <a:lnTo>
                      <a:pt x="388" y="10"/>
                    </a:lnTo>
                    <a:lnTo>
                      <a:pt x="419" y="7"/>
                    </a:lnTo>
                    <a:lnTo>
                      <a:pt x="447" y="3"/>
                    </a:lnTo>
                    <a:lnTo>
                      <a:pt x="474" y="1"/>
                    </a:lnTo>
                    <a:lnTo>
                      <a:pt x="497" y="0"/>
                    </a:lnTo>
                    <a:lnTo>
                      <a:pt x="493" y="57"/>
                    </a:lnTo>
                    <a:lnTo>
                      <a:pt x="487" y="110"/>
                    </a:lnTo>
                    <a:lnTo>
                      <a:pt x="482" y="160"/>
                    </a:lnTo>
                    <a:lnTo>
                      <a:pt x="476" y="208"/>
                    </a:lnTo>
                    <a:lnTo>
                      <a:pt x="470" y="258"/>
                    </a:lnTo>
                    <a:lnTo>
                      <a:pt x="467" y="307"/>
                    </a:lnTo>
                    <a:lnTo>
                      <a:pt x="464" y="360"/>
                    </a:lnTo>
                    <a:lnTo>
                      <a:pt x="465" y="418"/>
                    </a:lnTo>
                    <a:lnTo>
                      <a:pt x="445" y="424"/>
                    </a:lnTo>
                    <a:lnTo>
                      <a:pt x="421" y="430"/>
                    </a:lnTo>
                    <a:lnTo>
                      <a:pt x="394" y="440"/>
                    </a:lnTo>
                    <a:lnTo>
                      <a:pt x="365" y="449"/>
                    </a:lnTo>
                    <a:lnTo>
                      <a:pt x="335" y="458"/>
                    </a:lnTo>
                    <a:lnTo>
                      <a:pt x="304" y="468"/>
                    </a:lnTo>
                    <a:lnTo>
                      <a:pt x="272" y="478"/>
                    </a:lnTo>
                    <a:lnTo>
                      <a:pt x="240" y="487"/>
                    </a:lnTo>
                    <a:lnTo>
                      <a:pt x="207" y="496"/>
                    </a:lnTo>
                    <a:lnTo>
                      <a:pt x="176" y="503"/>
                    </a:lnTo>
                    <a:lnTo>
                      <a:pt x="145" y="510"/>
                    </a:lnTo>
                    <a:lnTo>
                      <a:pt x="115" y="515"/>
                    </a:lnTo>
                    <a:lnTo>
                      <a:pt x="86" y="517"/>
                    </a:lnTo>
                    <a:lnTo>
                      <a:pt x="61" y="517"/>
                    </a:lnTo>
                    <a:lnTo>
                      <a:pt x="37" y="515"/>
                    </a:lnTo>
                    <a:lnTo>
                      <a:pt x="16" y="510"/>
                    </a:lnTo>
                    <a:lnTo>
                      <a:pt x="4" y="407"/>
                    </a:lnTo>
                    <a:lnTo>
                      <a:pt x="0" y="307"/>
                    </a:lnTo>
                    <a:lnTo>
                      <a:pt x="5" y="206"/>
                    </a:lnTo>
                    <a:lnTo>
                      <a:pt x="19" y="99"/>
                    </a:lnTo>
                    <a:close/>
                  </a:path>
                </a:pathLst>
              </a:custGeom>
              <a:solidFill>
                <a:srgbClr val="EAD3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732" name="Freeform 644"/>
              <p:cNvSpPr>
                <a:spLocks/>
              </p:cNvSpPr>
              <p:nvPr/>
            </p:nvSpPr>
            <p:spPr bwMode="auto">
              <a:xfrm>
                <a:off x="4691" y="3383"/>
                <a:ext cx="367" cy="68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198" y="77"/>
                  </a:cxn>
                  <a:cxn ang="0">
                    <a:pos x="530" y="29"/>
                  </a:cxn>
                  <a:cxn ang="0">
                    <a:pos x="669" y="18"/>
                  </a:cxn>
                  <a:cxn ang="0">
                    <a:pos x="734" y="0"/>
                  </a:cxn>
                  <a:cxn ang="0">
                    <a:pos x="658" y="41"/>
                  </a:cxn>
                  <a:cxn ang="0">
                    <a:pos x="36" y="135"/>
                  </a:cxn>
                  <a:cxn ang="0">
                    <a:pos x="0" y="111"/>
                  </a:cxn>
                </a:cxnLst>
                <a:rect l="0" t="0" r="r" b="b"/>
                <a:pathLst>
                  <a:path w="734" h="135">
                    <a:moveTo>
                      <a:pt x="0" y="111"/>
                    </a:moveTo>
                    <a:lnTo>
                      <a:pt x="198" y="77"/>
                    </a:lnTo>
                    <a:lnTo>
                      <a:pt x="530" y="29"/>
                    </a:lnTo>
                    <a:lnTo>
                      <a:pt x="669" y="18"/>
                    </a:lnTo>
                    <a:lnTo>
                      <a:pt x="734" y="0"/>
                    </a:lnTo>
                    <a:lnTo>
                      <a:pt x="658" y="41"/>
                    </a:lnTo>
                    <a:lnTo>
                      <a:pt x="36" y="135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5B66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733" name="Freeform 645"/>
              <p:cNvSpPr>
                <a:spLocks/>
              </p:cNvSpPr>
              <p:nvPr/>
            </p:nvSpPr>
            <p:spPr bwMode="auto">
              <a:xfrm>
                <a:off x="4698" y="3402"/>
                <a:ext cx="322" cy="382"/>
              </a:xfrm>
              <a:custGeom>
                <a:avLst/>
                <a:gdLst/>
                <a:ahLst/>
                <a:cxnLst>
                  <a:cxn ang="0">
                    <a:pos x="642" y="0"/>
                  </a:cxn>
                  <a:cxn ang="0">
                    <a:pos x="639" y="172"/>
                  </a:cxn>
                  <a:cxn ang="0">
                    <a:pos x="638" y="361"/>
                  </a:cxn>
                  <a:cxn ang="0">
                    <a:pos x="639" y="557"/>
                  </a:cxn>
                  <a:cxn ang="0">
                    <a:pos x="644" y="749"/>
                  </a:cxn>
                  <a:cxn ang="0">
                    <a:pos x="606" y="754"/>
                  </a:cxn>
                  <a:cxn ang="0">
                    <a:pos x="566" y="757"/>
                  </a:cxn>
                  <a:cxn ang="0">
                    <a:pos x="528" y="760"/>
                  </a:cxn>
                  <a:cxn ang="0">
                    <a:pos x="489" y="761"/>
                  </a:cxn>
                  <a:cxn ang="0">
                    <a:pos x="450" y="763"/>
                  </a:cxn>
                  <a:cxn ang="0">
                    <a:pos x="411" y="763"/>
                  </a:cxn>
                  <a:cxn ang="0">
                    <a:pos x="372" y="763"/>
                  </a:cxn>
                  <a:cxn ang="0">
                    <a:pos x="333" y="763"/>
                  </a:cxn>
                  <a:cxn ang="0">
                    <a:pos x="293" y="762"/>
                  </a:cxn>
                  <a:cxn ang="0">
                    <a:pos x="254" y="762"/>
                  </a:cxn>
                  <a:cxn ang="0">
                    <a:pos x="215" y="761"/>
                  </a:cxn>
                  <a:cxn ang="0">
                    <a:pos x="177" y="760"/>
                  </a:cxn>
                  <a:cxn ang="0">
                    <a:pos x="138" y="759"/>
                  </a:cxn>
                  <a:cxn ang="0">
                    <a:pos x="99" y="757"/>
                  </a:cxn>
                  <a:cxn ang="0">
                    <a:pos x="60" y="756"/>
                  </a:cxn>
                  <a:cxn ang="0">
                    <a:pos x="22" y="755"/>
                  </a:cxn>
                  <a:cxn ang="0">
                    <a:pos x="10" y="657"/>
                  </a:cxn>
                  <a:cxn ang="0">
                    <a:pos x="3" y="564"/>
                  </a:cxn>
                  <a:cxn ang="0">
                    <a:pos x="0" y="476"/>
                  </a:cxn>
                  <a:cxn ang="0">
                    <a:pos x="0" y="392"/>
                  </a:cxn>
                  <a:cxn ang="0">
                    <a:pos x="3" y="312"/>
                  </a:cxn>
                  <a:cxn ang="0">
                    <a:pos x="8" y="233"/>
                  </a:cxn>
                  <a:cxn ang="0">
                    <a:pos x="15" y="156"/>
                  </a:cxn>
                  <a:cxn ang="0">
                    <a:pos x="22" y="79"/>
                  </a:cxn>
                  <a:cxn ang="0">
                    <a:pos x="60" y="72"/>
                  </a:cxn>
                  <a:cxn ang="0">
                    <a:pos x="98" y="64"/>
                  </a:cxn>
                  <a:cxn ang="0">
                    <a:pos x="136" y="57"/>
                  </a:cxn>
                  <a:cxn ang="0">
                    <a:pos x="175" y="51"/>
                  </a:cxn>
                  <a:cxn ang="0">
                    <a:pos x="214" y="44"/>
                  </a:cxn>
                  <a:cxn ang="0">
                    <a:pos x="252" y="39"/>
                  </a:cxn>
                  <a:cxn ang="0">
                    <a:pos x="291" y="33"/>
                  </a:cxn>
                  <a:cxn ang="0">
                    <a:pos x="330" y="27"/>
                  </a:cxn>
                  <a:cxn ang="0">
                    <a:pos x="369" y="23"/>
                  </a:cxn>
                  <a:cxn ang="0">
                    <a:pos x="409" y="18"/>
                  </a:cxn>
                  <a:cxn ang="0">
                    <a:pos x="448" y="13"/>
                  </a:cxn>
                  <a:cxn ang="0">
                    <a:pos x="487" y="10"/>
                  </a:cxn>
                  <a:cxn ang="0">
                    <a:pos x="526" y="6"/>
                  </a:cxn>
                  <a:cxn ang="0">
                    <a:pos x="565" y="4"/>
                  </a:cxn>
                  <a:cxn ang="0">
                    <a:pos x="603" y="2"/>
                  </a:cxn>
                  <a:cxn ang="0">
                    <a:pos x="642" y="0"/>
                  </a:cxn>
                </a:cxnLst>
                <a:rect l="0" t="0" r="r" b="b"/>
                <a:pathLst>
                  <a:path w="644" h="763">
                    <a:moveTo>
                      <a:pt x="642" y="0"/>
                    </a:moveTo>
                    <a:lnTo>
                      <a:pt x="639" y="172"/>
                    </a:lnTo>
                    <a:lnTo>
                      <a:pt x="638" y="361"/>
                    </a:lnTo>
                    <a:lnTo>
                      <a:pt x="639" y="557"/>
                    </a:lnTo>
                    <a:lnTo>
                      <a:pt x="644" y="749"/>
                    </a:lnTo>
                    <a:lnTo>
                      <a:pt x="606" y="754"/>
                    </a:lnTo>
                    <a:lnTo>
                      <a:pt x="566" y="757"/>
                    </a:lnTo>
                    <a:lnTo>
                      <a:pt x="528" y="760"/>
                    </a:lnTo>
                    <a:lnTo>
                      <a:pt x="489" y="761"/>
                    </a:lnTo>
                    <a:lnTo>
                      <a:pt x="450" y="763"/>
                    </a:lnTo>
                    <a:lnTo>
                      <a:pt x="411" y="763"/>
                    </a:lnTo>
                    <a:lnTo>
                      <a:pt x="372" y="763"/>
                    </a:lnTo>
                    <a:lnTo>
                      <a:pt x="333" y="763"/>
                    </a:lnTo>
                    <a:lnTo>
                      <a:pt x="293" y="762"/>
                    </a:lnTo>
                    <a:lnTo>
                      <a:pt x="254" y="762"/>
                    </a:lnTo>
                    <a:lnTo>
                      <a:pt x="215" y="761"/>
                    </a:lnTo>
                    <a:lnTo>
                      <a:pt x="177" y="760"/>
                    </a:lnTo>
                    <a:lnTo>
                      <a:pt x="138" y="759"/>
                    </a:lnTo>
                    <a:lnTo>
                      <a:pt x="99" y="757"/>
                    </a:lnTo>
                    <a:lnTo>
                      <a:pt x="60" y="756"/>
                    </a:lnTo>
                    <a:lnTo>
                      <a:pt x="22" y="755"/>
                    </a:lnTo>
                    <a:lnTo>
                      <a:pt x="10" y="657"/>
                    </a:lnTo>
                    <a:lnTo>
                      <a:pt x="3" y="564"/>
                    </a:lnTo>
                    <a:lnTo>
                      <a:pt x="0" y="476"/>
                    </a:lnTo>
                    <a:lnTo>
                      <a:pt x="0" y="392"/>
                    </a:lnTo>
                    <a:lnTo>
                      <a:pt x="3" y="312"/>
                    </a:lnTo>
                    <a:lnTo>
                      <a:pt x="8" y="233"/>
                    </a:lnTo>
                    <a:lnTo>
                      <a:pt x="15" y="156"/>
                    </a:lnTo>
                    <a:lnTo>
                      <a:pt x="22" y="79"/>
                    </a:lnTo>
                    <a:lnTo>
                      <a:pt x="60" y="72"/>
                    </a:lnTo>
                    <a:lnTo>
                      <a:pt x="98" y="64"/>
                    </a:lnTo>
                    <a:lnTo>
                      <a:pt x="136" y="57"/>
                    </a:lnTo>
                    <a:lnTo>
                      <a:pt x="175" y="51"/>
                    </a:lnTo>
                    <a:lnTo>
                      <a:pt x="214" y="44"/>
                    </a:lnTo>
                    <a:lnTo>
                      <a:pt x="252" y="39"/>
                    </a:lnTo>
                    <a:lnTo>
                      <a:pt x="291" y="33"/>
                    </a:lnTo>
                    <a:lnTo>
                      <a:pt x="330" y="27"/>
                    </a:lnTo>
                    <a:lnTo>
                      <a:pt x="369" y="23"/>
                    </a:lnTo>
                    <a:lnTo>
                      <a:pt x="409" y="18"/>
                    </a:lnTo>
                    <a:lnTo>
                      <a:pt x="448" y="13"/>
                    </a:lnTo>
                    <a:lnTo>
                      <a:pt x="487" y="10"/>
                    </a:lnTo>
                    <a:lnTo>
                      <a:pt x="526" y="6"/>
                    </a:lnTo>
                    <a:lnTo>
                      <a:pt x="565" y="4"/>
                    </a:lnTo>
                    <a:lnTo>
                      <a:pt x="603" y="2"/>
                    </a:lnTo>
                    <a:lnTo>
                      <a:pt x="642" y="0"/>
                    </a:lnTo>
                    <a:close/>
                  </a:path>
                </a:pathLst>
              </a:custGeom>
              <a:solidFill>
                <a:srgbClr val="006D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734" name="Freeform 646"/>
              <p:cNvSpPr>
                <a:spLocks/>
              </p:cNvSpPr>
              <p:nvPr/>
            </p:nvSpPr>
            <p:spPr bwMode="auto">
              <a:xfrm>
                <a:off x="4703" y="3410"/>
                <a:ext cx="308" cy="366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5" y="165"/>
                  </a:cxn>
                  <a:cxn ang="0">
                    <a:pos x="614" y="343"/>
                  </a:cxn>
                  <a:cxn ang="0">
                    <a:pos x="614" y="528"/>
                  </a:cxn>
                  <a:cxn ang="0">
                    <a:pos x="616" y="712"/>
                  </a:cxn>
                  <a:cxn ang="0">
                    <a:pos x="579" y="717"/>
                  </a:cxn>
                  <a:cxn ang="0">
                    <a:pos x="544" y="721"/>
                  </a:cxn>
                  <a:cxn ang="0">
                    <a:pos x="507" y="725"/>
                  </a:cxn>
                  <a:cxn ang="0">
                    <a:pos x="470" y="728"/>
                  </a:cxn>
                  <a:cxn ang="0">
                    <a:pos x="433" y="730"/>
                  </a:cxn>
                  <a:cxn ang="0">
                    <a:pos x="395" y="731"/>
                  </a:cxn>
                  <a:cxn ang="0">
                    <a:pos x="358" y="731"/>
                  </a:cxn>
                  <a:cxn ang="0">
                    <a:pos x="321" y="731"/>
                  </a:cxn>
                  <a:cxn ang="0">
                    <a:pos x="283" y="731"/>
                  </a:cxn>
                  <a:cxn ang="0">
                    <a:pos x="246" y="730"/>
                  </a:cxn>
                  <a:cxn ang="0">
                    <a:pos x="210" y="729"/>
                  </a:cxn>
                  <a:cxn ang="0">
                    <a:pos x="172" y="727"/>
                  </a:cxn>
                  <a:cxn ang="0">
                    <a:pos x="135" y="724"/>
                  </a:cxn>
                  <a:cxn ang="0">
                    <a:pos x="98" y="722"/>
                  </a:cxn>
                  <a:cxn ang="0">
                    <a:pos x="61" y="720"/>
                  </a:cxn>
                  <a:cxn ang="0">
                    <a:pos x="24" y="717"/>
                  </a:cxn>
                  <a:cxn ang="0">
                    <a:pos x="11" y="624"/>
                  </a:cxn>
                  <a:cxn ang="0">
                    <a:pos x="3" y="537"/>
                  </a:cxn>
                  <a:cxn ang="0">
                    <a:pos x="0" y="452"/>
                  </a:cxn>
                  <a:cxn ang="0">
                    <a:pos x="0" y="373"/>
                  </a:cxn>
                  <a:cxn ang="0">
                    <a:pos x="3" y="296"/>
                  </a:cxn>
                  <a:cxn ang="0">
                    <a:pos x="9" y="222"/>
                  </a:cxn>
                  <a:cxn ang="0">
                    <a:pos x="16" y="148"/>
                  </a:cxn>
                  <a:cxn ang="0">
                    <a:pos x="24" y="75"/>
                  </a:cxn>
                  <a:cxn ang="0">
                    <a:pos x="60" y="67"/>
                  </a:cxn>
                  <a:cxn ang="0">
                    <a:pos x="97" y="59"/>
                  </a:cxn>
                  <a:cxn ang="0">
                    <a:pos x="133" y="52"/>
                  </a:cxn>
                  <a:cxn ang="0">
                    <a:pos x="170" y="45"/>
                  </a:cxn>
                  <a:cxn ang="0">
                    <a:pos x="207" y="38"/>
                  </a:cxn>
                  <a:cxn ang="0">
                    <a:pos x="244" y="32"/>
                  </a:cxn>
                  <a:cxn ang="0">
                    <a:pos x="281" y="27"/>
                  </a:cxn>
                  <a:cxn ang="0">
                    <a:pos x="319" y="22"/>
                  </a:cxn>
                  <a:cxn ang="0">
                    <a:pos x="356" y="18"/>
                  </a:cxn>
                  <a:cxn ang="0">
                    <a:pos x="393" y="14"/>
                  </a:cxn>
                  <a:cxn ang="0">
                    <a:pos x="431" y="10"/>
                  </a:cxn>
                  <a:cxn ang="0">
                    <a:pos x="468" y="8"/>
                  </a:cxn>
                  <a:cxn ang="0">
                    <a:pos x="504" y="4"/>
                  </a:cxn>
                  <a:cxn ang="0">
                    <a:pos x="542" y="3"/>
                  </a:cxn>
                  <a:cxn ang="0">
                    <a:pos x="579" y="1"/>
                  </a:cxn>
                  <a:cxn ang="0">
                    <a:pos x="616" y="0"/>
                  </a:cxn>
                </a:cxnLst>
                <a:rect l="0" t="0" r="r" b="b"/>
                <a:pathLst>
                  <a:path w="616" h="731">
                    <a:moveTo>
                      <a:pt x="616" y="0"/>
                    </a:moveTo>
                    <a:lnTo>
                      <a:pt x="615" y="165"/>
                    </a:lnTo>
                    <a:lnTo>
                      <a:pt x="614" y="343"/>
                    </a:lnTo>
                    <a:lnTo>
                      <a:pt x="614" y="528"/>
                    </a:lnTo>
                    <a:lnTo>
                      <a:pt x="616" y="712"/>
                    </a:lnTo>
                    <a:lnTo>
                      <a:pt x="579" y="717"/>
                    </a:lnTo>
                    <a:lnTo>
                      <a:pt x="544" y="721"/>
                    </a:lnTo>
                    <a:lnTo>
                      <a:pt x="507" y="725"/>
                    </a:lnTo>
                    <a:lnTo>
                      <a:pt x="470" y="728"/>
                    </a:lnTo>
                    <a:lnTo>
                      <a:pt x="433" y="730"/>
                    </a:lnTo>
                    <a:lnTo>
                      <a:pt x="395" y="731"/>
                    </a:lnTo>
                    <a:lnTo>
                      <a:pt x="358" y="731"/>
                    </a:lnTo>
                    <a:lnTo>
                      <a:pt x="321" y="731"/>
                    </a:lnTo>
                    <a:lnTo>
                      <a:pt x="283" y="731"/>
                    </a:lnTo>
                    <a:lnTo>
                      <a:pt x="246" y="730"/>
                    </a:lnTo>
                    <a:lnTo>
                      <a:pt x="210" y="729"/>
                    </a:lnTo>
                    <a:lnTo>
                      <a:pt x="172" y="727"/>
                    </a:lnTo>
                    <a:lnTo>
                      <a:pt x="135" y="724"/>
                    </a:lnTo>
                    <a:lnTo>
                      <a:pt x="98" y="722"/>
                    </a:lnTo>
                    <a:lnTo>
                      <a:pt x="61" y="720"/>
                    </a:lnTo>
                    <a:lnTo>
                      <a:pt x="24" y="717"/>
                    </a:lnTo>
                    <a:lnTo>
                      <a:pt x="11" y="624"/>
                    </a:lnTo>
                    <a:lnTo>
                      <a:pt x="3" y="537"/>
                    </a:lnTo>
                    <a:lnTo>
                      <a:pt x="0" y="452"/>
                    </a:lnTo>
                    <a:lnTo>
                      <a:pt x="0" y="373"/>
                    </a:lnTo>
                    <a:lnTo>
                      <a:pt x="3" y="296"/>
                    </a:lnTo>
                    <a:lnTo>
                      <a:pt x="9" y="222"/>
                    </a:lnTo>
                    <a:lnTo>
                      <a:pt x="16" y="148"/>
                    </a:lnTo>
                    <a:lnTo>
                      <a:pt x="24" y="75"/>
                    </a:lnTo>
                    <a:lnTo>
                      <a:pt x="60" y="67"/>
                    </a:lnTo>
                    <a:lnTo>
                      <a:pt x="97" y="59"/>
                    </a:lnTo>
                    <a:lnTo>
                      <a:pt x="133" y="52"/>
                    </a:lnTo>
                    <a:lnTo>
                      <a:pt x="170" y="45"/>
                    </a:lnTo>
                    <a:lnTo>
                      <a:pt x="207" y="38"/>
                    </a:lnTo>
                    <a:lnTo>
                      <a:pt x="244" y="32"/>
                    </a:lnTo>
                    <a:lnTo>
                      <a:pt x="281" y="27"/>
                    </a:lnTo>
                    <a:lnTo>
                      <a:pt x="319" y="22"/>
                    </a:lnTo>
                    <a:lnTo>
                      <a:pt x="356" y="18"/>
                    </a:lnTo>
                    <a:lnTo>
                      <a:pt x="393" y="14"/>
                    </a:lnTo>
                    <a:lnTo>
                      <a:pt x="431" y="10"/>
                    </a:lnTo>
                    <a:lnTo>
                      <a:pt x="468" y="8"/>
                    </a:lnTo>
                    <a:lnTo>
                      <a:pt x="504" y="4"/>
                    </a:lnTo>
                    <a:lnTo>
                      <a:pt x="542" y="3"/>
                    </a:lnTo>
                    <a:lnTo>
                      <a:pt x="579" y="1"/>
                    </a:lnTo>
                    <a:lnTo>
                      <a:pt x="616" y="0"/>
                    </a:lnTo>
                    <a:close/>
                  </a:path>
                </a:pathLst>
              </a:custGeom>
              <a:solidFill>
                <a:srgbClr val="007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735" name="Freeform 647"/>
              <p:cNvSpPr>
                <a:spLocks/>
              </p:cNvSpPr>
              <p:nvPr/>
            </p:nvSpPr>
            <p:spPr bwMode="auto">
              <a:xfrm>
                <a:off x="4708" y="3418"/>
                <a:ext cx="294" cy="351"/>
              </a:xfrm>
              <a:custGeom>
                <a:avLst/>
                <a:gdLst/>
                <a:ahLst/>
                <a:cxnLst>
                  <a:cxn ang="0">
                    <a:pos x="589" y="0"/>
                  </a:cxn>
                  <a:cxn ang="0">
                    <a:pos x="589" y="157"/>
                  </a:cxn>
                  <a:cxn ang="0">
                    <a:pos x="589" y="327"/>
                  </a:cxn>
                  <a:cxn ang="0">
                    <a:pos x="589" y="502"/>
                  </a:cxn>
                  <a:cxn ang="0">
                    <a:pos x="589" y="676"/>
                  </a:cxn>
                  <a:cxn ang="0">
                    <a:pos x="554" y="682"/>
                  </a:cxn>
                  <a:cxn ang="0">
                    <a:pos x="520" y="688"/>
                  </a:cxn>
                  <a:cxn ang="0">
                    <a:pos x="485" y="691"/>
                  </a:cxn>
                  <a:cxn ang="0">
                    <a:pos x="449" y="694"/>
                  </a:cxn>
                  <a:cxn ang="0">
                    <a:pos x="415" y="697"/>
                  </a:cxn>
                  <a:cxn ang="0">
                    <a:pos x="379" y="699"/>
                  </a:cxn>
                  <a:cxn ang="0">
                    <a:pos x="345" y="700"/>
                  </a:cxn>
                  <a:cxn ang="0">
                    <a:pos x="309" y="700"/>
                  </a:cxn>
                  <a:cxn ang="0">
                    <a:pos x="274" y="699"/>
                  </a:cxn>
                  <a:cxn ang="0">
                    <a:pos x="239" y="698"/>
                  </a:cxn>
                  <a:cxn ang="0">
                    <a:pos x="203" y="697"/>
                  </a:cxn>
                  <a:cxn ang="0">
                    <a:pos x="168" y="694"/>
                  </a:cxn>
                  <a:cxn ang="0">
                    <a:pos x="133" y="692"/>
                  </a:cxn>
                  <a:cxn ang="0">
                    <a:pos x="98" y="689"/>
                  </a:cxn>
                  <a:cxn ang="0">
                    <a:pos x="62" y="685"/>
                  </a:cxn>
                  <a:cxn ang="0">
                    <a:pos x="28" y="681"/>
                  </a:cxn>
                  <a:cxn ang="0">
                    <a:pos x="14" y="592"/>
                  </a:cxn>
                  <a:cxn ang="0">
                    <a:pos x="5" y="509"/>
                  </a:cxn>
                  <a:cxn ang="0">
                    <a:pos x="1" y="430"/>
                  </a:cxn>
                  <a:cxn ang="0">
                    <a:pos x="0" y="354"/>
                  </a:cxn>
                  <a:cxn ang="0">
                    <a:pos x="4" y="281"/>
                  </a:cxn>
                  <a:cxn ang="0">
                    <a:pos x="9" y="211"/>
                  </a:cxn>
                  <a:cxn ang="0">
                    <a:pos x="19" y="140"/>
                  </a:cxn>
                  <a:cxn ang="0">
                    <a:pos x="28" y="71"/>
                  </a:cxn>
                  <a:cxn ang="0">
                    <a:pos x="62" y="62"/>
                  </a:cxn>
                  <a:cxn ang="0">
                    <a:pos x="97" y="53"/>
                  </a:cxn>
                  <a:cxn ang="0">
                    <a:pos x="131" y="45"/>
                  </a:cxn>
                  <a:cxn ang="0">
                    <a:pos x="166" y="38"/>
                  </a:cxn>
                  <a:cxn ang="0">
                    <a:pos x="201" y="32"/>
                  </a:cxn>
                  <a:cxn ang="0">
                    <a:pos x="236" y="26"/>
                  </a:cxn>
                  <a:cxn ang="0">
                    <a:pos x="271" y="21"/>
                  </a:cxn>
                  <a:cxn ang="0">
                    <a:pos x="306" y="16"/>
                  </a:cxn>
                  <a:cxn ang="0">
                    <a:pos x="342" y="13"/>
                  </a:cxn>
                  <a:cxn ang="0">
                    <a:pos x="377" y="9"/>
                  </a:cxn>
                  <a:cxn ang="0">
                    <a:pos x="412" y="7"/>
                  </a:cxn>
                  <a:cxn ang="0">
                    <a:pos x="448" y="5"/>
                  </a:cxn>
                  <a:cxn ang="0">
                    <a:pos x="483" y="3"/>
                  </a:cxn>
                  <a:cxn ang="0">
                    <a:pos x="518" y="1"/>
                  </a:cxn>
                  <a:cxn ang="0">
                    <a:pos x="554" y="1"/>
                  </a:cxn>
                  <a:cxn ang="0">
                    <a:pos x="589" y="0"/>
                  </a:cxn>
                </a:cxnLst>
                <a:rect l="0" t="0" r="r" b="b"/>
                <a:pathLst>
                  <a:path w="589" h="700">
                    <a:moveTo>
                      <a:pt x="589" y="0"/>
                    </a:moveTo>
                    <a:lnTo>
                      <a:pt x="589" y="157"/>
                    </a:lnTo>
                    <a:lnTo>
                      <a:pt x="589" y="327"/>
                    </a:lnTo>
                    <a:lnTo>
                      <a:pt x="589" y="502"/>
                    </a:lnTo>
                    <a:lnTo>
                      <a:pt x="589" y="676"/>
                    </a:lnTo>
                    <a:lnTo>
                      <a:pt x="554" y="682"/>
                    </a:lnTo>
                    <a:lnTo>
                      <a:pt x="520" y="688"/>
                    </a:lnTo>
                    <a:lnTo>
                      <a:pt x="485" y="691"/>
                    </a:lnTo>
                    <a:lnTo>
                      <a:pt x="449" y="694"/>
                    </a:lnTo>
                    <a:lnTo>
                      <a:pt x="415" y="697"/>
                    </a:lnTo>
                    <a:lnTo>
                      <a:pt x="379" y="699"/>
                    </a:lnTo>
                    <a:lnTo>
                      <a:pt x="345" y="700"/>
                    </a:lnTo>
                    <a:lnTo>
                      <a:pt x="309" y="700"/>
                    </a:lnTo>
                    <a:lnTo>
                      <a:pt x="274" y="699"/>
                    </a:lnTo>
                    <a:lnTo>
                      <a:pt x="239" y="698"/>
                    </a:lnTo>
                    <a:lnTo>
                      <a:pt x="203" y="697"/>
                    </a:lnTo>
                    <a:lnTo>
                      <a:pt x="168" y="694"/>
                    </a:lnTo>
                    <a:lnTo>
                      <a:pt x="133" y="692"/>
                    </a:lnTo>
                    <a:lnTo>
                      <a:pt x="98" y="689"/>
                    </a:lnTo>
                    <a:lnTo>
                      <a:pt x="62" y="685"/>
                    </a:lnTo>
                    <a:lnTo>
                      <a:pt x="28" y="681"/>
                    </a:lnTo>
                    <a:lnTo>
                      <a:pt x="14" y="592"/>
                    </a:lnTo>
                    <a:lnTo>
                      <a:pt x="5" y="509"/>
                    </a:lnTo>
                    <a:lnTo>
                      <a:pt x="1" y="430"/>
                    </a:lnTo>
                    <a:lnTo>
                      <a:pt x="0" y="354"/>
                    </a:lnTo>
                    <a:lnTo>
                      <a:pt x="4" y="281"/>
                    </a:lnTo>
                    <a:lnTo>
                      <a:pt x="9" y="211"/>
                    </a:lnTo>
                    <a:lnTo>
                      <a:pt x="19" y="140"/>
                    </a:lnTo>
                    <a:lnTo>
                      <a:pt x="28" y="71"/>
                    </a:lnTo>
                    <a:lnTo>
                      <a:pt x="62" y="62"/>
                    </a:lnTo>
                    <a:lnTo>
                      <a:pt x="97" y="53"/>
                    </a:lnTo>
                    <a:lnTo>
                      <a:pt x="131" y="45"/>
                    </a:lnTo>
                    <a:lnTo>
                      <a:pt x="166" y="38"/>
                    </a:lnTo>
                    <a:lnTo>
                      <a:pt x="201" y="32"/>
                    </a:lnTo>
                    <a:lnTo>
                      <a:pt x="236" y="26"/>
                    </a:lnTo>
                    <a:lnTo>
                      <a:pt x="271" y="21"/>
                    </a:lnTo>
                    <a:lnTo>
                      <a:pt x="306" y="16"/>
                    </a:lnTo>
                    <a:lnTo>
                      <a:pt x="342" y="13"/>
                    </a:lnTo>
                    <a:lnTo>
                      <a:pt x="377" y="9"/>
                    </a:lnTo>
                    <a:lnTo>
                      <a:pt x="412" y="7"/>
                    </a:lnTo>
                    <a:lnTo>
                      <a:pt x="448" y="5"/>
                    </a:lnTo>
                    <a:lnTo>
                      <a:pt x="483" y="3"/>
                    </a:lnTo>
                    <a:lnTo>
                      <a:pt x="518" y="1"/>
                    </a:lnTo>
                    <a:lnTo>
                      <a:pt x="554" y="1"/>
                    </a:lnTo>
                    <a:lnTo>
                      <a:pt x="589" y="0"/>
                    </a:lnTo>
                    <a:close/>
                  </a:path>
                </a:pathLst>
              </a:custGeom>
              <a:solidFill>
                <a:srgbClr val="0072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736" name="Freeform 648"/>
              <p:cNvSpPr>
                <a:spLocks/>
              </p:cNvSpPr>
              <p:nvPr/>
            </p:nvSpPr>
            <p:spPr bwMode="auto">
              <a:xfrm>
                <a:off x="4712" y="3427"/>
                <a:ext cx="282" cy="334"/>
              </a:xfrm>
              <a:custGeom>
                <a:avLst/>
                <a:gdLst/>
                <a:ahLst/>
                <a:cxnLst>
                  <a:cxn ang="0">
                    <a:pos x="561" y="0"/>
                  </a:cxn>
                  <a:cxn ang="0">
                    <a:pos x="564" y="149"/>
                  </a:cxn>
                  <a:cxn ang="0">
                    <a:pos x="565" y="310"/>
                  </a:cxn>
                  <a:cxn ang="0">
                    <a:pos x="565" y="476"/>
                  </a:cxn>
                  <a:cxn ang="0">
                    <a:pos x="562" y="639"/>
                  </a:cxn>
                  <a:cxn ang="0">
                    <a:pos x="530" y="646"/>
                  </a:cxn>
                  <a:cxn ang="0">
                    <a:pos x="497" y="652"/>
                  </a:cxn>
                  <a:cxn ang="0">
                    <a:pos x="463" y="657"/>
                  </a:cxn>
                  <a:cxn ang="0">
                    <a:pos x="430" y="661"/>
                  </a:cxn>
                  <a:cxn ang="0">
                    <a:pos x="398" y="665"/>
                  </a:cxn>
                  <a:cxn ang="0">
                    <a:pos x="364" y="667"/>
                  </a:cxn>
                  <a:cxn ang="0">
                    <a:pos x="330" y="668"/>
                  </a:cxn>
                  <a:cxn ang="0">
                    <a:pos x="296" y="669"/>
                  </a:cxn>
                  <a:cxn ang="0">
                    <a:pos x="263" y="668"/>
                  </a:cxn>
                  <a:cxn ang="0">
                    <a:pos x="230" y="667"/>
                  </a:cxn>
                  <a:cxn ang="0">
                    <a:pos x="196" y="666"/>
                  </a:cxn>
                  <a:cxn ang="0">
                    <a:pos x="163" y="662"/>
                  </a:cxn>
                  <a:cxn ang="0">
                    <a:pos x="129" y="659"/>
                  </a:cxn>
                  <a:cxn ang="0">
                    <a:pos x="96" y="655"/>
                  </a:cxn>
                  <a:cxn ang="0">
                    <a:pos x="64" y="650"/>
                  </a:cxn>
                  <a:cxn ang="0">
                    <a:pos x="30" y="644"/>
                  </a:cxn>
                  <a:cxn ang="0">
                    <a:pos x="15" y="560"/>
                  </a:cxn>
                  <a:cxn ang="0">
                    <a:pos x="5" y="481"/>
                  </a:cxn>
                  <a:cxn ang="0">
                    <a:pos x="0" y="407"/>
                  </a:cxn>
                  <a:cxn ang="0">
                    <a:pos x="0" y="335"/>
                  </a:cxn>
                  <a:cxn ang="0">
                    <a:pos x="4" y="266"/>
                  </a:cxn>
                  <a:cxn ang="0">
                    <a:pos x="10" y="199"/>
                  </a:cxn>
                  <a:cxn ang="0">
                    <a:pos x="19" y="134"/>
                  </a:cxn>
                  <a:cxn ang="0">
                    <a:pos x="30" y="68"/>
                  </a:cxn>
                  <a:cxn ang="0">
                    <a:pos x="63" y="58"/>
                  </a:cxn>
                  <a:cxn ang="0">
                    <a:pos x="96" y="48"/>
                  </a:cxn>
                  <a:cxn ang="0">
                    <a:pos x="128" y="40"/>
                  </a:cxn>
                  <a:cxn ang="0">
                    <a:pos x="162" y="32"/>
                  </a:cxn>
                  <a:cxn ang="0">
                    <a:pos x="195" y="27"/>
                  </a:cxn>
                  <a:cxn ang="0">
                    <a:pos x="227" y="21"/>
                  </a:cxn>
                  <a:cxn ang="0">
                    <a:pos x="261" y="16"/>
                  </a:cxn>
                  <a:cxn ang="0">
                    <a:pos x="294" y="12"/>
                  </a:cxn>
                  <a:cxn ang="0">
                    <a:pos x="327" y="9"/>
                  </a:cxn>
                  <a:cxn ang="0">
                    <a:pos x="361" y="6"/>
                  </a:cxn>
                  <a:cxn ang="0">
                    <a:pos x="394" y="4"/>
                  </a:cxn>
                  <a:cxn ang="0">
                    <a:pos x="429" y="2"/>
                  </a:cxn>
                  <a:cxn ang="0">
                    <a:pos x="461" y="1"/>
                  </a:cxn>
                  <a:cxn ang="0">
                    <a:pos x="494" y="0"/>
                  </a:cxn>
                  <a:cxn ang="0">
                    <a:pos x="528" y="0"/>
                  </a:cxn>
                  <a:cxn ang="0">
                    <a:pos x="561" y="0"/>
                  </a:cxn>
                </a:cxnLst>
                <a:rect l="0" t="0" r="r" b="b"/>
                <a:pathLst>
                  <a:path w="565" h="669">
                    <a:moveTo>
                      <a:pt x="561" y="0"/>
                    </a:moveTo>
                    <a:lnTo>
                      <a:pt x="564" y="149"/>
                    </a:lnTo>
                    <a:lnTo>
                      <a:pt x="565" y="310"/>
                    </a:lnTo>
                    <a:lnTo>
                      <a:pt x="565" y="476"/>
                    </a:lnTo>
                    <a:lnTo>
                      <a:pt x="562" y="639"/>
                    </a:lnTo>
                    <a:lnTo>
                      <a:pt x="530" y="646"/>
                    </a:lnTo>
                    <a:lnTo>
                      <a:pt x="497" y="652"/>
                    </a:lnTo>
                    <a:lnTo>
                      <a:pt x="463" y="657"/>
                    </a:lnTo>
                    <a:lnTo>
                      <a:pt x="430" y="661"/>
                    </a:lnTo>
                    <a:lnTo>
                      <a:pt x="398" y="665"/>
                    </a:lnTo>
                    <a:lnTo>
                      <a:pt x="364" y="667"/>
                    </a:lnTo>
                    <a:lnTo>
                      <a:pt x="330" y="668"/>
                    </a:lnTo>
                    <a:lnTo>
                      <a:pt x="296" y="669"/>
                    </a:lnTo>
                    <a:lnTo>
                      <a:pt x="263" y="668"/>
                    </a:lnTo>
                    <a:lnTo>
                      <a:pt x="230" y="667"/>
                    </a:lnTo>
                    <a:lnTo>
                      <a:pt x="196" y="666"/>
                    </a:lnTo>
                    <a:lnTo>
                      <a:pt x="163" y="662"/>
                    </a:lnTo>
                    <a:lnTo>
                      <a:pt x="129" y="659"/>
                    </a:lnTo>
                    <a:lnTo>
                      <a:pt x="96" y="655"/>
                    </a:lnTo>
                    <a:lnTo>
                      <a:pt x="64" y="650"/>
                    </a:lnTo>
                    <a:lnTo>
                      <a:pt x="30" y="644"/>
                    </a:lnTo>
                    <a:lnTo>
                      <a:pt x="15" y="560"/>
                    </a:lnTo>
                    <a:lnTo>
                      <a:pt x="5" y="481"/>
                    </a:lnTo>
                    <a:lnTo>
                      <a:pt x="0" y="407"/>
                    </a:lnTo>
                    <a:lnTo>
                      <a:pt x="0" y="335"/>
                    </a:lnTo>
                    <a:lnTo>
                      <a:pt x="4" y="266"/>
                    </a:lnTo>
                    <a:lnTo>
                      <a:pt x="10" y="199"/>
                    </a:lnTo>
                    <a:lnTo>
                      <a:pt x="19" y="134"/>
                    </a:lnTo>
                    <a:lnTo>
                      <a:pt x="30" y="68"/>
                    </a:lnTo>
                    <a:lnTo>
                      <a:pt x="63" y="58"/>
                    </a:lnTo>
                    <a:lnTo>
                      <a:pt x="96" y="48"/>
                    </a:lnTo>
                    <a:lnTo>
                      <a:pt x="128" y="40"/>
                    </a:lnTo>
                    <a:lnTo>
                      <a:pt x="162" y="32"/>
                    </a:lnTo>
                    <a:lnTo>
                      <a:pt x="195" y="27"/>
                    </a:lnTo>
                    <a:lnTo>
                      <a:pt x="227" y="21"/>
                    </a:lnTo>
                    <a:lnTo>
                      <a:pt x="261" y="16"/>
                    </a:lnTo>
                    <a:lnTo>
                      <a:pt x="294" y="12"/>
                    </a:lnTo>
                    <a:lnTo>
                      <a:pt x="327" y="9"/>
                    </a:lnTo>
                    <a:lnTo>
                      <a:pt x="361" y="6"/>
                    </a:lnTo>
                    <a:lnTo>
                      <a:pt x="394" y="4"/>
                    </a:lnTo>
                    <a:lnTo>
                      <a:pt x="429" y="2"/>
                    </a:lnTo>
                    <a:lnTo>
                      <a:pt x="461" y="1"/>
                    </a:lnTo>
                    <a:lnTo>
                      <a:pt x="494" y="0"/>
                    </a:lnTo>
                    <a:lnTo>
                      <a:pt x="528" y="0"/>
                    </a:lnTo>
                    <a:lnTo>
                      <a:pt x="561" y="0"/>
                    </a:lnTo>
                    <a:close/>
                  </a:path>
                </a:pathLst>
              </a:custGeom>
              <a:solidFill>
                <a:srgbClr val="0075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737" name="Freeform 649"/>
              <p:cNvSpPr>
                <a:spLocks/>
              </p:cNvSpPr>
              <p:nvPr/>
            </p:nvSpPr>
            <p:spPr bwMode="auto">
              <a:xfrm>
                <a:off x="4717" y="3434"/>
                <a:ext cx="270" cy="319"/>
              </a:xfrm>
              <a:custGeom>
                <a:avLst/>
                <a:gdLst/>
                <a:ahLst/>
                <a:cxnLst>
                  <a:cxn ang="0">
                    <a:pos x="533" y="1"/>
                  </a:cxn>
                  <a:cxn ang="0">
                    <a:pos x="539" y="143"/>
                  </a:cxn>
                  <a:cxn ang="0">
                    <a:pos x="540" y="294"/>
                  </a:cxn>
                  <a:cxn ang="0">
                    <a:pos x="539" y="449"/>
                  </a:cxn>
                  <a:cxn ang="0">
                    <a:pos x="534" y="604"/>
                  </a:cxn>
                  <a:cxn ang="0">
                    <a:pos x="503" y="612"/>
                  </a:cxn>
                  <a:cxn ang="0">
                    <a:pos x="472" y="619"/>
                  </a:cxn>
                  <a:cxn ang="0">
                    <a:pos x="441" y="624"/>
                  </a:cxn>
                  <a:cxn ang="0">
                    <a:pos x="410" y="629"/>
                  </a:cxn>
                  <a:cxn ang="0">
                    <a:pos x="378" y="633"/>
                  </a:cxn>
                  <a:cxn ang="0">
                    <a:pos x="346" y="636"/>
                  </a:cxn>
                  <a:cxn ang="0">
                    <a:pos x="315" y="638"/>
                  </a:cxn>
                  <a:cxn ang="0">
                    <a:pos x="284" y="638"/>
                  </a:cxn>
                  <a:cxn ang="0">
                    <a:pos x="252" y="638"/>
                  </a:cxn>
                  <a:cxn ang="0">
                    <a:pos x="221" y="637"/>
                  </a:cxn>
                  <a:cxn ang="0">
                    <a:pos x="188" y="635"/>
                  </a:cxn>
                  <a:cxn ang="0">
                    <a:pos x="157" y="631"/>
                  </a:cxn>
                  <a:cxn ang="0">
                    <a:pos x="126" y="628"/>
                  </a:cxn>
                  <a:cxn ang="0">
                    <a:pos x="95" y="622"/>
                  </a:cxn>
                  <a:cxn ang="0">
                    <a:pos x="64" y="615"/>
                  </a:cxn>
                  <a:cxn ang="0">
                    <a:pos x="33" y="608"/>
                  </a:cxn>
                  <a:cxn ang="0">
                    <a:pos x="16" y="530"/>
                  </a:cxn>
                  <a:cxn ang="0">
                    <a:pos x="5" y="455"/>
                  </a:cxn>
                  <a:cxn ang="0">
                    <a:pos x="0" y="385"/>
                  </a:cxn>
                  <a:cxn ang="0">
                    <a:pos x="0" y="318"/>
                  </a:cxn>
                  <a:cxn ang="0">
                    <a:pos x="3" y="253"/>
                  </a:cxn>
                  <a:cxn ang="0">
                    <a:pos x="10" y="190"/>
                  </a:cxn>
                  <a:cxn ang="0">
                    <a:pos x="20" y="128"/>
                  </a:cxn>
                  <a:cxn ang="0">
                    <a:pos x="33" y="66"/>
                  </a:cxn>
                  <a:cxn ang="0">
                    <a:pos x="64" y="54"/>
                  </a:cxn>
                  <a:cxn ang="0">
                    <a:pos x="94" y="44"/>
                  </a:cxn>
                  <a:cxn ang="0">
                    <a:pos x="125" y="36"/>
                  </a:cxn>
                  <a:cxn ang="0">
                    <a:pos x="156" y="28"/>
                  </a:cxn>
                  <a:cxn ang="0">
                    <a:pos x="187" y="22"/>
                  </a:cxn>
                  <a:cxn ang="0">
                    <a:pos x="218" y="16"/>
                  </a:cxn>
                  <a:cxn ang="0">
                    <a:pos x="251" y="12"/>
                  </a:cxn>
                  <a:cxn ang="0">
                    <a:pos x="282" y="8"/>
                  </a:cxn>
                  <a:cxn ang="0">
                    <a:pos x="313" y="5"/>
                  </a:cxn>
                  <a:cxn ang="0">
                    <a:pos x="345" y="3"/>
                  </a:cxn>
                  <a:cxn ang="0">
                    <a:pos x="376" y="1"/>
                  </a:cxn>
                  <a:cxn ang="0">
                    <a:pos x="407" y="1"/>
                  </a:cxn>
                  <a:cxn ang="0">
                    <a:pos x="440" y="0"/>
                  </a:cxn>
                  <a:cxn ang="0">
                    <a:pos x="471" y="0"/>
                  </a:cxn>
                  <a:cxn ang="0">
                    <a:pos x="502" y="1"/>
                  </a:cxn>
                  <a:cxn ang="0">
                    <a:pos x="533" y="1"/>
                  </a:cxn>
                </a:cxnLst>
                <a:rect l="0" t="0" r="r" b="b"/>
                <a:pathLst>
                  <a:path w="540" h="638">
                    <a:moveTo>
                      <a:pt x="533" y="1"/>
                    </a:moveTo>
                    <a:lnTo>
                      <a:pt x="539" y="143"/>
                    </a:lnTo>
                    <a:lnTo>
                      <a:pt x="540" y="294"/>
                    </a:lnTo>
                    <a:lnTo>
                      <a:pt x="539" y="449"/>
                    </a:lnTo>
                    <a:lnTo>
                      <a:pt x="534" y="604"/>
                    </a:lnTo>
                    <a:lnTo>
                      <a:pt x="503" y="612"/>
                    </a:lnTo>
                    <a:lnTo>
                      <a:pt x="472" y="619"/>
                    </a:lnTo>
                    <a:lnTo>
                      <a:pt x="441" y="624"/>
                    </a:lnTo>
                    <a:lnTo>
                      <a:pt x="410" y="629"/>
                    </a:lnTo>
                    <a:lnTo>
                      <a:pt x="378" y="633"/>
                    </a:lnTo>
                    <a:lnTo>
                      <a:pt x="346" y="636"/>
                    </a:lnTo>
                    <a:lnTo>
                      <a:pt x="315" y="638"/>
                    </a:lnTo>
                    <a:lnTo>
                      <a:pt x="284" y="638"/>
                    </a:lnTo>
                    <a:lnTo>
                      <a:pt x="252" y="638"/>
                    </a:lnTo>
                    <a:lnTo>
                      <a:pt x="221" y="637"/>
                    </a:lnTo>
                    <a:lnTo>
                      <a:pt x="188" y="635"/>
                    </a:lnTo>
                    <a:lnTo>
                      <a:pt x="157" y="631"/>
                    </a:lnTo>
                    <a:lnTo>
                      <a:pt x="126" y="628"/>
                    </a:lnTo>
                    <a:lnTo>
                      <a:pt x="95" y="622"/>
                    </a:lnTo>
                    <a:lnTo>
                      <a:pt x="64" y="615"/>
                    </a:lnTo>
                    <a:lnTo>
                      <a:pt x="33" y="608"/>
                    </a:lnTo>
                    <a:lnTo>
                      <a:pt x="16" y="530"/>
                    </a:lnTo>
                    <a:lnTo>
                      <a:pt x="5" y="455"/>
                    </a:lnTo>
                    <a:lnTo>
                      <a:pt x="0" y="385"/>
                    </a:lnTo>
                    <a:lnTo>
                      <a:pt x="0" y="318"/>
                    </a:lnTo>
                    <a:lnTo>
                      <a:pt x="3" y="253"/>
                    </a:lnTo>
                    <a:lnTo>
                      <a:pt x="10" y="190"/>
                    </a:lnTo>
                    <a:lnTo>
                      <a:pt x="20" y="128"/>
                    </a:lnTo>
                    <a:lnTo>
                      <a:pt x="33" y="66"/>
                    </a:lnTo>
                    <a:lnTo>
                      <a:pt x="64" y="54"/>
                    </a:lnTo>
                    <a:lnTo>
                      <a:pt x="94" y="44"/>
                    </a:lnTo>
                    <a:lnTo>
                      <a:pt x="125" y="36"/>
                    </a:lnTo>
                    <a:lnTo>
                      <a:pt x="156" y="28"/>
                    </a:lnTo>
                    <a:lnTo>
                      <a:pt x="187" y="22"/>
                    </a:lnTo>
                    <a:lnTo>
                      <a:pt x="218" y="16"/>
                    </a:lnTo>
                    <a:lnTo>
                      <a:pt x="251" y="12"/>
                    </a:lnTo>
                    <a:lnTo>
                      <a:pt x="282" y="8"/>
                    </a:lnTo>
                    <a:lnTo>
                      <a:pt x="313" y="5"/>
                    </a:lnTo>
                    <a:lnTo>
                      <a:pt x="345" y="3"/>
                    </a:lnTo>
                    <a:lnTo>
                      <a:pt x="376" y="1"/>
                    </a:lnTo>
                    <a:lnTo>
                      <a:pt x="407" y="1"/>
                    </a:lnTo>
                    <a:lnTo>
                      <a:pt x="440" y="0"/>
                    </a:lnTo>
                    <a:lnTo>
                      <a:pt x="471" y="0"/>
                    </a:lnTo>
                    <a:lnTo>
                      <a:pt x="502" y="1"/>
                    </a:lnTo>
                    <a:lnTo>
                      <a:pt x="533" y="1"/>
                    </a:lnTo>
                    <a:close/>
                  </a:path>
                </a:pathLst>
              </a:custGeom>
              <a:solidFill>
                <a:srgbClr val="0A77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738" name="Freeform 650"/>
              <p:cNvSpPr>
                <a:spLocks/>
              </p:cNvSpPr>
              <p:nvPr/>
            </p:nvSpPr>
            <p:spPr bwMode="auto">
              <a:xfrm>
                <a:off x="4721" y="3441"/>
                <a:ext cx="258" cy="305"/>
              </a:xfrm>
              <a:custGeom>
                <a:avLst/>
                <a:gdLst/>
                <a:ahLst/>
                <a:cxnLst>
                  <a:cxn ang="0">
                    <a:pos x="505" y="3"/>
                  </a:cxn>
                  <a:cxn ang="0">
                    <a:pos x="512" y="137"/>
                  </a:cxn>
                  <a:cxn ang="0">
                    <a:pos x="515" y="280"/>
                  </a:cxn>
                  <a:cxn ang="0">
                    <a:pos x="513" y="425"/>
                  </a:cxn>
                  <a:cxn ang="0">
                    <a:pos x="507" y="570"/>
                  </a:cxn>
                  <a:cxn ang="0">
                    <a:pos x="478" y="578"/>
                  </a:cxn>
                  <a:cxn ang="0">
                    <a:pos x="448" y="586"/>
                  </a:cxn>
                  <a:cxn ang="0">
                    <a:pos x="419" y="593"/>
                  </a:cxn>
                  <a:cxn ang="0">
                    <a:pos x="390" y="599"/>
                  </a:cxn>
                  <a:cxn ang="0">
                    <a:pos x="360" y="603"/>
                  </a:cxn>
                  <a:cxn ang="0">
                    <a:pos x="330" y="607"/>
                  </a:cxn>
                  <a:cxn ang="0">
                    <a:pos x="302" y="609"/>
                  </a:cxn>
                  <a:cxn ang="0">
                    <a:pos x="272" y="610"/>
                  </a:cxn>
                  <a:cxn ang="0">
                    <a:pos x="242" y="610"/>
                  </a:cxn>
                  <a:cxn ang="0">
                    <a:pos x="213" y="609"/>
                  </a:cxn>
                  <a:cxn ang="0">
                    <a:pos x="183" y="606"/>
                  </a:cxn>
                  <a:cxn ang="0">
                    <a:pos x="153" y="602"/>
                  </a:cxn>
                  <a:cxn ang="0">
                    <a:pos x="124" y="598"/>
                  </a:cxn>
                  <a:cxn ang="0">
                    <a:pos x="95" y="591"/>
                  </a:cxn>
                  <a:cxn ang="0">
                    <a:pos x="65" y="584"/>
                  </a:cxn>
                  <a:cxn ang="0">
                    <a:pos x="37" y="575"/>
                  </a:cxn>
                  <a:cxn ang="0">
                    <a:pos x="18" y="500"/>
                  </a:cxn>
                  <a:cxn ang="0">
                    <a:pos x="7" y="431"/>
                  </a:cxn>
                  <a:cxn ang="0">
                    <a:pos x="1" y="364"/>
                  </a:cxn>
                  <a:cxn ang="0">
                    <a:pos x="0" y="300"/>
                  </a:cxn>
                  <a:cxn ang="0">
                    <a:pos x="3" y="241"/>
                  </a:cxn>
                  <a:cxn ang="0">
                    <a:pos x="11" y="181"/>
                  </a:cxn>
                  <a:cxn ang="0">
                    <a:pos x="22" y="122"/>
                  </a:cxn>
                  <a:cxn ang="0">
                    <a:pos x="37" y="64"/>
                  </a:cxn>
                  <a:cxn ang="0">
                    <a:pos x="65" y="52"/>
                  </a:cxn>
                  <a:cxn ang="0">
                    <a:pos x="94" y="41"/>
                  </a:cxn>
                  <a:cxn ang="0">
                    <a:pos x="123" y="32"/>
                  </a:cxn>
                  <a:cxn ang="0">
                    <a:pos x="152" y="24"/>
                  </a:cxn>
                  <a:cxn ang="0">
                    <a:pos x="182" y="17"/>
                  </a:cxn>
                  <a:cxn ang="0">
                    <a:pos x="211" y="13"/>
                  </a:cxn>
                  <a:cxn ang="0">
                    <a:pos x="240" y="8"/>
                  </a:cxn>
                  <a:cxn ang="0">
                    <a:pos x="269" y="4"/>
                  </a:cxn>
                  <a:cxn ang="0">
                    <a:pos x="299" y="2"/>
                  </a:cxn>
                  <a:cxn ang="0">
                    <a:pos x="329" y="1"/>
                  </a:cxn>
                  <a:cxn ang="0">
                    <a:pos x="358" y="1"/>
                  </a:cxn>
                  <a:cxn ang="0">
                    <a:pos x="388" y="0"/>
                  </a:cxn>
                  <a:cxn ang="0">
                    <a:pos x="418" y="1"/>
                  </a:cxn>
                  <a:cxn ang="0">
                    <a:pos x="447" y="1"/>
                  </a:cxn>
                  <a:cxn ang="0">
                    <a:pos x="477" y="2"/>
                  </a:cxn>
                  <a:cxn ang="0">
                    <a:pos x="505" y="3"/>
                  </a:cxn>
                </a:cxnLst>
                <a:rect l="0" t="0" r="r" b="b"/>
                <a:pathLst>
                  <a:path w="515" h="610">
                    <a:moveTo>
                      <a:pt x="505" y="3"/>
                    </a:moveTo>
                    <a:lnTo>
                      <a:pt x="512" y="137"/>
                    </a:lnTo>
                    <a:lnTo>
                      <a:pt x="515" y="280"/>
                    </a:lnTo>
                    <a:lnTo>
                      <a:pt x="513" y="425"/>
                    </a:lnTo>
                    <a:lnTo>
                      <a:pt x="507" y="570"/>
                    </a:lnTo>
                    <a:lnTo>
                      <a:pt x="478" y="578"/>
                    </a:lnTo>
                    <a:lnTo>
                      <a:pt x="448" y="586"/>
                    </a:lnTo>
                    <a:lnTo>
                      <a:pt x="419" y="593"/>
                    </a:lnTo>
                    <a:lnTo>
                      <a:pt x="390" y="599"/>
                    </a:lnTo>
                    <a:lnTo>
                      <a:pt x="360" y="603"/>
                    </a:lnTo>
                    <a:lnTo>
                      <a:pt x="330" y="607"/>
                    </a:lnTo>
                    <a:lnTo>
                      <a:pt x="302" y="609"/>
                    </a:lnTo>
                    <a:lnTo>
                      <a:pt x="272" y="610"/>
                    </a:lnTo>
                    <a:lnTo>
                      <a:pt x="242" y="610"/>
                    </a:lnTo>
                    <a:lnTo>
                      <a:pt x="213" y="609"/>
                    </a:lnTo>
                    <a:lnTo>
                      <a:pt x="183" y="606"/>
                    </a:lnTo>
                    <a:lnTo>
                      <a:pt x="153" y="602"/>
                    </a:lnTo>
                    <a:lnTo>
                      <a:pt x="124" y="598"/>
                    </a:lnTo>
                    <a:lnTo>
                      <a:pt x="95" y="591"/>
                    </a:lnTo>
                    <a:lnTo>
                      <a:pt x="65" y="584"/>
                    </a:lnTo>
                    <a:lnTo>
                      <a:pt x="37" y="575"/>
                    </a:lnTo>
                    <a:lnTo>
                      <a:pt x="18" y="500"/>
                    </a:lnTo>
                    <a:lnTo>
                      <a:pt x="7" y="431"/>
                    </a:lnTo>
                    <a:lnTo>
                      <a:pt x="1" y="364"/>
                    </a:lnTo>
                    <a:lnTo>
                      <a:pt x="0" y="300"/>
                    </a:lnTo>
                    <a:lnTo>
                      <a:pt x="3" y="241"/>
                    </a:lnTo>
                    <a:lnTo>
                      <a:pt x="11" y="181"/>
                    </a:lnTo>
                    <a:lnTo>
                      <a:pt x="22" y="122"/>
                    </a:lnTo>
                    <a:lnTo>
                      <a:pt x="37" y="64"/>
                    </a:lnTo>
                    <a:lnTo>
                      <a:pt x="65" y="52"/>
                    </a:lnTo>
                    <a:lnTo>
                      <a:pt x="94" y="41"/>
                    </a:lnTo>
                    <a:lnTo>
                      <a:pt x="123" y="32"/>
                    </a:lnTo>
                    <a:lnTo>
                      <a:pt x="152" y="24"/>
                    </a:lnTo>
                    <a:lnTo>
                      <a:pt x="182" y="17"/>
                    </a:lnTo>
                    <a:lnTo>
                      <a:pt x="211" y="13"/>
                    </a:lnTo>
                    <a:lnTo>
                      <a:pt x="240" y="8"/>
                    </a:lnTo>
                    <a:lnTo>
                      <a:pt x="269" y="4"/>
                    </a:lnTo>
                    <a:lnTo>
                      <a:pt x="299" y="2"/>
                    </a:lnTo>
                    <a:lnTo>
                      <a:pt x="329" y="1"/>
                    </a:lnTo>
                    <a:lnTo>
                      <a:pt x="358" y="1"/>
                    </a:lnTo>
                    <a:lnTo>
                      <a:pt x="388" y="0"/>
                    </a:lnTo>
                    <a:lnTo>
                      <a:pt x="418" y="1"/>
                    </a:lnTo>
                    <a:lnTo>
                      <a:pt x="447" y="1"/>
                    </a:lnTo>
                    <a:lnTo>
                      <a:pt x="477" y="2"/>
                    </a:lnTo>
                    <a:lnTo>
                      <a:pt x="505" y="3"/>
                    </a:lnTo>
                    <a:close/>
                  </a:path>
                </a:pathLst>
              </a:custGeom>
              <a:solidFill>
                <a:srgbClr val="147A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739" name="Freeform 651"/>
              <p:cNvSpPr>
                <a:spLocks/>
              </p:cNvSpPr>
              <p:nvPr/>
            </p:nvSpPr>
            <p:spPr bwMode="auto">
              <a:xfrm>
                <a:off x="4726" y="3448"/>
                <a:ext cx="245" cy="291"/>
              </a:xfrm>
              <a:custGeom>
                <a:avLst/>
                <a:gdLst/>
                <a:ahLst/>
                <a:cxnLst>
                  <a:cxn ang="0">
                    <a:pos x="479" y="5"/>
                  </a:cxn>
                  <a:cxn ang="0">
                    <a:pos x="487" y="131"/>
                  </a:cxn>
                  <a:cxn ang="0">
                    <a:pos x="491" y="265"/>
                  </a:cxn>
                  <a:cxn ang="0">
                    <a:pos x="488" y="400"/>
                  </a:cxn>
                  <a:cxn ang="0">
                    <a:pos x="479" y="535"/>
                  </a:cxn>
                  <a:cxn ang="0">
                    <a:pos x="451" y="544"/>
                  </a:cxn>
                  <a:cxn ang="0">
                    <a:pos x="425" y="554"/>
                  </a:cxn>
                  <a:cxn ang="0">
                    <a:pos x="397" y="561"/>
                  </a:cxn>
                  <a:cxn ang="0">
                    <a:pos x="370" y="567"/>
                  </a:cxn>
                  <a:cxn ang="0">
                    <a:pos x="342" y="572"/>
                  </a:cxn>
                  <a:cxn ang="0">
                    <a:pos x="314" y="577"/>
                  </a:cxn>
                  <a:cxn ang="0">
                    <a:pos x="287" y="579"/>
                  </a:cxn>
                  <a:cxn ang="0">
                    <a:pos x="259" y="580"/>
                  </a:cxn>
                  <a:cxn ang="0">
                    <a:pos x="231" y="581"/>
                  </a:cxn>
                  <a:cxn ang="0">
                    <a:pos x="204" y="579"/>
                  </a:cxn>
                  <a:cxn ang="0">
                    <a:pos x="176" y="577"/>
                  </a:cxn>
                  <a:cxn ang="0">
                    <a:pos x="149" y="572"/>
                  </a:cxn>
                  <a:cxn ang="0">
                    <a:pos x="121" y="566"/>
                  </a:cxn>
                  <a:cxn ang="0">
                    <a:pos x="93" y="559"/>
                  </a:cxn>
                  <a:cxn ang="0">
                    <a:pos x="67" y="550"/>
                  </a:cxn>
                  <a:cxn ang="0">
                    <a:pos x="39" y="540"/>
                  </a:cxn>
                  <a:cxn ang="0">
                    <a:pos x="20" y="471"/>
                  </a:cxn>
                  <a:cxn ang="0">
                    <a:pos x="7" y="405"/>
                  </a:cxn>
                  <a:cxn ang="0">
                    <a:pos x="1" y="343"/>
                  </a:cxn>
                  <a:cxn ang="0">
                    <a:pos x="0" y="284"/>
                  </a:cxn>
                  <a:cxn ang="0">
                    <a:pos x="3" y="228"/>
                  </a:cxn>
                  <a:cxn ang="0">
                    <a:pos x="11" y="171"/>
                  </a:cxn>
                  <a:cxn ang="0">
                    <a:pos x="23" y="117"/>
                  </a:cxn>
                  <a:cxn ang="0">
                    <a:pos x="39" y="63"/>
                  </a:cxn>
                  <a:cxn ang="0">
                    <a:pos x="66" y="49"/>
                  </a:cxn>
                  <a:cxn ang="0">
                    <a:pos x="93" y="38"/>
                  </a:cxn>
                  <a:cxn ang="0">
                    <a:pos x="120" y="28"/>
                  </a:cxn>
                  <a:cxn ang="0">
                    <a:pos x="147" y="20"/>
                  </a:cxn>
                  <a:cxn ang="0">
                    <a:pos x="175" y="13"/>
                  </a:cxn>
                  <a:cxn ang="0">
                    <a:pos x="203" y="9"/>
                  </a:cxn>
                  <a:cxn ang="0">
                    <a:pos x="230" y="4"/>
                  </a:cxn>
                  <a:cxn ang="0">
                    <a:pos x="258" y="2"/>
                  </a:cxn>
                  <a:cxn ang="0">
                    <a:pos x="286" y="0"/>
                  </a:cxn>
                  <a:cxn ang="0">
                    <a:pos x="313" y="0"/>
                  </a:cxn>
                  <a:cxn ang="0">
                    <a:pos x="341" y="0"/>
                  </a:cxn>
                  <a:cxn ang="0">
                    <a:pos x="369" y="0"/>
                  </a:cxn>
                  <a:cxn ang="0">
                    <a:pos x="396" y="1"/>
                  </a:cxn>
                  <a:cxn ang="0">
                    <a:pos x="424" y="2"/>
                  </a:cxn>
                  <a:cxn ang="0">
                    <a:pos x="451" y="4"/>
                  </a:cxn>
                  <a:cxn ang="0">
                    <a:pos x="479" y="5"/>
                  </a:cxn>
                </a:cxnLst>
                <a:rect l="0" t="0" r="r" b="b"/>
                <a:pathLst>
                  <a:path w="491" h="581">
                    <a:moveTo>
                      <a:pt x="479" y="5"/>
                    </a:moveTo>
                    <a:lnTo>
                      <a:pt x="487" y="131"/>
                    </a:lnTo>
                    <a:lnTo>
                      <a:pt x="491" y="265"/>
                    </a:lnTo>
                    <a:lnTo>
                      <a:pt x="488" y="400"/>
                    </a:lnTo>
                    <a:lnTo>
                      <a:pt x="479" y="535"/>
                    </a:lnTo>
                    <a:lnTo>
                      <a:pt x="451" y="544"/>
                    </a:lnTo>
                    <a:lnTo>
                      <a:pt x="425" y="554"/>
                    </a:lnTo>
                    <a:lnTo>
                      <a:pt x="397" y="561"/>
                    </a:lnTo>
                    <a:lnTo>
                      <a:pt x="370" y="567"/>
                    </a:lnTo>
                    <a:lnTo>
                      <a:pt x="342" y="572"/>
                    </a:lnTo>
                    <a:lnTo>
                      <a:pt x="314" y="577"/>
                    </a:lnTo>
                    <a:lnTo>
                      <a:pt x="287" y="579"/>
                    </a:lnTo>
                    <a:lnTo>
                      <a:pt x="259" y="580"/>
                    </a:lnTo>
                    <a:lnTo>
                      <a:pt x="231" y="581"/>
                    </a:lnTo>
                    <a:lnTo>
                      <a:pt x="204" y="579"/>
                    </a:lnTo>
                    <a:lnTo>
                      <a:pt x="176" y="577"/>
                    </a:lnTo>
                    <a:lnTo>
                      <a:pt x="149" y="572"/>
                    </a:lnTo>
                    <a:lnTo>
                      <a:pt x="121" y="566"/>
                    </a:lnTo>
                    <a:lnTo>
                      <a:pt x="93" y="559"/>
                    </a:lnTo>
                    <a:lnTo>
                      <a:pt x="67" y="550"/>
                    </a:lnTo>
                    <a:lnTo>
                      <a:pt x="39" y="540"/>
                    </a:lnTo>
                    <a:lnTo>
                      <a:pt x="20" y="471"/>
                    </a:lnTo>
                    <a:lnTo>
                      <a:pt x="7" y="405"/>
                    </a:lnTo>
                    <a:lnTo>
                      <a:pt x="1" y="343"/>
                    </a:lnTo>
                    <a:lnTo>
                      <a:pt x="0" y="284"/>
                    </a:lnTo>
                    <a:lnTo>
                      <a:pt x="3" y="228"/>
                    </a:lnTo>
                    <a:lnTo>
                      <a:pt x="11" y="171"/>
                    </a:lnTo>
                    <a:lnTo>
                      <a:pt x="23" y="117"/>
                    </a:lnTo>
                    <a:lnTo>
                      <a:pt x="39" y="63"/>
                    </a:lnTo>
                    <a:lnTo>
                      <a:pt x="66" y="49"/>
                    </a:lnTo>
                    <a:lnTo>
                      <a:pt x="93" y="38"/>
                    </a:lnTo>
                    <a:lnTo>
                      <a:pt x="120" y="28"/>
                    </a:lnTo>
                    <a:lnTo>
                      <a:pt x="147" y="20"/>
                    </a:lnTo>
                    <a:lnTo>
                      <a:pt x="175" y="13"/>
                    </a:lnTo>
                    <a:lnTo>
                      <a:pt x="203" y="9"/>
                    </a:lnTo>
                    <a:lnTo>
                      <a:pt x="230" y="4"/>
                    </a:lnTo>
                    <a:lnTo>
                      <a:pt x="258" y="2"/>
                    </a:lnTo>
                    <a:lnTo>
                      <a:pt x="286" y="0"/>
                    </a:lnTo>
                    <a:lnTo>
                      <a:pt x="313" y="0"/>
                    </a:lnTo>
                    <a:lnTo>
                      <a:pt x="341" y="0"/>
                    </a:lnTo>
                    <a:lnTo>
                      <a:pt x="369" y="0"/>
                    </a:lnTo>
                    <a:lnTo>
                      <a:pt x="396" y="1"/>
                    </a:lnTo>
                    <a:lnTo>
                      <a:pt x="424" y="2"/>
                    </a:lnTo>
                    <a:lnTo>
                      <a:pt x="451" y="4"/>
                    </a:lnTo>
                    <a:lnTo>
                      <a:pt x="479" y="5"/>
                    </a:lnTo>
                    <a:close/>
                  </a:path>
                </a:pathLst>
              </a:custGeom>
              <a:solidFill>
                <a:srgbClr val="1E7C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740" name="Freeform 652"/>
              <p:cNvSpPr>
                <a:spLocks/>
              </p:cNvSpPr>
              <p:nvPr/>
            </p:nvSpPr>
            <p:spPr bwMode="auto">
              <a:xfrm>
                <a:off x="4730" y="3454"/>
                <a:ext cx="234" cy="277"/>
              </a:xfrm>
              <a:custGeom>
                <a:avLst/>
                <a:gdLst/>
                <a:ahLst/>
                <a:cxnLst>
                  <a:cxn ang="0">
                    <a:pos x="453" y="11"/>
                  </a:cxn>
                  <a:cxn ang="0">
                    <a:pos x="464" y="128"/>
                  </a:cxn>
                  <a:cxn ang="0">
                    <a:pos x="468" y="251"/>
                  </a:cxn>
                  <a:cxn ang="0">
                    <a:pos x="464" y="377"/>
                  </a:cxn>
                  <a:cxn ang="0">
                    <a:pos x="453" y="502"/>
                  </a:cxn>
                  <a:cxn ang="0">
                    <a:pos x="427" y="513"/>
                  </a:cxn>
                  <a:cxn ang="0">
                    <a:pos x="402" y="522"/>
                  </a:cxn>
                  <a:cxn ang="0">
                    <a:pos x="377" y="531"/>
                  </a:cxn>
                  <a:cxn ang="0">
                    <a:pos x="351" y="538"/>
                  </a:cxn>
                  <a:cxn ang="0">
                    <a:pos x="326" y="544"/>
                  </a:cxn>
                  <a:cxn ang="0">
                    <a:pos x="301" y="549"/>
                  </a:cxn>
                  <a:cxn ang="0">
                    <a:pos x="274" y="552"/>
                  </a:cxn>
                  <a:cxn ang="0">
                    <a:pos x="249" y="553"/>
                  </a:cxn>
                  <a:cxn ang="0">
                    <a:pos x="223" y="554"/>
                  </a:cxn>
                  <a:cxn ang="0">
                    <a:pos x="197" y="552"/>
                  </a:cxn>
                  <a:cxn ang="0">
                    <a:pos x="172" y="550"/>
                  </a:cxn>
                  <a:cxn ang="0">
                    <a:pos x="146" y="545"/>
                  </a:cxn>
                  <a:cxn ang="0">
                    <a:pos x="120" y="538"/>
                  </a:cxn>
                  <a:cxn ang="0">
                    <a:pos x="94" y="530"/>
                  </a:cxn>
                  <a:cxn ang="0">
                    <a:pos x="69" y="520"/>
                  </a:cxn>
                  <a:cxn ang="0">
                    <a:pos x="44" y="507"/>
                  </a:cxn>
                  <a:cxn ang="0">
                    <a:pos x="23" y="443"/>
                  </a:cxn>
                  <a:cxn ang="0">
                    <a:pos x="9" y="382"/>
                  </a:cxn>
                  <a:cxn ang="0">
                    <a:pos x="2" y="324"/>
                  </a:cxn>
                  <a:cxn ang="0">
                    <a:pos x="0" y="270"/>
                  </a:cxn>
                  <a:cxn ang="0">
                    <a:pos x="3" y="217"/>
                  </a:cxn>
                  <a:cxn ang="0">
                    <a:pos x="13" y="165"/>
                  </a:cxn>
                  <a:cxn ang="0">
                    <a:pos x="27" y="114"/>
                  </a:cxn>
                  <a:cxn ang="0">
                    <a:pos x="44" y="64"/>
                  </a:cxn>
                  <a:cxn ang="0">
                    <a:pos x="69" y="49"/>
                  </a:cxn>
                  <a:cxn ang="0">
                    <a:pos x="93" y="37"/>
                  </a:cxn>
                  <a:cxn ang="0">
                    <a:pos x="119" y="27"/>
                  </a:cxn>
                  <a:cxn ang="0">
                    <a:pos x="144" y="19"/>
                  </a:cxn>
                  <a:cxn ang="0">
                    <a:pos x="170" y="12"/>
                  </a:cxn>
                  <a:cxn ang="0">
                    <a:pos x="196" y="7"/>
                  </a:cxn>
                  <a:cxn ang="0">
                    <a:pos x="221" y="4"/>
                  </a:cxn>
                  <a:cxn ang="0">
                    <a:pos x="247" y="1"/>
                  </a:cxn>
                  <a:cxn ang="0">
                    <a:pos x="273" y="0"/>
                  </a:cxn>
                  <a:cxn ang="0">
                    <a:pos x="298" y="0"/>
                  </a:cxn>
                  <a:cxn ang="0">
                    <a:pos x="325" y="0"/>
                  </a:cxn>
                  <a:cxn ang="0">
                    <a:pos x="350" y="1"/>
                  </a:cxn>
                  <a:cxn ang="0">
                    <a:pos x="376" y="4"/>
                  </a:cxn>
                  <a:cxn ang="0">
                    <a:pos x="402" y="6"/>
                  </a:cxn>
                  <a:cxn ang="0">
                    <a:pos x="427" y="8"/>
                  </a:cxn>
                  <a:cxn ang="0">
                    <a:pos x="453" y="11"/>
                  </a:cxn>
                </a:cxnLst>
                <a:rect l="0" t="0" r="r" b="b"/>
                <a:pathLst>
                  <a:path w="468" h="554">
                    <a:moveTo>
                      <a:pt x="453" y="11"/>
                    </a:moveTo>
                    <a:lnTo>
                      <a:pt x="464" y="128"/>
                    </a:lnTo>
                    <a:lnTo>
                      <a:pt x="468" y="251"/>
                    </a:lnTo>
                    <a:lnTo>
                      <a:pt x="464" y="377"/>
                    </a:lnTo>
                    <a:lnTo>
                      <a:pt x="453" y="502"/>
                    </a:lnTo>
                    <a:lnTo>
                      <a:pt x="427" y="513"/>
                    </a:lnTo>
                    <a:lnTo>
                      <a:pt x="402" y="522"/>
                    </a:lnTo>
                    <a:lnTo>
                      <a:pt x="377" y="531"/>
                    </a:lnTo>
                    <a:lnTo>
                      <a:pt x="351" y="538"/>
                    </a:lnTo>
                    <a:lnTo>
                      <a:pt x="326" y="544"/>
                    </a:lnTo>
                    <a:lnTo>
                      <a:pt x="301" y="549"/>
                    </a:lnTo>
                    <a:lnTo>
                      <a:pt x="274" y="552"/>
                    </a:lnTo>
                    <a:lnTo>
                      <a:pt x="249" y="553"/>
                    </a:lnTo>
                    <a:lnTo>
                      <a:pt x="223" y="554"/>
                    </a:lnTo>
                    <a:lnTo>
                      <a:pt x="197" y="552"/>
                    </a:lnTo>
                    <a:lnTo>
                      <a:pt x="172" y="550"/>
                    </a:lnTo>
                    <a:lnTo>
                      <a:pt x="146" y="545"/>
                    </a:lnTo>
                    <a:lnTo>
                      <a:pt x="120" y="538"/>
                    </a:lnTo>
                    <a:lnTo>
                      <a:pt x="94" y="530"/>
                    </a:lnTo>
                    <a:lnTo>
                      <a:pt x="69" y="520"/>
                    </a:lnTo>
                    <a:lnTo>
                      <a:pt x="44" y="507"/>
                    </a:lnTo>
                    <a:lnTo>
                      <a:pt x="23" y="443"/>
                    </a:lnTo>
                    <a:lnTo>
                      <a:pt x="9" y="382"/>
                    </a:lnTo>
                    <a:lnTo>
                      <a:pt x="2" y="324"/>
                    </a:lnTo>
                    <a:lnTo>
                      <a:pt x="0" y="270"/>
                    </a:lnTo>
                    <a:lnTo>
                      <a:pt x="3" y="217"/>
                    </a:lnTo>
                    <a:lnTo>
                      <a:pt x="13" y="165"/>
                    </a:lnTo>
                    <a:lnTo>
                      <a:pt x="27" y="114"/>
                    </a:lnTo>
                    <a:lnTo>
                      <a:pt x="44" y="64"/>
                    </a:lnTo>
                    <a:lnTo>
                      <a:pt x="69" y="49"/>
                    </a:lnTo>
                    <a:lnTo>
                      <a:pt x="93" y="37"/>
                    </a:lnTo>
                    <a:lnTo>
                      <a:pt x="119" y="27"/>
                    </a:lnTo>
                    <a:lnTo>
                      <a:pt x="144" y="19"/>
                    </a:lnTo>
                    <a:lnTo>
                      <a:pt x="170" y="12"/>
                    </a:lnTo>
                    <a:lnTo>
                      <a:pt x="196" y="7"/>
                    </a:lnTo>
                    <a:lnTo>
                      <a:pt x="221" y="4"/>
                    </a:lnTo>
                    <a:lnTo>
                      <a:pt x="247" y="1"/>
                    </a:lnTo>
                    <a:lnTo>
                      <a:pt x="273" y="0"/>
                    </a:lnTo>
                    <a:lnTo>
                      <a:pt x="298" y="0"/>
                    </a:lnTo>
                    <a:lnTo>
                      <a:pt x="325" y="0"/>
                    </a:lnTo>
                    <a:lnTo>
                      <a:pt x="350" y="1"/>
                    </a:lnTo>
                    <a:lnTo>
                      <a:pt x="376" y="4"/>
                    </a:lnTo>
                    <a:lnTo>
                      <a:pt x="402" y="6"/>
                    </a:lnTo>
                    <a:lnTo>
                      <a:pt x="427" y="8"/>
                    </a:lnTo>
                    <a:lnTo>
                      <a:pt x="453" y="11"/>
                    </a:lnTo>
                    <a:close/>
                  </a:path>
                </a:pathLst>
              </a:custGeom>
              <a:solidFill>
                <a:srgbClr val="287F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741" name="Freeform 653"/>
              <p:cNvSpPr>
                <a:spLocks/>
              </p:cNvSpPr>
              <p:nvPr/>
            </p:nvSpPr>
            <p:spPr bwMode="auto">
              <a:xfrm>
                <a:off x="4735" y="3459"/>
                <a:ext cx="221" cy="264"/>
              </a:xfrm>
              <a:custGeom>
                <a:avLst/>
                <a:gdLst/>
                <a:ahLst/>
                <a:cxnLst>
                  <a:cxn ang="0">
                    <a:pos x="425" y="16"/>
                  </a:cxn>
                  <a:cxn ang="0">
                    <a:pos x="439" y="126"/>
                  </a:cxn>
                  <a:cxn ang="0">
                    <a:pos x="444" y="240"/>
                  </a:cxn>
                  <a:cxn ang="0">
                    <a:pos x="439" y="357"/>
                  </a:cxn>
                  <a:cxn ang="0">
                    <a:pos x="425" y="472"/>
                  </a:cxn>
                  <a:cxn ang="0">
                    <a:pos x="402" y="483"/>
                  </a:cxn>
                  <a:cxn ang="0">
                    <a:pos x="379" y="494"/>
                  </a:cxn>
                  <a:cxn ang="0">
                    <a:pos x="355" y="502"/>
                  </a:cxn>
                  <a:cxn ang="0">
                    <a:pos x="332" y="510"/>
                  </a:cxn>
                  <a:cxn ang="0">
                    <a:pos x="308" y="517"/>
                  </a:cxn>
                  <a:cxn ang="0">
                    <a:pos x="285" y="521"/>
                  </a:cxn>
                  <a:cxn ang="0">
                    <a:pos x="261" y="525"/>
                  </a:cxn>
                  <a:cxn ang="0">
                    <a:pos x="236" y="527"/>
                  </a:cxn>
                  <a:cxn ang="0">
                    <a:pos x="213" y="527"/>
                  </a:cxn>
                  <a:cxn ang="0">
                    <a:pos x="189" y="526"/>
                  </a:cxn>
                  <a:cxn ang="0">
                    <a:pos x="165" y="523"/>
                  </a:cxn>
                  <a:cxn ang="0">
                    <a:pos x="141" y="518"/>
                  </a:cxn>
                  <a:cxn ang="0">
                    <a:pos x="118" y="510"/>
                  </a:cxn>
                  <a:cxn ang="0">
                    <a:pos x="94" y="501"/>
                  </a:cxn>
                  <a:cxn ang="0">
                    <a:pos x="69" y="489"/>
                  </a:cxn>
                  <a:cxn ang="0">
                    <a:pos x="46" y="475"/>
                  </a:cxn>
                  <a:cxn ang="0">
                    <a:pos x="24" y="415"/>
                  </a:cxn>
                  <a:cxn ang="0">
                    <a:pos x="11" y="359"/>
                  </a:cxn>
                  <a:cxn ang="0">
                    <a:pos x="3" y="306"/>
                  </a:cxn>
                  <a:cxn ang="0">
                    <a:pos x="0" y="255"/>
                  </a:cxn>
                  <a:cxn ang="0">
                    <a:pos x="5" y="206"/>
                  </a:cxn>
                  <a:cxn ang="0">
                    <a:pos x="14" y="159"/>
                  </a:cxn>
                  <a:cxn ang="0">
                    <a:pos x="28" y="111"/>
                  </a:cxn>
                  <a:cxn ang="0">
                    <a:pos x="46" y="64"/>
                  </a:cxn>
                  <a:cxn ang="0">
                    <a:pos x="69" y="49"/>
                  </a:cxn>
                  <a:cxn ang="0">
                    <a:pos x="92" y="37"/>
                  </a:cxn>
                  <a:cxn ang="0">
                    <a:pos x="117" y="25"/>
                  </a:cxn>
                  <a:cxn ang="0">
                    <a:pos x="140" y="17"/>
                  </a:cxn>
                  <a:cxn ang="0">
                    <a:pos x="164" y="10"/>
                  </a:cxn>
                  <a:cxn ang="0">
                    <a:pos x="187" y="5"/>
                  </a:cxn>
                  <a:cxn ang="0">
                    <a:pos x="211" y="2"/>
                  </a:cxn>
                  <a:cxn ang="0">
                    <a:pos x="235" y="1"/>
                  </a:cxn>
                  <a:cxn ang="0">
                    <a:pos x="258" y="0"/>
                  </a:cxn>
                  <a:cxn ang="0">
                    <a:pos x="282" y="1"/>
                  </a:cxn>
                  <a:cxn ang="0">
                    <a:pos x="307" y="2"/>
                  </a:cxn>
                  <a:cxn ang="0">
                    <a:pos x="331" y="4"/>
                  </a:cxn>
                  <a:cxn ang="0">
                    <a:pos x="354" y="7"/>
                  </a:cxn>
                  <a:cxn ang="0">
                    <a:pos x="378" y="10"/>
                  </a:cxn>
                  <a:cxn ang="0">
                    <a:pos x="402" y="12"/>
                  </a:cxn>
                  <a:cxn ang="0">
                    <a:pos x="425" y="16"/>
                  </a:cxn>
                </a:cxnLst>
                <a:rect l="0" t="0" r="r" b="b"/>
                <a:pathLst>
                  <a:path w="444" h="527">
                    <a:moveTo>
                      <a:pt x="425" y="16"/>
                    </a:moveTo>
                    <a:lnTo>
                      <a:pt x="439" y="126"/>
                    </a:lnTo>
                    <a:lnTo>
                      <a:pt x="444" y="240"/>
                    </a:lnTo>
                    <a:lnTo>
                      <a:pt x="439" y="357"/>
                    </a:lnTo>
                    <a:lnTo>
                      <a:pt x="425" y="472"/>
                    </a:lnTo>
                    <a:lnTo>
                      <a:pt x="402" y="483"/>
                    </a:lnTo>
                    <a:lnTo>
                      <a:pt x="379" y="494"/>
                    </a:lnTo>
                    <a:lnTo>
                      <a:pt x="355" y="502"/>
                    </a:lnTo>
                    <a:lnTo>
                      <a:pt x="332" y="510"/>
                    </a:lnTo>
                    <a:lnTo>
                      <a:pt x="308" y="517"/>
                    </a:lnTo>
                    <a:lnTo>
                      <a:pt x="285" y="521"/>
                    </a:lnTo>
                    <a:lnTo>
                      <a:pt x="261" y="525"/>
                    </a:lnTo>
                    <a:lnTo>
                      <a:pt x="236" y="527"/>
                    </a:lnTo>
                    <a:lnTo>
                      <a:pt x="213" y="527"/>
                    </a:lnTo>
                    <a:lnTo>
                      <a:pt x="189" y="526"/>
                    </a:lnTo>
                    <a:lnTo>
                      <a:pt x="165" y="523"/>
                    </a:lnTo>
                    <a:lnTo>
                      <a:pt x="141" y="518"/>
                    </a:lnTo>
                    <a:lnTo>
                      <a:pt x="118" y="510"/>
                    </a:lnTo>
                    <a:lnTo>
                      <a:pt x="94" y="501"/>
                    </a:lnTo>
                    <a:lnTo>
                      <a:pt x="69" y="489"/>
                    </a:lnTo>
                    <a:lnTo>
                      <a:pt x="46" y="475"/>
                    </a:lnTo>
                    <a:lnTo>
                      <a:pt x="24" y="415"/>
                    </a:lnTo>
                    <a:lnTo>
                      <a:pt x="11" y="359"/>
                    </a:lnTo>
                    <a:lnTo>
                      <a:pt x="3" y="306"/>
                    </a:lnTo>
                    <a:lnTo>
                      <a:pt x="0" y="255"/>
                    </a:lnTo>
                    <a:lnTo>
                      <a:pt x="5" y="206"/>
                    </a:lnTo>
                    <a:lnTo>
                      <a:pt x="14" y="159"/>
                    </a:lnTo>
                    <a:lnTo>
                      <a:pt x="28" y="111"/>
                    </a:lnTo>
                    <a:lnTo>
                      <a:pt x="46" y="64"/>
                    </a:lnTo>
                    <a:lnTo>
                      <a:pt x="69" y="49"/>
                    </a:lnTo>
                    <a:lnTo>
                      <a:pt x="92" y="37"/>
                    </a:lnTo>
                    <a:lnTo>
                      <a:pt x="117" y="25"/>
                    </a:lnTo>
                    <a:lnTo>
                      <a:pt x="140" y="17"/>
                    </a:lnTo>
                    <a:lnTo>
                      <a:pt x="164" y="10"/>
                    </a:lnTo>
                    <a:lnTo>
                      <a:pt x="187" y="5"/>
                    </a:lnTo>
                    <a:lnTo>
                      <a:pt x="211" y="2"/>
                    </a:lnTo>
                    <a:lnTo>
                      <a:pt x="235" y="1"/>
                    </a:lnTo>
                    <a:lnTo>
                      <a:pt x="258" y="0"/>
                    </a:lnTo>
                    <a:lnTo>
                      <a:pt x="282" y="1"/>
                    </a:lnTo>
                    <a:lnTo>
                      <a:pt x="307" y="2"/>
                    </a:lnTo>
                    <a:lnTo>
                      <a:pt x="331" y="4"/>
                    </a:lnTo>
                    <a:lnTo>
                      <a:pt x="354" y="7"/>
                    </a:lnTo>
                    <a:lnTo>
                      <a:pt x="378" y="10"/>
                    </a:lnTo>
                    <a:lnTo>
                      <a:pt x="402" y="12"/>
                    </a:lnTo>
                    <a:lnTo>
                      <a:pt x="425" y="16"/>
                    </a:lnTo>
                    <a:close/>
                  </a:path>
                </a:pathLst>
              </a:custGeom>
              <a:solidFill>
                <a:srgbClr val="3582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742" name="Freeform 654"/>
              <p:cNvSpPr>
                <a:spLocks/>
              </p:cNvSpPr>
              <p:nvPr/>
            </p:nvSpPr>
            <p:spPr bwMode="auto">
              <a:xfrm>
                <a:off x="4739" y="3465"/>
                <a:ext cx="209" cy="251"/>
              </a:xfrm>
              <a:custGeom>
                <a:avLst/>
                <a:gdLst/>
                <a:ahLst/>
                <a:cxnLst>
                  <a:cxn ang="0">
                    <a:pos x="398" y="21"/>
                  </a:cxn>
                  <a:cxn ang="0">
                    <a:pos x="413" y="123"/>
                  </a:cxn>
                  <a:cxn ang="0">
                    <a:pos x="419" y="228"/>
                  </a:cxn>
                  <a:cxn ang="0">
                    <a:pos x="414" y="334"/>
                  </a:cxn>
                  <a:cxn ang="0">
                    <a:pos x="398" y="440"/>
                  </a:cxn>
                  <a:cxn ang="0">
                    <a:pos x="376" y="453"/>
                  </a:cxn>
                  <a:cxn ang="0">
                    <a:pos x="355" y="463"/>
                  </a:cxn>
                  <a:cxn ang="0">
                    <a:pos x="333" y="474"/>
                  </a:cxn>
                  <a:cxn ang="0">
                    <a:pos x="311" y="482"/>
                  </a:cxn>
                  <a:cxn ang="0">
                    <a:pos x="290" y="490"/>
                  </a:cxn>
                  <a:cxn ang="0">
                    <a:pos x="268" y="495"/>
                  </a:cxn>
                  <a:cxn ang="0">
                    <a:pos x="246" y="499"/>
                  </a:cxn>
                  <a:cxn ang="0">
                    <a:pos x="224" y="501"/>
                  </a:cxn>
                  <a:cxn ang="0">
                    <a:pos x="202" y="502"/>
                  </a:cxn>
                  <a:cxn ang="0">
                    <a:pos x="180" y="500"/>
                  </a:cxn>
                  <a:cxn ang="0">
                    <a:pos x="158" y="497"/>
                  </a:cxn>
                  <a:cxn ang="0">
                    <a:pos x="136" y="491"/>
                  </a:cxn>
                  <a:cxn ang="0">
                    <a:pos x="116" y="483"/>
                  </a:cxn>
                  <a:cxn ang="0">
                    <a:pos x="94" y="472"/>
                  </a:cxn>
                  <a:cxn ang="0">
                    <a:pos x="72" y="460"/>
                  </a:cxn>
                  <a:cxn ang="0">
                    <a:pos x="50" y="444"/>
                  </a:cxn>
                  <a:cxn ang="0">
                    <a:pos x="27" y="388"/>
                  </a:cxn>
                  <a:cxn ang="0">
                    <a:pos x="11" y="338"/>
                  </a:cxn>
                  <a:cxn ang="0">
                    <a:pos x="3" y="288"/>
                  </a:cxn>
                  <a:cxn ang="0">
                    <a:pos x="0" y="241"/>
                  </a:cxn>
                  <a:cxn ang="0">
                    <a:pos x="4" y="196"/>
                  </a:cxn>
                  <a:cxn ang="0">
                    <a:pos x="14" y="152"/>
                  </a:cxn>
                  <a:cxn ang="0">
                    <a:pos x="29" y="108"/>
                  </a:cxn>
                  <a:cxn ang="0">
                    <a:pos x="50" y="66"/>
                  </a:cxn>
                  <a:cxn ang="0">
                    <a:pos x="71" y="50"/>
                  </a:cxn>
                  <a:cxn ang="0">
                    <a:pos x="93" y="36"/>
                  </a:cxn>
                  <a:cxn ang="0">
                    <a:pos x="114" y="24"/>
                  </a:cxn>
                  <a:cxn ang="0">
                    <a:pos x="135" y="16"/>
                  </a:cxn>
                  <a:cxn ang="0">
                    <a:pos x="157" y="9"/>
                  </a:cxn>
                  <a:cxn ang="0">
                    <a:pos x="179" y="5"/>
                  </a:cxn>
                  <a:cxn ang="0">
                    <a:pos x="201" y="3"/>
                  </a:cxn>
                  <a:cxn ang="0">
                    <a:pos x="223" y="0"/>
                  </a:cxn>
                  <a:cxn ang="0">
                    <a:pos x="245" y="0"/>
                  </a:cxn>
                  <a:cxn ang="0">
                    <a:pos x="267" y="1"/>
                  </a:cxn>
                  <a:cxn ang="0">
                    <a:pos x="288" y="4"/>
                  </a:cxn>
                  <a:cxn ang="0">
                    <a:pos x="310" y="6"/>
                  </a:cxn>
                  <a:cxn ang="0">
                    <a:pos x="332" y="9"/>
                  </a:cxn>
                  <a:cxn ang="0">
                    <a:pos x="354" y="13"/>
                  </a:cxn>
                  <a:cxn ang="0">
                    <a:pos x="376" y="18"/>
                  </a:cxn>
                  <a:cxn ang="0">
                    <a:pos x="398" y="21"/>
                  </a:cxn>
                </a:cxnLst>
                <a:rect l="0" t="0" r="r" b="b"/>
                <a:pathLst>
                  <a:path w="419" h="502">
                    <a:moveTo>
                      <a:pt x="398" y="21"/>
                    </a:moveTo>
                    <a:lnTo>
                      <a:pt x="413" y="123"/>
                    </a:lnTo>
                    <a:lnTo>
                      <a:pt x="419" y="228"/>
                    </a:lnTo>
                    <a:lnTo>
                      <a:pt x="414" y="334"/>
                    </a:lnTo>
                    <a:lnTo>
                      <a:pt x="398" y="440"/>
                    </a:lnTo>
                    <a:lnTo>
                      <a:pt x="376" y="453"/>
                    </a:lnTo>
                    <a:lnTo>
                      <a:pt x="355" y="463"/>
                    </a:lnTo>
                    <a:lnTo>
                      <a:pt x="333" y="474"/>
                    </a:lnTo>
                    <a:lnTo>
                      <a:pt x="311" y="482"/>
                    </a:lnTo>
                    <a:lnTo>
                      <a:pt x="290" y="490"/>
                    </a:lnTo>
                    <a:lnTo>
                      <a:pt x="268" y="495"/>
                    </a:lnTo>
                    <a:lnTo>
                      <a:pt x="246" y="499"/>
                    </a:lnTo>
                    <a:lnTo>
                      <a:pt x="224" y="501"/>
                    </a:lnTo>
                    <a:lnTo>
                      <a:pt x="202" y="502"/>
                    </a:lnTo>
                    <a:lnTo>
                      <a:pt x="180" y="500"/>
                    </a:lnTo>
                    <a:lnTo>
                      <a:pt x="158" y="497"/>
                    </a:lnTo>
                    <a:lnTo>
                      <a:pt x="136" y="491"/>
                    </a:lnTo>
                    <a:lnTo>
                      <a:pt x="116" y="483"/>
                    </a:lnTo>
                    <a:lnTo>
                      <a:pt x="94" y="472"/>
                    </a:lnTo>
                    <a:lnTo>
                      <a:pt x="72" y="460"/>
                    </a:lnTo>
                    <a:lnTo>
                      <a:pt x="50" y="444"/>
                    </a:lnTo>
                    <a:lnTo>
                      <a:pt x="27" y="388"/>
                    </a:lnTo>
                    <a:lnTo>
                      <a:pt x="11" y="338"/>
                    </a:lnTo>
                    <a:lnTo>
                      <a:pt x="3" y="288"/>
                    </a:lnTo>
                    <a:lnTo>
                      <a:pt x="0" y="241"/>
                    </a:lnTo>
                    <a:lnTo>
                      <a:pt x="4" y="196"/>
                    </a:lnTo>
                    <a:lnTo>
                      <a:pt x="14" y="152"/>
                    </a:lnTo>
                    <a:lnTo>
                      <a:pt x="29" y="108"/>
                    </a:lnTo>
                    <a:lnTo>
                      <a:pt x="50" y="66"/>
                    </a:lnTo>
                    <a:lnTo>
                      <a:pt x="71" y="50"/>
                    </a:lnTo>
                    <a:lnTo>
                      <a:pt x="93" y="36"/>
                    </a:lnTo>
                    <a:lnTo>
                      <a:pt x="114" y="24"/>
                    </a:lnTo>
                    <a:lnTo>
                      <a:pt x="135" y="16"/>
                    </a:lnTo>
                    <a:lnTo>
                      <a:pt x="157" y="9"/>
                    </a:lnTo>
                    <a:lnTo>
                      <a:pt x="179" y="5"/>
                    </a:lnTo>
                    <a:lnTo>
                      <a:pt x="201" y="3"/>
                    </a:lnTo>
                    <a:lnTo>
                      <a:pt x="223" y="0"/>
                    </a:lnTo>
                    <a:lnTo>
                      <a:pt x="245" y="0"/>
                    </a:lnTo>
                    <a:lnTo>
                      <a:pt x="267" y="1"/>
                    </a:lnTo>
                    <a:lnTo>
                      <a:pt x="288" y="4"/>
                    </a:lnTo>
                    <a:lnTo>
                      <a:pt x="310" y="6"/>
                    </a:lnTo>
                    <a:lnTo>
                      <a:pt x="332" y="9"/>
                    </a:lnTo>
                    <a:lnTo>
                      <a:pt x="354" y="13"/>
                    </a:lnTo>
                    <a:lnTo>
                      <a:pt x="376" y="18"/>
                    </a:lnTo>
                    <a:lnTo>
                      <a:pt x="398" y="21"/>
                    </a:lnTo>
                    <a:close/>
                  </a:path>
                </a:pathLst>
              </a:custGeom>
              <a:solidFill>
                <a:srgbClr val="3F84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743" name="Freeform 655"/>
              <p:cNvSpPr>
                <a:spLocks/>
              </p:cNvSpPr>
              <p:nvPr/>
            </p:nvSpPr>
            <p:spPr bwMode="auto">
              <a:xfrm>
                <a:off x="4744" y="3471"/>
                <a:ext cx="197" cy="237"/>
              </a:xfrm>
              <a:custGeom>
                <a:avLst/>
                <a:gdLst/>
                <a:ahLst/>
                <a:cxnLst>
                  <a:cxn ang="0">
                    <a:pos x="369" y="25"/>
                  </a:cxn>
                  <a:cxn ang="0">
                    <a:pos x="380" y="72"/>
                  </a:cxn>
                  <a:cxn ang="0">
                    <a:pos x="388" y="120"/>
                  </a:cxn>
                  <a:cxn ang="0">
                    <a:pos x="392" y="168"/>
                  </a:cxn>
                  <a:cxn ang="0">
                    <a:pos x="394" y="215"/>
                  </a:cxn>
                  <a:cxn ang="0">
                    <a:pos x="392" y="263"/>
                  </a:cxn>
                  <a:cxn ang="0">
                    <a:pos x="388" y="312"/>
                  </a:cxn>
                  <a:cxn ang="0">
                    <a:pos x="381" y="360"/>
                  </a:cxn>
                  <a:cxn ang="0">
                    <a:pos x="369" y="409"/>
                  </a:cxn>
                  <a:cxn ang="0">
                    <a:pos x="350" y="421"/>
                  </a:cxn>
                  <a:cxn ang="0">
                    <a:pos x="330" y="433"/>
                  </a:cxn>
                  <a:cxn ang="0">
                    <a:pos x="311" y="444"/>
                  </a:cxn>
                  <a:cxn ang="0">
                    <a:pos x="291" y="454"/>
                  </a:cxn>
                  <a:cxn ang="0">
                    <a:pos x="272" y="460"/>
                  </a:cxn>
                  <a:cxn ang="0">
                    <a:pos x="251" y="467"/>
                  </a:cxn>
                  <a:cxn ang="0">
                    <a:pos x="231" y="472"/>
                  </a:cxn>
                  <a:cxn ang="0">
                    <a:pos x="212" y="474"/>
                  </a:cxn>
                  <a:cxn ang="0">
                    <a:pos x="192" y="474"/>
                  </a:cxn>
                  <a:cxn ang="0">
                    <a:pos x="171" y="473"/>
                  </a:cxn>
                  <a:cxn ang="0">
                    <a:pos x="152" y="470"/>
                  </a:cxn>
                  <a:cxn ang="0">
                    <a:pos x="132" y="463"/>
                  </a:cxn>
                  <a:cxn ang="0">
                    <a:pos x="111" y="454"/>
                  </a:cxn>
                  <a:cxn ang="0">
                    <a:pos x="92" y="442"/>
                  </a:cxn>
                  <a:cxn ang="0">
                    <a:pos x="72" y="428"/>
                  </a:cxn>
                  <a:cxn ang="0">
                    <a:pos x="53" y="411"/>
                  </a:cxn>
                  <a:cxn ang="0">
                    <a:pos x="28" y="360"/>
                  </a:cxn>
                  <a:cxn ang="0">
                    <a:pos x="11" y="313"/>
                  </a:cxn>
                  <a:cxn ang="0">
                    <a:pos x="2" y="269"/>
                  </a:cxn>
                  <a:cxn ang="0">
                    <a:pos x="0" y="227"/>
                  </a:cxn>
                  <a:cxn ang="0">
                    <a:pos x="4" y="185"/>
                  </a:cxn>
                  <a:cxn ang="0">
                    <a:pos x="15" y="145"/>
                  </a:cxn>
                  <a:cxn ang="0">
                    <a:pos x="31" y="106"/>
                  </a:cxn>
                  <a:cxn ang="0">
                    <a:pos x="53" y="67"/>
                  </a:cxn>
                  <a:cxn ang="0">
                    <a:pos x="72" y="49"/>
                  </a:cxn>
                  <a:cxn ang="0">
                    <a:pos x="92" y="35"/>
                  </a:cxn>
                  <a:cxn ang="0">
                    <a:pos x="111" y="24"/>
                  </a:cxn>
                  <a:cxn ang="0">
                    <a:pos x="131" y="15"/>
                  </a:cxn>
                  <a:cxn ang="0">
                    <a:pos x="151" y="8"/>
                  </a:cxn>
                  <a:cxn ang="0">
                    <a:pos x="170" y="3"/>
                  </a:cxn>
                  <a:cxn ang="0">
                    <a:pos x="190" y="1"/>
                  </a:cxn>
                  <a:cxn ang="0">
                    <a:pos x="210" y="0"/>
                  </a:cxn>
                  <a:cxn ang="0">
                    <a:pos x="230" y="1"/>
                  </a:cxn>
                  <a:cxn ang="0">
                    <a:pos x="250" y="2"/>
                  </a:cxn>
                  <a:cxn ang="0">
                    <a:pos x="270" y="4"/>
                  </a:cxn>
                  <a:cxn ang="0">
                    <a:pos x="290" y="8"/>
                  </a:cxn>
                  <a:cxn ang="0">
                    <a:pos x="310" y="12"/>
                  </a:cxn>
                  <a:cxn ang="0">
                    <a:pos x="330" y="17"/>
                  </a:cxn>
                  <a:cxn ang="0">
                    <a:pos x="350" y="20"/>
                  </a:cxn>
                  <a:cxn ang="0">
                    <a:pos x="369" y="25"/>
                  </a:cxn>
                </a:cxnLst>
                <a:rect l="0" t="0" r="r" b="b"/>
                <a:pathLst>
                  <a:path w="394" h="474">
                    <a:moveTo>
                      <a:pt x="369" y="25"/>
                    </a:moveTo>
                    <a:lnTo>
                      <a:pt x="380" y="72"/>
                    </a:lnTo>
                    <a:lnTo>
                      <a:pt x="388" y="120"/>
                    </a:lnTo>
                    <a:lnTo>
                      <a:pt x="392" y="168"/>
                    </a:lnTo>
                    <a:lnTo>
                      <a:pt x="394" y="215"/>
                    </a:lnTo>
                    <a:lnTo>
                      <a:pt x="392" y="263"/>
                    </a:lnTo>
                    <a:lnTo>
                      <a:pt x="388" y="312"/>
                    </a:lnTo>
                    <a:lnTo>
                      <a:pt x="381" y="360"/>
                    </a:lnTo>
                    <a:lnTo>
                      <a:pt x="369" y="409"/>
                    </a:lnTo>
                    <a:lnTo>
                      <a:pt x="350" y="421"/>
                    </a:lnTo>
                    <a:lnTo>
                      <a:pt x="330" y="433"/>
                    </a:lnTo>
                    <a:lnTo>
                      <a:pt x="311" y="444"/>
                    </a:lnTo>
                    <a:lnTo>
                      <a:pt x="291" y="454"/>
                    </a:lnTo>
                    <a:lnTo>
                      <a:pt x="272" y="460"/>
                    </a:lnTo>
                    <a:lnTo>
                      <a:pt x="251" y="467"/>
                    </a:lnTo>
                    <a:lnTo>
                      <a:pt x="231" y="472"/>
                    </a:lnTo>
                    <a:lnTo>
                      <a:pt x="212" y="474"/>
                    </a:lnTo>
                    <a:lnTo>
                      <a:pt x="192" y="474"/>
                    </a:lnTo>
                    <a:lnTo>
                      <a:pt x="171" y="473"/>
                    </a:lnTo>
                    <a:lnTo>
                      <a:pt x="152" y="470"/>
                    </a:lnTo>
                    <a:lnTo>
                      <a:pt x="132" y="463"/>
                    </a:lnTo>
                    <a:lnTo>
                      <a:pt x="111" y="454"/>
                    </a:lnTo>
                    <a:lnTo>
                      <a:pt x="92" y="442"/>
                    </a:lnTo>
                    <a:lnTo>
                      <a:pt x="72" y="428"/>
                    </a:lnTo>
                    <a:lnTo>
                      <a:pt x="53" y="411"/>
                    </a:lnTo>
                    <a:lnTo>
                      <a:pt x="28" y="360"/>
                    </a:lnTo>
                    <a:lnTo>
                      <a:pt x="11" y="313"/>
                    </a:lnTo>
                    <a:lnTo>
                      <a:pt x="2" y="269"/>
                    </a:lnTo>
                    <a:lnTo>
                      <a:pt x="0" y="227"/>
                    </a:lnTo>
                    <a:lnTo>
                      <a:pt x="4" y="185"/>
                    </a:lnTo>
                    <a:lnTo>
                      <a:pt x="15" y="145"/>
                    </a:lnTo>
                    <a:lnTo>
                      <a:pt x="31" y="106"/>
                    </a:lnTo>
                    <a:lnTo>
                      <a:pt x="53" y="67"/>
                    </a:lnTo>
                    <a:lnTo>
                      <a:pt x="72" y="49"/>
                    </a:lnTo>
                    <a:lnTo>
                      <a:pt x="92" y="35"/>
                    </a:lnTo>
                    <a:lnTo>
                      <a:pt x="111" y="24"/>
                    </a:lnTo>
                    <a:lnTo>
                      <a:pt x="131" y="15"/>
                    </a:lnTo>
                    <a:lnTo>
                      <a:pt x="151" y="8"/>
                    </a:lnTo>
                    <a:lnTo>
                      <a:pt x="170" y="3"/>
                    </a:lnTo>
                    <a:lnTo>
                      <a:pt x="190" y="1"/>
                    </a:lnTo>
                    <a:lnTo>
                      <a:pt x="210" y="0"/>
                    </a:lnTo>
                    <a:lnTo>
                      <a:pt x="230" y="1"/>
                    </a:lnTo>
                    <a:lnTo>
                      <a:pt x="250" y="2"/>
                    </a:lnTo>
                    <a:lnTo>
                      <a:pt x="270" y="4"/>
                    </a:lnTo>
                    <a:lnTo>
                      <a:pt x="290" y="8"/>
                    </a:lnTo>
                    <a:lnTo>
                      <a:pt x="310" y="12"/>
                    </a:lnTo>
                    <a:lnTo>
                      <a:pt x="330" y="17"/>
                    </a:lnTo>
                    <a:lnTo>
                      <a:pt x="350" y="20"/>
                    </a:lnTo>
                    <a:lnTo>
                      <a:pt x="369" y="25"/>
                    </a:lnTo>
                    <a:close/>
                  </a:path>
                </a:pathLst>
              </a:custGeom>
              <a:solidFill>
                <a:srgbClr val="4C8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744" name="Freeform 656"/>
              <p:cNvSpPr>
                <a:spLocks/>
              </p:cNvSpPr>
              <p:nvPr/>
            </p:nvSpPr>
            <p:spPr bwMode="auto">
              <a:xfrm>
                <a:off x="4748" y="3477"/>
                <a:ext cx="185" cy="224"/>
              </a:xfrm>
              <a:custGeom>
                <a:avLst/>
                <a:gdLst/>
                <a:ahLst/>
                <a:cxnLst>
                  <a:cxn ang="0">
                    <a:pos x="342" y="30"/>
                  </a:cxn>
                  <a:cxn ang="0">
                    <a:pos x="354" y="74"/>
                  </a:cxn>
                  <a:cxn ang="0">
                    <a:pos x="362" y="118"/>
                  </a:cxn>
                  <a:cxn ang="0">
                    <a:pos x="367" y="160"/>
                  </a:cxn>
                  <a:cxn ang="0">
                    <a:pos x="370" y="204"/>
                  </a:cxn>
                  <a:cxn ang="0">
                    <a:pos x="368" y="247"/>
                  </a:cxn>
                  <a:cxn ang="0">
                    <a:pos x="364" y="290"/>
                  </a:cxn>
                  <a:cxn ang="0">
                    <a:pos x="355" y="333"/>
                  </a:cxn>
                  <a:cxn ang="0">
                    <a:pos x="342" y="377"/>
                  </a:cxn>
                  <a:cxn ang="0">
                    <a:pos x="325" y="391"/>
                  </a:cxn>
                  <a:cxn ang="0">
                    <a:pos x="306" y="403"/>
                  </a:cxn>
                  <a:cxn ang="0">
                    <a:pos x="289" y="415"/>
                  </a:cxn>
                  <a:cxn ang="0">
                    <a:pos x="271" y="425"/>
                  </a:cxn>
                  <a:cxn ang="0">
                    <a:pos x="253" y="433"/>
                  </a:cxn>
                  <a:cxn ang="0">
                    <a:pos x="235" y="440"/>
                  </a:cxn>
                  <a:cxn ang="0">
                    <a:pos x="218" y="446"/>
                  </a:cxn>
                  <a:cxn ang="0">
                    <a:pos x="199" y="448"/>
                  </a:cxn>
                  <a:cxn ang="0">
                    <a:pos x="181" y="449"/>
                  </a:cxn>
                  <a:cxn ang="0">
                    <a:pos x="162" y="447"/>
                  </a:cxn>
                  <a:cxn ang="0">
                    <a:pos x="145" y="444"/>
                  </a:cxn>
                  <a:cxn ang="0">
                    <a:pos x="127" y="437"/>
                  </a:cxn>
                  <a:cxn ang="0">
                    <a:pos x="108" y="426"/>
                  </a:cxn>
                  <a:cxn ang="0">
                    <a:pos x="91" y="414"/>
                  </a:cxn>
                  <a:cxn ang="0">
                    <a:pos x="72" y="399"/>
                  </a:cxn>
                  <a:cxn ang="0">
                    <a:pos x="55" y="379"/>
                  </a:cxn>
                  <a:cxn ang="0">
                    <a:pos x="30" y="334"/>
                  </a:cxn>
                  <a:cxn ang="0">
                    <a:pos x="13" y="292"/>
                  </a:cxn>
                  <a:cxn ang="0">
                    <a:pos x="2" y="251"/>
                  </a:cxn>
                  <a:cxn ang="0">
                    <a:pos x="0" y="212"/>
                  </a:cxn>
                  <a:cxn ang="0">
                    <a:pos x="3" y="175"/>
                  </a:cxn>
                  <a:cxn ang="0">
                    <a:pos x="15" y="140"/>
                  </a:cxn>
                  <a:cxn ang="0">
                    <a:pos x="32" y="104"/>
                  </a:cxn>
                  <a:cxn ang="0">
                    <a:pos x="55" y="68"/>
                  </a:cxn>
                  <a:cxn ang="0">
                    <a:pos x="72" y="50"/>
                  </a:cxn>
                  <a:cxn ang="0">
                    <a:pos x="91" y="35"/>
                  </a:cxn>
                  <a:cxn ang="0">
                    <a:pos x="108" y="23"/>
                  </a:cxn>
                  <a:cxn ang="0">
                    <a:pos x="127" y="14"/>
                  </a:cxn>
                  <a:cxn ang="0">
                    <a:pos x="144" y="7"/>
                  </a:cxn>
                  <a:cxn ang="0">
                    <a:pos x="162" y="3"/>
                  </a:cxn>
                  <a:cxn ang="0">
                    <a:pos x="180" y="0"/>
                  </a:cxn>
                  <a:cxn ang="0">
                    <a:pos x="198" y="0"/>
                  </a:cxn>
                  <a:cxn ang="0">
                    <a:pos x="216" y="1"/>
                  </a:cxn>
                  <a:cxn ang="0">
                    <a:pos x="235" y="4"/>
                  </a:cxn>
                  <a:cxn ang="0">
                    <a:pos x="252" y="6"/>
                  </a:cxn>
                  <a:cxn ang="0">
                    <a:pos x="271" y="11"/>
                  </a:cxn>
                  <a:cxn ang="0">
                    <a:pos x="289" y="15"/>
                  </a:cxn>
                  <a:cxn ang="0">
                    <a:pos x="306" y="20"/>
                  </a:cxn>
                  <a:cxn ang="0">
                    <a:pos x="325" y="26"/>
                  </a:cxn>
                  <a:cxn ang="0">
                    <a:pos x="342" y="30"/>
                  </a:cxn>
                </a:cxnLst>
                <a:rect l="0" t="0" r="r" b="b"/>
                <a:pathLst>
                  <a:path w="370" h="449">
                    <a:moveTo>
                      <a:pt x="342" y="30"/>
                    </a:moveTo>
                    <a:lnTo>
                      <a:pt x="354" y="74"/>
                    </a:lnTo>
                    <a:lnTo>
                      <a:pt x="362" y="118"/>
                    </a:lnTo>
                    <a:lnTo>
                      <a:pt x="367" y="160"/>
                    </a:lnTo>
                    <a:lnTo>
                      <a:pt x="370" y="204"/>
                    </a:lnTo>
                    <a:lnTo>
                      <a:pt x="368" y="247"/>
                    </a:lnTo>
                    <a:lnTo>
                      <a:pt x="364" y="290"/>
                    </a:lnTo>
                    <a:lnTo>
                      <a:pt x="355" y="333"/>
                    </a:lnTo>
                    <a:lnTo>
                      <a:pt x="342" y="377"/>
                    </a:lnTo>
                    <a:lnTo>
                      <a:pt x="325" y="391"/>
                    </a:lnTo>
                    <a:lnTo>
                      <a:pt x="306" y="403"/>
                    </a:lnTo>
                    <a:lnTo>
                      <a:pt x="289" y="415"/>
                    </a:lnTo>
                    <a:lnTo>
                      <a:pt x="271" y="425"/>
                    </a:lnTo>
                    <a:lnTo>
                      <a:pt x="253" y="433"/>
                    </a:lnTo>
                    <a:lnTo>
                      <a:pt x="235" y="440"/>
                    </a:lnTo>
                    <a:lnTo>
                      <a:pt x="218" y="446"/>
                    </a:lnTo>
                    <a:lnTo>
                      <a:pt x="199" y="448"/>
                    </a:lnTo>
                    <a:lnTo>
                      <a:pt x="181" y="449"/>
                    </a:lnTo>
                    <a:lnTo>
                      <a:pt x="162" y="447"/>
                    </a:lnTo>
                    <a:lnTo>
                      <a:pt x="145" y="444"/>
                    </a:lnTo>
                    <a:lnTo>
                      <a:pt x="127" y="437"/>
                    </a:lnTo>
                    <a:lnTo>
                      <a:pt x="108" y="426"/>
                    </a:lnTo>
                    <a:lnTo>
                      <a:pt x="91" y="414"/>
                    </a:lnTo>
                    <a:lnTo>
                      <a:pt x="72" y="399"/>
                    </a:lnTo>
                    <a:lnTo>
                      <a:pt x="55" y="379"/>
                    </a:lnTo>
                    <a:lnTo>
                      <a:pt x="30" y="334"/>
                    </a:lnTo>
                    <a:lnTo>
                      <a:pt x="13" y="292"/>
                    </a:lnTo>
                    <a:lnTo>
                      <a:pt x="2" y="251"/>
                    </a:lnTo>
                    <a:lnTo>
                      <a:pt x="0" y="212"/>
                    </a:lnTo>
                    <a:lnTo>
                      <a:pt x="3" y="175"/>
                    </a:lnTo>
                    <a:lnTo>
                      <a:pt x="15" y="140"/>
                    </a:lnTo>
                    <a:lnTo>
                      <a:pt x="32" y="104"/>
                    </a:lnTo>
                    <a:lnTo>
                      <a:pt x="55" y="68"/>
                    </a:lnTo>
                    <a:lnTo>
                      <a:pt x="72" y="50"/>
                    </a:lnTo>
                    <a:lnTo>
                      <a:pt x="91" y="35"/>
                    </a:lnTo>
                    <a:lnTo>
                      <a:pt x="108" y="23"/>
                    </a:lnTo>
                    <a:lnTo>
                      <a:pt x="127" y="14"/>
                    </a:lnTo>
                    <a:lnTo>
                      <a:pt x="144" y="7"/>
                    </a:lnTo>
                    <a:lnTo>
                      <a:pt x="162" y="3"/>
                    </a:lnTo>
                    <a:lnTo>
                      <a:pt x="180" y="0"/>
                    </a:lnTo>
                    <a:lnTo>
                      <a:pt x="198" y="0"/>
                    </a:lnTo>
                    <a:lnTo>
                      <a:pt x="216" y="1"/>
                    </a:lnTo>
                    <a:lnTo>
                      <a:pt x="235" y="4"/>
                    </a:lnTo>
                    <a:lnTo>
                      <a:pt x="252" y="6"/>
                    </a:lnTo>
                    <a:lnTo>
                      <a:pt x="271" y="11"/>
                    </a:lnTo>
                    <a:lnTo>
                      <a:pt x="289" y="15"/>
                    </a:lnTo>
                    <a:lnTo>
                      <a:pt x="306" y="20"/>
                    </a:lnTo>
                    <a:lnTo>
                      <a:pt x="325" y="26"/>
                    </a:lnTo>
                    <a:lnTo>
                      <a:pt x="342" y="30"/>
                    </a:lnTo>
                    <a:close/>
                  </a:path>
                </a:pathLst>
              </a:custGeom>
              <a:solidFill>
                <a:srgbClr val="5689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745" name="Freeform 657"/>
              <p:cNvSpPr>
                <a:spLocks/>
              </p:cNvSpPr>
              <p:nvPr/>
            </p:nvSpPr>
            <p:spPr bwMode="auto">
              <a:xfrm>
                <a:off x="4727" y="3838"/>
                <a:ext cx="244" cy="2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489" y="15"/>
                  </a:cxn>
                  <a:cxn ang="0">
                    <a:pos x="489" y="38"/>
                  </a:cxn>
                  <a:cxn ang="0">
                    <a:pos x="7" y="28"/>
                  </a:cxn>
                  <a:cxn ang="0">
                    <a:pos x="0" y="48"/>
                  </a:cxn>
                  <a:cxn ang="0">
                    <a:pos x="3" y="0"/>
                  </a:cxn>
                </a:cxnLst>
                <a:rect l="0" t="0" r="r" b="b"/>
                <a:pathLst>
                  <a:path w="489" h="48">
                    <a:moveTo>
                      <a:pt x="3" y="0"/>
                    </a:moveTo>
                    <a:lnTo>
                      <a:pt x="489" y="15"/>
                    </a:lnTo>
                    <a:lnTo>
                      <a:pt x="489" y="38"/>
                    </a:lnTo>
                    <a:lnTo>
                      <a:pt x="7" y="28"/>
                    </a:lnTo>
                    <a:lnTo>
                      <a:pt x="0" y="4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514F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746" name="Freeform 658"/>
              <p:cNvSpPr>
                <a:spLocks/>
              </p:cNvSpPr>
              <p:nvPr/>
            </p:nvSpPr>
            <p:spPr bwMode="auto">
              <a:xfrm>
                <a:off x="4730" y="3853"/>
                <a:ext cx="241" cy="11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483" y="10"/>
                  </a:cxn>
                  <a:cxn ang="0">
                    <a:pos x="483" y="23"/>
                  </a:cxn>
                  <a:cxn ang="0">
                    <a:pos x="0" y="11"/>
                  </a:cxn>
                  <a:cxn ang="0">
                    <a:pos x="3" y="0"/>
                  </a:cxn>
                </a:cxnLst>
                <a:rect l="0" t="0" r="r" b="b"/>
                <a:pathLst>
                  <a:path w="483" h="23">
                    <a:moveTo>
                      <a:pt x="3" y="0"/>
                    </a:moveTo>
                    <a:lnTo>
                      <a:pt x="483" y="10"/>
                    </a:lnTo>
                    <a:lnTo>
                      <a:pt x="483" y="23"/>
                    </a:lnTo>
                    <a:lnTo>
                      <a:pt x="0" y="1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BC4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747" name="Freeform 659"/>
              <p:cNvSpPr>
                <a:spLocks/>
              </p:cNvSpPr>
              <p:nvPr/>
            </p:nvSpPr>
            <p:spPr bwMode="auto">
              <a:xfrm>
                <a:off x="4732" y="3842"/>
                <a:ext cx="4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1" y="1"/>
                  </a:cxn>
                  <a:cxn ang="0">
                    <a:pos x="91" y="15"/>
                  </a:cxn>
                  <a:cxn ang="0">
                    <a:pos x="0" y="13"/>
                  </a:cxn>
                  <a:cxn ang="0">
                    <a:pos x="0" y="0"/>
                  </a:cxn>
                </a:cxnLst>
                <a:rect l="0" t="0" r="r" b="b"/>
                <a:pathLst>
                  <a:path w="91" h="15">
                    <a:moveTo>
                      <a:pt x="0" y="0"/>
                    </a:moveTo>
                    <a:lnTo>
                      <a:pt x="91" y="1"/>
                    </a:lnTo>
                    <a:lnTo>
                      <a:pt x="91" y="15"/>
                    </a:lnTo>
                    <a:lnTo>
                      <a:pt x="0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8E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748" name="Freeform 660"/>
              <p:cNvSpPr>
                <a:spLocks/>
              </p:cNvSpPr>
              <p:nvPr/>
            </p:nvSpPr>
            <p:spPr bwMode="auto">
              <a:xfrm>
                <a:off x="4783" y="3842"/>
                <a:ext cx="46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2" y="2"/>
                  </a:cxn>
                  <a:cxn ang="0">
                    <a:pos x="92" y="16"/>
                  </a:cxn>
                  <a:cxn ang="0">
                    <a:pos x="0" y="15"/>
                  </a:cxn>
                  <a:cxn ang="0">
                    <a:pos x="0" y="0"/>
                  </a:cxn>
                </a:cxnLst>
                <a:rect l="0" t="0" r="r" b="b"/>
                <a:pathLst>
                  <a:path w="92" h="16">
                    <a:moveTo>
                      <a:pt x="0" y="0"/>
                    </a:moveTo>
                    <a:lnTo>
                      <a:pt x="92" y="2"/>
                    </a:lnTo>
                    <a:lnTo>
                      <a:pt x="92" y="16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8E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749" name="Freeform 661"/>
              <p:cNvSpPr>
                <a:spLocks/>
              </p:cNvSpPr>
              <p:nvPr/>
            </p:nvSpPr>
            <p:spPr bwMode="auto">
              <a:xfrm>
                <a:off x="4835" y="3843"/>
                <a:ext cx="45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1" y="2"/>
                  </a:cxn>
                  <a:cxn ang="0">
                    <a:pos x="91" y="16"/>
                  </a:cxn>
                  <a:cxn ang="0">
                    <a:pos x="0" y="15"/>
                  </a:cxn>
                  <a:cxn ang="0">
                    <a:pos x="0" y="0"/>
                  </a:cxn>
                </a:cxnLst>
                <a:rect l="0" t="0" r="r" b="b"/>
                <a:pathLst>
                  <a:path w="91" h="16">
                    <a:moveTo>
                      <a:pt x="0" y="0"/>
                    </a:moveTo>
                    <a:lnTo>
                      <a:pt x="91" y="2"/>
                    </a:lnTo>
                    <a:lnTo>
                      <a:pt x="91" y="16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8E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750" name="Freeform 662"/>
              <p:cNvSpPr>
                <a:spLocks/>
              </p:cNvSpPr>
              <p:nvPr/>
            </p:nvSpPr>
            <p:spPr bwMode="auto">
              <a:xfrm>
                <a:off x="4897" y="3846"/>
                <a:ext cx="46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2" y="2"/>
                  </a:cxn>
                  <a:cxn ang="0">
                    <a:pos x="92" y="16"/>
                  </a:cxn>
                  <a:cxn ang="0">
                    <a:pos x="0" y="13"/>
                  </a:cxn>
                  <a:cxn ang="0">
                    <a:pos x="0" y="0"/>
                  </a:cxn>
                </a:cxnLst>
                <a:rect l="0" t="0" r="r" b="b"/>
                <a:pathLst>
                  <a:path w="92" h="16">
                    <a:moveTo>
                      <a:pt x="0" y="0"/>
                    </a:moveTo>
                    <a:lnTo>
                      <a:pt x="92" y="2"/>
                    </a:lnTo>
                    <a:lnTo>
                      <a:pt x="92" y="16"/>
                    </a:lnTo>
                    <a:lnTo>
                      <a:pt x="0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8E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751" name="Freeform 663"/>
              <p:cNvSpPr>
                <a:spLocks/>
              </p:cNvSpPr>
              <p:nvPr/>
            </p:nvSpPr>
            <p:spPr bwMode="auto">
              <a:xfrm>
                <a:off x="4732" y="3844"/>
                <a:ext cx="45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1" y="4"/>
                  </a:cxn>
                  <a:cxn ang="0">
                    <a:pos x="91" y="8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91" h="8">
                    <a:moveTo>
                      <a:pt x="0" y="0"/>
                    </a:moveTo>
                    <a:lnTo>
                      <a:pt x="91" y="4"/>
                    </a:lnTo>
                    <a:lnTo>
                      <a:pt x="91" y="8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C4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752" name="Freeform 664"/>
              <p:cNvSpPr>
                <a:spLocks/>
              </p:cNvSpPr>
              <p:nvPr/>
            </p:nvSpPr>
            <p:spPr bwMode="auto">
              <a:xfrm>
                <a:off x="4783" y="3845"/>
                <a:ext cx="4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2" y="3"/>
                  </a:cxn>
                  <a:cxn ang="0">
                    <a:pos x="92" y="8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w="92" h="8">
                    <a:moveTo>
                      <a:pt x="0" y="0"/>
                    </a:moveTo>
                    <a:lnTo>
                      <a:pt x="92" y="3"/>
                    </a:lnTo>
                    <a:lnTo>
                      <a:pt x="92" y="8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C4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753" name="Freeform 665"/>
              <p:cNvSpPr>
                <a:spLocks/>
              </p:cNvSpPr>
              <p:nvPr/>
            </p:nvSpPr>
            <p:spPr bwMode="auto">
              <a:xfrm>
                <a:off x="4835" y="3846"/>
                <a:ext cx="45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1" y="2"/>
                  </a:cxn>
                  <a:cxn ang="0">
                    <a:pos x="91" y="8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91" h="8">
                    <a:moveTo>
                      <a:pt x="0" y="0"/>
                    </a:moveTo>
                    <a:lnTo>
                      <a:pt x="91" y="2"/>
                    </a:lnTo>
                    <a:lnTo>
                      <a:pt x="91" y="8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C4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754" name="Freeform 666"/>
              <p:cNvSpPr>
                <a:spLocks/>
              </p:cNvSpPr>
              <p:nvPr/>
            </p:nvSpPr>
            <p:spPr bwMode="auto">
              <a:xfrm>
                <a:off x="4897" y="3848"/>
                <a:ext cx="4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2" y="2"/>
                  </a:cxn>
                  <a:cxn ang="0">
                    <a:pos x="92" y="8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w="92" h="8">
                    <a:moveTo>
                      <a:pt x="0" y="0"/>
                    </a:moveTo>
                    <a:lnTo>
                      <a:pt x="92" y="2"/>
                    </a:lnTo>
                    <a:lnTo>
                      <a:pt x="92" y="8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C4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755" name="Freeform 667"/>
              <p:cNvSpPr>
                <a:spLocks/>
              </p:cNvSpPr>
              <p:nvPr/>
            </p:nvSpPr>
            <p:spPr bwMode="auto">
              <a:xfrm>
                <a:off x="5194" y="3397"/>
                <a:ext cx="28" cy="486"/>
              </a:xfrm>
              <a:custGeom>
                <a:avLst/>
                <a:gdLst/>
                <a:ahLst/>
                <a:cxnLst>
                  <a:cxn ang="0">
                    <a:pos x="43" y="87"/>
                  </a:cxn>
                  <a:cxn ang="0">
                    <a:pos x="57" y="129"/>
                  </a:cxn>
                  <a:cxn ang="0">
                    <a:pos x="57" y="927"/>
                  </a:cxn>
                  <a:cxn ang="0">
                    <a:pos x="0" y="971"/>
                  </a:cxn>
                  <a:cxn ang="0">
                    <a:pos x="0" y="0"/>
                  </a:cxn>
                  <a:cxn ang="0">
                    <a:pos x="43" y="87"/>
                  </a:cxn>
                </a:cxnLst>
                <a:rect l="0" t="0" r="r" b="b"/>
                <a:pathLst>
                  <a:path w="57" h="971">
                    <a:moveTo>
                      <a:pt x="43" y="87"/>
                    </a:moveTo>
                    <a:lnTo>
                      <a:pt x="57" y="129"/>
                    </a:lnTo>
                    <a:lnTo>
                      <a:pt x="57" y="927"/>
                    </a:lnTo>
                    <a:lnTo>
                      <a:pt x="0" y="971"/>
                    </a:lnTo>
                    <a:lnTo>
                      <a:pt x="0" y="0"/>
                    </a:lnTo>
                    <a:lnTo>
                      <a:pt x="43" y="87"/>
                    </a:lnTo>
                    <a:close/>
                  </a:path>
                </a:pathLst>
              </a:custGeom>
              <a:solidFill>
                <a:srgbClr val="7C42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756" name="Freeform 668"/>
              <p:cNvSpPr>
                <a:spLocks/>
              </p:cNvSpPr>
              <p:nvPr/>
            </p:nvSpPr>
            <p:spPr bwMode="auto">
              <a:xfrm>
                <a:off x="5345" y="3529"/>
                <a:ext cx="45" cy="324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75" y="43"/>
                  </a:cxn>
                  <a:cxn ang="0">
                    <a:pos x="83" y="114"/>
                  </a:cxn>
                  <a:cxn ang="0">
                    <a:pos x="88" y="191"/>
                  </a:cxn>
                  <a:cxn ang="0">
                    <a:pos x="90" y="272"/>
                  </a:cxn>
                  <a:cxn ang="0">
                    <a:pos x="90" y="354"/>
                  </a:cxn>
                  <a:cxn ang="0">
                    <a:pos x="87" y="433"/>
                  </a:cxn>
                  <a:cxn ang="0">
                    <a:pos x="82" y="509"/>
                  </a:cxn>
                  <a:cxn ang="0">
                    <a:pos x="75" y="578"/>
                  </a:cxn>
                  <a:cxn ang="0">
                    <a:pos x="67" y="638"/>
                  </a:cxn>
                  <a:cxn ang="0">
                    <a:pos x="0" y="648"/>
                  </a:cxn>
                  <a:cxn ang="0">
                    <a:pos x="6" y="555"/>
                  </a:cxn>
                  <a:cxn ang="0">
                    <a:pos x="13" y="476"/>
                  </a:cxn>
                  <a:cxn ang="0">
                    <a:pos x="21" y="405"/>
                  </a:cxn>
                  <a:cxn ang="0">
                    <a:pos x="27" y="338"/>
                  </a:cxn>
                  <a:cxn ang="0">
                    <a:pos x="29" y="267"/>
                  </a:cxn>
                  <a:cxn ang="0">
                    <a:pos x="27" y="191"/>
                  </a:cxn>
                  <a:cxn ang="0">
                    <a:pos x="20" y="104"/>
                  </a:cxn>
                  <a:cxn ang="0">
                    <a:pos x="5" y="0"/>
                  </a:cxn>
                </a:cxnLst>
                <a:rect l="0" t="0" r="r" b="b"/>
                <a:pathLst>
                  <a:path w="90" h="648">
                    <a:moveTo>
                      <a:pt x="5" y="0"/>
                    </a:moveTo>
                    <a:lnTo>
                      <a:pt x="75" y="43"/>
                    </a:lnTo>
                    <a:lnTo>
                      <a:pt x="83" y="114"/>
                    </a:lnTo>
                    <a:lnTo>
                      <a:pt x="88" y="191"/>
                    </a:lnTo>
                    <a:lnTo>
                      <a:pt x="90" y="272"/>
                    </a:lnTo>
                    <a:lnTo>
                      <a:pt x="90" y="354"/>
                    </a:lnTo>
                    <a:lnTo>
                      <a:pt x="87" y="433"/>
                    </a:lnTo>
                    <a:lnTo>
                      <a:pt x="82" y="509"/>
                    </a:lnTo>
                    <a:lnTo>
                      <a:pt x="75" y="578"/>
                    </a:lnTo>
                    <a:lnTo>
                      <a:pt x="67" y="638"/>
                    </a:lnTo>
                    <a:lnTo>
                      <a:pt x="0" y="648"/>
                    </a:lnTo>
                    <a:lnTo>
                      <a:pt x="6" y="555"/>
                    </a:lnTo>
                    <a:lnTo>
                      <a:pt x="13" y="476"/>
                    </a:lnTo>
                    <a:lnTo>
                      <a:pt x="21" y="405"/>
                    </a:lnTo>
                    <a:lnTo>
                      <a:pt x="27" y="338"/>
                    </a:lnTo>
                    <a:lnTo>
                      <a:pt x="29" y="267"/>
                    </a:lnTo>
                    <a:lnTo>
                      <a:pt x="27" y="191"/>
                    </a:lnTo>
                    <a:lnTo>
                      <a:pt x="20" y="10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7C42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757" name="Freeform 669"/>
              <p:cNvSpPr>
                <a:spLocks/>
              </p:cNvSpPr>
              <p:nvPr/>
            </p:nvSpPr>
            <p:spPr bwMode="auto">
              <a:xfrm>
                <a:off x="5338" y="3526"/>
                <a:ext cx="46" cy="327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6" y="6"/>
                  </a:cxn>
                  <a:cxn ang="0">
                    <a:pos x="26" y="11"/>
                  </a:cxn>
                  <a:cxn ang="0">
                    <a:pos x="35" y="16"/>
                  </a:cxn>
                  <a:cxn ang="0">
                    <a:pos x="43" y="22"/>
                  </a:cxn>
                  <a:cxn ang="0">
                    <a:pos x="52" y="27"/>
                  </a:cxn>
                  <a:cxn ang="0">
                    <a:pos x="61" y="32"/>
                  </a:cxn>
                  <a:cxn ang="0">
                    <a:pos x="69" y="38"/>
                  </a:cxn>
                  <a:cxn ang="0">
                    <a:pos x="79" y="44"/>
                  </a:cxn>
                  <a:cxn ang="0">
                    <a:pos x="85" y="115"/>
                  </a:cxn>
                  <a:cxn ang="0">
                    <a:pos x="90" y="192"/>
                  </a:cxn>
                  <a:cxn ang="0">
                    <a:pos x="92" y="274"/>
                  </a:cxn>
                  <a:cxn ang="0">
                    <a:pos x="91" y="357"/>
                  </a:cxn>
                  <a:cxn ang="0">
                    <a:pos x="88" y="438"/>
                  </a:cxn>
                  <a:cxn ang="0">
                    <a:pos x="83" y="514"/>
                  </a:cxn>
                  <a:cxn ang="0">
                    <a:pos x="76" y="583"/>
                  </a:cxn>
                  <a:cxn ang="0">
                    <a:pos x="68" y="643"/>
                  </a:cxn>
                  <a:cxn ang="0">
                    <a:pos x="60" y="644"/>
                  </a:cxn>
                  <a:cxn ang="0">
                    <a:pos x="52" y="646"/>
                  </a:cxn>
                  <a:cxn ang="0">
                    <a:pos x="43" y="647"/>
                  </a:cxn>
                  <a:cxn ang="0">
                    <a:pos x="35" y="650"/>
                  </a:cxn>
                  <a:cxn ang="0">
                    <a:pos x="26" y="651"/>
                  </a:cxn>
                  <a:cxn ang="0">
                    <a:pos x="18" y="653"/>
                  </a:cxn>
                  <a:cxn ang="0">
                    <a:pos x="8" y="654"/>
                  </a:cxn>
                  <a:cxn ang="0">
                    <a:pos x="0" y="655"/>
                  </a:cxn>
                  <a:cxn ang="0">
                    <a:pos x="6" y="562"/>
                  </a:cxn>
                  <a:cxn ang="0">
                    <a:pos x="14" y="483"/>
                  </a:cxn>
                  <a:cxn ang="0">
                    <a:pos x="21" y="410"/>
                  </a:cxn>
                  <a:cxn ang="0">
                    <a:pos x="28" y="341"/>
                  </a:cxn>
                  <a:cxn ang="0">
                    <a:pos x="30" y="270"/>
                  </a:cxn>
                  <a:cxn ang="0">
                    <a:pos x="29" y="192"/>
                  </a:cxn>
                  <a:cxn ang="0">
                    <a:pos x="22" y="104"/>
                  </a:cxn>
                  <a:cxn ang="0">
                    <a:pos x="7" y="0"/>
                  </a:cxn>
                </a:cxnLst>
                <a:rect l="0" t="0" r="r" b="b"/>
                <a:pathLst>
                  <a:path w="92" h="655">
                    <a:moveTo>
                      <a:pt x="7" y="0"/>
                    </a:moveTo>
                    <a:lnTo>
                      <a:pt x="16" y="6"/>
                    </a:lnTo>
                    <a:lnTo>
                      <a:pt x="26" y="11"/>
                    </a:lnTo>
                    <a:lnTo>
                      <a:pt x="35" y="16"/>
                    </a:lnTo>
                    <a:lnTo>
                      <a:pt x="43" y="22"/>
                    </a:lnTo>
                    <a:lnTo>
                      <a:pt x="52" y="27"/>
                    </a:lnTo>
                    <a:lnTo>
                      <a:pt x="61" y="32"/>
                    </a:lnTo>
                    <a:lnTo>
                      <a:pt x="69" y="38"/>
                    </a:lnTo>
                    <a:lnTo>
                      <a:pt x="79" y="44"/>
                    </a:lnTo>
                    <a:lnTo>
                      <a:pt x="85" y="115"/>
                    </a:lnTo>
                    <a:lnTo>
                      <a:pt x="90" y="192"/>
                    </a:lnTo>
                    <a:lnTo>
                      <a:pt x="92" y="274"/>
                    </a:lnTo>
                    <a:lnTo>
                      <a:pt x="91" y="357"/>
                    </a:lnTo>
                    <a:lnTo>
                      <a:pt x="88" y="438"/>
                    </a:lnTo>
                    <a:lnTo>
                      <a:pt x="83" y="514"/>
                    </a:lnTo>
                    <a:lnTo>
                      <a:pt x="76" y="583"/>
                    </a:lnTo>
                    <a:lnTo>
                      <a:pt x="68" y="643"/>
                    </a:lnTo>
                    <a:lnTo>
                      <a:pt x="60" y="644"/>
                    </a:lnTo>
                    <a:lnTo>
                      <a:pt x="52" y="646"/>
                    </a:lnTo>
                    <a:lnTo>
                      <a:pt x="43" y="647"/>
                    </a:lnTo>
                    <a:lnTo>
                      <a:pt x="35" y="650"/>
                    </a:lnTo>
                    <a:lnTo>
                      <a:pt x="26" y="651"/>
                    </a:lnTo>
                    <a:lnTo>
                      <a:pt x="18" y="653"/>
                    </a:lnTo>
                    <a:lnTo>
                      <a:pt x="8" y="654"/>
                    </a:lnTo>
                    <a:lnTo>
                      <a:pt x="0" y="655"/>
                    </a:lnTo>
                    <a:lnTo>
                      <a:pt x="6" y="562"/>
                    </a:lnTo>
                    <a:lnTo>
                      <a:pt x="14" y="483"/>
                    </a:lnTo>
                    <a:lnTo>
                      <a:pt x="21" y="410"/>
                    </a:lnTo>
                    <a:lnTo>
                      <a:pt x="28" y="341"/>
                    </a:lnTo>
                    <a:lnTo>
                      <a:pt x="30" y="270"/>
                    </a:lnTo>
                    <a:lnTo>
                      <a:pt x="29" y="192"/>
                    </a:lnTo>
                    <a:lnTo>
                      <a:pt x="22" y="10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742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758" name="Freeform 670"/>
              <p:cNvSpPr>
                <a:spLocks/>
              </p:cNvSpPr>
              <p:nvPr/>
            </p:nvSpPr>
            <p:spPr bwMode="auto">
              <a:xfrm>
                <a:off x="5330" y="3522"/>
                <a:ext cx="46" cy="331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20" y="6"/>
                  </a:cxn>
                  <a:cxn ang="0">
                    <a:pos x="29" y="12"/>
                  </a:cxn>
                  <a:cxn ang="0">
                    <a:pos x="37" y="17"/>
                  </a:cxn>
                  <a:cxn ang="0">
                    <a:pos x="46" y="22"/>
                  </a:cxn>
                  <a:cxn ang="0">
                    <a:pos x="56" y="28"/>
                  </a:cxn>
                  <a:cxn ang="0">
                    <a:pos x="64" y="33"/>
                  </a:cxn>
                  <a:cxn ang="0">
                    <a:pos x="73" y="39"/>
                  </a:cxn>
                  <a:cxn ang="0">
                    <a:pos x="82" y="45"/>
                  </a:cxn>
                  <a:cxn ang="0">
                    <a:pos x="91" y="195"/>
                  </a:cxn>
                  <a:cxn ang="0">
                    <a:pos x="92" y="361"/>
                  </a:cxn>
                  <a:cxn ang="0">
                    <a:pos x="84" y="520"/>
                  </a:cxn>
                  <a:cxn ang="0">
                    <a:pos x="69" y="650"/>
                  </a:cxn>
                  <a:cxn ang="0">
                    <a:pos x="61" y="651"/>
                  </a:cxn>
                  <a:cxn ang="0">
                    <a:pos x="52" y="653"/>
                  </a:cxn>
                  <a:cxn ang="0">
                    <a:pos x="44" y="654"/>
                  </a:cxn>
                  <a:cxn ang="0">
                    <a:pos x="35" y="657"/>
                  </a:cxn>
                  <a:cxn ang="0">
                    <a:pos x="27" y="658"/>
                  </a:cxn>
                  <a:cxn ang="0">
                    <a:pos x="18" y="660"/>
                  </a:cxn>
                  <a:cxn ang="0">
                    <a:pos x="9" y="661"/>
                  </a:cxn>
                  <a:cxn ang="0">
                    <a:pos x="0" y="663"/>
                  </a:cxn>
                  <a:cxn ang="0">
                    <a:pos x="7" y="570"/>
                  </a:cxn>
                  <a:cxn ang="0">
                    <a:pos x="15" y="490"/>
                  </a:cxn>
                  <a:cxn ang="0">
                    <a:pos x="23" y="416"/>
                  </a:cxn>
                  <a:cxn ang="0">
                    <a:pos x="30" y="346"/>
                  </a:cxn>
                  <a:cxn ang="0">
                    <a:pos x="34" y="273"/>
                  </a:cxn>
                  <a:cxn ang="0">
                    <a:pos x="33" y="195"/>
                  </a:cxn>
                  <a:cxn ang="0">
                    <a:pos x="26" y="105"/>
                  </a:cxn>
                  <a:cxn ang="0">
                    <a:pos x="11" y="0"/>
                  </a:cxn>
                </a:cxnLst>
                <a:rect l="0" t="0" r="r" b="b"/>
                <a:pathLst>
                  <a:path w="92" h="663">
                    <a:moveTo>
                      <a:pt x="11" y="0"/>
                    </a:moveTo>
                    <a:lnTo>
                      <a:pt x="20" y="6"/>
                    </a:lnTo>
                    <a:lnTo>
                      <a:pt x="29" y="12"/>
                    </a:lnTo>
                    <a:lnTo>
                      <a:pt x="37" y="17"/>
                    </a:lnTo>
                    <a:lnTo>
                      <a:pt x="46" y="22"/>
                    </a:lnTo>
                    <a:lnTo>
                      <a:pt x="56" y="28"/>
                    </a:lnTo>
                    <a:lnTo>
                      <a:pt x="64" y="33"/>
                    </a:lnTo>
                    <a:lnTo>
                      <a:pt x="73" y="39"/>
                    </a:lnTo>
                    <a:lnTo>
                      <a:pt x="82" y="45"/>
                    </a:lnTo>
                    <a:lnTo>
                      <a:pt x="91" y="195"/>
                    </a:lnTo>
                    <a:lnTo>
                      <a:pt x="92" y="361"/>
                    </a:lnTo>
                    <a:lnTo>
                      <a:pt x="84" y="520"/>
                    </a:lnTo>
                    <a:lnTo>
                      <a:pt x="69" y="650"/>
                    </a:lnTo>
                    <a:lnTo>
                      <a:pt x="61" y="651"/>
                    </a:lnTo>
                    <a:lnTo>
                      <a:pt x="52" y="653"/>
                    </a:lnTo>
                    <a:lnTo>
                      <a:pt x="44" y="654"/>
                    </a:lnTo>
                    <a:lnTo>
                      <a:pt x="35" y="657"/>
                    </a:lnTo>
                    <a:lnTo>
                      <a:pt x="27" y="658"/>
                    </a:lnTo>
                    <a:lnTo>
                      <a:pt x="18" y="660"/>
                    </a:lnTo>
                    <a:lnTo>
                      <a:pt x="9" y="661"/>
                    </a:lnTo>
                    <a:lnTo>
                      <a:pt x="0" y="663"/>
                    </a:lnTo>
                    <a:lnTo>
                      <a:pt x="7" y="570"/>
                    </a:lnTo>
                    <a:lnTo>
                      <a:pt x="15" y="490"/>
                    </a:lnTo>
                    <a:lnTo>
                      <a:pt x="23" y="416"/>
                    </a:lnTo>
                    <a:lnTo>
                      <a:pt x="30" y="346"/>
                    </a:lnTo>
                    <a:lnTo>
                      <a:pt x="34" y="273"/>
                    </a:lnTo>
                    <a:lnTo>
                      <a:pt x="33" y="195"/>
                    </a:lnTo>
                    <a:lnTo>
                      <a:pt x="26" y="105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723F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759" name="Freeform 671"/>
              <p:cNvSpPr>
                <a:spLocks/>
              </p:cNvSpPr>
              <p:nvPr/>
            </p:nvSpPr>
            <p:spPr bwMode="auto">
              <a:xfrm>
                <a:off x="5323" y="3518"/>
                <a:ext cx="46" cy="336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22" y="6"/>
                  </a:cxn>
                  <a:cxn ang="0">
                    <a:pos x="31" y="12"/>
                  </a:cxn>
                  <a:cxn ang="0">
                    <a:pos x="41" y="17"/>
                  </a:cxn>
                  <a:cxn ang="0">
                    <a:pos x="50" y="22"/>
                  </a:cxn>
                  <a:cxn ang="0">
                    <a:pos x="58" y="28"/>
                  </a:cxn>
                  <a:cxn ang="0">
                    <a:pos x="67" y="34"/>
                  </a:cxn>
                  <a:cxn ang="0">
                    <a:pos x="76" y="39"/>
                  </a:cxn>
                  <a:cxn ang="0">
                    <a:pos x="86" y="45"/>
                  </a:cxn>
                  <a:cxn ang="0">
                    <a:pos x="92" y="196"/>
                  </a:cxn>
                  <a:cxn ang="0">
                    <a:pos x="92" y="364"/>
                  </a:cxn>
                  <a:cxn ang="0">
                    <a:pos x="86" y="524"/>
                  </a:cxn>
                  <a:cxn ang="0">
                    <a:pos x="72" y="656"/>
                  </a:cxn>
                  <a:cxn ang="0">
                    <a:pos x="63" y="658"/>
                  </a:cxn>
                  <a:cxn ang="0">
                    <a:pos x="53" y="660"/>
                  </a:cxn>
                  <a:cxn ang="0">
                    <a:pos x="44" y="661"/>
                  </a:cxn>
                  <a:cxn ang="0">
                    <a:pos x="36" y="664"/>
                  </a:cxn>
                  <a:cxn ang="0">
                    <a:pos x="27" y="666"/>
                  </a:cxn>
                  <a:cxn ang="0">
                    <a:pos x="18" y="667"/>
                  </a:cxn>
                  <a:cxn ang="0">
                    <a:pos x="10" y="669"/>
                  </a:cxn>
                  <a:cxn ang="0">
                    <a:pos x="0" y="672"/>
                  </a:cxn>
                  <a:cxn ang="0">
                    <a:pos x="6" y="578"/>
                  </a:cxn>
                  <a:cxn ang="0">
                    <a:pos x="15" y="495"/>
                  </a:cxn>
                  <a:cxn ang="0">
                    <a:pos x="23" y="421"/>
                  </a:cxn>
                  <a:cxn ang="0">
                    <a:pos x="30" y="349"/>
                  </a:cxn>
                  <a:cxn ang="0">
                    <a:pos x="35" y="275"/>
                  </a:cxn>
                  <a:cxn ang="0">
                    <a:pos x="34" y="196"/>
                  </a:cxn>
                  <a:cxn ang="0">
                    <a:pos x="28" y="105"/>
                  </a:cxn>
                  <a:cxn ang="0">
                    <a:pos x="13" y="0"/>
                  </a:cxn>
                </a:cxnLst>
                <a:rect l="0" t="0" r="r" b="b"/>
                <a:pathLst>
                  <a:path w="92" h="672">
                    <a:moveTo>
                      <a:pt x="13" y="0"/>
                    </a:moveTo>
                    <a:lnTo>
                      <a:pt x="22" y="6"/>
                    </a:lnTo>
                    <a:lnTo>
                      <a:pt x="31" y="12"/>
                    </a:lnTo>
                    <a:lnTo>
                      <a:pt x="41" y="17"/>
                    </a:lnTo>
                    <a:lnTo>
                      <a:pt x="50" y="22"/>
                    </a:lnTo>
                    <a:lnTo>
                      <a:pt x="58" y="28"/>
                    </a:lnTo>
                    <a:lnTo>
                      <a:pt x="67" y="34"/>
                    </a:lnTo>
                    <a:lnTo>
                      <a:pt x="76" y="39"/>
                    </a:lnTo>
                    <a:lnTo>
                      <a:pt x="86" y="45"/>
                    </a:lnTo>
                    <a:lnTo>
                      <a:pt x="92" y="196"/>
                    </a:lnTo>
                    <a:lnTo>
                      <a:pt x="92" y="364"/>
                    </a:lnTo>
                    <a:lnTo>
                      <a:pt x="86" y="524"/>
                    </a:lnTo>
                    <a:lnTo>
                      <a:pt x="72" y="656"/>
                    </a:lnTo>
                    <a:lnTo>
                      <a:pt x="63" y="658"/>
                    </a:lnTo>
                    <a:lnTo>
                      <a:pt x="53" y="660"/>
                    </a:lnTo>
                    <a:lnTo>
                      <a:pt x="44" y="661"/>
                    </a:lnTo>
                    <a:lnTo>
                      <a:pt x="36" y="664"/>
                    </a:lnTo>
                    <a:lnTo>
                      <a:pt x="27" y="666"/>
                    </a:lnTo>
                    <a:lnTo>
                      <a:pt x="18" y="667"/>
                    </a:lnTo>
                    <a:lnTo>
                      <a:pt x="10" y="669"/>
                    </a:lnTo>
                    <a:lnTo>
                      <a:pt x="0" y="672"/>
                    </a:lnTo>
                    <a:lnTo>
                      <a:pt x="6" y="578"/>
                    </a:lnTo>
                    <a:lnTo>
                      <a:pt x="15" y="495"/>
                    </a:lnTo>
                    <a:lnTo>
                      <a:pt x="23" y="421"/>
                    </a:lnTo>
                    <a:lnTo>
                      <a:pt x="30" y="349"/>
                    </a:lnTo>
                    <a:lnTo>
                      <a:pt x="35" y="275"/>
                    </a:lnTo>
                    <a:lnTo>
                      <a:pt x="34" y="196"/>
                    </a:lnTo>
                    <a:lnTo>
                      <a:pt x="28" y="10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6D3F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760" name="Freeform 672"/>
              <p:cNvSpPr>
                <a:spLocks/>
              </p:cNvSpPr>
              <p:nvPr/>
            </p:nvSpPr>
            <p:spPr bwMode="auto">
              <a:xfrm>
                <a:off x="5315" y="3515"/>
                <a:ext cx="47" cy="339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6"/>
                  </a:cxn>
                  <a:cxn ang="0">
                    <a:pos x="34" y="12"/>
                  </a:cxn>
                  <a:cxn ang="0">
                    <a:pos x="43" y="18"/>
                  </a:cxn>
                  <a:cxn ang="0">
                    <a:pos x="52" y="23"/>
                  </a:cxn>
                  <a:cxn ang="0">
                    <a:pos x="61" y="29"/>
                  </a:cxn>
                  <a:cxn ang="0">
                    <a:pos x="71" y="35"/>
                  </a:cxn>
                  <a:cxn ang="0">
                    <a:pos x="80" y="41"/>
                  </a:cxn>
                  <a:cxn ang="0">
                    <a:pos x="89" y="46"/>
                  </a:cxn>
                  <a:cxn ang="0">
                    <a:pos x="95" y="198"/>
                  </a:cxn>
                  <a:cxn ang="0">
                    <a:pos x="94" y="367"/>
                  </a:cxn>
                  <a:cxn ang="0">
                    <a:pos x="87" y="529"/>
                  </a:cxn>
                  <a:cxn ang="0">
                    <a:pos x="73" y="661"/>
                  </a:cxn>
                  <a:cxn ang="0">
                    <a:pos x="64" y="664"/>
                  </a:cxn>
                  <a:cxn ang="0">
                    <a:pos x="54" y="666"/>
                  </a:cxn>
                  <a:cxn ang="0">
                    <a:pos x="45" y="668"/>
                  </a:cxn>
                  <a:cxn ang="0">
                    <a:pos x="37" y="669"/>
                  </a:cxn>
                  <a:cxn ang="0">
                    <a:pos x="28" y="672"/>
                  </a:cxn>
                  <a:cxn ang="0">
                    <a:pos x="19" y="674"/>
                  </a:cxn>
                  <a:cxn ang="0">
                    <a:pos x="10" y="676"/>
                  </a:cxn>
                  <a:cxn ang="0">
                    <a:pos x="0" y="679"/>
                  </a:cxn>
                  <a:cxn ang="0">
                    <a:pos x="7" y="584"/>
                  </a:cxn>
                  <a:cxn ang="0">
                    <a:pos x="15" y="501"/>
                  </a:cxn>
                  <a:cxn ang="0">
                    <a:pos x="25" y="425"/>
                  </a:cxn>
                  <a:cxn ang="0">
                    <a:pos x="31" y="353"/>
                  </a:cxn>
                  <a:cxn ang="0">
                    <a:pos x="36" y="278"/>
                  </a:cxn>
                  <a:cxn ang="0">
                    <a:pos x="36" y="196"/>
                  </a:cxn>
                  <a:cxn ang="0">
                    <a:pos x="30" y="106"/>
                  </a:cxn>
                  <a:cxn ang="0">
                    <a:pos x="15" y="0"/>
                  </a:cxn>
                </a:cxnLst>
                <a:rect l="0" t="0" r="r" b="b"/>
                <a:pathLst>
                  <a:path w="95" h="679">
                    <a:moveTo>
                      <a:pt x="15" y="0"/>
                    </a:moveTo>
                    <a:lnTo>
                      <a:pt x="25" y="6"/>
                    </a:lnTo>
                    <a:lnTo>
                      <a:pt x="34" y="12"/>
                    </a:lnTo>
                    <a:lnTo>
                      <a:pt x="43" y="18"/>
                    </a:lnTo>
                    <a:lnTo>
                      <a:pt x="52" y="23"/>
                    </a:lnTo>
                    <a:lnTo>
                      <a:pt x="61" y="29"/>
                    </a:lnTo>
                    <a:lnTo>
                      <a:pt x="71" y="35"/>
                    </a:lnTo>
                    <a:lnTo>
                      <a:pt x="80" y="41"/>
                    </a:lnTo>
                    <a:lnTo>
                      <a:pt x="89" y="46"/>
                    </a:lnTo>
                    <a:lnTo>
                      <a:pt x="95" y="198"/>
                    </a:lnTo>
                    <a:lnTo>
                      <a:pt x="94" y="367"/>
                    </a:lnTo>
                    <a:lnTo>
                      <a:pt x="87" y="529"/>
                    </a:lnTo>
                    <a:lnTo>
                      <a:pt x="73" y="661"/>
                    </a:lnTo>
                    <a:lnTo>
                      <a:pt x="64" y="664"/>
                    </a:lnTo>
                    <a:lnTo>
                      <a:pt x="54" y="666"/>
                    </a:lnTo>
                    <a:lnTo>
                      <a:pt x="45" y="668"/>
                    </a:lnTo>
                    <a:lnTo>
                      <a:pt x="37" y="669"/>
                    </a:lnTo>
                    <a:lnTo>
                      <a:pt x="28" y="672"/>
                    </a:lnTo>
                    <a:lnTo>
                      <a:pt x="19" y="674"/>
                    </a:lnTo>
                    <a:lnTo>
                      <a:pt x="10" y="676"/>
                    </a:lnTo>
                    <a:lnTo>
                      <a:pt x="0" y="679"/>
                    </a:lnTo>
                    <a:lnTo>
                      <a:pt x="7" y="584"/>
                    </a:lnTo>
                    <a:lnTo>
                      <a:pt x="15" y="501"/>
                    </a:lnTo>
                    <a:lnTo>
                      <a:pt x="25" y="425"/>
                    </a:lnTo>
                    <a:lnTo>
                      <a:pt x="31" y="353"/>
                    </a:lnTo>
                    <a:lnTo>
                      <a:pt x="36" y="278"/>
                    </a:lnTo>
                    <a:lnTo>
                      <a:pt x="36" y="196"/>
                    </a:lnTo>
                    <a:lnTo>
                      <a:pt x="30" y="106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683F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761" name="Freeform 673"/>
              <p:cNvSpPr>
                <a:spLocks/>
              </p:cNvSpPr>
              <p:nvPr/>
            </p:nvSpPr>
            <p:spPr bwMode="auto">
              <a:xfrm>
                <a:off x="5308" y="3511"/>
                <a:ext cx="47" cy="34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28" y="6"/>
                  </a:cxn>
                  <a:cxn ang="0">
                    <a:pos x="37" y="12"/>
                  </a:cxn>
                  <a:cxn ang="0">
                    <a:pos x="46" y="18"/>
                  </a:cxn>
                  <a:cxn ang="0">
                    <a:pos x="56" y="23"/>
                  </a:cxn>
                  <a:cxn ang="0">
                    <a:pos x="65" y="29"/>
                  </a:cxn>
                  <a:cxn ang="0">
                    <a:pos x="74" y="35"/>
                  </a:cxn>
                  <a:cxn ang="0">
                    <a:pos x="83" y="41"/>
                  </a:cxn>
                  <a:cxn ang="0">
                    <a:pos x="93" y="46"/>
                  </a:cxn>
                  <a:cxn ang="0">
                    <a:pos x="96" y="200"/>
                  </a:cxn>
                  <a:cxn ang="0">
                    <a:pos x="95" y="370"/>
                  </a:cxn>
                  <a:cxn ang="0">
                    <a:pos x="88" y="535"/>
                  </a:cxn>
                  <a:cxn ang="0">
                    <a:pos x="75" y="667"/>
                  </a:cxn>
                  <a:cxn ang="0">
                    <a:pos x="66" y="670"/>
                  </a:cxn>
                  <a:cxn ang="0">
                    <a:pos x="57" y="672"/>
                  </a:cxn>
                  <a:cxn ang="0">
                    <a:pos x="46" y="674"/>
                  </a:cxn>
                  <a:cxn ang="0">
                    <a:pos x="37" y="676"/>
                  </a:cxn>
                  <a:cxn ang="0">
                    <a:pos x="28" y="679"/>
                  </a:cxn>
                  <a:cxn ang="0">
                    <a:pos x="19" y="681"/>
                  </a:cxn>
                  <a:cxn ang="0">
                    <a:pos x="10" y="683"/>
                  </a:cxn>
                  <a:cxn ang="0">
                    <a:pos x="0" y="686"/>
                  </a:cxn>
                  <a:cxn ang="0">
                    <a:pos x="7" y="591"/>
                  </a:cxn>
                  <a:cxn ang="0">
                    <a:pos x="15" y="508"/>
                  </a:cxn>
                  <a:cxn ang="0">
                    <a:pos x="25" y="431"/>
                  </a:cxn>
                  <a:cxn ang="0">
                    <a:pos x="33" y="356"/>
                  </a:cxn>
                  <a:cxn ang="0">
                    <a:pos x="38" y="279"/>
                  </a:cxn>
                  <a:cxn ang="0">
                    <a:pos x="38" y="197"/>
                  </a:cxn>
                  <a:cxn ang="0">
                    <a:pos x="33" y="106"/>
                  </a:cxn>
                  <a:cxn ang="0">
                    <a:pos x="19" y="0"/>
                  </a:cxn>
                </a:cxnLst>
                <a:rect l="0" t="0" r="r" b="b"/>
                <a:pathLst>
                  <a:path w="96" h="686">
                    <a:moveTo>
                      <a:pt x="19" y="0"/>
                    </a:moveTo>
                    <a:lnTo>
                      <a:pt x="28" y="6"/>
                    </a:lnTo>
                    <a:lnTo>
                      <a:pt x="37" y="12"/>
                    </a:lnTo>
                    <a:lnTo>
                      <a:pt x="46" y="18"/>
                    </a:lnTo>
                    <a:lnTo>
                      <a:pt x="56" y="23"/>
                    </a:lnTo>
                    <a:lnTo>
                      <a:pt x="65" y="29"/>
                    </a:lnTo>
                    <a:lnTo>
                      <a:pt x="74" y="35"/>
                    </a:lnTo>
                    <a:lnTo>
                      <a:pt x="83" y="41"/>
                    </a:lnTo>
                    <a:lnTo>
                      <a:pt x="93" y="46"/>
                    </a:lnTo>
                    <a:lnTo>
                      <a:pt x="96" y="200"/>
                    </a:lnTo>
                    <a:lnTo>
                      <a:pt x="95" y="370"/>
                    </a:lnTo>
                    <a:lnTo>
                      <a:pt x="88" y="535"/>
                    </a:lnTo>
                    <a:lnTo>
                      <a:pt x="75" y="667"/>
                    </a:lnTo>
                    <a:lnTo>
                      <a:pt x="66" y="670"/>
                    </a:lnTo>
                    <a:lnTo>
                      <a:pt x="57" y="672"/>
                    </a:lnTo>
                    <a:lnTo>
                      <a:pt x="46" y="674"/>
                    </a:lnTo>
                    <a:lnTo>
                      <a:pt x="37" y="676"/>
                    </a:lnTo>
                    <a:lnTo>
                      <a:pt x="28" y="679"/>
                    </a:lnTo>
                    <a:lnTo>
                      <a:pt x="19" y="681"/>
                    </a:lnTo>
                    <a:lnTo>
                      <a:pt x="10" y="683"/>
                    </a:lnTo>
                    <a:lnTo>
                      <a:pt x="0" y="686"/>
                    </a:lnTo>
                    <a:lnTo>
                      <a:pt x="7" y="591"/>
                    </a:lnTo>
                    <a:lnTo>
                      <a:pt x="15" y="508"/>
                    </a:lnTo>
                    <a:lnTo>
                      <a:pt x="25" y="431"/>
                    </a:lnTo>
                    <a:lnTo>
                      <a:pt x="33" y="356"/>
                    </a:lnTo>
                    <a:lnTo>
                      <a:pt x="38" y="279"/>
                    </a:lnTo>
                    <a:lnTo>
                      <a:pt x="38" y="197"/>
                    </a:lnTo>
                    <a:lnTo>
                      <a:pt x="33" y="10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663F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762" name="Freeform 674"/>
              <p:cNvSpPr>
                <a:spLocks/>
              </p:cNvSpPr>
              <p:nvPr/>
            </p:nvSpPr>
            <p:spPr bwMode="auto">
              <a:xfrm>
                <a:off x="5300" y="3508"/>
                <a:ext cx="49" cy="346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31" y="6"/>
                  </a:cxn>
                  <a:cxn ang="0">
                    <a:pos x="41" y="12"/>
                  </a:cxn>
                  <a:cxn ang="0">
                    <a:pos x="50" y="18"/>
                  </a:cxn>
                  <a:cxn ang="0">
                    <a:pos x="60" y="23"/>
                  </a:cxn>
                  <a:cxn ang="0">
                    <a:pos x="69" y="29"/>
                  </a:cxn>
                  <a:cxn ang="0">
                    <a:pos x="79" y="35"/>
                  </a:cxn>
                  <a:cxn ang="0">
                    <a:pos x="88" y="41"/>
                  </a:cxn>
                  <a:cxn ang="0">
                    <a:pos x="97" y="47"/>
                  </a:cxn>
                  <a:cxn ang="0">
                    <a:pos x="98" y="201"/>
                  </a:cxn>
                  <a:cxn ang="0">
                    <a:pos x="97" y="374"/>
                  </a:cxn>
                  <a:cxn ang="0">
                    <a:pos x="90" y="539"/>
                  </a:cxn>
                  <a:cxn ang="0">
                    <a:pos x="77" y="673"/>
                  </a:cxn>
                  <a:cxn ang="0">
                    <a:pos x="68" y="675"/>
                  </a:cxn>
                  <a:cxn ang="0">
                    <a:pos x="58" y="678"/>
                  </a:cxn>
                  <a:cxn ang="0">
                    <a:pos x="49" y="680"/>
                  </a:cxn>
                  <a:cxn ang="0">
                    <a:pos x="39" y="682"/>
                  </a:cxn>
                  <a:cxn ang="0">
                    <a:pos x="30" y="685"/>
                  </a:cxn>
                  <a:cxn ang="0">
                    <a:pos x="20" y="688"/>
                  </a:cxn>
                  <a:cxn ang="0">
                    <a:pos x="11" y="690"/>
                  </a:cxn>
                  <a:cxn ang="0">
                    <a:pos x="0" y="693"/>
                  </a:cxn>
                  <a:cxn ang="0">
                    <a:pos x="7" y="598"/>
                  </a:cxn>
                  <a:cxn ang="0">
                    <a:pos x="16" y="514"/>
                  </a:cxn>
                  <a:cxn ang="0">
                    <a:pos x="27" y="436"/>
                  </a:cxn>
                  <a:cxn ang="0">
                    <a:pos x="36" y="360"/>
                  </a:cxn>
                  <a:cxn ang="0">
                    <a:pos x="41" y="281"/>
                  </a:cxn>
                  <a:cxn ang="0">
                    <a:pos x="42" y="199"/>
                  </a:cxn>
                  <a:cxn ang="0">
                    <a:pos x="36" y="106"/>
                  </a:cxn>
                  <a:cxn ang="0">
                    <a:pos x="22" y="0"/>
                  </a:cxn>
                </a:cxnLst>
                <a:rect l="0" t="0" r="r" b="b"/>
                <a:pathLst>
                  <a:path w="98" h="693">
                    <a:moveTo>
                      <a:pt x="22" y="0"/>
                    </a:moveTo>
                    <a:lnTo>
                      <a:pt x="31" y="6"/>
                    </a:lnTo>
                    <a:lnTo>
                      <a:pt x="41" y="12"/>
                    </a:lnTo>
                    <a:lnTo>
                      <a:pt x="50" y="18"/>
                    </a:lnTo>
                    <a:lnTo>
                      <a:pt x="60" y="23"/>
                    </a:lnTo>
                    <a:lnTo>
                      <a:pt x="69" y="29"/>
                    </a:lnTo>
                    <a:lnTo>
                      <a:pt x="79" y="35"/>
                    </a:lnTo>
                    <a:lnTo>
                      <a:pt x="88" y="41"/>
                    </a:lnTo>
                    <a:lnTo>
                      <a:pt x="97" y="47"/>
                    </a:lnTo>
                    <a:lnTo>
                      <a:pt x="98" y="201"/>
                    </a:lnTo>
                    <a:lnTo>
                      <a:pt x="97" y="374"/>
                    </a:lnTo>
                    <a:lnTo>
                      <a:pt x="90" y="539"/>
                    </a:lnTo>
                    <a:lnTo>
                      <a:pt x="77" y="673"/>
                    </a:lnTo>
                    <a:lnTo>
                      <a:pt x="68" y="675"/>
                    </a:lnTo>
                    <a:lnTo>
                      <a:pt x="58" y="678"/>
                    </a:lnTo>
                    <a:lnTo>
                      <a:pt x="49" y="680"/>
                    </a:lnTo>
                    <a:lnTo>
                      <a:pt x="39" y="682"/>
                    </a:lnTo>
                    <a:lnTo>
                      <a:pt x="30" y="685"/>
                    </a:lnTo>
                    <a:lnTo>
                      <a:pt x="20" y="688"/>
                    </a:lnTo>
                    <a:lnTo>
                      <a:pt x="11" y="690"/>
                    </a:lnTo>
                    <a:lnTo>
                      <a:pt x="0" y="693"/>
                    </a:lnTo>
                    <a:lnTo>
                      <a:pt x="7" y="598"/>
                    </a:lnTo>
                    <a:lnTo>
                      <a:pt x="16" y="514"/>
                    </a:lnTo>
                    <a:lnTo>
                      <a:pt x="27" y="436"/>
                    </a:lnTo>
                    <a:lnTo>
                      <a:pt x="36" y="360"/>
                    </a:lnTo>
                    <a:lnTo>
                      <a:pt x="41" y="281"/>
                    </a:lnTo>
                    <a:lnTo>
                      <a:pt x="42" y="199"/>
                    </a:lnTo>
                    <a:lnTo>
                      <a:pt x="36" y="106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5E3D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763" name="Freeform 675"/>
              <p:cNvSpPr>
                <a:spLocks/>
              </p:cNvSpPr>
              <p:nvPr/>
            </p:nvSpPr>
            <p:spPr bwMode="auto">
              <a:xfrm>
                <a:off x="5292" y="3504"/>
                <a:ext cx="50" cy="35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34" y="6"/>
                  </a:cxn>
                  <a:cxn ang="0">
                    <a:pos x="44" y="12"/>
                  </a:cxn>
                  <a:cxn ang="0">
                    <a:pos x="53" y="19"/>
                  </a:cxn>
                  <a:cxn ang="0">
                    <a:pos x="62" y="25"/>
                  </a:cxn>
                  <a:cxn ang="0">
                    <a:pos x="72" y="30"/>
                  </a:cxn>
                  <a:cxn ang="0">
                    <a:pos x="82" y="36"/>
                  </a:cxn>
                  <a:cxn ang="0">
                    <a:pos x="91" y="43"/>
                  </a:cxn>
                  <a:cxn ang="0">
                    <a:pos x="100" y="49"/>
                  </a:cxn>
                  <a:cxn ang="0">
                    <a:pos x="99" y="203"/>
                  </a:cxn>
                  <a:cxn ang="0">
                    <a:pos x="97" y="377"/>
                  </a:cxn>
                  <a:cxn ang="0">
                    <a:pos x="91" y="545"/>
                  </a:cxn>
                  <a:cxn ang="0">
                    <a:pos x="79" y="679"/>
                  </a:cxn>
                  <a:cxn ang="0">
                    <a:pos x="69" y="682"/>
                  </a:cxn>
                  <a:cxn ang="0">
                    <a:pos x="59" y="685"/>
                  </a:cxn>
                  <a:cxn ang="0">
                    <a:pos x="50" y="688"/>
                  </a:cxn>
                  <a:cxn ang="0">
                    <a:pos x="39" y="690"/>
                  </a:cxn>
                  <a:cxn ang="0">
                    <a:pos x="30" y="693"/>
                  </a:cxn>
                  <a:cxn ang="0">
                    <a:pos x="20" y="696"/>
                  </a:cxn>
                  <a:cxn ang="0">
                    <a:pos x="11" y="698"/>
                  </a:cxn>
                  <a:cxn ang="0">
                    <a:pos x="0" y="702"/>
                  </a:cxn>
                  <a:cxn ang="0">
                    <a:pos x="7" y="606"/>
                  </a:cxn>
                  <a:cxn ang="0">
                    <a:pos x="18" y="521"/>
                  </a:cxn>
                  <a:cxn ang="0">
                    <a:pos x="28" y="441"/>
                  </a:cxn>
                  <a:cxn ang="0">
                    <a:pos x="37" y="364"/>
                  </a:cxn>
                  <a:cxn ang="0">
                    <a:pos x="43" y="285"/>
                  </a:cxn>
                  <a:cxn ang="0">
                    <a:pos x="44" y="201"/>
                  </a:cxn>
                  <a:cxn ang="0">
                    <a:pos x="38" y="106"/>
                  </a:cxn>
                  <a:cxn ang="0">
                    <a:pos x="24" y="0"/>
                  </a:cxn>
                </a:cxnLst>
                <a:rect l="0" t="0" r="r" b="b"/>
                <a:pathLst>
                  <a:path w="100" h="702">
                    <a:moveTo>
                      <a:pt x="24" y="0"/>
                    </a:moveTo>
                    <a:lnTo>
                      <a:pt x="34" y="6"/>
                    </a:lnTo>
                    <a:lnTo>
                      <a:pt x="44" y="12"/>
                    </a:lnTo>
                    <a:lnTo>
                      <a:pt x="53" y="19"/>
                    </a:lnTo>
                    <a:lnTo>
                      <a:pt x="62" y="25"/>
                    </a:lnTo>
                    <a:lnTo>
                      <a:pt x="72" y="30"/>
                    </a:lnTo>
                    <a:lnTo>
                      <a:pt x="82" y="36"/>
                    </a:lnTo>
                    <a:lnTo>
                      <a:pt x="91" y="43"/>
                    </a:lnTo>
                    <a:lnTo>
                      <a:pt x="100" y="49"/>
                    </a:lnTo>
                    <a:lnTo>
                      <a:pt x="99" y="203"/>
                    </a:lnTo>
                    <a:lnTo>
                      <a:pt x="97" y="377"/>
                    </a:lnTo>
                    <a:lnTo>
                      <a:pt x="91" y="545"/>
                    </a:lnTo>
                    <a:lnTo>
                      <a:pt x="79" y="679"/>
                    </a:lnTo>
                    <a:lnTo>
                      <a:pt x="69" y="682"/>
                    </a:lnTo>
                    <a:lnTo>
                      <a:pt x="59" y="685"/>
                    </a:lnTo>
                    <a:lnTo>
                      <a:pt x="50" y="688"/>
                    </a:lnTo>
                    <a:lnTo>
                      <a:pt x="39" y="690"/>
                    </a:lnTo>
                    <a:lnTo>
                      <a:pt x="30" y="693"/>
                    </a:lnTo>
                    <a:lnTo>
                      <a:pt x="20" y="696"/>
                    </a:lnTo>
                    <a:lnTo>
                      <a:pt x="11" y="698"/>
                    </a:lnTo>
                    <a:lnTo>
                      <a:pt x="0" y="702"/>
                    </a:lnTo>
                    <a:lnTo>
                      <a:pt x="7" y="606"/>
                    </a:lnTo>
                    <a:lnTo>
                      <a:pt x="18" y="521"/>
                    </a:lnTo>
                    <a:lnTo>
                      <a:pt x="28" y="441"/>
                    </a:lnTo>
                    <a:lnTo>
                      <a:pt x="37" y="364"/>
                    </a:lnTo>
                    <a:lnTo>
                      <a:pt x="43" y="285"/>
                    </a:lnTo>
                    <a:lnTo>
                      <a:pt x="44" y="201"/>
                    </a:lnTo>
                    <a:lnTo>
                      <a:pt x="38" y="10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5B3D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764" name="Freeform 676"/>
              <p:cNvSpPr>
                <a:spLocks/>
              </p:cNvSpPr>
              <p:nvPr/>
            </p:nvSpPr>
            <p:spPr bwMode="auto">
              <a:xfrm>
                <a:off x="5285" y="3500"/>
                <a:ext cx="52" cy="354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37" y="6"/>
                  </a:cxn>
                  <a:cxn ang="0">
                    <a:pos x="48" y="12"/>
                  </a:cxn>
                  <a:cxn ang="0">
                    <a:pos x="57" y="19"/>
                  </a:cxn>
                  <a:cxn ang="0">
                    <a:pos x="66" y="25"/>
                  </a:cxn>
                  <a:cxn ang="0">
                    <a:pos x="75" y="30"/>
                  </a:cxn>
                  <a:cxn ang="0">
                    <a:pos x="86" y="36"/>
                  </a:cxn>
                  <a:cxn ang="0">
                    <a:pos x="95" y="43"/>
                  </a:cxn>
                  <a:cxn ang="0">
                    <a:pos x="105" y="49"/>
                  </a:cxn>
                  <a:cxn ang="0">
                    <a:pos x="100" y="204"/>
                  </a:cxn>
                  <a:cxn ang="0">
                    <a:pos x="99" y="381"/>
                  </a:cxn>
                  <a:cxn ang="0">
                    <a:pos x="94" y="550"/>
                  </a:cxn>
                  <a:cxn ang="0">
                    <a:pos x="82" y="685"/>
                  </a:cxn>
                  <a:cxn ang="0">
                    <a:pos x="72" y="688"/>
                  </a:cxn>
                  <a:cxn ang="0">
                    <a:pos x="61" y="690"/>
                  </a:cxn>
                  <a:cxn ang="0">
                    <a:pos x="51" y="694"/>
                  </a:cxn>
                  <a:cxn ang="0">
                    <a:pos x="41" y="696"/>
                  </a:cxn>
                  <a:cxn ang="0">
                    <a:pos x="30" y="700"/>
                  </a:cxn>
                  <a:cxn ang="0">
                    <a:pos x="20" y="703"/>
                  </a:cxn>
                  <a:cxn ang="0">
                    <a:pos x="11" y="705"/>
                  </a:cxn>
                  <a:cxn ang="0">
                    <a:pos x="0" y="709"/>
                  </a:cxn>
                  <a:cxn ang="0">
                    <a:pos x="7" y="613"/>
                  </a:cxn>
                  <a:cxn ang="0">
                    <a:pos x="16" y="527"/>
                  </a:cxn>
                  <a:cxn ang="0">
                    <a:pos x="28" y="446"/>
                  </a:cxn>
                  <a:cxn ang="0">
                    <a:pos x="37" y="368"/>
                  </a:cxn>
                  <a:cxn ang="0">
                    <a:pos x="44" y="287"/>
                  </a:cxn>
                  <a:cxn ang="0">
                    <a:pos x="46" y="202"/>
                  </a:cxn>
                  <a:cxn ang="0">
                    <a:pos x="42" y="108"/>
                  </a:cxn>
                  <a:cxn ang="0">
                    <a:pos x="28" y="0"/>
                  </a:cxn>
                </a:cxnLst>
                <a:rect l="0" t="0" r="r" b="b"/>
                <a:pathLst>
                  <a:path w="105" h="709">
                    <a:moveTo>
                      <a:pt x="28" y="0"/>
                    </a:moveTo>
                    <a:lnTo>
                      <a:pt x="37" y="6"/>
                    </a:lnTo>
                    <a:lnTo>
                      <a:pt x="48" y="12"/>
                    </a:lnTo>
                    <a:lnTo>
                      <a:pt x="57" y="19"/>
                    </a:lnTo>
                    <a:lnTo>
                      <a:pt x="66" y="25"/>
                    </a:lnTo>
                    <a:lnTo>
                      <a:pt x="75" y="30"/>
                    </a:lnTo>
                    <a:lnTo>
                      <a:pt x="86" y="36"/>
                    </a:lnTo>
                    <a:lnTo>
                      <a:pt x="95" y="43"/>
                    </a:lnTo>
                    <a:lnTo>
                      <a:pt x="105" y="49"/>
                    </a:lnTo>
                    <a:lnTo>
                      <a:pt x="100" y="204"/>
                    </a:lnTo>
                    <a:lnTo>
                      <a:pt x="99" y="381"/>
                    </a:lnTo>
                    <a:lnTo>
                      <a:pt x="94" y="550"/>
                    </a:lnTo>
                    <a:lnTo>
                      <a:pt x="82" y="685"/>
                    </a:lnTo>
                    <a:lnTo>
                      <a:pt x="72" y="688"/>
                    </a:lnTo>
                    <a:lnTo>
                      <a:pt x="61" y="690"/>
                    </a:lnTo>
                    <a:lnTo>
                      <a:pt x="51" y="694"/>
                    </a:lnTo>
                    <a:lnTo>
                      <a:pt x="41" y="696"/>
                    </a:lnTo>
                    <a:lnTo>
                      <a:pt x="30" y="700"/>
                    </a:lnTo>
                    <a:lnTo>
                      <a:pt x="20" y="703"/>
                    </a:lnTo>
                    <a:lnTo>
                      <a:pt x="11" y="705"/>
                    </a:lnTo>
                    <a:lnTo>
                      <a:pt x="0" y="709"/>
                    </a:lnTo>
                    <a:lnTo>
                      <a:pt x="7" y="613"/>
                    </a:lnTo>
                    <a:lnTo>
                      <a:pt x="16" y="527"/>
                    </a:lnTo>
                    <a:lnTo>
                      <a:pt x="28" y="446"/>
                    </a:lnTo>
                    <a:lnTo>
                      <a:pt x="37" y="368"/>
                    </a:lnTo>
                    <a:lnTo>
                      <a:pt x="44" y="287"/>
                    </a:lnTo>
                    <a:lnTo>
                      <a:pt x="46" y="202"/>
                    </a:lnTo>
                    <a:lnTo>
                      <a:pt x="42" y="108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563D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765" name="Freeform 677"/>
              <p:cNvSpPr>
                <a:spLocks/>
              </p:cNvSpPr>
              <p:nvPr/>
            </p:nvSpPr>
            <p:spPr bwMode="auto">
              <a:xfrm>
                <a:off x="5277" y="3497"/>
                <a:ext cx="54" cy="357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9" y="5"/>
                  </a:cxn>
                  <a:cxn ang="0">
                    <a:pos x="50" y="11"/>
                  </a:cxn>
                  <a:cxn ang="0">
                    <a:pos x="59" y="18"/>
                  </a:cxn>
                  <a:cxn ang="0">
                    <a:pos x="69" y="24"/>
                  </a:cxn>
                  <a:cxn ang="0">
                    <a:pos x="79" y="30"/>
                  </a:cxn>
                  <a:cxn ang="0">
                    <a:pos x="88" y="35"/>
                  </a:cxn>
                  <a:cxn ang="0">
                    <a:pos x="98" y="42"/>
                  </a:cxn>
                  <a:cxn ang="0">
                    <a:pos x="107" y="48"/>
                  </a:cxn>
                  <a:cxn ang="0">
                    <a:pos x="102" y="205"/>
                  </a:cxn>
                  <a:cxn ang="0">
                    <a:pos x="99" y="382"/>
                  </a:cxn>
                  <a:cxn ang="0">
                    <a:pos x="95" y="554"/>
                  </a:cxn>
                  <a:cxn ang="0">
                    <a:pos x="82" y="689"/>
                  </a:cxn>
                  <a:cxn ang="0">
                    <a:pos x="72" y="693"/>
                  </a:cxn>
                  <a:cxn ang="0">
                    <a:pos x="63" y="695"/>
                  </a:cxn>
                  <a:cxn ang="0">
                    <a:pos x="52" y="699"/>
                  </a:cxn>
                  <a:cxn ang="0">
                    <a:pos x="42" y="702"/>
                  </a:cxn>
                  <a:cxn ang="0">
                    <a:pos x="31" y="706"/>
                  </a:cxn>
                  <a:cxn ang="0">
                    <a:pos x="21" y="709"/>
                  </a:cxn>
                  <a:cxn ang="0">
                    <a:pos x="11" y="711"/>
                  </a:cxn>
                  <a:cxn ang="0">
                    <a:pos x="0" y="715"/>
                  </a:cxn>
                  <a:cxn ang="0">
                    <a:pos x="7" y="619"/>
                  </a:cxn>
                  <a:cxn ang="0">
                    <a:pos x="18" y="532"/>
                  </a:cxn>
                  <a:cxn ang="0">
                    <a:pos x="29" y="450"/>
                  </a:cxn>
                  <a:cxn ang="0">
                    <a:pos x="39" y="370"/>
                  </a:cxn>
                  <a:cxn ang="0">
                    <a:pos x="46" y="289"/>
                  </a:cxn>
                  <a:cxn ang="0">
                    <a:pos x="49" y="201"/>
                  </a:cxn>
                  <a:cxn ang="0">
                    <a:pos x="44" y="107"/>
                  </a:cxn>
                  <a:cxn ang="0">
                    <a:pos x="30" y="0"/>
                  </a:cxn>
                </a:cxnLst>
                <a:rect l="0" t="0" r="r" b="b"/>
                <a:pathLst>
                  <a:path w="107" h="715">
                    <a:moveTo>
                      <a:pt x="30" y="0"/>
                    </a:moveTo>
                    <a:lnTo>
                      <a:pt x="39" y="5"/>
                    </a:lnTo>
                    <a:lnTo>
                      <a:pt x="50" y="11"/>
                    </a:lnTo>
                    <a:lnTo>
                      <a:pt x="59" y="18"/>
                    </a:lnTo>
                    <a:lnTo>
                      <a:pt x="69" y="24"/>
                    </a:lnTo>
                    <a:lnTo>
                      <a:pt x="79" y="30"/>
                    </a:lnTo>
                    <a:lnTo>
                      <a:pt x="88" y="35"/>
                    </a:lnTo>
                    <a:lnTo>
                      <a:pt x="98" y="42"/>
                    </a:lnTo>
                    <a:lnTo>
                      <a:pt x="107" y="48"/>
                    </a:lnTo>
                    <a:lnTo>
                      <a:pt x="102" y="205"/>
                    </a:lnTo>
                    <a:lnTo>
                      <a:pt x="99" y="382"/>
                    </a:lnTo>
                    <a:lnTo>
                      <a:pt x="95" y="554"/>
                    </a:lnTo>
                    <a:lnTo>
                      <a:pt x="82" y="689"/>
                    </a:lnTo>
                    <a:lnTo>
                      <a:pt x="72" y="693"/>
                    </a:lnTo>
                    <a:lnTo>
                      <a:pt x="63" y="695"/>
                    </a:lnTo>
                    <a:lnTo>
                      <a:pt x="52" y="699"/>
                    </a:lnTo>
                    <a:lnTo>
                      <a:pt x="42" y="702"/>
                    </a:lnTo>
                    <a:lnTo>
                      <a:pt x="31" y="706"/>
                    </a:lnTo>
                    <a:lnTo>
                      <a:pt x="21" y="709"/>
                    </a:lnTo>
                    <a:lnTo>
                      <a:pt x="11" y="711"/>
                    </a:lnTo>
                    <a:lnTo>
                      <a:pt x="0" y="715"/>
                    </a:lnTo>
                    <a:lnTo>
                      <a:pt x="7" y="619"/>
                    </a:lnTo>
                    <a:lnTo>
                      <a:pt x="18" y="532"/>
                    </a:lnTo>
                    <a:lnTo>
                      <a:pt x="29" y="450"/>
                    </a:lnTo>
                    <a:lnTo>
                      <a:pt x="39" y="370"/>
                    </a:lnTo>
                    <a:lnTo>
                      <a:pt x="46" y="289"/>
                    </a:lnTo>
                    <a:lnTo>
                      <a:pt x="49" y="201"/>
                    </a:lnTo>
                    <a:lnTo>
                      <a:pt x="44" y="107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513D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766" name="Freeform 678"/>
              <p:cNvSpPr>
                <a:spLocks/>
              </p:cNvSpPr>
              <p:nvPr/>
            </p:nvSpPr>
            <p:spPr bwMode="auto">
              <a:xfrm>
                <a:off x="5270" y="3493"/>
                <a:ext cx="56" cy="361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43" y="5"/>
                  </a:cxn>
                  <a:cxn ang="0">
                    <a:pos x="53" y="12"/>
                  </a:cxn>
                  <a:cxn ang="0">
                    <a:pos x="63" y="18"/>
                  </a:cxn>
                  <a:cxn ang="0">
                    <a:pos x="72" y="24"/>
                  </a:cxn>
                  <a:cxn ang="0">
                    <a:pos x="82" y="30"/>
                  </a:cxn>
                  <a:cxn ang="0">
                    <a:pos x="91" y="37"/>
                  </a:cxn>
                  <a:cxn ang="0">
                    <a:pos x="102" y="42"/>
                  </a:cxn>
                  <a:cxn ang="0">
                    <a:pos x="112" y="49"/>
                  </a:cxn>
                  <a:cxn ang="0">
                    <a:pos x="103" y="206"/>
                  </a:cxn>
                  <a:cxn ang="0">
                    <a:pos x="101" y="385"/>
                  </a:cxn>
                  <a:cxn ang="0">
                    <a:pos x="96" y="558"/>
                  </a:cxn>
                  <a:cxn ang="0">
                    <a:pos x="84" y="695"/>
                  </a:cxn>
                  <a:cxn ang="0">
                    <a:pos x="74" y="699"/>
                  </a:cxn>
                  <a:cxn ang="0">
                    <a:pos x="63" y="702"/>
                  </a:cxn>
                  <a:cxn ang="0">
                    <a:pos x="52" y="706"/>
                  </a:cxn>
                  <a:cxn ang="0">
                    <a:pos x="42" y="708"/>
                  </a:cxn>
                  <a:cxn ang="0">
                    <a:pos x="31" y="711"/>
                  </a:cxn>
                  <a:cxn ang="0">
                    <a:pos x="21" y="715"/>
                  </a:cxn>
                  <a:cxn ang="0">
                    <a:pos x="11" y="718"/>
                  </a:cxn>
                  <a:cxn ang="0">
                    <a:pos x="0" y="722"/>
                  </a:cxn>
                  <a:cxn ang="0">
                    <a:pos x="7" y="626"/>
                  </a:cxn>
                  <a:cxn ang="0">
                    <a:pos x="18" y="539"/>
                  </a:cxn>
                  <a:cxn ang="0">
                    <a:pos x="29" y="456"/>
                  </a:cxn>
                  <a:cxn ang="0">
                    <a:pos x="41" y="374"/>
                  </a:cxn>
                  <a:cxn ang="0">
                    <a:pos x="49" y="291"/>
                  </a:cxn>
                  <a:cxn ang="0">
                    <a:pos x="51" y="202"/>
                  </a:cxn>
                  <a:cxn ang="0">
                    <a:pos x="48" y="107"/>
                  </a:cxn>
                  <a:cxn ang="0">
                    <a:pos x="34" y="0"/>
                  </a:cxn>
                </a:cxnLst>
                <a:rect l="0" t="0" r="r" b="b"/>
                <a:pathLst>
                  <a:path w="112" h="722">
                    <a:moveTo>
                      <a:pt x="34" y="0"/>
                    </a:moveTo>
                    <a:lnTo>
                      <a:pt x="43" y="5"/>
                    </a:lnTo>
                    <a:lnTo>
                      <a:pt x="53" y="12"/>
                    </a:lnTo>
                    <a:lnTo>
                      <a:pt x="63" y="18"/>
                    </a:lnTo>
                    <a:lnTo>
                      <a:pt x="72" y="24"/>
                    </a:lnTo>
                    <a:lnTo>
                      <a:pt x="82" y="30"/>
                    </a:lnTo>
                    <a:lnTo>
                      <a:pt x="91" y="37"/>
                    </a:lnTo>
                    <a:lnTo>
                      <a:pt x="102" y="42"/>
                    </a:lnTo>
                    <a:lnTo>
                      <a:pt x="112" y="49"/>
                    </a:lnTo>
                    <a:lnTo>
                      <a:pt x="103" y="206"/>
                    </a:lnTo>
                    <a:lnTo>
                      <a:pt x="101" y="385"/>
                    </a:lnTo>
                    <a:lnTo>
                      <a:pt x="96" y="558"/>
                    </a:lnTo>
                    <a:lnTo>
                      <a:pt x="84" y="695"/>
                    </a:lnTo>
                    <a:lnTo>
                      <a:pt x="74" y="699"/>
                    </a:lnTo>
                    <a:lnTo>
                      <a:pt x="63" y="702"/>
                    </a:lnTo>
                    <a:lnTo>
                      <a:pt x="52" y="706"/>
                    </a:lnTo>
                    <a:lnTo>
                      <a:pt x="42" y="708"/>
                    </a:lnTo>
                    <a:lnTo>
                      <a:pt x="31" y="711"/>
                    </a:lnTo>
                    <a:lnTo>
                      <a:pt x="21" y="715"/>
                    </a:lnTo>
                    <a:lnTo>
                      <a:pt x="11" y="718"/>
                    </a:lnTo>
                    <a:lnTo>
                      <a:pt x="0" y="722"/>
                    </a:lnTo>
                    <a:lnTo>
                      <a:pt x="7" y="626"/>
                    </a:lnTo>
                    <a:lnTo>
                      <a:pt x="18" y="539"/>
                    </a:lnTo>
                    <a:lnTo>
                      <a:pt x="29" y="456"/>
                    </a:lnTo>
                    <a:lnTo>
                      <a:pt x="41" y="374"/>
                    </a:lnTo>
                    <a:lnTo>
                      <a:pt x="49" y="291"/>
                    </a:lnTo>
                    <a:lnTo>
                      <a:pt x="51" y="202"/>
                    </a:lnTo>
                    <a:lnTo>
                      <a:pt x="48" y="107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4C3A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767" name="Freeform 679"/>
              <p:cNvSpPr>
                <a:spLocks/>
              </p:cNvSpPr>
              <p:nvPr/>
            </p:nvSpPr>
            <p:spPr bwMode="auto">
              <a:xfrm>
                <a:off x="5262" y="3490"/>
                <a:ext cx="57" cy="36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114" y="49"/>
                  </a:cxn>
                  <a:cxn ang="0">
                    <a:pos x="104" y="207"/>
                  </a:cxn>
                  <a:cxn ang="0">
                    <a:pos x="101" y="389"/>
                  </a:cxn>
                  <a:cxn ang="0">
                    <a:pos x="97" y="563"/>
                  </a:cxn>
                  <a:cxn ang="0">
                    <a:pos x="86" y="701"/>
                  </a:cxn>
                  <a:cxn ang="0">
                    <a:pos x="0" y="729"/>
                  </a:cxn>
                  <a:cxn ang="0">
                    <a:pos x="7" y="633"/>
                  </a:cxn>
                  <a:cxn ang="0">
                    <a:pos x="19" y="545"/>
                  </a:cxn>
                  <a:cxn ang="0">
                    <a:pos x="30" y="460"/>
                  </a:cxn>
                  <a:cxn ang="0">
                    <a:pos x="42" y="378"/>
                  </a:cxn>
                  <a:cxn ang="0">
                    <a:pos x="50" y="292"/>
                  </a:cxn>
                  <a:cxn ang="0">
                    <a:pos x="53" y="204"/>
                  </a:cxn>
                  <a:cxn ang="0">
                    <a:pos x="50" y="107"/>
                  </a:cxn>
                  <a:cxn ang="0">
                    <a:pos x="36" y="0"/>
                  </a:cxn>
                </a:cxnLst>
                <a:rect l="0" t="0" r="r" b="b"/>
                <a:pathLst>
                  <a:path w="114" h="729">
                    <a:moveTo>
                      <a:pt x="36" y="0"/>
                    </a:moveTo>
                    <a:lnTo>
                      <a:pt x="114" y="49"/>
                    </a:lnTo>
                    <a:lnTo>
                      <a:pt x="104" y="207"/>
                    </a:lnTo>
                    <a:lnTo>
                      <a:pt x="101" y="389"/>
                    </a:lnTo>
                    <a:lnTo>
                      <a:pt x="97" y="563"/>
                    </a:lnTo>
                    <a:lnTo>
                      <a:pt x="86" y="701"/>
                    </a:lnTo>
                    <a:lnTo>
                      <a:pt x="0" y="729"/>
                    </a:lnTo>
                    <a:lnTo>
                      <a:pt x="7" y="633"/>
                    </a:lnTo>
                    <a:lnTo>
                      <a:pt x="19" y="545"/>
                    </a:lnTo>
                    <a:lnTo>
                      <a:pt x="30" y="460"/>
                    </a:lnTo>
                    <a:lnTo>
                      <a:pt x="42" y="378"/>
                    </a:lnTo>
                    <a:lnTo>
                      <a:pt x="50" y="292"/>
                    </a:lnTo>
                    <a:lnTo>
                      <a:pt x="53" y="204"/>
                    </a:lnTo>
                    <a:lnTo>
                      <a:pt x="50" y="107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473A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768" name="Freeform 680"/>
              <p:cNvSpPr>
                <a:spLocks/>
              </p:cNvSpPr>
              <p:nvPr/>
            </p:nvSpPr>
            <p:spPr bwMode="auto">
              <a:xfrm>
                <a:off x="4686" y="3864"/>
                <a:ext cx="473" cy="39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46" y="11"/>
                  </a:cxn>
                  <a:cxn ang="0">
                    <a:pos x="89" y="20"/>
                  </a:cxn>
                  <a:cxn ang="0">
                    <a:pos x="130" y="27"/>
                  </a:cxn>
                  <a:cxn ang="0">
                    <a:pos x="170" y="34"/>
                  </a:cxn>
                  <a:cxn ang="0">
                    <a:pos x="210" y="38"/>
                  </a:cxn>
                  <a:cxn ang="0">
                    <a:pos x="249" y="42"/>
                  </a:cxn>
                  <a:cxn ang="0">
                    <a:pos x="288" y="45"/>
                  </a:cxn>
                  <a:cxn ang="0">
                    <a:pos x="330" y="46"/>
                  </a:cxn>
                  <a:cxn ang="0">
                    <a:pos x="371" y="48"/>
                  </a:cxn>
                  <a:cxn ang="0">
                    <a:pos x="414" y="46"/>
                  </a:cxn>
                  <a:cxn ang="0">
                    <a:pos x="460" y="45"/>
                  </a:cxn>
                  <a:cxn ang="0">
                    <a:pos x="507" y="43"/>
                  </a:cxn>
                  <a:cxn ang="0">
                    <a:pos x="558" y="40"/>
                  </a:cxn>
                  <a:cxn ang="0">
                    <a:pos x="612" y="35"/>
                  </a:cxn>
                  <a:cxn ang="0">
                    <a:pos x="670" y="30"/>
                  </a:cxn>
                  <a:cxn ang="0">
                    <a:pos x="732" y="25"/>
                  </a:cxn>
                  <a:cxn ang="0">
                    <a:pos x="769" y="18"/>
                  </a:cxn>
                  <a:cxn ang="0">
                    <a:pos x="839" y="21"/>
                  </a:cxn>
                  <a:cxn ang="0">
                    <a:pos x="946" y="35"/>
                  </a:cxn>
                  <a:cxn ang="0">
                    <a:pos x="826" y="49"/>
                  </a:cxn>
                  <a:cxn ang="0">
                    <a:pos x="736" y="61"/>
                  </a:cxn>
                  <a:cxn ang="0">
                    <a:pos x="698" y="66"/>
                  </a:cxn>
                  <a:cxn ang="0">
                    <a:pos x="660" y="71"/>
                  </a:cxn>
                  <a:cxn ang="0">
                    <a:pos x="622" y="73"/>
                  </a:cxn>
                  <a:cxn ang="0">
                    <a:pos x="585" y="75"/>
                  </a:cxn>
                  <a:cxn ang="0">
                    <a:pos x="549" y="78"/>
                  </a:cxn>
                  <a:cxn ang="0">
                    <a:pos x="513" y="78"/>
                  </a:cxn>
                  <a:cxn ang="0">
                    <a:pos x="477" y="78"/>
                  </a:cxn>
                  <a:cxn ang="0">
                    <a:pos x="443" y="78"/>
                  </a:cxn>
                  <a:cxn ang="0">
                    <a:pos x="409" y="76"/>
                  </a:cxn>
                  <a:cxn ang="0">
                    <a:pos x="376" y="75"/>
                  </a:cxn>
                  <a:cxn ang="0">
                    <a:pos x="345" y="73"/>
                  </a:cxn>
                  <a:cxn ang="0">
                    <a:pos x="314" y="71"/>
                  </a:cxn>
                  <a:cxn ang="0">
                    <a:pos x="284" y="67"/>
                  </a:cxn>
                  <a:cxn ang="0">
                    <a:pos x="255" y="65"/>
                  </a:cxn>
                  <a:cxn ang="0">
                    <a:pos x="227" y="61"/>
                  </a:cxn>
                  <a:cxn ang="0">
                    <a:pos x="202" y="57"/>
                  </a:cxn>
                  <a:cxn ang="0">
                    <a:pos x="177" y="53"/>
                  </a:cxn>
                  <a:cxn ang="0">
                    <a:pos x="154" y="49"/>
                  </a:cxn>
                  <a:cxn ang="0">
                    <a:pos x="130" y="45"/>
                  </a:cxn>
                  <a:cxn ang="0">
                    <a:pos x="111" y="41"/>
                  </a:cxn>
                  <a:cxn ang="0">
                    <a:pos x="91" y="36"/>
                  </a:cxn>
                  <a:cxn ang="0">
                    <a:pos x="74" y="31"/>
                  </a:cxn>
                  <a:cxn ang="0">
                    <a:pos x="58" y="28"/>
                  </a:cxn>
                  <a:cxn ang="0">
                    <a:pos x="44" y="23"/>
                  </a:cxn>
                  <a:cxn ang="0">
                    <a:pos x="33" y="20"/>
                  </a:cxn>
                  <a:cxn ang="0">
                    <a:pos x="22" y="16"/>
                  </a:cxn>
                  <a:cxn ang="0">
                    <a:pos x="13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3" y="0"/>
                  </a:cxn>
                </a:cxnLst>
                <a:rect l="0" t="0" r="r" b="b"/>
                <a:pathLst>
                  <a:path w="946" h="78">
                    <a:moveTo>
                      <a:pt x="3" y="0"/>
                    </a:moveTo>
                    <a:lnTo>
                      <a:pt x="46" y="11"/>
                    </a:lnTo>
                    <a:lnTo>
                      <a:pt x="89" y="20"/>
                    </a:lnTo>
                    <a:lnTo>
                      <a:pt x="130" y="27"/>
                    </a:lnTo>
                    <a:lnTo>
                      <a:pt x="170" y="34"/>
                    </a:lnTo>
                    <a:lnTo>
                      <a:pt x="210" y="38"/>
                    </a:lnTo>
                    <a:lnTo>
                      <a:pt x="249" y="42"/>
                    </a:lnTo>
                    <a:lnTo>
                      <a:pt x="288" y="45"/>
                    </a:lnTo>
                    <a:lnTo>
                      <a:pt x="330" y="46"/>
                    </a:lnTo>
                    <a:lnTo>
                      <a:pt x="371" y="48"/>
                    </a:lnTo>
                    <a:lnTo>
                      <a:pt x="414" y="46"/>
                    </a:lnTo>
                    <a:lnTo>
                      <a:pt x="460" y="45"/>
                    </a:lnTo>
                    <a:lnTo>
                      <a:pt x="507" y="43"/>
                    </a:lnTo>
                    <a:lnTo>
                      <a:pt x="558" y="40"/>
                    </a:lnTo>
                    <a:lnTo>
                      <a:pt x="612" y="35"/>
                    </a:lnTo>
                    <a:lnTo>
                      <a:pt x="670" y="30"/>
                    </a:lnTo>
                    <a:lnTo>
                      <a:pt x="732" y="25"/>
                    </a:lnTo>
                    <a:lnTo>
                      <a:pt x="769" y="18"/>
                    </a:lnTo>
                    <a:lnTo>
                      <a:pt x="839" y="21"/>
                    </a:lnTo>
                    <a:lnTo>
                      <a:pt x="946" y="35"/>
                    </a:lnTo>
                    <a:lnTo>
                      <a:pt x="826" y="49"/>
                    </a:lnTo>
                    <a:lnTo>
                      <a:pt x="736" y="61"/>
                    </a:lnTo>
                    <a:lnTo>
                      <a:pt x="698" y="66"/>
                    </a:lnTo>
                    <a:lnTo>
                      <a:pt x="660" y="71"/>
                    </a:lnTo>
                    <a:lnTo>
                      <a:pt x="622" y="73"/>
                    </a:lnTo>
                    <a:lnTo>
                      <a:pt x="585" y="75"/>
                    </a:lnTo>
                    <a:lnTo>
                      <a:pt x="549" y="78"/>
                    </a:lnTo>
                    <a:lnTo>
                      <a:pt x="513" y="78"/>
                    </a:lnTo>
                    <a:lnTo>
                      <a:pt x="477" y="78"/>
                    </a:lnTo>
                    <a:lnTo>
                      <a:pt x="443" y="78"/>
                    </a:lnTo>
                    <a:lnTo>
                      <a:pt x="409" y="76"/>
                    </a:lnTo>
                    <a:lnTo>
                      <a:pt x="376" y="75"/>
                    </a:lnTo>
                    <a:lnTo>
                      <a:pt x="345" y="73"/>
                    </a:lnTo>
                    <a:lnTo>
                      <a:pt x="314" y="71"/>
                    </a:lnTo>
                    <a:lnTo>
                      <a:pt x="284" y="67"/>
                    </a:lnTo>
                    <a:lnTo>
                      <a:pt x="255" y="65"/>
                    </a:lnTo>
                    <a:lnTo>
                      <a:pt x="227" y="61"/>
                    </a:lnTo>
                    <a:lnTo>
                      <a:pt x="202" y="57"/>
                    </a:lnTo>
                    <a:lnTo>
                      <a:pt x="177" y="53"/>
                    </a:lnTo>
                    <a:lnTo>
                      <a:pt x="154" y="49"/>
                    </a:lnTo>
                    <a:lnTo>
                      <a:pt x="130" y="45"/>
                    </a:lnTo>
                    <a:lnTo>
                      <a:pt x="111" y="41"/>
                    </a:lnTo>
                    <a:lnTo>
                      <a:pt x="91" y="36"/>
                    </a:lnTo>
                    <a:lnTo>
                      <a:pt x="74" y="31"/>
                    </a:lnTo>
                    <a:lnTo>
                      <a:pt x="58" y="28"/>
                    </a:lnTo>
                    <a:lnTo>
                      <a:pt x="44" y="23"/>
                    </a:lnTo>
                    <a:lnTo>
                      <a:pt x="33" y="20"/>
                    </a:lnTo>
                    <a:lnTo>
                      <a:pt x="22" y="16"/>
                    </a:lnTo>
                    <a:lnTo>
                      <a:pt x="13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C42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769" name="Freeform 681"/>
              <p:cNvSpPr>
                <a:spLocks/>
              </p:cNvSpPr>
              <p:nvPr/>
            </p:nvSpPr>
            <p:spPr bwMode="auto">
              <a:xfrm>
                <a:off x="4824" y="3903"/>
                <a:ext cx="177" cy="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6" y="8"/>
                  </a:cxn>
                  <a:cxn ang="0">
                    <a:pos x="128" y="8"/>
                  </a:cxn>
                  <a:cxn ang="0">
                    <a:pos x="189" y="8"/>
                  </a:cxn>
                  <a:cxn ang="0">
                    <a:pos x="252" y="4"/>
                  </a:cxn>
                  <a:cxn ang="0">
                    <a:pos x="260" y="27"/>
                  </a:cxn>
                  <a:cxn ang="0">
                    <a:pos x="278" y="54"/>
                  </a:cxn>
                  <a:cxn ang="0">
                    <a:pos x="319" y="71"/>
                  </a:cxn>
                  <a:cxn ang="0">
                    <a:pos x="352" y="92"/>
                  </a:cxn>
                  <a:cxn ang="0">
                    <a:pos x="291" y="92"/>
                  </a:cxn>
                  <a:cxn ang="0">
                    <a:pos x="211" y="84"/>
                  </a:cxn>
                  <a:cxn ang="0">
                    <a:pos x="135" y="74"/>
                  </a:cxn>
                  <a:cxn ang="0">
                    <a:pos x="83" y="64"/>
                  </a:cxn>
                  <a:cxn ang="0">
                    <a:pos x="20" y="25"/>
                  </a:cxn>
                  <a:cxn ang="0">
                    <a:pos x="0" y="0"/>
                  </a:cxn>
                </a:cxnLst>
                <a:rect l="0" t="0" r="r" b="b"/>
                <a:pathLst>
                  <a:path w="352" h="92">
                    <a:moveTo>
                      <a:pt x="0" y="0"/>
                    </a:moveTo>
                    <a:lnTo>
                      <a:pt x="46" y="8"/>
                    </a:lnTo>
                    <a:lnTo>
                      <a:pt x="128" y="8"/>
                    </a:lnTo>
                    <a:lnTo>
                      <a:pt x="189" y="8"/>
                    </a:lnTo>
                    <a:lnTo>
                      <a:pt x="252" y="4"/>
                    </a:lnTo>
                    <a:lnTo>
                      <a:pt x="260" y="27"/>
                    </a:lnTo>
                    <a:lnTo>
                      <a:pt x="278" y="54"/>
                    </a:lnTo>
                    <a:lnTo>
                      <a:pt x="319" y="71"/>
                    </a:lnTo>
                    <a:lnTo>
                      <a:pt x="352" y="92"/>
                    </a:lnTo>
                    <a:lnTo>
                      <a:pt x="291" y="92"/>
                    </a:lnTo>
                    <a:lnTo>
                      <a:pt x="211" y="84"/>
                    </a:lnTo>
                    <a:lnTo>
                      <a:pt x="135" y="74"/>
                    </a:lnTo>
                    <a:lnTo>
                      <a:pt x="83" y="64"/>
                    </a:lnTo>
                    <a:lnTo>
                      <a:pt x="2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C42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770" name="Freeform 682"/>
              <p:cNvSpPr>
                <a:spLocks/>
              </p:cNvSpPr>
              <p:nvPr/>
            </p:nvSpPr>
            <p:spPr bwMode="auto">
              <a:xfrm>
                <a:off x="4792" y="3942"/>
                <a:ext cx="309" cy="76"/>
              </a:xfrm>
              <a:custGeom>
                <a:avLst/>
                <a:gdLst/>
                <a:ahLst/>
                <a:cxnLst>
                  <a:cxn ang="0">
                    <a:pos x="171" y="0"/>
                  </a:cxn>
                  <a:cxn ang="0">
                    <a:pos x="134" y="0"/>
                  </a:cxn>
                  <a:cxn ang="0">
                    <a:pos x="75" y="20"/>
                  </a:cxn>
                  <a:cxn ang="0">
                    <a:pos x="14" y="47"/>
                  </a:cxn>
                  <a:cxn ang="0">
                    <a:pos x="3" y="60"/>
                  </a:cxn>
                  <a:cxn ang="0">
                    <a:pos x="0" y="71"/>
                  </a:cxn>
                  <a:cxn ang="0">
                    <a:pos x="5" y="82"/>
                  </a:cxn>
                  <a:cxn ang="0">
                    <a:pos x="15" y="91"/>
                  </a:cxn>
                  <a:cxn ang="0">
                    <a:pos x="33" y="100"/>
                  </a:cxn>
                  <a:cxn ang="0">
                    <a:pos x="53" y="107"/>
                  </a:cxn>
                  <a:cxn ang="0">
                    <a:pos x="77" y="114"/>
                  </a:cxn>
                  <a:cxn ang="0">
                    <a:pos x="105" y="120"/>
                  </a:cxn>
                  <a:cxn ang="0">
                    <a:pos x="134" y="126"/>
                  </a:cxn>
                  <a:cxn ang="0">
                    <a:pos x="163" y="130"/>
                  </a:cxn>
                  <a:cxn ang="0">
                    <a:pos x="191" y="134"/>
                  </a:cxn>
                  <a:cxn ang="0">
                    <a:pos x="218" y="137"/>
                  </a:cxn>
                  <a:cxn ang="0">
                    <a:pos x="242" y="139"/>
                  </a:cxn>
                  <a:cxn ang="0">
                    <a:pos x="263" y="142"/>
                  </a:cxn>
                  <a:cxn ang="0">
                    <a:pos x="279" y="143"/>
                  </a:cxn>
                  <a:cxn ang="0">
                    <a:pos x="289" y="144"/>
                  </a:cxn>
                  <a:cxn ang="0">
                    <a:pos x="478" y="151"/>
                  </a:cxn>
                  <a:cxn ang="0">
                    <a:pos x="619" y="134"/>
                  </a:cxn>
                  <a:cxn ang="0">
                    <a:pos x="595" y="121"/>
                  </a:cxn>
                  <a:cxn ang="0">
                    <a:pos x="572" y="109"/>
                  </a:cxn>
                  <a:cxn ang="0">
                    <a:pos x="549" y="98"/>
                  </a:cxn>
                  <a:cxn ang="0">
                    <a:pos x="528" y="86"/>
                  </a:cxn>
                  <a:cxn ang="0">
                    <a:pos x="506" y="74"/>
                  </a:cxn>
                  <a:cxn ang="0">
                    <a:pos x="485" y="61"/>
                  </a:cxn>
                  <a:cxn ang="0">
                    <a:pos x="464" y="47"/>
                  </a:cxn>
                  <a:cxn ang="0">
                    <a:pos x="443" y="32"/>
                  </a:cxn>
                  <a:cxn ang="0">
                    <a:pos x="413" y="31"/>
                  </a:cxn>
                  <a:cxn ang="0">
                    <a:pos x="400" y="31"/>
                  </a:cxn>
                  <a:cxn ang="0">
                    <a:pos x="386" y="30"/>
                  </a:cxn>
                  <a:cxn ang="0">
                    <a:pos x="371" y="30"/>
                  </a:cxn>
                  <a:cxn ang="0">
                    <a:pos x="356" y="29"/>
                  </a:cxn>
                  <a:cxn ang="0">
                    <a:pos x="339" y="29"/>
                  </a:cxn>
                  <a:cxn ang="0">
                    <a:pos x="323" y="28"/>
                  </a:cxn>
                  <a:cxn ang="0">
                    <a:pos x="306" y="26"/>
                  </a:cxn>
                  <a:cxn ang="0">
                    <a:pos x="288" y="25"/>
                  </a:cxn>
                  <a:cxn ang="0">
                    <a:pos x="271" y="23"/>
                  </a:cxn>
                  <a:cxn ang="0">
                    <a:pos x="255" y="22"/>
                  </a:cxn>
                  <a:cxn ang="0">
                    <a:pos x="238" y="18"/>
                  </a:cxn>
                  <a:cxn ang="0">
                    <a:pos x="223" y="16"/>
                  </a:cxn>
                  <a:cxn ang="0">
                    <a:pos x="208" y="13"/>
                  </a:cxn>
                  <a:cxn ang="0">
                    <a:pos x="194" y="9"/>
                  </a:cxn>
                  <a:cxn ang="0">
                    <a:pos x="181" y="5"/>
                  </a:cxn>
                  <a:cxn ang="0">
                    <a:pos x="171" y="0"/>
                  </a:cxn>
                </a:cxnLst>
                <a:rect l="0" t="0" r="r" b="b"/>
                <a:pathLst>
                  <a:path w="619" h="151">
                    <a:moveTo>
                      <a:pt x="171" y="0"/>
                    </a:moveTo>
                    <a:lnTo>
                      <a:pt x="134" y="0"/>
                    </a:lnTo>
                    <a:lnTo>
                      <a:pt x="75" y="20"/>
                    </a:lnTo>
                    <a:lnTo>
                      <a:pt x="14" y="47"/>
                    </a:lnTo>
                    <a:lnTo>
                      <a:pt x="3" y="60"/>
                    </a:lnTo>
                    <a:lnTo>
                      <a:pt x="0" y="71"/>
                    </a:lnTo>
                    <a:lnTo>
                      <a:pt x="5" y="82"/>
                    </a:lnTo>
                    <a:lnTo>
                      <a:pt x="15" y="91"/>
                    </a:lnTo>
                    <a:lnTo>
                      <a:pt x="33" y="100"/>
                    </a:lnTo>
                    <a:lnTo>
                      <a:pt x="53" y="107"/>
                    </a:lnTo>
                    <a:lnTo>
                      <a:pt x="77" y="114"/>
                    </a:lnTo>
                    <a:lnTo>
                      <a:pt x="105" y="120"/>
                    </a:lnTo>
                    <a:lnTo>
                      <a:pt x="134" y="126"/>
                    </a:lnTo>
                    <a:lnTo>
                      <a:pt x="163" y="130"/>
                    </a:lnTo>
                    <a:lnTo>
                      <a:pt x="191" y="134"/>
                    </a:lnTo>
                    <a:lnTo>
                      <a:pt x="218" y="137"/>
                    </a:lnTo>
                    <a:lnTo>
                      <a:pt x="242" y="139"/>
                    </a:lnTo>
                    <a:lnTo>
                      <a:pt x="263" y="142"/>
                    </a:lnTo>
                    <a:lnTo>
                      <a:pt x="279" y="143"/>
                    </a:lnTo>
                    <a:lnTo>
                      <a:pt x="289" y="144"/>
                    </a:lnTo>
                    <a:lnTo>
                      <a:pt x="478" y="151"/>
                    </a:lnTo>
                    <a:lnTo>
                      <a:pt x="619" y="134"/>
                    </a:lnTo>
                    <a:lnTo>
                      <a:pt x="595" y="121"/>
                    </a:lnTo>
                    <a:lnTo>
                      <a:pt x="572" y="109"/>
                    </a:lnTo>
                    <a:lnTo>
                      <a:pt x="549" y="98"/>
                    </a:lnTo>
                    <a:lnTo>
                      <a:pt x="528" y="86"/>
                    </a:lnTo>
                    <a:lnTo>
                      <a:pt x="506" y="74"/>
                    </a:lnTo>
                    <a:lnTo>
                      <a:pt x="485" y="61"/>
                    </a:lnTo>
                    <a:lnTo>
                      <a:pt x="464" y="47"/>
                    </a:lnTo>
                    <a:lnTo>
                      <a:pt x="443" y="32"/>
                    </a:lnTo>
                    <a:lnTo>
                      <a:pt x="413" y="31"/>
                    </a:lnTo>
                    <a:lnTo>
                      <a:pt x="400" y="31"/>
                    </a:lnTo>
                    <a:lnTo>
                      <a:pt x="386" y="30"/>
                    </a:lnTo>
                    <a:lnTo>
                      <a:pt x="371" y="30"/>
                    </a:lnTo>
                    <a:lnTo>
                      <a:pt x="356" y="29"/>
                    </a:lnTo>
                    <a:lnTo>
                      <a:pt x="339" y="29"/>
                    </a:lnTo>
                    <a:lnTo>
                      <a:pt x="323" y="28"/>
                    </a:lnTo>
                    <a:lnTo>
                      <a:pt x="306" y="26"/>
                    </a:lnTo>
                    <a:lnTo>
                      <a:pt x="288" y="25"/>
                    </a:lnTo>
                    <a:lnTo>
                      <a:pt x="271" y="23"/>
                    </a:lnTo>
                    <a:lnTo>
                      <a:pt x="255" y="22"/>
                    </a:lnTo>
                    <a:lnTo>
                      <a:pt x="238" y="18"/>
                    </a:lnTo>
                    <a:lnTo>
                      <a:pt x="223" y="16"/>
                    </a:lnTo>
                    <a:lnTo>
                      <a:pt x="208" y="13"/>
                    </a:lnTo>
                    <a:lnTo>
                      <a:pt x="194" y="9"/>
                    </a:lnTo>
                    <a:lnTo>
                      <a:pt x="181" y="5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7C42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771" name="Freeform 683"/>
              <p:cNvSpPr>
                <a:spLocks/>
              </p:cNvSpPr>
              <p:nvPr/>
            </p:nvSpPr>
            <p:spPr bwMode="auto">
              <a:xfrm>
                <a:off x="4829" y="3901"/>
                <a:ext cx="118" cy="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" y="14"/>
                  </a:cxn>
                  <a:cxn ang="0">
                    <a:pos x="28" y="27"/>
                  </a:cxn>
                  <a:cxn ang="0">
                    <a:pos x="42" y="37"/>
                  </a:cxn>
                  <a:cxn ang="0">
                    <a:pos x="54" y="47"/>
                  </a:cxn>
                  <a:cxn ang="0">
                    <a:pos x="68" y="55"/>
                  </a:cxn>
                  <a:cxn ang="0">
                    <a:pos x="81" y="63"/>
                  </a:cxn>
                  <a:cxn ang="0">
                    <a:pos x="93" y="69"/>
                  </a:cxn>
                  <a:cxn ang="0">
                    <a:pos x="107" y="75"/>
                  </a:cxn>
                  <a:cxn ang="0">
                    <a:pos x="121" y="80"/>
                  </a:cxn>
                  <a:cxn ang="0">
                    <a:pos x="135" y="83"/>
                  </a:cxn>
                  <a:cxn ang="0">
                    <a:pos x="150" y="86"/>
                  </a:cxn>
                  <a:cxn ang="0">
                    <a:pos x="166" y="89"/>
                  </a:cxn>
                  <a:cxn ang="0">
                    <a:pos x="182" y="90"/>
                  </a:cxn>
                  <a:cxn ang="0">
                    <a:pos x="199" y="91"/>
                  </a:cxn>
                  <a:cxn ang="0">
                    <a:pos x="217" y="92"/>
                  </a:cxn>
                  <a:cxn ang="0">
                    <a:pos x="236" y="92"/>
                  </a:cxn>
                  <a:cxn ang="0">
                    <a:pos x="221" y="83"/>
                  </a:cxn>
                  <a:cxn ang="0">
                    <a:pos x="210" y="75"/>
                  </a:cxn>
                  <a:cxn ang="0">
                    <a:pos x="199" y="67"/>
                  </a:cxn>
                  <a:cxn ang="0">
                    <a:pos x="190" y="58"/>
                  </a:cxn>
                  <a:cxn ang="0">
                    <a:pos x="182" y="50"/>
                  </a:cxn>
                  <a:cxn ang="0">
                    <a:pos x="174" y="39"/>
                  </a:cxn>
                  <a:cxn ang="0">
                    <a:pos x="165" y="28"/>
                  </a:cxn>
                  <a:cxn ang="0">
                    <a:pos x="154" y="14"/>
                  </a:cxn>
                  <a:cxn ang="0">
                    <a:pos x="100" y="14"/>
                  </a:cxn>
                  <a:cxn ang="0">
                    <a:pos x="0" y="0"/>
                  </a:cxn>
                </a:cxnLst>
                <a:rect l="0" t="0" r="r" b="b"/>
                <a:pathLst>
                  <a:path w="236" h="92">
                    <a:moveTo>
                      <a:pt x="0" y="0"/>
                    </a:moveTo>
                    <a:lnTo>
                      <a:pt x="14" y="14"/>
                    </a:lnTo>
                    <a:lnTo>
                      <a:pt x="28" y="27"/>
                    </a:lnTo>
                    <a:lnTo>
                      <a:pt x="42" y="37"/>
                    </a:lnTo>
                    <a:lnTo>
                      <a:pt x="54" y="47"/>
                    </a:lnTo>
                    <a:lnTo>
                      <a:pt x="68" y="55"/>
                    </a:lnTo>
                    <a:lnTo>
                      <a:pt x="81" y="63"/>
                    </a:lnTo>
                    <a:lnTo>
                      <a:pt x="93" y="69"/>
                    </a:lnTo>
                    <a:lnTo>
                      <a:pt x="107" y="75"/>
                    </a:lnTo>
                    <a:lnTo>
                      <a:pt x="121" y="80"/>
                    </a:lnTo>
                    <a:lnTo>
                      <a:pt x="135" y="83"/>
                    </a:lnTo>
                    <a:lnTo>
                      <a:pt x="150" y="86"/>
                    </a:lnTo>
                    <a:lnTo>
                      <a:pt x="166" y="89"/>
                    </a:lnTo>
                    <a:lnTo>
                      <a:pt x="182" y="90"/>
                    </a:lnTo>
                    <a:lnTo>
                      <a:pt x="199" y="91"/>
                    </a:lnTo>
                    <a:lnTo>
                      <a:pt x="217" y="92"/>
                    </a:lnTo>
                    <a:lnTo>
                      <a:pt x="236" y="92"/>
                    </a:lnTo>
                    <a:lnTo>
                      <a:pt x="221" y="83"/>
                    </a:lnTo>
                    <a:lnTo>
                      <a:pt x="210" y="75"/>
                    </a:lnTo>
                    <a:lnTo>
                      <a:pt x="199" y="67"/>
                    </a:lnTo>
                    <a:lnTo>
                      <a:pt x="190" y="58"/>
                    </a:lnTo>
                    <a:lnTo>
                      <a:pt x="182" y="50"/>
                    </a:lnTo>
                    <a:lnTo>
                      <a:pt x="174" y="39"/>
                    </a:lnTo>
                    <a:lnTo>
                      <a:pt x="165" y="28"/>
                    </a:lnTo>
                    <a:lnTo>
                      <a:pt x="154" y="14"/>
                    </a:lnTo>
                    <a:lnTo>
                      <a:pt x="100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70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772" name="Freeform 684"/>
              <p:cNvSpPr>
                <a:spLocks/>
              </p:cNvSpPr>
              <p:nvPr/>
            </p:nvSpPr>
            <p:spPr bwMode="auto">
              <a:xfrm>
                <a:off x="4786" y="3937"/>
                <a:ext cx="250" cy="80"/>
              </a:xfrm>
              <a:custGeom>
                <a:avLst/>
                <a:gdLst/>
                <a:ahLst/>
                <a:cxnLst>
                  <a:cxn ang="0">
                    <a:pos x="132" y="0"/>
                  </a:cxn>
                  <a:cxn ang="0">
                    <a:pos x="64" y="30"/>
                  </a:cxn>
                  <a:cxn ang="0">
                    <a:pos x="0" y="71"/>
                  </a:cxn>
                  <a:cxn ang="0">
                    <a:pos x="6" y="83"/>
                  </a:cxn>
                  <a:cxn ang="0">
                    <a:pos x="17" y="96"/>
                  </a:cxn>
                  <a:cxn ang="0">
                    <a:pos x="33" y="106"/>
                  </a:cxn>
                  <a:cxn ang="0">
                    <a:pos x="54" y="114"/>
                  </a:cxn>
                  <a:cxn ang="0">
                    <a:pos x="77" y="123"/>
                  </a:cxn>
                  <a:cxn ang="0">
                    <a:pos x="102" y="129"/>
                  </a:cxn>
                  <a:cxn ang="0">
                    <a:pos x="131" y="135"/>
                  </a:cxn>
                  <a:cxn ang="0">
                    <a:pos x="160" y="140"/>
                  </a:cxn>
                  <a:cxn ang="0">
                    <a:pos x="190" y="144"/>
                  </a:cxn>
                  <a:cxn ang="0">
                    <a:pos x="220" y="148"/>
                  </a:cxn>
                  <a:cxn ang="0">
                    <a:pos x="249" y="150"/>
                  </a:cxn>
                  <a:cxn ang="0">
                    <a:pos x="277" y="154"/>
                  </a:cxn>
                  <a:cxn ang="0">
                    <a:pos x="303" y="155"/>
                  </a:cxn>
                  <a:cxn ang="0">
                    <a:pos x="327" y="157"/>
                  </a:cxn>
                  <a:cxn ang="0">
                    <a:pos x="348" y="159"/>
                  </a:cxn>
                  <a:cxn ang="0">
                    <a:pos x="364" y="161"/>
                  </a:cxn>
                  <a:cxn ang="0">
                    <a:pos x="500" y="161"/>
                  </a:cxn>
                  <a:cxn ang="0">
                    <a:pos x="432" y="114"/>
                  </a:cxn>
                  <a:cxn ang="0">
                    <a:pos x="382" y="37"/>
                  </a:cxn>
                  <a:cxn ang="0">
                    <a:pos x="291" y="37"/>
                  </a:cxn>
                  <a:cxn ang="0">
                    <a:pos x="173" y="17"/>
                  </a:cxn>
                  <a:cxn ang="0">
                    <a:pos x="132" y="0"/>
                  </a:cxn>
                </a:cxnLst>
                <a:rect l="0" t="0" r="r" b="b"/>
                <a:pathLst>
                  <a:path w="500" h="161">
                    <a:moveTo>
                      <a:pt x="132" y="0"/>
                    </a:moveTo>
                    <a:lnTo>
                      <a:pt x="64" y="30"/>
                    </a:lnTo>
                    <a:lnTo>
                      <a:pt x="0" y="71"/>
                    </a:lnTo>
                    <a:lnTo>
                      <a:pt x="6" y="83"/>
                    </a:lnTo>
                    <a:lnTo>
                      <a:pt x="17" y="96"/>
                    </a:lnTo>
                    <a:lnTo>
                      <a:pt x="33" y="106"/>
                    </a:lnTo>
                    <a:lnTo>
                      <a:pt x="54" y="114"/>
                    </a:lnTo>
                    <a:lnTo>
                      <a:pt x="77" y="123"/>
                    </a:lnTo>
                    <a:lnTo>
                      <a:pt x="102" y="129"/>
                    </a:lnTo>
                    <a:lnTo>
                      <a:pt x="131" y="135"/>
                    </a:lnTo>
                    <a:lnTo>
                      <a:pt x="160" y="140"/>
                    </a:lnTo>
                    <a:lnTo>
                      <a:pt x="190" y="144"/>
                    </a:lnTo>
                    <a:lnTo>
                      <a:pt x="220" y="148"/>
                    </a:lnTo>
                    <a:lnTo>
                      <a:pt x="249" y="150"/>
                    </a:lnTo>
                    <a:lnTo>
                      <a:pt x="277" y="154"/>
                    </a:lnTo>
                    <a:lnTo>
                      <a:pt x="303" y="155"/>
                    </a:lnTo>
                    <a:lnTo>
                      <a:pt x="327" y="157"/>
                    </a:lnTo>
                    <a:lnTo>
                      <a:pt x="348" y="159"/>
                    </a:lnTo>
                    <a:lnTo>
                      <a:pt x="364" y="161"/>
                    </a:lnTo>
                    <a:lnTo>
                      <a:pt x="500" y="161"/>
                    </a:lnTo>
                    <a:lnTo>
                      <a:pt x="432" y="114"/>
                    </a:lnTo>
                    <a:lnTo>
                      <a:pt x="382" y="37"/>
                    </a:lnTo>
                    <a:lnTo>
                      <a:pt x="291" y="37"/>
                    </a:lnTo>
                    <a:lnTo>
                      <a:pt x="173" y="17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9670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773" name="Freeform 685"/>
              <p:cNvSpPr>
                <a:spLocks/>
              </p:cNvSpPr>
              <p:nvPr/>
            </p:nvSpPr>
            <p:spPr bwMode="auto">
              <a:xfrm>
                <a:off x="5015" y="3395"/>
                <a:ext cx="33" cy="386"/>
              </a:xfrm>
              <a:custGeom>
                <a:avLst/>
                <a:gdLst/>
                <a:ahLst/>
                <a:cxnLst>
                  <a:cxn ang="0">
                    <a:pos x="0" y="765"/>
                  </a:cxn>
                  <a:cxn ang="0">
                    <a:pos x="66" y="770"/>
                  </a:cxn>
                  <a:cxn ang="0">
                    <a:pos x="15" y="750"/>
                  </a:cxn>
                  <a:cxn ang="0">
                    <a:pos x="16" y="563"/>
                  </a:cxn>
                  <a:cxn ang="0">
                    <a:pos x="21" y="374"/>
                  </a:cxn>
                  <a:cxn ang="0">
                    <a:pos x="27" y="185"/>
                  </a:cxn>
                  <a:cxn ang="0">
                    <a:pos x="36" y="0"/>
                  </a:cxn>
                  <a:cxn ang="0">
                    <a:pos x="9" y="21"/>
                  </a:cxn>
                  <a:cxn ang="0">
                    <a:pos x="8" y="206"/>
                  </a:cxn>
                  <a:cxn ang="0">
                    <a:pos x="5" y="393"/>
                  </a:cxn>
                  <a:cxn ang="0">
                    <a:pos x="0" y="579"/>
                  </a:cxn>
                  <a:cxn ang="0">
                    <a:pos x="0" y="765"/>
                  </a:cxn>
                </a:cxnLst>
                <a:rect l="0" t="0" r="r" b="b"/>
                <a:pathLst>
                  <a:path w="66" h="770">
                    <a:moveTo>
                      <a:pt x="0" y="765"/>
                    </a:moveTo>
                    <a:lnTo>
                      <a:pt x="66" y="770"/>
                    </a:lnTo>
                    <a:lnTo>
                      <a:pt x="15" y="750"/>
                    </a:lnTo>
                    <a:lnTo>
                      <a:pt x="16" y="563"/>
                    </a:lnTo>
                    <a:lnTo>
                      <a:pt x="21" y="374"/>
                    </a:lnTo>
                    <a:lnTo>
                      <a:pt x="27" y="185"/>
                    </a:lnTo>
                    <a:lnTo>
                      <a:pt x="36" y="0"/>
                    </a:lnTo>
                    <a:lnTo>
                      <a:pt x="9" y="21"/>
                    </a:lnTo>
                    <a:lnTo>
                      <a:pt x="8" y="206"/>
                    </a:lnTo>
                    <a:lnTo>
                      <a:pt x="5" y="393"/>
                    </a:lnTo>
                    <a:lnTo>
                      <a:pt x="0" y="579"/>
                    </a:lnTo>
                    <a:lnTo>
                      <a:pt x="0" y="765"/>
                    </a:lnTo>
                    <a:close/>
                  </a:path>
                </a:pathLst>
              </a:custGeom>
              <a:solidFill>
                <a:srgbClr val="E0D1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7" name="Group 686"/>
            <p:cNvGrpSpPr>
              <a:grpSpLocks/>
            </p:cNvGrpSpPr>
            <p:nvPr/>
          </p:nvGrpSpPr>
          <p:grpSpPr bwMode="auto">
            <a:xfrm>
              <a:off x="4558" y="3645"/>
              <a:ext cx="304" cy="284"/>
              <a:chOff x="4663" y="3339"/>
              <a:chExt cx="727" cy="679"/>
            </a:xfrm>
          </p:grpSpPr>
          <p:sp>
            <p:nvSpPr>
              <p:cNvPr id="89775" name="Freeform 687"/>
              <p:cNvSpPr>
                <a:spLocks/>
              </p:cNvSpPr>
              <p:nvPr/>
            </p:nvSpPr>
            <p:spPr bwMode="auto">
              <a:xfrm>
                <a:off x="4667" y="3339"/>
                <a:ext cx="723" cy="671"/>
              </a:xfrm>
              <a:custGeom>
                <a:avLst/>
                <a:gdLst/>
                <a:ahLst/>
                <a:cxnLst>
                  <a:cxn ang="0">
                    <a:pos x="832" y="8"/>
                  </a:cxn>
                  <a:cxn ang="0">
                    <a:pos x="888" y="24"/>
                  </a:cxn>
                  <a:cxn ang="0">
                    <a:pos x="937" y="38"/>
                  </a:cxn>
                  <a:cxn ang="0">
                    <a:pos x="977" y="55"/>
                  </a:cxn>
                  <a:cxn ang="0">
                    <a:pos x="1013" y="76"/>
                  </a:cxn>
                  <a:cxn ang="0">
                    <a:pos x="1044" y="105"/>
                  </a:cxn>
                  <a:cxn ang="0">
                    <a:pos x="1073" y="143"/>
                  </a:cxn>
                  <a:cxn ang="0">
                    <a:pos x="1102" y="192"/>
                  </a:cxn>
                  <a:cxn ang="0">
                    <a:pos x="1430" y="409"/>
                  </a:cxn>
                  <a:cxn ang="0">
                    <a:pos x="1445" y="564"/>
                  </a:cxn>
                  <a:cxn ang="0">
                    <a:pos x="1446" y="728"/>
                  </a:cxn>
                  <a:cxn ang="0">
                    <a:pos x="1436" y="885"/>
                  </a:cxn>
                  <a:cxn ang="0">
                    <a:pos x="1421" y="1020"/>
                  </a:cxn>
                  <a:cxn ang="0">
                    <a:pos x="972" y="1138"/>
                  </a:cxn>
                  <a:cxn ang="0">
                    <a:pos x="1020" y="1154"/>
                  </a:cxn>
                  <a:cxn ang="0">
                    <a:pos x="1058" y="1171"/>
                  </a:cxn>
                  <a:cxn ang="0">
                    <a:pos x="1085" y="1190"/>
                  </a:cxn>
                  <a:cxn ang="0">
                    <a:pos x="1103" y="1210"/>
                  </a:cxn>
                  <a:cxn ang="0">
                    <a:pos x="1107" y="1231"/>
                  </a:cxn>
                  <a:cxn ang="0">
                    <a:pos x="1099" y="1253"/>
                  </a:cxn>
                  <a:cxn ang="0">
                    <a:pos x="1076" y="1275"/>
                  </a:cxn>
                  <a:cxn ang="0">
                    <a:pos x="1037" y="1298"/>
                  </a:cxn>
                  <a:cxn ang="0">
                    <a:pos x="609" y="1324"/>
                  </a:cxn>
                  <a:cxn ang="0">
                    <a:pos x="566" y="1324"/>
                  </a:cxn>
                  <a:cxn ang="0">
                    <a:pos x="516" y="1326"/>
                  </a:cxn>
                  <a:cxn ang="0">
                    <a:pos x="463" y="1327"/>
                  </a:cxn>
                  <a:cxn ang="0">
                    <a:pos x="409" y="1324"/>
                  </a:cxn>
                  <a:cxn ang="0">
                    <a:pos x="356" y="1319"/>
                  </a:cxn>
                  <a:cxn ang="0">
                    <a:pos x="309" y="1308"/>
                  </a:cxn>
                  <a:cxn ang="0">
                    <a:pos x="269" y="1292"/>
                  </a:cxn>
                  <a:cxn ang="0">
                    <a:pos x="238" y="1267"/>
                  </a:cxn>
                  <a:cxn ang="0">
                    <a:pos x="340" y="1228"/>
                  </a:cxn>
                  <a:cxn ang="0">
                    <a:pos x="353" y="1163"/>
                  </a:cxn>
                  <a:cxn ang="0">
                    <a:pos x="276" y="1121"/>
                  </a:cxn>
                  <a:cxn ang="0">
                    <a:pos x="249" y="1117"/>
                  </a:cxn>
                  <a:cxn ang="0">
                    <a:pos x="220" y="1113"/>
                  </a:cxn>
                  <a:cxn ang="0">
                    <a:pos x="190" y="1106"/>
                  </a:cxn>
                  <a:cxn ang="0">
                    <a:pos x="158" y="1098"/>
                  </a:cxn>
                  <a:cxn ang="0">
                    <a:pos x="124" y="1086"/>
                  </a:cxn>
                  <a:cxn ang="0">
                    <a:pos x="87" y="1072"/>
                  </a:cxn>
                  <a:cxn ang="0">
                    <a:pos x="48" y="1056"/>
                  </a:cxn>
                  <a:cxn ang="0">
                    <a:pos x="10" y="934"/>
                  </a:cxn>
                  <a:cxn ang="0">
                    <a:pos x="1" y="727"/>
                  </a:cxn>
                  <a:cxn ang="0">
                    <a:pos x="1" y="532"/>
                  </a:cxn>
                  <a:cxn ang="0">
                    <a:pos x="14" y="339"/>
                  </a:cxn>
                  <a:cxn ang="0">
                    <a:pos x="45" y="135"/>
                  </a:cxn>
                  <a:cxn ang="0">
                    <a:pos x="92" y="124"/>
                  </a:cxn>
                  <a:cxn ang="0">
                    <a:pos x="139" y="114"/>
                  </a:cxn>
                  <a:cxn ang="0">
                    <a:pos x="186" y="104"/>
                  </a:cxn>
                  <a:cxn ang="0">
                    <a:pos x="233" y="94"/>
                  </a:cxn>
                  <a:cxn ang="0">
                    <a:pos x="280" y="86"/>
                  </a:cxn>
                  <a:cxn ang="0">
                    <a:pos x="327" y="77"/>
                  </a:cxn>
                  <a:cxn ang="0">
                    <a:pos x="375" y="69"/>
                  </a:cxn>
                  <a:cxn ang="0">
                    <a:pos x="422" y="61"/>
                  </a:cxn>
                  <a:cxn ang="0">
                    <a:pos x="469" y="53"/>
                  </a:cxn>
                  <a:cxn ang="0">
                    <a:pos x="516" y="45"/>
                  </a:cxn>
                  <a:cxn ang="0">
                    <a:pos x="564" y="38"/>
                  </a:cxn>
                  <a:cxn ang="0">
                    <a:pos x="611" y="30"/>
                  </a:cxn>
                  <a:cxn ang="0">
                    <a:pos x="658" y="23"/>
                  </a:cxn>
                  <a:cxn ang="0">
                    <a:pos x="705" y="15"/>
                  </a:cxn>
                  <a:cxn ang="0">
                    <a:pos x="752" y="8"/>
                  </a:cxn>
                  <a:cxn ang="0">
                    <a:pos x="800" y="0"/>
                  </a:cxn>
                </a:cxnLst>
                <a:rect l="0" t="0" r="r" b="b"/>
                <a:pathLst>
                  <a:path w="1447" h="1343">
                    <a:moveTo>
                      <a:pt x="800" y="0"/>
                    </a:moveTo>
                    <a:lnTo>
                      <a:pt x="832" y="8"/>
                    </a:lnTo>
                    <a:lnTo>
                      <a:pt x="862" y="16"/>
                    </a:lnTo>
                    <a:lnTo>
                      <a:pt x="888" y="24"/>
                    </a:lnTo>
                    <a:lnTo>
                      <a:pt x="914" y="31"/>
                    </a:lnTo>
                    <a:lnTo>
                      <a:pt x="937" y="38"/>
                    </a:lnTo>
                    <a:lnTo>
                      <a:pt x="958" y="46"/>
                    </a:lnTo>
                    <a:lnTo>
                      <a:pt x="977" y="55"/>
                    </a:lnTo>
                    <a:lnTo>
                      <a:pt x="996" y="64"/>
                    </a:lnTo>
                    <a:lnTo>
                      <a:pt x="1013" y="76"/>
                    </a:lnTo>
                    <a:lnTo>
                      <a:pt x="1029" y="89"/>
                    </a:lnTo>
                    <a:lnTo>
                      <a:pt x="1044" y="105"/>
                    </a:lnTo>
                    <a:lnTo>
                      <a:pt x="1059" y="122"/>
                    </a:lnTo>
                    <a:lnTo>
                      <a:pt x="1073" y="143"/>
                    </a:lnTo>
                    <a:lnTo>
                      <a:pt x="1088" y="166"/>
                    </a:lnTo>
                    <a:lnTo>
                      <a:pt x="1102" y="192"/>
                    </a:lnTo>
                    <a:lnTo>
                      <a:pt x="1115" y="223"/>
                    </a:lnTo>
                    <a:lnTo>
                      <a:pt x="1430" y="409"/>
                    </a:lnTo>
                    <a:lnTo>
                      <a:pt x="1439" y="485"/>
                    </a:lnTo>
                    <a:lnTo>
                      <a:pt x="1445" y="564"/>
                    </a:lnTo>
                    <a:lnTo>
                      <a:pt x="1447" y="646"/>
                    </a:lnTo>
                    <a:lnTo>
                      <a:pt x="1446" y="728"/>
                    </a:lnTo>
                    <a:lnTo>
                      <a:pt x="1441" y="809"/>
                    </a:lnTo>
                    <a:lnTo>
                      <a:pt x="1436" y="885"/>
                    </a:lnTo>
                    <a:lnTo>
                      <a:pt x="1429" y="956"/>
                    </a:lnTo>
                    <a:lnTo>
                      <a:pt x="1421" y="1020"/>
                    </a:lnTo>
                    <a:lnTo>
                      <a:pt x="1128" y="1075"/>
                    </a:lnTo>
                    <a:lnTo>
                      <a:pt x="972" y="1138"/>
                    </a:lnTo>
                    <a:lnTo>
                      <a:pt x="997" y="1146"/>
                    </a:lnTo>
                    <a:lnTo>
                      <a:pt x="1020" y="1154"/>
                    </a:lnTo>
                    <a:lnTo>
                      <a:pt x="1039" y="1162"/>
                    </a:lnTo>
                    <a:lnTo>
                      <a:pt x="1058" y="1171"/>
                    </a:lnTo>
                    <a:lnTo>
                      <a:pt x="1073" y="1181"/>
                    </a:lnTo>
                    <a:lnTo>
                      <a:pt x="1085" y="1190"/>
                    </a:lnTo>
                    <a:lnTo>
                      <a:pt x="1096" y="1200"/>
                    </a:lnTo>
                    <a:lnTo>
                      <a:pt x="1103" y="1210"/>
                    </a:lnTo>
                    <a:lnTo>
                      <a:pt x="1107" y="1221"/>
                    </a:lnTo>
                    <a:lnTo>
                      <a:pt x="1107" y="1231"/>
                    </a:lnTo>
                    <a:lnTo>
                      <a:pt x="1105" y="1243"/>
                    </a:lnTo>
                    <a:lnTo>
                      <a:pt x="1099" y="1253"/>
                    </a:lnTo>
                    <a:lnTo>
                      <a:pt x="1090" y="1265"/>
                    </a:lnTo>
                    <a:lnTo>
                      <a:pt x="1076" y="1275"/>
                    </a:lnTo>
                    <a:lnTo>
                      <a:pt x="1059" y="1286"/>
                    </a:lnTo>
                    <a:lnTo>
                      <a:pt x="1037" y="1298"/>
                    </a:lnTo>
                    <a:lnTo>
                      <a:pt x="879" y="1343"/>
                    </a:lnTo>
                    <a:lnTo>
                      <a:pt x="609" y="1324"/>
                    </a:lnTo>
                    <a:lnTo>
                      <a:pt x="588" y="1324"/>
                    </a:lnTo>
                    <a:lnTo>
                      <a:pt x="566" y="1324"/>
                    </a:lnTo>
                    <a:lnTo>
                      <a:pt x="542" y="1326"/>
                    </a:lnTo>
                    <a:lnTo>
                      <a:pt x="516" y="1326"/>
                    </a:lnTo>
                    <a:lnTo>
                      <a:pt x="490" y="1327"/>
                    </a:lnTo>
                    <a:lnTo>
                      <a:pt x="463" y="1327"/>
                    </a:lnTo>
                    <a:lnTo>
                      <a:pt x="436" y="1326"/>
                    </a:lnTo>
                    <a:lnTo>
                      <a:pt x="409" y="1324"/>
                    </a:lnTo>
                    <a:lnTo>
                      <a:pt x="383" y="1322"/>
                    </a:lnTo>
                    <a:lnTo>
                      <a:pt x="356" y="1319"/>
                    </a:lnTo>
                    <a:lnTo>
                      <a:pt x="332" y="1315"/>
                    </a:lnTo>
                    <a:lnTo>
                      <a:pt x="309" y="1308"/>
                    </a:lnTo>
                    <a:lnTo>
                      <a:pt x="287" y="1301"/>
                    </a:lnTo>
                    <a:lnTo>
                      <a:pt x="269" y="1292"/>
                    </a:lnTo>
                    <a:lnTo>
                      <a:pt x="251" y="1281"/>
                    </a:lnTo>
                    <a:lnTo>
                      <a:pt x="238" y="1267"/>
                    </a:lnTo>
                    <a:lnTo>
                      <a:pt x="271" y="1248"/>
                    </a:lnTo>
                    <a:lnTo>
                      <a:pt x="340" y="1228"/>
                    </a:lnTo>
                    <a:lnTo>
                      <a:pt x="390" y="1191"/>
                    </a:lnTo>
                    <a:lnTo>
                      <a:pt x="353" y="1163"/>
                    </a:lnTo>
                    <a:lnTo>
                      <a:pt x="288" y="1122"/>
                    </a:lnTo>
                    <a:lnTo>
                      <a:pt x="276" y="1121"/>
                    </a:lnTo>
                    <a:lnTo>
                      <a:pt x="263" y="1118"/>
                    </a:lnTo>
                    <a:lnTo>
                      <a:pt x="249" y="1117"/>
                    </a:lnTo>
                    <a:lnTo>
                      <a:pt x="235" y="1115"/>
                    </a:lnTo>
                    <a:lnTo>
                      <a:pt x="220" y="1113"/>
                    </a:lnTo>
                    <a:lnTo>
                      <a:pt x="205" y="1109"/>
                    </a:lnTo>
                    <a:lnTo>
                      <a:pt x="190" y="1106"/>
                    </a:lnTo>
                    <a:lnTo>
                      <a:pt x="174" y="1102"/>
                    </a:lnTo>
                    <a:lnTo>
                      <a:pt x="158" y="1098"/>
                    </a:lnTo>
                    <a:lnTo>
                      <a:pt x="141" y="1092"/>
                    </a:lnTo>
                    <a:lnTo>
                      <a:pt x="124" y="1086"/>
                    </a:lnTo>
                    <a:lnTo>
                      <a:pt x="105" y="1080"/>
                    </a:lnTo>
                    <a:lnTo>
                      <a:pt x="87" y="1072"/>
                    </a:lnTo>
                    <a:lnTo>
                      <a:pt x="67" y="1064"/>
                    </a:lnTo>
                    <a:lnTo>
                      <a:pt x="48" y="1056"/>
                    </a:lnTo>
                    <a:lnTo>
                      <a:pt x="27" y="1046"/>
                    </a:lnTo>
                    <a:lnTo>
                      <a:pt x="10" y="934"/>
                    </a:lnTo>
                    <a:lnTo>
                      <a:pt x="5" y="828"/>
                    </a:lnTo>
                    <a:lnTo>
                      <a:pt x="1" y="727"/>
                    </a:lnTo>
                    <a:lnTo>
                      <a:pt x="0" y="629"/>
                    </a:lnTo>
                    <a:lnTo>
                      <a:pt x="1" y="532"/>
                    </a:lnTo>
                    <a:lnTo>
                      <a:pt x="5" y="436"/>
                    </a:lnTo>
                    <a:lnTo>
                      <a:pt x="14" y="339"/>
                    </a:lnTo>
                    <a:lnTo>
                      <a:pt x="27" y="238"/>
                    </a:lnTo>
                    <a:lnTo>
                      <a:pt x="45" y="135"/>
                    </a:lnTo>
                    <a:lnTo>
                      <a:pt x="68" y="129"/>
                    </a:lnTo>
                    <a:lnTo>
                      <a:pt x="92" y="124"/>
                    </a:lnTo>
                    <a:lnTo>
                      <a:pt x="115" y="119"/>
                    </a:lnTo>
                    <a:lnTo>
                      <a:pt x="139" y="114"/>
                    </a:lnTo>
                    <a:lnTo>
                      <a:pt x="163" y="109"/>
                    </a:lnTo>
                    <a:lnTo>
                      <a:pt x="186" y="104"/>
                    </a:lnTo>
                    <a:lnTo>
                      <a:pt x="210" y="99"/>
                    </a:lnTo>
                    <a:lnTo>
                      <a:pt x="233" y="94"/>
                    </a:lnTo>
                    <a:lnTo>
                      <a:pt x="257" y="90"/>
                    </a:lnTo>
                    <a:lnTo>
                      <a:pt x="280" y="86"/>
                    </a:lnTo>
                    <a:lnTo>
                      <a:pt x="303" y="82"/>
                    </a:lnTo>
                    <a:lnTo>
                      <a:pt x="327" y="77"/>
                    </a:lnTo>
                    <a:lnTo>
                      <a:pt x="350" y="73"/>
                    </a:lnTo>
                    <a:lnTo>
                      <a:pt x="375" y="69"/>
                    </a:lnTo>
                    <a:lnTo>
                      <a:pt x="398" y="64"/>
                    </a:lnTo>
                    <a:lnTo>
                      <a:pt x="422" y="61"/>
                    </a:lnTo>
                    <a:lnTo>
                      <a:pt x="445" y="56"/>
                    </a:lnTo>
                    <a:lnTo>
                      <a:pt x="469" y="53"/>
                    </a:lnTo>
                    <a:lnTo>
                      <a:pt x="492" y="50"/>
                    </a:lnTo>
                    <a:lnTo>
                      <a:pt x="516" y="45"/>
                    </a:lnTo>
                    <a:lnTo>
                      <a:pt x="539" y="41"/>
                    </a:lnTo>
                    <a:lnTo>
                      <a:pt x="564" y="38"/>
                    </a:lnTo>
                    <a:lnTo>
                      <a:pt x="587" y="35"/>
                    </a:lnTo>
                    <a:lnTo>
                      <a:pt x="611" y="30"/>
                    </a:lnTo>
                    <a:lnTo>
                      <a:pt x="634" y="26"/>
                    </a:lnTo>
                    <a:lnTo>
                      <a:pt x="658" y="23"/>
                    </a:lnTo>
                    <a:lnTo>
                      <a:pt x="681" y="20"/>
                    </a:lnTo>
                    <a:lnTo>
                      <a:pt x="705" y="15"/>
                    </a:lnTo>
                    <a:lnTo>
                      <a:pt x="728" y="12"/>
                    </a:lnTo>
                    <a:lnTo>
                      <a:pt x="752" y="8"/>
                    </a:lnTo>
                    <a:lnTo>
                      <a:pt x="776" y="3"/>
                    </a:lnTo>
                    <a:lnTo>
                      <a:pt x="800" y="0"/>
                    </a:lnTo>
                    <a:close/>
                  </a:path>
                </a:pathLst>
              </a:custGeom>
              <a:solidFill>
                <a:srgbClr val="473A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776" name="Freeform 688"/>
              <p:cNvSpPr>
                <a:spLocks/>
              </p:cNvSpPr>
              <p:nvPr/>
            </p:nvSpPr>
            <p:spPr bwMode="auto">
              <a:xfrm>
                <a:off x="5110" y="3352"/>
                <a:ext cx="8" cy="5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59"/>
                  </a:cxn>
                  <a:cxn ang="0">
                    <a:pos x="0" y="512"/>
                  </a:cxn>
                  <a:cxn ang="0">
                    <a:pos x="0" y="864"/>
                  </a:cxn>
                  <a:cxn ang="0">
                    <a:pos x="4" y="1024"/>
                  </a:cxn>
                  <a:cxn ang="0">
                    <a:pos x="16" y="1023"/>
                  </a:cxn>
                  <a:cxn ang="0">
                    <a:pos x="12" y="793"/>
                  </a:cxn>
                  <a:cxn ang="0">
                    <a:pos x="12" y="569"/>
                  </a:cxn>
                  <a:cxn ang="0">
                    <a:pos x="14" y="318"/>
                  </a:cxn>
                  <a:cxn ang="0">
                    <a:pos x="16" y="3"/>
                  </a:cxn>
                  <a:cxn ang="0">
                    <a:pos x="6" y="0"/>
                  </a:cxn>
                </a:cxnLst>
                <a:rect l="0" t="0" r="r" b="b"/>
                <a:pathLst>
                  <a:path w="16" h="1024">
                    <a:moveTo>
                      <a:pt x="6" y="0"/>
                    </a:moveTo>
                    <a:lnTo>
                      <a:pt x="2" y="159"/>
                    </a:lnTo>
                    <a:lnTo>
                      <a:pt x="0" y="512"/>
                    </a:lnTo>
                    <a:lnTo>
                      <a:pt x="0" y="864"/>
                    </a:lnTo>
                    <a:lnTo>
                      <a:pt x="4" y="1024"/>
                    </a:lnTo>
                    <a:lnTo>
                      <a:pt x="16" y="1023"/>
                    </a:lnTo>
                    <a:lnTo>
                      <a:pt x="12" y="793"/>
                    </a:lnTo>
                    <a:lnTo>
                      <a:pt x="12" y="569"/>
                    </a:lnTo>
                    <a:lnTo>
                      <a:pt x="14" y="318"/>
                    </a:lnTo>
                    <a:lnTo>
                      <a:pt x="16" y="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7C42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777" name="Freeform 689"/>
              <p:cNvSpPr>
                <a:spLocks/>
              </p:cNvSpPr>
              <p:nvPr/>
            </p:nvSpPr>
            <p:spPr bwMode="auto">
              <a:xfrm>
                <a:off x="5107" y="3351"/>
                <a:ext cx="8" cy="5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3" y="159"/>
                  </a:cxn>
                  <a:cxn ang="0">
                    <a:pos x="0" y="512"/>
                  </a:cxn>
                  <a:cxn ang="0">
                    <a:pos x="0" y="864"/>
                  </a:cxn>
                  <a:cxn ang="0">
                    <a:pos x="4" y="1024"/>
                  </a:cxn>
                  <a:cxn ang="0">
                    <a:pos x="6" y="1023"/>
                  </a:cxn>
                  <a:cxn ang="0">
                    <a:pos x="10" y="1023"/>
                  </a:cxn>
                  <a:cxn ang="0">
                    <a:pos x="13" y="1023"/>
                  </a:cxn>
                  <a:cxn ang="0">
                    <a:pos x="16" y="1023"/>
                  </a:cxn>
                  <a:cxn ang="0">
                    <a:pos x="12" y="793"/>
                  </a:cxn>
                  <a:cxn ang="0">
                    <a:pos x="12" y="570"/>
                  </a:cxn>
                  <a:cxn ang="0">
                    <a:pos x="13" y="319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2" y="1"/>
                  </a:cxn>
                  <a:cxn ang="0">
                    <a:pos x="8" y="1"/>
                  </a:cxn>
                  <a:cxn ang="0">
                    <a:pos x="6" y="0"/>
                  </a:cxn>
                </a:cxnLst>
                <a:rect l="0" t="0" r="r" b="b"/>
                <a:pathLst>
                  <a:path w="16" h="1024">
                    <a:moveTo>
                      <a:pt x="6" y="0"/>
                    </a:moveTo>
                    <a:lnTo>
                      <a:pt x="3" y="159"/>
                    </a:lnTo>
                    <a:lnTo>
                      <a:pt x="0" y="512"/>
                    </a:lnTo>
                    <a:lnTo>
                      <a:pt x="0" y="864"/>
                    </a:lnTo>
                    <a:lnTo>
                      <a:pt x="4" y="1024"/>
                    </a:lnTo>
                    <a:lnTo>
                      <a:pt x="6" y="1023"/>
                    </a:lnTo>
                    <a:lnTo>
                      <a:pt x="10" y="1023"/>
                    </a:lnTo>
                    <a:lnTo>
                      <a:pt x="13" y="1023"/>
                    </a:lnTo>
                    <a:lnTo>
                      <a:pt x="16" y="1023"/>
                    </a:lnTo>
                    <a:lnTo>
                      <a:pt x="12" y="793"/>
                    </a:lnTo>
                    <a:lnTo>
                      <a:pt x="12" y="570"/>
                    </a:lnTo>
                    <a:lnTo>
                      <a:pt x="13" y="319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2" y="1"/>
                    </a:lnTo>
                    <a:lnTo>
                      <a:pt x="8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7742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778" name="Freeform 690"/>
              <p:cNvSpPr>
                <a:spLocks/>
              </p:cNvSpPr>
              <p:nvPr/>
            </p:nvSpPr>
            <p:spPr bwMode="auto">
              <a:xfrm>
                <a:off x="5103" y="3351"/>
                <a:ext cx="9" cy="511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3" y="159"/>
                  </a:cxn>
                  <a:cxn ang="0">
                    <a:pos x="0" y="511"/>
                  </a:cxn>
                  <a:cxn ang="0">
                    <a:pos x="0" y="864"/>
                  </a:cxn>
                  <a:cxn ang="0">
                    <a:pos x="4" y="1024"/>
                  </a:cxn>
                  <a:cxn ang="0">
                    <a:pos x="7" y="1023"/>
                  </a:cxn>
                  <a:cxn ang="0">
                    <a:pos x="11" y="1023"/>
                  </a:cxn>
                  <a:cxn ang="0">
                    <a:pos x="14" y="1023"/>
                  </a:cxn>
                  <a:cxn ang="0">
                    <a:pos x="18" y="1022"/>
                  </a:cxn>
                  <a:cxn ang="0">
                    <a:pos x="13" y="791"/>
                  </a:cxn>
                  <a:cxn ang="0">
                    <a:pos x="13" y="569"/>
                  </a:cxn>
                  <a:cxn ang="0">
                    <a:pos x="14" y="319"/>
                  </a:cxn>
                  <a:cxn ang="0">
                    <a:pos x="18" y="3"/>
                  </a:cxn>
                  <a:cxn ang="0">
                    <a:pos x="15" y="2"/>
                  </a:cxn>
                  <a:cxn ang="0">
                    <a:pos x="13" y="1"/>
                  </a:cxn>
                  <a:cxn ang="0">
                    <a:pos x="10" y="1"/>
                  </a:cxn>
                  <a:cxn ang="0">
                    <a:pos x="7" y="0"/>
                  </a:cxn>
                </a:cxnLst>
                <a:rect l="0" t="0" r="r" b="b"/>
                <a:pathLst>
                  <a:path w="18" h="1024">
                    <a:moveTo>
                      <a:pt x="7" y="0"/>
                    </a:moveTo>
                    <a:lnTo>
                      <a:pt x="3" y="159"/>
                    </a:lnTo>
                    <a:lnTo>
                      <a:pt x="0" y="511"/>
                    </a:lnTo>
                    <a:lnTo>
                      <a:pt x="0" y="864"/>
                    </a:lnTo>
                    <a:lnTo>
                      <a:pt x="4" y="1024"/>
                    </a:lnTo>
                    <a:lnTo>
                      <a:pt x="7" y="1023"/>
                    </a:lnTo>
                    <a:lnTo>
                      <a:pt x="11" y="1023"/>
                    </a:lnTo>
                    <a:lnTo>
                      <a:pt x="14" y="1023"/>
                    </a:lnTo>
                    <a:lnTo>
                      <a:pt x="18" y="1022"/>
                    </a:lnTo>
                    <a:lnTo>
                      <a:pt x="13" y="791"/>
                    </a:lnTo>
                    <a:lnTo>
                      <a:pt x="13" y="569"/>
                    </a:lnTo>
                    <a:lnTo>
                      <a:pt x="14" y="319"/>
                    </a:lnTo>
                    <a:lnTo>
                      <a:pt x="18" y="3"/>
                    </a:lnTo>
                    <a:lnTo>
                      <a:pt x="15" y="2"/>
                    </a:lnTo>
                    <a:lnTo>
                      <a:pt x="13" y="1"/>
                    </a:lnTo>
                    <a:lnTo>
                      <a:pt x="10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23F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779" name="Freeform 691"/>
              <p:cNvSpPr>
                <a:spLocks/>
              </p:cNvSpPr>
              <p:nvPr/>
            </p:nvSpPr>
            <p:spPr bwMode="auto">
              <a:xfrm>
                <a:off x="5100" y="3350"/>
                <a:ext cx="10" cy="511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" y="159"/>
                  </a:cxn>
                  <a:cxn ang="0">
                    <a:pos x="0" y="511"/>
                  </a:cxn>
                  <a:cxn ang="0">
                    <a:pos x="0" y="863"/>
                  </a:cxn>
                  <a:cxn ang="0">
                    <a:pos x="3" y="1023"/>
                  </a:cxn>
                  <a:cxn ang="0">
                    <a:pos x="7" y="1023"/>
                  </a:cxn>
                  <a:cxn ang="0">
                    <a:pos x="10" y="1021"/>
                  </a:cxn>
                  <a:cxn ang="0">
                    <a:pos x="13" y="1021"/>
                  </a:cxn>
                  <a:cxn ang="0">
                    <a:pos x="18" y="1021"/>
                  </a:cxn>
                  <a:cxn ang="0">
                    <a:pos x="12" y="791"/>
                  </a:cxn>
                  <a:cxn ang="0">
                    <a:pos x="12" y="569"/>
                  </a:cxn>
                  <a:cxn ang="0">
                    <a:pos x="15" y="319"/>
                  </a:cxn>
                  <a:cxn ang="0">
                    <a:pos x="18" y="3"/>
                  </a:cxn>
                  <a:cxn ang="0">
                    <a:pos x="15" y="2"/>
                  </a:cxn>
                  <a:cxn ang="0">
                    <a:pos x="12" y="1"/>
                  </a:cxn>
                  <a:cxn ang="0">
                    <a:pos x="9" y="1"/>
                  </a:cxn>
                  <a:cxn ang="0">
                    <a:pos x="7" y="0"/>
                  </a:cxn>
                </a:cxnLst>
                <a:rect l="0" t="0" r="r" b="b"/>
                <a:pathLst>
                  <a:path w="18" h="1023">
                    <a:moveTo>
                      <a:pt x="7" y="0"/>
                    </a:moveTo>
                    <a:lnTo>
                      <a:pt x="2" y="159"/>
                    </a:lnTo>
                    <a:lnTo>
                      <a:pt x="0" y="511"/>
                    </a:lnTo>
                    <a:lnTo>
                      <a:pt x="0" y="863"/>
                    </a:lnTo>
                    <a:lnTo>
                      <a:pt x="3" y="1023"/>
                    </a:lnTo>
                    <a:lnTo>
                      <a:pt x="7" y="1023"/>
                    </a:lnTo>
                    <a:lnTo>
                      <a:pt x="10" y="1021"/>
                    </a:lnTo>
                    <a:lnTo>
                      <a:pt x="13" y="1021"/>
                    </a:lnTo>
                    <a:lnTo>
                      <a:pt x="18" y="1021"/>
                    </a:lnTo>
                    <a:lnTo>
                      <a:pt x="12" y="791"/>
                    </a:lnTo>
                    <a:lnTo>
                      <a:pt x="12" y="569"/>
                    </a:lnTo>
                    <a:lnTo>
                      <a:pt x="15" y="319"/>
                    </a:lnTo>
                    <a:lnTo>
                      <a:pt x="18" y="3"/>
                    </a:lnTo>
                    <a:lnTo>
                      <a:pt x="15" y="2"/>
                    </a:lnTo>
                    <a:lnTo>
                      <a:pt x="12" y="1"/>
                    </a:lnTo>
                    <a:lnTo>
                      <a:pt x="9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6D3F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780" name="Freeform 692"/>
              <p:cNvSpPr>
                <a:spLocks/>
              </p:cNvSpPr>
              <p:nvPr/>
            </p:nvSpPr>
            <p:spPr bwMode="auto">
              <a:xfrm>
                <a:off x="5097" y="3349"/>
                <a:ext cx="9" cy="5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59"/>
                  </a:cxn>
                  <a:cxn ang="0">
                    <a:pos x="0" y="511"/>
                  </a:cxn>
                  <a:cxn ang="0">
                    <a:pos x="0" y="862"/>
                  </a:cxn>
                  <a:cxn ang="0">
                    <a:pos x="3" y="1022"/>
                  </a:cxn>
                  <a:cxn ang="0">
                    <a:pos x="7" y="1022"/>
                  </a:cxn>
                  <a:cxn ang="0">
                    <a:pos x="10" y="1021"/>
                  </a:cxn>
                  <a:cxn ang="0">
                    <a:pos x="14" y="1021"/>
                  </a:cxn>
                  <a:cxn ang="0">
                    <a:pos x="17" y="1021"/>
                  </a:cxn>
                  <a:cxn ang="0">
                    <a:pos x="13" y="791"/>
                  </a:cxn>
                  <a:cxn ang="0">
                    <a:pos x="11" y="569"/>
                  </a:cxn>
                  <a:cxn ang="0">
                    <a:pos x="14" y="319"/>
                  </a:cxn>
                  <a:cxn ang="0">
                    <a:pos x="16" y="3"/>
                  </a:cxn>
                  <a:cxn ang="0">
                    <a:pos x="14" y="2"/>
                  </a:cxn>
                  <a:cxn ang="0">
                    <a:pos x="11" y="1"/>
                  </a:cxn>
                  <a:cxn ang="0">
                    <a:pos x="8" y="1"/>
                  </a:cxn>
                  <a:cxn ang="0">
                    <a:pos x="6" y="0"/>
                  </a:cxn>
                </a:cxnLst>
                <a:rect l="0" t="0" r="r" b="b"/>
                <a:pathLst>
                  <a:path w="17" h="1022">
                    <a:moveTo>
                      <a:pt x="6" y="0"/>
                    </a:moveTo>
                    <a:lnTo>
                      <a:pt x="2" y="159"/>
                    </a:lnTo>
                    <a:lnTo>
                      <a:pt x="0" y="511"/>
                    </a:lnTo>
                    <a:lnTo>
                      <a:pt x="0" y="862"/>
                    </a:lnTo>
                    <a:lnTo>
                      <a:pt x="3" y="1022"/>
                    </a:lnTo>
                    <a:lnTo>
                      <a:pt x="7" y="1022"/>
                    </a:lnTo>
                    <a:lnTo>
                      <a:pt x="10" y="1021"/>
                    </a:lnTo>
                    <a:lnTo>
                      <a:pt x="14" y="1021"/>
                    </a:lnTo>
                    <a:lnTo>
                      <a:pt x="17" y="1021"/>
                    </a:lnTo>
                    <a:lnTo>
                      <a:pt x="13" y="791"/>
                    </a:lnTo>
                    <a:lnTo>
                      <a:pt x="11" y="569"/>
                    </a:lnTo>
                    <a:lnTo>
                      <a:pt x="14" y="319"/>
                    </a:lnTo>
                    <a:lnTo>
                      <a:pt x="16" y="3"/>
                    </a:lnTo>
                    <a:lnTo>
                      <a:pt x="14" y="2"/>
                    </a:lnTo>
                    <a:lnTo>
                      <a:pt x="11" y="1"/>
                    </a:lnTo>
                    <a:lnTo>
                      <a:pt x="8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3F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781" name="Freeform 693"/>
              <p:cNvSpPr>
                <a:spLocks/>
              </p:cNvSpPr>
              <p:nvPr/>
            </p:nvSpPr>
            <p:spPr bwMode="auto">
              <a:xfrm>
                <a:off x="5095" y="3349"/>
                <a:ext cx="8" cy="511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" y="159"/>
                  </a:cxn>
                  <a:cxn ang="0">
                    <a:pos x="0" y="510"/>
                  </a:cxn>
                  <a:cxn ang="0">
                    <a:pos x="0" y="862"/>
                  </a:cxn>
                  <a:cxn ang="0">
                    <a:pos x="4" y="1022"/>
                  </a:cxn>
                  <a:cxn ang="0">
                    <a:pos x="7" y="1021"/>
                  </a:cxn>
                  <a:cxn ang="0">
                    <a:pos x="11" y="1021"/>
                  </a:cxn>
                  <a:cxn ang="0">
                    <a:pos x="14" y="1021"/>
                  </a:cxn>
                  <a:cxn ang="0">
                    <a:pos x="16" y="1020"/>
                  </a:cxn>
                  <a:cxn ang="0">
                    <a:pos x="12" y="790"/>
                  </a:cxn>
                  <a:cxn ang="0">
                    <a:pos x="12" y="569"/>
                  </a:cxn>
                  <a:cxn ang="0">
                    <a:pos x="14" y="319"/>
                  </a:cxn>
                  <a:cxn ang="0">
                    <a:pos x="16" y="3"/>
                  </a:cxn>
                  <a:cxn ang="0">
                    <a:pos x="14" y="2"/>
                  </a:cxn>
                  <a:cxn ang="0">
                    <a:pos x="12" y="1"/>
                  </a:cxn>
                  <a:cxn ang="0">
                    <a:pos x="9" y="1"/>
                  </a:cxn>
                  <a:cxn ang="0">
                    <a:pos x="7" y="0"/>
                  </a:cxn>
                </a:cxnLst>
                <a:rect l="0" t="0" r="r" b="b"/>
                <a:pathLst>
                  <a:path w="16" h="1022">
                    <a:moveTo>
                      <a:pt x="7" y="0"/>
                    </a:moveTo>
                    <a:lnTo>
                      <a:pt x="2" y="159"/>
                    </a:lnTo>
                    <a:lnTo>
                      <a:pt x="0" y="510"/>
                    </a:lnTo>
                    <a:lnTo>
                      <a:pt x="0" y="862"/>
                    </a:lnTo>
                    <a:lnTo>
                      <a:pt x="4" y="1022"/>
                    </a:lnTo>
                    <a:lnTo>
                      <a:pt x="7" y="1021"/>
                    </a:lnTo>
                    <a:lnTo>
                      <a:pt x="11" y="1021"/>
                    </a:lnTo>
                    <a:lnTo>
                      <a:pt x="14" y="1021"/>
                    </a:lnTo>
                    <a:lnTo>
                      <a:pt x="16" y="1020"/>
                    </a:lnTo>
                    <a:lnTo>
                      <a:pt x="12" y="790"/>
                    </a:lnTo>
                    <a:lnTo>
                      <a:pt x="12" y="569"/>
                    </a:lnTo>
                    <a:lnTo>
                      <a:pt x="14" y="319"/>
                    </a:lnTo>
                    <a:lnTo>
                      <a:pt x="16" y="3"/>
                    </a:lnTo>
                    <a:lnTo>
                      <a:pt x="14" y="2"/>
                    </a:lnTo>
                    <a:lnTo>
                      <a:pt x="12" y="1"/>
                    </a:lnTo>
                    <a:lnTo>
                      <a:pt x="9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663F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782" name="Freeform 694"/>
              <p:cNvSpPr>
                <a:spLocks/>
              </p:cNvSpPr>
              <p:nvPr/>
            </p:nvSpPr>
            <p:spPr bwMode="auto">
              <a:xfrm>
                <a:off x="5092" y="3348"/>
                <a:ext cx="8" cy="51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3" y="159"/>
                  </a:cxn>
                  <a:cxn ang="0">
                    <a:pos x="0" y="511"/>
                  </a:cxn>
                  <a:cxn ang="0">
                    <a:pos x="0" y="863"/>
                  </a:cxn>
                  <a:cxn ang="0">
                    <a:pos x="4" y="1022"/>
                  </a:cxn>
                  <a:cxn ang="0">
                    <a:pos x="7" y="1022"/>
                  </a:cxn>
                  <a:cxn ang="0">
                    <a:pos x="11" y="1022"/>
                  </a:cxn>
                  <a:cxn ang="0">
                    <a:pos x="13" y="1022"/>
                  </a:cxn>
                  <a:cxn ang="0">
                    <a:pos x="17" y="1021"/>
                  </a:cxn>
                  <a:cxn ang="0">
                    <a:pos x="12" y="791"/>
                  </a:cxn>
                  <a:cxn ang="0">
                    <a:pos x="12" y="569"/>
                  </a:cxn>
                  <a:cxn ang="0">
                    <a:pos x="13" y="319"/>
                  </a:cxn>
                  <a:cxn ang="0">
                    <a:pos x="17" y="4"/>
                  </a:cxn>
                  <a:cxn ang="0">
                    <a:pos x="14" y="3"/>
                  </a:cxn>
                  <a:cxn ang="0">
                    <a:pos x="12" y="2"/>
                  </a:cxn>
                  <a:cxn ang="0">
                    <a:pos x="8" y="2"/>
                  </a:cxn>
                  <a:cxn ang="0">
                    <a:pos x="6" y="0"/>
                  </a:cxn>
                </a:cxnLst>
                <a:rect l="0" t="0" r="r" b="b"/>
                <a:pathLst>
                  <a:path w="17" h="1022">
                    <a:moveTo>
                      <a:pt x="6" y="0"/>
                    </a:moveTo>
                    <a:lnTo>
                      <a:pt x="3" y="159"/>
                    </a:lnTo>
                    <a:lnTo>
                      <a:pt x="0" y="511"/>
                    </a:lnTo>
                    <a:lnTo>
                      <a:pt x="0" y="863"/>
                    </a:lnTo>
                    <a:lnTo>
                      <a:pt x="4" y="1022"/>
                    </a:lnTo>
                    <a:lnTo>
                      <a:pt x="7" y="1022"/>
                    </a:lnTo>
                    <a:lnTo>
                      <a:pt x="11" y="1022"/>
                    </a:lnTo>
                    <a:lnTo>
                      <a:pt x="13" y="1022"/>
                    </a:lnTo>
                    <a:lnTo>
                      <a:pt x="17" y="1021"/>
                    </a:lnTo>
                    <a:lnTo>
                      <a:pt x="12" y="791"/>
                    </a:lnTo>
                    <a:lnTo>
                      <a:pt x="12" y="569"/>
                    </a:lnTo>
                    <a:lnTo>
                      <a:pt x="13" y="319"/>
                    </a:lnTo>
                    <a:lnTo>
                      <a:pt x="17" y="4"/>
                    </a:lnTo>
                    <a:lnTo>
                      <a:pt x="14" y="3"/>
                    </a:lnTo>
                    <a:lnTo>
                      <a:pt x="12" y="2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5E3D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783" name="Freeform 695"/>
              <p:cNvSpPr>
                <a:spLocks/>
              </p:cNvSpPr>
              <p:nvPr/>
            </p:nvSpPr>
            <p:spPr bwMode="auto">
              <a:xfrm>
                <a:off x="5088" y="3348"/>
                <a:ext cx="9" cy="51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3" y="159"/>
                  </a:cxn>
                  <a:cxn ang="0">
                    <a:pos x="0" y="510"/>
                  </a:cxn>
                  <a:cxn ang="0">
                    <a:pos x="0" y="863"/>
                  </a:cxn>
                  <a:cxn ang="0">
                    <a:pos x="4" y="1022"/>
                  </a:cxn>
                  <a:cxn ang="0">
                    <a:pos x="7" y="1022"/>
                  </a:cxn>
                  <a:cxn ang="0">
                    <a:pos x="11" y="1021"/>
                  </a:cxn>
                  <a:cxn ang="0">
                    <a:pos x="14" y="1021"/>
                  </a:cxn>
                  <a:cxn ang="0">
                    <a:pos x="18" y="1021"/>
                  </a:cxn>
                  <a:cxn ang="0">
                    <a:pos x="13" y="790"/>
                  </a:cxn>
                  <a:cxn ang="0">
                    <a:pos x="13" y="569"/>
                  </a:cxn>
                  <a:cxn ang="0">
                    <a:pos x="14" y="319"/>
                  </a:cxn>
                  <a:cxn ang="0">
                    <a:pos x="18" y="4"/>
                  </a:cxn>
                  <a:cxn ang="0">
                    <a:pos x="15" y="3"/>
                  </a:cxn>
                  <a:cxn ang="0">
                    <a:pos x="13" y="1"/>
                  </a:cxn>
                  <a:cxn ang="0">
                    <a:pos x="10" y="1"/>
                  </a:cxn>
                  <a:cxn ang="0">
                    <a:pos x="7" y="0"/>
                  </a:cxn>
                </a:cxnLst>
                <a:rect l="0" t="0" r="r" b="b"/>
                <a:pathLst>
                  <a:path w="18" h="1022">
                    <a:moveTo>
                      <a:pt x="7" y="0"/>
                    </a:moveTo>
                    <a:lnTo>
                      <a:pt x="3" y="159"/>
                    </a:lnTo>
                    <a:lnTo>
                      <a:pt x="0" y="510"/>
                    </a:lnTo>
                    <a:lnTo>
                      <a:pt x="0" y="863"/>
                    </a:lnTo>
                    <a:lnTo>
                      <a:pt x="4" y="1022"/>
                    </a:lnTo>
                    <a:lnTo>
                      <a:pt x="7" y="1022"/>
                    </a:lnTo>
                    <a:lnTo>
                      <a:pt x="11" y="1021"/>
                    </a:lnTo>
                    <a:lnTo>
                      <a:pt x="14" y="1021"/>
                    </a:lnTo>
                    <a:lnTo>
                      <a:pt x="18" y="1021"/>
                    </a:lnTo>
                    <a:lnTo>
                      <a:pt x="13" y="790"/>
                    </a:lnTo>
                    <a:lnTo>
                      <a:pt x="13" y="569"/>
                    </a:lnTo>
                    <a:lnTo>
                      <a:pt x="14" y="319"/>
                    </a:lnTo>
                    <a:lnTo>
                      <a:pt x="18" y="4"/>
                    </a:lnTo>
                    <a:lnTo>
                      <a:pt x="15" y="3"/>
                    </a:lnTo>
                    <a:lnTo>
                      <a:pt x="13" y="1"/>
                    </a:lnTo>
                    <a:lnTo>
                      <a:pt x="10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5B3D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784" name="Freeform 696"/>
              <p:cNvSpPr>
                <a:spLocks/>
              </p:cNvSpPr>
              <p:nvPr/>
            </p:nvSpPr>
            <p:spPr bwMode="auto">
              <a:xfrm>
                <a:off x="5085" y="3347"/>
                <a:ext cx="9" cy="511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" y="159"/>
                  </a:cxn>
                  <a:cxn ang="0">
                    <a:pos x="0" y="510"/>
                  </a:cxn>
                  <a:cxn ang="0">
                    <a:pos x="0" y="862"/>
                  </a:cxn>
                  <a:cxn ang="0">
                    <a:pos x="3" y="1022"/>
                  </a:cxn>
                  <a:cxn ang="0">
                    <a:pos x="7" y="1021"/>
                  </a:cxn>
                  <a:cxn ang="0">
                    <a:pos x="10" y="1021"/>
                  </a:cxn>
                  <a:cxn ang="0">
                    <a:pos x="14" y="1021"/>
                  </a:cxn>
                  <a:cxn ang="0">
                    <a:pos x="17" y="1021"/>
                  </a:cxn>
                  <a:cxn ang="0">
                    <a:pos x="12" y="790"/>
                  </a:cxn>
                  <a:cxn ang="0">
                    <a:pos x="12" y="569"/>
                  </a:cxn>
                  <a:cxn ang="0">
                    <a:pos x="14" y="319"/>
                  </a:cxn>
                  <a:cxn ang="0">
                    <a:pos x="17" y="5"/>
                  </a:cxn>
                  <a:cxn ang="0">
                    <a:pos x="15" y="4"/>
                  </a:cxn>
                  <a:cxn ang="0">
                    <a:pos x="12" y="2"/>
                  </a:cxn>
                  <a:cxn ang="0">
                    <a:pos x="9" y="1"/>
                  </a:cxn>
                  <a:cxn ang="0">
                    <a:pos x="7" y="0"/>
                  </a:cxn>
                </a:cxnLst>
                <a:rect l="0" t="0" r="r" b="b"/>
                <a:pathLst>
                  <a:path w="17" h="1022">
                    <a:moveTo>
                      <a:pt x="7" y="0"/>
                    </a:moveTo>
                    <a:lnTo>
                      <a:pt x="2" y="159"/>
                    </a:lnTo>
                    <a:lnTo>
                      <a:pt x="0" y="510"/>
                    </a:lnTo>
                    <a:lnTo>
                      <a:pt x="0" y="862"/>
                    </a:lnTo>
                    <a:lnTo>
                      <a:pt x="3" y="1022"/>
                    </a:lnTo>
                    <a:lnTo>
                      <a:pt x="7" y="1021"/>
                    </a:lnTo>
                    <a:lnTo>
                      <a:pt x="10" y="1021"/>
                    </a:lnTo>
                    <a:lnTo>
                      <a:pt x="14" y="1021"/>
                    </a:lnTo>
                    <a:lnTo>
                      <a:pt x="17" y="1021"/>
                    </a:lnTo>
                    <a:lnTo>
                      <a:pt x="12" y="790"/>
                    </a:lnTo>
                    <a:lnTo>
                      <a:pt x="12" y="569"/>
                    </a:lnTo>
                    <a:lnTo>
                      <a:pt x="14" y="319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2" y="2"/>
                    </a:lnTo>
                    <a:lnTo>
                      <a:pt x="9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563D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785" name="Freeform 697"/>
              <p:cNvSpPr>
                <a:spLocks/>
              </p:cNvSpPr>
              <p:nvPr/>
            </p:nvSpPr>
            <p:spPr bwMode="auto">
              <a:xfrm>
                <a:off x="5082" y="3346"/>
                <a:ext cx="9" cy="51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59"/>
                  </a:cxn>
                  <a:cxn ang="0">
                    <a:pos x="0" y="510"/>
                  </a:cxn>
                  <a:cxn ang="0">
                    <a:pos x="0" y="861"/>
                  </a:cxn>
                  <a:cxn ang="0">
                    <a:pos x="5" y="1020"/>
                  </a:cxn>
                  <a:cxn ang="0">
                    <a:pos x="7" y="1020"/>
                  </a:cxn>
                  <a:cxn ang="0">
                    <a:pos x="10" y="1020"/>
                  </a:cxn>
                  <a:cxn ang="0">
                    <a:pos x="14" y="1020"/>
                  </a:cxn>
                  <a:cxn ang="0">
                    <a:pos x="17" y="1019"/>
                  </a:cxn>
                  <a:cxn ang="0">
                    <a:pos x="13" y="790"/>
                  </a:cxn>
                  <a:cxn ang="0">
                    <a:pos x="11" y="569"/>
                  </a:cxn>
                  <a:cxn ang="0">
                    <a:pos x="14" y="319"/>
                  </a:cxn>
                  <a:cxn ang="0">
                    <a:pos x="16" y="5"/>
                  </a:cxn>
                  <a:cxn ang="0">
                    <a:pos x="14" y="3"/>
                  </a:cxn>
                  <a:cxn ang="0">
                    <a:pos x="11" y="2"/>
                  </a:cxn>
                  <a:cxn ang="0">
                    <a:pos x="8" y="1"/>
                  </a:cxn>
                  <a:cxn ang="0">
                    <a:pos x="6" y="0"/>
                  </a:cxn>
                </a:cxnLst>
                <a:rect l="0" t="0" r="r" b="b"/>
                <a:pathLst>
                  <a:path w="17" h="1020">
                    <a:moveTo>
                      <a:pt x="6" y="0"/>
                    </a:moveTo>
                    <a:lnTo>
                      <a:pt x="2" y="159"/>
                    </a:lnTo>
                    <a:lnTo>
                      <a:pt x="0" y="510"/>
                    </a:lnTo>
                    <a:lnTo>
                      <a:pt x="0" y="861"/>
                    </a:lnTo>
                    <a:lnTo>
                      <a:pt x="5" y="1020"/>
                    </a:lnTo>
                    <a:lnTo>
                      <a:pt x="7" y="1020"/>
                    </a:lnTo>
                    <a:lnTo>
                      <a:pt x="10" y="1020"/>
                    </a:lnTo>
                    <a:lnTo>
                      <a:pt x="14" y="1020"/>
                    </a:lnTo>
                    <a:lnTo>
                      <a:pt x="17" y="1019"/>
                    </a:lnTo>
                    <a:lnTo>
                      <a:pt x="13" y="790"/>
                    </a:lnTo>
                    <a:lnTo>
                      <a:pt x="11" y="569"/>
                    </a:lnTo>
                    <a:lnTo>
                      <a:pt x="14" y="319"/>
                    </a:lnTo>
                    <a:lnTo>
                      <a:pt x="16" y="5"/>
                    </a:lnTo>
                    <a:lnTo>
                      <a:pt x="14" y="3"/>
                    </a:lnTo>
                    <a:lnTo>
                      <a:pt x="11" y="2"/>
                    </a:lnTo>
                    <a:lnTo>
                      <a:pt x="8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513D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786" name="Freeform 698"/>
              <p:cNvSpPr>
                <a:spLocks/>
              </p:cNvSpPr>
              <p:nvPr/>
            </p:nvSpPr>
            <p:spPr bwMode="auto">
              <a:xfrm>
                <a:off x="5080" y="3346"/>
                <a:ext cx="8" cy="51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3" y="159"/>
                  </a:cxn>
                  <a:cxn ang="0">
                    <a:pos x="0" y="510"/>
                  </a:cxn>
                  <a:cxn ang="0">
                    <a:pos x="0" y="861"/>
                  </a:cxn>
                  <a:cxn ang="0">
                    <a:pos x="4" y="1020"/>
                  </a:cxn>
                  <a:cxn ang="0">
                    <a:pos x="7" y="1020"/>
                  </a:cxn>
                  <a:cxn ang="0">
                    <a:pos x="11" y="1019"/>
                  </a:cxn>
                  <a:cxn ang="0">
                    <a:pos x="14" y="1019"/>
                  </a:cxn>
                  <a:cxn ang="0">
                    <a:pos x="16" y="1019"/>
                  </a:cxn>
                  <a:cxn ang="0">
                    <a:pos x="12" y="790"/>
                  </a:cxn>
                  <a:cxn ang="0">
                    <a:pos x="12" y="569"/>
                  </a:cxn>
                  <a:cxn ang="0">
                    <a:pos x="13" y="319"/>
                  </a:cxn>
                  <a:cxn ang="0">
                    <a:pos x="16" y="4"/>
                  </a:cxn>
                  <a:cxn ang="0">
                    <a:pos x="14" y="3"/>
                  </a:cxn>
                  <a:cxn ang="0">
                    <a:pos x="12" y="2"/>
                  </a:cxn>
                  <a:cxn ang="0">
                    <a:pos x="9" y="1"/>
                  </a:cxn>
                  <a:cxn ang="0">
                    <a:pos x="6" y="0"/>
                  </a:cxn>
                </a:cxnLst>
                <a:rect l="0" t="0" r="r" b="b"/>
                <a:pathLst>
                  <a:path w="16" h="1020">
                    <a:moveTo>
                      <a:pt x="6" y="0"/>
                    </a:moveTo>
                    <a:lnTo>
                      <a:pt x="3" y="159"/>
                    </a:lnTo>
                    <a:lnTo>
                      <a:pt x="0" y="510"/>
                    </a:lnTo>
                    <a:lnTo>
                      <a:pt x="0" y="861"/>
                    </a:lnTo>
                    <a:lnTo>
                      <a:pt x="4" y="1020"/>
                    </a:lnTo>
                    <a:lnTo>
                      <a:pt x="7" y="1020"/>
                    </a:lnTo>
                    <a:lnTo>
                      <a:pt x="11" y="1019"/>
                    </a:lnTo>
                    <a:lnTo>
                      <a:pt x="14" y="1019"/>
                    </a:lnTo>
                    <a:lnTo>
                      <a:pt x="16" y="1019"/>
                    </a:lnTo>
                    <a:lnTo>
                      <a:pt x="12" y="790"/>
                    </a:lnTo>
                    <a:lnTo>
                      <a:pt x="12" y="569"/>
                    </a:lnTo>
                    <a:lnTo>
                      <a:pt x="13" y="319"/>
                    </a:lnTo>
                    <a:lnTo>
                      <a:pt x="16" y="4"/>
                    </a:lnTo>
                    <a:lnTo>
                      <a:pt x="14" y="3"/>
                    </a:lnTo>
                    <a:lnTo>
                      <a:pt x="12" y="2"/>
                    </a:lnTo>
                    <a:lnTo>
                      <a:pt x="9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4C3A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787" name="Freeform 699"/>
              <p:cNvSpPr>
                <a:spLocks/>
              </p:cNvSpPr>
              <p:nvPr/>
            </p:nvSpPr>
            <p:spPr bwMode="auto">
              <a:xfrm>
                <a:off x="5077" y="3345"/>
                <a:ext cx="8" cy="51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3" y="159"/>
                  </a:cxn>
                  <a:cxn ang="0">
                    <a:pos x="0" y="510"/>
                  </a:cxn>
                  <a:cxn ang="0">
                    <a:pos x="0" y="861"/>
                  </a:cxn>
                  <a:cxn ang="0">
                    <a:pos x="4" y="1020"/>
                  </a:cxn>
                  <a:cxn ang="0">
                    <a:pos x="17" y="1019"/>
                  </a:cxn>
                  <a:cxn ang="0">
                    <a:pos x="12" y="790"/>
                  </a:cxn>
                  <a:cxn ang="0">
                    <a:pos x="12" y="569"/>
                  </a:cxn>
                  <a:cxn ang="0">
                    <a:pos x="13" y="319"/>
                  </a:cxn>
                  <a:cxn ang="0">
                    <a:pos x="17" y="4"/>
                  </a:cxn>
                  <a:cxn ang="0">
                    <a:pos x="6" y="0"/>
                  </a:cxn>
                </a:cxnLst>
                <a:rect l="0" t="0" r="r" b="b"/>
                <a:pathLst>
                  <a:path w="17" h="1020">
                    <a:moveTo>
                      <a:pt x="6" y="0"/>
                    </a:moveTo>
                    <a:lnTo>
                      <a:pt x="3" y="159"/>
                    </a:lnTo>
                    <a:lnTo>
                      <a:pt x="0" y="510"/>
                    </a:lnTo>
                    <a:lnTo>
                      <a:pt x="0" y="861"/>
                    </a:lnTo>
                    <a:lnTo>
                      <a:pt x="4" y="1020"/>
                    </a:lnTo>
                    <a:lnTo>
                      <a:pt x="17" y="1019"/>
                    </a:lnTo>
                    <a:lnTo>
                      <a:pt x="12" y="790"/>
                    </a:lnTo>
                    <a:lnTo>
                      <a:pt x="12" y="569"/>
                    </a:lnTo>
                    <a:lnTo>
                      <a:pt x="13" y="319"/>
                    </a:lnTo>
                    <a:lnTo>
                      <a:pt x="17" y="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473A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788" name="Freeform 700"/>
              <p:cNvSpPr>
                <a:spLocks/>
              </p:cNvSpPr>
              <p:nvPr/>
            </p:nvSpPr>
            <p:spPr bwMode="auto">
              <a:xfrm>
                <a:off x="5115" y="3353"/>
                <a:ext cx="8" cy="51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3" y="159"/>
                  </a:cxn>
                  <a:cxn ang="0">
                    <a:pos x="0" y="510"/>
                  </a:cxn>
                  <a:cxn ang="0">
                    <a:pos x="0" y="861"/>
                  </a:cxn>
                  <a:cxn ang="0">
                    <a:pos x="4" y="1020"/>
                  </a:cxn>
                  <a:cxn ang="0">
                    <a:pos x="17" y="1019"/>
                  </a:cxn>
                  <a:cxn ang="0">
                    <a:pos x="12" y="790"/>
                  </a:cxn>
                  <a:cxn ang="0">
                    <a:pos x="12" y="569"/>
                  </a:cxn>
                  <a:cxn ang="0">
                    <a:pos x="14" y="319"/>
                  </a:cxn>
                  <a:cxn ang="0">
                    <a:pos x="17" y="4"/>
                  </a:cxn>
                  <a:cxn ang="0">
                    <a:pos x="6" y="0"/>
                  </a:cxn>
                </a:cxnLst>
                <a:rect l="0" t="0" r="r" b="b"/>
                <a:pathLst>
                  <a:path w="17" h="1020">
                    <a:moveTo>
                      <a:pt x="6" y="0"/>
                    </a:moveTo>
                    <a:lnTo>
                      <a:pt x="3" y="159"/>
                    </a:lnTo>
                    <a:lnTo>
                      <a:pt x="0" y="510"/>
                    </a:lnTo>
                    <a:lnTo>
                      <a:pt x="0" y="861"/>
                    </a:lnTo>
                    <a:lnTo>
                      <a:pt x="4" y="1020"/>
                    </a:lnTo>
                    <a:lnTo>
                      <a:pt x="17" y="1019"/>
                    </a:lnTo>
                    <a:lnTo>
                      <a:pt x="12" y="790"/>
                    </a:lnTo>
                    <a:lnTo>
                      <a:pt x="12" y="569"/>
                    </a:lnTo>
                    <a:lnTo>
                      <a:pt x="14" y="319"/>
                    </a:lnTo>
                    <a:lnTo>
                      <a:pt x="17" y="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2D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789" name="Freeform 701"/>
              <p:cNvSpPr>
                <a:spLocks/>
              </p:cNvSpPr>
              <p:nvPr/>
            </p:nvSpPr>
            <p:spPr bwMode="auto">
              <a:xfrm>
                <a:off x="4663" y="3339"/>
                <a:ext cx="404" cy="542"/>
              </a:xfrm>
              <a:custGeom>
                <a:avLst/>
                <a:gdLst/>
                <a:ahLst/>
                <a:cxnLst>
                  <a:cxn ang="0">
                    <a:pos x="65" y="112"/>
                  </a:cxn>
                  <a:cxn ang="0">
                    <a:pos x="112" y="99"/>
                  </a:cxn>
                  <a:cxn ang="0">
                    <a:pos x="159" y="88"/>
                  </a:cxn>
                  <a:cxn ang="0">
                    <a:pos x="206" y="77"/>
                  </a:cxn>
                  <a:cxn ang="0">
                    <a:pos x="254" y="67"/>
                  </a:cxn>
                  <a:cxn ang="0">
                    <a:pos x="302" y="58"/>
                  </a:cxn>
                  <a:cxn ang="0">
                    <a:pos x="349" y="48"/>
                  </a:cxn>
                  <a:cxn ang="0">
                    <a:pos x="398" y="40"/>
                  </a:cxn>
                  <a:cxn ang="0">
                    <a:pos x="445" y="33"/>
                  </a:cxn>
                  <a:cxn ang="0">
                    <a:pos x="493" y="26"/>
                  </a:cxn>
                  <a:cxn ang="0">
                    <a:pos x="542" y="21"/>
                  </a:cxn>
                  <a:cxn ang="0">
                    <a:pos x="590" y="15"/>
                  </a:cxn>
                  <a:cxn ang="0">
                    <a:pos x="638" y="10"/>
                  </a:cxn>
                  <a:cxn ang="0">
                    <a:pos x="687" y="7"/>
                  </a:cxn>
                  <a:cxn ang="0">
                    <a:pos x="735" y="3"/>
                  </a:cxn>
                  <a:cxn ang="0">
                    <a:pos x="785" y="1"/>
                  </a:cxn>
                  <a:cxn ang="0">
                    <a:pos x="796" y="264"/>
                  </a:cxn>
                  <a:cxn ang="0">
                    <a:pos x="786" y="788"/>
                  </a:cxn>
                  <a:cxn ang="0">
                    <a:pos x="775" y="1056"/>
                  </a:cxn>
                  <a:cxn ang="0">
                    <a:pos x="739" y="1063"/>
                  </a:cxn>
                  <a:cxn ang="0">
                    <a:pos x="697" y="1070"/>
                  </a:cxn>
                  <a:cxn ang="0">
                    <a:pos x="652" y="1075"/>
                  </a:cxn>
                  <a:cxn ang="0">
                    <a:pos x="604" y="1079"/>
                  </a:cxn>
                  <a:cxn ang="0">
                    <a:pos x="553" y="1081"/>
                  </a:cxn>
                  <a:cxn ang="0">
                    <a:pos x="500" y="1084"/>
                  </a:cxn>
                  <a:cxn ang="0">
                    <a:pos x="446" y="1084"/>
                  </a:cxn>
                  <a:cxn ang="0">
                    <a:pos x="392" y="1083"/>
                  </a:cxn>
                  <a:cxn ang="0">
                    <a:pos x="338" y="1080"/>
                  </a:cxn>
                  <a:cxn ang="0">
                    <a:pos x="284" y="1077"/>
                  </a:cxn>
                  <a:cxn ang="0">
                    <a:pos x="232" y="1072"/>
                  </a:cxn>
                  <a:cxn ang="0">
                    <a:pos x="182" y="1066"/>
                  </a:cxn>
                  <a:cxn ang="0">
                    <a:pos x="135" y="1058"/>
                  </a:cxn>
                  <a:cxn ang="0">
                    <a:pos x="91" y="1050"/>
                  </a:cxn>
                  <a:cxn ang="0">
                    <a:pos x="52" y="1040"/>
                  </a:cxn>
                  <a:cxn ang="0">
                    <a:pos x="19" y="919"/>
                  </a:cxn>
                  <a:cxn ang="0">
                    <a:pos x="1" y="694"/>
                  </a:cxn>
                  <a:cxn ang="0">
                    <a:pos x="3" y="470"/>
                  </a:cxn>
                  <a:cxn ang="0">
                    <a:pos x="23" y="238"/>
                  </a:cxn>
                </a:cxnLst>
                <a:rect l="0" t="0" r="r" b="b"/>
                <a:pathLst>
                  <a:path w="809" h="1084">
                    <a:moveTo>
                      <a:pt x="41" y="117"/>
                    </a:moveTo>
                    <a:lnTo>
                      <a:pt x="65" y="112"/>
                    </a:lnTo>
                    <a:lnTo>
                      <a:pt x="88" y="105"/>
                    </a:lnTo>
                    <a:lnTo>
                      <a:pt x="112" y="99"/>
                    </a:lnTo>
                    <a:lnTo>
                      <a:pt x="135" y="93"/>
                    </a:lnTo>
                    <a:lnTo>
                      <a:pt x="159" y="88"/>
                    </a:lnTo>
                    <a:lnTo>
                      <a:pt x="182" y="82"/>
                    </a:lnTo>
                    <a:lnTo>
                      <a:pt x="206" y="77"/>
                    </a:lnTo>
                    <a:lnTo>
                      <a:pt x="231" y="71"/>
                    </a:lnTo>
                    <a:lnTo>
                      <a:pt x="254" y="67"/>
                    </a:lnTo>
                    <a:lnTo>
                      <a:pt x="278" y="62"/>
                    </a:lnTo>
                    <a:lnTo>
                      <a:pt x="302" y="58"/>
                    </a:lnTo>
                    <a:lnTo>
                      <a:pt x="325" y="53"/>
                    </a:lnTo>
                    <a:lnTo>
                      <a:pt x="349" y="48"/>
                    </a:lnTo>
                    <a:lnTo>
                      <a:pt x="373" y="45"/>
                    </a:lnTo>
                    <a:lnTo>
                      <a:pt x="398" y="40"/>
                    </a:lnTo>
                    <a:lnTo>
                      <a:pt x="422" y="37"/>
                    </a:lnTo>
                    <a:lnTo>
                      <a:pt x="445" y="33"/>
                    </a:lnTo>
                    <a:lnTo>
                      <a:pt x="469" y="30"/>
                    </a:lnTo>
                    <a:lnTo>
                      <a:pt x="493" y="26"/>
                    </a:lnTo>
                    <a:lnTo>
                      <a:pt x="517" y="23"/>
                    </a:lnTo>
                    <a:lnTo>
                      <a:pt x="542" y="21"/>
                    </a:lnTo>
                    <a:lnTo>
                      <a:pt x="566" y="17"/>
                    </a:lnTo>
                    <a:lnTo>
                      <a:pt x="590" y="15"/>
                    </a:lnTo>
                    <a:lnTo>
                      <a:pt x="614" y="13"/>
                    </a:lnTo>
                    <a:lnTo>
                      <a:pt x="638" y="10"/>
                    </a:lnTo>
                    <a:lnTo>
                      <a:pt x="663" y="8"/>
                    </a:lnTo>
                    <a:lnTo>
                      <a:pt x="687" y="7"/>
                    </a:lnTo>
                    <a:lnTo>
                      <a:pt x="711" y="5"/>
                    </a:lnTo>
                    <a:lnTo>
                      <a:pt x="735" y="3"/>
                    </a:lnTo>
                    <a:lnTo>
                      <a:pt x="760" y="2"/>
                    </a:lnTo>
                    <a:lnTo>
                      <a:pt x="785" y="1"/>
                    </a:lnTo>
                    <a:lnTo>
                      <a:pt x="809" y="0"/>
                    </a:lnTo>
                    <a:lnTo>
                      <a:pt x="796" y="264"/>
                    </a:lnTo>
                    <a:lnTo>
                      <a:pt x="788" y="525"/>
                    </a:lnTo>
                    <a:lnTo>
                      <a:pt x="786" y="788"/>
                    </a:lnTo>
                    <a:lnTo>
                      <a:pt x="792" y="1052"/>
                    </a:lnTo>
                    <a:lnTo>
                      <a:pt x="775" y="1056"/>
                    </a:lnTo>
                    <a:lnTo>
                      <a:pt x="757" y="1060"/>
                    </a:lnTo>
                    <a:lnTo>
                      <a:pt x="739" y="1063"/>
                    </a:lnTo>
                    <a:lnTo>
                      <a:pt x="718" y="1066"/>
                    </a:lnTo>
                    <a:lnTo>
                      <a:pt x="697" y="1070"/>
                    </a:lnTo>
                    <a:lnTo>
                      <a:pt x="675" y="1072"/>
                    </a:lnTo>
                    <a:lnTo>
                      <a:pt x="652" y="1075"/>
                    </a:lnTo>
                    <a:lnTo>
                      <a:pt x="628" y="1077"/>
                    </a:lnTo>
                    <a:lnTo>
                      <a:pt x="604" y="1079"/>
                    </a:lnTo>
                    <a:lnTo>
                      <a:pt x="578" y="1080"/>
                    </a:lnTo>
                    <a:lnTo>
                      <a:pt x="553" y="1081"/>
                    </a:lnTo>
                    <a:lnTo>
                      <a:pt x="527" y="1083"/>
                    </a:lnTo>
                    <a:lnTo>
                      <a:pt x="500" y="1084"/>
                    </a:lnTo>
                    <a:lnTo>
                      <a:pt x="473" y="1084"/>
                    </a:lnTo>
                    <a:lnTo>
                      <a:pt x="446" y="1084"/>
                    </a:lnTo>
                    <a:lnTo>
                      <a:pt x="418" y="1084"/>
                    </a:lnTo>
                    <a:lnTo>
                      <a:pt x="392" y="1083"/>
                    </a:lnTo>
                    <a:lnTo>
                      <a:pt x="364" y="1081"/>
                    </a:lnTo>
                    <a:lnTo>
                      <a:pt x="338" y="1080"/>
                    </a:lnTo>
                    <a:lnTo>
                      <a:pt x="310" y="1079"/>
                    </a:lnTo>
                    <a:lnTo>
                      <a:pt x="284" y="1077"/>
                    </a:lnTo>
                    <a:lnTo>
                      <a:pt x="257" y="1075"/>
                    </a:lnTo>
                    <a:lnTo>
                      <a:pt x="232" y="1072"/>
                    </a:lnTo>
                    <a:lnTo>
                      <a:pt x="206" y="1070"/>
                    </a:lnTo>
                    <a:lnTo>
                      <a:pt x="182" y="1066"/>
                    </a:lnTo>
                    <a:lnTo>
                      <a:pt x="158" y="1063"/>
                    </a:lnTo>
                    <a:lnTo>
                      <a:pt x="135" y="1058"/>
                    </a:lnTo>
                    <a:lnTo>
                      <a:pt x="113" y="1055"/>
                    </a:lnTo>
                    <a:lnTo>
                      <a:pt x="91" y="1050"/>
                    </a:lnTo>
                    <a:lnTo>
                      <a:pt x="72" y="1046"/>
                    </a:lnTo>
                    <a:lnTo>
                      <a:pt x="52" y="1040"/>
                    </a:lnTo>
                    <a:lnTo>
                      <a:pt x="35" y="1034"/>
                    </a:lnTo>
                    <a:lnTo>
                      <a:pt x="19" y="919"/>
                    </a:lnTo>
                    <a:lnTo>
                      <a:pt x="7" y="806"/>
                    </a:lnTo>
                    <a:lnTo>
                      <a:pt x="1" y="694"/>
                    </a:lnTo>
                    <a:lnTo>
                      <a:pt x="0" y="583"/>
                    </a:lnTo>
                    <a:lnTo>
                      <a:pt x="3" y="470"/>
                    </a:lnTo>
                    <a:lnTo>
                      <a:pt x="11" y="356"/>
                    </a:lnTo>
                    <a:lnTo>
                      <a:pt x="23" y="238"/>
                    </a:lnTo>
                    <a:lnTo>
                      <a:pt x="41" y="117"/>
                    </a:lnTo>
                    <a:close/>
                  </a:path>
                </a:pathLst>
              </a:custGeom>
              <a:solidFill>
                <a:srgbClr val="AA8E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790" name="Freeform 702"/>
              <p:cNvSpPr>
                <a:spLocks/>
              </p:cNvSpPr>
              <p:nvPr/>
            </p:nvSpPr>
            <p:spPr bwMode="auto">
              <a:xfrm>
                <a:off x="4663" y="3340"/>
                <a:ext cx="395" cy="522"/>
              </a:xfrm>
              <a:custGeom>
                <a:avLst/>
                <a:gdLst/>
                <a:ahLst/>
                <a:cxnLst>
                  <a:cxn ang="0">
                    <a:pos x="41" y="117"/>
                  </a:cxn>
                  <a:cxn ang="0">
                    <a:pos x="64" y="111"/>
                  </a:cxn>
                  <a:cxn ang="0">
                    <a:pos x="87" y="105"/>
                  </a:cxn>
                  <a:cxn ang="0">
                    <a:pos x="110" y="99"/>
                  </a:cxn>
                  <a:cxn ang="0">
                    <a:pos x="133" y="94"/>
                  </a:cxn>
                  <a:cxn ang="0">
                    <a:pos x="156" y="88"/>
                  </a:cxn>
                  <a:cxn ang="0">
                    <a:pos x="179" y="82"/>
                  </a:cxn>
                  <a:cxn ang="0">
                    <a:pos x="202" y="77"/>
                  </a:cxn>
                  <a:cxn ang="0">
                    <a:pos x="225" y="72"/>
                  </a:cxn>
                  <a:cxn ang="0">
                    <a:pos x="248" y="67"/>
                  </a:cxn>
                  <a:cxn ang="0">
                    <a:pos x="271" y="62"/>
                  </a:cxn>
                  <a:cxn ang="0">
                    <a:pos x="295" y="58"/>
                  </a:cxn>
                  <a:cxn ang="0">
                    <a:pos x="318" y="53"/>
                  </a:cxn>
                  <a:cxn ang="0">
                    <a:pos x="341" y="49"/>
                  </a:cxn>
                  <a:cxn ang="0">
                    <a:pos x="366" y="45"/>
                  </a:cxn>
                  <a:cxn ang="0">
                    <a:pos x="389" y="41"/>
                  </a:cxn>
                  <a:cxn ang="0">
                    <a:pos x="412" y="37"/>
                  </a:cxn>
                  <a:cxn ang="0">
                    <a:pos x="436" y="34"/>
                  </a:cxn>
                  <a:cxn ang="0">
                    <a:pos x="459" y="30"/>
                  </a:cxn>
                  <a:cxn ang="0">
                    <a:pos x="483" y="27"/>
                  </a:cxn>
                  <a:cxn ang="0">
                    <a:pos x="506" y="23"/>
                  </a:cxn>
                  <a:cxn ang="0">
                    <a:pos x="530" y="21"/>
                  </a:cxn>
                  <a:cxn ang="0">
                    <a:pos x="553" y="18"/>
                  </a:cxn>
                  <a:cxn ang="0">
                    <a:pos x="577" y="15"/>
                  </a:cxn>
                  <a:cxn ang="0">
                    <a:pos x="601" y="13"/>
                  </a:cxn>
                  <a:cxn ang="0">
                    <a:pos x="625" y="11"/>
                  </a:cxn>
                  <a:cxn ang="0">
                    <a:pos x="648" y="8"/>
                  </a:cxn>
                  <a:cxn ang="0">
                    <a:pos x="672" y="7"/>
                  </a:cxn>
                  <a:cxn ang="0">
                    <a:pos x="695" y="5"/>
                  </a:cxn>
                  <a:cxn ang="0">
                    <a:pos x="719" y="4"/>
                  </a:cxn>
                  <a:cxn ang="0">
                    <a:pos x="742" y="3"/>
                  </a:cxn>
                  <a:cxn ang="0">
                    <a:pos x="766" y="1"/>
                  </a:cxn>
                  <a:cxn ang="0">
                    <a:pos x="789" y="0"/>
                  </a:cxn>
                  <a:cxn ang="0">
                    <a:pos x="778" y="254"/>
                  </a:cxn>
                  <a:cxn ang="0">
                    <a:pos x="769" y="505"/>
                  </a:cxn>
                  <a:cxn ang="0">
                    <a:pos x="766" y="756"/>
                  </a:cxn>
                  <a:cxn ang="0">
                    <a:pos x="772" y="1009"/>
                  </a:cxn>
                  <a:cxn ang="0">
                    <a:pos x="739" y="1017"/>
                  </a:cxn>
                  <a:cxn ang="0">
                    <a:pos x="701" y="1024"/>
                  </a:cxn>
                  <a:cxn ang="0">
                    <a:pos x="658" y="1031"/>
                  </a:cxn>
                  <a:cxn ang="0">
                    <a:pos x="612" y="1036"/>
                  </a:cxn>
                  <a:cxn ang="0">
                    <a:pos x="564" y="1040"/>
                  </a:cxn>
                  <a:cxn ang="0">
                    <a:pos x="514" y="1043"/>
                  </a:cxn>
                  <a:cxn ang="0">
                    <a:pos x="461" y="1044"/>
                  </a:cxn>
                  <a:cxn ang="0">
                    <a:pos x="409" y="1045"/>
                  </a:cxn>
                  <a:cxn ang="0">
                    <a:pos x="355" y="1044"/>
                  </a:cxn>
                  <a:cxn ang="0">
                    <a:pos x="303" y="1041"/>
                  </a:cxn>
                  <a:cxn ang="0">
                    <a:pos x="252" y="1038"/>
                  </a:cxn>
                  <a:cxn ang="0">
                    <a:pos x="202" y="1033"/>
                  </a:cxn>
                  <a:cxn ang="0">
                    <a:pos x="155" y="1026"/>
                  </a:cxn>
                  <a:cxn ang="0">
                    <a:pos x="111" y="1020"/>
                  </a:cxn>
                  <a:cxn ang="0">
                    <a:pos x="71" y="1009"/>
                  </a:cxn>
                  <a:cxn ang="0">
                    <a:pos x="35" y="999"/>
                  </a:cxn>
                  <a:cxn ang="0">
                    <a:pos x="19" y="888"/>
                  </a:cxn>
                  <a:cxn ang="0">
                    <a:pos x="8" y="780"/>
                  </a:cxn>
                  <a:cxn ang="0">
                    <a:pos x="2" y="672"/>
                  </a:cxn>
                  <a:cxn ang="0">
                    <a:pos x="0" y="565"/>
                  </a:cxn>
                  <a:cxn ang="0">
                    <a:pos x="4" y="456"/>
                  </a:cxn>
                  <a:cxn ang="0">
                    <a:pos x="12" y="346"/>
                  </a:cxn>
                  <a:cxn ang="0">
                    <a:pos x="25" y="233"/>
                  </a:cxn>
                  <a:cxn ang="0">
                    <a:pos x="41" y="117"/>
                  </a:cxn>
                </a:cxnLst>
                <a:rect l="0" t="0" r="r" b="b"/>
                <a:pathLst>
                  <a:path w="789" h="1045">
                    <a:moveTo>
                      <a:pt x="41" y="117"/>
                    </a:moveTo>
                    <a:lnTo>
                      <a:pt x="64" y="111"/>
                    </a:lnTo>
                    <a:lnTo>
                      <a:pt x="87" y="105"/>
                    </a:lnTo>
                    <a:lnTo>
                      <a:pt x="110" y="99"/>
                    </a:lnTo>
                    <a:lnTo>
                      <a:pt x="133" y="94"/>
                    </a:lnTo>
                    <a:lnTo>
                      <a:pt x="156" y="88"/>
                    </a:lnTo>
                    <a:lnTo>
                      <a:pt x="179" y="82"/>
                    </a:lnTo>
                    <a:lnTo>
                      <a:pt x="202" y="77"/>
                    </a:lnTo>
                    <a:lnTo>
                      <a:pt x="225" y="72"/>
                    </a:lnTo>
                    <a:lnTo>
                      <a:pt x="248" y="67"/>
                    </a:lnTo>
                    <a:lnTo>
                      <a:pt x="271" y="62"/>
                    </a:lnTo>
                    <a:lnTo>
                      <a:pt x="295" y="58"/>
                    </a:lnTo>
                    <a:lnTo>
                      <a:pt x="318" y="53"/>
                    </a:lnTo>
                    <a:lnTo>
                      <a:pt x="341" y="49"/>
                    </a:lnTo>
                    <a:lnTo>
                      <a:pt x="366" y="45"/>
                    </a:lnTo>
                    <a:lnTo>
                      <a:pt x="389" y="41"/>
                    </a:lnTo>
                    <a:lnTo>
                      <a:pt x="412" y="37"/>
                    </a:lnTo>
                    <a:lnTo>
                      <a:pt x="436" y="34"/>
                    </a:lnTo>
                    <a:lnTo>
                      <a:pt x="459" y="30"/>
                    </a:lnTo>
                    <a:lnTo>
                      <a:pt x="483" y="27"/>
                    </a:lnTo>
                    <a:lnTo>
                      <a:pt x="506" y="23"/>
                    </a:lnTo>
                    <a:lnTo>
                      <a:pt x="530" y="21"/>
                    </a:lnTo>
                    <a:lnTo>
                      <a:pt x="553" y="18"/>
                    </a:lnTo>
                    <a:lnTo>
                      <a:pt x="577" y="15"/>
                    </a:lnTo>
                    <a:lnTo>
                      <a:pt x="601" y="13"/>
                    </a:lnTo>
                    <a:lnTo>
                      <a:pt x="625" y="11"/>
                    </a:lnTo>
                    <a:lnTo>
                      <a:pt x="648" y="8"/>
                    </a:lnTo>
                    <a:lnTo>
                      <a:pt x="672" y="7"/>
                    </a:lnTo>
                    <a:lnTo>
                      <a:pt x="695" y="5"/>
                    </a:lnTo>
                    <a:lnTo>
                      <a:pt x="719" y="4"/>
                    </a:lnTo>
                    <a:lnTo>
                      <a:pt x="742" y="3"/>
                    </a:lnTo>
                    <a:lnTo>
                      <a:pt x="766" y="1"/>
                    </a:lnTo>
                    <a:lnTo>
                      <a:pt x="789" y="0"/>
                    </a:lnTo>
                    <a:lnTo>
                      <a:pt x="778" y="254"/>
                    </a:lnTo>
                    <a:lnTo>
                      <a:pt x="769" y="505"/>
                    </a:lnTo>
                    <a:lnTo>
                      <a:pt x="766" y="756"/>
                    </a:lnTo>
                    <a:lnTo>
                      <a:pt x="772" y="1009"/>
                    </a:lnTo>
                    <a:lnTo>
                      <a:pt x="739" y="1017"/>
                    </a:lnTo>
                    <a:lnTo>
                      <a:pt x="701" y="1024"/>
                    </a:lnTo>
                    <a:lnTo>
                      <a:pt x="658" y="1031"/>
                    </a:lnTo>
                    <a:lnTo>
                      <a:pt x="612" y="1036"/>
                    </a:lnTo>
                    <a:lnTo>
                      <a:pt x="564" y="1040"/>
                    </a:lnTo>
                    <a:lnTo>
                      <a:pt x="514" y="1043"/>
                    </a:lnTo>
                    <a:lnTo>
                      <a:pt x="461" y="1044"/>
                    </a:lnTo>
                    <a:lnTo>
                      <a:pt x="409" y="1045"/>
                    </a:lnTo>
                    <a:lnTo>
                      <a:pt x="355" y="1044"/>
                    </a:lnTo>
                    <a:lnTo>
                      <a:pt x="303" y="1041"/>
                    </a:lnTo>
                    <a:lnTo>
                      <a:pt x="252" y="1038"/>
                    </a:lnTo>
                    <a:lnTo>
                      <a:pt x="202" y="1033"/>
                    </a:lnTo>
                    <a:lnTo>
                      <a:pt x="155" y="1026"/>
                    </a:lnTo>
                    <a:lnTo>
                      <a:pt x="111" y="1020"/>
                    </a:lnTo>
                    <a:lnTo>
                      <a:pt x="71" y="1009"/>
                    </a:lnTo>
                    <a:lnTo>
                      <a:pt x="35" y="999"/>
                    </a:lnTo>
                    <a:lnTo>
                      <a:pt x="19" y="888"/>
                    </a:lnTo>
                    <a:lnTo>
                      <a:pt x="8" y="780"/>
                    </a:lnTo>
                    <a:lnTo>
                      <a:pt x="2" y="672"/>
                    </a:lnTo>
                    <a:lnTo>
                      <a:pt x="0" y="565"/>
                    </a:lnTo>
                    <a:lnTo>
                      <a:pt x="4" y="456"/>
                    </a:lnTo>
                    <a:lnTo>
                      <a:pt x="12" y="346"/>
                    </a:lnTo>
                    <a:lnTo>
                      <a:pt x="25" y="233"/>
                    </a:lnTo>
                    <a:lnTo>
                      <a:pt x="41" y="117"/>
                    </a:lnTo>
                    <a:close/>
                  </a:path>
                </a:pathLst>
              </a:custGeom>
              <a:solidFill>
                <a:srgbClr val="AF93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791" name="Freeform 703"/>
              <p:cNvSpPr>
                <a:spLocks/>
              </p:cNvSpPr>
              <p:nvPr/>
            </p:nvSpPr>
            <p:spPr bwMode="auto">
              <a:xfrm>
                <a:off x="4665" y="3341"/>
                <a:ext cx="384" cy="502"/>
              </a:xfrm>
              <a:custGeom>
                <a:avLst/>
                <a:gdLst/>
                <a:ahLst/>
                <a:cxnLst>
                  <a:cxn ang="0">
                    <a:pos x="38" y="115"/>
                  </a:cxn>
                  <a:cxn ang="0">
                    <a:pos x="82" y="103"/>
                  </a:cxn>
                  <a:cxn ang="0">
                    <a:pos x="127" y="92"/>
                  </a:cxn>
                  <a:cxn ang="0">
                    <a:pos x="171" y="81"/>
                  </a:cxn>
                  <a:cxn ang="0">
                    <a:pos x="216" y="71"/>
                  </a:cxn>
                  <a:cxn ang="0">
                    <a:pos x="261" y="61"/>
                  </a:cxn>
                  <a:cxn ang="0">
                    <a:pos x="307" y="53"/>
                  </a:cxn>
                  <a:cxn ang="0">
                    <a:pos x="353" y="43"/>
                  </a:cxn>
                  <a:cxn ang="0">
                    <a:pos x="400" y="36"/>
                  </a:cxn>
                  <a:cxn ang="0">
                    <a:pos x="446" y="28"/>
                  </a:cxn>
                  <a:cxn ang="0">
                    <a:pos x="492" y="23"/>
                  </a:cxn>
                  <a:cxn ang="0">
                    <a:pos x="538" y="17"/>
                  </a:cxn>
                  <a:cxn ang="0">
                    <a:pos x="584" y="12"/>
                  </a:cxn>
                  <a:cxn ang="0">
                    <a:pos x="631" y="8"/>
                  </a:cxn>
                  <a:cxn ang="0">
                    <a:pos x="677" y="4"/>
                  </a:cxn>
                  <a:cxn ang="0">
                    <a:pos x="722" y="2"/>
                  </a:cxn>
                  <a:cxn ang="0">
                    <a:pos x="768" y="0"/>
                  </a:cxn>
                  <a:cxn ang="0">
                    <a:pos x="755" y="244"/>
                  </a:cxn>
                  <a:cxn ang="0">
                    <a:pos x="746" y="483"/>
                  </a:cxn>
                  <a:cxn ang="0">
                    <a:pos x="743" y="723"/>
                  </a:cxn>
                  <a:cxn ang="0">
                    <a:pos x="747" y="967"/>
                  </a:cxn>
                  <a:cxn ang="0">
                    <a:pos x="715" y="975"/>
                  </a:cxn>
                  <a:cxn ang="0">
                    <a:pos x="678" y="982"/>
                  </a:cxn>
                  <a:cxn ang="0">
                    <a:pos x="637" y="988"/>
                  </a:cxn>
                  <a:cxn ang="0">
                    <a:pos x="593" y="994"/>
                  </a:cxn>
                  <a:cxn ang="0">
                    <a:pos x="546" y="998"/>
                  </a:cxn>
                  <a:cxn ang="0">
                    <a:pos x="496" y="1000"/>
                  </a:cxn>
                  <a:cxn ang="0">
                    <a:pos x="447" y="1003"/>
                  </a:cxn>
                  <a:cxn ang="0">
                    <a:pos x="395" y="1004"/>
                  </a:cxn>
                  <a:cxn ang="0">
                    <a:pos x="343" y="1004"/>
                  </a:cxn>
                  <a:cxn ang="0">
                    <a:pos x="292" y="1003"/>
                  </a:cxn>
                  <a:cxn ang="0">
                    <a:pos x="243" y="999"/>
                  </a:cxn>
                  <a:cxn ang="0">
                    <a:pos x="195" y="996"/>
                  </a:cxn>
                  <a:cxn ang="0">
                    <a:pos x="148" y="990"/>
                  </a:cxn>
                  <a:cxn ang="0">
                    <a:pos x="106" y="983"/>
                  </a:cxn>
                  <a:cxn ang="0">
                    <a:pos x="67" y="974"/>
                  </a:cxn>
                  <a:cxn ang="0">
                    <a:pos x="32" y="964"/>
                  </a:cxn>
                  <a:cxn ang="0">
                    <a:pos x="17" y="856"/>
                  </a:cxn>
                  <a:cxn ang="0">
                    <a:pos x="7" y="752"/>
                  </a:cxn>
                  <a:cxn ang="0">
                    <a:pos x="1" y="649"/>
                  </a:cxn>
                  <a:cxn ang="0">
                    <a:pos x="0" y="546"/>
                  </a:cxn>
                  <a:cxn ang="0">
                    <a:pos x="3" y="441"/>
                  </a:cxn>
                  <a:cxn ang="0">
                    <a:pos x="10" y="335"/>
                  </a:cxn>
                  <a:cxn ang="0">
                    <a:pos x="22" y="226"/>
                  </a:cxn>
                  <a:cxn ang="0">
                    <a:pos x="38" y="115"/>
                  </a:cxn>
                </a:cxnLst>
                <a:rect l="0" t="0" r="r" b="b"/>
                <a:pathLst>
                  <a:path w="768" h="1004">
                    <a:moveTo>
                      <a:pt x="38" y="115"/>
                    </a:moveTo>
                    <a:lnTo>
                      <a:pt x="82" y="103"/>
                    </a:lnTo>
                    <a:lnTo>
                      <a:pt x="127" y="92"/>
                    </a:lnTo>
                    <a:lnTo>
                      <a:pt x="171" y="81"/>
                    </a:lnTo>
                    <a:lnTo>
                      <a:pt x="216" y="71"/>
                    </a:lnTo>
                    <a:lnTo>
                      <a:pt x="261" y="61"/>
                    </a:lnTo>
                    <a:lnTo>
                      <a:pt x="307" y="53"/>
                    </a:lnTo>
                    <a:lnTo>
                      <a:pt x="353" y="43"/>
                    </a:lnTo>
                    <a:lnTo>
                      <a:pt x="400" y="36"/>
                    </a:lnTo>
                    <a:lnTo>
                      <a:pt x="446" y="28"/>
                    </a:lnTo>
                    <a:lnTo>
                      <a:pt x="492" y="23"/>
                    </a:lnTo>
                    <a:lnTo>
                      <a:pt x="538" y="17"/>
                    </a:lnTo>
                    <a:lnTo>
                      <a:pt x="584" y="12"/>
                    </a:lnTo>
                    <a:lnTo>
                      <a:pt x="631" y="8"/>
                    </a:lnTo>
                    <a:lnTo>
                      <a:pt x="677" y="4"/>
                    </a:lnTo>
                    <a:lnTo>
                      <a:pt x="722" y="2"/>
                    </a:lnTo>
                    <a:lnTo>
                      <a:pt x="768" y="0"/>
                    </a:lnTo>
                    <a:lnTo>
                      <a:pt x="755" y="244"/>
                    </a:lnTo>
                    <a:lnTo>
                      <a:pt x="746" y="483"/>
                    </a:lnTo>
                    <a:lnTo>
                      <a:pt x="743" y="723"/>
                    </a:lnTo>
                    <a:lnTo>
                      <a:pt x="747" y="967"/>
                    </a:lnTo>
                    <a:lnTo>
                      <a:pt x="715" y="975"/>
                    </a:lnTo>
                    <a:lnTo>
                      <a:pt x="678" y="982"/>
                    </a:lnTo>
                    <a:lnTo>
                      <a:pt x="637" y="988"/>
                    </a:lnTo>
                    <a:lnTo>
                      <a:pt x="593" y="994"/>
                    </a:lnTo>
                    <a:lnTo>
                      <a:pt x="546" y="998"/>
                    </a:lnTo>
                    <a:lnTo>
                      <a:pt x="496" y="1000"/>
                    </a:lnTo>
                    <a:lnTo>
                      <a:pt x="447" y="1003"/>
                    </a:lnTo>
                    <a:lnTo>
                      <a:pt x="395" y="1004"/>
                    </a:lnTo>
                    <a:lnTo>
                      <a:pt x="343" y="1004"/>
                    </a:lnTo>
                    <a:lnTo>
                      <a:pt x="292" y="1003"/>
                    </a:lnTo>
                    <a:lnTo>
                      <a:pt x="243" y="999"/>
                    </a:lnTo>
                    <a:lnTo>
                      <a:pt x="195" y="996"/>
                    </a:lnTo>
                    <a:lnTo>
                      <a:pt x="148" y="990"/>
                    </a:lnTo>
                    <a:lnTo>
                      <a:pt x="106" y="983"/>
                    </a:lnTo>
                    <a:lnTo>
                      <a:pt x="67" y="974"/>
                    </a:lnTo>
                    <a:lnTo>
                      <a:pt x="32" y="964"/>
                    </a:lnTo>
                    <a:lnTo>
                      <a:pt x="17" y="856"/>
                    </a:lnTo>
                    <a:lnTo>
                      <a:pt x="7" y="752"/>
                    </a:lnTo>
                    <a:lnTo>
                      <a:pt x="1" y="649"/>
                    </a:lnTo>
                    <a:lnTo>
                      <a:pt x="0" y="546"/>
                    </a:lnTo>
                    <a:lnTo>
                      <a:pt x="3" y="441"/>
                    </a:lnTo>
                    <a:lnTo>
                      <a:pt x="10" y="335"/>
                    </a:lnTo>
                    <a:lnTo>
                      <a:pt x="22" y="226"/>
                    </a:lnTo>
                    <a:lnTo>
                      <a:pt x="38" y="115"/>
                    </a:lnTo>
                    <a:close/>
                  </a:path>
                </a:pathLst>
              </a:custGeom>
              <a:solidFill>
                <a:srgbClr val="B296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792" name="Freeform 704"/>
              <p:cNvSpPr>
                <a:spLocks/>
              </p:cNvSpPr>
              <p:nvPr/>
            </p:nvSpPr>
            <p:spPr bwMode="auto">
              <a:xfrm>
                <a:off x="4666" y="3342"/>
                <a:ext cx="373" cy="483"/>
              </a:xfrm>
              <a:custGeom>
                <a:avLst/>
                <a:gdLst/>
                <a:ahLst/>
                <a:cxnLst>
                  <a:cxn ang="0">
                    <a:pos x="37" y="114"/>
                  </a:cxn>
                  <a:cxn ang="0">
                    <a:pos x="80" y="102"/>
                  </a:cxn>
                  <a:cxn ang="0">
                    <a:pos x="122" y="91"/>
                  </a:cxn>
                  <a:cxn ang="0">
                    <a:pos x="166" y="81"/>
                  </a:cxn>
                  <a:cxn ang="0">
                    <a:pos x="210" y="70"/>
                  </a:cxn>
                  <a:cxn ang="0">
                    <a:pos x="255" y="61"/>
                  </a:cxn>
                  <a:cxn ang="0">
                    <a:pos x="300" y="52"/>
                  </a:cxn>
                  <a:cxn ang="0">
                    <a:pos x="345" y="44"/>
                  </a:cxn>
                  <a:cxn ang="0">
                    <a:pos x="389" y="36"/>
                  </a:cxn>
                  <a:cxn ang="0">
                    <a:pos x="434" y="29"/>
                  </a:cxn>
                  <a:cxn ang="0">
                    <a:pos x="479" y="23"/>
                  </a:cxn>
                  <a:cxn ang="0">
                    <a:pos x="524" y="17"/>
                  </a:cxn>
                  <a:cxn ang="0">
                    <a:pos x="569" y="13"/>
                  </a:cxn>
                  <a:cxn ang="0">
                    <a:pos x="614" y="8"/>
                  </a:cxn>
                  <a:cxn ang="0">
                    <a:pos x="659" y="5"/>
                  </a:cxn>
                  <a:cxn ang="0">
                    <a:pos x="703" y="2"/>
                  </a:cxn>
                  <a:cxn ang="0">
                    <a:pos x="747" y="0"/>
                  </a:cxn>
                  <a:cxn ang="0">
                    <a:pos x="735" y="234"/>
                  </a:cxn>
                  <a:cxn ang="0">
                    <a:pos x="726" y="462"/>
                  </a:cxn>
                  <a:cxn ang="0">
                    <a:pos x="722" y="691"/>
                  </a:cxn>
                  <a:cxn ang="0">
                    <a:pos x="727" y="925"/>
                  </a:cxn>
                  <a:cxn ang="0">
                    <a:pos x="696" y="933"/>
                  </a:cxn>
                  <a:cxn ang="0">
                    <a:pos x="659" y="940"/>
                  </a:cxn>
                  <a:cxn ang="0">
                    <a:pos x="620" y="945"/>
                  </a:cxn>
                  <a:cxn ang="0">
                    <a:pos x="576" y="951"/>
                  </a:cxn>
                  <a:cxn ang="0">
                    <a:pos x="530" y="956"/>
                  </a:cxn>
                  <a:cxn ang="0">
                    <a:pos x="483" y="960"/>
                  </a:cxn>
                  <a:cxn ang="0">
                    <a:pos x="433" y="963"/>
                  </a:cxn>
                  <a:cxn ang="0">
                    <a:pos x="384" y="965"/>
                  </a:cxn>
                  <a:cxn ang="0">
                    <a:pos x="334" y="965"/>
                  </a:cxn>
                  <a:cxn ang="0">
                    <a:pos x="285" y="964"/>
                  </a:cxn>
                  <a:cxn ang="0">
                    <a:pos x="236" y="963"/>
                  </a:cxn>
                  <a:cxn ang="0">
                    <a:pos x="189" y="959"/>
                  </a:cxn>
                  <a:cxn ang="0">
                    <a:pos x="144" y="954"/>
                  </a:cxn>
                  <a:cxn ang="0">
                    <a:pos x="103" y="948"/>
                  </a:cxn>
                  <a:cxn ang="0">
                    <a:pos x="65" y="940"/>
                  </a:cxn>
                  <a:cxn ang="0">
                    <a:pos x="31" y="929"/>
                  </a:cxn>
                  <a:cxn ang="0">
                    <a:pos x="16" y="827"/>
                  </a:cxn>
                  <a:cxn ang="0">
                    <a:pos x="7" y="727"/>
                  </a:cxn>
                  <a:cxn ang="0">
                    <a:pos x="1" y="626"/>
                  </a:cxn>
                  <a:cxn ang="0">
                    <a:pos x="0" y="527"/>
                  </a:cxn>
                  <a:cxn ang="0">
                    <a:pos x="4" y="427"/>
                  </a:cxn>
                  <a:cxn ang="0">
                    <a:pos x="11" y="326"/>
                  </a:cxn>
                  <a:cxn ang="0">
                    <a:pos x="22" y="222"/>
                  </a:cxn>
                  <a:cxn ang="0">
                    <a:pos x="37" y="114"/>
                  </a:cxn>
                </a:cxnLst>
                <a:rect l="0" t="0" r="r" b="b"/>
                <a:pathLst>
                  <a:path w="747" h="965">
                    <a:moveTo>
                      <a:pt x="37" y="114"/>
                    </a:moveTo>
                    <a:lnTo>
                      <a:pt x="80" y="102"/>
                    </a:lnTo>
                    <a:lnTo>
                      <a:pt x="122" y="91"/>
                    </a:lnTo>
                    <a:lnTo>
                      <a:pt x="166" y="81"/>
                    </a:lnTo>
                    <a:lnTo>
                      <a:pt x="210" y="70"/>
                    </a:lnTo>
                    <a:lnTo>
                      <a:pt x="255" y="61"/>
                    </a:lnTo>
                    <a:lnTo>
                      <a:pt x="300" y="52"/>
                    </a:lnTo>
                    <a:lnTo>
                      <a:pt x="345" y="44"/>
                    </a:lnTo>
                    <a:lnTo>
                      <a:pt x="389" y="36"/>
                    </a:lnTo>
                    <a:lnTo>
                      <a:pt x="434" y="29"/>
                    </a:lnTo>
                    <a:lnTo>
                      <a:pt x="479" y="23"/>
                    </a:lnTo>
                    <a:lnTo>
                      <a:pt x="524" y="17"/>
                    </a:lnTo>
                    <a:lnTo>
                      <a:pt x="569" y="13"/>
                    </a:lnTo>
                    <a:lnTo>
                      <a:pt x="614" y="8"/>
                    </a:lnTo>
                    <a:lnTo>
                      <a:pt x="659" y="5"/>
                    </a:lnTo>
                    <a:lnTo>
                      <a:pt x="703" y="2"/>
                    </a:lnTo>
                    <a:lnTo>
                      <a:pt x="747" y="0"/>
                    </a:lnTo>
                    <a:lnTo>
                      <a:pt x="735" y="234"/>
                    </a:lnTo>
                    <a:lnTo>
                      <a:pt x="726" y="462"/>
                    </a:lnTo>
                    <a:lnTo>
                      <a:pt x="722" y="691"/>
                    </a:lnTo>
                    <a:lnTo>
                      <a:pt x="727" y="925"/>
                    </a:lnTo>
                    <a:lnTo>
                      <a:pt x="696" y="933"/>
                    </a:lnTo>
                    <a:lnTo>
                      <a:pt x="659" y="940"/>
                    </a:lnTo>
                    <a:lnTo>
                      <a:pt x="620" y="945"/>
                    </a:lnTo>
                    <a:lnTo>
                      <a:pt x="576" y="951"/>
                    </a:lnTo>
                    <a:lnTo>
                      <a:pt x="530" y="956"/>
                    </a:lnTo>
                    <a:lnTo>
                      <a:pt x="483" y="960"/>
                    </a:lnTo>
                    <a:lnTo>
                      <a:pt x="433" y="963"/>
                    </a:lnTo>
                    <a:lnTo>
                      <a:pt x="384" y="965"/>
                    </a:lnTo>
                    <a:lnTo>
                      <a:pt x="334" y="965"/>
                    </a:lnTo>
                    <a:lnTo>
                      <a:pt x="285" y="964"/>
                    </a:lnTo>
                    <a:lnTo>
                      <a:pt x="236" y="963"/>
                    </a:lnTo>
                    <a:lnTo>
                      <a:pt x="189" y="959"/>
                    </a:lnTo>
                    <a:lnTo>
                      <a:pt x="144" y="954"/>
                    </a:lnTo>
                    <a:lnTo>
                      <a:pt x="103" y="948"/>
                    </a:lnTo>
                    <a:lnTo>
                      <a:pt x="65" y="940"/>
                    </a:lnTo>
                    <a:lnTo>
                      <a:pt x="31" y="929"/>
                    </a:lnTo>
                    <a:lnTo>
                      <a:pt x="16" y="827"/>
                    </a:lnTo>
                    <a:lnTo>
                      <a:pt x="7" y="727"/>
                    </a:lnTo>
                    <a:lnTo>
                      <a:pt x="1" y="626"/>
                    </a:lnTo>
                    <a:lnTo>
                      <a:pt x="0" y="527"/>
                    </a:lnTo>
                    <a:lnTo>
                      <a:pt x="4" y="427"/>
                    </a:lnTo>
                    <a:lnTo>
                      <a:pt x="11" y="326"/>
                    </a:lnTo>
                    <a:lnTo>
                      <a:pt x="22" y="222"/>
                    </a:lnTo>
                    <a:lnTo>
                      <a:pt x="37" y="114"/>
                    </a:lnTo>
                    <a:close/>
                  </a:path>
                </a:pathLst>
              </a:custGeom>
              <a:solidFill>
                <a:srgbClr val="B79B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793" name="Freeform 705"/>
              <p:cNvSpPr>
                <a:spLocks/>
              </p:cNvSpPr>
              <p:nvPr/>
            </p:nvSpPr>
            <p:spPr bwMode="auto">
              <a:xfrm>
                <a:off x="4667" y="3344"/>
                <a:ext cx="363" cy="463"/>
              </a:xfrm>
              <a:custGeom>
                <a:avLst/>
                <a:gdLst/>
                <a:ahLst/>
                <a:cxnLst>
                  <a:cxn ang="0">
                    <a:pos x="36" y="113"/>
                  </a:cxn>
                  <a:cxn ang="0">
                    <a:pos x="76" y="102"/>
                  </a:cxn>
                  <a:cxn ang="0">
                    <a:pos x="118" y="91"/>
                  </a:cxn>
                  <a:cxn ang="0">
                    <a:pos x="161" y="81"/>
                  </a:cxn>
                  <a:cxn ang="0">
                    <a:pos x="203" y="70"/>
                  </a:cxn>
                  <a:cxn ang="0">
                    <a:pos x="246" y="61"/>
                  </a:cxn>
                  <a:cxn ang="0">
                    <a:pos x="290" y="53"/>
                  </a:cxn>
                  <a:cxn ang="0">
                    <a:pos x="335" y="44"/>
                  </a:cxn>
                  <a:cxn ang="0">
                    <a:pos x="378" y="37"/>
                  </a:cxn>
                  <a:cxn ang="0">
                    <a:pos x="422" y="30"/>
                  </a:cxn>
                  <a:cxn ang="0">
                    <a:pos x="467" y="23"/>
                  </a:cxn>
                  <a:cxn ang="0">
                    <a:pos x="511" y="17"/>
                  </a:cxn>
                  <a:cxn ang="0">
                    <a:pos x="555" y="13"/>
                  </a:cxn>
                  <a:cxn ang="0">
                    <a:pos x="598" y="8"/>
                  </a:cxn>
                  <a:cxn ang="0">
                    <a:pos x="641" y="5"/>
                  </a:cxn>
                  <a:cxn ang="0">
                    <a:pos x="685" y="3"/>
                  </a:cxn>
                  <a:cxn ang="0">
                    <a:pos x="726" y="0"/>
                  </a:cxn>
                  <a:cxn ang="0">
                    <a:pos x="715" y="224"/>
                  </a:cxn>
                  <a:cxn ang="0">
                    <a:pos x="705" y="441"/>
                  </a:cxn>
                  <a:cxn ang="0">
                    <a:pos x="701" y="660"/>
                  </a:cxn>
                  <a:cxn ang="0">
                    <a:pos x="705" y="882"/>
                  </a:cxn>
                  <a:cxn ang="0">
                    <a:pos x="674" y="890"/>
                  </a:cxn>
                  <a:cxn ang="0">
                    <a:pos x="640" y="897"/>
                  </a:cxn>
                  <a:cxn ang="0">
                    <a:pos x="601" y="903"/>
                  </a:cxn>
                  <a:cxn ang="0">
                    <a:pos x="559" y="910"/>
                  </a:cxn>
                  <a:cxn ang="0">
                    <a:pos x="514" y="915"/>
                  </a:cxn>
                  <a:cxn ang="0">
                    <a:pos x="468" y="919"/>
                  </a:cxn>
                  <a:cxn ang="0">
                    <a:pos x="421" y="923"/>
                  </a:cxn>
                  <a:cxn ang="0">
                    <a:pos x="373" y="925"/>
                  </a:cxn>
                  <a:cxn ang="0">
                    <a:pos x="324" y="926"/>
                  </a:cxn>
                  <a:cxn ang="0">
                    <a:pos x="276" y="926"/>
                  </a:cxn>
                  <a:cxn ang="0">
                    <a:pos x="229" y="925"/>
                  </a:cxn>
                  <a:cxn ang="0">
                    <a:pos x="184" y="922"/>
                  </a:cxn>
                  <a:cxn ang="0">
                    <a:pos x="140" y="917"/>
                  </a:cxn>
                  <a:cxn ang="0">
                    <a:pos x="100" y="911"/>
                  </a:cxn>
                  <a:cxn ang="0">
                    <a:pos x="63" y="903"/>
                  </a:cxn>
                  <a:cxn ang="0">
                    <a:pos x="30" y="894"/>
                  </a:cxn>
                  <a:cxn ang="0">
                    <a:pos x="17" y="796"/>
                  </a:cxn>
                  <a:cxn ang="0">
                    <a:pos x="6" y="700"/>
                  </a:cxn>
                  <a:cxn ang="0">
                    <a:pos x="2" y="605"/>
                  </a:cxn>
                  <a:cxn ang="0">
                    <a:pos x="0" y="509"/>
                  </a:cxn>
                  <a:cxn ang="0">
                    <a:pos x="4" y="414"/>
                  </a:cxn>
                  <a:cxn ang="0">
                    <a:pos x="11" y="316"/>
                  </a:cxn>
                  <a:cxn ang="0">
                    <a:pos x="21" y="217"/>
                  </a:cxn>
                  <a:cxn ang="0">
                    <a:pos x="36" y="113"/>
                  </a:cxn>
                </a:cxnLst>
                <a:rect l="0" t="0" r="r" b="b"/>
                <a:pathLst>
                  <a:path w="726" h="926">
                    <a:moveTo>
                      <a:pt x="36" y="113"/>
                    </a:moveTo>
                    <a:lnTo>
                      <a:pt x="76" y="102"/>
                    </a:lnTo>
                    <a:lnTo>
                      <a:pt x="118" y="91"/>
                    </a:lnTo>
                    <a:lnTo>
                      <a:pt x="161" y="81"/>
                    </a:lnTo>
                    <a:lnTo>
                      <a:pt x="203" y="70"/>
                    </a:lnTo>
                    <a:lnTo>
                      <a:pt x="246" y="61"/>
                    </a:lnTo>
                    <a:lnTo>
                      <a:pt x="290" y="53"/>
                    </a:lnTo>
                    <a:lnTo>
                      <a:pt x="335" y="44"/>
                    </a:lnTo>
                    <a:lnTo>
                      <a:pt x="378" y="37"/>
                    </a:lnTo>
                    <a:lnTo>
                      <a:pt x="422" y="30"/>
                    </a:lnTo>
                    <a:lnTo>
                      <a:pt x="467" y="23"/>
                    </a:lnTo>
                    <a:lnTo>
                      <a:pt x="511" y="17"/>
                    </a:lnTo>
                    <a:lnTo>
                      <a:pt x="555" y="13"/>
                    </a:lnTo>
                    <a:lnTo>
                      <a:pt x="598" y="8"/>
                    </a:lnTo>
                    <a:lnTo>
                      <a:pt x="641" y="5"/>
                    </a:lnTo>
                    <a:lnTo>
                      <a:pt x="685" y="3"/>
                    </a:lnTo>
                    <a:lnTo>
                      <a:pt x="726" y="0"/>
                    </a:lnTo>
                    <a:lnTo>
                      <a:pt x="715" y="224"/>
                    </a:lnTo>
                    <a:lnTo>
                      <a:pt x="705" y="441"/>
                    </a:lnTo>
                    <a:lnTo>
                      <a:pt x="701" y="660"/>
                    </a:lnTo>
                    <a:lnTo>
                      <a:pt x="705" y="882"/>
                    </a:lnTo>
                    <a:lnTo>
                      <a:pt x="674" y="890"/>
                    </a:lnTo>
                    <a:lnTo>
                      <a:pt x="640" y="897"/>
                    </a:lnTo>
                    <a:lnTo>
                      <a:pt x="601" y="903"/>
                    </a:lnTo>
                    <a:lnTo>
                      <a:pt x="559" y="910"/>
                    </a:lnTo>
                    <a:lnTo>
                      <a:pt x="514" y="915"/>
                    </a:lnTo>
                    <a:lnTo>
                      <a:pt x="468" y="919"/>
                    </a:lnTo>
                    <a:lnTo>
                      <a:pt x="421" y="923"/>
                    </a:lnTo>
                    <a:lnTo>
                      <a:pt x="373" y="925"/>
                    </a:lnTo>
                    <a:lnTo>
                      <a:pt x="324" y="926"/>
                    </a:lnTo>
                    <a:lnTo>
                      <a:pt x="276" y="926"/>
                    </a:lnTo>
                    <a:lnTo>
                      <a:pt x="229" y="925"/>
                    </a:lnTo>
                    <a:lnTo>
                      <a:pt x="184" y="922"/>
                    </a:lnTo>
                    <a:lnTo>
                      <a:pt x="140" y="917"/>
                    </a:lnTo>
                    <a:lnTo>
                      <a:pt x="100" y="911"/>
                    </a:lnTo>
                    <a:lnTo>
                      <a:pt x="63" y="903"/>
                    </a:lnTo>
                    <a:lnTo>
                      <a:pt x="30" y="894"/>
                    </a:lnTo>
                    <a:lnTo>
                      <a:pt x="17" y="796"/>
                    </a:lnTo>
                    <a:lnTo>
                      <a:pt x="6" y="700"/>
                    </a:lnTo>
                    <a:lnTo>
                      <a:pt x="2" y="605"/>
                    </a:lnTo>
                    <a:lnTo>
                      <a:pt x="0" y="509"/>
                    </a:lnTo>
                    <a:lnTo>
                      <a:pt x="4" y="414"/>
                    </a:lnTo>
                    <a:lnTo>
                      <a:pt x="11" y="316"/>
                    </a:lnTo>
                    <a:lnTo>
                      <a:pt x="21" y="217"/>
                    </a:lnTo>
                    <a:lnTo>
                      <a:pt x="36" y="113"/>
                    </a:lnTo>
                    <a:close/>
                  </a:path>
                </a:pathLst>
              </a:custGeom>
              <a:solidFill>
                <a:srgbClr val="BCA0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794" name="Freeform 706"/>
              <p:cNvSpPr>
                <a:spLocks/>
              </p:cNvSpPr>
              <p:nvPr/>
            </p:nvSpPr>
            <p:spPr bwMode="auto">
              <a:xfrm>
                <a:off x="4668" y="3345"/>
                <a:ext cx="353" cy="444"/>
              </a:xfrm>
              <a:custGeom>
                <a:avLst/>
                <a:gdLst/>
                <a:ahLst/>
                <a:cxnLst>
                  <a:cxn ang="0">
                    <a:pos x="33" y="111"/>
                  </a:cxn>
                  <a:cxn ang="0">
                    <a:pos x="72" y="100"/>
                  </a:cxn>
                  <a:cxn ang="0">
                    <a:pos x="113" y="89"/>
                  </a:cxn>
                  <a:cxn ang="0">
                    <a:pos x="153" y="79"/>
                  </a:cxn>
                  <a:cxn ang="0">
                    <a:pos x="196" y="70"/>
                  </a:cxn>
                  <a:cxn ang="0">
                    <a:pos x="237" y="61"/>
                  </a:cxn>
                  <a:cxn ang="0">
                    <a:pos x="280" y="51"/>
                  </a:cxn>
                  <a:cxn ang="0">
                    <a:pos x="323" y="43"/>
                  </a:cxn>
                  <a:cxn ang="0">
                    <a:pos x="366" y="36"/>
                  </a:cxn>
                  <a:cxn ang="0">
                    <a:pos x="410" y="29"/>
                  </a:cxn>
                  <a:cxn ang="0">
                    <a:pos x="452" y="23"/>
                  </a:cxn>
                  <a:cxn ang="0">
                    <a:pos x="496" y="17"/>
                  </a:cxn>
                  <a:cxn ang="0">
                    <a:pos x="539" y="12"/>
                  </a:cxn>
                  <a:cxn ang="0">
                    <a:pos x="581" y="8"/>
                  </a:cxn>
                  <a:cxn ang="0">
                    <a:pos x="623" y="4"/>
                  </a:cxn>
                  <a:cxn ang="0">
                    <a:pos x="664" y="2"/>
                  </a:cxn>
                  <a:cxn ang="0">
                    <a:pos x="705" y="0"/>
                  </a:cxn>
                  <a:cxn ang="0">
                    <a:pos x="693" y="213"/>
                  </a:cxn>
                  <a:cxn ang="0">
                    <a:pos x="684" y="420"/>
                  </a:cxn>
                  <a:cxn ang="0">
                    <a:pos x="679" y="627"/>
                  </a:cxn>
                  <a:cxn ang="0">
                    <a:pos x="683" y="840"/>
                  </a:cxn>
                  <a:cxn ang="0">
                    <a:pos x="653" y="847"/>
                  </a:cxn>
                  <a:cxn ang="0">
                    <a:pos x="619" y="855"/>
                  </a:cxn>
                  <a:cxn ang="0">
                    <a:pos x="581" y="862"/>
                  </a:cxn>
                  <a:cxn ang="0">
                    <a:pos x="541" y="868"/>
                  </a:cxn>
                  <a:cxn ang="0">
                    <a:pos x="497" y="874"/>
                  </a:cxn>
                  <a:cxn ang="0">
                    <a:pos x="452" y="878"/>
                  </a:cxn>
                  <a:cxn ang="0">
                    <a:pos x="406" y="882"/>
                  </a:cxn>
                  <a:cxn ang="0">
                    <a:pos x="359" y="885"/>
                  </a:cxn>
                  <a:cxn ang="0">
                    <a:pos x="312" y="886"/>
                  </a:cxn>
                  <a:cxn ang="0">
                    <a:pos x="266" y="887"/>
                  </a:cxn>
                  <a:cxn ang="0">
                    <a:pos x="220" y="886"/>
                  </a:cxn>
                  <a:cxn ang="0">
                    <a:pos x="176" y="884"/>
                  </a:cxn>
                  <a:cxn ang="0">
                    <a:pos x="135" y="881"/>
                  </a:cxn>
                  <a:cxn ang="0">
                    <a:pos x="95" y="875"/>
                  </a:cxn>
                  <a:cxn ang="0">
                    <a:pos x="60" y="868"/>
                  </a:cxn>
                  <a:cxn ang="0">
                    <a:pos x="29" y="859"/>
                  </a:cxn>
                  <a:cxn ang="0">
                    <a:pos x="15" y="765"/>
                  </a:cxn>
                  <a:cxn ang="0">
                    <a:pos x="6" y="673"/>
                  </a:cxn>
                  <a:cxn ang="0">
                    <a:pos x="1" y="581"/>
                  </a:cxn>
                  <a:cxn ang="0">
                    <a:pos x="0" y="490"/>
                  </a:cxn>
                  <a:cxn ang="0">
                    <a:pos x="2" y="399"/>
                  </a:cxn>
                  <a:cxn ang="0">
                    <a:pos x="9" y="306"/>
                  </a:cxn>
                  <a:cxn ang="0">
                    <a:pos x="19" y="210"/>
                  </a:cxn>
                  <a:cxn ang="0">
                    <a:pos x="33" y="111"/>
                  </a:cxn>
                </a:cxnLst>
                <a:rect l="0" t="0" r="r" b="b"/>
                <a:pathLst>
                  <a:path w="705" h="887">
                    <a:moveTo>
                      <a:pt x="33" y="111"/>
                    </a:moveTo>
                    <a:lnTo>
                      <a:pt x="72" y="100"/>
                    </a:lnTo>
                    <a:lnTo>
                      <a:pt x="113" y="89"/>
                    </a:lnTo>
                    <a:lnTo>
                      <a:pt x="153" y="79"/>
                    </a:lnTo>
                    <a:lnTo>
                      <a:pt x="196" y="70"/>
                    </a:lnTo>
                    <a:lnTo>
                      <a:pt x="237" y="61"/>
                    </a:lnTo>
                    <a:lnTo>
                      <a:pt x="280" y="51"/>
                    </a:lnTo>
                    <a:lnTo>
                      <a:pt x="323" y="43"/>
                    </a:lnTo>
                    <a:lnTo>
                      <a:pt x="366" y="36"/>
                    </a:lnTo>
                    <a:lnTo>
                      <a:pt x="410" y="29"/>
                    </a:lnTo>
                    <a:lnTo>
                      <a:pt x="452" y="23"/>
                    </a:lnTo>
                    <a:lnTo>
                      <a:pt x="496" y="17"/>
                    </a:lnTo>
                    <a:lnTo>
                      <a:pt x="539" y="12"/>
                    </a:lnTo>
                    <a:lnTo>
                      <a:pt x="581" y="8"/>
                    </a:lnTo>
                    <a:lnTo>
                      <a:pt x="623" y="4"/>
                    </a:lnTo>
                    <a:lnTo>
                      <a:pt x="664" y="2"/>
                    </a:lnTo>
                    <a:lnTo>
                      <a:pt x="705" y="0"/>
                    </a:lnTo>
                    <a:lnTo>
                      <a:pt x="693" y="213"/>
                    </a:lnTo>
                    <a:lnTo>
                      <a:pt x="684" y="420"/>
                    </a:lnTo>
                    <a:lnTo>
                      <a:pt x="679" y="627"/>
                    </a:lnTo>
                    <a:lnTo>
                      <a:pt x="683" y="840"/>
                    </a:lnTo>
                    <a:lnTo>
                      <a:pt x="653" y="847"/>
                    </a:lnTo>
                    <a:lnTo>
                      <a:pt x="619" y="855"/>
                    </a:lnTo>
                    <a:lnTo>
                      <a:pt x="581" y="862"/>
                    </a:lnTo>
                    <a:lnTo>
                      <a:pt x="541" y="868"/>
                    </a:lnTo>
                    <a:lnTo>
                      <a:pt x="497" y="874"/>
                    </a:lnTo>
                    <a:lnTo>
                      <a:pt x="452" y="878"/>
                    </a:lnTo>
                    <a:lnTo>
                      <a:pt x="406" y="882"/>
                    </a:lnTo>
                    <a:lnTo>
                      <a:pt x="359" y="885"/>
                    </a:lnTo>
                    <a:lnTo>
                      <a:pt x="312" y="886"/>
                    </a:lnTo>
                    <a:lnTo>
                      <a:pt x="266" y="887"/>
                    </a:lnTo>
                    <a:lnTo>
                      <a:pt x="220" y="886"/>
                    </a:lnTo>
                    <a:lnTo>
                      <a:pt x="176" y="884"/>
                    </a:lnTo>
                    <a:lnTo>
                      <a:pt x="135" y="881"/>
                    </a:lnTo>
                    <a:lnTo>
                      <a:pt x="95" y="875"/>
                    </a:lnTo>
                    <a:lnTo>
                      <a:pt x="60" y="868"/>
                    </a:lnTo>
                    <a:lnTo>
                      <a:pt x="29" y="859"/>
                    </a:lnTo>
                    <a:lnTo>
                      <a:pt x="15" y="765"/>
                    </a:lnTo>
                    <a:lnTo>
                      <a:pt x="6" y="673"/>
                    </a:lnTo>
                    <a:lnTo>
                      <a:pt x="1" y="581"/>
                    </a:lnTo>
                    <a:lnTo>
                      <a:pt x="0" y="490"/>
                    </a:lnTo>
                    <a:lnTo>
                      <a:pt x="2" y="399"/>
                    </a:lnTo>
                    <a:lnTo>
                      <a:pt x="9" y="306"/>
                    </a:lnTo>
                    <a:lnTo>
                      <a:pt x="19" y="210"/>
                    </a:lnTo>
                    <a:lnTo>
                      <a:pt x="33" y="111"/>
                    </a:lnTo>
                    <a:close/>
                  </a:path>
                </a:pathLst>
              </a:custGeom>
              <a:solidFill>
                <a:srgbClr val="C1A5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795" name="Freeform 707"/>
              <p:cNvSpPr>
                <a:spLocks/>
              </p:cNvSpPr>
              <p:nvPr/>
            </p:nvSpPr>
            <p:spPr bwMode="auto">
              <a:xfrm>
                <a:off x="4670" y="3346"/>
                <a:ext cx="342" cy="424"/>
              </a:xfrm>
              <a:custGeom>
                <a:avLst/>
                <a:gdLst/>
                <a:ahLst/>
                <a:cxnLst>
                  <a:cxn ang="0">
                    <a:pos x="31" y="110"/>
                  </a:cxn>
                  <a:cxn ang="0">
                    <a:pos x="69" y="100"/>
                  </a:cxn>
                  <a:cxn ang="0">
                    <a:pos x="107" y="90"/>
                  </a:cxn>
                  <a:cxn ang="0">
                    <a:pos x="148" y="79"/>
                  </a:cxn>
                  <a:cxn ang="0">
                    <a:pos x="188" y="70"/>
                  </a:cxn>
                  <a:cxn ang="0">
                    <a:pos x="229" y="61"/>
                  </a:cxn>
                  <a:cxn ang="0">
                    <a:pos x="271" y="52"/>
                  </a:cxn>
                  <a:cxn ang="0">
                    <a:pos x="312" y="44"/>
                  </a:cxn>
                  <a:cxn ang="0">
                    <a:pos x="355" y="36"/>
                  </a:cxn>
                  <a:cxn ang="0">
                    <a:pos x="398" y="29"/>
                  </a:cxn>
                  <a:cxn ang="0">
                    <a:pos x="440" y="23"/>
                  </a:cxn>
                  <a:cxn ang="0">
                    <a:pos x="482" y="17"/>
                  </a:cxn>
                  <a:cxn ang="0">
                    <a:pos x="523" y="11"/>
                  </a:cxn>
                  <a:cxn ang="0">
                    <a:pos x="565" y="8"/>
                  </a:cxn>
                  <a:cxn ang="0">
                    <a:pos x="605" y="4"/>
                  </a:cxn>
                  <a:cxn ang="0">
                    <a:pos x="645" y="2"/>
                  </a:cxn>
                  <a:cxn ang="0">
                    <a:pos x="683" y="0"/>
                  </a:cxn>
                  <a:cxn ang="0">
                    <a:pos x="673" y="203"/>
                  </a:cxn>
                  <a:cxn ang="0">
                    <a:pos x="663" y="398"/>
                  </a:cxn>
                  <a:cxn ang="0">
                    <a:pos x="658" y="595"/>
                  </a:cxn>
                  <a:cxn ang="0">
                    <a:pos x="663" y="798"/>
                  </a:cxn>
                  <a:cxn ang="0">
                    <a:pos x="634" y="805"/>
                  </a:cxn>
                  <a:cxn ang="0">
                    <a:pos x="600" y="813"/>
                  </a:cxn>
                  <a:cxn ang="0">
                    <a:pos x="563" y="820"/>
                  </a:cxn>
                  <a:cxn ang="0">
                    <a:pos x="524" y="826"/>
                  </a:cxn>
                  <a:cxn ang="0">
                    <a:pos x="482" y="831"/>
                  </a:cxn>
                  <a:cxn ang="0">
                    <a:pos x="438" y="837"/>
                  </a:cxn>
                  <a:cxn ang="0">
                    <a:pos x="393" y="842"/>
                  </a:cxn>
                  <a:cxn ang="0">
                    <a:pos x="348" y="845"/>
                  </a:cxn>
                  <a:cxn ang="0">
                    <a:pos x="302" y="847"/>
                  </a:cxn>
                  <a:cxn ang="0">
                    <a:pos x="257" y="849"/>
                  </a:cxn>
                  <a:cxn ang="0">
                    <a:pos x="212" y="849"/>
                  </a:cxn>
                  <a:cxn ang="0">
                    <a:pos x="170" y="847"/>
                  </a:cxn>
                  <a:cxn ang="0">
                    <a:pos x="129" y="845"/>
                  </a:cxn>
                  <a:cxn ang="0">
                    <a:pos x="91" y="839"/>
                  </a:cxn>
                  <a:cxn ang="0">
                    <a:pos x="58" y="834"/>
                  </a:cxn>
                  <a:cxn ang="0">
                    <a:pos x="27" y="824"/>
                  </a:cxn>
                  <a:cxn ang="0">
                    <a:pos x="14" y="735"/>
                  </a:cxn>
                  <a:cxn ang="0">
                    <a:pos x="6" y="647"/>
                  </a:cxn>
                  <a:cxn ang="0">
                    <a:pos x="0" y="560"/>
                  </a:cxn>
                  <a:cxn ang="0">
                    <a:pos x="0" y="472"/>
                  </a:cxn>
                  <a:cxn ang="0">
                    <a:pos x="3" y="384"/>
                  </a:cxn>
                  <a:cxn ang="0">
                    <a:pos x="8" y="296"/>
                  </a:cxn>
                  <a:cxn ang="0">
                    <a:pos x="19" y="205"/>
                  </a:cxn>
                  <a:cxn ang="0">
                    <a:pos x="31" y="110"/>
                  </a:cxn>
                </a:cxnLst>
                <a:rect l="0" t="0" r="r" b="b"/>
                <a:pathLst>
                  <a:path w="683" h="849">
                    <a:moveTo>
                      <a:pt x="31" y="110"/>
                    </a:moveTo>
                    <a:lnTo>
                      <a:pt x="69" y="100"/>
                    </a:lnTo>
                    <a:lnTo>
                      <a:pt x="107" y="90"/>
                    </a:lnTo>
                    <a:lnTo>
                      <a:pt x="148" y="79"/>
                    </a:lnTo>
                    <a:lnTo>
                      <a:pt x="188" y="70"/>
                    </a:lnTo>
                    <a:lnTo>
                      <a:pt x="229" y="61"/>
                    </a:lnTo>
                    <a:lnTo>
                      <a:pt x="271" y="52"/>
                    </a:lnTo>
                    <a:lnTo>
                      <a:pt x="312" y="44"/>
                    </a:lnTo>
                    <a:lnTo>
                      <a:pt x="355" y="36"/>
                    </a:lnTo>
                    <a:lnTo>
                      <a:pt x="398" y="29"/>
                    </a:lnTo>
                    <a:lnTo>
                      <a:pt x="440" y="23"/>
                    </a:lnTo>
                    <a:lnTo>
                      <a:pt x="482" y="17"/>
                    </a:lnTo>
                    <a:lnTo>
                      <a:pt x="523" y="11"/>
                    </a:lnTo>
                    <a:lnTo>
                      <a:pt x="565" y="8"/>
                    </a:lnTo>
                    <a:lnTo>
                      <a:pt x="605" y="4"/>
                    </a:lnTo>
                    <a:lnTo>
                      <a:pt x="645" y="2"/>
                    </a:lnTo>
                    <a:lnTo>
                      <a:pt x="683" y="0"/>
                    </a:lnTo>
                    <a:lnTo>
                      <a:pt x="673" y="203"/>
                    </a:lnTo>
                    <a:lnTo>
                      <a:pt x="663" y="398"/>
                    </a:lnTo>
                    <a:lnTo>
                      <a:pt x="658" y="595"/>
                    </a:lnTo>
                    <a:lnTo>
                      <a:pt x="663" y="798"/>
                    </a:lnTo>
                    <a:lnTo>
                      <a:pt x="634" y="805"/>
                    </a:lnTo>
                    <a:lnTo>
                      <a:pt x="600" y="813"/>
                    </a:lnTo>
                    <a:lnTo>
                      <a:pt x="563" y="820"/>
                    </a:lnTo>
                    <a:lnTo>
                      <a:pt x="524" y="826"/>
                    </a:lnTo>
                    <a:lnTo>
                      <a:pt x="482" y="831"/>
                    </a:lnTo>
                    <a:lnTo>
                      <a:pt x="438" y="837"/>
                    </a:lnTo>
                    <a:lnTo>
                      <a:pt x="393" y="842"/>
                    </a:lnTo>
                    <a:lnTo>
                      <a:pt x="348" y="845"/>
                    </a:lnTo>
                    <a:lnTo>
                      <a:pt x="302" y="847"/>
                    </a:lnTo>
                    <a:lnTo>
                      <a:pt x="257" y="849"/>
                    </a:lnTo>
                    <a:lnTo>
                      <a:pt x="212" y="849"/>
                    </a:lnTo>
                    <a:lnTo>
                      <a:pt x="170" y="847"/>
                    </a:lnTo>
                    <a:lnTo>
                      <a:pt x="129" y="845"/>
                    </a:lnTo>
                    <a:lnTo>
                      <a:pt x="91" y="839"/>
                    </a:lnTo>
                    <a:lnTo>
                      <a:pt x="58" y="834"/>
                    </a:lnTo>
                    <a:lnTo>
                      <a:pt x="27" y="824"/>
                    </a:lnTo>
                    <a:lnTo>
                      <a:pt x="14" y="735"/>
                    </a:lnTo>
                    <a:lnTo>
                      <a:pt x="6" y="647"/>
                    </a:lnTo>
                    <a:lnTo>
                      <a:pt x="0" y="560"/>
                    </a:lnTo>
                    <a:lnTo>
                      <a:pt x="0" y="472"/>
                    </a:lnTo>
                    <a:lnTo>
                      <a:pt x="3" y="384"/>
                    </a:lnTo>
                    <a:lnTo>
                      <a:pt x="8" y="296"/>
                    </a:lnTo>
                    <a:lnTo>
                      <a:pt x="19" y="205"/>
                    </a:lnTo>
                    <a:lnTo>
                      <a:pt x="31" y="110"/>
                    </a:lnTo>
                    <a:close/>
                  </a:path>
                </a:pathLst>
              </a:custGeom>
              <a:solidFill>
                <a:srgbClr val="C4A8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796" name="Freeform 708"/>
              <p:cNvSpPr>
                <a:spLocks/>
              </p:cNvSpPr>
              <p:nvPr/>
            </p:nvSpPr>
            <p:spPr bwMode="auto">
              <a:xfrm>
                <a:off x="4671" y="3347"/>
                <a:ext cx="332" cy="406"/>
              </a:xfrm>
              <a:custGeom>
                <a:avLst/>
                <a:gdLst/>
                <a:ahLst/>
                <a:cxnLst>
                  <a:cxn ang="0">
                    <a:pos x="31" y="110"/>
                  </a:cxn>
                  <a:cxn ang="0">
                    <a:pos x="67" y="99"/>
                  </a:cxn>
                  <a:cxn ang="0">
                    <a:pos x="105" y="89"/>
                  </a:cxn>
                  <a:cxn ang="0">
                    <a:pos x="143" y="80"/>
                  </a:cxn>
                  <a:cxn ang="0">
                    <a:pos x="182" y="69"/>
                  </a:cxn>
                  <a:cxn ang="0">
                    <a:pos x="223" y="60"/>
                  </a:cxn>
                  <a:cxn ang="0">
                    <a:pos x="263" y="52"/>
                  </a:cxn>
                  <a:cxn ang="0">
                    <a:pos x="304" y="44"/>
                  </a:cxn>
                  <a:cxn ang="0">
                    <a:pos x="346" y="36"/>
                  </a:cxn>
                  <a:cxn ang="0">
                    <a:pos x="387" y="29"/>
                  </a:cxn>
                  <a:cxn ang="0">
                    <a:pos x="429" y="23"/>
                  </a:cxn>
                  <a:cxn ang="0">
                    <a:pos x="469" y="17"/>
                  </a:cxn>
                  <a:cxn ang="0">
                    <a:pos x="511" y="12"/>
                  </a:cxn>
                  <a:cxn ang="0">
                    <a:pos x="550" y="8"/>
                  </a:cxn>
                  <a:cxn ang="0">
                    <a:pos x="590" y="5"/>
                  </a:cxn>
                  <a:cxn ang="0">
                    <a:pos x="628" y="2"/>
                  </a:cxn>
                  <a:cxn ang="0">
                    <a:pos x="665" y="0"/>
                  </a:cxn>
                  <a:cxn ang="0">
                    <a:pos x="659" y="98"/>
                  </a:cxn>
                  <a:cxn ang="0">
                    <a:pos x="653" y="192"/>
                  </a:cxn>
                  <a:cxn ang="0">
                    <a:pos x="648" y="286"/>
                  </a:cxn>
                  <a:cxn ang="0">
                    <a:pos x="643" y="378"/>
                  </a:cxn>
                  <a:cxn ang="0">
                    <a:pos x="640" y="471"/>
                  </a:cxn>
                  <a:cxn ang="0">
                    <a:pos x="637" y="564"/>
                  </a:cxn>
                  <a:cxn ang="0">
                    <a:pos x="637" y="659"/>
                  </a:cxn>
                  <a:cxn ang="0">
                    <a:pos x="641" y="757"/>
                  </a:cxn>
                  <a:cxn ang="0">
                    <a:pos x="613" y="764"/>
                  </a:cxn>
                  <a:cxn ang="0">
                    <a:pos x="581" y="771"/>
                  </a:cxn>
                  <a:cxn ang="0">
                    <a:pos x="545" y="778"/>
                  </a:cxn>
                  <a:cxn ang="0">
                    <a:pos x="507" y="784"/>
                  </a:cxn>
                  <a:cxn ang="0">
                    <a:pos x="467" y="791"/>
                  </a:cxn>
                  <a:cxn ang="0">
                    <a:pos x="424" y="797"/>
                  </a:cxn>
                  <a:cxn ang="0">
                    <a:pos x="380" y="802"/>
                  </a:cxn>
                  <a:cxn ang="0">
                    <a:pos x="337" y="806"/>
                  </a:cxn>
                  <a:cxn ang="0">
                    <a:pos x="293" y="810"/>
                  </a:cxn>
                  <a:cxn ang="0">
                    <a:pos x="249" y="812"/>
                  </a:cxn>
                  <a:cxn ang="0">
                    <a:pos x="207" y="812"/>
                  </a:cxn>
                  <a:cxn ang="0">
                    <a:pos x="165" y="812"/>
                  </a:cxn>
                  <a:cxn ang="0">
                    <a:pos x="126" y="809"/>
                  </a:cxn>
                  <a:cxn ang="0">
                    <a:pos x="89" y="805"/>
                  </a:cxn>
                  <a:cxn ang="0">
                    <a:pos x="57" y="798"/>
                  </a:cxn>
                  <a:cxn ang="0">
                    <a:pos x="27" y="790"/>
                  </a:cxn>
                  <a:cxn ang="0">
                    <a:pos x="14" y="705"/>
                  </a:cxn>
                  <a:cxn ang="0">
                    <a:pos x="6" y="621"/>
                  </a:cxn>
                  <a:cxn ang="0">
                    <a:pos x="2" y="538"/>
                  </a:cxn>
                  <a:cxn ang="0">
                    <a:pos x="0" y="455"/>
                  </a:cxn>
                  <a:cxn ang="0">
                    <a:pos x="4" y="371"/>
                  </a:cxn>
                  <a:cxn ang="0">
                    <a:pos x="10" y="287"/>
                  </a:cxn>
                  <a:cxn ang="0">
                    <a:pos x="19" y="199"/>
                  </a:cxn>
                  <a:cxn ang="0">
                    <a:pos x="31" y="110"/>
                  </a:cxn>
                </a:cxnLst>
                <a:rect l="0" t="0" r="r" b="b"/>
                <a:pathLst>
                  <a:path w="665" h="812">
                    <a:moveTo>
                      <a:pt x="31" y="110"/>
                    </a:moveTo>
                    <a:lnTo>
                      <a:pt x="67" y="99"/>
                    </a:lnTo>
                    <a:lnTo>
                      <a:pt x="105" y="89"/>
                    </a:lnTo>
                    <a:lnTo>
                      <a:pt x="143" y="80"/>
                    </a:lnTo>
                    <a:lnTo>
                      <a:pt x="182" y="69"/>
                    </a:lnTo>
                    <a:lnTo>
                      <a:pt x="223" y="60"/>
                    </a:lnTo>
                    <a:lnTo>
                      <a:pt x="263" y="52"/>
                    </a:lnTo>
                    <a:lnTo>
                      <a:pt x="304" y="44"/>
                    </a:lnTo>
                    <a:lnTo>
                      <a:pt x="346" y="36"/>
                    </a:lnTo>
                    <a:lnTo>
                      <a:pt x="387" y="29"/>
                    </a:lnTo>
                    <a:lnTo>
                      <a:pt x="429" y="23"/>
                    </a:lnTo>
                    <a:lnTo>
                      <a:pt x="469" y="17"/>
                    </a:lnTo>
                    <a:lnTo>
                      <a:pt x="511" y="12"/>
                    </a:lnTo>
                    <a:lnTo>
                      <a:pt x="550" y="8"/>
                    </a:lnTo>
                    <a:lnTo>
                      <a:pt x="590" y="5"/>
                    </a:lnTo>
                    <a:lnTo>
                      <a:pt x="628" y="2"/>
                    </a:lnTo>
                    <a:lnTo>
                      <a:pt x="665" y="0"/>
                    </a:lnTo>
                    <a:lnTo>
                      <a:pt x="659" y="98"/>
                    </a:lnTo>
                    <a:lnTo>
                      <a:pt x="653" y="192"/>
                    </a:lnTo>
                    <a:lnTo>
                      <a:pt x="648" y="286"/>
                    </a:lnTo>
                    <a:lnTo>
                      <a:pt x="643" y="378"/>
                    </a:lnTo>
                    <a:lnTo>
                      <a:pt x="640" y="471"/>
                    </a:lnTo>
                    <a:lnTo>
                      <a:pt x="637" y="564"/>
                    </a:lnTo>
                    <a:lnTo>
                      <a:pt x="637" y="659"/>
                    </a:lnTo>
                    <a:lnTo>
                      <a:pt x="641" y="757"/>
                    </a:lnTo>
                    <a:lnTo>
                      <a:pt x="613" y="764"/>
                    </a:lnTo>
                    <a:lnTo>
                      <a:pt x="581" y="771"/>
                    </a:lnTo>
                    <a:lnTo>
                      <a:pt x="545" y="778"/>
                    </a:lnTo>
                    <a:lnTo>
                      <a:pt x="507" y="784"/>
                    </a:lnTo>
                    <a:lnTo>
                      <a:pt x="467" y="791"/>
                    </a:lnTo>
                    <a:lnTo>
                      <a:pt x="424" y="797"/>
                    </a:lnTo>
                    <a:lnTo>
                      <a:pt x="380" y="802"/>
                    </a:lnTo>
                    <a:lnTo>
                      <a:pt x="337" y="806"/>
                    </a:lnTo>
                    <a:lnTo>
                      <a:pt x="293" y="810"/>
                    </a:lnTo>
                    <a:lnTo>
                      <a:pt x="249" y="812"/>
                    </a:lnTo>
                    <a:lnTo>
                      <a:pt x="207" y="812"/>
                    </a:lnTo>
                    <a:lnTo>
                      <a:pt x="165" y="812"/>
                    </a:lnTo>
                    <a:lnTo>
                      <a:pt x="126" y="809"/>
                    </a:lnTo>
                    <a:lnTo>
                      <a:pt x="89" y="805"/>
                    </a:lnTo>
                    <a:lnTo>
                      <a:pt x="57" y="798"/>
                    </a:lnTo>
                    <a:lnTo>
                      <a:pt x="27" y="790"/>
                    </a:lnTo>
                    <a:lnTo>
                      <a:pt x="14" y="705"/>
                    </a:lnTo>
                    <a:lnTo>
                      <a:pt x="6" y="621"/>
                    </a:lnTo>
                    <a:lnTo>
                      <a:pt x="2" y="538"/>
                    </a:lnTo>
                    <a:lnTo>
                      <a:pt x="0" y="455"/>
                    </a:lnTo>
                    <a:lnTo>
                      <a:pt x="4" y="371"/>
                    </a:lnTo>
                    <a:lnTo>
                      <a:pt x="10" y="287"/>
                    </a:lnTo>
                    <a:lnTo>
                      <a:pt x="19" y="199"/>
                    </a:lnTo>
                    <a:lnTo>
                      <a:pt x="31" y="110"/>
                    </a:lnTo>
                    <a:close/>
                  </a:path>
                </a:pathLst>
              </a:custGeom>
              <a:solidFill>
                <a:srgbClr val="C9AD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797" name="Freeform 709"/>
              <p:cNvSpPr>
                <a:spLocks/>
              </p:cNvSpPr>
              <p:nvPr/>
            </p:nvSpPr>
            <p:spPr bwMode="auto">
              <a:xfrm>
                <a:off x="4672" y="3348"/>
                <a:ext cx="322" cy="387"/>
              </a:xfrm>
              <a:custGeom>
                <a:avLst/>
                <a:gdLst/>
                <a:ahLst/>
                <a:cxnLst>
                  <a:cxn ang="0">
                    <a:pos x="29" y="109"/>
                  </a:cxn>
                  <a:cxn ang="0">
                    <a:pos x="63" y="98"/>
                  </a:cxn>
                  <a:cxn ang="0">
                    <a:pos x="99" y="89"/>
                  </a:cxn>
                  <a:cxn ang="0">
                    <a:pos x="136" y="79"/>
                  </a:cxn>
                  <a:cxn ang="0">
                    <a:pos x="174" y="70"/>
                  </a:cxn>
                  <a:cxn ang="0">
                    <a:pos x="213" y="61"/>
                  </a:cxn>
                  <a:cxn ang="0">
                    <a:pos x="253" y="52"/>
                  </a:cxn>
                  <a:cxn ang="0">
                    <a:pos x="292" y="44"/>
                  </a:cxn>
                  <a:cxn ang="0">
                    <a:pos x="334" y="37"/>
                  </a:cxn>
                  <a:cxn ang="0">
                    <a:pos x="374" y="30"/>
                  </a:cxn>
                  <a:cxn ang="0">
                    <a:pos x="415" y="23"/>
                  </a:cxn>
                  <a:cxn ang="0">
                    <a:pos x="455" y="18"/>
                  </a:cxn>
                  <a:cxn ang="0">
                    <a:pos x="494" y="13"/>
                  </a:cxn>
                  <a:cxn ang="0">
                    <a:pos x="533" y="8"/>
                  </a:cxn>
                  <a:cxn ang="0">
                    <a:pos x="571" y="5"/>
                  </a:cxn>
                  <a:cxn ang="0">
                    <a:pos x="607" y="3"/>
                  </a:cxn>
                  <a:cxn ang="0">
                    <a:pos x="643" y="0"/>
                  </a:cxn>
                  <a:cxn ang="0">
                    <a:pos x="637" y="93"/>
                  </a:cxn>
                  <a:cxn ang="0">
                    <a:pos x="631" y="182"/>
                  </a:cxn>
                  <a:cxn ang="0">
                    <a:pos x="625" y="270"/>
                  </a:cxn>
                  <a:cxn ang="0">
                    <a:pos x="621" y="357"/>
                  </a:cxn>
                  <a:cxn ang="0">
                    <a:pos x="617" y="445"/>
                  </a:cxn>
                  <a:cxn ang="0">
                    <a:pos x="615" y="533"/>
                  </a:cxn>
                  <a:cxn ang="0">
                    <a:pos x="615" y="622"/>
                  </a:cxn>
                  <a:cxn ang="0">
                    <a:pos x="617" y="714"/>
                  </a:cxn>
                  <a:cxn ang="0">
                    <a:pos x="590" y="721"/>
                  </a:cxn>
                  <a:cxn ang="0">
                    <a:pos x="560" y="728"/>
                  </a:cxn>
                  <a:cxn ang="0">
                    <a:pos x="525" y="735"/>
                  </a:cxn>
                  <a:cxn ang="0">
                    <a:pos x="488" y="743"/>
                  </a:cxn>
                  <a:cxn ang="0">
                    <a:pos x="449" y="750"/>
                  </a:cxn>
                  <a:cxn ang="0">
                    <a:pos x="408" y="756"/>
                  </a:cxn>
                  <a:cxn ang="0">
                    <a:pos x="366" y="762"/>
                  </a:cxn>
                  <a:cxn ang="0">
                    <a:pos x="324" y="766"/>
                  </a:cxn>
                  <a:cxn ang="0">
                    <a:pos x="281" y="771"/>
                  </a:cxn>
                  <a:cxn ang="0">
                    <a:pos x="238" y="773"/>
                  </a:cxn>
                  <a:cxn ang="0">
                    <a:pos x="197" y="774"/>
                  </a:cxn>
                  <a:cxn ang="0">
                    <a:pos x="158" y="774"/>
                  </a:cxn>
                  <a:cxn ang="0">
                    <a:pos x="120" y="772"/>
                  </a:cxn>
                  <a:cxn ang="0">
                    <a:pos x="84" y="769"/>
                  </a:cxn>
                  <a:cxn ang="0">
                    <a:pos x="53" y="763"/>
                  </a:cxn>
                  <a:cxn ang="0">
                    <a:pos x="24" y="755"/>
                  </a:cxn>
                  <a:cxn ang="0">
                    <a:pos x="12" y="674"/>
                  </a:cxn>
                  <a:cxn ang="0">
                    <a:pos x="4" y="594"/>
                  </a:cxn>
                  <a:cxn ang="0">
                    <a:pos x="0" y="515"/>
                  </a:cxn>
                  <a:cxn ang="0">
                    <a:pos x="0" y="437"/>
                  </a:cxn>
                  <a:cxn ang="0">
                    <a:pos x="2" y="357"/>
                  </a:cxn>
                  <a:cxn ang="0">
                    <a:pos x="8" y="277"/>
                  </a:cxn>
                  <a:cxn ang="0">
                    <a:pos x="17" y="194"/>
                  </a:cxn>
                  <a:cxn ang="0">
                    <a:pos x="29" y="109"/>
                  </a:cxn>
                </a:cxnLst>
                <a:rect l="0" t="0" r="r" b="b"/>
                <a:pathLst>
                  <a:path w="643" h="774">
                    <a:moveTo>
                      <a:pt x="29" y="109"/>
                    </a:moveTo>
                    <a:lnTo>
                      <a:pt x="63" y="98"/>
                    </a:lnTo>
                    <a:lnTo>
                      <a:pt x="99" y="89"/>
                    </a:lnTo>
                    <a:lnTo>
                      <a:pt x="136" y="79"/>
                    </a:lnTo>
                    <a:lnTo>
                      <a:pt x="174" y="70"/>
                    </a:lnTo>
                    <a:lnTo>
                      <a:pt x="213" y="61"/>
                    </a:lnTo>
                    <a:lnTo>
                      <a:pt x="253" y="52"/>
                    </a:lnTo>
                    <a:lnTo>
                      <a:pt x="292" y="44"/>
                    </a:lnTo>
                    <a:lnTo>
                      <a:pt x="334" y="37"/>
                    </a:lnTo>
                    <a:lnTo>
                      <a:pt x="374" y="30"/>
                    </a:lnTo>
                    <a:lnTo>
                      <a:pt x="415" y="23"/>
                    </a:lnTo>
                    <a:lnTo>
                      <a:pt x="455" y="18"/>
                    </a:lnTo>
                    <a:lnTo>
                      <a:pt x="494" y="13"/>
                    </a:lnTo>
                    <a:lnTo>
                      <a:pt x="533" y="8"/>
                    </a:lnTo>
                    <a:lnTo>
                      <a:pt x="571" y="5"/>
                    </a:lnTo>
                    <a:lnTo>
                      <a:pt x="607" y="3"/>
                    </a:lnTo>
                    <a:lnTo>
                      <a:pt x="643" y="0"/>
                    </a:lnTo>
                    <a:lnTo>
                      <a:pt x="637" y="93"/>
                    </a:lnTo>
                    <a:lnTo>
                      <a:pt x="631" y="182"/>
                    </a:lnTo>
                    <a:lnTo>
                      <a:pt x="625" y="270"/>
                    </a:lnTo>
                    <a:lnTo>
                      <a:pt x="621" y="357"/>
                    </a:lnTo>
                    <a:lnTo>
                      <a:pt x="617" y="445"/>
                    </a:lnTo>
                    <a:lnTo>
                      <a:pt x="615" y="533"/>
                    </a:lnTo>
                    <a:lnTo>
                      <a:pt x="615" y="622"/>
                    </a:lnTo>
                    <a:lnTo>
                      <a:pt x="617" y="714"/>
                    </a:lnTo>
                    <a:lnTo>
                      <a:pt x="590" y="721"/>
                    </a:lnTo>
                    <a:lnTo>
                      <a:pt x="560" y="728"/>
                    </a:lnTo>
                    <a:lnTo>
                      <a:pt x="525" y="735"/>
                    </a:lnTo>
                    <a:lnTo>
                      <a:pt x="488" y="743"/>
                    </a:lnTo>
                    <a:lnTo>
                      <a:pt x="449" y="750"/>
                    </a:lnTo>
                    <a:lnTo>
                      <a:pt x="408" y="756"/>
                    </a:lnTo>
                    <a:lnTo>
                      <a:pt x="366" y="762"/>
                    </a:lnTo>
                    <a:lnTo>
                      <a:pt x="324" y="766"/>
                    </a:lnTo>
                    <a:lnTo>
                      <a:pt x="281" y="771"/>
                    </a:lnTo>
                    <a:lnTo>
                      <a:pt x="238" y="773"/>
                    </a:lnTo>
                    <a:lnTo>
                      <a:pt x="197" y="774"/>
                    </a:lnTo>
                    <a:lnTo>
                      <a:pt x="158" y="774"/>
                    </a:lnTo>
                    <a:lnTo>
                      <a:pt x="120" y="772"/>
                    </a:lnTo>
                    <a:lnTo>
                      <a:pt x="84" y="769"/>
                    </a:lnTo>
                    <a:lnTo>
                      <a:pt x="53" y="763"/>
                    </a:lnTo>
                    <a:lnTo>
                      <a:pt x="24" y="755"/>
                    </a:lnTo>
                    <a:lnTo>
                      <a:pt x="12" y="674"/>
                    </a:lnTo>
                    <a:lnTo>
                      <a:pt x="4" y="594"/>
                    </a:lnTo>
                    <a:lnTo>
                      <a:pt x="0" y="515"/>
                    </a:lnTo>
                    <a:lnTo>
                      <a:pt x="0" y="437"/>
                    </a:lnTo>
                    <a:lnTo>
                      <a:pt x="2" y="357"/>
                    </a:lnTo>
                    <a:lnTo>
                      <a:pt x="8" y="277"/>
                    </a:lnTo>
                    <a:lnTo>
                      <a:pt x="17" y="194"/>
                    </a:lnTo>
                    <a:lnTo>
                      <a:pt x="29" y="109"/>
                    </a:lnTo>
                    <a:close/>
                  </a:path>
                </a:pathLst>
              </a:custGeom>
              <a:solidFill>
                <a:srgbClr val="CCB5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798" name="Freeform 710"/>
              <p:cNvSpPr>
                <a:spLocks/>
              </p:cNvSpPr>
              <p:nvPr/>
            </p:nvSpPr>
            <p:spPr bwMode="auto">
              <a:xfrm>
                <a:off x="4674" y="3349"/>
                <a:ext cx="311" cy="369"/>
              </a:xfrm>
              <a:custGeom>
                <a:avLst/>
                <a:gdLst/>
                <a:ahLst/>
                <a:cxnLst>
                  <a:cxn ang="0">
                    <a:pos x="28" y="107"/>
                  </a:cxn>
                  <a:cxn ang="0">
                    <a:pos x="60" y="96"/>
                  </a:cxn>
                  <a:cxn ang="0">
                    <a:pos x="95" y="87"/>
                  </a:cxn>
                  <a:cxn ang="0">
                    <a:pos x="130" y="78"/>
                  </a:cxn>
                  <a:cxn ang="0">
                    <a:pos x="167" y="69"/>
                  </a:cxn>
                  <a:cxn ang="0">
                    <a:pos x="205" y="60"/>
                  </a:cxn>
                  <a:cxn ang="0">
                    <a:pos x="243" y="52"/>
                  </a:cxn>
                  <a:cxn ang="0">
                    <a:pos x="282" y="43"/>
                  </a:cxn>
                  <a:cxn ang="0">
                    <a:pos x="323" y="35"/>
                  </a:cxn>
                  <a:cxn ang="0">
                    <a:pos x="362" y="29"/>
                  </a:cxn>
                  <a:cxn ang="0">
                    <a:pos x="401" y="23"/>
                  </a:cxn>
                  <a:cxn ang="0">
                    <a:pos x="440" y="17"/>
                  </a:cxn>
                  <a:cxn ang="0">
                    <a:pos x="479" y="12"/>
                  </a:cxn>
                  <a:cxn ang="0">
                    <a:pos x="516" y="8"/>
                  </a:cxn>
                  <a:cxn ang="0">
                    <a:pos x="553" y="4"/>
                  </a:cxn>
                  <a:cxn ang="0">
                    <a:pos x="589" y="2"/>
                  </a:cxn>
                  <a:cxn ang="0">
                    <a:pos x="622" y="0"/>
                  </a:cxn>
                  <a:cxn ang="0">
                    <a:pos x="618" y="87"/>
                  </a:cxn>
                  <a:cxn ang="0">
                    <a:pos x="612" y="171"/>
                  </a:cxn>
                  <a:cxn ang="0">
                    <a:pos x="606" y="254"/>
                  </a:cxn>
                  <a:cxn ang="0">
                    <a:pos x="600" y="336"/>
                  </a:cxn>
                  <a:cxn ang="0">
                    <a:pos x="597" y="418"/>
                  </a:cxn>
                  <a:cxn ang="0">
                    <a:pos x="595" y="500"/>
                  </a:cxn>
                  <a:cxn ang="0">
                    <a:pos x="593" y="584"/>
                  </a:cxn>
                  <a:cxn ang="0">
                    <a:pos x="596" y="671"/>
                  </a:cxn>
                  <a:cxn ang="0">
                    <a:pos x="569" y="678"/>
                  </a:cxn>
                  <a:cxn ang="0">
                    <a:pos x="539" y="685"/>
                  </a:cxn>
                  <a:cxn ang="0">
                    <a:pos x="507" y="693"/>
                  </a:cxn>
                  <a:cxn ang="0">
                    <a:pos x="471" y="700"/>
                  </a:cxn>
                  <a:cxn ang="0">
                    <a:pos x="433" y="708"/>
                  </a:cxn>
                  <a:cxn ang="0">
                    <a:pos x="394" y="715"/>
                  </a:cxn>
                  <a:cxn ang="0">
                    <a:pos x="353" y="721"/>
                  </a:cxn>
                  <a:cxn ang="0">
                    <a:pos x="312" y="726"/>
                  </a:cxn>
                  <a:cxn ang="0">
                    <a:pos x="271" y="731"/>
                  </a:cxn>
                  <a:cxn ang="0">
                    <a:pos x="231" y="735"/>
                  </a:cxn>
                  <a:cxn ang="0">
                    <a:pos x="190" y="737"/>
                  </a:cxn>
                  <a:cxn ang="0">
                    <a:pos x="152" y="737"/>
                  </a:cxn>
                  <a:cxn ang="0">
                    <a:pos x="115" y="736"/>
                  </a:cxn>
                  <a:cxn ang="0">
                    <a:pos x="82" y="732"/>
                  </a:cxn>
                  <a:cxn ang="0">
                    <a:pos x="51" y="728"/>
                  </a:cxn>
                  <a:cxn ang="0">
                    <a:pos x="23" y="720"/>
                  </a:cxn>
                  <a:cxn ang="0">
                    <a:pos x="13" y="642"/>
                  </a:cxn>
                  <a:cxn ang="0">
                    <a:pos x="5" y="568"/>
                  </a:cxn>
                  <a:cxn ang="0">
                    <a:pos x="1" y="493"/>
                  </a:cxn>
                  <a:cxn ang="0">
                    <a:pos x="0" y="418"/>
                  </a:cxn>
                  <a:cxn ang="0">
                    <a:pos x="2" y="343"/>
                  </a:cxn>
                  <a:cxn ang="0">
                    <a:pos x="8" y="266"/>
                  </a:cxn>
                  <a:cxn ang="0">
                    <a:pos x="16" y="187"/>
                  </a:cxn>
                  <a:cxn ang="0">
                    <a:pos x="28" y="107"/>
                  </a:cxn>
                </a:cxnLst>
                <a:rect l="0" t="0" r="r" b="b"/>
                <a:pathLst>
                  <a:path w="622" h="737">
                    <a:moveTo>
                      <a:pt x="28" y="107"/>
                    </a:moveTo>
                    <a:lnTo>
                      <a:pt x="60" y="96"/>
                    </a:lnTo>
                    <a:lnTo>
                      <a:pt x="95" y="87"/>
                    </a:lnTo>
                    <a:lnTo>
                      <a:pt x="130" y="78"/>
                    </a:lnTo>
                    <a:lnTo>
                      <a:pt x="167" y="69"/>
                    </a:lnTo>
                    <a:lnTo>
                      <a:pt x="205" y="60"/>
                    </a:lnTo>
                    <a:lnTo>
                      <a:pt x="243" y="52"/>
                    </a:lnTo>
                    <a:lnTo>
                      <a:pt x="282" y="43"/>
                    </a:lnTo>
                    <a:lnTo>
                      <a:pt x="323" y="35"/>
                    </a:lnTo>
                    <a:lnTo>
                      <a:pt x="362" y="29"/>
                    </a:lnTo>
                    <a:lnTo>
                      <a:pt x="401" y="23"/>
                    </a:lnTo>
                    <a:lnTo>
                      <a:pt x="440" y="17"/>
                    </a:lnTo>
                    <a:lnTo>
                      <a:pt x="479" y="12"/>
                    </a:lnTo>
                    <a:lnTo>
                      <a:pt x="516" y="8"/>
                    </a:lnTo>
                    <a:lnTo>
                      <a:pt x="553" y="4"/>
                    </a:lnTo>
                    <a:lnTo>
                      <a:pt x="589" y="2"/>
                    </a:lnTo>
                    <a:lnTo>
                      <a:pt x="622" y="0"/>
                    </a:lnTo>
                    <a:lnTo>
                      <a:pt x="618" y="87"/>
                    </a:lnTo>
                    <a:lnTo>
                      <a:pt x="612" y="171"/>
                    </a:lnTo>
                    <a:lnTo>
                      <a:pt x="606" y="254"/>
                    </a:lnTo>
                    <a:lnTo>
                      <a:pt x="600" y="336"/>
                    </a:lnTo>
                    <a:lnTo>
                      <a:pt x="597" y="418"/>
                    </a:lnTo>
                    <a:lnTo>
                      <a:pt x="595" y="500"/>
                    </a:lnTo>
                    <a:lnTo>
                      <a:pt x="593" y="584"/>
                    </a:lnTo>
                    <a:lnTo>
                      <a:pt x="596" y="671"/>
                    </a:lnTo>
                    <a:lnTo>
                      <a:pt x="569" y="678"/>
                    </a:lnTo>
                    <a:lnTo>
                      <a:pt x="539" y="685"/>
                    </a:lnTo>
                    <a:lnTo>
                      <a:pt x="507" y="693"/>
                    </a:lnTo>
                    <a:lnTo>
                      <a:pt x="471" y="700"/>
                    </a:lnTo>
                    <a:lnTo>
                      <a:pt x="433" y="708"/>
                    </a:lnTo>
                    <a:lnTo>
                      <a:pt x="394" y="715"/>
                    </a:lnTo>
                    <a:lnTo>
                      <a:pt x="353" y="721"/>
                    </a:lnTo>
                    <a:lnTo>
                      <a:pt x="312" y="726"/>
                    </a:lnTo>
                    <a:lnTo>
                      <a:pt x="271" y="731"/>
                    </a:lnTo>
                    <a:lnTo>
                      <a:pt x="231" y="735"/>
                    </a:lnTo>
                    <a:lnTo>
                      <a:pt x="190" y="737"/>
                    </a:lnTo>
                    <a:lnTo>
                      <a:pt x="152" y="737"/>
                    </a:lnTo>
                    <a:lnTo>
                      <a:pt x="115" y="736"/>
                    </a:lnTo>
                    <a:lnTo>
                      <a:pt x="82" y="732"/>
                    </a:lnTo>
                    <a:lnTo>
                      <a:pt x="51" y="728"/>
                    </a:lnTo>
                    <a:lnTo>
                      <a:pt x="23" y="720"/>
                    </a:lnTo>
                    <a:lnTo>
                      <a:pt x="13" y="642"/>
                    </a:lnTo>
                    <a:lnTo>
                      <a:pt x="5" y="568"/>
                    </a:lnTo>
                    <a:lnTo>
                      <a:pt x="1" y="493"/>
                    </a:lnTo>
                    <a:lnTo>
                      <a:pt x="0" y="418"/>
                    </a:lnTo>
                    <a:lnTo>
                      <a:pt x="2" y="343"/>
                    </a:lnTo>
                    <a:lnTo>
                      <a:pt x="8" y="266"/>
                    </a:lnTo>
                    <a:lnTo>
                      <a:pt x="16" y="187"/>
                    </a:lnTo>
                    <a:lnTo>
                      <a:pt x="28" y="107"/>
                    </a:lnTo>
                    <a:close/>
                  </a:path>
                </a:pathLst>
              </a:custGeom>
              <a:solidFill>
                <a:srgbClr val="D1BA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799" name="Freeform 711"/>
              <p:cNvSpPr>
                <a:spLocks/>
              </p:cNvSpPr>
              <p:nvPr/>
            </p:nvSpPr>
            <p:spPr bwMode="auto">
              <a:xfrm>
                <a:off x="4675" y="3351"/>
                <a:ext cx="300" cy="350"/>
              </a:xfrm>
              <a:custGeom>
                <a:avLst/>
                <a:gdLst/>
                <a:ahLst/>
                <a:cxnLst>
                  <a:cxn ang="0">
                    <a:pos x="27" y="106"/>
                  </a:cxn>
                  <a:cxn ang="0">
                    <a:pos x="58" y="97"/>
                  </a:cxn>
                  <a:cxn ang="0">
                    <a:pos x="90" y="88"/>
                  </a:cxn>
                  <a:cxn ang="0">
                    <a:pos x="125" y="78"/>
                  </a:cxn>
                  <a:cxn ang="0">
                    <a:pos x="161" y="69"/>
                  </a:cxn>
                  <a:cxn ang="0">
                    <a:pos x="197" y="60"/>
                  </a:cxn>
                  <a:cxn ang="0">
                    <a:pos x="235" y="52"/>
                  </a:cxn>
                  <a:cxn ang="0">
                    <a:pos x="273" y="44"/>
                  </a:cxn>
                  <a:cxn ang="0">
                    <a:pos x="311" y="36"/>
                  </a:cxn>
                  <a:cxn ang="0">
                    <a:pos x="351" y="29"/>
                  </a:cxn>
                  <a:cxn ang="0">
                    <a:pos x="389" y="23"/>
                  </a:cxn>
                  <a:cxn ang="0">
                    <a:pos x="427" y="17"/>
                  </a:cxn>
                  <a:cxn ang="0">
                    <a:pos x="465" y="12"/>
                  </a:cxn>
                  <a:cxn ang="0">
                    <a:pos x="500" y="8"/>
                  </a:cxn>
                  <a:cxn ang="0">
                    <a:pos x="536" y="5"/>
                  </a:cxn>
                  <a:cxn ang="0">
                    <a:pos x="569" y="1"/>
                  </a:cxn>
                  <a:cxn ang="0">
                    <a:pos x="602" y="0"/>
                  </a:cxn>
                  <a:cxn ang="0">
                    <a:pos x="597" y="82"/>
                  </a:cxn>
                  <a:cxn ang="0">
                    <a:pos x="591" y="161"/>
                  </a:cxn>
                  <a:cxn ang="0">
                    <a:pos x="586" y="238"/>
                  </a:cxn>
                  <a:cxn ang="0">
                    <a:pos x="580" y="314"/>
                  </a:cxn>
                  <a:cxn ang="0">
                    <a:pos x="576" y="392"/>
                  </a:cxn>
                  <a:cxn ang="0">
                    <a:pos x="574" y="469"/>
                  </a:cxn>
                  <a:cxn ang="0">
                    <a:pos x="573" y="548"/>
                  </a:cxn>
                  <a:cxn ang="0">
                    <a:pos x="575" y="630"/>
                  </a:cxn>
                  <a:cxn ang="0">
                    <a:pos x="550" y="637"/>
                  </a:cxn>
                  <a:cxn ang="0">
                    <a:pos x="521" y="644"/>
                  </a:cxn>
                  <a:cxn ang="0">
                    <a:pos x="489" y="652"/>
                  </a:cxn>
                  <a:cxn ang="0">
                    <a:pos x="454" y="659"/>
                  </a:cxn>
                  <a:cxn ang="0">
                    <a:pos x="417" y="667"/>
                  </a:cxn>
                  <a:cxn ang="0">
                    <a:pos x="379" y="674"/>
                  </a:cxn>
                  <a:cxn ang="0">
                    <a:pos x="340" y="681"/>
                  </a:cxn>
                  <a:cxn ang="0">
                    <a:pos x="301" y="686"/>
                  </a:cxn>
                  <a:cxn ang="0">
                    <a:pos x="261" y="692"/>
                  </a:cxn>
                  <a:cxn ang="0">
                    <a:pos x="222" y="697"/>
                  </a:cxn>
                  <a:cxn ang="0">
                    <a:pos x="184" y="699"/>
                  </a:cxn>
                  <a:cxn ang="0">
                    <a:pos x="147" y="700"/>
                  </a:cxn>
                  <a:cxn ang="0">
                    <a:pos x="111" y="700"/>
                  </a:cxn>
                  <a:cxn ang="0">
                    <a:pos x="79" y="697"/>
                  </a:cxn>
                  <a:cxn ang="0">
                    <a:pos x="50" y="692"/>
                  </a:cxn>
                  <a:cxn ang="0">
                    <a:pos x="23" y="685"/>
                  </a:cxn>
                  <a:cxn ang="0">
                    <a:pos x="13" y="613"/>
                  </a:cxn>
                  <a:cxn ang="0">
                    <a:pos x="5" y="541"/>
                  </a:cxn>
                  <a:cxn ang="0">
                    <a:pos x="2" y="471"/>
                  </a:cxn>
                  <a:cxn ang="0">
                    <a:pos x="0" y="400"/>
                  </a:cxn>
                  <a:cxn ang="0">
                    <a:pos x="3" y="328"/>
                  </a:cxn>
                  <a:cxn ang="0">
                    <a:pos x="8" y="257"/>
                  </a:cxn>
                  <a:cxn ang="0">
                    <a:pos x="17" y="182"/>
                  </a:cxn>
                  <a:cxn ang="0">
                    <a:pos x="27" y="106"/>
                  </a:cxn>
                </a:cxnLst>
                <a:rect l="0" t="0" r="r" b="b"/>
                <a:pathLst>
                  <a:path w="602" h="700">
                    <a:moveTo>
                      <a:pt x="27" y="106"/>
                    </a:moveTo>
                    <a:lnTo>
                      <a:pt x="58" y="97"/>
                    </a:lnTo>
                    <a:lnTo>
                      <a:pt x="90" y="88"/>
                    </a:lnTo>
                    <a:lnTo>
                      <a:pt x="125" y="78"/>
                    </a:lnTo>
                    <a:lnTo>
                      <a:pt x="161" y="69"/>
                    </a:lnTo>
                    <a:lnTo>
                      <a:pt x="197" y="60"/>
                    </a:lnTo>
                    <a:lnTo>
                      <a:pt x="235" y="52"/>
                    </a:lnTo>
                    <a:lnTo>
                      <a:pt x="273" y="44"/>
                    </a:lnTo>
                    <a:lnTo>
                      <a:pt x="311" y="36"/>
                    </a:lnTo>
                    <a:lnTo>
                      <a:pt x="351" y="29"/>
                    </a:lnTo>
                    <a:lnTo>
                      <a:pt x="389" y="23"/>
                    </a:lnTo>
                    <a:lnTo>
                      <a:pt x="427" y="17"/>
                    </a:lnTo>
                    <a:lnTo>
                      <a:pt x="465" y="12"/>
                    </a:lnTo>
                    <a:lnTo>
                      <a:pt x="500" y="8"/>
                    </a:lnTo>
                    <a:lnTo>
                      <a:pt x="536" y="5"/>
                    </a:lnTo>
                    <a:lnTo>
                      <a:pt x="569" y="1"/>
                    </a:lnTo>
                    <a:lnTo>
                      <a:pt x="602" y="0"/>
                    </a:lnTo>
                    <a:lnTo>
                      <a:pt x="597" y="82"/>
                    </a:lnTo>
                    <a:lnTo>
                      <a:pt x="591" y="161"/>
                    </a:lnTo>
                    <a:lnTo>
                      <a:pt x="586" y="238"/>
                    </a:lnTo>
                    <a:lnTo>
                      <a:pt x="580" y="314"/>
                    </a:lnTo>
                    <a:lnTo>
                      <a:pt x="576" y="392"/>
                    </a:lnTo>
                    <a:lnTo>
                      <a:pt x="574" y="469"/>
                    </a:lnTo>
                    <a:lnTo>
                      <a:pt x="573" y="548"/>
                    </a:lnTo>
                    <a:lnTo>
                      <a:pt x="575" y="630"/>
                    </a:lnTo>
                    <a:lnTo>
                      <a:pt x="550" y="637"/>
                    </a:lnTo>
                    <a:lnTo>
                      <a:pt x="521" y="644"/>
                    </a:lnTo>
                    <a:lnTo>
                      <a:pt x="489" y="652"/>
                    </a:lnTo>
                    <a:lnTo>
                      <a:pt x="454" y="659"/>
                    </a:lnTo>
                    <a:lnTo>
                      <a:pt x="417" y="667"/>
                    </a:lnTo>
                    <a:lnTo>
                      <a:pt x="379" y="674"/>
                    </a:lnTo>
                    <a:lnTo>
                      <a:pt x="340" y="681"/>
                    </a:lnTo>
                    <a:lnTo>
                      <a:pt x="301" y="686"/>
                    </a:lnTo>
                    <a:lnTo>
                      <a:pt x="261" y="692"/>
                    </a:lnTo>
                    <a:lnTo>
                      <a:pt x="222" y="697"/>
                    </a:lnTo>
                    <a:lnTo>
                      <a:pt x="184" y="699"/>
                    </a:lnTo>
                    <a:lnTo>
                      <a:pt x="147" y="700"/>
                    </a:lnTo>
                    <a:lnTo>
                      <a:pt x="111" y="700"/>
                    </a:lnTo>
                    <a:lnTo>
                      <a:pt x="79" y="697"/>
                    </a:lnTo>
                    <a:lnTo>
                      <a:pt x="50" y="692"/>
                    </a:lnTo>
                    <a:lnTo>
                      <a:pt x="23" y="685"/>
                    </a:lnTo>
                    <a:lnTo>
                      <a:pt x="13" y="613"/>
                    </a:lnTo>
                    <a:lnTo>
                      <a:pt x="5" y="541"/>
                    </a:lnTo>
                    <a:lnTo>
                      <a:pt x="2" y="471"/>
                    </a:lnTo>
                    <a:lnTo>
                      <a:pt x="0" y="400"/>
                    </a:lnTo>
                    <a:lnTo>
                      <a:pt x="3" y="328"/>
                    </a:lnTo>
                    <a:lnTo>
                      <a:pt x="8" y="257"/>
                    </a:lnTo>
                    <a:lnTo>
                      <a:pt x="17" y="182"/>
                    </a:lnTo>
                    <a:lnTo>
                      <a:pt x="27" y="106"/>
                    </a:lnTo>
                    <a:close/>
                  </a:path>
                </a:pathLst>
              </a:custGeom>
              <a:solidFill>
                <a:srgbClr val="D3BC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800" name="Freeform 712"/>
              <p:cNvSpPr>
                <a:spLocks/>
              </p:cNvSpPr>
              <p:nvPr/>
            </p:nvSpPr>
            <p:spPr bwMode="auto">
              <a:xfrm>
                <a:off x="4676" y="3352"/>
                <a:ext cx="290" cy="331"/>
              </a:xfrm>
              <a:custGeom>
                <a:avLst/>
                <a:gdLst/>
                <a:ahLst/>
                <a:cxnLst>
                  <a:cxn ang="0">
                    <a:pos x="25" y="105"/>
                  </a:cxn>
                  <a:cxn ang="0">
                    <a:pos x="54" y="96"/>
                  </a:cxn>
                  <a:cxn ang="0">
                    <a:pos x="85" y="87"/>
                  </a:cxn>
                  <a:cxn ang="0">
                    <a:pos x="118" y="78"/>
                  </a:cxn>
                  <a:cxn ang="0">
                    <a:pos x="153" y="68"/>
                  </a:cxn>
                  <a:cxn ang="0">
                    <a:pos x="189" y="60"/>
                  </a:cxn>
                  <a:cxn ang="0">
                    <a:pos x="226" y="52"/>
                  </a:cxn>
                  <a:cxn ang="0">
                    <a:pos x="262" y="44"/>
                  </a:cxn>
                  <a:cxn ang="0">
                    <a:pos x="300" y="36"/>
                  </a:cxn>
                  <a:cxn ang="0">
                    <a:pos x="338" y="29"/>
                  </a:cxn>
                  <a:cxn ang="0">
                    <a:pos x="375" y="23"/>
                  </a:cxn>
                  <a:cxn ang="0">
                    <a:pos x="413" y="18"/>
                  </a:cxn>
                  <a:cxn ang="0">
                    <a:pos x="449" y="12"/>
                  </a:cxn>
                  <a:cxn ang="0">
                    <a:pos x="485" y="8"/>
                  </a:cxn>
                  <a:cxn ang="0">
                    <a:pos x="518" y="5"/>
                  </a:cxn>
                  <a:cxn ang="0">
                    <a:pos x="550" y="1"/>
                  </a:cxn>
                  <a:cxn ang="0">
                    <a:pos x="580" y="0"/>
                  </a:cxn>
                  <a:cxn ang="0">
                    <a:pos x="576" y="78"/>
                  </a:cxn>
                  <a:cxn ang="0">
                    <a:pos x="570" y="152"/>
                  </a:cxn>
                  <a:cxn ang="0">
                    <a:pos x="564" y="224"/>
                  </a:cxn>
                  <a:cxn ang="0">
                    <a:pos x="558" y="294"/>
                  </a:cxn>
                  <a:cxn ang="0">
                    <a:pos x="554" y="365"/>
                  </a:cxn>
                  <a:cxn ang="0">
                    <a:pos x="551" y="437"/>
                  </a:cxn>
                  <a:cxn ang="0">
                    <a:pos x="550" y="511"/>
                  </a:cxn>
                  <a:cxn ang="0">
                    <a:pos x="553" y="588"/>
                  </a:cxn>
                  <a:cxn ang="0">
                    <a:pos x="528" y="595"/>
                  </a:cxn>
                  <a:cxn ang="0">
                    <a:pos x="500" y="602"/>
                  </a:cxn>
                  <a:cxn ang="0">
                    <a:pos x="469" y="610"/>
                  </a:cxn>
                  <a:cxn ang="0">
                    <a:pos x="435" y="618"/>
                  </a:cxn>
                  <a:cxn ang="0">
                    <a:pos x="401" y="626"/>
                  </a:cxn>
                  <a:cxn ang="0">
                    <a:pos x="364" y="633"/>
                  </a:cxn>
                  <a:cxn ang="0">
                    <a:pos x="326" y="641"/>
                  </a:cxn>
                  <a:cxn ang="0">
                    <a:pos x="288" y="648"/>
                  </a:cxn>
                  <a:cxn ang="0">
                    <a:pos x="250" y="653"/>
                  </a:cxn>
                  <a:cxn ang="0">
                    <a:pos x="212" y="658"/>
                  </a:cxn>
                  <a:cxn ang="0">
                    <a:pos x="175" y="661"/>
                  </a:cxn>
                  <a:cxn ang="0">
                    <a:pos x="139" y="664"/>
                  </a:cxn>
                  <a:cxn ang="0">
                    <a:pos x="106" y="664"/>
                  </a:cxn>
                  <a:cxn ang="0">
                    <a:pos x="75" y="661"/>
                  </a:cxn>
                  <a:cxn ang="0">
                    <a:pos x="47" y="658"/>
                  </a:cxn>
                  <a:cxn ang="0">
                    <a:pos x="22" y="651"/>
                  </a:cxn>
                  <a:cxn ang="0">
                    <a:pos x="11" y="582"/>
                  </a:cxn>
                  <a:cxn ang="0">
                    <a:pos x="4" y="515"/>
                  </a:cxn>
                  <a:cxn ang="0">
                    <a:pos x="1" y="448"/>
                  </a:cxn>
                  <a:cxn ang="0">
                    <a:pos x="0" y="382"/>
                  </a:cxn>
                  <a:cxn ang="0">
                    <a:pos x="2" y="315"/>
                  </a:cxn>
                  <a:cxn ang="0">
                    <a:pos x="7" y="247"/>
                  </a:cxn>
                  <a:cxn ang="0">
                    <a:pos x="15" y="178"/>
                  </a:cxn>
                  <a:cxn ang="0">
                    <a:pos x="25" y="105"/>
                  </a:cxn>
                </a:cxnLst>
                <a:rect l="0" t="0" r="r" b="b"/>
                <a:pathLst>
                  <a:path w="580" h="664">
                    <a:moveTo>
                      <a:pt x="25" y="105"/>
                    </a:moveTo>
                    <a:lnTo>
                      <a:pt x="54" y="96"/>
                    </a:lnTo>
                    <a:lnTo>
                      <a:pt x="85" y="87"/>
                    </a:lnTo>
                    <a:lnTo>
                      <a:pt x="118" y="78"/>
                    </a:lnTo>
                    <a:lnTo>
                      <a:pt x="153" y="68"/>
                    </a:lnTo>
                    <a:lnTo>
                      <a:pt x="189" y="60"/>
                    </a:lnTo>
                    <a:lnTo>
                      <a:pt x="226" y="52"/>
                    </a:lnTo>
                    <a:lnTo>
                      <a:pt x="262" y="44"/>
                    </a:lnTo>
                    <a:lnTo>
                      <a:pt x="300" y="36"/>
                    </a:lnTo>
                    <a:lnTo>
                      <a:pt x="338" y="29"/>
                    </a:lnTo>
                    <a:lnTo>
                      <a:pt x="375" y="23"/>
                    </a:lnTo>
                    <a:lnTo>
                      <a:pt x="413" y="18"/>
                    </a:lnTo>
                    <a:lnTo>
                      <a:pt x="449" y="12"/>
                    </a:lnTo>
                    <a:lnTo>
                      <a:pt x="485" y="8"/>
                    </a:lnTo>
                    <a:lnTo>
                      <a:pt x="518" y="5"/>
                    </a:lnTo>
                    <a:lnTo>
                      <a:pt x="550" y="1"/>
                    </a:lnTo>
                    <a:lnTo>
                      <a:pt x="580" y="0"/>
                    </a:lnTo>
                    <a:lnTo>
                      <a:pt x="576" y="78"/>
                    </a:lnTo>
                    <a:lnTo>
                      <a:pt x="570" y="152"/>
                    </a:lnTo>
                    <a:lnTo>
                      <a:pt x="564" y="224"/>
                    </a:lnTo>
                    <a:lnTo>
                      <a:pt x="558" y="294"/>
                    </a:lnTo>
                    <a:lnTo>
                      <a:pt x="554" y="365"/>
                    </a:lnTo>
                    <a:lnTo>
                      <a:pt x="551" y="437"/>
                    </a:lnTo>
                    <a:lnTo>
                      <a:pt x="550" y="511"/>
                    </a:lnTo>
                    <a:lnTo>
                      <a:pt x="553" y="588"/>
                    </a:lnTo>
                    <a:lnTo>
                      <a:pt x="528" y="595"/>
                    </a:lnTo>
                    <a:lnTo>
                      <a:pt x="500" y="602"/>
                    </a:lnTo>
                    <a:lnTo>
                      <a:pt x="469" y="610"/>
                    </a:lnTo>
                    <a:lnTo>
                      <a:pt x="435" y="618"/>
                    </a:lnTo>
                    <a:lnTo>
                      <a:pt x="401" y="626"/>
                    </a:lnTo>
                    <a:lnTo>
                      <a:pt x="364" y="633"/>
                    </a:lnTo>
                    <a:lnTo>
                      <a:pt x="326" y="641"/>
                    </a:lnTo>
                    <a:lnTo>
                      <a:pt x="288" y="648"/>
                    </a:lnTo>
                    <a:lnTo>
                      <a:pt x="250" y="653"/>
                    </a:lnTo>
                    <a:lnTo>
                      <a:pt x="212" y="658"/>
                    </a:lnTo>
                    <a:lnTo>
                      <a:pt x="175" y="661"/>
                    </a:lnTo>
                    <a:lnTo>
                      <a:pt x="139" y="664"/>
                    </a:lnTo>
                    <a:lnTo>
                      <a:pt x="106" y="664"/>
                    </a:lnTo>
                    <a:lnTo>
                      <a:pt x="75" y="661"/>
                    </a:lnTo>
                    <a:lnTo>
                      <a:pt x="47" y="658"/>
                    </a:lnTo>
                    <a:lnTo>
                      <a:pt x="22" y="651"/>
                    </a:lnTo>
                    <a:lnTo>
                      <a:pt x="11" y="582"/>
                    </a:lnTo>
                    <a:lnTo>
                      <a:pt x="4" y="515"/>
                    </a:lnTo>
                    <a:lnTo>
                      <a:pt x="1" y="448"/>
                    </a:lnTo>
                    <a:lnTo>
                      <a:pt x="0" y="382"/>
                    </a:lnTo>
                    <a:lnTo>
                      <a:pt x="2" y="315"/>
                    </a:lnTo>
                    <a:lnTo>
                      <a:pt x="7" y="247"/>
                    </a:lnTo>
                    <a:lnTo>
                      <a:pt x="15" y="178"/>
                    </a:lnTo>
                    <a:lnTo>
                      <a:pt x="25" y="105"/>
                    </a:lnTo>
                    <a:close/>
                  </a:path>
                </a:pathLst>
              </a:custGeom>
              <a:solidFill>
                <a:srgbClr val="D8C1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801" name="Freeform 713"/>
              <p:cNvSpPr>
                <a:spLocks/>
              </p:cNvSpPr>
              <p:nvPr/>
            </p:nvSpPr>
            <p:spPr bwMode="auto">
              <a:xfrm>
                <a:off x="4678" y="3353"/>
                <a:ext cx="279" cy="313"/>
              </a:xfrm>
              <a:custGeom>
                <a:avLst/>
                <a:gdLst/>
                <a:ahLst/>
                <a:cxnLst>
                  <a:cxn ang="0">
                    <a:pos x="22" y="103"/>
                  </a:cxn>
                  <a:cxn ang="0">
                    <a:pos x="50" y="94"/>
                  </a:cxn>
                  <a:cxn ang="0">
                    <a:pos x="80" y="86"/>
                  </a:cxn>
                  <a:cxn ang="0">
                    <a:pos x="112" y="77"/>
                  </a:cxn>
                  <a:cxn ang="0">
                    <a:pos x="145" y="68"/>
                  </a:cxn>
                  <a:cxn ang="0">
                    <a:pos x="180" y="60"/>
                  </a:cxn>
                  <a:cxn ang="0">
                    <a:pos x="216" y="51"/>
                  </a:cxn>
                  <a:cxn ang="0">
                    <a:pos x="252" y="43"/>
                  </a:cxn>
                  <a:cxn ang="0">
                    <a:pos x="289" y="35"/>
                  </a:cxn>
                  <a:cxn ang="0">
                    <a:pos x="325" y="28"/>
                  </a:cxn>
                  <a:cxn ang="0">
                    <a:pos x="362" y="23"/>
                  </a:cxn>
                  <a:cxn ang="0">
                    <a:pos x="398" y="17"/>
                  </a:cxn>
                  <a:cxn ang="0">
                    <a:pos x="433" y="11"/>
                  </a:cxn>
                  <a:cxn ang="0">
                    <a:pos x="467" y="8"/>
                  </a:cxn>
                  <a:cxn ang="0">
                    <a:pos x="500" y="4"/>
                  </a:cxn>
                  <a:cxn ang="0">
                    <a:pos x="530" y="1"/>
                  </a:cxn>
                  <a:cxn ang="0">
                    <a:pos x="559" y="0"/>
                  </a:cxn>
                  <a:cxn ang="0">
                    <a:pos x="554" y="72"/>
                  </a:cxn>
                  <a:cxn ang="0">
                    <a:pos x="548" y="141"/>
                  </a:cxn>
                  <a:cxn ang="0">
                    <a:pos x="543" y="207"/>
                  </a:cxn>
                  <a:cxn ang="0">
                    <a:pos x="538" y="273"/>
                  </a:cxn>
                  <a:cxn ang="0">
                    <a:pos x="532" y="338"/>
                  </a:cxn>
                  <a:cxn ang="0">
                    <a:pos x="530" y="404"/>
                  </a:cxn>
                  <a:cxn ang="0">
                    <a:pos x="529" y="473"/>
                  </a:cxn>
                  <a:cxn ang="0">
                    <a:pos x="530" y="546"/>
                  </a:cxn>
                  <a:cxn ang="0">
                    <a:pos x="506" y="551"/>
                  </a:cxn>
                  <a:cxn ang="0">
                    <a:pos x="479" y="559"/>
                  </a:cxn>
                  <a:cxn ang="0">
                    <a:pos x="449" y="566"/>
                  </a:cxn>
                  <a:cxn ang="0">
                    <a:pos x="417" y="574"/>
                  </a:cxn>
                  <a:cxn ang="0">
                    <a:pos x="384" y="584"/>
                  </a:cxn>
                  <a:cxn ang="0">
                    <a:pos x="348" y="592"/>
                  </a:cxn>
                  <a:cxn ang="0">
                    <a:pos x="312" y="600"/>
                  </a:cxn>
                  <a:cxn ang="0">
                    <a:pos x="275" y="607"/>
                  </a:cxn>
                  <a:cxn ang="0">
                    <a:pos x="239" y="614"/>
                  </a:cxn>
                  <a:cxn ang="0">
                    <a:pos x="203" y="619"/>
                  </a:cxn>
                  <a:cxn ang="0">
                    <a:pos x="167" y="623"/>
                  </a:cxn>
                  <a:cxn ang="0">
                    <a:pos x="133" y="625"/>
                  </a:cxn>
                  <a:cxn ang="0">
                    <a:pos x="100" y="626"/>
                  </a:cxn>
                  <a:cxn ang="0">
                    <a:pos x="70" y="625"/>
                  </a:cxn>
                  <a:cxn ang="0">
                    <a:pos x="44" y="622"/>
                  </a:cxn>
                  <a:cxn ang="0">
                    <a:pos x="20" y="615"/>
                  </a:cxn>
                  <a:cxn ang="0">
                    <a:pos x="4" y="488"/>
                  </a:cxn>
                  <a:cxn ang="0">
                    <a:pos x="0" y="362"/>
                  </a:cxn>
                  <a:cxn ang="0">
                    <a:pos x="6" y="236"/>
                  </a:cxn>
                  <a:cxn ang="0">
                    <a:pos x="22" y="103"/>
                  </a:cxn>
                </a:cxnLst>
                <a:rect l="0" t="0" r="r" b="b"/>
                <a:pathLst>
                  <a:path w="559" h="626">
                    <a:moveTo>
                      <a:pt x="22" y="103"/>
                    </a:moveTo>
                    <a:lnTo>
                      <a:pt x="50" y="94"/>
                    </a:lnTo>
                    <a:lnTo>
                      <a:pt x="80" y="86"/>
                    </a:lnTo>
                    <a:lnTo>
                      <a:pt x="112" y="77"/>
                    </a:lnTo>
                    <a:lnTo>
                      <a:pt x="145" y="68"/>
                    </a:lnTo>
                    <a:lnTo>
                      <a:pt x="180" y="60"/>
                    </a:lnTo>
                    <a:lnTo>
                      <a:pt x="216" y="51"/>
                    </a:lnTo>
                    <a:lnTo>
                      <a:pt x="252" y="43"/>
                    </a:lnTo>
                    <a:lnTo>
                      <a:pt x="289" y="35"/>
                    </a:lnTo>
                    <a:lnTo>
                      <a:pt x="325" y="28"/>
                    </a:lnTo>
                    <a:lnTo>
                      <a:pt x="362" y="23"/>
                    </a:lnTo>
                    <a:lnTo>
                      <a:pt x="398" y="17"/>
                    </a:lnTo>
                    <a:lnTo>
                      <a:pt x="433" y="11"/>
                    </a:lnTo>
                    <a:lnTo>
                      <a:pt x="467" y="8"/>
                    </a:lnTo>
                    <a:lnTo>
                      <a:pt x="500" y="4"/>
                    </a:lnTo>
                    <a:lnTo>
                      <a:pt x="530" y="1"/>
                    </a:lnTo>
                    <a:lnTo>
                      <a:pt x="559" y="0"/>
                    </a:lnTo>
                    <a:lnTo>
                      <a:pt x="554" y="72"/>
                    </a:lnTo>
                    <a:lnTo>
                      <a:pt x="548" y="141"/>
                    </a:lnTo>
                    <a:lnTo>
                      <a:pt x="543" y="207"/>
                    </a:lnTo>
                    <a:lnTo>
                      <a:pt x="538" y="273"/>
                    </a:lnTo>
                    <a:lnTo>
                      <a:pt x="532" y="338"/>
                    </a:lnTo>
                    <a:lnTo>
                      <a:pt x="530" y="404"/>
                    </a:lnTo>
                    <a:lnTo>
                      <a:pt x="529" y="473"/>
                    </a:lnTo>
                    <a:lnTo>
                      <a:pt x="530" y="546"/>
                    </a:lnTo>
                    <a:lnTo>
                      <a:pt x="506" y="551"/>
                    </a:lnTo>
                    <a:lnTo>
                      <a:pt x="479" y="559"/>
                    </a:lnTo>
                    <a:lnTo>
                      <a:pt x="449" y="566"/>
                    </a:lnTo>
                    <a:lnTo>
                      <a:pt x="417" y="574"/>
                    </a:lnTo>
                    <a:lnTo>
                      <a:pt x="384" y="584"/>
                    </a:lnTo>
                    <a:lnTo>
                      <a:pt x="348" y="592"/>
                    </a:lnTo>
                    <a:lnTo>
                      <a:pt x="312" y="600"/>
                    </a:lnTo>
                    <a:lnTo>
                      <a:pt x="275" y="607"/>
                    </a:lnTo>
                    <a:lnTo>
                      <a:pt x="239" y="614"/>
                    </a:lnTo>
                    <a:lnTo>
                      <a:pt x="203" y="619"/>
                    </a:lnTo>
                    <a:lnTo>
                      <a:pt x="167" y="623"/>
                    </a:lnTo>
                    <a:lnTo>
                      <a:pt x="133" y="625"/>
                    </a:lnTo>
                    <a:lnTo>
                      <a:pt x="100" y="626"/>
                    </a:lnTo>
                    <a:lnTo>
                      <a:pt x="70" y="625"/>
                    </a:lnTo>
                    <a:lnTo>
                      <a:pt x="44" y="622"/>
                    </a:lnTo>
                    <a:lnTo>
                      <a:pt x="20" y="615"/>
                    </a:lnTo>
                    <a:lnTo>
                      <a:pt x="4" y="488"/>
                    </a:lnTo>
                    <a:lnTo>
                      <a:pt x="0" y="362"/>
                    </a:lnTo>
                    <a:lnTo>
                      <a:pt x="6" y="236"/>
                    </a:lnTo>
                    <a:lnTo>
                      <a:pt x="22" y="103"/>
                    </a:lnTo>
                    <a:close/>
                  </a:path>
                </a:pathLst>
              </a:custGeom>
              <a:solidFill>
                <a:srgbClr val="DDC6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802" name="Freeform 714"/>
              <p:cNvSpPr>
                <a:spLocks/>
              </p:cNvSpPr>
              <p:nvPr/>
            </p:nvSpPr>
            <p:spPr bwMode="auto">
              <a:xfrm>
                <a:off x="4678" y="3354"/>
                <a:ext cx="270" cy="295"/>
              </a:xfrm>
              <a:custGeom>
                <a:avLst/>
                <a:gdLst/>
                <a:ahLst/>
                <a:cxnLst>
                  <a:cxn ang="0">
                    <a:pos x="22" y="102"/>
                  </a:cxn>
                  <a:cxn ang="0">
                    <a:pos x="49" y="93"/>
                  </a:cxn>
                  <a:cxn ang="0">
                    <a:pos x="76" y="85"/>
                  </a:cxn>
                  <a:cxn ang="0">
                    <a:pos x="107" y="76"/>
                  </a:cxn>
                  <a:cxn ang="0">
                    <a:pos x="140" y="68"/>
                  </a:cxn>
                  <a:cxn ang="0">
                    <a:pos x="173" y="60"/>
                  </a:cxn>
                  <a:cxn ang="0">
                    <a:pos x="208" y="52"/>
                  </a:cxn>
                  <a:cxn ang="0">
                    <a:pos x="243" y="44"/>
                  </a:cxn>
                  <a:cxn ang="0">
                    <a:pos x="279" y="36"/>
                  </a:cxn>
                  <a:cxn ang="0">
                    <a:pos x="316" y="29"/>
                  </a:cxn>
                  <a:cxn ang="0">
                    <a:pos x="351" y="23"/>
                  </a:cxn>
                  <a:cxn ang="0">
                    <a:pos x="386" y="17"/>
                  </a:cxn>
                  <a:cxn ang="0">
                    <a:pos x="420" y="11"/>
                  </a:cxn>
                  <a:cxn ang="0">
                    <a:pos x="453" y="8"/>
                  </a:cxn>
                  <a:cxn ang="0">
                    <a:pos x="484" y="5"/>
                  </a:cxn>
                  <a:cxn ang="0">
                    <a:pos x="513" y="1"/>
                  </a:cxn>
                  <a:cxn ang="0">
                    <a:pos x="539" y="0"/>
                  </a:cxn>
                  <a:cxn ang="0">
                    <a:pos x="535" y="67"/>
                  </a:cxn>
                  <a:cxn ang="0">
                    <a:pos x="529" y="131"/>
                  </a:cxn>
                  <a:cxn ang="0">
                    <a:pos x="523" y="192"/>
                  </a:cxn>
                  <a:cxn ang="0">
                    <a:pos x="519" y="251"/>
                  </a:cxn>
                  <a:cxn ang="0">
                    <a:pos x="513" y="311"/>
                  </a:cxn>
                  <a:cxn ang="0">
                    <a:pos x="511" y="372"/>
                  </a:cxn>
                  <a:cxn ang="0">
                    <a:pos x="509" y="436"/>
                  </a:cxn>
                  <a:cxn ang="0">
                    <a:pos x="511" y="503"/>
                  </a:cxn>
                  <a:cxn ang="0">
                    <a:pos x="488" y="509"/>
                  </a:cxn>
                  <a:cxn ang="0">
                    <a:pos x="461" y="517"/>
                  </a:cxn>
                  <a:cxn ang="0">
                    <a:pos x="432" y="525"/>
                  </a:cxn>
                  <a:cxn ang="0">
                    <a:pos x="401" y="533"/>
                  </a:cxn>
                  <a:cxn ang="0">
                    <a:pos x="369" y="542"/>
                  </a:cxn>
                  <a:cxn ang="0">
                    <a:pos x="336" y="552"/>
                  </a:cxn>
                  <a:cxn ang="0">
                    <a:pos x="300" y="560"/>
                  </a:cxn>
                  <a:cxn ang="0">
                    <a:pos x="265" y="568"/>
                  </a:cxn>
                  <a:cxn ang="0">
                    <a:pos x="230" y="576"/>
                  </a:cxn>
                  <a:cxn ang="0">
                    <a:pos x="195" y="582"/>
                  </a:cxn>
                  <a:cxn ang="0">
                    <a:pos x="160" y="586"/>
                  </a:cxn>
                  <a:cxn ang="0">
                    <a:pos x="128" y="590"/>
                  </a:cxn>
                  <a:cxn ang="0">
                    <a:pos x="97" y="591"/>
                  </a:cxn>
                  <a:cxn ang="0">
                    <a:pos x="68" y="590"/>
                  </a:cxn>
                  <a:cxn ang="0">
                    <a:pos x="43" y="586"/>
                  </a:cxn>
                  <a:cxn ang="0">
                    <a:pos x="20" y="580"/>
                  </a:cxn>
                  <a:cxn ang="0">
                    <a:pos x="5" y="462"/>
                  </a:cxn>
                  <a:cxn ang="0">
                    <a:pos x="0" y="345"/>
                  </a:cxn>
                  <a:cxn ang="0">
                    <a:pos x="7" y="227"/>
                  </a:cxn>
                  <a:cxn ang="0">
                    <a:pos x="22" y="102"/>
                  </a:cxn>
                </a:cxnLst>
                <a:rect l="0" t="0" r="r" b="b"/>
                <a:pathLst>
                  <a:path w="539" h="591">
                    <a:moveTo>
                      <a:pt x="22" y="102"/>
                    </a:moveTo>
                    <a:lnTo>
                      <a:pt x="49" y="93"/>
                    </a:lnTo>
                    <a:lnTo>
                      <a:pt x="76" y="85"/>
                    </a:lnTo>
                    <a:lnTo>
                      <a:pt x="107" y="76"/>
                    </a:lnTo>
                    <a:lnTo>
                      <a:pt x="140" y="68"/>
                    </a:lnTo>
                    <a:lnTo>
                      <a:pt x="173" y="60"/>
                    </a:lnTo>
                    <a:lnTo>
                      <a:pt x="208" y="52"/>
                    </a:lnTo>
                    <a:lnTo>
                      <a:pt x="243" y="44"/>
                    </a:lnTo>
                    <a:lnTo>
                      <a:pt x="279" y="36"/>
                    </a:lnTo>
                    <a:lnTo>
                      <a:pt x="316" y="29"/>
                    </a:lnTo>
                    <a:lnTo>
                      <a:pt x="351" y="23"/>
                    </a:lnTo>
                    <a:lnTo>
                      <a:pt x="386" y="17"/>
                    </a:lnTo>
                    <a:lnTo>
                      <a:pt x="420" y="11"/>
                    </a:lnTo>
                    <a:lnTo>
                      <a:pt x="453" y="8"/>
                    </a:lnTo>
                    <a:lnTo>
                      <a:pt x="484" y="5"/>
                    </a:lnTo>
                    <a:lnTo>
                      <a:pt x="513" y="1"/>
                    </a:lnTo>
                    <a:lnTo>
                      <a:pt x="539" y="0"/>
                    </a:lnTo>
                    <a:lnTo>
                      <a:pt x="535" y="67"/>
                    </a:lnTo>
                    <a:lnTo>
                      <a:pt x="529" y="131"/>
                    </a:lnTo>
                    <a:lnTo>
                      <a:pt x="523" y="192"/>
                    </a:lnTo>
                    <a:lnTo>
                      <a:pt x="519" y="251"/>
                    </a:lnTo>
                    <a:lnTo>
                      <a:pt x="513" y="311"/>
                    </a:lnTo>
                    <a:lnTo>
                      <a:pt x="511" y="372"/>
                    </a:lnTo>
                    <a:lnTo>
                      <a:pt x="509" y="436"/>
                    </a:lnTo>
                    <a:lnTo>
                      <a:pt x="511" y="503"/>
                    </a:lnTo>
                    <a:lnTo>
                      <a:pt x="488" y="509"/>
                    </a:lnTo>
                    <a:lnTo>
                      <a:pt x="461" y="517"/>
                    </a:lnTo>
                    <a:lnTo>
                      <a:pt x="432" y="525"/>
                    </a:lnTo>
                    <a:lnTo>
                      <a:pt x="401" y="533"/>
                    </a:lnTo>
                    <a:lnTo>
                      <a:pt x="369" y="542"/>
                    </a:lnTo>
                    <a:lnTo>
                      <a:pt x="336" y="552"/>
                    </a:lnTo>
                    <a:lnTo>
                      <a:pt x="300" y="560"/>
                    </a:lnTo>
                    <a:lnTo>
                      <a:pt x="265" y="568"/>
                    </a:lnTo>
                    <a:lnTo>
                      <a:pt x="230" y="576"/>
                    </a:lnTo>
                    <a:lnTo>
                      <a:pt x="195" y="582"/>
                    </a:lnTo>
                    <a:lnTo>
                      <a:pt x="160" y="586"/>
                    </a:lnTo>
                    <a:lnTo>
                      <a:pt x="128" y="590"/>
                    </a:lnTo>
                    <a:lnTo>
                      <a:pt x="97" y="591"/>
                    </a:lnTo>
                    <a:lnTo>
                      <a:pt x="68" y="590"/>
                    </a:lnTo>
                    <a:lnTo>
                      <a:pt x="43" y="586"/>
                    </a:lnTo>
                    <a:lnTo>
                      <a:pt x="20" y="580"/>
                    </a:lnTo>
                    <a:lnTo>
                      <a:pt x="5" y="462"/>
                    </a:lnTo>
                    <a:lnTo>
                      <a:pt x="0" y="345"/>
                    </a:lnTo>
                    <a:lnTo>
                      <a:pt x="7" y="227"/>
                    </a:lnTo>
                    <a:lnTo>
                      <a:pt x="22" y="102"/>
                    </a:lnTo>
                    <a:close/>
                  </a:path>
                </a:pathLst>
              </a:custGeom>
              <a:solidFill>
                <a:srgbClr val="E2CC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803" name="Freeform 715"/>
              <p:cNvSpPr>
                <a:spLocks/>
              </p:cNvSpPr>
              <p:nvPr/>
            </p:nvSpPr>
            <p:spPr bwMode="auto">
              <a:xfrm>
                <a:off x="4680" y="3356"/>
                <a:ext cx="258" cy="277"/>
              </a:xfrm>
              <a:custGeom>
                <a:avLst/>
                <a:gdLst/>
                <a:ahLst/>
                <a:cxnLst>
                  <a:cxn ang="0">
                    <a:pos x="19" y="101"/>
                  </a:cxn>
                  <a:cxn ang="0">
                    <a:pos x="44" y="93"/>
                  </a:cxn>
                  <a:cxn ang="0">
                    <a:pos x="70" y="83"/>
                  </a:cxn>
                  <a:cxn ang="0">
                    <a:pos x="100" y="75"/>
                  </a:cxn>
                  <a:cxn ang="0">
                    <a:pos x="131" y="67"/>
                  </a:cxn>
                  <a:cxn ang="0">
                    <a:pos x="163" y="59"/>
                  </a:cxn>
                  <a:cxn ang="0">
                    <a:pos x="197" y="51"/>
                  </a:cxn>
                  <a:cxn ang="0">
                    <a:pos x="231" y="43"/>
                  </a:cxn>
                  <a:cxn ang="0">
                    <a:pos x="267" y="35"/>
                  </a:cxn>
                  <a:cxn ang="0">
                    <a:pos x="302" y="28"/>
                  </a:cxn>
                  <a:cxn ang="0">
                    <a:pos x="336" y="22"/>
                  </a:cxn>
                  <a:cxn ang="0">
                    <a:pos x="370" y="17"/>
                  </a:cxn>
                  <a:cxn ang="0">
                    <a:pos x="403" y="12"/>
                  </a:cxn>
                  <a:cxn ang="0">
                    <a:pos x="434" y="7"/>
                  </a:cxn>
                  <a:cxn ang="0">
                    <a:pos x="464" y="4"/>
                  </a:cxn>
                  <a:cxn ang="0">
                    <a:pos x="492" y="2"/>
                  </a:cxn>
                  <a:cxn ang="0">
                    <a:pos x="517" y="0"/>
                  </a:cxn>
                  <a:cxn ang="0">
                    <a:pos x="512" y="63"/>
                  </a:cxn>
                  <a:cxn ang="0">
                    <a:pos x="508" y="120"/>
                  </a:cxn>
                  <a:cxn ang="0">
                    <a:pos x="502" y="175"/>
                  </a:cxn>
                  <a:cxn ang="0">
                    <a:pos x="496" y="230"/>
                  </a:cxn>
                  <a:cxn ang="0">
                    <a:pos x="491" y="285"/>
                  </a:cxn>
                  <a:cxn ang="0">
                    <a:pos x="487" y="340"/>
                  </a:cxn>
                  <a:cxn ang="0">
                    <a:pos x="486" y="398"/>
                  </a:cxn>
                  <a:cxn ang="0">
                    <a:pos x="487" y="460"/>
                  </a:cxn>
                  <a:cxn ang="0">
                    <a:pos x="465" y="466"/>
                  </a:cxn>
                  <a:cxn ang="0">
                    <a:pos x="440" y="474"/>
                  </a:cxn>
                  <a:cxn ang="0">
                    <a:pos x="412" y="482"/>
                  </a:cxn>
                  <a:cxn ang="0">
                    <a:pos x="382" y="491"/>
                  </a:cxn>
                  <a:cxn ang="0">
                    <a:pos x="351" y="500"/>
                  </a:cxn>
                  <a:cxn ang="0">
                    <a:pos x="319" y="509"/>
                  </a:cxn>
                  <a:cxn ang="0">
                    <a:pos x="285" y="519"/>
                  </a:cxn>
                  <a:cxn ang="0">
                    <a:pos x="251" y="528"/>
                  </a:cxn>
                  <a:cxn ang="0">
                    <a:pos x="218" y="536"/>
                  </a:cxn>
                  <a:cxn ang="0">
                    <a:pos x="184" y="543"/>
                  </a:cxn>
                  <a:cxn ang="0">
                    <a:pos x="152" y="547"/>
                  </a:cxn>
                  <a:cxn ang="0">
                    <a:pos x="121" y="552"/>
                  </a:cxn>
                  <a:cxn ang="0">
                    <a:pos x="91" y="554"/>
                  </a:cxn>
                  <a:cxn ang="0">
                    <a:pos x="63" y="553"/>
                  </a:cxn>
                  <a:cxn ang="0">
                    <a:pos x="39" y="551"/>
                  </a:cxn>
                  <a:cxn ang="0">
                    <a:pos x="17" y="545"/>
                  </a:cxn>
                  <a:cxn ang="0">
                    <a:pos x="3" y="435"/>
                  </a:cxn>
                  <a:cxn ang="0">
                    <a:pos x="0" y="326"/>
                  </a:cxn>
                  <a:cxn ang="0">
                    <a:pos x="6" y="216"/>
                  </a:cxn>
                  <a:cxn ang="0">
                    <a:pos x="19" y="101"/>
                  </a:cxn>
                </a:cxnLst>
                <a:rect l="0" t="0" r="r" b="b"/>
                <a:pathLst>
                  <a:path w="517" h="554">
                    <a:moveTo>
                      <a:pt x="19" y="101"/>
                    </a:moveTo>
                    <a:lnTo>
                      <a:pt x="44" y="93"/>
                    </a:lnTo>
                    <a:lnTo>
                      <a:pt x="70" y="83"/>
                    </a:lnTo>
                    <a:lnTo>
                      <a:pt x="100" y="75"/>
                    </a:lnTo>
                    <a:lnTo>
                      <a:pt x="131" y="67"/>
                    </a:lnTo>
                    <a:lnTo>
                      <a:pt x="163" y="59"/>
                    </a:lnTo>
                    <a:lnTo>
                      <a:pt x="197" y="51"/>
                    </a:lnTo>
                    <a:lnTo>
                      <a:pt x="231" y="43"/>
                    </a:lnTo>
                    <a:lnTo>
                      <a:pt x="267" y="35"/>
                    </a:lnTo>
                    <a:lnTo>
                      <a:pt x="302" y="28"/>
                    </a:lnTo>
                    <a:lnTo>
                      <a:pt x="336" y="22"/>
                    </a:lnTo>
                    <a:lnTo>
                      <a:pt x="370" y="17"/>
                    </a:lnTo>
                    <a:lnTo>
                      <a:pt x="403" y="12"/>
                    </a:lnTo>
                    <a:lnTo>
                      <a:pt x="434" y="7"/>
                    </a:lnTo>
                    <a:lnTo>
                      <a:pt x="464" y="4"/>
                    </a:lnTo>
                    <a:lnTo>
                      <a:pt x="492" y="2"/>
                    </a:lnTo>
                    <a:lnTo>
                      <a:pt x="517" y="0"/>
                    </a:lnTo>
                    <a:lnTo>
                      <a:pt x="512" y="63"/>
                    </a:lnTo>
                    <a:lnTo>
                      <a:pt x="508" y="120"/>
                    </a:lnTo>
                    <a:lnTo>
                      <a:pt x="502" y="175"/>
                    </a:lnTo>
                    <a:lnTo>
                      <a:pt x="496" y="230"/>
                    </a:lnTo>
                    <a:lnTo>
                      <a:pt x="491" y="285"/>
                    </a:lnTo>
                    <a:lnTo>
                      <a:pt x="487" y="340"/>
                    </a:lnTo>
                    <a:lnTo>
                      <a:pt x="486" y="398"/>
                    </a:lnTo>
                    <a:lnTo>
                      <a:pt x="487" y="460"/>
                    </a:lnTo>
                    <a:lnTo>
                      <a:pt x="465" y="466"/>
                    </a:lnTo>
                    <a:lnTo>
                      <a:pt x="440" y="474"/>
                    </a:lnTo>
                    <a:lnTo>
                      <a:pt x="412" y="482"/>
                    </a:lnTo>
                    <a:lnTo>
                      <a:pt x="382" y="491"/>
                    </a:lnTo>
                    <a:lnTo>
                      <a:pt x="351" y="500"/>
                    </a:lnTo>
                    <a:lnTo>
                      <a:pt x="319" y="509"/>
                    </a:lnTo>
                    <a:lnTo>
                      <a:pt x="285" y="519"/>
                    </a:lnTo>
                    <a:lnTo>
                      <a:pt x="251" y="528"/>
                    </a:lnTo>
                    <a:lnTo>
                      <a:pt x="218" y="536"/>
                    </a:lnTo>
                    <a:lnTo>
                      <a:pt x="184" y="543"/>
                    </a:lnTo>
                    <a:lnTo>
                      <a:pt x="152" y="547"/>
                    </a:lnTo>
                    <a:lnTo>
                      <a:pt x="121" y="552"/>
                    </a:lnTo>
                    <a:lnTo>
                      <a:pt x="91" y="554"/>
                    </a:lnTo>
                    <a:lnTo>
                      <a:pt x="63" y="553"/>
                    </a:lnTo>
                    <a:lnTo>
                      <a:pt x="39" y="551"/>
                    </a:lnTo>
                    <a:lnTo>
                      <a:pt x="17" y="545"/>
                    </a:lnTo>
                    <a:lnTo>
                      <a:pt x="3" y="435"/>
                    </a:lnTo>
                    <a:lnTo>
                      <a:pt x="0" y="326"/>
                    </a:lnTo>
                    <a:lnTo>
                      <a:pt x="6" y="216"/>
                    </a:lnTo>
                    <a:lnTo>
                      <a:pt x="19" y="101"/>
                    </a:lnTo>
                    <a:close/>
                  </a:path>
                </a:pathLst>
              </a:custGeom>
              <a:solidFill>
                <a:srgbClr val="E5CE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804" name="Freeform 716"/>
              <p:cNvSpPr>
                <a:spLocks/>
              </p:cNvSpPr>
              <p:nvPr/>
            </p:nvSpPr>
            <p:spPr bwMode="auto">
              <a:xfrm>
                <a:off x="4681" y="3357"/>
                <a:ext cx="248" cy="258"/>
              </a:xfrm>
              <a:custGeom>
                <a:avLst/>
                <a:gdLst/>
                <a:ahLst/>
                <a:cxnLst>
                  <a:cxn ang="0">
                    <a:pos x="19" y="99"/>
                  </a:cxn>
                  <a:cxn ang="0">
                    <a:pos x="42" y="91"/>
                  </a:cxn>
                  <a:cxn ang="0">
                    <a:pos x="67" y="83"/>
                  </a:cxn>
                  <a:cxn ang="0">
                    <a:pos x="95" y="75"/>
                  </a:cxn>
                  <a:cxn ang="0">
                    <a:pos x="125" y="65"/>
                  </a:cxn>
                  <a:cxn ang="0">
                    <a:pos x="156" y="57"/>
                  </a:cxn>
                  <a:cxn ang="0">
                    <a:pos x="189" y="49"/>
                  </a:cxn>
                  <a:cxn ang="0">
                    <a:pos x="222" y="42"/>
                  </a:cxn>
                  <a:cxn ang="0">
                    <a:pos x="256" y="34"/>
                  </a:cxn>
                  <a:cxn ang="0">
                    <a:pos x="290" y="27"/>
                  </a:cxn>
                  <a:cxn ang="0">
                    <a:pos x="324" y="22"/>
                  </a:cxn>
                  <a:cxn ang="0">
                    <a:pos x="357" y="16"/>
                  </a:cxn>
                  <a:cxn ang="0">
                    <a:pos x="388" y="10"/>
                  </a:cxn>
                  <a:cxn ang="0">
                    <a:pos x="419" y="7"/>
                  </a:cxn>
                  <a:cxn ang="0">
                    <a:pos x="447" y="3"/>
                  </a:cxn>
                  <a:cxn ang="0">
                    <a:pos x="474" y="1"/>
                  </a:cxn>
                  <a:cxn ang="0">
                    <a:pos x="497" y="0"/>
                  </a:cxn>
                  <a:cxn ang="0">
                    <a:pos x="493" y="57"/>
                  </a:cxn>
                  <a:cxn ang="0">
                    <a:pos x="487" y="110"/>
                  </a:cxn>
                  <a:cxn ang="0">
                    <a:pos x="482" y="160"/>
                  </a:cxn>
                  <a:cxn ang="0">
                    <a:pos x="476" y="208"/>
                  </a:cxn>
                  <a:cxn ang="0">
                    <a:pos x="470" y="258"/>
                  </a:cxn>
                  <a:cxn ang="0">
                    <a:pos x="467" y="307"/>
                  </a:cxn>
                  <a:cxn ang="0">
                    <a:pos x="464" y="360"/>
                  </a:cxn>
                  <a:cxn ang="0">
                    <a:pos x="465" y="418"/>
                  </a:cxn>
                  <a:cxn ang="0">
                    <a:pos x="445" y="424"/>
                  </a:cxn>
                  <a:cxn ang="0">
                    <a:pos x="421" y="430"/>
                  </a:cxn>
                  <a:cxn ang="0">
                    <a:pos x="394" y="440"/>
                  </a:cxn>
                  <a:cxn ang="0">
                    <a:pos x="365" y="449"/>
                  </a:cxn>
                  <a:cxn ang="0">
                    <a:pos x="335" y="458"/>
                  </a:cxn>
                  <a:cxn ang="0">
                    <a:pos x="304" y="468"/>
                  </a:cxn>
                  <a:cxn ang="0">
                    <a:pos x="272" y="478"/>
                  </a:cxn>
                  <a:cxn ang="0">
                    <a:pos x="240" y="487"/>
                  </a:cxn>
                  <a:cxn ang="0">
                    <a:pos x="207" y="496"/>
                  </a:cxn>
                  <a:cxn ang="0">
                    <a:pos x="176" y="503"/>
                  </a:cxn>
                  <a:cxn ang="0">
                    <a:pos x="145" y="510"/>
                  </a:cxn>
                  <a:cxn ang="0">
                    <a:pos x="115" y="515"/>
                  </a:cxn>
                  <a:cxn ang="0">
                    <a:pos x="86" y="517"/>
                  </a:cxn>
                  <a:cxn ang="0">
                    <a:pos x="61" y="517"/>
                  </a:cxn>
                  <a:cxn ang="0">
                    <a:pos x="37" y="515"/>
                  </a:cxn>
                  <a:cxn ang="0">
                    <a:pos x="16" y="510"/>
                  </a:cxn>
                  <a:cxn ang="0">
                    <a:pos x="4" y="407"/>
                  </a:cxn>
                  <a:cxn ang="0">
                    <a:pos x="0" y="307"/>
                  </a:cxn>
                  <a:cxn ang="0">
                    <a:pos x="5" y="206"/>
                  </a:cxn>
                  <a:cxn ang="0">
                    <a:pos x="19" y="99"/>
                  </a:cxn>
                </a:cxnLst>
                <a:rect l="0" t="0" r="r" b="b"/>
                <a:pathLst>
                  <a:path w="497" h="517">
                    <a:moveTo>
                      <a:pt x="19" y="99"/>
                    </a:moveTo>
                    <a:lnTo>
                      <a:pt x="42" y="91"/>
                    </a:lnTo>
                    <a:lnTo>
                      <a:pt x="67" y="83"/>
                    </a:lnTo>
                    <a:lnTo>
                      <a:pt x="95" y="75"/>
                    </a:lnTo>
                    <a:lnTo>
                      <a:pt x="125" y="65"/>
                    </a:lnTo>
                    <a:lnTo>
                      <a:pt x="156" y="57"/>
                    </a:lnTo>
                    <a:lnTo>
                      <a:pt x="189" y="49"/>
                    </a:lnTo>
                    <a:lnTo>
                      <a:pt x="222" y="42"/>
                    </a:lnTo>
                    <a:lnTo>
                      <a:pt x="256" y="34"/>
                    </a:lnTo>
                    <a:lnTo>
                      <a:pt x="290" y="27"/>
                    </a:lnTo>
                    <a:lnTo>
                      <a:pt x="324" y="22"/>
                    </a:lnTo>
                    <a:lnTo>
                      <a:pt x="357" y="16"/>
                    </a:lnTo>
                    <a:lnTo>
                      <a:pt x="388" y="10"/>
                    </a:lnTo>
                    <a:lnTo>
                      <a:pt x="419" y="7"/>
                    </a:lnTo>
                    <a:lnTo>
                      <a:pt x="447" y="3"/>
                    </a:lnTo>
                    <a:lnTo>
                      <a:pt x="474" y="1"/>
                    </a:lnTo>
                    <a:lnTo>
                      <a:pt x="497" y="0"/>
                    </a:lnTo>
                    <a:lnTo>
                      <a:pt x="493" y="57"/>
                    </a:lnTo>
                    <a:lnTo>
                      <a:pt x="487" y="110"/>
                    </a:lnTo>
                    <a:lnTo>
                      <a:pt x="482" y="160"/>
                    </a:lnTo>
                    <a:lnTo>
                      <a:pt x="476" y="208"/>
                    </a:lnTo>
                    <a:lnTo>
                      <a:pt x="470" y="258"/>
                    </a:lnTo>
                    <a:lnTo>
                      <a:pt x="467" y="307"/>
                    </a:lnTo>
                    <a:lnTo>
                      <a:pt x="464" y="360"/>
                    </a:lnTo>
                    <a:lnTo>
                      <a:pt x="465" y="418"/>
                    </a:lnTo>
                    <a:lnTo>
                      <a:pt x="445" y="424"/>
                    </a:lnTo>
                    <a:lnTo>
                      <a:pt x="421" y="430"/>
                    </a:lnTo>
                    <a:lnTo>
                      <a:pt x="394" y="440"/>
                    </a:lnTo>
                    <a:lnTo>
                      <a:pt x="365" y="449"/>
                    </a:lnTo>
                    <a:lnTo>
                      <a:pt x="335" y="458"/>
                    </a:lnTo>
                    <a:lnTo>
                      <a:pt x="304" y="468"/>
                    </a:lnTo>
                    <a:lnTo>
                      <a:pt x="272" y="478"/>
                    </a:lnTo>
                    <a:lnTo>
                      <a:pt x="240" y="487"/>
                    </a:lnTo>
                    <a:lnTo>
                      <a:pt x="207" y="496"/>
                    </a:lnTo>
                    <a:lnTo>
                      <a:pt x="176" y="503"/>
                    </a:lnTo>
                    <a:lnTo>
                      <a:pt x="145" y="510"/>
                    </a:lnTo>
                    <a:lnTo>
                      <a:pt x="115" y="515"/>
                    </a:lnTo>
                    <a:lnTo>
                      <a:pt x="86" y="517"/>
                    </a:lnTo>
                    <a:lnTo>
                      <a:pt x="61" y="517"/>
                    </a:lnTo>
                    <a:lnTo>
                      <a:pt x="37" y="515"/>
                    </a:lnTo>
                    <a:lnTo>
                      <a:pt x="16" y="510"/>
                    </a:lnTo>
                    <a:lnTo>
                      <a:pt x="4" y="407"/>
                    </a:lnTo>
                    <a:lnTo>
                      <a:pt x="0" y="307"/>
                    </a:lnTo>
                    <a:lnTo>
                      <a:pt x="5" y="206"/>
                    </a:lnTo>
                    <a:lnTo>
                      <a:pt x="19" y="99"/>
                    </a:lnTo>
                    <a:close/>
                  </a:path>
                </a:pathLst>
              </a:custGeom>
              <a:solidFill>
                <a:srgbClr val="EAD3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805" name="Freeform 717"/>
              <p:cNvSpPr>
                <a:spLocks/>
              </p:cNvSpPr>
              <p:nvPr/>
            </p:nvSpPr>
            <p:spPr bwMode="auto">
              <a:xfrm>
                <a:off x="4691" y="3383"/>
                <a:ext cx="367" cy="68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198" y="77"/>
                  </a:cxn>
                  <a:cxn ang="0">
                    <a:pos x="530" y="29"/>
                  </a:cxn>
                  <a:cxn ang="0">
                    <a:pos x="669" y="18"/>
                  </a:cxn>
                  <a:cxn ang="0">
                    <a:pos x="734" y="0"/>
                  </a:cxn>
                  <a:cxn ang="0">
                    <a:pos x="658" y="41"/>
                  </a:cxn>
                  <a:cxn ang="0">
                    <a:pos x="36" y="135"/>
                  </a:cxn>
                  <a:cxn ang="0">
                    <a:pos x="0" y="111"/>
                  </a:cxn>
                </a:cxnLst>
                <a:rect l="0" t="0" r="r" b="b"/>
                <a:pathLst>
                  <a:path w="734" h="135">
                    <a:moveTo>
                      <a:pt x="0" y="111"/>
                    </a:moveTo>
                    <a:lnTo>
                      <a:pt x="198" y="77"/>
                    </a:lnTo>
                    <a:lnTo>
                      <a:pt x="530" y="29"/>
                    </a:lnTo>
                    <a:lnTo>
                      <a:pt x="669" y="18"/>
                    </a:lnTo>
                    <a:lnTo>
                      <a:pt x="734" y="0"/>
                    </a:lnTo>
                    <a:lnTo>
                      <a:pt x="658" y="41"/>
                    </a:lnTo>
                    <a:lnTo>
                      <a:pt x="36" y="135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5B66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806" name="Freeform 718"/>
              <p:cNvSpPr>
                <a:spLocks/>
              </p:cNvSpPr>
              <p:nvPr/>
            </p:nvSpPr>
            <p:spPr bwMode="auto">
              <a:xfrm>
                <a:off x="4698" y="3402"/>
                <a:ext cx="322" cy="382"/>
              </a:xfrm>
              <a:custGeom>
                <a:avLst/>
                <a:gdLst/>
                <a:ahLst/>
                <a:cxnLst>
                  <a:cxn ang="0">
                    <a:pos x="642" y="0"/>
                  </a:cxn>
                  <a:cxn ang="0">
                    <a:pos x="639" y="172"/>
                  </a:cxn>
                  <a:cxn ang="0">
                    <a:pos x="638" y="361"/>
                  </a:cxn>
                  <a:cxn ang="0">
                    <a:pos x="639" y="557"/>
                  </a:cxn>
                  <a:cxn ang="0">
                    <a:pos x="644" y="749"/>
                  </a:cxn>
                  <a:cxn ang="0">
                    <a:pos x="606" y="754"/>
                  </a:cxn>
                  <a:cxn ang="0">
                    <a:pos x="566" y="757"/>
                  </a:cxn>
                  <a:cxn ang="0">
                    <a:pos x="528" y="760"/>
                  </a:cxn>
                  <a:cxn ang="0">
                    <a:pos x="489" y="761"/>
                  </a:cxn>
                  <a:cxn ang="0">
                    <a:pos x="450" y="763"/>
                  </a:cxn>
                  <a:cxn ang="0">
                    <a:pos x="411" y="763"/>
                  </a:cxn>
                  <a:cxn ang="0">
                    <a:pos x="372" y="763"/>
                  </a:cxn>
                  <a:cxn ang="0">
                    <a:pos x="333" y="763"/>
                  </a:cxn>
                  <a:cxn ang="0">
                    <a:pos x="293" y="762"/>
                  </a:cxn>
                  <a:cxn ang="0">
                    <a:pos x="254" y="762"/>
                  </a:cxn>
                  <a:cxn ang="0">
                    <a:pos x="215" y="761"/>
                  </a:cxn>
                  <a:cxn ang="0">
                    <a:pos x="177" y="760"/>
                  </a:cxn>
                  <a:cxn ang="0">
                    <a:pos x="138" y="759"/>
                  </a:cxn>
                  <a:cxn ang="0">
                    <a:pos x="99" y="757"/>
                  </a:cxn>
                  <a:cxn ang="0">
                    <a:pos x="60" y="756"/>
                  </a:cxn>
                  <a:cxn ang="0">
                    <a:pos x="22" y="755"/>
                  </a:cxn>
                  <a:cxn ang="0">
                    <a:pos x="10" y="657"/>
                  </a:cxn>
                  <a:cxn ang="0">
                    <a:pos x="3" y="564"/>
                  </a:cxn>
                  <a:cxn ang="0">
                    <a:pos x="0" y="476"/>
                  </a:cxn>
                  <a:cxn ang="0">
                    <a:pos x="0" y="392"/>
                  </a:cxn>
                  <a:cxn ang="0">
                    <a:pos x="3" y="312"/>
                  </a:cxn>
                  <a:cxn ang="0">
                    <a:pos x="8" y="233"/>
                  </a:cxn>
                  <a:cxn ang="0">
                    <a:pos x="15" y="156"/>
                  </a:cxn>
                  <a:cxn ang="0">
                    <a:pos x="22" y="79"/>
                  </a:cxn>
                  <a:cxn ang="0">
                    <a:pos x="60" y="72"/>
                  </a:cxn>
                  <a:cxn ang="0">
                    <a:pos x="98" y="64"/>
                  </a:cxn>
                  <a:cxn ang="0">
                    <a:pos x="136" y="57"/>
                  </a:cxn>
                  <a:cxn ang="0">
                    <a:pos x="175" y="51"/>
                  </a:cxn>
                  <a:cxn ang="0">
                    <a:pos x="214" y="44"/>
                  </a:cxn>
                  <a:cxn ang="0">
                    <a:pos x="252" y="39"/>
                  </a:cxn>
                  <a:cxn ang="0">
                    <a:pos x="291" y="33"/>
                  </a:cxn>
                  <a:cxn ang="0">
                    <a:pos x="330" y="27"/>
                  </a:cxn>
                  <a:cxn ang="0">
                    <a:pos x="369" y="23"/>
                  </a:cxn>
                  <a:cxn ang="0">
                    <a:pos x="409" y="18"/>
                  </a:cxn>
                  <a:cxn ang="0">
                    <a:pos x="448" y="13"/>
                  </a:cxn>
                  <a:cxn ang="0">
                    <a:pos x="487" y="10"/>
                  </a:cxn>
                  <a:cxn ang="0">
                    <a:pos x="526" y="6"/>
                  </a:cxn>
                  <a:cxn ang="0">
                    <a:pos x="565" y="4"/>
                  </a:cxn>
                  <a:cxn ang="0">
                    <a:pos x="603" y="2"/>
                  </a:cxn>
                  <a:cxn ang="0">
                    <a:pos x="642" y="0"/>
                  </a:cxn>
                </a:cxnLst>
                <a:rect l="0" t="0" r="r" b="b"/>
                <a:pathLst>
                  <a:path w="644" h="763">
                    <a:moveTo>
                      <a:pt x="642" y="0"/>
                    </a:moveTo>
                    <a:lnTo>
                      <a:pt x="639" y="172"/>
                    </a:lnTo>
                    <a:lnTo>
                      <a:pt x="638" y="361"/>
                    </a:lnTo>
                    <a:lnTo>
                      <a:pt x="639" y="557"/>
                    </a:lnTo>
                    <a:lnTo>
                      <a:pt x="644" y="749"/>
                    </a:lnTo>
                    <a:lnTo>
                      <a:pt x="606" y="754"/>
                    </a:lnTo>
                    <a:lnTo>
                      <a:pt x="566" y="757"/>
                    </a:lnTo>
                    <a:lnTo>
                      <a:pt x="528" y="760"/>
                    </a:lnTo>
                    <a:lnTo>
                      <a:pt x="489" y="761"/>
                    </a:lnTo>
                    <a:lnTo>
                      <a:pt x="450" y="763"/>
                    </a:lnTo>
                    <a:lnTo>
                      <a:pt x="411" y="763"/>
                    </a:lnTo>
                    <a:lnTo>
                      <a:pt x="372" y="763"/>
                    </a:lnTo>
                    <a:lnTo>
                      <a:pt x="333" y="763"/>
                    </a:lnTo>
                    <a:lnTo>
                      <a:pt x="293" y="762"/>
                    </a:lnTo>
                    <a:lnTo>
                      <a:pt x="254" y="762"/>
                    </a:lnTo>
                    <a:lnTo>
                      <a:pt x="215" y="761"/>
                    </a:lnTo>
                    <a:lnTo>
                      <a:pt x="177" y="760"/>
                    </a:lnTo>
                    <a:lnTo>
                      <a:pt x="138" y="759"/>
                    </a:lnTo>
                    <a:lnTo>
                      <a:pt x="99" y="757"/>
                    </a:lnTo>
                    <a:lnTo>
                      <a:pt x="60" y="756"/>
                    </a:lnTo>
                    <a:lnTo>
                      <a:pt x="22" y="755"/>
                    </a:lnTo>
                    <a:lnTo>
                      <a:pt x="10" y="657"/>
                    </a:lnTo>
                    <a:lnTo>
                      <a:pt x="3" y="564"/>
                    </a:lnTo>
                    <a:lnTo>
                      <a:pt x="0" y="476"/>
                    </a:lnTo>
                    <a:lnTo>
                      <a:pt x="0" y="392"/>
                    </a:lnTo>
                    <a:lnTo>
                      <a:pt x="3" y="312"/>
                    </a:lnTo>
                    <a:lnTo>
                      <a:pt x="8" y="233"/>
                    </a:lnTo>
                    <a:lnTo>
                      <a:pt x="15" y="156"/>
                    </a:lnTo>
                    <a:lnTo>
                      <a:pt x="22" y="79"/>
                    </a:lnTo>
                    <a:lnTo>
                      <a:pt x="60" y="72"/>
                    </a:lnTo>
                    <a:lnTo>
                      <a:pt x="98" y="64"/>
                    </a:lnTo>
                    <a:lnTo>
                      <a:pt x="136" y="57"/>
                    </a:lnTo>
                    <a:lnTo>
                      <a:pt x="175" y="51"/>
                    </a:lnTo>
                    <a:lnTo>
                      <a:pt x="214" y="44"/>
                    </a:lnTo>
                    <a:lnTo>
                      <a:pt x="252" y="39"/>
                    </a:lnTo>
                    <a:lnTo>
                      <a:pt x="291" y="33"/>
                    </a:lnTo>
                    <a:lnTo>
                      <a:pt x="330" y="27"/>
                    </a:lnTo>
                    <a:lnTo>
                      <a:pt x="369" y="23"/>
                    </a:lnTo>
                    <a:lnTo>
                      <a:pt x="409" y="18"/>
                    </a:lnTo>
                    <a:lnTo>
                      <a:pt x="448" y="13"/>
                    </a:lnTo>
                    <a:lnTo>
                      <a:pt x="487" y="10"/>
                    </a:lnTo>
                    <a:lnTo>
                      <a:pt x="526" y="6"/>
                    </a:lnTo>
                    <a:lnTo>
                      <a:pt x="565" y="4"/>
                    </a:lnTo>
                    <a:lnTo>
                      <a:pt x="603" y="2"/>
                    </a:lnTo>
                    <a:lnTo>
                      <a:pt x="642" y="0"/>
                    </a:lnTo>
                    <a:close/>
                  </a:path>
                </a:pathLst>
              </a:custGeom>
              <a:solidFill>
                <a:srgbClr val="006D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807" name="Freeform 719"/>
              <p:cNvSpPr>
                <a:spLocks/>
              </p:cNvSpPr>
              <p:nvPr/>
            </p:nvSpPr>
            <p:spPr bwMode="auto">
              <a:xfrm>
                <a:off x="4703" y="3410"/>
                <a:ext cx="308" cy="366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5" y="165"/>
                  </a:cxn>
                  <a:cxn ang="0">
                    <a:pos x="614" y="343"/>
                  </a:cxn>
                  <a:cxn ang="0">
                    <a:pos x="614" y="528"/>
                  </a:cxn>
                  <a:cxn ang="0">
                    <a:pos x="616" y="712"/>
                  </a:cxn>
                  <a:cxn ang="0">
                    <a:pos x="579" y="717"/>
                  </a:cxn>
                  <a:cxn ang="0">
                    <a:pos x="544" y="721"/>
                  </a:cxn>
                  <a:cxn ang="0">
                    <a:pos x="507" y="725"/>
                  </a:cxn>
                  <a:cxn ang="0">
                    <a:pos x="470" y="728"/>
                  </a:cxn>
                  <a:cxn ang="0">
                    <a:pos x="433" y="730"/>
                  </a:cxn>
                  <a:cxn ang="0">
                    <a:pos x="395" y="731"/>
                  </a:cxn>
                  <a:cxn ang="0">
                    <a:pos x="358" y="731"/>
                  </a:cxn>
                  <a:cxn ang="0">
                    <a:pos x="321" y="731"/>
                  </a:cxn>
                  <a:cxn ang="0">
                    <a:pos x="283" y="731"/>
                  </a:cxn>
                  <a:cxn ang="0">
                    <a:pos x="246" y="730"/>
                  </a:cxn>
                  <a:cxn ang="0">
                    <a:pos x="210" y="729"/>
                  </a:cxn>
                  <a:cxn ang="0">
                    <a:pos x="172" y="727"/>
                  </a:cxn>
                  <a:cxn ang="0">
                    <a:pos x="135" y="724"/>
                  </a:cxn>
                  <a:cxn ang="0">
                    <a:pos x="98" y="722"/>
                  </a:cxn>
                  <a:cxn ang="0">
                    <a:pos x="61" y="720"/>
                  </a:cxn>
                  <a:cxn ang="0">
                    <a:pos x="24" y="717"/>
                  </a:cxn>
                  <a:cxn ang="0">
                    <a:pos x="11" y="624"/>
                  </a:cxn>
                  <a:cxn ang="0">
                    <a:pos x="3" y="537"/>
                  </a:cxn>
                  <a:cxn ang="0">
                    <a:pos x="0" y="452"/>
                  </a:cxn>
                  <a:cxn ang="0">
                    <a:pos x="0" y="373"/>
                  </a:cxn>
                  <a:cxn ang="0">
                    <a:pos x="3" y="296"/>
                  </a:cxn>
                  <a:cxn ang="0">
                    <a:pos x="9" y="222"/>
                  </a:cxn>
                  <a:cxn ang="0">
                    <a:pos x="16" y="148"/>
                  </a:cxn>
                  <a:cxn ang="0">
                    <a:pos x="24" y="75"/>
                  </a:cxn>
                  <a:cxn ang="0">
                    <a:pos x="60" y="67"/>
                  </a:cxn>
                  <a:cxn ang="0">
                    <a:pos x="97" y="59"/>
                  </a:cxn>
                  <a:cxn ang="0">
                    <a:pos x="133" y="52"/>
                  </a:cxn>
                  <a:cxn ang="0">
                    <a:pos x="170" y="45"/>
                  </a:cxn>
                  <a:cxn ang="0">
                    <a:pos x="207" y="38"/>
                  </a:cxn>
                  <a:cxn ang="0">
                    <a:pos x="244" y="32"/>
                  </a:cxn>
                  <a:cxn ang="0">
                    <a:pos x="281" y="27"/>
                  </a:cxn>
                  <a:cxn ang="0">
                    <a:pos x="319" y="22"/>
                  </a:cxn>
                  <a:cxn ang="0">
                    <a:pos x="356" y="18"/>
                  </a:cxn>
                  <a:cxn ang="0">
                    <a:pos x="393" y="14"/>
                  </a:cxn>
                  <a:cxn ang="0">
                    <a:pos x="431" y="10"/>
                  </a:cxn>
                  <a:cxn ang="0">
                    <a:pos x="468" y="8"/>
                  </a:cxn>
                  <a:cxn ang="0">
                    <a:pos x="504" y="4"/>
                  </a:cxn>
                  <a:cxn ang="0">
                    <a:pos x="542" y="3"/>
                  </a:cxn>
                  <a:cxn ang="0">
                    <a:pos x="579" y="1"/>
                  </a:cxn>
                  <a:cxn ang="0">
                    <a:pos x="616" y="0"/>
                  </a:cxn>
                </a:cxnLst>
                <a:rect l="0" t="0" r="r" b="b"/>
                <a:pathLst>
                  <a:path w="616" h="731">
                    <a:moveTo>
                      <a:pt x="616" y="0"/>
                    </a:moveTo>
                    <a:lnTo>
                      <a:pt x="615" y="165"/>
                    </a:lnTo>
                    <a:lnTo>
                      <a:pt x="614" y="343"/>
                    </a:lnTo>
                    <a:lnTo>
                      <a:pt x="614" y="528"/>
                    </a:lnTo>
                    <a:lnTo>
                      <a:pt x="616" y="712"/>
                    </a:lnTo>
                    <a:lnTo>
                      <a:pt x="579" y="717"/>
                    </a:lnTo>
                    <a:lnTo>
                      <a:pt x="544" y="721"/>
                    </a:lnTo>
                    <a:lnTo>
                      <a:pt x="507" y="725"/>
                    </a:lnTo>
                    <a:lnTo>
                      <a:pt x="470" y="728"/>
                    </a:lnTo>
                    <a:lnTo>
                      <a:pt x="433" y="730"/>
                    </a:lnTo>
                    <a:lnTo>
                      <a:pt x="395" y="731"/>
                    </a:lnTo>
                    <a:lnTo>
                      <a:pt x="358" y="731"/>
                    </a:lnTo>
                    <a:lnTo>
                      <a:pt x="321" y="731"/>
                    </a:lnTo>
                    <a:lnTo>
                      <a:pt x="283" y="731"/>
                    </a:lnTo>
                    <a:lnTo>
                      <a:pt x="246" y="730"/>
                    </a:lnTo>
                    <a:lnTo>
                      <a:pt x="210" y="729"/>
                    </a:lnTo>
                    <a:lnTo>
                      <a:pt x="172" y="727"/>
                    </a:lnTo>
                    <a:lnTo>
                      <a:pt x="135" y="724"/>
                    </a:lnTo>
                    <a:lnTo>
                      <a:pt x="98" y="722"/>
                    </a:lnTo>
                    <a:lnTo>
                      <a:pt x="61" y="720"/>
                    </a:lnTo>
                    <a:lnTo>
                      <a:pt x="24" y="717"/>
                    </a:lnTo>
                    <a:lnTo>
                      <a:pt x="11" y="624"/>
                    </a:lnTo>
                    <a:lnTo>
                      <a:pt x="3" y="537"/>
                    </a:lnTo>
                    <a:lnTo>
                      <a:pt x="0" y="452"/>
                    </a:lnTo>
                    <a:lnTo>
                      <a:pt x="0" y="373"/>
                    </a:lnTo>
                    <a:lnTo>
                      <a:pt x="3" y="296"/>
                    </a:lnTo>
                    <a:lnTo>
                      <a:pt x="9" y="222"/>
                    </a:lnTo>
                    <a:lnTo>
                      <a:pt x="16" y="148"/>
                    </a:lnTo>
                    <a:lnTo>
                      <a:pt x="24" y="75"/>
                    </a:lnTo>
                    <a:lnTo>
                      <a:pt x="60" y="67"/>
                    </a:lnTo>
                    <a:lnTo>
                      <a:pt x="97" y="59"/>
                    </a:lnTo>
                    <a:lnTo>
                      <a:pt x="133" y="52"/>
                    </a:lnTo>
                    <a:lnTo>
                      <a:pt x="170" y="45"/>
                    </a:lnTo>
                    <a:lnTo>
                      <a:pt x="207" y="38"/>
                    </a:lnTo>
                    <a:lnTo>
                      <a:pt x="244" y="32"/>
                    </a:lnTo>
                    <a:lnTo>
                      <a:pt x="281" y="27"/>
                    </a:lnTo>
                    <a:lnTo>
                      <a:pt x="319" y="22"/>
                    </a:lnTo>
                    <a:lnTo>
                      <a:pt x="356" y="18"/>
                    </a:lnTo>
                    <a:lnTo>
                      <a:pt x="393" y="14"/>
                    </a:lnTo>
                    <a:lnTo>
                      <a:pt x="431" y="10"/>
                    </a:lnTo>
                    <a:lnTo>
                      <a:pt x="468" y="8"/>
                    </a:lnTo>
                    <a:lnTo>
                      <a:pt x="504" y="4"/>
                    </a:lnTo>
                    <a:lnTo>
                      <a:pt x="542" y="3"/>
                    </a:lnTo>
                    <a:lnTo>
                      <a:pt x="579" y="1"/>
                    </a:lnTo>
                    <a:lnTo>
                      <a:pt x="616" y="0"/>
                    </a:lnTo>
                    <a:close/>
                  </a:path>
                </a:pathLst>
              </a:custGeom>
              <a:solidFill>
                <a:srgbClr val="007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808" name="Freeform 720"/>
              <p:cNvSpPr>
                <a:spLocks/>
              </p:cNvSpPr>
              <p:nvPr/>
            </p:nvSpPr>
            <p:spPr bwMode="auto">
              <a:xfrm>
                <a:off x="4708" y="3418"/>
                <a:ext cx="294" cy="351"/>
              </a:xfrm>
              <a:custGeom>
                <a:avLst/>
                <a:gdLst/>
                <a:ahLst/>
                <a:cxnLst>
                  <a:cxn ang="0">
                    <a:pos x="589" y="0"/>
                  </a:cxn>
                  <a:cxn ang="0">
                    <a:pos x="589" y="157"/>
                  </a:cxn>
                  <a:cxn ang="0">
                    <a:pos x="589" y="327"/>
                  </a:cxn>
                  <a:cxn ang="0">
                    <a:pos x="589" y="502"/>
                  </a:cxn>
                  <a:cxn ang="0">
                    <a:pos x="589" y="676"/>
                  </a:cxn>
                  <a:cxn ang="0">
                    <a:pos x="554" y="682"/>
                  </a:cxn>
                  <a:cxn ang="0">
                    <a:pos x="520" y="688"/>
                  </a:cxn>
                  <a:cxn ang="0">
                    <a:pos x="485" y="691"/>
                  </a:cxn>
                  <a:cxn ang="0">
                    <a:pos x="449" y="694"/>
                  </a:cxn>
                  <a:cxn ang="0">
                    <a:pos x="415" y="697"/>
                  </a:cxn>
                  <a:cxn ang="0">
                    <a:pos x="379" y="699"/>
                  </a:cxn>
                  <a:cxn ang="0">
                    <a:pos x="345" y="700"/>
                  </a:cxn>
                  <a:cxn ang="0">
                    <a:pos x="309" y="700"/>
                  </a:cxn>
                  <a:cxn ang="0">
                    <a:pos x="274" y="699"/>
                  </a:cxn>
                  <a:cxn ang="0">
                    <a:pos x="239" y="698"/>
                  </a:cxn>
                  <a:cxn ang="0">
                    <a:pos x="203" y="697"/>
                  </a:cxn>
                  <a:cxn ang="0">
                    <a:pos x="168" y="694"/>
                  </a:cxn>
                  <a:cxn ang="0">
                    <a:pos x="133" y="692"/>
                  </a:cxn>
                  <a:cxn ang="0">
                    <a:pos x="98" y="689"/>
                  </a:cxn>
                  <a:cxn ang="0">
                    <a:pos x="62" y="685"/>
                  </a:cxn>
                  <a:cxn ang="0">
                    <a:pos x="28" y="681"/>
                  </a:cxn>
                  <a:cxn ang="0">
                    <a:pos x="14" y="592"/>
                  </a:cxn>
                  <a:cxn ang="0">
                    <a:pos x="5" y="509"/>
                  </a:cxn>
                  <a:cxn ang="0">
                    <a:pos x="1" y="430"/>
                  </a:cxn>
                  <a:cxn ang="0">
                    <a:pos x="0" y="354"/>
                  </a:cxn>
                  <a:cxn ang="0">
                    <a:pos x="4" y="281"/>
                  </a:cxn>
                  <a:cxn ang="0">
                    <a:pos x="9" y="211"/>
                  </a:cxn>
                  <a:cxn ang="0">
                    <a:pos x="19" y="140"/>
                  </a:cxn>
                  <a:cxn ang="0">
                    <a:pos x="28" y="71"/>
                  </a:cxn>
                  <a:cxn ang="0">
                    <a:pos x="62" y="62"/>
                  </a:cxn>
                  <a:cxn ang="0">
                    <a:pos x="97" y="53"/>
                  </a:cxn>
                  <a:cxn ang="0">
                    <a:pos x="131" y="45"/>
                  </a:cxn>
                  <a:cxn ang="0">
                    <a:pos x="166" y="38"/>
                  </a:cxn>
                  <a:cxn ang="0">
                    <a:pos x="201" y="32"/>
                  </a:cxn>
                  <a:cxn ang="0">
                    <a:pos x="236" y="26"/>
                  </a:cxn>
                  <a:cxn ang="0">
                    <a:pos x="271" y="21"/>
                  </a:cxn>
                  <a:cxn ang="0">
                    <a:pos x="306" y="16"/>
                  </a:cxn>
                  <a:cxn ang="0">
                    <a:pos x="342" y="13"/>
                  </a:cxn>
                  <a:cxn ang="0">
                    <a:pos x="377" y="9"/>
                  </a:cxn>
                  <a:cxn ang="0">
                    <a:pos x="412" y="7"/>
                  </a:cxn>
                  <a:cxn ang="0">
                    <a:pos x="448" y="5"/>
                  </a:cxn>
                  <a:cxn ang="0">
                    <a:pos x="483" y="3"/>
                  </a:cxn>
                  <a:cxn ang="0">
                    <a:pos x="518" y="1"/>
                  </a:cxn>
                  <a:cxn ang="0">
                    <a:pos x="554" y="1"/>
                  </a:cxn>
                  <a:cxn ang="0">
                    <a:pos x="589" y="0"/>
                  </a:cxn>
                </a:cxnLst>
                <a:rect l="0" t="0" r="r" b="b"/>
                <a:pathLst>
                  <a:path w="589" h="700">
                    <a:moveTo>
                      <a:pt x="589" y="0"/>
                    </a:moveTo>
                    <a:lnTo>
                      <a:pt x="589" y="157"/>
                    </a:lnTo>
                    <a:lnTo>
                      <a:pt x="589" y="327"/>
                    </a:lnTo>
                    <a:lnTo>
                      <a:pt x="589" y="502"/>
                    </a:lnTo>
                    <a:lnTo>
                      <a:pt x="589" y="676"/>
                    </a:lnTo>
                    <a:lnTo>
                      <a:pt x="554" y="682"/>
                    </a:lnTo>
                    <a:lnTo>
                      <a:pt x="520" y="688"/>
                    </a:lnTo>
                    <a:lnTo>
                      <a:pt x="485" y="691"/>
                    </a:lnTo>
                    <a:lnTo>
                      <a:pt x="449" y="694"/>
                    </a:lnTo>
                    <a:lnTo>
                      <a:pt x="415" y="697"/>
                    </a:lnTo>
                    <a:lnTo>
                      <a:pt x="379" y="699"/>
                    </a:lnTo>
                    <a:lnTo>
                      <a:pt x="345" y="700"/>
                    </a:lnTo>
                    <a:lnTo>
                      <a:pt x="309" y="700"/>
                    </a:lnTo>
                    <a:lnTo>
                      <a:pt x="274" y="699"/>
                    </a:lnTo>
                    <a:lnTo>
                      <a:pt x="239" y="698"/>
                    </a:lnTo>
                    <a:lnTo>
                      <a:pt x="203" y="697"/>
                    </a:lnTo>
                    <a:lnTo>
                      <a:pt x="168" y="694"/>
                    </a:lnTo>
                    <a:lnTo>
                      <a:pt x="133" y="692"/>
                    </a:lnTo>
                    <a:lnTo>
                      <a:pt x="98" y="689"/>
                    </a:lnTo>
                    <a:lnTo>
                      <a:pt x="62" y="685"/>
                    </a:lnTo>
                    <a:lnTo>
                      <a:pt x="28" y="681"/>
                    </a:lnTo>
                    <a:lnTo>
                      <a:pt x="14" y="592"/>
                    </a:lnTo>
                    <a:lnTo>
                      <a:pt x="5" y="509"/>
                    </a:lnTo>
                    <a:lnTo>
                      <a:pt x="1" y="430"/>
                    </a:lnTo>
                    <a:lnTo>
                      <a:pt x="0" y="354"/>
                    </a:lnTo>
                    <a:lnTo>
                      <a:pt x="4" y="281"/>
                    </a:lnTo>
                    <a:lnTo>
                      <a:pt x="9" y="211"/>
                    </a:lnTo>
                    <a:lnTo>
                      <a:pt x="19" y="140"/>
                    </a:lnTo>
                    <a:lnTo>
                      <a:pt x="28" y="71"/>
                    </a:lnTo>
                    <a:lnTo>
                      <a:pt x="62" y="62"/>
                    </a:lnTo>
                    <a:lnTo>
                      <a:pt x="97" y="53"/>
                    </a:lnTo>
                    <a:lnTo>
                      <a:pt x="131" y="45"/>
                    </a:lnTo>
                    <a:lnTo>
                      <a:pt x="166" y="38"/>
                    </a:lnTo>
                    <a:lnTo>
                      <a:pt x="201" y="32"/>
                    </a:lnTo>
                    <a:lnTo>
                      <a:pt x="236" y="26"/>
                    </a:lnTo>
                    <a:lnTo>
                      <a:pt x="271" y="21"/>
                    </a:lnTo>
                    <a:lnTo>
                      <a:pt x="306" y="16"/>
                    </a:lnTo>
                    <a:lnTo>
                      <a:pt x="342" y="13"/>
                    </a:lnTo>
                    <a:lnTo>
                      <a:pt x="377" y="9"/>
                    </a:lnTo>
                    <a:lnTo>
                      <a:pt x="412" y="7"/>
                    </a:lnTo>
                    <a:lnTo>
                      <a:pt x="448" y="5"/>
                    </a:lnTo>
                    <a:lnTo>
                      <a:pt x="483" y="3"/>
                    </a:lnTo>
                    <a:lnTo>
                      <a:pt x="518" y="1"/>
                    </a:lnTo>
                    <a:lnTo>
                      <a:pt x="554" y="1"/>
                    </a:lnTo>
                    <a:lnTo>
                      <a:pt x="589" y="0"/>
                    </a:lnTo>
                    <a:close/>
                  </a:path>
                </a:pathLst>
              </a:custGeom>
              <a:solidFill>
                <a:srgbClr val="0072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809" name="Freeform 721"/>
              <p:cNvSpPr>
                <a:spLocks/>
              </p:cNvSpPr>
              <p:nvPr/>
            </p:nvSpPr>
            <p:spPr bwMode="auto">
              <a:xfrm>
                <a:off x="4712" y="3427"/>
                <a:ext cx="282" cy="334"/>
              </a:xfrm>
              <a:custGeom>
                <a:avLst/>
                <a:gdLst/>
                <a:ahLst/>
                <a:cxnLst>
                  <a:cxn ang="0">
                    <a:pos x="561" y="0"/>
                  </a:cxn>
                  <a:cxn ang="0">
                    <a:pos x="564" y="149"/>
                  </a:cxn>
                  <a:cxn ang="0">
                    <a:pos x="565" y="310"/>
                  </a:cxn>
                  <a:cxn ang="0">
                    <a:pos x="565" y="476"/>
                  </a:cxn>
                  <a:cxn ang="0">
                    <a:pos x="562" y="639"/>
                  </a:cxn>
                  <a:cxn ang="0">
                    <a:pos x="530" y="646"/>
                  </a:cxn>
                  <a:cxn ang="0">
                    <a:pos x="497" y="652"/>
                  </a:cxn>
                  <a:cxn ang="0">
                    <a:pos x="463" y="657"/>
                  </a:cxn>
                  <a:cxn ang="0">
                    <a:pos x="430" y="661"/>
                  </a:cxn>
                  <a:cxn ang="0">
                    <a:pos x="398" y="665"/>
                  </a:cxn>
                  <a:cxn ang="0">
                    <a:pos x="364" y="667"/>
                  </a:cxn>
                  <a:cxn ang="0">
                    <a:pos x="330" y="668"/>
                  </a:cxn>
                  <a:cxn ang="0">
                    <a:pos x="296" y="669"/>
                  </a:cxn>
                  <a:cxn ang="0">
                    <a:pos x="263" y="668"/>
                  </a:cxn>
                  <a:cxn ang="0">
                    <a:pos x="230" y="667"/>
                  </a:cxn>
                  <a:cxn ang="0">
                    <a:pos x="196" y="666"/>
                  </a:cxn>
                  <a:cxn ang="0">
                    <a:pos x="163" y="662"/>
                  </a:cxn>
                  <a:cxn ang="0">
                    <a:pos x="129" y="659"/>
                  </a:cxn>
                  <a:cxn ang="0">
                    <a:pos x="96" y="655"/>
                  </a:cxn>
                  <a:cxn ang="0">
                    <a:pos x="64" y="650"/>
                  </a:cxn>
                  <a:cxn ang="0">
                    <a:pos x="30" y="644"/>
                  </a:cxn>
                  <a:cxn ang="0">
                    <a:pos x="15" y="560"/>
                  </a:cxn>
                  <a:cxn ang="0">
                    <a:pos x="5" y="481"/>
                  </a:cxn>
                  <a:cxn ang="0">
                    <a:pos x="0" y="407"/>
                  </a:cxn>
                  <a:cxn ang="0">
                    <a:pos x="0" y="335"/>
                  </a:cxn>
                  <a:cxn ang="0">
                    <a:pos x="4" y="266"/>
                  </a:cxn>
                  <a:cxn ang="0">
                    <a:pos x="10" y="199"/>
                  </a:cxn>
                  <a:cxn ang="0">
                    <a:pos x="19" y="134"/>
                  </a:cxn>
                  <a:cxn ang="0">
                    <a:pos x="30" y="68"/>
                  </a:cxn>
                  <a:cxn ang="0">
                    <a:pos x="63" y="58"/>
                  </a:cxn>
                  <a:cxn ang="0">
                    <a:pos x="96" y="48"/>
                  </a:cxn>
                  <a:cxn ang="0">
                    <a:pos x="128" y="40"/>
                  </a:cxn>
                  <a:cxn ang="0">
                    <a:pos x="162" y="32"/>
                  </a:cxn>
                  <a:cxn ang="0">
                    <a:pos x="195" y="27"/>
                  </a:cxn>
                  <a:cxn ang="0">
                    <a:pos x="227" y="21"/>
                  </a:cxn>
                  <a:cxn ang="0">
                    <a:pos x="261" y="16"/>
                  </a:cxn>
                  <a:cxn ang="0">
                    <a:pos x="294" y="12"/>
                  </a:cxn>
                  <a:cxn ang="0">
                    <a:pos x="327" y="9"/>
                  </a:cxn>
                  <a:cxn ang="0">
                    <a:pos x="361" y="6"/>
                  </a:cxn>
                  <a:cxn ang="0">
                    <a:pos x="394" y="4"/>
                  </a:cxn>
                  <a:cxn ang="0">
                    <a:pos x="429" y="2"/>
                  </a:cxn>
                  <a:cxn ang="0">
                    <a:pos x="461" y="1"/>
                  </a:cxn>
                  <a:cxn ang="0">
                    <a:pos x="494" y="0"/>
                  </a:cxn>
                  <a:cxn ang="0">
                    <a:pos x="528" y="0"/>
                  </a:cxn>
                  <a:cxn ang="0">
                    <a:pos x="561" y="0"/>
                  </a:cxn>
                </a:cxnLst>
                <a:rect l="0" t="0" r="r" b="b"/>
                <a:pathLst>
                  <a:path w="565" h="669">
                    <a:moveTo>
                      <a:pt x="561" y="0"/>
                    </a:moveTo>
                    <a:lnTo>
                      <a:pt x="564" y="149"/>
                    </a:lnTo>
                    <a:lnTo>
                      <a:pt x="565" y="310"/>
                    </a:lnTo>
                    <a:lnTo>
                      <a:pt x="565" y="476"/>
                    </a:lnTo>
                    <a:lnTo>
                      <a:pt x="562" y="639"/>
                    </a:lnTo>
                    <a:lnTo>
                      <a:pt x="530" y="646"/>
                    </a:lnTo>
                    <a:lnTo>
                      <a:pt x="497" y="652"/>
                    </a:lnTo>
                    <a:lnTo>
                      <a:pt x="463" y="657"/>
                    </a:lnTo>
                    <a:lnTo>
                      <a:pt x="430" y="661"/>
                    </a:lnTo>
                    <a:lnTo>
                      <a:pt x="398" y="665"/>
                    </a:lnTo>
                    <a:lnTo>
                      <a:pt x="364" y="667"/>
                    </a:lnTo>
                    <a:lnTo>
                      <a:pt x="330" y="668"/>
                    </a:lnTo>
                    <a:lnTo>
                      <a:pt x="296" y="669"/>
                    </a:lnTo>
                    <a:lnTo>
                      <a:pt x="263" y="668"/>
                    </a:lnTo>
                    <a:lnTo>
                      <a:pt x="230" y="667"/>
                    </a:lnTo>
                    <a:lnTo>
                      <a:pt x="196" y="666"/>
                    </a:lnTo>
                    <a:lnTo>
                      <a:pt x="163" y="662"/>
                    </a:lnTo>
                    <a:lnTo>
                      <a:pt x="129" y="659"/>
                    </a:lnTo>
                    <a:lnTo>
                      <a:pt x="96" y="655"/>
                    </a:lnTo>
                    <a:lnTo>
                      <a:pt x="64" y="650"/>
                    </a:lnTo>
                    <a:lnTo>
                      <a:pt x="30" y="644"/>
                    </a:lnTo>
                    <a:lnTo>
                      <a:pt x="15" y="560"/>
                    </a:lnTo>
                    <a:lnTo>
                      <a:pt x="5" y="481"/>
                    </a:lnTo>
                    <a:lnTo>
                      <a:pt x="0" y="407"/>
                    </a:lnTo>
                    <a:lnTo>
                      <a:pt x="0" y="335"/>
                    </a:lnTo>
                    <a:lnTo>
                      <a:pt x="4" y="266"/>
                    </a:lnTo>
                    <a:lnTo>
                      <a:pt x="10" y="199"/>
                    </a:lnTo>
                    <a:lnTo>
                      <a:pt x="19" y="134"/>
                    </a:lnTo>
                    <a:lnTo>
                      <a:pt x="30" y="68"/>
                    </a:lnTo>
                    <a:lnTo>
                      <a:pt x="63" y="58"/>
                    </a:lnTo>
                    <a:lnTo>
                      <a:pt x="96" y="48"/>
                    </a:lnTo>
                    <a:lnTo>
                      <a:pt x="128" y="40"/>
                    </a:lnTo>
                    <a:lnTo>
                      <a:pt x="162" y="32"/>
                    </a:lnTo>
                    <a:lnTo>
                      <a:pt x="195" y="27"/>
                    </a:lnTo>
                    <a:lnTo>
                      <a:pt x="227" y="21"/>
                    </a:lnTo>
                    <a:lnTo>
                      <a:pt x="261" y="16"/>
                    </a:lnTo>
                    <a:lnTo>
                      <a:pt x="294" y="12"/>
                    </a:lnTo>
                    <a:lnTo>
                      <a:pt x="327" y="9"/>
                    </a:lnTo>
                    <a:lnTo>
                      <a:pt x="361" y="6"/>
                    </a:lnTo>
                    <a:lnTo>
                      <a:pt x="394" y="4"/>
                    </a:lnTo>
                    <a:lnTo>
                      <a:pt x="429" y="2"/>
                    </a:lnTo>
                    <a:lnTo>
                      <a:pt x="461" y="1"/>
                    </a:lnTo>
                    <a:lnTo>
                      <a:pt x="494" y="0"/>
                    </a:lnTo>
                    <a:lnTo>
                      <a:pt x="528" y="0"/>
                    </a:lnTo>
                    <a:lnTo>
                      <a:pt x="561" y="0"/>
                    </a:lnTo>
                    <a:close/>
                  </a:path>
                </a:pathLst>
              </a:custGeom>
              <a:solidFill>
                <a:srgbClr val="0075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810" name="Freeform 722"/>
              <p:cNvSpPr>
                <a:spLocks/>
              </p:cNvSpPr>
              <p:nvPr/>
            </p:nvSpPr>
            <p:spPr bwMode="auto">
              <a:xfrm>
                <a:off x="4717" y="3434"/>
                <a:ext cx="270" cy="319"/>
              </a:xfrm>
              <a:custGeom>
                <a:avLst/>
                <a:gdLst/>
                <a:ahLst/>
                <a:cxnLst>
                  <a:cxn ang="0">
                    <a:pos x="533" y="1"/>
                  </a:cxn>
                  <a:cxn ang="0">
                    <a:pos x="539" y="143"/>
                  </a:cxn>
                  <a:cxn ang="0">
                    <a:pos x="540" y="294"/>
                  </a:cxn>
                  <a:cxn ang="0">
                    <a:pos x="539" y="449"/>
                  </a:cxn>
                  <a:cxn ang="0">
                    <a:pos x="534" y="604"/>
                  </a:cxn>
                  <a:cxn ang="0">
                    <a:pos x="503" y="612"/>
                  </a:cxn>
                  <a:cxn ang="0">
                    <a:pos x="472" y="619"/>
                  </a:cxn>
                  <a:cxn ang="0">
                    <a:pos x="441" y="624"/>
                  </a:cxn>
                  <a:cxn ang="0">
                    <a:pos x="410" y="629"/>
                  </a:cxn>
                  <a:cxn ang="0">
                    <a:pos x="378" y="633"/>
                  </a:cxn>
                  <a:cxn ang="0">
                    <a:pos x="346" y="636"/>
                  </a:cxn>
                  <a:cxn ang="0">
                    <a:pos x="315" y="638"/>
                  </a:cxn>
                  <a:cxn ang="0">
                    <a:pos x="284" y="638"/>
                  </a:cxn>
                  <a:cxn ang="0">
                    <a:pos x="252" y="638"/>
                  </a:cxn>
                  <a:cxn ang="0">
                    <a:pos x="221" y="637"/>
                  </a:cxn>
                  <a:cxn ang="0">
                    <a:pos x="188" y="635"/>
                  </a:cxn>
                  <a:cxn ang="0">
                    <a:pos x="157" y="631"/>
                  </a:cxn>
                  <a:cxn ang="0">
                    <a:pos x="126" y="628"/>
                  </a:cxn>
                  <a:cxn ang="0">
                    <a:pos x="95" y="622"/>
                  </a:cxn>
                  <a:cxn ang="0">
                    <a:pos x="64" y="615"/>
                  </a:cxn>
                  <a:cxn ang="0">
                    <a:pos x="33" y="608"/>
                  </a:cxn>
                  <a:cxn ang="0">
                    <a:pos x="16" y="530"/>
                  </a:cxn>
                  <a:cxn ang="0">
                    <a:pos x="5" y="455"/>
                  </a:cxn>
                  <a:cxn ang="0">
                    <a:pos x="0" y="385"/>
                  </a:cxn>
                  <a:cxn ang="0">
                    <a:pos x="0" y="318"/>
                  </a:cxn>
                  <a:cxn ang="0">
                    <a:pos x="3" y="253"/>
                  </a:cxn>
                  <a:cxn ang="0">
                    <a:pos x="10" y="190"/>
                  </a:cxn>
                  <a:cxn ang="0">
                    <a:pos x="20" y="128"/>
                  </a:cxn>
                  <a:cxn ang="0">
                    <a:pos x="33" y="66"/>
                  </a:cxn>
                  <a:cxn ang="0">
                    <a:pos x="64" y="54"/>
                  </a:cxn>
                  <a:cxn ang="0">
                    <a:pos x="94" y="44"/>
                  </a:cxn>
                  <a:cxn ang="0">
                    <a:pos x="125" y="36"/>
                  </a:cxn>
                  <a:cxn ang="0">
                    <a:pos x="156" y="28"/>
                  </a:cxn>
                  <a:cxn ang="0">
                    <a:pos x="187" y="22"/>
                  </a:cxn>
                  <a:cxn ang="0">
                    <a:pos x="218" y="16"/>
                  </a:cxn>
                  <a:cxn ang="0">
                    <a:pos x="251" y="12"/>
                  </a:cxn>
                  <a:cxn ang="0">
                    <a:pos x="282" y="8"/>
                  </a:cxn>
                  <a:cxn ang="0">
                    <a:pos x="313" y="5"/>
                  </a:cxn>
                  <a:cxn ang="0">
                    <a:pos x="345" y="3"/>
                  </a:cxn>
                  <a:cxn ang="0">
                    <a:pos x="376" y="1"/>
                  </a:cxn>
                  <a:cxn ang="0">
                    <a:pos x="407" y="1"/>
                  </a:cxn>
                  <a:cxn ang="0">
                    <a:pos x="440" y="0"/>
                  </a:cxn>
                  <a:cxn ang="0">
                    <a:pos x="471" y="0"/>
                  </a:cxn>
                  <a:cxn ang="0">
                    <a:pos x="502" y="1"/>
                  </a:cxn>
                  <a:cxn ang="0">
                    <a:pos x="533" y="1"/>
                  </a:cxn>
                </a:cxnLst>
                <a:rect l="0" t="0" r="r" b="b"/>
                <a:pathLst>
                  <a:path w="540" h="638">
                    <a:moveTo>
                      <a:pt x="533" y="1"/>
                    </a:moveTo>
                    <a:lnTo>
                      <a:pt x="539" y="143"/>
                    </a:lnTo>
                    <a:lnTo>
                      <a:pt x="540" y="294"/>
                    </a:lnTo>
                    <a:lnTo>
                      <a:pt x="539" y="449"/>
                    </a:lnTo>
                    <a:lnTo>
                      <a:pt x="534" y="604"/>
                    </a:lnTo>
                    <a:lnTo>
                      <a:pt x="503" y="612"/>
                    </a:lnTo>
                    <a:lnTo>
                      <a:pt x="472" y="619"/>
                    </a:lnTo>
                    <a:lnTo>
                      <a:pt x="441" y="624"/>
                    </a:lnTo>
                    <a:lnTo>
                      <a:pt x="410" y="629"/>
                    </a:lnTo>
                    <a:lnTo>
                      <a:pt x="378" y="633"/>
                    </a:lnTo>
                    <a:lnTo>
                      <a:pt x="346" y="636"/>
                    </a:lnTo>
                    <a:lnTo>
                      <a:pt x="315" y="638"/>
                    </a:lnTo>
                    <a:lnTo>
                      <a:pt x="284" y="638"/>
                    </a:lnTo>
                    <a:lnTo>
                      <a:pt x="252" y="638"/>
                    </a:lnTo>
                    <a:lnTo>
                      <a:pt x="221" y="637"/>
                    </a:lnTo>
                    <a:lnTo>
                      <a:pt x="188" y="635"/>
                    </a:lnTo>
                    <a:lnTo>
                      <a:pt x="157" y="631"/>
                    </a:lnTo>
                    <a:lnTo>
                      <a:pt x="126" y="628"/>
                    </a:lnTo>
                    <a:lnTo>
                      <a:pt x="95" y="622"/>
                    </a:lnTo>
                    <a:lnTo>
                      <a:pt x="64" y="615"/>
                    </a:lnTo>
                    <a:lnTo>
                      <a:pt x="33" y="608"/>
                    </a:lnTo>
                    <a:lnTo>
                      <a:pt x="16" y="530"/>
                    </a:lnTo>
                    <a:lnTo>
                      <a:pt x="5" y="455"/>
                    </a:lnTo>
                    <a:lnTo>
                      <a:pt x="0" y="385"/>
                    </a:lnTo>
                    <a:lnTo>
                      <a:pt x="0" y="318"/>
                    </a:lnTo>
                    <a:lnTo>
                      <a:pt x="3" y="253"/>
                    </a:lnTo>
                    <a:lnTo>
                      <a:pt x="10" y="190"/>
                    </a:lnTo>
                    <a:lnTo>
                      <a:pt x="20" y="128"/>
                    </a:lnTo>
                    <a:lnTo>
                      <a:pt x="33" y="66"/>
                    </a:lnTo>
                    <a:lnTo>
                      <a:pt x="64" y="54"/>
                    </a:lnTo>
                    <a:lnTo>
                      <a:pt x="94" y="44"/>
                    </a:lnTo>
                    <a:lnTo>
                      <a:pt x="125" y="36"/>
                    </a:lnTo>
                    <a:lnTo>
                      <a:pt x="156" y="28"/>
                    </a:lnTo>
                    <a:lnTo>
                      <a:pt x="187" y="22"/>
                    </a:lnTo>
                    <a:lnTo>
                      <a:pt x="218" y="16"/>
                    </a:lnTo>
                    <a:lnTo>
                      <a:pt x="251" y="12"/>
                    </a:lnTo>
                    <a:lnTo>
                      <a:pt x="282" y="8"/>
                    </a:lnTo>
                    <a:lnTo>
                      <a:pt x="313" y="5"/>
                    </a:lnTo>
                    <a:lnTo>
                      <a:pt x="345" y="3"/>
                    </a:lnTo>
                    <a:lnTo>
                      <a:pt x="376" y="1"/>
                    </a:lnTo>
                    <a:lnTo>
                      <a:pt x="407" y="1"/>
                    </a:lnTo>
                    <a:lnTo>
                      <a:pt x="440" y="0"/>
                    </a:lnTo>
                    <a:lnTo>
                      <a:pt x="471" y="0"/>
                    </a:lnTo>
                    <a:lnTo>
                      <a:pt x="502" y="1"/>
                    </a:lnTo>
                    <a:lnTo>
                      <a:pt x="533" y="1"/>
                    </a:lnTo>
                    <a:close/>
                  </a:path>
                </a:pathLst>
              </a:custGeom>
              <a:solidFill>
                <a:srgbClr val="0A77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811" name="Freeform 723"/>
              <p:cNvSpPr>
                <a:spLocks/>
              </p:cNvSpPr>
              <p:nvPr/>
            </p:nvSpPr>
            <p:spPr bwMode="auto">
              <a:xfrm>
                <a:off x="4721" y="3441"/>
                <a:ext cx="258" cy="305"/>
              </a:xfrm>
              <a:custGeom>
                <a:avLst/>
                <a:gdLst/>
                <a:ahLst/>
                <a:cxnLst>
                  <a:cxn ang="0">
                    <a:pos x="505" y="3"/>
                  </a:cxn>
                  <a:cxn ang="0">
                    <a:pos x="512" y="137"/>
                  </a:cxn>
                  <a:cxn ang="0">
                    <a:pos x="515" y="280"/>
                  </a:cxn>
                  <a:cxn ang="0">
                    <a:pos x="513" y="425"/>
                  </a:cxn>
                  <a:cxn ang="0">
                    <a:pos x="507" y="570"/>
                  </a:cxn>
                  <a:cxn ang="0">
                    <a:pos x="478" y="578"/>
                  </a:cxn>
                  <a:cxn ang="0">
                    <a:pos x="448" y="586"/>
                  </a:cxn>
                  <a:cxn ang="0">
                    <a:pos x="419" y="593"/>
                  </a:cxn>
                  <a:cxn ang="0">
                    <a:pos x="390" y="599"/>
                  </a:cxn>
                  <a:cxn ang="0">
                    <a:pos x="360" y="603"/>
                  </a:cxn>
                  <a:cxn ang="0">
                    <a:pos x="330" y="607"/>
                  </a:cxn>
                  <a:cxn ang="0">
                    <a:pos x="302" y="609"/>
                  </a:cxn>
                  <a:cxn ang="0">
                    <a:pos x="272" y="610"/>
                  </a:cxn>
                  <a:cxn ang="0">
                    <a:pos x="242" y="610"/>
                  </a:cxn>
                  <a:cxn ang="0">
                    <a:pos x="213" y="609"/>
                  </a:cxn>
                  <a:cxn ang="0">
                    <a:pos x="183" y="606"/>
                  </a:cxn>
                  <a:cxn ang="0">
                    <a:pos x="153" y="602"/>
                  </a:cxn>
                  <a:cxn ang="0">
                    <a:pos x="124" y="598"/>
                  </a:cxn>
                  <a:cxn ang="0">
                    <a:pos x="95" y="591"/>
                  </a:cxn>
                  <a:cxn ang="0">
                    <a:pos x="65" y="584"/>
                  </a:cxn>
                  <a:cxn ang="0">
                    <a:pos x="37" y="575"/>
                  </a:cxn>
                  <a:cxn ang="0">
                    <a:pos x="18" y="500"/>
                  </a:cxn>
                  <a:cxn ang="0">
                    <a:pos x="7" y="431"/>
                  </a:cxn>
                  <a:cxn ang="0">
                    <a:pos x="1" y="364"/>
                  </a:cxn>
                  <a:cxn ang="0">
                    <a:pos x="0" y="300"/>
                  </a:cxn>
                  <a:cxn ang="0">
                    <a:pos x="3" y="241"/>
                  </a:cxn>
                  <a:cxn ang="0">
                    <a:pos x="11" y="181"/>
                  </a:cxn>
                  <a:cxn ang="0">
                    <a:pos x="22" y="122"/>
                  </a:cxn>
                  <a:cxn ang="0">
                    <a:pos x="37" y="64"/>
                  </a:cxn>
                  <a:cxn ang="0">
                    <a:pos x="65" y="52"/>
                  </a:cxn>
                  <a:cxn ang="0">
                    <a:pos x="94" y="41"/>
                  </a:cxn>
                  <a:cxn ang="0">
                    <a:pos x="123" y="32"/>
                  </a:cxn>
                  <a:cxn ang="0">
                    <a:pos x="152" y="24"/>
                  </a:cxn>
                  <a:cxn ang="0">
                    <a:pos x="182" y="17"/>
                  </a:cxn>
                  <a:cxn ang="0">
                    <a:pos x="211" y="13"/>
                  </a:cxn>
                  <a:cxn ang="0">
                    <a:pos x="240" y="8"/>
                  </a:cxn>
                  <a:cxn ang="0">
                    <a:pos x="269" y="4"/>
                  </a:cxn>
                  <a:cxn ang="0">
                    <a:pos x="299" y="2"/>
                  </a:cxn>
                  <a:cxn ang="0">
                    <a:pos x="329" y="1"/>
                  </a:cxn>
                  <a:cxn ang="0">
                    <a:pos x="358" y="1"/>
                  </a:cxn>
                  <a:cxn ang="0">
                    <a:pos x="388" y="0"/>
                  </a:cxn>
                  <a:cxn ang="0">
                    <a:pos x="418" y="1"/>
                  </a:cxn>
                  <a:cxn ang="0">
                    <a:pos x="447" y="1"/>
                  </a:cxn>
                  <a:cxn ang="0">
                    <a:pos x="477" y="2"/>
                  </a:cxn>
                  <a:cxn ang="0">
                    <a:pos x="505" y="3"/>
                  </a:cxn>
                </a:cxnLst>
                <a:rect l="0" t="0" r="r" b="b"/>
                <a:pathLst>
                  <a:path w="515" h="610">
                    <a:moveTo>
                      <a:pt x="505" y="3"/>
                    </a:moveTo>
                    <a:lnTo>
                      <a:pt x="512" y="137"/>
                    </a:lnTo>
                    <a:lnTo>
                      <a:pt x="515" y="280"/>
                    </a:lnTo>
                    <a:lnTo>
                      <a:pt x="513" y="425"/>
                    </a:lnTo>
                    <a:lnTo>
                      <a:pt x="507" y="570"/>
                    </a:lnTo>
                    <a:lnTo>
                      <a:pt x="478" y="578"/>
                    </a:lnTo>
                    <a:lnTo>
                      <a:pt x="448" y="586"/>
                    </a:lnTo>
                    <a:lnTo>
                      <a:pt x="419" y="593"/>
                    </a:lnTo>
                    <a:lnTo>
                      <a:pt x="390" y="599"/>
                    </a:lnTo>
                    <a:lnTo>
                      <a:pt x="360" y="603"/>
                    </a:lnTo>
                    <a:lnTo>
                      <a:pt x="330" y="607"/>
                    </a:lnTo>
                    <a:lnTo>
                      <a:pt x="302" y="609"/>
                    </a:lnTo>
                    <a:lnTo>
                      <a:pt x="272" y="610"/>
                    </a:lnTo>
                    <a:lnTo>
                      <a:pt x="242" y="610"/>
                    </a:lnTo>
                    <a:lnTo>
                      <a:pt x="213" y="609"/>
                    </a:lnTo>
                    <a:lnTo>
                      <a:pt x="183" y="606"/>
                    </a:lnTo>
                    <a:lnTo>
                      <a:pt x="153" y="602"/>
                    </a:lnTo>
                    <a:lnTo>
                      <a:pt x="124" y="598"/>
                    </a:lnTo>
                    <a:lnTo>
                      <a:pt x="95" y="591"/>
                    </a:lnTo>
                    <a:lnTo>
                      <a:pt x="65" y="584"/>
                    </a:lnTo>
                    <a:lnTo>
                      <a:pt x="37" y="575"/>
                    </a:lnTo>
                    <a:lnTo>
                      <a:pt x="18" y="500"/>
                    </a:lnTo>
                    <a:lnTo>
                      <a:pt x="7" y="431"/>
                    </a:lnTo>
                    <a:lnTo>
                      <a:pt x="1" y="364"/>
                    </a:lnTo>
                    <a:lnTo>
                      <a:pt x="0" y="300"/>
                    </a:lnTo>
                    <a:lnTo>
                      <a:pt x="3" y="241"/>
                    </a:lnTo>
                    <a:lnTo>
                      <a:pt x="11" y="181"/>
                    </a:lnTo>
                    <a:lnTo>
                      <a:pt x="22" y="122"/>
                    </a:lnTo>
                    <a:lnTo>
                      <a:pt x="37" y="64"/>
                    </a:lnTo>
                    <a:lnTo>
                      <a:pt x="65" y="52"/>
                    </a:lnTo>
                    <a:lnTo>
                      <a:pt x="94" y="41"/>
                    </a:lnTo>
                    <a:lnTo>
                      <a:pt x="123" y="32"/>
                    </a:lnTo>
                    <a:lnTo>
                      <a:pt x="152" y="24"/>
                    </a:lnTo>
                    <a:lnTo>
                      <a:pt x="182" y="17"/>
                    </a:lnTo>
                    <a:lnTo>
                      <a:pt x="211" y="13"/>
                    </a:lnTo>
                    <a:lnTo>
                      <a:pt x="240" y="8"/>
                    </a:lnTo>
                    <a:lnTo>
                      <a:pt x="269" y="4"/>
                    </a:lnTo>
                    <a:lnTo>
                      <a:pt x="299" y="2"/>
                    </a:lnTo>
                    <a:lnTo>
                      <a:pt x="329" y="1"/>
                    </a:lnTo>
                    <a:lnTo>
                      <a:pt x="358" y="1"/>
                    </a:lnTo>
                    <a:lnTo>
                      <a:pt x="388" y="0"/>
                    </a:lnTo>
                    <a:lnTo>
                      <a:pt x="418" y="1"/>
                    </a:lnTo>
                    <a:lnTo>
                      <a:pt x="447" y="1"/>
                    </a:lnTo>
                    <a:lnTo>
                      <a:pt x="477" y="2"/>
                    </a:lnTo>
                    <a:lnTo>
                      <a:pt x="505" y="3"/>
                    </a:lnTo>
                    <a:close/>
                  </a:path>
                </a:pathLst>
              </a:custGeom>
              <a:solidFill>
                <a:srgbClr val="147A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812" name="Freeform 724"/>
              <p:cNvSpPr>
                <a:spLocks/>
              </p:cNvSpPr>
              <p:nvPr/>
            </p:nvSpPr>
            <p:spPr bwMode="auto">
              <a:xfrm>
                <a:off x="4726" y="3448"/>
                <a:ext cx="245" cy="291"/>
              </a:xfrm>
              <a:custGeom>
                <a:avLst/>
                <a:gdLst/>
                <a:ahLst/>
                <a:cxnLst>
                  <a:cxn ang="0">
                    <a:pos x="479" y="5"/>
                  </a:cxn>
                  <a:cxn ang="0">
                    <a:pos x="487" y="131"/>
                  </a:cxn>
                  <a:cxn ang="0">
                    <a:pos x="491" y="265"/>
                  </a:cxn>
                  <a:cxn ang="0">
                    <a:pos x="488" y="400"/>
                  </a:cxn>
                  <a:cxn ang="0">
                    <a:pos x="479" y="535"/>
                  </a:cxn>
                  <a:cxn ang="0">
                    <a:pos x="451" y="544"/>
                  </a:cxn>
                  <a:cxn ang="0">
                    <a:pos x="425" y="554"/>
                  </a:cxn>
                  <a:cxn ang="0">
                    <a:pos x="397" y="561"/>
                  </a:cxn>
                  <a:cxn ang="0">
                    <a:pos x="370" y="567"/>
                  </a:cxn>
                  <a:cxn ang="0">
                    <a:pos x="342" y="572"/>
                  </a:cxn>
                  <a:cxn ang="0">
                    <a:pos x="314" y="577"/>
                  </a:cxn>
                  <a:cxn ang="0">
                    <a:pos x="287" y="579"/>
                  </a:cxn>
                  <a:cxn ang="0">
                    <a:pos x="259" y="580"/>
                  </a:cxn>
                  <a:cxn ang="0">
                    <a:pos x="231" y="581"/>
                  </a:cxn>
                  <a:cxn ang="0">
                    <a:pos x="204" y="579"/>
                  </a:cxn>
                  <a:cxn ang="0">
                    <a:pos x="176" y="577"/>
                  </a:cxn>
                  <a:cxn ang="0">
                    <a:pos x="149" y="572"/>
                  </a:cxn>
                  <a:cxn ang="0">
                    <a:pos x="121" y="566"/>
                  </a:cxn>
                  <a:cxn ang="0">
                    <a:pos x="93" y="559"/>
                  </a:cxn>
                  <a:cxn ang="0">
                    <a:pos x="67" y="550"/>
                  </a:cxn>
                  <a:cxn ang="0">
                    <a:pos x="39" y="540"/>
                  </a:cxn>
                  <a:cxn ang="0">
                    <a:pos x="20" y="471"/>
                  </a:cxn>
                  <a:cxn ang="0">
                    <a:pos x="7" y="405"/>
                  </a:cxn>
                  <a:cxn ang="0">
                    <a:pos x="1" y="343"/>
                  </a:cxn>
                  <a:cxn ang="0">
                    <a:pos x="0" y="284"/>
                  </a:cxn>
                  <a:cxn ang="0">
                    <a:pos x="3" y="228"/>
                  </a:cxn>
                  <a:cxn ang="0">
                    <a:pos x="11" y="171"/>
                  </a:cxn>
                  <a:cxn ang="0">
                    <a:pos x="23" y="117"/>
                  </a:cxn>
                  <a:cxn ang="0">
                    <a:pos x="39" y="63"/>
                  </a:cxn>
                  <a:cxn ang="0">
                    <a:pos x="66" y="49"/>
                  </a:cxn>
                  <a:cxn ang="0">
                    <a:pos x="93" y="38"/>
                  </a:cxn>
                  <a:cxn ang="0">
                    <a:pos x="120" y="28"/>
                  </a:cxn>
                  <a:cxn ang="0">
                    <a:pos x="147" y="20"/>
                  </a:cxn>
                  <a:cxn ang="0">
                    <a:pos x="175" y="13"/>
                  </a:cxn>
                  <a:cxn ang="0">
                    <a:pos x="203" y="9"/>
                  </a:cxn>
                  <a:cxn ang="0">
                    <a:pos x="230" y="4"/>
                  </a:cxn>
                  <a:cxn ang="0">
                    <a:pos x="258" y="2"/>
                  </a:cxn>
                  <a:cxn ang="0">
                    <a:pos x="286" y="0"/>
                  </a:cxn>
                  <a:cxn ang="0">
                    <a:pos x="313" y="0"/>
                  </a:cxn>
                  <a:cxn ang="0">
                    <a:pos x="341" y="0"/>
                  </a:cxn>
                  <a:cxn ang="0">
                    <a:pos x="369" y="0"/>
                  </a:cxn>
                  <a:cxn ang="0">
                    <a:pos x="396" y="1"/>
                  </a:cxn>
                  <a:cxn ang="0">
                    <a:pos x="424" y="2"/>
                  </a:cxn>
                  <a:cxn ang="0">
                    <a:pos x="451" y="4"/>
                  </a:cxn>
                  <a:cxn ang="0">
                    <a:pos x="479" y="5"/>
                  </a:cxn>
                </a:cxnLst>
                <a:rect l="0" t="0" r="r" b="b"/>
                <a:pathLst>
                  <a:path w="491" h="581">
                    <a:moveTo>
                      <a:pt x="479" y="5"/>
                    </a:moveTo>
                    <a:lnTo>
                      <a:pt x="487" y="131"/>
                    </a:lnTo>
                    <a:lnTo>
                      <a:pt x="491" y="265"/>
                    </a:lnTo>
                    <a:lnTo>
                      <a:pt x="488" y="400"/>
                    </a:lnTo>
                    <a:lnTo>
                      <a:pt x="479" y="535"/>
                    </a:lnTo>
                    <a:lnTo>
                      <a:pt x="451" y="544"/>
                    </a:lnTo>
                    <a:lnTo>
                      <a:pt x="425" y="554"/>
                    </a:lnTo>
                    <a:lnTo>
                      <a:pt x="397" y="561"/>
                    </a:lnTo>
                    <a:lnTo>
                      <a:pt x="370" y="567"/>
                    </a:lnTo>
                    <a:lnTo>
                      <a:pt x="342" y="572"/>
                    </a:lnTo>
                    <a:lnTo>
                      <a:pt x="314" y="577"/>
                    </a:lnTo>
                    <a:lnTo>
                      <a:pt x="287" y="579"/>
                    </a:lnTo>
                    <a:lnTo>
                      <a:pt x="259" y="580"/>
                    </a:lnTo>
                    <a:lnTo>
                      <a:pt x="231" y="581"/>
                    </a:lnTo>
                    <a:lnTo>
                      <a:pt x="204" y="579"/>
                    </a:lnTo>
                    <a:lnTo>
                      <a:pt x="176" y="577"/>
                    </a:lnTo>
                    <a:lnTo>
                      <a:pt x="149" y="572"/>
                    </a:lnTo>
                    <a:lnTo>
                      <a:pt x="121" y="566"/>
                    </a:lnTo>
                    <a:lnTo>
                      <a:pt x="93" y="559"/>
                    </a:lnTo>
                    <a:lnTo>
                      <a:pt x="67" y="550"/>
                    </a:lnTo>
                    <a:lnTo>
                      <a:pt x="39" y="540"/>
                    </a:lnTo>
                    <a:lnTo>
                      <a:pt x="20" y="471"/>
                    </a:lnTo>
                    <a:lnTo>
                      <a:pt x="7" y="405"/>
                    </a:lnTo>
                    <a:lnTo>
                      <a:pt x="1" y="343"/>
                    </a:lnTo>
                    <a:lnTo>
                      <a:pt x="0" y="284"/>
                    </a:lnTo>
                    <a:lnTo>
                      <a:pt x="3" y="228"/>
                    </a:lnTo>
                    <a:lnTo>
                      <a:pt x="11" y="171"/>
                    </a:lnTo>
                    <a:lnTo>
                      <a:pt x="23" y="117"/>
                    </a:lnTo>
                    <a:lnTo>
                      <a:pt x="39" y="63"/>
                    </a:lnTo>
                    <a:lnTo>
                      <a:pt x="66" y="49"/>
                    </a:lnTo>
                    <a:lnTo>
                      <a:pt x="93" y="38"/>
                    </a:lnTo>
                    <a:lnTo>
                      <a:pt x="120" y="28"/>
                    </a:lnTo>
                    <a:lnTo>
                      <a:pt x="147" y="20"/>
                    </a:lnTo>
                    <a:lnTo>
                      <a:pt x="175" y="13"/>
                    </a:lnTo>
                    <a:lnTo>
                      <a:pt x="203" y="9"/>
                    </a:lnTo>
                    <a:lnTo>
                      <a:pt x="230" y="4"/>
                    </a:lnTo>
                    <a:lnTo>
                      <a:pt x="258" y="2"/>
                    </a:lnTo>
                    <a:lnTo>
                      <a:pt x="286" y="0"/>
                    </a:lnTo>
                    <a:lnTo>
                      <a:pt x="313" y="0"/>
                    </a:lnTo>
                    <a:lnTo>
                      <a:pt x="341" y="0"/>
                    </a:lnTo>
                    <a:lnTo>
                      <a:pt x="369" y="0"/>
                    </a:lnTo>
                    <a:lnTo>
                      <a:pt x="396" y="1"/>
                    </a:lnTo>
                    <a:lnTo>
                      <a:pt x="424" y="2"/>
                    </a:lnTo>
                    <a:lnTo>
                      <a:pt x="451" y="4"/>
                    </a:lnTo>
                    <a:lnTo>
                      <a:pt x="479" y="5"/>
                    </a:lnTo>
                    <a:close/>
                  </a:path>
                </a:pathLst>
              </a:custGeom>
              <a:solidFill>
                <a:srgbClr val="1E7C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813" name="Freeform 725"/>
              <p:cNvSpPr>
                <a:spLocks/>
              </p:cNvSpPr>
              <p:nvPr/>
            </p:nvSpPr>
            <p:spPr bwMode="auto">
              <a:xfrm>
                <a:off x="4730" y="3454"/>
                <a:ext cx="234" cy="277"/>
              </a:xfrm>
              <a:custGeom>
                <a:avLst/>
                <a:gdLst/>
                <a:ahLst/>
                <a:cxnLst>
                  <a:cxn ang="0">
                    <a:pos x="453" y="11"/>
                  </a:cxn>
                  <a:cxn ang="0">
                    <a:pos x="464" y="128"/>
                  </a:cxn>
                  <a:cxn ang="0">
                    <a:pos x="468" y="251"/>
                  </a:cxn>
                  <a:cxn ang="0">
                    <a:pos x="464" y="377"/>
                  </a:cxn>
                  <a:cxn ang="0">
                    <a:pos x="453" y="502"/>
                  </a:cxn>
                  <a:cxn ang="0">
                    <a:pos x="427" y="513"/>
                  </a:cxn>
                  <a:cxn ang="0">
                    <a:pos x="402" y="522"/>
                  </a:cxn>
                  <a:cxn ang="0">
                    <a:pos x="377" y="531"/>
                  </a:cxn>
                  <a:cxn ang="0">
                    <a:pos x="351" y="538"/>
                  </a:cxn>
                  <a:cxn ang="0">
                    <a:pos x="326" y="544"/>
                  </a:cxn>
                  <a:cxn ang="0">
                    <a:pos x="301" y="549"/>
                  </a:cxn>
                  <a:cxn ang="0">
                    <a:pos x="274" y="552"/>
                  </a:cxn>
                  <a:cxn ang="0">
                    <a:pos x="249" y="553"/>
                  </a:cxn>
                  <a:cxn ang="0">
                    <a:pos x="223" y="554"/>
                  </a:cxn>
                  <a:cxn ang="0">
                    <a:pos x="197" y="552"/>
                  </a:cxn>
                  <a:cxn ang="0">
                    <a:pos x="172" y="550"/>
                  </a:cxn>
                  <a:cxn ang="0">
                    <a:pos x="146" y="545"/>
                  </a:cxn>
                  <a:cxn ang="0">
                    <a:pos x="120" y="538"/>
                  </a:cxn>
                  <a:cxn ang="0">
                    <a:pos x="94" y="530"/>
                  </a:cxn>
                  <a:cxn ang="0">
                    <a:pos x="69" y="520"/>
                  </a:cxn>
                  <a:cxn ang="0">
                    <a:pos x="44" y="507"/>
                  </a:cxn>
                  <a:cxn ang="0">
                    <a:pos x="23" y="443"/>
                  </a:cxn>
                  <a:cxn ang="0">
                    <a:pos x="9" y="382"/>
                  </a:cxn>
                  <a:cxn ang="0">
                    <a:pos x="2" y="324"/>
                  </a:cxn>
                  <a:cxn ang="0">
                    <a:pos x="0" y="270"/>
                  </a:cxn>
                  <a:cxn ang="0">
                    <a:pos x="3" y="217"/>
                  </a:cxn>
                  <a:cxn ang="0">
                    <a:pos x="13" y="165"/>
                  </a:cxn>
                  <a:cxn ang="0">
                    <a:pos x="27" y="114"/>
                  </a:cxn>
                  <a:cxn ang="0">
                    <a:pos x="44" y="64"/>
                  </a:cxn>
                  <a:cxn ang="0">
                    <a:pos x="69" y="49"/>
                  </a:cxn>
                  <a:cxn ang="0">
                    <a:pos x="93" y="37"/>
                  </a:cxn>
                  <a:cxn ang="0">
                    <a:pos x="119" y="27"/>
                  </a:cxn>
                  <a:cxn ang="0">
                    <a:pos x="144" y="19"/>
                  </a:cxn>
                  <a:cxn ang="0">
                    <a:pos x="170" y="12"/>
                  </a:cxn>
                  <a:cxn ang="0">
                    <a:pos x="196" y="7"/>
                  </a:cxn>
                  <a:cxn ang="0">
                    <a:pos x="221" y="4"/>
                  </a:cxn>
                  <a:cxn ang="0">
                    <a:pos x="247" y="1"/>
                  </a:cxn>
                  <a:cxn ang="0">
                    <a:pos x="273" y="0"/>
                  </a:cxn>
                  <a:cxn ang="0">
                    <a:pos x="298" y="0"/>
                  </a:cxn>
                  <a:cxn ang="0">
                    <a:pos x="325" y="0"/>
                  </a:cxn>
                  <a:cxn ang="0">
                    <a:pos x="350" y="1"/>
                  </a:cxn>
                  <a:cxn ang="0">
                    <a:pos x="376" y="4"/>
                  </a:cxn>
                  <a:cxn ang="0">
                    <a:pos x="402" y="6"/>
                  </a:cxn>
                  <a:cxn ang="0">
                    <a:pos x="427" y="8"/>
                  </a:cxn>
                  <a:cxn ang="0">
                    <a:pos x="453" y="11"/>
                  </a:cxn>
                </a:cxnLst>
                <a:rect l="0" t="0" r="r" b="b"/>
                <a:pathLst>
                  <a:path w="468" h="554">
                    <a:moveTo>
                      <a:pt x="453" y="11"/>
                    </a:moveTo>
                    <a:lnTo>
                      <a:pt x="464" y="128"/>
                    </a:lnTo>
                    <a:lnTo>
                      <a:pt x="468" y="251"/>
                    </a:lnTo>
                    <a:lnTo>
                      <a:pt x="464" y="377"/>
                    </a:lnTo>
                    <a:lnTo>
                      <a:pt x="453" y="502"/>
                    </a:lnTo>
                    <a:lnTo>
                      <a:pt x="427" y="513"/>
                    </a:lnTo>
                    <a:lnTo>
                      <a:pt x="402" y="522"/>
                    </a:lnTo>
                    <a:lnTo>
                      <a:pt x="377" y="531"/>
                    </a:lnTo>
                    <a:lnTo>
                      <a:pt x="351" y="538"/>
                    </a:lnTo>
                    <a:lnTo>
                      <a:pt x="326" y="544"/>
                    </a:lnTo>
                    <a:lnTo>
                      <a:pt x="301" y="549"/>
                    </a:lnTo>
                    <a:lnTo>
                      <a:pt x="274" y="552"/>
                    </a:lnTo>
                    <a:lnTo>
                      <a:pt x="249" y="553"/>
                    </a:lnTo>
                    <a:lnTo>
                      <a:pt x="223" y="554"/>
                    </a:lnTo>
                    <a:lnTo>
                      <a:pt x="197" y="552"/>
                    </a:lnTo>
                    <a:lnTo>
                      <a:pt x="172" y="550"/>
                    </a:lnTo>
                    <a:lnTo>
                      <a:pt x="146" y="545"/>
                    </a:lnTo>
                    <a:lnTo>
                      <a:pt x="120" y="538"/>
                    </a:lnTo>
                    <a:lnTo>
                      <a:pt x="94" y="530"/>
                    </a:lnTo>
                    <a:lnTo>
                      <a:pt x="69" y="520"/>
                    </a:lnTo>
                    <a:lnTo>
                      <a:pt x="44" y="507"/>
                    </a:lnTo>
                    <a:lnTo>
                      <a:pt x="23" y="443"/>
                    </a:lnTo>
                    <a:lnTo>
                      <a:pt x="9" y="382"/>
                    </a:lnTo>
                    <a:lnTo>
                      <a:pt x="2" y="324"/>
                    </a:lnTo>
                    <a:lnTo>
                      <a:pt x="0" y="270"/>
                    </a:lnTo>
                    <a:lnTo>
                      <a:pt x="3" y="217"/>
                    </a:lnTo>
                    <a:lnTo>
                      <a:pt x="13" y="165"/>
                    </a:lnTo>
                    <a:lnTo>
                      <a:pt x="27" y="114"/>
                    </a:lnTo>
                    <a:lnTo>
                      <a:pt x="44" y="64"/>
                    </a:lnTo>
                    <a:lnTo>
                      <a:pt x="69" y="49"/>
                    </a:lnTo>
                    <a:lnTo>
                      <a:pt x="93" y="37"/>
                    </a:lnTo>
                    <a:lnTo>
                      <a:pt x="119" y="27"/>
                    </a:lnTo>
                    <a:lnTo>
                      <a:pt x="144" y="19"/>
                    </a:lnTo>
                    <a:lnTo>
                      <a:pt x="170" y="12"/>
                    </a:lnTo>
                    <a:lnTo>
                      <a:pt x="196" y="7"/>
                    </a:lnTo>
                    <a:lnTo>
                      <a:pt x="221" y="4"/>
                    </a:lnTo>
                    <a:lnTo>
                      <a:pt x="247" y="1"/>
                    </a:lnTo>
                    <a:lnTo>
                      <a:pt x="273" y="0"/>
                    </a:lnTo>
                    <a:lnTo>
                      <a:pt x="298" y="0"/>
                    </a:lnTo>
                    <a:lnTo>
                      <a:pt x="325" y="0"/>
                    </a:lnTo>
                    <a:lnTo>
                      <a:pt x="350" y="1"/>
                    </a:lnTo>
                    <a:lnTo>
                      <a:pt x="376" y="4"/>
                    </a:lnTo>
                    <a:lnTo>
                      <a:pt x="402" y="6"/>
                    </a:lnTo>
                    <a:lnTo>
                      <a:pt x="427" y="8"/>
                    </a:lnTo>
                    <a:lnTo>
                      <a:pt x="453" y="11"/>
                    </a:lnTo>
                    <a:close/>
                  </a:path>
                </a:pathLst>
              </a:custGeom>
              <a:solidFill>
                <a:srgbClr val="287F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814" name="Freeform 726"/>
              <p:cNvSpPr>
                <a:spLocks/>
              </p:cNvSpPr>
              <p:nvPr/>
            </p:nvSpPr>
            <p:spPr bwMode="auto">
              <a:xfrm>
                <a:off x="4735" y="3459"/>
                <a:ext cx="221" cy="264"/>
              </a:xfrm>
              <a:custGeom>
                <a:avLst/>
                <a:gdLst/>
                <a:ahLst/>
                <a:cxnLst>
                  <a:cxn ang="0">
                    <a:pos x="425" y="16"/>
                  </a:cxn>
                  <a:cxn ang="0">
                    <a:pos x="439" y="126"/>
                  </a:cxn>
                  <a:cxn ang="0">
                    <a:pos x="444" y="240"/>
                  </a:cxn>
                  <a:cxn ang="0">
                    <a:pos x="439" y="357"/>
                  </a:cxn>
                  <a:cxn ang="0">
                    <a:pos x="425" y="472"/>
                  </a:cxn>
                  <a:cxn ang="0">
                    <a:pos x="402" y="483"/>
                  </a:cxn>
                  <a:cxn ang="0">
                    <a:pos x="379" y="494"/>
                  </a:cxn>
                  <a:cxn ang="0">
                    <a:pos x="355" y="502"/>
                  </a:cxn>
                  <a:cxn ang="0">
                    <a:pos x="332" y="510"/>
                  </a:cxn>
                  <a:cxn ang="0">
                    <a:pos x="308" y="517"/>
                  </a:cxn>
                  <a:cxn ang="0">
                    <a:pos x="285" y="521"/>
                  </a:cxn>
                  <a:cxn ang="0">
                    <a:pos x="261" y="525"/>
                  </a:cxn>
                  <a:cxn ang="0">
                    <a:pos x="236" y="527"/>
                  </a:cxn>
                  <a:cxn ang="0">
                    <a:pos x="213" y="527"/>
                  </a:cxn>
                  <a:cxn ang="0">
                    <a:pos x="189" y="526"/>
                  </a:cxn>
                  <a:cxn ang="0">
                    <a:pos x="165" y="523"/>
                  </a:cxn>
                  <a:cxn ang="0">
                    <a:pos x="141" y="518"/>
                  </a:cxn>
                  <a:cxn ang="0">
                    <a:pos x="118" y="510"/>
                  </a:cxn>
                  <a:cxn ang="0">
                    <a:pos x="94" y="501"/>
                  </a:cxn>
                  <a:cxn ang="0">
                    <a:pos x="69" y="489"/>
                  </a:cxn>
                  <a:cxn ang="0">
                    <a:pos x="46" y="475"/>
                  </a:cxn>
                  <a:cxn ang="0">
                    <a:pos x="24" y="415"/>
                  </a:cxn>
                  <a:cxn ang="0">
                    <a:pos x="11" y="359"/>
                  </a:cxn>
                  <a:cxn ang="0">
                    <a:pos x="3" y="306"/>
                  </a:cxn>
                  <a:cxn ang="0">
                    <a:pos x="0" y="255"/>
                  </a:cxn>
                  <a:cxn ang="0">
                    <a:pos x="5" y="206"/>
                  </a:cxn>
                  <a:cxn ang="0">
                    <a:pos x="14" y="159"/>
                  </a:cxn>
                  <a:cxn ang="0">
                    <a:pos x="28" y="111"/>
                  </a:cxn>
                  <a:cxn ang="0">
                    <a:pos x="46" y="64"/>
                  </a:cxn>
                  <a:cxn ang="0">
                    <a:pos x="69" y="49"/>
                  </a:cxn>
                  <a:cxn ang="0">
                    <a:pos x="92" y="37"/>
                  </a:cxn>
                  <a:cxn ang="0">
                    <a:pos x="117" y="25"/>
                  </a:cxn>
                  <a:cxn ang="0">
                    <a:pos x="140" y="17"/>
                  </a:cxn>
                  <a:cxn ang="0">
                    <a:pos x="164" y="10"/>
                  </a:cxn>
                  <a:cxn ang="0">
                    <a:pos x="187" y="5"/>
                  </a:cxn>
                  <a:cxn ang="0">
                    <a:pos x="211" y="2"/>
                  </a:cxn>
                  <a:cxn ang="0">
                    <a:pos x="235" y="1"/>
                  </a:cxn>
                  <a:cxn ang="0">
                    <a:pos x="258" y="0"/>
                  </a:cxn>
                  <a:cxn ang="0">
                    <a:pos x="282" y="1"/>
                  </a:cxn>
                  <a:cxn ang="0">
                    <a:pos x="307" y="2"/>
                  </a:cxn>
                  <a:cxn ang="0">
                    <a:pos x="331" y="4"/>
                  </a:cxn>
                  <a:cxn ang="0">
                    <a:pos x="354" y="7"/>
                  </a:cxn>
                  <a:cxn ang="0">
                    <a:pos x="378" y="10"/>
                  </a:cxn>
                  <a:cxn ang="0">
                    <a:pos x="402" y="12"/>
                  </a:cxn>
                  <a:cxn ang="0">
                    <a:pos x="425" y="16"/>
                  </a:cxn>
                </a:cxnLst>
                <a:rect l="0" t="0" r="r" b="b"/>
                <a:pathLst>
                  <a:path w="444" h="527">
                    <a:moveTo>
                      <a:pt x="425" y="16"/>
                    </a:moveTo>
                    <a:lnTo>
                      <a:pt x="439" y="126"/>
                    </a:lnTo>
                    <a:lnTo>
                      <a:pt x="444" y="240"/>
                    </a:lnTo>
                    <a:lnTo>
                      <a:pt x="439" y="357"/>
                    </a:lnTo>
                    <a:lnTo>
                      <a:pt x="425" y="472"/>
                    </a:lnTo>
                    <a:lnTo>
                      <a:pt x="402" y="483"/>
                    </a:lnTo>
                    <a:lnTo>
                      <a:pt x="379" y="494"/>
                    </a:lnTo>
                    <a:lnTo>
                      <a:pt x="355" y="502"/>
                    </a:lnTo>
                    <a:lnTo>
                      <a:pt x="332" y="510"/>
                    </a:lnTo>
                    <a:lnTo>
                      <a:pt x="308" y="517"/>
                    </a:lnTo>
                    <a:lnTo>
                      <a:pt x="285" y="521"/>
                    </a:lnTo>
                    <a:lnTo>
                      <a:pt x="261" y="525"/>
                    </a:lnTo>
                    <a:lnTo>
                      <a:pt x="236" y="527"/>
                    </a:lnTo>
                    <a:lnTo>
                      <a:pt x="213" y="527"/>
                    </a:lnTo>
                    <a:lnTo>
                      <a:pt x="189" y="526"/>
                    </a:lnTo>
                    <a:lnTo>
                      <a:pt x="165" y="523"/>
                    </a:lnTo>
                    <a:lnTo>
                      <a:pt x="141" y="518"/>
                    </a:lnTo>
                    <a:lnTo>
                      <a:pt x="118" y="510"/>
                    </a:lnTo>
                    <a:lnTo>
                      <a:pt x="94" y="501"/>
                    </a:lnTo>
                    <a:lnTo>
                      <a:pt x="69" y="489"/>
                    </a:lnTo>
                    <a:lnTo>
                      <a:pt x="46" y="475"/>
                    </a:lnTo>
                    <a:lnTo>
                      <a:pt x="24" y="415"/>
                    </a:lnTo>
                    <a:lnTo>
                      <a:pt x="11" y="359"/>
                    </a:lnTo>
                    <a:lnTo>
                      <a:pt x="3" y="306"/>
                    </a:lnTo>
                    <a:lnTo>
                      <a:pt x="0" y="255"/>
                    </a:lnTo>
                    <a:lnTo>
                      <a:pt x="5" y="206"/>
                    </a:lnTo>
                    <a:lnTo>
                      <a:pt x="14" y="159"/>
                    </a:lnTo>
                    <a:lnTo>
                      <a:pt x="28" y="111"/>
                    </a:lnTo>
                    <a:lnTo>
                      <a:pt x="46" y="64"/>
                    </a:lnTo>
                    <a:lnTo>
                      <a:pt x="69" y="49"/>
                    </a:lnTo>
                    <a:lnTo>
                      <a:pt x="92" y="37"/>
                    </a:lnTo>
                    <a:lnTo>
                      <a:pt x="117" y="25"/>
                    </a:lnTo>
                    <a:lnTo>
                      <a:pt x="140" y="17"/>
                    </a:lnTo>
                    <a:lnTo>
                      <a:pt x="164" y="10"/>
                    </a:lnTo>
                    <a:lnTo>
                      <a:pt x="187" y="5"/>
                    </a:lnTo>
                    <a:lnTo>
                      <a:pt x="211" y="2"/>
                    </a:lnTo>
                    <a:lnTo>
                      <a:pt x="235" y="1"/>
                    </a:lnTo>
                    <a:lnTo>
                      <a:pt x="258" y="0"/>
                    </a:lnTo>
                    <a:lnTo>
                      <a:pt x="282" y="1"/>
                    </a:lnTo>
                    <a:lnTo>
                      <a:pt x="307" y="2"/>
                    </a:lnTo>
                    <a:lnTo>
                      <a:pt x="331" y="4"/>
                    </a:lnTo>
                    <a:lnTo>
                      <a:pt x="354" y="7"/>
                    </a:lnTo>
                    <a:lnTo>
                      <a:pt x="378" y="10"/>
                    </a:lnTo>
                    <a:lnTo>
                      <a:pt x="402" y="12"/>
                    </a:lnTo>
                    <a:lnTo>
                      <a:pt x="425" y="16"/>
                    </a:lnTo>
                    <a:close/>
                  </a:path>
                </a:pathLst>
              </a:custGeom>
              <a:solidFill>
                <a:srgbClr val="3582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815" name="Freeform 727"/>
              <p:cNvSpPr>
                <a:spLocks/>
              </p:cNvSpPr>
              <p:nvPr/>
            </p:nvSpPr>
            <p:spPr bwMode="auto">
              <a:xfrm>
                <a:off x="4739" y="3465"/>
                <a:ext cx="209" cy="251"/>
              </a:xfrm>
              <a:custGeom>
                <a:avLst/>
                <a:gdLst/>
                <a:ahLst/>
                <a:cxnLst>
                  <a:cxn ang="0">
                    <a:pos x="398" y="21"/>
                  </a:cxn>
                  <a:cxn ang="0">
                    <a:pos x="413" y="123"/>
                  </a:cxn>
                  <a:cxn ang="0">
                    <a:pos x="419" y="228"/>
                  </a:cxn>
                  <a:cxn ang="0">
                    <a:pos x="414" y="334"/>
                  </a:cxn>
                  <a:cxn ang="0">
                    <a:pos x="398" y="440"/>
                  </a:cxn>
                  <a:cxn ang="0">
                    <a:pos x="376" y="453"/>
                  </a:cxn>
                  <a:cxn ang="0">
                    <a:pos x="355" y="463"/>
                  </a:cxn>
                  <a:cxn ang="0">
                    <a:pos x="333" y="474"/>
                  </a:cxn>
                  <a:cxn ang="0">
                    <a:pos x="311" y="482"/>
                  </a:cxn>
                  <a:cxn ang="0">
                    <a:pos x="290" y="490"/>
                  </a:cxn>
                  <a:cxn ang="0">
                    <a:pos x="268" y="495"/>
                  </a:cxn>
                  <a:cxn ang="0">
                    <a:pos x="246" y="499"/>
                  </a:cxn>
                  <a:cxn ang="0">
                    <a:pos x="224" y="501"/>
                  </a:cxn>
                  <a:cxn ang="0">
                    <a:pos x="202" y="502"/>
                  </a:cxn>
                  <a:cxn ang="0">
                    <a:pos x="180" y="500"/>
                  </a:cxn>
                  <a:cxn ang="0">
                    <a:pos x="158" y="497"/>
                  </a:cxn>
                  <a:cxn ang="0">
                    <a:pos x="136" y="491"/>
                  </a:cxn>
                  <a:cxn ang="0">
                    <a:pos x="116" y="483"/>
                  </a:cxn>
                  <a:cxn ang="0">
                    <a:pos x="94" y="472"/>
                  </a:cxn>
                  <a:cxn ang="0">
                    <a:pos x="72" y="460"/>
                  </a:cxn>
                  <a:cxn ang="0">
                    <a:pos x="50" y="444"/>
                  </a:cxn>
                  <a:cxn ang="0">
                    <a:pos x="27" y="388"/>
                  </a:cxn>
                  <a:cxn ang="0">
                    <a:pos x="11" y="338"/>
                  </a:cxn>
                  <a:cxn ang="0">
                    <a:pos x="3" y="288"/>
                  </a:cxn>
                  <a:cxn ang="0">
                    <a:pos x="0" y="241"/>
                  </a:cxn>
                  <a:cxn ang="0">
                    <a:pos x="4" y="196"/>
                  </a:cxn>
                  <a:cxn ang="0">
                    <a:pos x="14" y="152"/>
                  </a:cxn>
                  <a:cxn ang="0">
                    <a:pos x="29" y="108"/>
                  </a:cxn>
                  <a:cxn ang="0">
                    <a:pos x="50" y="66"/>
                  </a:cxn>
                  <a:cxn ang="0">
                    <a:pos x="71" y="50"/>
                  </a:cxn>
                  <a:cxn ang="0">
                    <a:pos x="93" y="36"/>
                  </a:cxn>
                  <a:cxn ang="0">
                    <a:pos x="114" y="24"/>
                  </a:cxn>
                  <a:cxn ang="0">
                    <a:pos x="135" y="16"/>
                  </a:cxn>
                  <a:cxn ang="0">
                    <a:pos x="157" y="9"/>
                  </a:cxn>
                  <a:cxn ang="0">
                    <a:pos x="179" y="5"/>
                  </a:cxn>
                  <a:cxn ang="0">
                    <a:pos x="201" y="3"/>
                  </a:cxn>
                  <a:cxn ang="0">
                    <a:pos x="223" y="0"/>
                  </a:cxn>
                  <a:cxn ang="0">
                    <a:pos x="245" y="0"/>
                  </a:cxn>
                  <a:cxn ang="0">
                    <a:pos x="267" y="1"/>
                  </a:cxn>
                  <a:cxn ang="0">
                    <a:pos x="288" y="4"/>
                  </a:cxn>
                  <a:cxn ang="0">
                    <a:pos x="310" y="6"/>
                  </a:cxn>
                  <a:cxn ang="0">
                    <a:pos x="332" y="9"/>
                  </a:cxn>
                  <a:cxn ang="0">
                    <a:pos x="354" y="13"/>
                  </a:cxn>
                  <a:cxn ang="0">
                    <a:pos x="376" y="18"/>
                  </a:cxn>
                  <a:cxn ang="0">
                    <a:pos x="398" y="21"/>
                  </a:cxn>
                </a:cxnLst>
                <a:rect l="0" t="0" r="r" b="b"/>
                <a:pathLst>
                  <a:path w="419" h="502">
                    <a:moveTo>
                      <a:pt x="398" y="21"/>
                    </a:moveTo>
                    <a:lnTo>
                      <a:pt x="413" y="123"/>
                    </a:lnTo>
                    <a:lnTo>
                      <a:pt x="419" y="228"/>
                    </a:lnTo>
                    <a:lnTo>
                      <a:pt x="414" y="334"/>
                    </a:lnTo>
                    <a:lnTo>
                      <a:pt x="398" y="440"/>
                    </a:lnTo>
                    <a:lnTo>
                      <a:pt x="376" y="453"/>
                    </a:lnTo>
                    <a:lnTo>
                      <a:pt x="355" y="463"/>
                    </a:lnTo>
                    <a:lnTo>
                      <a:pt x="333" y="474"/>
                    </a:lnTo>
                    <a:lnTo>
                      <a:pt x="311" y="482"/>
                    </a:lnTo>
                    <a:lnTo>
                      <a:pt x="290" y="490"/>
                    </a:lnTo>
                    <a:lnTo>
                      <a:pt x="268" y="495"/>
                    </a:lnTo>
                    <a:lnTo>
                      <a:pt x="246" y="499"/>
                    </a:lnTo>
                    <a:lnTo>
                      <a:pt x="224" y="501"/>
                    </a:lnTo>
                    <a:lnTo>
                      <a:pt x="202" y="502"/>
                    </a:lnTo>
                    <a:lnTo>
                      <a:pt x="180" y="500"/>
                    </a:lnTo>
                    <a:lnTo>
                      <a:pt x="158" y="497"/>
                    </a:lnTo>
                    <a:lnTo>
                      <a:pt x="136" y="491"/>
                    </a:lnTo>
                    <a:lnTo>
                      <a:pt x="116" y="483"/>
                    </a:lnTo>
                    <a:lnTo>
                      <a:pt x="94" y="472"/>
                    </a:lnTo>
                    <a:lnTo>
                      <a:pt x="72" y="460"/>
                    </a:lnTo>
                    <a:lnTo>
                      <a:pt x="50" y="444"/>
                    </a:lnTo>
                    <a:lnTo>
                      <a:pt x="27" y="388"/>
                    </a:lnTo>
                    <a:lnTo>
                      <a:pt x="11" y="338"/>
                    </a:lnTo>
                    <a:lnTo>
                      <a:pt x="3" y="288"/>
                    </a:lnTo>
                    <a:lnTo>
                      <a:pt x="0" y="241"/>
                    </a:lnTo>
                    <a:lnTo>
                      <a:pt x="4" y="196"/>
                    </a:lnTo>
                    <a:lnTo>
                      <a:pt x="14" y="152"/>
                    </a:lnTo>
                    <a:lnTo>
                      <a:pt x="29" y="108"/>
                    </a:lnTo>
                    <a:lnTo>
                      <a:pt x="50" y="66"/>
                    </a:lnTo>
                    <a:lnTo>
                      <a:pt x="71" y="50"/>
                    </a:lnTo>
                    <a:lnTo>
                      <a:pt x="93" y="36"/>
                    </a:lnTo>
                    <a:lnTo>
                      <a:pt x="114" y="24"/>
                    </a:lnTo>
                    <a:lnTo>
                      <a:pt x="135" y="16"/>
                    </a:lnTo>
                    <a:lnTo>
                      <a:pt x="157" y="9"/>
                    </a:lnTo>
                    <a:lnTo>
                      <a:pt x="179" y="5"/>
                    </a:lnTo>
                    <a:lnTo>
                      <a:pt x="201" y="3"/>
                    </a:lnTo>
                    <a:lnTo>
                      <a:pt x="223" y="0"/>
                    </a:lnTo>
                    <a:lnTo>
                      <a:pt x="245" y="0"/>
                    </a:lnTo>
                    <a:lnTo>
                      <a:pt x="267" y="1"/>
                    </a:lnTo>
                    <a:lnTo>
                      <a:pt x="288" y="4"/>
                    </a:lnTo>
                    <a:lnTo>
                      <a:pt x="310" y="6"/>
                    </a:lnTo>
                    <a:lnTo>
                      <a:pt x="332" y="9"/>
                    </a:lnTo>
                    <a:lnTo>
                      <a:pt x="354" y="13"/>
                    </a:lnTo>
                    <a:lnTo>
                      <a:pt x="376" y="18"/>
                    </a:lnTo>
                    <a:lnTo>
                      <a:pt x="398" y="21"/>
                    </a:lnTo>
                    <a:close/>
                  </a:path>
                </a:pathLst>
              </a:custGeom>
              <a:solidFill>
                <a:srgbClr val="3F84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816" name="Freeform 728"/>
              <p:cNvSpPr>
                <a:spLocks/>
              </p:cNvSpPr>
              <p:nvPr/>
            </p:nvSpPr>
            <p:spPr bwMode="auto">
              <a:xfrm>
                <a:off x="4744" y="3471"/>
                <a:ext cx="197" cy="237"/>
              </a:xfrm>
              <a:custGeom>
                <a:avLst/>
                <a:gdLst/>
                <a:ahLst/>
                <a:cxnLst>
                  <a:cxn ang="0">
                    <a:pos x="369" y="25"/>
                  </a:cxn>
                  <a:cxn ang="0">
                    <a:pos x="380" y="72"/>
                  </a:cxn>
                  <a:cxn ang="0">
                    <a:pos x="388" y="120"/>
                  </a:cxn>
                  <a:cxn ang="0">
                    <a:pos x="392" y="168"/>
                  </a:cxn>
                  <a:cxn ang="0">
                    <a:pos x="394" y="215"/>
                  </a:cxn>
                  <a:cxn ang="0">
                    <a:pos x="392" y="263"/>
                  </a:cxn>
                  <a:cxn ang="0">
                    <a:pos x="388" y="312"/>
                  </a:cxn>
                  <a:cxn ang="0">
                    <a:pos x="381" y="360"/>
                  </a:cxn>
                  <a:cxn ang="0">
                    <a:pos x="369" y="409"/>
                  </a:cxn>
                  <a:cxn ang="0">
                    <a:pos x="350" y="421"/>
                  </a:cxn>
                  <a:cxn ang="0">
                    <a:pos x="330" y="433"/>
                  </a:cxn>
                  <a:cxn ang="0">
                    <a:pos x="311" y="444"/>
                  </a:cxn>
                  <a:cxn ang="0">
                    <a:pos x="291" y="454"/>
                  </a:cxn>
                  <a:cxn ang="0">
                    <a:pos x="272" y="460"/>
                  </a:cxn>
                  <a:cxn ang="0">
                    <a:pos x="251" y="467"/>
                  </a:cxn>
                  <a:cxn ang="0">
                    <a:pos x="231" y="472"/>
                  </a:cxn>
                  <a:cxn ang="0">
                    <a:pos x="212" y="474"/>
                  </a:cxn>
                  <a:cxn ang="0">
                    <a:pos x="192" y="474"/>
                  </a:cxn>
                  <a:cxn ang="0">
                    <a:pos x="171" y="473"/>
                  </a:cxn>
                  <a:cxn ang="0">
                    <a:pos x="152" y="470"/>
                  </a:cxn>
                  <a:cxn ang="0">
                    <a:pos x="132" y="463"/>
                  </a:cxn>
                  <a:cxn ang="0">
                    <a:pos x="111" y="454"/>
                  </a:cxn>
                  <a:cxn ang="0">
                    <a:pos x="92" y="442"/>
                  </a:cxn>
                  <a:cxn ang="0">
                    <a:pos x="72" y="428"/>
                  </a:cxn>
                  <a:cxn ang="0">
                    <a:pos x="53" y="411"/>
                  </a:cxn>
                  <a:cxn ang="0">
                    <a:pos x="28" y="360"/>
                  </a:cxn>
                  <a:cxn ang="0">
                    <a:pos x="11" y="313"/>
                  </a:cxn>
                  <a:cxn ang="0">
                    <a:pos x="2" y="269"/>
                  </a:cxn>
                  <a:cxn ang="0">
                    <a:pos x="0" y="227"/>
                  </a:cxn>
                  <a:cxn ang="0">
                    <a:pos x="4" y="185"/>
                  </a:cxn>
                  <a:cxn ang="0">
                    <a:pos x="15" y="145"/>
                  </a:cxn>
                  <a:cxn ang="0">
                    <a:pos x="31" y="106"/>
                  </a:cxn>
                  <a:cxn ang="0">
                    <a:pos x="53" y="67"/>
                  </a:cxn>
                  <a:cxn ang="0">
                    <a:pos x="72" y="49"/>
                  </a:cxn>
                  <a:cxn ang="0">
                    <a:pos x="92" y="35"/>
                  </a:cxn>
                  <a:cxn ang="0">
                    <a:pos x="111" y="24"/>
                  </a:cxn>
                  <a:cxn ang="0">
                    <a:pos x="131" y="15"/>
                  </a:cxn>
                  <a:cxn ang="0">
                    <a:pos x="151" y="8"/>
                  </a:cxn>
                  <a:cxn ang="0">
                    <a:pos x="170" y="3"/>
                  </a:cxn>
                  <a:cxn ang="0">
                    <a:pos x="190" y="1"/>
                  </a:cxn>
                  <a:cxn ang="0">
                    <a:pos x="210" y="0"/>
                  </a:cxn>
                  <a:cxn ang="0">
                    <a:pos x="230" y="1"/>
                  </a:cxn>
                  <a:cxn ang="0">
                    <a:pos x="250" y="2"/>
                  </a:cxn>
                  <a:cxn ang="0">
                    <a:pos x="270" y="4"/>
                  </a:cxn>
                  <a:cxn ang="0">
                    <a:pos x="290" y="8"/>
                  </a:cxn>
                  <a:cxn ang="0">
                    <a:pos x="310" y="12"/>
                  </a:cxn>
                  <a:cxn ang="0">
                    <a:pos x="330" y="17"/>
                  </a:cxn>
                  <a:cxn ang="0">
                    <a:pos x="350" y="20"/>
                  </a:cxn>
                  <a:cxn ang="0">
                    <a:pos x="369" y="25"/>
                  </a:cxn>
                </a:cxnLst>
                <a:rect l="0" t="0" r="r" b="b"/>
                <a:pathLst>
                  <a:path w="394" h="474">
                    <a:moveTo>
                      <a:pt x="369" y="25"/>
                    </a:moveTo>
                    <a:lnTo>
                      <a:pt x="380" y="72"/>
                    </a:lnTo>
                    <a:lnTo>
                      <a:pt x="388" y="120"/>
                    </a:lnTo>
                    <a:lnTo>
                      <a:pt x="392" y="168"/>
                    </a:lnTo>
                    <a:lnTo>
                      <a:pt x="394" y="215"/>
                    </a:lnTo>
                    <a:lnTo>
                      <a:pt x="392" y="263"/>
                    </a:lnTo>
                    <a:lnTo>
                      <a:pt x="388" y="312"/>
                    </a:lnTo>
                    <a:lnTo>
                      <a:pt x="381" y="360"/>
                    </a:lnTo>
                    <a:lnTo>
                      <a:pt x="369" y="409"/>
                    </a:lnTo>
                    <a:lnTo>
                      <a:pt x="350" y="421"/>
                    </a:lnTo>
                    <a:lnTo>
                      <a:pt x="330" y="433"/>
                    </a:lnTo>
                    <a:lnTo>
                      <a:pt x="311" y="444"/>
                    </a:lnTo>
                    <a:lnTo>
                      <a:pt x="291" y="454"/>
                    </a:lnTo>
                    <a:lnTo>
                      <a:pt x="272" y="460"/>
                    </a:lnTo>
                    <a:lnTo>
                      <a:pt x="251" y="467"/>
                    </a:lnTo>
                    <a:lnTo>
                      <a:pt x="231" y="472"/>
                    </a:lnTo>
                    <a:lnTo>
                      <a:pt x="212" y="474"/>
                    </a:lnTo>
                    <a:lnTo>
                      <a:pt x="192" y="474"/>
                    </a:lnTo>
                    <a:lnTo>
                      <a:pt x="171" y="473"/>
                    </a:lnTo>
                    <a:lnTo>
                      <a:pt x="152" y="470"/>
                    </a:lnTo>
                    <a:lnTo>
                      <a:pt x="132" y="463"/>
                    </a:lnTo>
                    <a:lnTo>
                      <a:pt x="111" y="454"/>
                    </a:lnTo>
                    <a:lnTo>
                      <a:pt x="92" y="442"/>
                    </a:lnTo>
                    <a:lnTo>
                      <a:pt x="72" y="428"/>
                    </a:lnTo>
                    <a:lnTo>
                      <a:pt x="53" y="411"/>
                    </a:lnTo>
                    <a:lnTo>
                      <a:pt x="28" y="360"/>
                    </a:lnTo>
                    <a:lnTo>
                      <a:pt x="11" y="313"/>
                    </a:lnTo>
                    <a:lnTo>
                      <a:pt x="2" y="269"/>
                    </a:lnTo>
                    <a:lnTo>
                      <a:pt x="0" y="227"/>
                    </a:lnTo>
                    <a:lnTo>
                      <a:pt x="4" y="185"/>
                    </a:lnTo>
                    <a:lnTo>
                      <a:pt x="15" y="145"/>
                    </a:lnTo>
                    <a:lnTo>
                      <a:pt x="31" y="106"/>
                    </a:lnTo>
                    <a:lnTo>
                      <a:pt x="53" y="67"/>
                    </a:lnTo>
                    <a:lnTo>
                      <a:pt x="72" y="49"/>
                    </a:lnTo>
                    <a:lnTo>
                      <a:pt x="92" y="35"/>
                    </a:lnTo>
                    <a:lnTo>
                      <a:pt x="111" y="24"/>
                    </a:lnTo>
                    <a:lnTo>
                      <a:pt x="131" y="15"/>
                    </a:lnTo>
                    <a:lnTo>
                      <a:pt x="151" y="8"/>
                    </a:lnTo>
                    <a:lnTo>
                      <a:pt x="170" y="3"/>
                    </a:lnTo>
                    <a:lnTo>
                      <a:pt x="190" y="1"/>
                    </a:lnTo>
                    <a:lnTo>
                      <a:pt x="210" y="0"/>
                    </a:lnTo>
                    <a:lnTo>
                      <a:pt x="230" y="1"/>
                    </a:lnTo>
                    <a:lnTo>
                      <a:pt x="250" y="2"/>
                    </a:lnTo>
                    <a:lnTo>
                      <a:pt x="270" y="4"/>
                    </a:lnTo>
                    <a:lnTo>
                      <a:pt x="290" y="8"/>
                    </a:lnTo>
                    <a:lnTo>
                      <a:pt x="310" y="12"/>
                    </a:lnTo>
                    <a:lnTo>
                      <a:pt x="330" y="17"/>
                    </a:lnTo>
                    <a:lnTo>
                      <a:pt x="350" y="20"/>
                    </a:lnTo>
                    <a:lnTo>
                      <a:pt x="369" y="25"/>
                    </a:lnTo>
                    <a:close/>
                  </a:path>
                </a:pathLst>
              </a:custGeom>
              <a:solidFill>
                <a:srgbClr val="4C8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817" name="Freeform 729"/>
              <p:cNvSpPr>
                <a:spLocks/>
              </p:cNvSpPr>
              <p:nvPr/>
            </p:nvSpPr>
            <p:spPr bwMode="auto">
              <a:xfrm>
                <a:off x="4748" y="3477"/>
                <a:ext cx="185" cy="224"/>
              </a:xfrm>
              <a:custGeom>
                <a:avLst/>
                <a:gdLst/>
                <a:ahLst/>
                <a:cxnLst>
                  <a:cxn ang="0">
                    <a:pos x="342" y="30"/>
                  </a:cxn>
                  <a:cxn ang="0">
                    <a:pos x="354" y="74"/>
                  </a:cxn>
                  <a:cxn ang="0">
                    <a:pos x="362" y="118"/>
                  </a:cxn>
                  <a:cxn ang="0">
                    <a:pos x="367" y="160"/>
                  </a:cxn>
                  <a:cxn ang="0">
                    <a:pos x="370" y="204"/>
                  </a:cxn>
                  <a:cxn ang="0">
                    <a:pos x="368" y="247"/>
                  </a:cxn>
                  <a:cxn ang="0">
                    <a:pos x="364" y="290"/>
                  </a:cxn>
                  <a:cxn ang="0">
                    <a:pos x="355" y="333"/>
                  </a:cxn>
                  <a:cxn ang="0">
                    <a:pos x="342" y="377"/>
                  </a:cxn>
                  <a:cxn ang="0">
                    <a:pos x="325" y="391"/>
                  </a:cxn>
                  <a:cxn ang="0">
                    <a:pos x="306" y="403"/>
                  </a:cxn>
                  <a:cxn ang="0">
                    <a:pos x="289" y="415"/>
                  </a:cxn>
                  <a:cxn ang="0">
                    <a:pos x="271" y="425"/>
                  </a:cxn>
                  <a:cxn ang="0">
                    <a:pos x="253" y="433"/>
                  </a:cxn>
                  <a:cxn ang="0">
                    <a:pos x="235" y="440"/>
                  </a:cxn>
                  <a:cxn ang="0">
                    <a:pos x="218" y="446"/>
                  </a:cxn>
                  <a:cxn ang="0">
                    <a:pos x="199" y="448"/>
                  </a:cxn>
                  <a:cxn ang="0">
                    <a:pos x="181" y="449"/>
                  </a:cxn>
                  <a:cxn ang="0">
                    <a:pos x="162" y="447"/>
                  </a:cxn>
                  <a:cxn ang="0">
                    <a:pos x="145" y="444"/>
                  </a:cxn>
                  <a:cxn ang="0">
                    <a:pos x="127" y="437"/>
                  </a:cxn>
                  <a:cxn ang="0">
                    <a:pos x="108" y="426"/>
                  </a:cxn>
                  <a:cxn ang="0">
                    <a:pos x="91" y="414"/>
                  </a:cxn>
                  <a:cxn ang="0">
                    <a:pos x="72" y="399"/>
                  </a:cxn>
                  <a:cxn ang="0">
                    <a:pos x="55" y="379"/>
                  </a:cxn>
                  <a:cxn ang="0">
                    <a:pos x="30" y="334"/>
                  </a:cxn>
                  <a:cxn ang="0">
                    <a:pos x="13" y="292"/>
                  </a:cxn>
                  <a:cxn ang="0">
                    <a:pos x="2" y="251"/>
                  </a:cxn>
                  <a:cxn ang="0">
                    <a:pos x="0" y="212"/>
                  </a:cxn>
                  <a:cxn ang="0">
                    <a:pos x="3" y="175"/>
                  </a:cxn>
                  <a:cxn ang="0">
                    <a:pos x="15" y="140"/>
                  </a:cxn>
                  <a:cxn ang="0">
                    <a:pos x="32" y="104"/>
                  </a:cxn>
                  <a:cxn ang="0">
                    <a:pos x="55" y="68"/>
                  </a:cxn>
                  <a:cxn ang="0">
                    <a:pos x="72" y="50"/>
                  </a:cxn>
                  <a:cxn ang="0">
                    <a:pos x="91" y="35"/>
                  </a:cxn>
                  <a:cxn ang="0">
                    <a:pos x="108" y="23"/>
                  </a:cxn>
                  <a:cxn ang="0">
                    <a:pos x="127" y="14"/>
                  </a:cxn>
                  <a:cxn ang="0">
                    <a:pos x="144" y="7"/>
                  </a:cxn>
                  <a:cxn ang="0">
                    <a:pos x="162" y="3"/>
                  </a:cxn>
                  <a:cxn ang="0">
                    <a:pos x="180" y="0"/>
                  </a:cxn>
                  <a:cxn ang="0">
                    <a:pos x="198" y="0"/>
                  </a:cxn>
                  <a:cxn ang="0">
                    <a:pos x="216" y="1"/>
                  </a:cxn>
                  <a:cxn ang="0">
                    <a:pos x="235" y="4"/>
                  </a:cxn>
                  <a:cxn ang="0">
                    <a:pos x="252" y="6"/>
                  </a:cxn>
                  <a:cxn ang="0">
                    <a:pos x="271" y="11"/>
                  </a:cxn>
                  <a:cxn ang="0">
                    <a:pos x="289" y="15"/>
                  </a:cxn>
                  <a:cxn ang="0">
                    <a:pos x="306" y="20"/>
                  </a:cxn>
                  <a:cxn ang="0">
                    <a:pos x="325" y="26"/>
                  </a:cxn>
                  <a:cxn ang="0">
                    <a:pos x="342" y="30"/>
                  </a:cxn>
                </a:cxnLst>
                <a:rect l="0" t="0" r="r" b="b"/>
                <a:pathLst>
                  <a:path w="370" h="449">
                    <a:moveTo>
                      <a:pt x="342" y="30"/>
                    </a:moveTo>
                    <a:lnTo>
                      <a:pt x="354" y="74"/>
                    </a:lnTo>
                    <a:lnTo>
                      <a:pt x="362" y="118"/>
                    </a:lnTo>
                    <a:lnTo>
                      <a:pt x="367" y="160"/>
                    </a:lnTo>
                    <a:lnTo>
                      <a:pt x="370" y="204"/>
                    </a:lnTo>
                    <a:lnTo>
                      <a:pt x="368" y="247"/>
                    </a:lnTo>
                    <a:lnTo>
                      <a:pt x="364" y="290"/>
                    </a:lnTo>
                    <a:lnTo>
                      <a:pt x="355" y="333"/>
                    </a:lnTo>
                    <a:lnTo>
                      <a:pt x="342" y="377"/>
                    </a:lnTo>
                    <a:lnTo>
                      <a:pt x="325" y="391"/>
                    </a:lnTo>
                    <a:lnTo>
                      <a:pt x="306" y="403"/>
                    </a:lnTo>
                    <a:lnTo>
                      <a:pt x="289" y="415"/>
                    </a:lnTo>
                    <a:lnTo>
                      <a:pt x="271" y="425"/>
                    </a:lnTo>
                    <a:lnTo>
                      <a:pt x="253" y="433"/>
                    </a:lnTo>
                    <a:lnTo>
                      <a:pt x="235" y="440"/>
                    </a:lnTo>
                    <a:lnTo>
                      <a:pt x="218" y="446"/>
                    </a:lnTo>
                    <a:lnTo>
                      <a:pt x="199" y="448"/>
                    </a:lnTo>
                    <a:lnTo>
                      <a:pt x="181" y="449"/>
                    </a:lnTo>
                    <a:lnTo>
                      <a:pt x="162" y="447"/>
                    </a:lnTo>
                    <a:lnTo>
                      <a:pt x="145" y="444"/>
                    </a:lnTo>
                    <a:lnTo>
                      <a:pt x="127" y="437"/>
                    </a:lnTo>
                    <a:lnTo>
                      <a:pt x="108" y="426"/>
                    </a:lnTo>
                    <a:lnTo>
                      <a:pt x="91" y="414"/>
                    </a:lnTo>
                    <a:lnTo>
                      <a:pt x="72" y="399"/>
                    </a:lnTo>
                    <a:lnTo>
                      <a:pt x="55" y="379"/>
                    </a:lnTo>
                    <a:lnTo>
                      <a:pt x="30" y="334"/>
                    </a:lnTo>
                    <a:lnTo>
                      <a:pt x="13" y="292"/>
                    </a:lnTo>
                    <a:lnTo>
                      <a:pt x="2" y="251"/>
                    </a:lnTo>
                    <a:lnTo>
                      <a:pt x="0" y="212"/>
                    </a:lnTo>
                    <a:lnTo>
                      <a:pt x="3" y="175"/>
                    </a:lnTo>
                    <a:lnTo>
                      <a:pt x="15" y="140"/>
                    </a:lnTo>
                    <a:lnTo>
                      <a:pt x="32" y="104"/>
                    </a:lnTo>
                    <a:lnTo>
                      <a:pt x="55" y="68"/>
                    </a:lnTo>
                    <a:lnTo>
                      <a:pt x="72" y="50"/>
                    </a:lnTo>
                    <a:lnTo>
                      <a:pt x="91" y="35"/>
                    </a:lnTo>
                    <a:lnTo>
                      <a:pt x="108" y="23"/>
                    </a:lnTo>
                    <a:lnTo>
                      <a:pt x="127" y="14"/>
                    </a:lnTo>
                    <a:lnTo>
                      <a:pt x="144" y="7"/>
                    </a:lnTo>
                    <a:lnTo>
                      <a:pt x="162" y="3"/>
                    </a:lnTo>
                    <a:lnTo>
                      <a:pt x="180" y="0"/>
                    </a:lnTo>
                    <a:lnTo>
                      <a:pt x="198" y="0"/>
                    </a:lnTo>
                    <a:lnTo>
                      <a:pt x="216" y="1"/>
                    </a:lnTo>
                    <a:lnTo>
                      <a:pt x="235" y="4"/>
                    </a:lnTo>
                    <a:lnTo>
                      <a:pt x="252" y="6"/>
                    </a:lnTo>
                    <a:lnTo>
                      <a:pt x="271" y="11"/>
                    </a:lnTo>
                    <a:lnTo>
                      <a:pt x="289" y="15"/>
                    </a:lnTo>
                    <a:lnTo>
                      <a:pt x="306" y="20"/>
                    </a:lnTo>
                    <a:lnTo>
                      <a:pt x="325" y="26"/>
                    </a:lnTo>
                    <a:lnTo>
                      <a:pt x="342" y="30"/>
                    </a:lnTo>
                    <a:close/>
                  </a:path>
                </a:pathLst>
              </a:custGeom>
              <a:solidFill>
                <a:srgbClr val="5689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818" name="Freeform 730"/>
              <p:cNvSpPr>
                <a:spLocks/>
              </p:cNvSpPr>
              <p:nvPr/>
            </p:nvSpPr>
            <p:spPr bwMode="auto">
              <a:xfrm>
                <a:off x="4727" y="3838"/>
                <a:ext cx="244" cy="2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489" y="15"/>
                  </a:cxn>
                  <a:cxn ang="0">
                    <a:pos x="489" y="38"/>
                  </a:cxn>
                  <a:cxn ang="0">
                    <a:pos x="7" y="28"/>
                  </a:cxn>
                  <a:cxn ang="0">
                    <a:pos x="0" y="48"/>
                  </a:cxn>
                  <a:cxn ang="0">
                    <a:pos x="3" y="0"/>
                  </a:cxn>
                </a:cxnLst>
                <a:rect l="0" t="0" r="r" b="b"/>
                <a:pathLst>
                  <a:path w="489" h="48">
                    <a:moveTo>
                      <a:pt x="3" y="0"/>
                    </a:moveTo>
                    <a:lnTo>
                      <a:pt x="489" y="15"/>
                    </a:lnTo>
                    <a:lnTo>
                      <a:pt x="489" y="38"/>
                    </a:lnTo>
                    <a:lnTo>
                      <a:pt x="7" y="28"/>
                    </a:lnTo>
                    <a:lnTo>
                      <a:pt x="0" y="4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514F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819" name="Freeform 731"/>
              <p:cNvSpPr>
                <a:spLocks/>
              </p:cNvSpPr>
              <p:nvPr/>
            </p:nvSpPr>
            <p:spPr bwMode="auto">
              <a:xfrm>
                <a:off x="4730" y="3853"/>
                <a:ext cx="241" cy="11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483" y="10"/>
                  </a:cxn>
                  <a:cxn ang="0">
                    <a:pos x="483" y="23"/>
                  </a:cxn>
                  <a:cxn ang="0">
                    <a:pos x="0" y="11"/>
                  </a:cxn>
                  <a:cxn ang="0">
                    <a:pos x="3" y="0"/>
                  </a:cxn>
                </a:cxnLst>
                <a:rect l="0" t="0" r="r" b="b"/>
                <a:pathLst>
                  <a:path w="483" h="23">
                    <a:moveTo>
                      <a:pt x="3" y="0"/>
                    </a:moveTo>
                    <a:lnTo>
                      <a:pt x="483" y="10"/>
                    </a:lnTo>
                    <a:lnTo>
                      <a:pt x="483" y="23"/>
                    </a:lnTo>
                    <a:lnTo>
                      <a:pt x="0" y="1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BC4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820" name="Freeform 732"/>
              <p:cNvSpPr>
                <a:spLocks/>
              </p:cNvSpPr>
              <p:nvPr/>
            </p:nvSpPr>
            <p:spPr bwMode="auto">
              <a:xfrm>
                <a:off x="4732" y="3842"/>
                <a:ext cx="4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1" y="1"/>
                  </a:cxn>
                  <a:cxn ang="0">
                    <a:pos x="91" y="15"/>
                  </a:cxn>
                  <a:cxn ang="0">
                    <a:pos x="0" y="13"/>
                  </a:cxn>
                  <a:cxn ang="0">
                    <a:pos x="0" y="0"/>
                  </a:cxn>
                </a:cxnLst>
                <a:rect l="0" t="0" r="r" b="b"/>
                <a:pathLst>
                  <a:path w="91" h="15">
                    <a:moveTo>
                      <a:pt x="0" y="0"/>
                    </a:moveTo>
                    <a:lnTo>
                      <a:pt x="91" y="1"/>
                    </a:lnTo>
                    <a:lnTo>
                      <a:pt x="91" y="15"/>
                    </a:lnTo>
                    <a:lnTo>
                      <a:pt x="0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8E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821" name="Freeform 733"/>
              <p:cNvSpPr>
                <a:spLocks/>
              </p:cNvSpPr>
              <p:nvPr/>
            </p:nvSpPr>
            <p:spPr bwMode="auto">
              <a:xfrm>
                <a:off x="4783" y="3842"/>
                <a:ext cx="46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2" y="2"/>
                  </a:cxn>
                  <a:cxn ang="0">
                    <a:pos x="92" y="16"/>
                  </a:cxn>
                  <a:cxn ang="0">
                    <a:pos x="0" y="15"/>
                  </a:cxn>
                  <a:cxn ang="0">
                    <a:pos x="0" y="0"/>
                  </a:cxn>
                </a:cxnLst>
                <a:rect l="0" t="0" r="r" b="b"/>
                <a:pathLst>
                  <a:path w="92" h="16">
                    <a:moveTo>
                      <a:pt x="0" y="0"/>
                    </a:moveTo>
                    <a:lnTo>
                      <a:pt x="92" y="2"/>
                    </a:lnTo>
                    <a:lnTo>
                      <a:pt x="92" y="16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8E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822" name="Freeform 734"/>
              <p:cNvSpPr>
                <a:spLocks/>
              </p:cNvSpPr>
              <p:nvPr/>
            </p:nvSpPr>
            <p:spPr bwMode="auto">
              <a:xfrm>
                <a:off x="4835" y="3843"/>
                <a:ext cx="45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1" y="2"/>
                  </a:cxn>
                  <a:cxn ang="0">
                    <a:pos x="91" y="16"/>
                  </a:cxn>
                  <a:cxn ang="0">
                    <a:pos x="0" y="15"/>
                  </a:cxn>
                  <a:cxn ang="0">
                    <a:pos x="0" y="0"/>
                  </a:cxn>
                </a:cxnLst>
                <a:rect l="0" t="0" r="r" b="b"/>
                <a:pathLst>
                  <a:path w="91" h="16">
                    <a:moveTo>
                      <a:pt x="0" y="0"/>
                    </a:moveTo>
                    <a:lnTo>
                      <a:pt x="91" y="2"/>
                    </a:lnTo>
                    <a:lnTo>
                      <a:pt x="91" y="16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8E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823" name="Freeform 735"/>
              <p:cNvSpPr>
                <a:spLocks/>
              </p:cNvSpPr>
              <p:nvPr/>
            </p:nvSpPr>
            <p:spPr bwMode="auto">
              <a:xfrm>
                <a:off x="4897" y="3846"/>
                <a:ext cx="46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2" y="2"/>
                  </a:cxn>
                  <a:cxn ang="0">
                    <a:pos x="92" y="16"/>
                  </a:cxn>
                  <a:cxn ang="0">
                    <a:pos x="0" y="13"/>
                  </a:cxn>
                  <a:cxn ang="0">
                    <a:pos x="0" y="0"/>
                  </a:cxn>
                </a:cxnLst>
                <a:rect l="0" t="0" r="r" b="b"/>
                <a:pathLst>
                  <a:path w="92" h="16">
                    <a:moveTo>
                      <a:pt x="0" y="0"/>
                    </a:moveTo>
                    <a:lnTo>
                      <a:pt x="92" y="2"/>
                    </a:lnTo>
                    <a:lnTo>
                      <a:pt x="92" y="16"/>
                    </a:lnTo>
                    <a:lnTo>
                      <a:pt x="0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8E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824" name="Freeform 736"/>
              <p:cNvSpPr>
                <a:spLocks/>
              </p:cNvSpPr>
              <p:nvPr/>
            </p:nvSpPr>
            <p:spPr bwMode="auto">
              <a:xfrm>
                <a:off x="4732" y="3844"/>
                <a:ext cx="45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1" y="4"/>
                  </a:cxn>
                  <a:cxn ang="0">
                    <a:pos x="91" y="8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91" h="8">
                    <a:moveTo>
                      <a:pt x="0" y="0"/>
                    </a:moveTo>
                    <a:lnTo>
                      <a:pt x="91" y="4"/>
                    </a:lnTo>
                    <a:lnTo>
                      <a:pt x="91" y="8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C4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825" name="Freeform 737"/>
              <p:cNvSpPr>
                <a:spLocks/>
              </p:cNvSpPr>
              <p:nvPr/>
            </p:nvSpPr>
            <p:spPr bwMode="auto">
              <a:xfrm>
                <a:off x="4783" y="3845"/>
                <a:ext cx="4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2" y="3"/>
                  </a:cxn>
                  <a:cxn ang="0">
                    <a:pos x="92" y="8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w="92" h="8">
                    <a:moveTo>
                      <a:pt x="0" y="0"/>
                    </a:moveTo>
                    <a:lnTo>
                      <a:pt x="92" y="3"/>
                    </a:lnTo>
                    <a:lnTo>
                      <a:pt x="92" y="8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C4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826" name="Freeform 738"/>
              <p:cNvSpPr>
                <a:spLocks/>
              </p:cNvSpPr>
              <p:nvPr/>
            </p:nvSpPr>
            <p:spPr bwMode="auto">
              <a:xfrm>
                <a:off x="4835" y="3846"/>
                <a:ext cx="45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1" y="2"/>
                  </a:cxn>
                  <a:cxn ang="0">
                    <a:pos x="91" y="8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91" h="8">
                    <a:moveTo>
                      <a:pt x="0" y="0"/>
                    </a:moveTo>
                    <a:lnTo>
                      <a:pt x="91" y="2"/>
                    </a:lnTo>
                    <a:lnTo>
                      <a:pt x="91" y="8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C4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827" name="Freeform 739"/>
              <p:cNvSpPr>
                <a:spLocks/>
              </p:cNvSpPr>
              <p:nvPr/>
            </p:nvSpPr>
            <p:spPr bwMode="auto">
              <a:xfrm>
                <a:off x="4897" y="3848"/>
                <a:ext cx="4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2" y="2"/>
                  </a:cxn>
                  <a:cxn ang="0">
                    <a:pos x="92" y="8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w="92" h="8">
                    <a:moveTo>
                      <a:pt x="0" y="0"/>
                    </a:moveTo>
                    <a:lnTo>
                      <a:pt x="92" y="2"/>
                    </a:lnTo>
                    <a:lnTo>
                      <a:pt x="92" y="8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C4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828" name="Freeform 740"/>
              <p:cNvSpPr>
                <a:spLocks/>
              </p:cNvSpPr>
              <p:nvPr/>
            </p:nvSpPr>
            <p:spPr bwMode="auto">
              <a:xfrm>
                <a:off x="5194" y="3397"/>
                <a:ext cx="28" cy="486"/>
              </a:xfrm>
              <a:custGeom>
                <a:avLst/>
                <a:gdLst/>
                <a:ahLst/>
                <a:cxnLst>
                  <a:cxn ang="0">
                    <a:pos x="43" y="87"/>
                  </a:cxn>
                  <a:cxn ang="0">
                    <a:pos x="57" y="129"/>
                  </a:cxn>
                  <a:cxn ang="0">
                    <a:pos x="57" y="927"/>
                  </a:cxn>
                  <a:cxn ang="0">
                    <a:pos x="0" y="971"/>
                  </a:cxn>
                  <a:cxn ang="0">
                    <a:pos x="0" y="0"/>
                  </a:cxn>
                  <a:cxn ang="0">
                    <a:pos x="43" y="87"/>
                  </a:cxn>
                </a:cxnLst>
                <a:rect l="0" t="0" r="r" b="b"/>
                <a:pathLst>
                  <a:path w="57" h="971">
                    <a:moveTo>
                      <a:pt x="43" y="87"/>
                    </a:moveTo>
                    <a:lnTo>
                      <a:pt x="57" y="129"/>
                    </a:lnTo>
                    <a:lnTo>
                      <a:pt x="57" y="927"/>
                    </a:lnTo>
                    <a:lnTo>
                      <a:pt x="0" y="971"/>
                    </a:lnTo>
                    <a:lnTo>
                      <a:pt x="0" y="0"/>
                    </a:lnTo>
                    <a:lnTo>
                      <a:pt x="43" y="87"/>
                    </a:lnTo>
                    <a:close/>
                  </a:path>
                </a:pathLst>
              </a:custGeom>
              <a:solidFill>
                <a:srgbClr val="7C42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829" name="Freeform 741"/>
              <p:cNvSpPr>
                <a:spLocks/>
              </p:cNvSpPr>
              <p:nvPr/>
            </p:nvSpPr>
            <p:spPr bwMode="auto">
              <a:xfrm>
                <a:off x="5345" y="3529"/>
                <a:ext cx="45" cy="324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75" y="43"/>
                  </a:cxn>
                  <a:cxn ang="0">
                    <a:pos x="83" y="114"/>
                  </a:cxn>
                  <a:cxn ang="0">
                    <a:pos x="88" y="191"/>
                  </a:cxn>
                  <a:cxn ang="0">
                    <a:pos x="90" y="272"/>
                  </a:cxn>
                  <a:cxn ang="0">
                    <a:pos x="90" y="354"/>
                  </a:cxn>
                  <a:cxn ang="0">
                    <a:pos x="87" y="433"/>
                  </a:cxn>
                  <a:cxn ang="0">
                    <a:pos x="82" y="509"/>
                  </a:cxn>
                  <a:cxn ang="0">
                    <a:pos x="75" y="578"/>
                  </a:cxn>
                  <a:cxn ang="0">
                    <a:pos x="67" y="638"/>
                  </a:cxn>
                  <a:cxn ang="0">
                    <a:pos x="0" y="648"/>
                  </a:cxn>
                  <a:cxn ang="0">
                    <a:pos x="6" y="555"/>
                  </a:cxn>
                  <a:cxn ang="0">
                    <a:pos x="13" y="476"/>
                  </a:cxn>
                  <a:cxn ang="0">
                    <a:pos x="21" y="405"/>
                  </a:cxn>
                  <a:cxn ang="0">
                    <a:pos x="27" y="338"/>
                  </a:cxn>
                  <a:cxn ang="0">
                    <a:pos x="29" y="267"/>
                  </a:cxn>
                  <a:cxn ang="0">
                    <a:pos x="27" y="191"/>
                  </a:cxn>
                  <a:cxn ang="0">
                    <a:pos x="20" y="104"/>
                  </a:cxn>
                  <a:cxn ang="0">
                    <a:pos x="5" y="0"/>
                  </a:cxn>
                </a:cxnLst>
                <a:rect l="0" t="0" r="r" b="b"/>
                <a:pathLst>
                  <a:path w="90" h="648">
                    <a:moveTo>
                      <a:pt x="5" y="0"/>
                    </a:moveTo>
                    <a:lnTo>
                      <a:pt x="75" y="43"/>
                    </a:lnTo>
                    <a:lnTo>
                      <a:pt x="83" y="114"/>
                    </a:lnTo>
                    <a:lnTo>
                      <a:pt x="88" y="191"/>
                    </a:lnTo>
                    <a:lnTo>
                      <a:pt x="90" y="272"/>
                    </a:lnTo>
                    <a:lnTo>
                      <a:pt x="90" y="354"/>
                    </a:lnTo>
                    <a:lnTo>
                      <a:pt x="87" y="433"/>
                    </a:lnTo>
                    <a:lnTo>
                      <a:pt x="82" y="509"/>
                    </a:lnTo>
                    <a:lnTo>
                      <a:pt x="75" y="578"/>
                    </a:lnTo>
                    <a:lnTo>
                      <a:pt x="67" y="638"/>
                    </a:lnTo>
                    <a:lnTo>
                      <a:pt x="0" y="648"/>
                    </a:lnTo>
                    <a:lnTo>
                      <a:pt x="6" y="555"/>
                    </a:lnTo>
                    <a:lnTo>
                      <a:pt x="13" y="476"/>
                    </a:lnTo>
                    <a:lnTo>
                      <a:pt x="21" y="405"/>
                    </a:lnTo>
                    <a:lnTo>
                      <a:pt x="27" y="338"/>
                    </a:lnTo>
                    <a:lnTo>
                      <a:pt x="29" y="267"/>
                    </a:lnTo>
                    <a:lnTo>
                      <a:pt x="27" y="191"/>
                    </a:lnTo>
                    <a:lnTo>
                      <a:pt x="20" y="10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7C42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830" name="Freeform 742"/>
              <p:cNvSpPr>
                <a:spLocks/>
              </p:cNvSpPr>
              <p:nvPr/>
            </p:nvSpPr>
            <p:spPr bwMode="auto">
              <a:xfrm>
                <a:off x="5338" y="3526"/>
                <a:ext cx="46" cy="327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6" y="6"/>
                  </a:cxn>
                  <a:cxn ang="0">
                    <a:pos x="26" y="11"/>
                  </a:cxn>
                  <a:cxn ang="0">
                    <a:pos x="35" y="16"/>
                  </a:cxn>
                  <a:cxn ang="0">
                    <a:pos x="43" y="22"/>
                  </a:cxn>
                  <a:cxn ang="0">
                    <a:pos x="52" y="27"/>
                  </a:cxn>
                  <a:cxn ang="0">
                    <a:pos x="61" y="32"/>
                  </a:cxn>
                  <a:cxn ang="0">
                    <a:pos x="69" y="38"/>
                  </a:cxn>
                  <a:cxn ang="0">
                    <a:pos x="79" y="44"/>
                  </a:cxn>
                  <a:cxn ang="0">
                    <a:pos x="85" y="115"/>
                  </a:cxn>
                  <a:cxn ang="0">
                    <a:pos x="90" y="192"/>
                  </a:cxn>
                  <a:cxn ang="0">
                    <a:pos x="92" y="274"/>
                  </a:cxn>
                  <a:cxn ang="0">
                    <a:pos x="91" y="357"/>
                  </a:cxn>
                  <a:cxn ang="0">
                    <a:pos x="88" y="438"/>
                  </a:cxn>
                  <a:cxn ang="0">
                    <a:pos x="83" y="514"/>
                  </a:cxn>
                  <a:cxn ang="0">
                    <a:pos x="76" y="583"/>
                  </a:cxn>
                  <a:cxn ang="0">
                    <a:pos x="68" y="643"/>
                  </a:cxn>
                  <a:cxn ang="0">
                    <a:pos x="60" y="644"/>
                  </a:cxn>
                  <a:cxn ang="0">
                    <a:pos x="52" y="646"/>
                  </a:cxn>
                  <a:cxn ang="0">
                    <a:pos x="43" y="647"/>
                  </a:cxn>
                  <a:cxn ang="0">
                    <a:pos x="35" y="650"/>
                  </a:cxn>
                  <a:cxn ang="0">
                    <a:pos x="26" y="651"/>
                  </a:cxn>
                  <a:cxn ang="0">
                    <a:pos x="18" y="653"/>
                  </a:cxn>
                  <a:cxn ang="0">
                    <a:pos x="8" y="654"/>
                  </a:cxn>
                  <a:cxn ang="0">
                    <a:pos x="0" y="655"/>
                  </a:cxn>
                  <a:cxn ang="0">
                    <a:pos x="6" y="562"/>
                  </a:cxn>
                  <a:cxn ang="0">
                    <a:pos x="14" y="483"/>
                  </a:cxn>
                  <a:cxn ang="0">
                    <a:pos x="21" y="410"/>
                  </a:cxn>
                  <a:cxn ang="0">
                    <a:pos x="28" y="341"/>
                  </a:cxn>
                  <a:cxn ang="0">
                    <a:pos x="30" y="270"/>
                  </a:cxn>
                  <a:cxn ang="0">
                    <a:pos x="29" y="192"/>
                  </a:cxn>
                  <a:cxn ang="0">
                    <a:pos x="22" y="104"/>
                  </a:cxn>
                  <a:cxn ang="0">
                    <a:pos x="7" y="0"/>
                  </a:cxn>
                </a:cxnLst>
                <a:rect l="0" t="0" r="r" b="b"/>
                <a:pathLst>
                  <a:path w="92" h="655">
                    <a:moveTo>
                      <a:pt x="7" y="0"/>
                    </a:moveTo>
                    <a:lnTo>
                      <a:pt x="16" y="6"/>
                    </a:lnTo>
                    <a:lnTo>
                      <a:pt x="26" y="11"/>
                    </a:lnTo>
                    <a:lnTo>
                      <a:pt x="35" y="16"/>
                    </a:lnTo>
                    <a:lnTo>
                      <a:pt x="43" y="22"/>
                    </a:lnTo>
                    <a:lnTo>
                      <a:pt x="52" y="27"/>
                    </a:lnTo>
                    <a:lnTo>
                      <a:pt x="61" y="32"/>
                    </a:lnTo>
                    <a:lnTo>
                      <a:pt x="69" y="38"/>
                    </a:lnTo>
                    <a:lnTo>
                      <a:pt x="79" y="44"/>
                    </a:lnTo>
                    <a:lnTo>
                      <a:pt x="85" y="115"/>
                    </a:lnTo>
                    <a:lnTo>
                      <a:pt x="90" y="192"/>
                    </a:lnTo>
                    <a:lnTo>
                      <a:pt x="92" y="274"/>
                    </a:lnTo>
                    <a:lnTo>
                      <a:pt x="91" y="357"/>
                    </a:lnTo>
                    <a:lnTo>
                      <a:pt x="88" y="438"/>
                    </a:lnTo>
                    <a:lnTo>
                      <a:pt x="83" y="514"/>
                    </a:lnTo>
                    <a:lnTo>
                      <a:pt x="76" y="583"/>
                    </a:lnTo>
                    <a:lnTo>
                      <a:pt x="68" y="643"/>
                    </a:lnTo>
                    <a:lnTo>
                      <a:pt x="60" y="644"/>
                    </a:lnTo>
                    <a:lnTo>
                      <a:pt x="52" y="646"/>
                    </a:lnTo>
                    <a:lnTo>
                      <a:pt x="43" y="647"/>
                    </a:lnTo>
                    <a:lnTo>
                      <a:pt x="35" y="650"/>
                    </a:lnTo>
                    <a:lnTo>
                      <a:pt x="26" y="651"/>
                    </a:lnTo>
                    <a:lnTo>
                      <a:pt x="18" y="653"/>
                    </a:lnTo>
                    <a:lnTo>
                      <a:pt x="8" y="654"/>
                    </a:lnTo>
                    <a:lnTo>
                      <a:pt x="0" y="655"/>
                    </a:lnTo>
                    <a:lnTo>
                      <a:pt x="6" y="562"/>
                    </a:lnTo>
                    <a:lnTo>
                      <a:pt x="14" y="483"/>
                    </a:lnTo>
                    <a:lnTo>
                      <a:pt x="21" y="410"/>
                    </a:lnTo>
                    <a:lnTo>
                      <a:pt x="28" y="341"/>
                    </a:lnTo>
                    <a:lnTo>
                      <a:pt x="30" y="270"/>
                    </a:lnTo>
                    <a:lnTo>
                      <a:pt x="29" y="192"/>
                    </a:lnTo>
                    <a:lnTo>
                      <a:pt x="22" y="10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742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831" name="Freeform 743"/>
              <p:cNvSpPr>
                <a:spLocks/>
              </p:cNvSpPr>
              <p:nvPr/>
            </p:nvSpPr>
            <p:spPr bwMode="auto">
              <a:xfrm>
                <a:off x="5330" y="3522"/>
                <a:ext cx="46" cy="331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20" y="6"/>
                  </a:cxn>
                  <a:cxn ang="0">
                    <a:pos x="29" y="12"/>
                  </a:cxn>
                  <a:cxn ang="0">
                    <a:pos x="37" y="17"/>
                  </a:cxn>
                  <a:cxn ang="0">
                    <a:pos x="46" y="22"/>
                  </a:cxn>
                  <a:cxn ang="0">
                    <a:pos x="56" y="28"/>
                  </a:cxn>
                  <a:cxn ang="0">
                    <a:pos x="64" y="33"/>
                  </a:cxn>
                  <a:cxn ang="0">
                    <a:pos x="73" y="39"/>
                  </a:cxn>
                  <a:cxn ang="0">
                    <a:pos x="82" y="45"/>
                  </a:cxn>
                  <a:cxn ang="0">
                    <a:pos x="91" y="195"/>
                  </a:cxn>
                  <a:cxn ang="0">
                    <a:pos x="92" y="361"/>
                  </a:cxn>
                  <a:cxn ang="0">
                    <a:pos x="84" y="520"/>
                  </a:cxn>
                  <a:cxn ang="0">
                    <a:pos x="69" y="650"/>
                  </a:cxn>
                  <a:cxn ang="0">
                    <a:pos x="61" y="651"/>
                  </a:cxn>
                  <a:cxn ang="0">
                    <a:pos x="52" y="653"/>
                  </a:cxn>
                  <a:cxn ang="0">
                    <a:pos x="44" y="654"/>
                  </a:cxn>
                  <a:cxn ang="0">
                    <a:pos x="35" y="657"/>
                  </a:cxn>
                  <a:cxn ang="0">
                    <a:pos x="27" y="658"/>
                  </a:cxn>
                  <a:cxn ang="0">
                    <a:pos x="18" y="660"/>
                  </a:cxn>
                  <a:cxn ang="0">
                    <a:pos x="9" y="661"/>
                  </a:cxn>
                  <a:cxn ang="0">
                    <a:pos x="0" y="663"/>
                  </a:cxn>
                  <a:cxn ang="0">
                    <a:pos x="7" y="570"/>
                  </a:cxn>
                  <a:cxn ang="0">
                    <a:pos x="15" y="490"/>
                  </a:cxn>
                  <a:cxn ang="0">
                    <a:pos x="23" y="416"/>
                  </a:cxn>
                  <a:cxn ang="0">
                    <a:pos x="30" y="346"/>
                  </a:cxn>
                  <a:cxn ang="0">
                    <a:pos x="34" y="273"/>
                  </a:cxn>
                  <a:cxn ang="0">
                    <a:pos x="33" y="195"/>
                  </a:cxn>
                  <a:cxn ang="0">
                    <a:pos x="26" y="105"/>
                  </a:cxn>
                  <a:cxn ang="0">
                    <a:pos x="11" y="0"/>
                  </a:cxn>
                </a:cxnLst>
                <a:rect l="0" t="0" r="r" b="b"/>
                <a:pathLst>
                  <a:path w="92" h="663">
                    <a:moveTo>
                      <a:pt x="11" y="0"/>
                    </a:moveTo>
                    <a:lnTo>
                      <a:pt x="20" y="6"/>
                    </a:lnTo>
                    <a:lnTo>
                      <a:pt x="29" y="12"/>
                    </a:lnTo>
                    <a:lnTo>
                      <a:pt x="37" y="17"/>
                    </a:lnTo>
                    <a:lnTo>
                      <a:pt x="46" y="22"/>
                    </a:lnTo>
                    <a:lnTo>
                      <a:pt x="56" y="28"/>
                    </a:lnTo>
                    <a:lnTo>
                      <a:pt x="64" y="33"/>
                    </a:lnTo>
                    <a:lnTo>
                      <a:pt x="73" y="39"/>
                    </a:lnTo>
                    <a:lnTo>
                      <a:pt x="82" y="45"/>
                    </a:lnTo>
                    <a:lnTo>
                      <a:pt x="91" y="195"/>
                    </a:lnTo>
                    <a:lnTo>
                      <a:pt x="92" y="361"/>
                    </a:lnTo>
                    <a:lnTo>
                      <a:pt x="84" y="520"/>
                    </a:lnTo>
                    <a:lnTo>
                      <a:pt x="69" y="650"/>
                    </a:lnTo>
                    <a:lnTo>
                      <a:pt x="61" y="651"/>
                    </a:lnTo>
                    <a:lnTo>
                      <a:pt x="52" y="653"/>
                    </a:lnTo>
                    <a:lnTo>
                      <a:pt x="44" y="654"/>
                    </a:lnTo>
                    <a:lnTo>
                      <a:pt x="35" y="657"/>
                    </a:lnTo>
                    <a:lnTo>
                      <a:pt x="27" y="658"/>
                    </a:lnTo>
                    <a:lnTo>
                      <a:pt x="18" y="660"/>
                    </a:lnTo>
                    <a:lnTo>
                      <a:pt x="9" y="661"/>
                    </a:lnTo>
                    <a:lnTo>
                      <a:pt x="0" y="663"/>
                    </a:lnTo>
                    <a:lnTo>
                      <a:pt x="7" y="570"/>
                    </a:lnTo>
                    <a:lnTo>
                      <a:pt x="15" y="490"/>
                    </a:lnTo>
                    <a:lnTo>
                      <a:pt x="23" y="416"/>
                    </a:lnTo>
                    <a:lnTo>
                      <a:pt x="30" y="346"/>
                    </a:lnTo>
                    <a:lnTo>
                      <a:pt x="34" y="273"/>
                    </a:lnTo>
                    <a:lnTo>
                      <a:pt x="33" y="195"/>
                    </a:lnTo>
                    <a:lnTo>
                      <a:pt x="26" y="105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723F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832" name="Freeform 744"/>
              <p:cNvSpPr>
                <a:spLocks/>
              </p:cNvSpPr>
              <p:nvPr/>
            </p:nvSpPr>
            <p:spPr bwMode="auto">
              <a:xfrm>
                <a:off x="5323" y="3518"/>
                <a:ext cx="46" cy="336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22" y="6"/>
                  </a:cxn>
                  <a:cxn ang="0">
                    <a:pos x="31" y="12"/>
                  </a:cxn>
                  <a:cxn ang="0">
                    <a:pos x="41" y="17"/>
                  </a:cxn>
                  <a:cxn ang="0">
                    <a:pos x="50" y="22"/>
                  </a:cxn>
                  <a:cxn ang="0">
                    <a:pos x="58" y="28"/>
                  </a:cxn>
                  <a:cxn ang="0">
                    <a:pos x="67" y="34"/>
                  </a:cxn>
                  <a:cxn ang="0">
                    <a:pos x="76" y="39"/>
                  </a:cxn>
                  <a:cxn ang="0">
                    <a:pos x="86" y="45"/>
                  </a:cxn>
                  <a:cxn ang="0">
                    <a:pos x="92" y="196"/>
                  </a:cxn>
                  <a:cxn ang="0">
                    <a:pos x="92" y="364"/>
                  </a:cxn>
                  <a:cxn ang="0">
                    <a:pos x="86" y="524"/>
                  </a:cxn>
                  <a:cxn ang="0">
                    <a:pos x="72" y="656"/>
                  </a:cxn>
                  <a:cxn ang="0">
                    <a:pos x="63" y="658"/>
                  </a:cxn>
                  <a:cxn ang="0">
                    <a:pos x="53" y="660"/>
                  </a:cxn>
                  <a:cxn ang="0">
                    <a:pos x="44" y="661"/>
                  </a:cxn>
                  <a:cxn ang="0">
                    <a:pos x="36" y="664"/>
                  </a:cxn>
                  <a:cxn ang="0">
                    <a:pos x="27" y="666"/>
                  </a:cxn>
                  <a:cxn ang="0">
                    <a:pos x="18" y="667"/>
                  </a:cxn>
                  <a:cxn ang="0">
                    <a:pos x="10" y="669"/>
                  </a:cxn>
                  <a:cxn ang="0">
                    <a:pos x="0" y="672"/>
                  </a:cxn>
                  <a:cxn ang="0">
                    <a:pos x="6" y="578"/>
                  </a:cxn>
                  <a:cxn ang="0">
                    <a:pos x="15" y="495"/>
                  </a:cxn>
                  <a:cxn ang="0">
                    <a:pos x="23" y="421"/>
                  </a:cxn>
                  <a:cxn ang="0">
                    <a:pos x="30" y="349"/>
                  </a:cxn>
                  <a:cxn ang="0">
                    <a:pos x="35" y="275"/>
                  </a:cxn>
                  <a:cxn ang="0">
                    <a:pos x="34" y="196"/>
                  </a:cxn>
                  <a:cxn ang="0">
                    <a:pos x="28" y="105"/>
                  </a:cxn>
                  <a:cxn ang="0">
                    <a:pos x="13" y="0"/>
                  </a:cxn>
                </a:cxnLst>
                <a:rect l="0" t="0" r="r" b="b"/>
                <a:pathLst>
                  <a:path w="92" h="672">
                    <a:moveTo>
                      <a:pt x="13" y="0"/>
                    </a:moveTo>
                    <a:lnTo>
                      <a:pt x="22" y="6"/>
                    </a:lnTo>
                    <a:lnTo>
                      <a:pt x="31" y="12"/>
                    </a:lnTo>
                    <a:lnTo>
                      <a:pt x="41" y="17"/>
                    </a:lnTo>
                    <a:lnTo>
                      <a:pt x="50" y="22"/>
                    </a:lnTo>
                    <a:lnTo>
                      <a:pt x="58" y="28"/>
                    </a:lnTo>
                    <a:lnTo>
                      <a:pt x="67" y="34"/>
                    </a:lnTo>
                    <a:lnTo>
                      <a:pt x="76" y="39"/>
                    </a:lnTo>
                    <a:lnTo>
                      <a:pt x="86" y="45"/>
                    </a:lnTo>
                    <a:lnTo>
                      <a:pt x="92" y="196"/>
                    </a:lnTo>
                    <a:lnTo>
                      <a:pt x="92" y="364"/>
                    </a:lnTo>
                    <a:lnTo>
                      <a:pt x="86" y="524"/>
                    </a:lnTo>
                    <a:lnTo>
                      <a:pt x="72" y="656"/>
                    </a:lnTo>
                    <a:lnTo>
                      <a:pt x="63" y="658"/>
                    </a:lnTo>
                    <a:lnTo>
                      <a:pt x="53" y="660"/>
                    </a:lnTo>
                    <a:lnTo>
                      <a:pt x="44" y="661"/>
                    </a:lnTo>
                    <a:lnTo>
                      <a:pt x="36" y="664"/>
                    </a:lnTo>
                    <a:lnTo>
                      <a:pt x="27" y="666"/>
                    </a:lnTo>
                    <a:lnTo>
                      <a:pt x="18" y="667"/>
                    </a:lnTo>
                    <a:lnTo>
                      <a:pt x="10" y="669"/>
                    </a:lnTo>
                    <a:lnTo>
                      <a:pt x="0" y="672"/>
                    </a:lnTo>
                    <a:lnTo>
                      <a:pt x="6" y="578"/>
                    </a:lnTo>
                    <a:lnTo>
                      <a:pt x="15" y="495"/>
                    </a:lnTo>
                    <a:lnTo>
                      <a:pt x="23" y="421"/>
                    </a:lnTo>
                    <a:lnTo>
                      <a:pt x="30" y="349"/>
                    </a:lnTo>
                    <a:lnTo>
                      <a:pt x="35" y="275"/>
                    </a:lnTo>
                    <a:lnTo>
                      <a:pt x="34" y="196"/>
                    </a:lnTo>
                    <a:lnTo>
                      <a:pt x="28" y="10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6D3F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833" name="Freeform 745"/>
              <p:cNvSpPr>
                <a:spLocks/>
              </p:cNvSpPr>
              <p:nvPr/>
            </p:nvSpPr>
            <p:spPr bwMode="auto">
              <a:xfrm>
                <a:off x="5315" y="3515"/>
                <a:ext cx="47" cy="339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6"/>
                  </a:cxn>
                  <a:cxn ang="0">
                    <a:pos x="34" y="12"/>
                  </a:cxn>
                  <a:cxn ang="0">
                    <a:pos x="43" y="18"/>
                  </a:cxn>
                  <a:cxn ang="0">
                    <a:pos x="52" y="23"/>
                  </a:cxn>
                  <a:cxn ang="0">
                    <a:pos x="61" y="29"/>
                  </a:cxn>
                  <a:cxn ang="0">
                    <a:pos x="71" y="35"/>
                  </a:cxn>
                  <a:cxn ang="0">
                    <a:pos x="80" y="41"/>
                  </a:cxn>
                  <a:cxn ang="0">
                    <a:pos x="89" y="46"/>
                  </a:cxn>
                  <a:cxn ang="0">
                    <a:pos x="95" y="198"/>
                  </a:cxn>
                  <a:cxn ang="0">
                    <a:pos x="94" y="367"/>
                  </a:cxn>
                  <a:cxn ang="0">
                    <a:pos x="87" y="529"/>
                  </a:cxn>
                  <a:cxn ang="0">
                    <a:pos x="73" y="661"/>
                  </a:cxn>
                  <a:cxn ang="0">
                    <a:pos x="64" y="664"/>
                  </a:cxn>
                  <a:cxn ang="0">
                    <a:pos x="54" y="666"/>
                  </a:cxn>
                  <a:cxn ang="0">
                    <a:pos x="45" y="668"/>
                  </a:cxn>
                  <a:cxn ang="0">
                    <a:pos x="37" y="669"/>
                  </a:cxn>
                  <a:cxn ang="0">
                    <a:pos x="28" y="672"/>
                  </a:cxn>
                  <a:cxn ang="0">
                    <a:pos x="19" y="674"/>
                  </a:cxn>
                  <a:cxn ang="0">
                    <a:pos x="10" y="676"/>
                  </a:cxn>
                  <a:cxn ang="0">
                    <a:pos x="0" y="679"/>
                  </a:cxn>
                  <a:cxn ang="0">
                    <a:pos x="7" y="584"/>
                  </a:cxn>
                  <a:cxn ang="0">
                    <a:pos x="15" y="501"/>
                  </a:cxn>
                  <a:cxn ang="0">
                    <a:pos x="25" y="425"/>
                  </a:cxn>
                  <a:cxn ang="0">
                    <a:pos x="31" y="353"/>
                  </a:cxn>
                  <a:cxn ang="0">
                    <a:pos x="36" y="278"/>
                  </a:cxn>
                  <a:cxn ang="0">
                    <a:pos x="36" y="196"/>
                  </a:cxn>
                  <a:cxn ang="0">
                    <a:pos x="30" y="106"/>
                  </a:cxn>
                  <a:cxn ang="0">
                    <a:pos x="15" y="0"/>
                  </a:cxn>
                </a:cxnLst>
                <a:rect l="0" t="0" r="r" b="b"/>
                <a:pathLst>
                  <a:path w="95" h="679">
                    <a:moveTo>
                      <a:pt x="15" y="0"/>
                    </a:moveTo>
                    <a:lnTo>
                      <a:pt x="25" y="6"/>
                    </a:lnTo>
                    <a:lnTo>
                      <a:pt x="34" y="12"/>
                    </a:lnTo>
                    <a:lnTo>
                      <a:pt x="43" y="18"/>
                    </a:lnTo>
                    <a:lnTo>
                      <a:pt x="52" y="23"/>
                    </a:lnTo>
                    <a:lnTo>
                      <a:pt x="61" y="29"/>
                    </a:lnTo>
                    <a:lnTo>
                      <a:pt x="71" y="35"/>
                    </a:lnTo>
                    <a:lnTo>
                      <a:pt x="80" y="41"/>
                    </a:lnTo>
                    <a:lnTo>
                      <a:pt x="89" y="46"/>
                    </a:lnTo>
                    <a:lnTo>
                      <a:pt x="95" y="198"/>
                    </a:lnTo>
                    <a:lnTo>
                      <a:pt x="94" y="367"/>
                    </a:lnTo>
                    <a:lnTo>
                      <a:pt x="87" y="529"/>
                    </a:lnTo>
                    <a:lnTo>
                      <a:pt x="73" y="661"/>
                    </a:lnTo>
                    <a:lnTo>
                      <a:pt x="64" y="664"/>
                    </a:lnTo>
                    <a:lnTo>
                      <a:pt x="54" y="666"/>
                    </a:lnTo>
                    <a:lnTo>
                      <a:pt x="45" y="668"/>
                    </a:lnTo>
                    <a:lnTo>
                      <a:pt x="37" y="669"/>
                    </a:lnTo>
                    <a:lnTo>
                      <a:pt x="28" y="672"/>
                    </a:lnTo>
                    <a:lnTo>
                      <a:pt x="19" y="674"/>
                    </a:lnTo>
                    <a:lnTo>
                      <a:pt x="10" y="676"/>
                    </a:lnTo>
                    <a:lnTo>
                      <a:pt x="0" y="679"/>
                    </a:lnTo>
                    <a:lnTo>
                      <a:pt x="7" y="584"/>
                    </a:lnTo>
                    <a:lnTo>
                      <a:pt x="15" y="501"/>
                    </a:lnTo>
                    <a:lnTo>
                      <a:pt x="25" y="425"/>
                    </a:lnTo>
                    <a:lnTo>
                      <a:pt x="31" y="353"/>
                    </a:lnTo>
                    <a:lnTo>
                      <a:pt x="36" y="278"/>
                    </a:lnTo>
                    <a:lnTo>
                      <a:pt x="36" y="196"/>
                    </a:lnTo>
                    <a:lnTo>
                      <a:pt x="30" y="106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683F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834" name="Freeform 746"/>
              <p:cNvSpPr>
                <a:spLocks/>
              </p:cNvSpPr>
              <p:nvPr/>
            </p:nvSpPr>
            <p:spPr bwMode="auto">
              <a:xfrm>
                <a:off x="5308" y="3511"/>
                <a:ext cx="47" cy="34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28" y="6"/>
                  </a:cxn>
                  <a:cxn ang="0">
                    <a:pos x="37" y="12"/>
                  </a:cxn>
                  <a:cxn ang="0">
                    <a:pos x="46" y="18"/>
                  </a:cxn>
                  <a:cxn ang="0">
                    <a:pos x="56" y="23"/>
                  </a:cxn>
                  <a:cxn ang="0">
                    <a:pos x="65" y="29"/>
                  </a:cxn>
                  <a:cxn ang="0">
                    <a:pos x="74" y="35"/>
                  </a:cxn>
                  <a:cxn ang="0">
                    <a:pos x="83" y="41"/>
                  </a:cxn>
                  <a:cxn ang="0">
                    <a:pos x="93" y="46"/>
                  </a:cxn>
                  <a:cxn ang="0">
                    <a:pos x="96" y="200"/>
                  </a:cxn>
                  <a:cxn ang="0">
                    <a:pos x="95" y="370"/>
                  </a:cxn>
                  <a:cxn ang="0">
                    <a:pos x="88" y="535"/>
                  </a:cxn>
                  <a:cxn ang="0">
                    <a:pos x="75" y="667"/>
                  </a:cxn>
                  <a:cxn ang="0">
                    <a:pos x="66" y="670"/>
                  </a:cxn>
                  <a:cxn ang="0">
                    <a:pos x="57" y="672"/>
                  </a:cxn>
                  <a:cxn ang="0">
                    <a:pos x="46" y="674"/>
                  </a:cxn>
                  <a:cxn ang="0">
                    <a:pos x="37" y="676"/>
                  </a:cxn>
                  <a:cxn ang="0">
                    <a:pos x="28" y="679"/>
                  </a:cxn>
                  <a:cxn ang="0">
                    <a:pos x="19" y="681"/>
                  </a:cxn>
                  <a:cxn ang="0">
                    <a:pos x="10" y="683"/>
                  </a:cxn>
                  <a:cxn ang="0">
                    <a:pos x="0" y="686"/>
                  </a:cxn>
                  <a:cxn ang="0">
                    <a:pos x="7" y="591"/>
                  </a:cxn>
                  <a:cxn ang="0">
                    <a:pos x="15" y="508"/>
                  </a:cxn>
                  <a:cxn ang="0">
                    <a:pos x="25" y="431"/>
                  </a:cxn>
                  <a:cxn ang="0">
                    <a:pos x="33" y="356"/>
                  </a:cxn>
                  <a:cxn ang="0">
                    <a:pos x="38" y="279"/>
                  </a:cxn>
                  <a:cxn ang="0">
                    <a:pos x="38" y="197"/>
                  </a:cxn>
                  <a:cxn ang="0">
                    <a:pos x="33" y="106"/>
                  </a:cxn>
                  <a:cxn ang="0">
                    <a:pos x="19" y="0"/>
                  </a:cxn>
                </a:cxnLst>
                <a:rect l="0" t="0" r="r" b="b"/>
                <a:pathLst>
                  <a:path w="96" h="686">
                    <a:moveTo>
                      <a:pt x="19" y="0"/>
                    </a:moveTo>
                    <a:lnTo>
                      <a:pt x="28" y="6"/>
                    </a:lnTo>
                    <a:lnTo>
                      <a:pt x="37" y="12"/>
                    </a:lnTo>
                    <a:lnTo>
                      <a:pt x="46" y="18"/>
                    </a:lnTo>
                    <a:lnTo>
                      <a:pt x="56" y="23"/>
                    </a:lnTo>
                    <a:lnTo>
                      <a:pt x="65" y="29"/>
                    </a:lnTo>
                    <a:lnTo>
                      <a:pt x="74" y="35"/>
                    </a:lnTo>
                    <a:lnTo>
                      <a:pt x="83" y="41"/>
                    </a:lnTo>
                    <a:lnTo>
                      <a:pt x="93" y="46"/>
                    </a:lnTo>
                    <a:lnTo>
                      <a:pt x="96" y="200"/>
                    </a:lnTo>
                    <a:lnTo>
                      <a:pt x="95" y="370"/>
                    </a:lnTo>
                    <a:lnTo>
                      <a:pt x="88" y="535"/>
                    </a:lnTo>
                    <a:lnTo>
                      <a:pt x="75" y="667"/>
                    </a:lnTo>
                    <a:lnTo>
                      <a:pt x="66" y="670"/>
                    </a:lnTo>
                    <a:lnTo>
                      <a:pt x="57" y="672"/>
                    </a:lnTo>
                    <a:lnTo>
                      <a:pt x="46" y="674"/>
                    </a:lnTo>
                    <a:lnTo>
                      <a:pt x="37" y="676"/>
                    </a:lnTo>
                    <a:lnTo>
                      <a:pt x="28" y="679"/>
                    </a:lnTo>
                    <a:lnTo>
                      <a:pt x="19" y="681"/>
                    </a:lnTo>
                    <a:lnTo>
                      <a:pt x="10" y="683"/>
                    </a:lnTo>
                    <a:lnTo>
                      <a:pt x="0" y="686"/>
                    </a:lnTo>
                    <a:lnTo>
                      <a:pt x="7" y="591"/>
                    </a:lnTo>
                    <a:lnTo>
                      <a:pt x="15" y="508"/>
                    </a:lnTo>
                    <a:lnTo>
                      <a:pt x="25" y="431"/>
                    </a:lnTo>
                    <a:lnTo>
                      <a:pt x="33" y="356"/>
                    </a:lnTo>
                    <a:lnTo>
                      <a:pt x="38" y="279"/>
                    </a:lnTo>
                    <a:lnTo>
                      <a:pt x="38" y="197"/>
                    </a:lnTo>
                    <a:lnTo>
                      <a:pt x="33" y="10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663F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835" name="Freeform 747"/>
              <p:cNvSpPr>
                <a:spLocks/>
              </p:cNvSpPr>
              <p:nvPr/>
            </p:nvSpPr>
            <p:spPr bwMode="auto">
              <a:xfrm>
                <a:off x="5300" y="3508"/>
                <a:ext cx="49" cy="346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31" y="6"/>
                  </a:cxn>
                  <a:cxn ang="0">
                    <a:pos x="41" y="12"/>
                  </a:cxn>
                  <a:cxn ang="0">
                    <a:pos x="50" y="18"/>
                  </a:cxn>
                  <a:cxn ang="0">
                    <a:pos x="60" y="23"/>
                  </a:cxn>
                  <a:cxn ang="0">
                    <a:pos x="69" y="29"/>
                  </a:cxn>
                  <a:cxn ang="0">
                    <a:pos x="79" y="35"/>
                  </a:cxn>
                  <a:cxn ang="0">
                    <a:pos x="88" y="41"/>
                  </a:cxn>
                  <a:cxn ang="0">
                    <a:pos x="97" y="47"/>
                  </a:cxn>
                  <a:cxn ang="0">
                    <a:pos x="98" y="201"/>
                  </a:cxn>
                  <a:cxn ang="0">
                    <a:pos x="97" y="374"/>
                  </a:cxn>
                  <a:cxn ang="0">
                    <a:pos x="90" y="539"/>
                  </a:cxn>
                  <a:cxn ang="0">
                    <a:pos x="77" y="673"/>
                  </a:cxn>
                  <a:cxn ang="0">
                    <a:pos x="68" y="675"/>
                  </a:cxn>
                  <a:cxn ang="0">
                    <a:pos x="58" y="678"/>
                  </a:cxn>
                  <a:cxn ang="0">
                    <a:pos x="49" y="680"/>
                  </a:cxn>
                  <a:cxn ang="0">
                    <a:pos x="39" y="682"/>
                  </a:cxn>
                  <a:cxn ang="0">
                    <a:pos x="30" y="685"/>
                  </a:cxn>
                  <a:cxn ang="0">
                    <a:pos x="20" y="688"/>
                  </a:cxn>
                  <a:cxn ang="0">
                    <a:pos x="11" y="690"/>
                  </a:cxn>
                  <a:cxn ang="0">
                    <a:pos x="0" y="693"/>
                  </a:cxn>
                  <a:cxn ang="0">
                    <a:pos x="7" y="598"/>
                  </a:cxn>
                  <a:cxn ang="0">
                    <a:pos x="16" y="514"/>
                  </a:cxn>
                  <a:cxn ang="0">
                    <a:pos x="27" y="436"/>
                  </a:cxn>
                  <a:cxn ang="0">
                    <a:pos x="36" y="360"/>
                  </a:cxn>
                  <a:cxn ang="0">
                    <a:pos x="41" y="281"/>
                  </a:cxn>
                  <a:cxn ang="0">
                    <a:pos x="42" y="199"/>
                  </a:cxn>
                  <a:cxn ang="0">
                    <a:pos x="36" y="106"/>
                  </a:cxn>
                  <a:cxn ang="0">
                    <a:pos x="22" y="0"/>
                  </a:cxn>
                </a:cxnLst>
                <a:rect l="0" t="0" r="r" b="b"/>
                <a:pathLst>
                  <a:path w="98" h="693">
                    <a:moveTo>
                      <a:pt x="22" y="0"/>
                    </a:moveTo>
                    <a:lnTo>
                      <a:pt x="31" y="6"/>
                    </a:lnTo>
                    <a:lnTo>
                      <a:pt x="41" y="12"/>
                    </a:lnTo>
                    <a:lnTo>
                      <a:pt x="50" y="18"/>
                    </a:lnTo>
                    <a:lnTo>
                      <a:pt x="60" y="23"/>
                    </a:lnTo>
                    <a:lnTo>
                      <a:pt x="69" y="29"/>
                    </a:lnTo>
                    <a:lnTo>
                      <a:pt x="79" y="35"/>
                    </a:lnTo>
                    <a:lnTo>
                      <a:pt x="88" y="41"/>
                    </a:lnTo>
                    <a:lnTo>
                      <a:pt x="97" y="47"/>
                    </a:lnTo>
                    <a:lnTo>
                      <a:pt x="98" y="201"/>
                    </a:lnTo>
                    <a:lnTo>
                      <a:pt x="97" y="374"/>
                    </a:lnTo>
                    <a:lnTo>
                      <a:pt x="90" y="539"/>
                    </a:lnTo>
                    <a:lnTo>
                      <a:pt x="77" y="673"/>
                    </a:lnTo>
                    <a:lnTo>
                      <a:pt x="68" y="675"/>
                    </a:lnTo>
                    <a:lnTo>
                      <a:pt x="58" y="678"/>
                    </a:lnTo>
                    <a:lnTo>
                      <a:pt x="49" y="680"/>
                    </a:lnTo>
                    <a:lnTo>
                      <a:pt x="39" y="682"/>
                    </a:lnTo>
                    <a:lnTo>
                      <a:pt x="30" y="685"/>
                    </a:lnTo>
                    <a:lnTo>
                      <a:pt x="20" y="688"/>
                    </a:lnTo>
                    <a:lnTo>
                      <a:pt x="11" y="690"/>
                    </a:lnTo>
                    <a:lnTo>
                      <a:pt x="0" y="693"/>
                    </a:lnTo>
                    <a:lnTo>
                      <a:pt x="7" y="598"/>
                    </a:lnTo>
                    <a:lnTo>
                      <a:pt x="16" y="514"/>
                    </a:lnTo>
                    <a:lnTo>
                      <a:pt x="27" y="436"/>
                    </a:lnTo>
                    <a:lnTo>
                      <a:pt x="36" y="360"/>
                    </a:lnTo>
                    <a:lnTo>
                      <a:pt x="41" y="281"/>
                    </a:lnTo>
                    <a:lnTo>
                      <a:pt x="42" y="199"/>
                    </a:lnTo>
                    <a:lnTo>
                      <a:pt x="36" y="106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5E3D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836" name="Freeform 748"/>
              <p:cNvSpPr>
                <a:spLocks/>
              </p:cNvSpPr>
              <p:nvPr/>
            </p:nvSpPr>
            <p:spPr bwMode="auto">
              <a:xfrm>
                <a:off x="5292" y="3504"/>
                <a:ext cx="50" cy="35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34" y="6"/>
                  </a:cxn>
                  <a:cxn ang="0">
                    <a:pos x="44" y="12"/>
                  </a:cxn>
                  <a:cxn ang="0">
                    <a:pos x="53" y="19"/>
                  </a:cxn>
                  <a:cxn ang="0">
                    <a:pos x="62" y="25"/>
                  </a:cxn>
                  <a:cxn ang="0">
                    <a:pos x="72" y="30"/>
                  </a:cxn>
                  <a:cxn ang="0">
                    <a:pos x="82" y="36"/>
                  </a:cxn>
                  <a:cxn ang="0">
                    <a:pos x="91" y="43"/>
                  </a:cxn>
                  <a:cxn ang="0">
                    <a:pos x="100" y="49"/>
                  </a:cxn>
                  <a:cxn ang="0">
                    <a:pos x="99" y="203"/>
                  </a:cxn>
                  <a:cxn ang="0">
                    <a:pos x="97" y="377"/>
                  </a:cxn>
                  <a:cxn ang="0">
                    <a:pos x="91" y="545"/>
                  </a:cxn>
                  <a:cxn ang="0">
                    <a:pos x="79" y="679"/>
                  </a:cxn>
                  <a:cxn ang="0">
                    <a:pos x="69" y="682"/>
                  </a:cxn>
                  <a:cxn ang="0">
                    <a:pos x="59" y="685"/>
                  </a:cxn>
                  <a:cxn ang="0">
                    <a:pos x="50" y="688"/>
                  </a:cxn>
                  <a:cxn ang="0">
                    <a:pos x="39" y="690"/>
                  </a:cxn>
                  <a:cxn ang="0">
                    <a:pos x="30" y="693"/>
                  </a:cxn>
                  <a:cxn ang="0">
                    <a:pos x="20" y="696"/>
                  </a:cxn>
                  <a:cxn ang="0">
                    <a:pos x="11" y="698"/>
                  </a:cxn>
                  <a:cxn ang="0">
                    <a:pos x="0" y="702"/>
                  </a:cxn>
                  <a:cxn ang="0">
                    <a:pos x="7" y="606"/>
                  </a:cxn>
                  <a:cxn ang="0">
                    <a:pos x="18" y="521"/>
                  </a:cxn>
                  <a:cxn ang="0">
                    <a:pos x="28" y="441"/>
                  </a:cxn>
                  <a:cxn ang="0">
                    <a:pos x="37" y="364"/>
                  </a:cxn>
                  <a:cxn ang="0">
                    <a:pos x="43" y="285"/>
                  </a:cxn>
                  <a:cxn ang="0">
                    <a:pos x="44" y="201"/>
                  </a:cxn>
                  <a:cxn ang="0">
                    <a:pos x="38" y="106"/>
                  </a:cxn>
                  <a:cxn ang="0">
                    <a:pos x="24" y="0"/>
                  </a:cxn>
                </a:cxnLst>
                <a:rect l="0" t="0" r="r" b="b"/>
                <a:pathLst>
                  <a:path w="100" h="702">
                    <a:moveTo>
                      <a:pt x="24" y="0"/>
                    </a:moveTo>
                    <a:lnTo>
                      <a:pt x="34" y="6"/>
                    </a:lnTo>
                    <a:lnTo>
                      <a:pt x="44" y="12"/>
                    </a:lnTo>
                    <a:lnTo>
                      <a:pt x="53" y="19"/>
                    </a:lnTo>
                    <a:lnTo>
                      <a:pt x="62" y="25"/>
                    </a:lnTo>
                    <a:lnTo>
                      <a:pt x="72" y="30"/>
                    </a:lnTo>
                    <a:lnTo>
                      <a:pt x="82" y="36"/>
                    </a:lnTo>
                    <a:lnTo>
                      <a:pt x="91" y="43"/>
                    </a:lnTo>
                    <a:lnTo>
                      <a:pt x="100" y="49"/>
                    </a:lnTo>
                    <a:lnTo>
                      <a:pt x="99" y="203"/>
                    </a:lnTo>
                    <a:lnTo>
                      <a:pt x="97" y="377"/>
                    </a:lnTo>
                    <a:lnTo>
                      <a:pt x="91" y="545"/>
                    </a:lnTo>
                    <a:lnTo>
                      <a:pt x="79" y="679"/>
                    </a:lnTo>
                    <a:lnTo>
                      <a:pt x="69" y="682"/>
                    </a:lnTo>
                    <a:lnTo>
                      <a:pt x="59" y="685"/>
                    </a:lnTo>
                    <a:lnTo>
                      <a:pt x="50" y="688"/>
                    </a:lnTo>
                    <a:lnTo>
                      <a:pt x="39" y="690"/>
                    </a:lnTo>
                    <a:lnTo>
                      <a:pt x="30" y="693"/>
                    </a:lnTo>
                    <a:lnTo>
                      <a:pt x="20" y="696"/>
                    </a:lnTo>
                    <a:lnTo>
                      <a:pt x="11" y="698"/>
                    </a:lnTo>
                    <a:lnTo>
                      <a:pt x="0" y="702"/>
                    </a:lnTo>
                    <a:lnTo>
                      <a:pt x="7" y="606"/>
                    </a:lnTo>
                    <a:lnTo>
                      <a:pt x="18" y="521"/>
                    </a:lnTo>
                    <a:lnTo>
                      <a:pt x="28" y="441"/>
                    </a:lnTo>
                    <a:lnTo>
                      <a:pt x="37" y="364"/>
                    </a:lnTo>
                    <a:lnTo>
                      <a:pt x="43" y="285"/>
                    </a:lnTo>
                    <a:lnTo>
                      <a:pt x="44" y="201"/>
                    </a:lnTo>
                    <a:lnTo>
                      <a:pt x="38" y="10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5B3D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837" name="Freeform 749"/>
              <p:cNvSpPr>
                <a:spLocks/>
              </p:cNvSpPr>
              <p:nvPr/>
            </p:nvSpPr>
            <p:spPr bwMode="auto">
              <a:xfrm>
                <a:off x="5285" y="3500"/>
                <a:ext cx="52" cy="354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37" y="6"/>
                  </a:cxn>
                  <a:cxn ang="0">
                    <a:pos x="48" y="12"/>
                  </a:cxn>
                  <a:cxn ang="0">
                    <a:pos x="57" y="19"/>
                  </a:cxn>
                  <a:cxn ang="0">
                    <a:pos x="66" y="25"/>
                  </a:cxn>
                  <a:cxn ang="0">
                    <a:pos x="75" y="30"/>
                  </a:cxn>
                  <a:cxn ang="0">
                    <a:pos x="86" y="36"/>
                  </a:cxn>
                  <a:cxn ang="0">
                    <a:pos x="95" y="43"/>
                  </a:cxn>
                  <a:cxn ang="0">
                    <a:pos x="105" y="49"/>
                  </a:cxn>
                  <a:cxn ang="0">
                    <a:pos x="100" y="204"/>
                  </a:cxn>
                  <a:cxn ang="0">
                    <a:pos x="99" y="381"/>
                  </a:cxn>
                  <a:cxn ang="0">
                    <a:pos x="94" y="550"/>
                  </a:cxn>
                  <a:cxn ang="0">
                    <a:pos x="82" y="685"/>
                  </a:cxn>
                  <a:cxn ang="0">
                    <a:pos x="72" y="688"/>
                  </a:cxn>
                  <a:cxn ang="0">
                    <a:pos x="61" y="690"/>
                  </a:cxn>
                  <a:cxn ang="0">
                    <a:pos x="51" y="694"/>
                  </a:cxn>
                  <a:cxn ang="0">
                    <a:pos x="41" y="696"/>
                  </a:cxn>
                  <a:cxn ang="0">
                    <a:pos x="30" y="700"/>
                  </a:cxn>
                  <a:cxn ang="0">
                    <a:pos x="20" y="703"/>
                  </a:cxn>
                  <a:cxn ang="0">
                    <a:pos x="11" y="705"/>
                  </a:cxn>
                  <a:cxn ang="0">
                    <a:pos x="0" y="709"/>
                  </a:cxn>
                  <a:cxn ang="0">
                    <a:pos x="7" y="613"/>
                  </a:cxn>
                  <a:cxn ang="0">
                    <a:pos x="16" y="527"/>
                  </a:cxn>
                  <a:cxn ang="0">
                    <a:pos x="28" y="446"/>
                  </a:cxn>
                  <a:cxn ang="0">
                    <a:pos x="37" y="368"/>
                  </a:cxn>
                  <a:cxn ang="0">
                    <a:pos x="44" y="287"/>
                  </a:cxn>
                  <a:cxn ang="0">
                    <a:pos x="46" y="202"/>
                  </a:cxn>
                  <a:cxn ang="0">
                    <a:pos x="42" y="108"/>
                  </a:cxn>
                  <a:cxn ang="0">
                    <a:pos x="28" y="0"/>
                  </a:cxn>
                </a:cxnLst>
                <a:rect l="0" t="0" r="r" b="b"/>
                <a:pathLst>
                  <a:path w="105" h="709">
                    <a:moveTo>
                      <a:pt x="28" y="0"/>
                    </a:moveTo>
                    <a:lnTo>
                      <a:pt x="37" y="6"/>
                    </a:lnTo>
                    <a:lnTo>
                      <a:pt x="48" y="12"/>
                    </a:lnTo>
                    <a:lnTo>
                      <a:pt x="57" y="19"/>
                    </a:lnTo>
                    <a:lnTo>
                      <a:pt x="66" y="25"/>
                    </a:lnTo>
                    <a:lnTo>
                      <a:pt x="75" y="30"/>
                    </a:lnTo>
                    <a:lnTo>
                      <a:pt x="86" y="36"/>
                    </a:lnTo>
                    <a:lnTo>
                      <a:pt x="95" y="43"/>
                    </a:lnTo>
                    <a:lnTo>
                      <a:pt x="105" y="49"/>
                    </a:lnTo>
                    <a:lnTo>
                      <a:pt x="100" y="204"/>
                    </a:lnTo>
                    <a:lnTo>
                      <a:pt x="99" y="381"/>
                    </a:lnTo>
                    <a:lnTo>
                      <a:pt x="94" y="550"/>
                    </a:lnTo>
                    <a:lnTo>
                      <a:pt x="82" y="685"/>
                    </a:lnTo>
                    <a:lnTo>
                      <a:pt x="72" y="688"/>
                    </a:lnTo>
                    <a:lnTo>
                      <a:pt x="61" y="690"/>
                    </a:lnTo>
                    <a:lnTo>
                      <a:pt x="51" y="694"/>
                    </a:lnTo>
                    <a:lnTo>
                      <a:pt x="41" y="696"/>
                    </a:lnTo>
                    <a:lnTo>
                      <a:pt x="30" y="700"/>
                    </a:lnTo>
                    <a:lnTo>
                      <a:pt x="20" y="703"/>
                    </a:lnTo>
                    <a:lnTo>
                      <a:pt x="11" y="705"/>
                    </a:lnTo>
                    <a:lnTo>
                      <a:pt x="0" y="709"/>
                    </a:lnTo>
                    <a:lnTo>
                      <a:pt x="7" y="613"/>
                    </a:lnTo>
                    <a:lnTo>
                      <a:pt x="16" y="527"/>
                    </a:lnTo>
                    <a:lnTo>
                      <a:pt x="28" y="446"/>
                    </a:lnTo>
                    <a:lnTo>
                      <a:pt x="37" y="368"/>
                    </a:lnTo>
                    <a:lnTo>
                      <a:pt x="44" y="287"/>
                    </a:lnTo>
                    <a:lnTo>
                      <a:pt x="46" y="202"/>
                    </a:lnTo>
                    <a:lnTo>
                      <a:pt x="42" y="108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563D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838" name="Freeform 750"/>
              <p:cNvSpPr>
                <a:spLocks/>
              </p:cNvSpPr>
              <p:nvPr/>
            </p:nvSpPr>
            <p:spPr bwMode="auto">
              <a:xfrm>
                <a:off x="5277" y="3497"/>
                <a:ext cx="54" cy="357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9" y="5"/>
                  </a:cxn>
                  <a:cxn ang="0">
                    <a:pos x="50" y="11"/>
                  </a:cxn>
                  <a:cxn ang="0">
                    <a:pos x="59" y="18"/>
                  </a:cxn>
                  <a:cxn ang="0">
                    <a:pos x="69" y="24"/>
                  </a:cxn>
                  <a:cxn ang="0">
                    <a:pos x="79" y="30"/>
                  </a:cxn>
                  <a:cxn ang="0">
                    <a:pos x="88" y="35"/>
                  </a:cxn>
                  <a:cxn ang="0">
                    <a:pos x="98" y="42"/>
                  </a:cxn>
                  <a:cxn ang="0">
                    <a:pos x="107" y="48"/>
                  </a:cxn>
                  <a:cxn ang="0">
                    <a:pos x="102" y="205"/>
                  </a:cxn>
                  <a:cxn ang="0">
                    <a:pos x="99" y="382"/>
                  </a:cxn>
                  <a:cxn ang="0">
                    <a:pos x="95" y="554"/>
                  </a:cxn>
                  <a:cxn ang="0">
                    <a:pos x="82" y="689"/>
                  </a:cxn>
                  <a:cxn ang="0">
                    <a:pos x="72" y="693"/>
                  </a:cxn>
                  <a:cxn ang="0">
                    <a:pos x="63" y="695"/>
                  </a:cxn>
                  <a:cxn ang="0">
                    <a:pos x="52" y="699"/>
                  </a:cxn>
                  <a:cxn ang="0">
                    <a:pos x="42" y="702"/>
                  </a:cxn>
                  <a:cxn ang="0">
                    <a:pos x="31" y="706"/>
                  </a:cxn>
                  <a:cxn ang="0">
                    <a:pos x="21" y="709"/>
                  </a:cxn>
                  <a:cxn ang="0">
                    <a:pos x="11" y="711"/>
                  </a:cxn>
                  <a:cxn ang="0">
                    <a:pos x="0" y="715"/>
                  </a:cxn>
                  <a:cxn ang="0">
                    <a:pos x="7" y="619"/>
                  </a:cxn>
                  <a:cxn ang="0">
                    <a:pos x="18" y="532"/>
                  </a:cxn>
                  <a:cxn ang="0">
                    <a:pos x="29" y="450"/>
                  </a:cxn>
                  <a:cxn ang="0">
                    <a:pos x="39" y="370"/>
                  </a:cxn>
                  <a:cxn ang="0">
                    <a:pos x="46" y="289"/>
                  </a:cxn>
                  <a:cxn ang="0">
                    <a:pos x="49" y="201"/>
                  </a:cxn>
                  <a:cxn ang="0">
                    <a:pos x="44" y="107"/>
                  </a:cxn>
                  <a:cxn ang="0">
                    <a:pos x="30" y="0"/>
                  </a:cxn>
                </a:cxnLst>
                <a:rect l="0" t="0" r="r" b="b"/>
                <a:pathLst>
                  <a:path w="107" h="715">
                    <a:moveTo>
                      <a:pt x="30" y="0"/>
                    </a:moveTo>
                    <a:lnTo>
                      <a:pt x="39" y="5"/>
                    </a:lnTo>
                    <a:lnTo>
                      <a:pt x="50" y="11"/>
                    </a:lnTo>
                    <a:lnTo>
                      <a:pt x="59" y="18"/>
                    </a:lnTo>
                    <a:lnTo>
                      <a:pt x="69" y="24"/>
                    </a:lnTo>
                    <a:lnTo>
                      <a:pt x="79" y="30"/>
                    </a:lnTo>
                    <a:lnTo>
                      <a:pt x="88" y="35"/>
                    </a:lnTo>
                    <a:lnTo>
                      <a:pt x="98" y="42"/>
                    </a:lnTo>
                    <a:lnTo>
                      <a:pt x="107" y="48"/>
                    </a:lnTo>
                    <a:lnTo>
                      <a:pt x="102" y="205"/>
                    </a:lnTo>
                    <a:lnTo>
                      <a:pt x="99" y="382"/>
                    </a:lnTo>
                    <a:lnTo>
                      <a:pt x="95" y="554"/>
                    </a:lnTo>
                    <a:lnTo>
                      <a:pt x="82" y="689"/>
                    </a:lnTo>
                    <a:lnTo>
                      <a:pt x="72" y="693"/>
                    </a:lnTo>
                    <a:lnTo>
                      <a:pt x="63" y="695"/>
                    </a:lnTo>
                    <a:lnTo>
                      <a:pt x="52" y="699"/>
                    </a:lnTo>
                    <a:lnTo>
                      <a:pt x="42" y="702"/>
                    </a:lnTo>
                    <a:lnTo>
                      <a:pt x="31" y="706"/>
                    </a:lnTo>
                    <a:lnTo>
                      <a:pt x="21" y="709"/>
                    </a:lnTo>
                    <a:lnTo>
                      <a:pt x="11" y="711"/>
                    </a:lnTo>
                    <a:lnTo>
                      <a:pt x="0" y="715"/>
                    </a:lnTo>
                    <a:lnTo>
                      <a:pt x="7" y="619"/>
                    </a:lnTo>
                    <a:lnTo>
                      <a:pt x="18" y="532"/>
                    </a:lnTo>
                    <a:lnTo>
                      <a:pt x="29" y="450"/>
                    </a:lnTo>
                    <a:lnTo>
                      <a:pt x="39" y="370"/>
                    </a:lnTo>
                    <a:lnTo>
                      <a:pt x="46" y="289"/>
                    </a:lnTo>
                    <a:lnTo>
                      <a:pt x="49" y="201"/>
                    </a:lnTo>
                    <a:lnTo>
                      <a:pt x="44" y="107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513D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839" name="Freeform 751"/>
              <p:cNvSpPr>
                <a:spLocks/>
              </p:cNvSpPr>
              <p:nvPr/>
            </p:nvSpPr>
            <p:spPr bwMode="auto">
              <a:xfrm>
                <a:off x="5270" y="3493"/>
                <a:ext cx="56" cy="361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43" y="5"/>
                  </a:cxn>
                  <a:cxn ang="0">
                    <a:pos x="53" y="12"/>
                  </a:cxn>
                  <a:cxn ang="0">
                    <a:pos x="63" y="18"/>
                  </a:cxn>
                  <a:cxn ang="0">
                    <a:pos x="72" y="24"/>
                  </a:cxn>
                  <a:cxn ang="0">
                    <a:pos x="82" y="30"/>
                  </a:cxn>
                  <a:cxn ang="0">
                    <a:pos x="91" y="37"/>
                  </a:cxn>
                  <a:cxn ang="0">
                    <a:pos x="102" y="42"/>
                  </a:cxn>
                  <a:cxn ang="0">
                    <a:pos x="112" y="49"/>
                  </a:cxn>
                  <a:cxn ang="0">
                    <a:pos x="103" y="206"/>
                  </a:cxn>
                  <a:cxn ang="0">
                    <a:pos x="101" y="385"/>
                  </a:cxn>
                  <a:cxn ang="0">
                    <a:pos x="96" y="558"/>
                  </a:cxn>
                  <a:cxn ang="0">
                    <a:pos x="84" y="695"/>
                  </a:cxn>
                  <a:cxn ang="0">
                    <a:pos x="74" y="699"/>
                  </a:cxn>
                  <a:cxn ang="0">
                    <a:pos x="63" y="702"/>
                  </a:cxn>
                  <a:cxn ang="0">
                    <a:pos x="52" y="706"/>
                  </a:cxn>
                  <a:cxn ang="0">
                    <a:pos x="42" y="708"/>
                  </a:cxn>
                  <a:cxn ang="0">
                    <a:pos x="31" y="711"/>
                  </a:cxn>
                  <a:cxn ang="0">
                    <a:pos x="21" y="715"/>
                  </a:cxn>
                  <a:cxn ang="0">
                    <a:pos x="11" y="718"/>
                  </a:cxn>
                  <a:cxn ang="0">
                    <a:pos x="0" y="722"/>
                  </a:cxn>
                  <a:cxn ang="0">
                    <a:pos x="7" y="626"/>
                  </a:cxn>
                  <a:cxn ang="0">
                    <a:pos x="18" y="539"/>
                  </a:cxn>
                  <a:cxn ang="0">
                    <a:pos x="29" y="456"/>
                  </a:cxn>
                  <a:cxn ang="0">
                    <a:pos x="41" y="374"/>
                  </a:cxn>
                  <a:cxn ang="0">
                    <a:pos x="49" y="291"/>
                  </a:cxn>
                  <a:cxn ang="0">
                    <a:pos x="51" y="202"/>
                  </a:cxn>
                  <a:cxn ang="0">
                    <a:pos x="48" y="107"/>
                  </a:cxn>
                  <a:cxn ang="0">
                    <a:pos x="34" y="0"/>
                  </a:cxn>
                </a:cxnLst>
                <a:rect l="0" t="0" r="r" b="b"/>
                <a:pathLst>
                  <a:path w="112" h="722">
                    <a:moveTo>
                      <a:pt x="34" y="0"/>
                    </a:moveTo>
                    <a:lnTo>
                      <a:pt x="43" y="5"/>
                    </a:lnTo>
                    <a:lnTo>
                      <a:pt x="53" y="12"/>
                    </a:lnTo>
                    <a:lnTo>
                      <a:pt x="63" y="18"/>
                    </a:lnTo>
                    <a:lnTo>
                      <a:pt x="72" y="24"/>
                    </a:lnTo>
                    <a:lnTo>
                      <a:pt x="82" y="30"/>
                    </a:lnTo>
                    <a:lnTo>
                      <a:pt x="91" y="37"/>
                    </a:lnTo>
                    <a:lnTo>
                      <a:pt x="102" y="42"/>
                    </a:lnTo>
                    <a:lnTo>
                      <a:pt x="112" y="49"/>
                    </a:lnTo>
                    <a:lnTo>
                      <a:pt x="103" y="206"/>
                    </a:lnTo>
                    <a:lnTo>
                      <a:pt x="101" y="385"/>
                    </a:lnTo>
                    <a:lnTo>
                      <a:pt x="96" y="558"/>
                    </a:lnTo>
                    <a:lnTo>
                      <a:pt x="84" y="695"/>
                    </a:lnTo>
                    <a:lnTo>
                      <a:pt x="74" y="699"/>
                    </a:lnTo>
                    <a:lnTo>
                      <a:pt x="63" y="702"/>
                    </a:lnTo>
                    <a:lnTo>
                      <a:pt x="52" y="706"/>
                    </a:lnTo>
                    <a:lnTo>
                      <a:pt x="42" y="708"/>
                    </a:lnTo>
                    <a:lnTo>
                      <a:pt x="31" y="711"/>
                    </a:lnTo>
                    <a:lnTo>
                      <a:pt x="21" y="715"/>
                    </a:lnTo>
                    <a:lnTo>
                      <a:pt x="11" y="718"/>
                    </a:lnTo>
                    <a:lnTo>
                      <a:pt x="0" y="722"/>
                    </a:lnTo>
                    <a:lnTo>
                      <a:pt x="7" y="626"/>
                    </a:lnTo>
                    <a:lnTo>
                      <a:pt x="18" y="539"/>
                    </a:lnTo>
                    <a:lnTo>
                      <a:pt x="29" y="456"/>
                    </a:lnTo>
                    <a:lnTo>
                      <a:pt x="41" y="374"/>
                    </a:lnTo>
                    <a:lnTo>
                      <a:pt x="49" y="291"/>
                    </a:lnTo>
                    <a:lnTo>
                      <a:pt x="51" y="202"/>
                    </a:lnTo>
                    <a:lnTo>
                      <a:pt x="48" y="107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4C3A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840" name="Freeform 752"/>
              <p:cNvSpPr>
                <a:spLocks/>
              </p:cNvSpPr>
              <p:nvPr/>
            </p:nvSpPr>
            <p:spPr bwMode="auto">
              <a:xfrm>
                <a:off x="5262" y="3490"/>
                <a:ext cx="57" cy="36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114" y="49"/>
                  </a:cxn>
                  <a:cxn ang="0">
                    <a:pos x="104" y="207"/>
                  </a:cxn>
                  <a:cxn ang="0">
                    <a:pos x="101" y="389"/>
                  </a:cxn>
                  <a:cxn ang="0">
                    <a:pos x="97" y="563"/>
                  </a:cxn>
                  <a:cxn ang="0">
                    <a:pos x="86" y="701"/>
                  </a:cxn>
                  <a:cxn ang="0">
                    <a:pos x="0" y="729"/>
                  </a:cxn>
                  <a:cxn ang="0">
                    <a:pos x="7" y="633"/>
                  </a:cxn>
                  <a:cxn ang="0">
                    <a:pos x="19" y="545"/>
                  </a:cxn>
                  <a:cxn ang="0">
                    <a:pos x="30" y="460"/>
                  </a:cxn>
                  <a:cxn ang="0">
                    <a:pos x="42" y="378"/>
                  </a:cxn>
                  <a:cxn ang="0">
                    <a:pos x="50" y="292"/>
                  </a:cxn>
                  <a:cxn ang="0">
                    <a:pos x="53" y="204"/>
                  </a:cxn>
                  <a:cxn ang="0">
                    <a:pos x="50" y="107"/>
                  </a:cxn>
                  <a:cxn ang="0">
                    <a:pos x="36" y="0"/>
                  </a:cxn>
                </a:cxnLst>
                <a:rect l="0" t="0" r="r" b="b"/>
                <a:pathLst>
                  <a:path w="114" h="729">
                    <a:moveTo>
                      <a:pt x="36" y="0"/>
                    </a:moveTo>
                    <a:lnTo>
                      <a:pt x="114" y="49"/>
                    </a:lnTo>
                    <a:lnTo>
                      <a:pt x="104" y="207"/>
                    </a:lnTo>
                    <a:lnTo>
                      <a:pt x="101" y="389"/>
                    </a:lnTo>
                    <a:lnTo>
                      <a:pt x="97" y="563"/>
                    </a:lnTo>
                    <a:lnTo>
                      <a:pt x="86" y="701"/>
                    </a:lnTo>
                    <a:lnTo>
                      <a:pt x="0" y="729"/>
                    </a:lnTo>
                    <a:lnTo>
                      <a:pt x="7" y="633"/>
                    </a:lnTo>
                    <a:lnTo>
                      <a:pt x="19" y="545"/>
                    </a:lnTo>
                    <a:lnTo>
                      <a:pt x="30" y="460"/>
                    </a:lnTo>
                    <a:lnTo>
                      <a:pt x="42" y="378"/>
                    </a:lnTo>
                    <a:lnTo>
                      <a:pt x="50" y="292"/>
                    </a:lnTo>
                    <a:lnTo>
                      <a:pt x="53" y="204"/>
                    </a:lnTo>
                    <a:lnTo>
                      <a:pt x="50" y="107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473A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841" name="Freeform 753"/>
              <p:cNvSpPr>
                <a:spLocks/>
              </p:cNvSpPr>
              <p:nvPr/>
            </p:nvSpPr>
            <p:spPr bwMode="auto">
              <a:xfrm>
                <a:off x="4686" y="3864"/>
                <a:ext cx="473" cy="39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46" y="11"/>
                  </a:cxn>
                  <a:cxn ang="0">
                    <a:pos x="89" y="20"/>
                  </a:cxn>
                  <a:cxn ang="0">
                    <a:pos x="130" y="27"/>
                  </a:cxn>
                  <a:cxn ang="0">
                    <a:pos x="170" y="34"/>
                  </a:cxn>
                  <a:cxn ang="0">
                    <a:pos x="210" y="38"/>
                  </a:cxn>
                  <a:cxn ang="0">
                    <a:pos x="249" y="42"/>
                  </a:cxn>
                  <a:cxn ang="0">
                    <a:pos x="288" y="45"/>
                  </a:cxn>
                  <a:cxn ang="0">
                    <a:pos x="330" y="46"/>
                  </a:cxn>
                  <a:cxn ang="0">
                    <a:pos x="371" y="48"/>
                  </a:cxn>
                  <a:cxn ang="0">
                    <a:pos x="414" y="46"/>
                  </a:cxn>
                  <a:cxn ang="0">
                    <a:pos x="460" y="45"/>
                  </a:cxn>
                  <a:cxn ang="0">
                    <a:pos x="507" y="43"/>
                  </a:cxn>
                  <a:cxn ang="0">
                    <a:pos x="558" y="40"/>
                  </a:cxn>
                  <a:cxn ang="0">
                    <a:pos x="612" y="35"/>
                  </a:cxn>
                  <a:cxn ang="0">
                    <a:pos x="670" y="30"/>
                  </a:cxn>
                  <a:cxn ang="0">
                    <a:pos x="732" y="25"/>
                  </a:cxn>
                  <a:cxn ang="0">
                    <a:pos x="769" y="18"/>
                  </a:cxn>
                  <a:cxn ang="0">
                    <a:pos x="839" y="21"/>
                  </a:cxn>
                  <a:cxn ang="0">
                    <a:pos x="946" y="35"/>
                  </a:cxn>
                  <a:cxn ang="0">
                    <a:pos x="826" y="49"/>
                  </a:cxn>
                  <a:cxn ang="0">
                    <a:pos x="736" y="61"/>
                  </a:cxn>
                  <a:cxn ang="0">
                    <a:pos x="698" y="66"/>
                  </a:cxn>
                  <a:cxn ang="0">
                    <a:pos x="660" y="71"/>
                  </a:cxn>
                  <a:cxn ang="0">
                    <a:pos x="622" y="73"/>
                  </a:cxn>
                  <a:cxn ang="0">
                    <a:pos x="585" y="75"/>
                  </a:cxn>
                  <a:cxn ang="0">
                    <a:pos x="549" y="78"/>
                  </a:cxn>
                  <a:cxn ang="0">
                    <a:pos x="513" y="78"/>
                  </a:cxn>
                  <a:cxn ang="0">
                    <a:pos x="477" y="78"/>
                  </a:cxn>
                  <a:cxn ang="0">
                    <a:pos x="443" y="78"/>
                  </a:cxn>
                  <a:cxn ang="0">
                    <a:pos x="409" y="76"/>
                  </a:cxn>
                  <a:cxn ang="0">
                    <a:pos x="376" y="75"/>
                  </a:cxn>
                  <a:cxn ang="0">
                    <a:pos x="345" y="73"/>
                  </a:cxn>
                  <a:cxn ang="0">
                    <a:pos x="314" y="71"/>
                  </a:cxn>
                  <a:cxn ang="0">
                    <a:pos x="284" y="67"/>
                  </a:cxn>
                  <a:cxn ang="0">
                    <a:pos x="255" y="65"/>
                  </a:cxn>
                  <a:cxn ang="0">
                    <a:pos x="227" y="61"/>
                  </a:cxn>
                  <a:cxn ang="0">
                    <a:pos x="202" y="57"/>
                  </a:cxn>
                  <a:cxn ang="0">
                    <a:pos x="177" y="53"/>
                  </a:cxn>
                  <a:cxn ang="0">
                    <a:pos x="154" y="49"/>
                  </a:cxn>
                  <a:cxn ang="0">
                    <a:pos x="130" y="45"/>
                  </a:cxn>
                  <a:cxn ang="0">
                    <a:pos x="111" y="41"/>
                  </a:cxn>
                  <a:cxn ang="0">
                    <a:pos x="91" y="36"/>
                  </a:cxn>
                  <a:cxn ang="0">
                    <a:pos x="74" y="31"/>
                  </a:cxn>
                  <a:cxn ang="0">
                    <a:pos x="58" y="28"/>
                  </a:cxn>
                  <a:cxn ang="0">
                    <a:pos x="44" y="23"/>
                  </a:cxn>
                  <a:cxn ang="0">
                    <a:pos x="33" y="20"/>
                  </a:cxn>
                  <a:cxn ang="0">
                    <a:pos x="22" y="16"/>
                  </a:cxn>
                  <a:cxn ang="0">
                    <a:pos x="13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3" y="0"/>
                  </a:cxn>
                </a:cxnLst>
                <a:rect l="0" t="0" r="r" b="b"/>
                <a:pathLst>
                  <a:path w="946" h="78">
                    <a:moveTo>
                      <a:pt x="3" y="0"/>
                    </a:moveTo>
                    <a:lnTo>
                      <a:pt x="46" y="11"/>
                    </a:lnTo>
                    <a:lnTo>
                      <a:pt x="89" y="20"/>
                    </a:lnTo>
                    <a:lnTo>
                      <a:pt x="130" y="27"/>
                    </a:lnTo>
                    <a:lnTo>
                      <a:pt x="170" y="34"/>
                    </a:lnTo>
                    <a:lnTo>
                      <a:pt x="210" y="38"/>
                    </a:lnTo>
                    <a:lnTo>
                      <a:pt x="249" y="42"/>
                    </a:lnTo>
                    <a:lnTo>
                      <a:pt x="288" y="45"/>
                    </a:lnTo>
                    <a:lnTo>
                      <a:pt x="330" y="46"/>
                    </a:lnTo>
                    <a:lnTo>
                      <a:pt x="371" y="48"/>
                    </a:lnTo>
                    <a:lnTo>
                      <a:pt x="414" y="46"/>
                    </a:lnTo>
                    <a:lnTo>
                      <a:pt x="460" y="45"/>
                    </a:lnTo>
                    <a:lnTo>
                      <a:pt x="507" y="43"/>
                    </a:lnTo>
                    <a:lnTo>
                      <a:pt x="558" y="40"/>
                    </a:lnTo>
                    <a:lnTo>
                      <a:pt x="612" y="35"/>
                    </a:lnTo>
                    <a:lnTo>
                      <a:pt x="670" y="30"/>
                    </a:lnTo>
                    <a:lnTo>
                      <a:pt x="732" y="25"/>
                    </a:lnTo>
                    <a:lnTo>
                      <a:pt x="769" y="18"/>
                    </a:lnTo>
                    <a:lnTo>
                      <a:pt x="839" y="21"/>
                    </a:lnTo>
                    <a:lnTo>
                      <a:pt x="946" y="35"/>
                    </a:lnTo>
                    <a:lnTo>
                      <a:pt x="826" y="49"/>
                    </a:lnTo>
                    <a:lnTo>
                      <a:pt x="736" y="61"/>
                    </a:lnTo>
                    <a:lnTo>
                      <a:pt x="698" y="66"/>
                    </a:lnTo>
                    <a:lnTo>
                      <a:pt x="660" y="71"/>
                    </a:lnTo>
                    <a:lnTo>
                      <a:pt x="622" y="73"/>
                    </a:lnTo>
                    <a:lnTo>
                      <a:pt x="585" y="75"/>
                    </a:lnTo>
                    <a:lnTo>
                      <a:pt x="549" y="78"/>
                    </a:lnTo>
                    <a:lnTo>
                      <a:pt x="513" y="78"/>
                    </a:lnTo>
                    <a:lnTo>
                      <a:pt x="477" y="78"/>
                    </a:lnTo>
                    <a:lnTo>
                      <a:pt x="443" y="78"/>
                    </a:lnTo>
                    <a:lnTo>
                      <a:pt x="409" y="76"/>
                    </a:lnTo>
                    <a:lnTo>
                      <a:pt x="376" y="75"/>
                    </a:lnTo>
                    <a:lnTo>
                      <a:pt x="345" y="73"/>
                    </a:lnTo>
                    <a:lnTo>
                      <a:pt x="314" y="71"/>
                    </a:lnTo>
                    <a:lnTo>
                      <a:pt x="284" y="67"/>
                    </a:lnTo>
                    <a:lnTo>
                      <a:pt x="255" y="65"/>
                    </a:lnTo>
                    <a:lnTo>
                      <a:pt x="227" y="61"/>
                    </a:lnTo>
                    <a:lnTo>
                      <a:pt x="202" y="57"/>
                    </a:lnTo>
                    <a:lnTo>
                      <a:pt x="177" y="53"/>
                    </a:lnTo>
                    <a:lnTo>
                      <a:pt x="154" y="49"/>
                    </a:lnTo>
                    <a:lnTo>
                      <a:pt x="130" y="45"/>
                    </a:lnTo>
                    <a:lnTo>
                      <a:pt x="111" y="41"/>
                    </a:lnTo>
                    <a:lnTo>
                      <a:pt x="91" y="36"/>
                    </a:lnTo>
                    <a:lnTo>
                      <a:pt x="74" y="31"/>
                    </a:lnTo>
                    <a:lnTo>
                      <a:pt x="58" y="28"/>
                    </a:lnTo>
                    <a:lnTo>
                      <a:pt x="44" y="23"/>
                    </a:lnTo>
                    <a:lnTo>
                      <a:pt x="33" y="20"/>
                    </a:lnTo>
                    <a:lnTo>
                      <a:pt x="22" y="16"/>
                    </a:lnTo>
                    <a:lnTo>
                      <a:pt x="13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C42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842" name="Freeform 754"/>
              <p:cNvSpPr>
                <a:spLocks/>
              </p:cNvSpPr>
              <p:nvPr/>
            </p:nvSpPr>
            <p:spPr bwMode="auto">
              <a:xfrm>
                <a:off x="4824" y="3903"/>
                <a:ext cx="177" cy="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6" y="8"/>
                  </a:cxn>
                  <a:cxn ang="0">
                    <a:pos x="128" y="8"/>
                  </a:cxn>
                  <a:cxn ang="0">
                    <a:pos x="189" y="8"/>
                  </a:cxn>
                  <a:cxn ang="0">
                    <a:pos x="252" y="4"/>
                  </a:cxn>
                  <a:cxn ang="0">
                    <a:pos x="260" y="27"/>
                  </a:cxn>
                  <a:cxn ang="0">
                    <a:pos x="278" y="54"/>
                  </a:cxn>
                  <a:cxn ang="0">
                    <a:pos x="319" y="71"/>
                  </a:cxn>
                  <a:cxn ang="0">
                    <a:pos x="352" y="92"/>
                  </a:cxn>
                  <a:cxn ang="0">
                    <a:pos x="291" y="92"/>
                  </a:cxn>
                  <a:cxn ang="0">
                    <a:pos x="211" y="84"/>
                  </a:cxn>
                  <a:cxn ang="0">
                    <a:pos x="135" y="74"/>
                  </a:cxn>
                  <a:cxn ang="0">
                    <a:pos x="83" y="64"/>
                  </a:cxn>
                  <a:cxn ang="0">
                    <a:pos x="20" y="25"/>
                  </a:cxn>
                  <a:cxn ang="0">
                    <a:pos x="0" y="0"/>
                  </a:cxn>
                </a:cxnLst>
                <a:rect l="0" t="0" r="r" b="b"/>
                <a:pathLst>
                  <a:path w="352" h="92">
                    <a:moveTo>
                      <a:pt x="0" y="0"/>
                    </a:moveTo>
                    <a:lnTo>
                      <a:pt x="46" y="8"/>
                    </a:lnTo>
                    <a:lnTo>
                      <a:pt x="128" y="8"/>
                    </a:lnTo>
                    <a:lnTo>
                      <a:pt x="189" y="8"/>
                    </a:lnTo>
                    <a:lnTo>
                      <a:pt x="252" y="4"/>
                    </a:lnTo>
                    <a:lnTo>
                      <a:pt x="260" y="27"/>
                    </a:lnTo>
                    <a:lnTo>
                      <a:pt x="278" y="54"/>
                    </a:lnTo>
                    <a:lnTo>
                      <a:pt x="319" y="71"/>
                    </a:lnTo>
                    <a:lnTo>
                      <a:pt x="352" y="92"/>
                    </a:lnTo>
                    <a:lnTo>
                      <a:pt x="291" y="92"/>
                    </a:lnTo>
                    <a:lnTo>
                      <a:pt x="211" y="84"/>
                    </a:lnTo>
                    <a:lnTo>
                      <a:pt x="135" y="74"/>
                    </a:lnTo>
                    <a:lnTo>
                      <a:pt x="83" y="64"/>
                    </a:lnTo>
                    <a:lnTo>
                      <a:pt x="2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C42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843" name="Freeform 755"/>
              <p:cNvSpPr>
                <a:spLocks/>
              </p:cNvSpPr>
              <p:nvPr/>
            </p:nvSpPr>
            <p:spPr bwMode="auto">
              <a:xfrm>
                <a:off x="4792" y="3942"/>
                <a:ext cx="309" cy="76"/>
              </a:xfrm>
              <a:custGeom>
                <a:avLst/>
                <a:gdLst/>
                <a:ahLst/>
                <a:cxnLst>
                  <a:cxn ang="0">
                    <a:pos x="171" y="0"/>
                  </a:cxn>
                  <a:cxn ang="0">
                    <a:pos x="134" y="0"/>
                  </a:cxn>
                  <a:cxn ang="0">
                    <a:pos x="75" y="20"/>
                  </a:cxn>
                  <a:cxn ang="0">
                    <a:pos x="14" y="47"/>
                  </a:cxn>
                  <a:cxn ang="0">
                    <a:pos x="3" y="60"/>
                  </a:cxn>
                  <a:cxn ang="0">
                    <a:pos x="0" y="71"/>
                  </a:cxn>
                  <a:cxn ang="0">
                    <a:pos x="5" y="82"/>
                  </a:cxn>
                  <a:cxn ang="0">
                    <a:pos x="15" y="91"/>
                  </a:cxn>
                  <a:cxn ang="0">
                    <a:pos x="33" y="100"/>
                  </a:cxn>
                  <a:cxn ang="0">
                    <a:pos x="53" y="107"/>
                  </a:cxn>
                  <a:cxn ang="0">
                    <a:pos x="77" y="114"/>
                  </a:cxn>
                  <a:cxn ang="0">
                    <a:pos x="105" y="120"/>
                  </a:cxn>
                  <a:cxn ang="0">
                    <a:pos x="134" y="126"/>
                  </a:cxn>
                  <a:cxn ang="0">
                    <a:pos x="163" y="130"/>
                  </a:cxn>
                  <a:cxn ang="0">
                    <a:pos x="191" y="134"/>
                  </a:cxn>
                  <a:cxn ang="0">
                    <a:pos x="218" y="137"/>
                  </a:cxn>
                  <a:cxn ang="0">
                    <a:pos x="242" y="139"/>
                  </a:cxn>
                  <a:cxn ang="0">
                    <a:pos x="263" y="142"/>
                  </a:cxn>
                  <a:cxn ang="0">
                    <a:pos x="279" y="143"/>
                  </a:cxn>
                  <a:cxn ang="0">
                    <a:pos x="289" y="144"/>
                  </a:cxn>
                  <a:cxn ang="0">
                    <a:pos x="478" y="151"/>
                  </a:cxn>
                  <a:cxn ang="0">
                    <a:pos x="619" y="134"/>
                  </a:cxn>
                  <a:cxn ang="0">
                    <a:pos x="595" y="121"/>
                  </a:cxn>
                  <a:cxn ang="0">
                    <a:pos x="572" y="109"/>
                  </a:cxn>
                  <a:cxn ang="0">
                    <a:pos x="549" y="98"/>
                  </a:cxn>
                  <a:cxn ang="0">
                    <a:pos x="528" y="86"/>
                  </a:cxn>
                  <a:cxn ang="0">
                    <a:pos x="506" y="74"/>
                  </a:cxn>
                  <a:cxn ang="0">
                    <a:pos x="485" y="61"/>
                  </a:cxn>
                  <a:cxn ang="0">
                    <a:pos x="464" y="47"/>
                  </a:cxn>
                  <a:cxn ang="0">
                    <a:pos x="443" y="32"/>
                  </a:cxn>
                  <a:cxn ang="0">
                    <a:pos x="413" y="31"/>
                  </a:cxn>
                  <a:cxn ang="0">
                    <a:pos x="400" y="31"/>
                  </a:cxn>
                  <a:cxn ang="0">
                    <a:pos x="386" y="30"/>
                  </a:cxn>
                  <a:cxn ang="0">
                    <a:pos x="371" y="30"/>
                  </a:cxn>
                  <a:cxn ang="0">
                    <a:pos x="356" y="29"/>
                  </a:cxn>
                  <a:cxn ang="0">
                    <a:pos x="339" y="29"/>
                  </a:cxn>
                  <a:cxn ang="0">
                    <a:pos x="323" y="28"/>
                  </a:cxn>
                  <a:cxn ang="0">
                    <a:pos x="306" y="26"/>
                  </a:cxn>
                  <a:cxn ang="0">
                    <a:pos x="288" y="25"/>
                  </a:cxn>
                  <a:cxn ang="0">
                    <a:pos x="271" y="23"/>
                  </a:cxn>
                  <a:cxn ang="0">
                    <a:pos x="255" y="22"/>
                  </a:cxn>
                  <a:cxn ang="0">
                    <a:pos x="238" y="18"/>
                  </a:cxn>
                  <a:cxn ang="0">
                    <a:pos x="223" y="16"/>
                  </a:cxn>
                  <a:cxn ang="0">
                    <a:pos x="208" y="13"/>
                  </a:cxn>
                  <a:cxn ang="0">
                    <a:pos x="194" y="9"/>
                  </a:cxn>
                  <a:cxn ang="0">
                    <a:pos x="181" y="5"/>
                  </a:cxn>
                  <a:cxn ang="0">
                    <a:pos x="171" y="0"/>
                  </a:cxn>
                </a:cxnLst>
                <a:rect l="0" t="0" r="r" b="b"/>
                <a:pathLst>
                  <a:path w="619" h="151">
                    <a:moveTo>
                      <a:pt x="171" y="0"/>
                    </a:moveTo>
                    <a:lnTo>
                      <a:pt x="134" y="0"/>
                    </a:lnTo>
                    <a:lnTo>
                      <a:pt x="75" y="20"/>
                    </a:lnTo>
                    <a:lnTo>
                      <a:pt x="14" y="47"/>
                    </a:lnTo>
                    <a:lnTo>
                      <a:pt x="3" y="60"/>
                    </a:lnTo>
                    <a:lnTo>
                      <a:pt x="0" y="71"/>
                    </a:lnTo>
                    <a:lnTo>
                      <a:pt x="5" y="82"/>
                    </a:lnTo>
                    <a:lnTo>
                      <a:pt x="15" y="91"/>
                    </a:lnTo>
                    <a:lnTo>
                      <a:pt x="33" y="100"/>
                    </a:lnTo>
                    <a:lnTo>
                      <a:pt x="53" y="107"/>
                    </a:lnTo>
                    <a:lnTo>
                      <a:pt x="77" y="114"/>
                    </a:lnTo>
                    <a:lnTo>
                      <a:pt x="105" y="120"/>
                    </a:lnTo>
                    <a:lnTo>
                      <a:pt x="134" y="126"/>
                    </a:lnTo>
                    <a:lnTo>
                      <a:pt x="163" y="130"/>
                    </a:lnTo>
                    <a:lnTo>
                      <a:pt x="191" y="134"/>
                    </a:lnTo>
                    <a:lnTo>
                      <a:pt x="218" y="137"/>
                    </a:lnTo>
                    <a:lnTo>
                      <a:pt x="242" y="139"/>
                    </a:lnTo>
                    <a:lnTo>
                      <a:pt x="263" y="142"/>
                    </a:lnTo>
                    <a:lnTo>
                      <a:pt x="279" y="143"/>
                    </a:lnTo>
                    <a:lnTo>
                      <a:pt x="289" y="144"/>
                    </a:lnTo>
                    <a:lnTo>
                      <a:pt x="478" y="151"/>
                    </a:lnTo>
                    <a:lnTo>
                      <a:pt x="619" y="134"/>
                    </a:lnTo>
                    <a:lnTo>
                      <a:pt x="595" y="121"/>
                    </a:lnTo>
                    <a:lnTo>
                      <a:pt x="572" y="109"/>
                    </a:lnTo>
                    <a:lnTo>
                      <a:pt x="549" y="98"/>
                    </a:lnTo>
                    <a:lnTo>
                      <a:pt x="528" y="86"/>
                    </a:lnTo>
                    <a:lnTo>
                      <a:pt x="506" y="74"/>
                    </a:lnTo>
                    <a:lnTo>
                      <a:pt x="485" y="61"/>
                    </a:lnTo>
                    <a:lnTo>
                      <a:pt x="464" y="47"/>
                    </a:lnTo>
                    <a:lnTo>
                      <a:pt x="443" y="32"/>
                    </a:lnTo>
                    <a:lnTo>
                      <a:pt x="413" y="31"/>
                    </a:lnTo>
                    <a:lnTo>
                      <a:pt x="400" y="31"/>
                    </a:lnTo>
                    <a:lnTo>
                      <a:pt x="386" y="30"/>
                    </a:lnTo>
                    <a:lnTo>
                      <a:pt x="371" y="30"/>
                    </a:lnTo>
                    <a:lnTo>
                      <a:pt x="356" y="29"/>
                    </a:lnTo>
                    <a:lnTo>
                      <a:pt x="339" y="29"/>
                    </a:lnTo>
                    <a:lnTo>
                      <a:pt x="323" y="28"/>
                    </a:lnTo>
                    <a:lnTo>
                      <a:pt x="306" y="26"/>
                    </a:lnTo>
                    <a:lnTo>
                      <a:pt x="288" y="25"/>
                    </a:lnTo>
                    <a:lnTo>
                      <a:pt x="271" y="23"/>
                    </a:lnTo>
                    <a:lnTo>
                      <a:pt x="255" y="22"/>
                    </a:lnTo>
                    <a:lnTo>
                      <a:pt x="238" y="18"/>
                    </a:lnTo>
                    <a:lnTo>
                      <a:pt x="223" y="16"/>
                    </a:lnTo>
                    <a:lnTo>
                      <a:pt x="208" y="13"/>
                    </a:lnTo>
                    <a:lnTo>
                      <a:pt x="194" y="9"/>
                    </a:lnTo>
                    <a:lnTo>
                      <a:pt x="181" y="5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7C42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844" name="Freeform 756"/>
              <p:cNvSpPr>
                <a:spLocks/>
              </p:cNvSpPr>
              <p:nvPr/>
            </p:nvSpPr>
            <p:spPr bwMode="auto">
              <a:xfrm>
                <a:off x="4829" y="3901"/>
                <a:ext cx="118" cy="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" y="14"/>
                  </a:cxn>
                  <a:cxn ang="0">
                    <a:pos x="28" y="27"/>
                  </a:cxn>
                  <a:cxn ang="0">
                    <a:pos x="42" y="37"/>
                  </a:cxn>
                  <a:cxn ang="0">
                    <a:pos x="54" y="47"/>
                  </a:cxn>
                  <a:cxn ang="0">
                    <a:pos x="68" y="55"/>
                  </a:cxn>
                  <a:cxn ang="0">
                    <a:pos x="81" y="63"/>
                  </a:cxn>
                  <a:cxn ang="0">
                    <a:pos x="93" y="69"/>
                  </a:cxn>
                  <a:cxn ang="0">
                    <a:pos x="107" y="75"/>
                  </a:cxn>
                  <a:cxn ang="0">
                    <a:pos x="121" y="80"/>
                  </a:cxn>
                  <a:cxn ang="0">
                    <a:pos x="135" y="83"/>
                  </a:cxn>
                  <a:cxn ang="0">
                    <a:pos x="150" y="86"/>
                  </a:cxn>
                  <a:cxn ang="0">
                    <a:pos x="166" y="89"/>
                  </a:cxn>
                  <a:cxn ang="0">
                    <a:pos x="182" y="90"/>
                  </a:cxn>
                  <a:cxn ang="0">
                    <a:pos x="199" y="91"/>
                  </a:cxn>
                  <a:cxn ang="0">
                    <a:pos x="217" y="92"/>
                  </a:cxn>
                  <a:cxn ang="0">
                    <a:pos x="236" y="92"/>
                  </a:cxn>
                  <a:cxn ang="0">
                    <a:pos x="221" y="83"/>
                  </a:cxn>
                  <a:cxn ang="0">
                    <a:pos x="210" y="75"/>
                  </a:cxn>
                  <a:cxn ang="0">
                    <a:pos x="199" y="67"/>
                  </a:cxn>
                  <a:cxn ang="0">
                    <a:pos x="190" y="58"/>
                  </a:cxn>
                  <a:cxn ang="0">
                    <a:pos x="182" y="50"/>
                  </a:cxn>
                  <a:cxn ang="0">
                    <a:pos x="174" y="39"/>
                  </a:cxn>
                  <a:cxn ang="0">
                    <a:pos x="165" y="28"/>
                  </a:cxn>
                  <a:cxn ang="0">
                    <a:pos x="154" y="14"/>
                  </a:cxn>
                  <a:cxn ang="0">
                    <a:pos x="100" y="14"/>
                  </a:cxn>
                  <a:cxn ang="0">
                    <a:pos x="0" y="0"/>
                  </a:cxn>
                </a:cxnLst>
                <a:rect l="0" t="0" r="r" b="b"/>
                <a:pathLst>
                  <a:path w="236" h="92">
                    <a:moveTo>
                      <a:pt x="0" y="0"/>
                    </a:moveTo>
                    <a:lnTo>
                      <a:pt x="14" y="14"/>
                    </a:lnTo>
                    <a:lnTo>
                      <a:pt x="28" y="27"/>
                    </a:lnTo>
                    <a:lnTo>
                      <a:pt x="42" y="37"/>
                    </a:lnTo>
                    <a:lnTo>
                      <a:pt x="54" y="47"/>
                    </a:lnTo>
                    <a:lnTo>
                      <a:pt x="68" y="55"/>
                    </a:lnTo>
                    <a:lnTo>
                      <a:pt x="81" y="63"/>
                    </a:lnTo>
                    <a:lnTo>
                      <a:pt x="93" y="69"/>
                    </a:lnTo>
                    <a:lnTo>
                      <a:pt x="107" y="75"/>
                    </a:lnTo>
                    <a:lnTo>
                      <a:pt x="121" y="80"/>
                    </a:lnTo>
                    <a:lnTo>
                      <a:pt x="135" y="83"/>
                    </a:lnTo>
                    <a:lnTo>
                      <a:pt x="150" y="86"/>
                    </a:lnTo>
                    <a:lnTo>
                      <a:pt x="166" y="89"/>
                    </a:lnTo>
                    <a:lnTo>
                      <a:pt x="182" y="90"/>
                    </a:lnTo>
                    <a:lnTo>
                      <a:pt x="199" y="91"/>
                    </a:lnTo>
                    <a:lnTo>
                      <a:pt x="217" y="92"/>
                    </a:lnTo>
                    <a:lnTo>
                      <a:pt x="236" y="92"/>
                    </a:lnTo>
                    <a:lnTo>
                      <a:pt x="221" y="83"/>
                    </a:lnTo>
                    <a:lnTo>
                      <a:pt x="210" y="75"/>
                    </a:lnTo>
                    <a:lnTo>
                      <a:pt x="199" y="67"/>
                    </a:lnTo>
                    <a:lnTo>
                      <a:pt x="190" y="58"/>
                    </a:lnTo>
                    <a:lnTo>
                      <a:pt x="182" y="50"/>
                    </a:lnTo>
                    <a:lnTo>
                      <a:pt x="174" y="39"/>
                    </a:lnTo>
                    <a:lnTo>
                      <a:pt x="165" y="28"/>
                    </a:lnTo>
                    <a:lnTo>
                      <a:pt x="154" y="14"/>
                    </a:lnTo>
                    <a:lnTo>
                      <a:pt x="100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70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845" name="Freeform 757"/>
              <p:cNvSpPr>
                <a:spLocks/>
              </p:cNvSpPr>
              <p:nvPr/>
            </p:nvSpPr>
            <p:spPr bwMode="auto">
              <a:xfrm>
                <a:off x="4786" y="3937"/>
                <a:ext cx="250" cy="80"/>
              </a:xfrm>
              <a:custGeom>
                <a:avLst/>
                <a:gdLst/>
                <a:ahLst/>
                <a:cxnLst>
                  <a:cxn ang="0">
                    <a:pos x="132" y="0"/>
                  </a:cxn>
                  <a:cxn ang="0">
                    <a:pos x="64" y="30"/>
                  </a:cxn>
                  <a:cxn ang="0">
                    <a:pos x="0" y="71"/>
                  </a:cxn>
                  <a:cxn ang="0">
                    <a:pos x="6" y="83"/>
                  </a:cxn>
                  <a:cxn ang="0">
                    <a:pos x="17" y="96"/>
                  </a:cxn>
                  <a:cxn ang="0">
                    <a:pos x="33" y="106"/>
                  </a:cxn>
                  <a:cxn ang="0">
                    <a:pos x="54" y="114"/>
                  </a:cxn>
                  <a:cxn ang="0">
                    <a:pos x="77" y="123"/>
                  </a:cxn>
                  <a:cxn ang="0">
                    <a:pos x="102" y="129"/>
                  </a:cxn>
                  <a:cxn ang="0">
                    <a:pos x="131" y="135"/>
                  </a:cxn>
                  <a:cxn ang="0">
                    <a:pos x="160" y="140"/>
                  </a:cxn>
                  <a:cxn ang="0">
                    <a:pos x="190" y="144"/>
                  </a:cxn>
                  <a:cxn ang="0">
                    <a:pos x="220" y="148"/>
                  </a:cxn>
                  <a:cxn ang="0">
                    <a:pos x="249" y="150"/>
                  </a:cxn>
                  <a:cxn ang="0">
                    <a:pos x="277" y="154"/>
                  </a:cxn>
                  <a:cxn ang="0">
                    <a:pos x="303" y="155"/>
                  </a:cxn>
                  <a:cxn ang="0">
                    <a:pos x="327" y="157"/>
                  </a:cxn>
                  <a:cxn ang="0">
                    <a:pos x="348" y="159"/>
                  </a:cxn>
                  <a:cxn ang="0">
                    <a:pos x="364" y="161"/>
                  </a:cxn>
                  <a:cxn ang="0">
                    <a:pos x="500" y="161"/>
                  </a:cxn>
                  <a:cxn ang="0">
                    <a:pos x="432" y="114"/>
                  </a:cxn>
                  <a:cxn ang="0">
                    <a:pos x="382" y="37"/>
                  </a:cxn>
                  <a:cxn ang="0">
                    <a:pos x="291" y="37"/>
                  </a:cxn>
                  <a:cxn ang="0">
                    <a:pos x="173" y="17"/>
                  </a:cxn>
                  <a:cxn ang="0">
                    <a:pos x="132" y="0"/>
                  </a:cxn>
                </a:cxnLst>
                <a:rect l="0" t="0" r="r" b="b"/>
                <a:pathLst>
                  <a:path w="500" h="161">
                    <a:moveTo>
                      <a:pt x="132" y="0"/>
                    </a:moveTo>
                    <a:lnTo>
                      <a:pt x="64" y="30"/>
                    </a:lnTo>
                    <a:lnTo>
                      <a:pt x="0" y="71"/>
                    </a:lnTo>
                    <a:lnTo>
                      <a:pt x="6" y="83"/>
                    </a:lnTo>
                    <a:lnTo>
                      <a:pt x="17" y="96"/>
                    </a:lnTo>
                    <a:lnTo>
                      <a:pt x="33" y="106"/>
                    </a:lnTo>
                    <a:lnTo>
                      <a:pt x="54" y="114"/>
                    </a:lnTo>
                    <a:lnTo>
                      <a:pt x="77" y="123"/>
                    </a:lnTo>
                    <a:lnTo>
                      <a:pt x="102" y="129"/>
                    </a:lnTo>
                    <a:lnTo>
                      <a:pt x="131" y="135"/>
                    </a:lnTo>
                    <a:lnTo>
                      <a:pt x="160" y="140"/>
                    </a:lnTo>
                    <a:lnTo>
                      <a:pt x="190" y="144"/>
                    </a:lnTo>
                    <a:lnTo>
                      <a:pt x="220" y="148"/>
                    </a:lnTo>
                    <a:lnTo>
                      <a:pt x="249" y="150"/>
                    </a:lnTo>
                    <a:lnTo>
                      <a:pt x="277" y="154"/>
                    </a:lnTo>
                    <a:lnTo>
                      <a:pt x="303" y="155"/>
                    </a:lnTo>
                    <a:lnTo>
                      <a:pt x="327" y="157"/>
                    </a:lnTo>
                    <a:lnTo>
                      <a:pt x="348" y="159"/>
                    </a:lnTo>
                    <a:lnTo>
                      <a:pt x="364" y="161"/>
                    </a:lnTo>
                    <a:lnTo>
                      <a:pt x="500" y="161"/>
                    </a:lnTo>
                    <a:lnTo>
                      <a:pt x="432" y="114"/>
                    </a:lnTo>
                    <a:lnTo>
                      <a:pt x="382" y="37"/>
                    </a:lnTo>
                    <a:lnTo>
                      <a:pt x="291" y="37"/>
                    </a:lnTo>
                    <a:lnTo>
                      <a:pt x="173" y="17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9670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846" name="Freeform 758"/>
              <p:cNvSpPr>
                <a:spLocks/>
              </p:cNvSpPr>
              <p:nvPr/>
            </p:nvSpPr>
            <p:spPr bwMode="auto">
              <a:xfrm>
                <a:off x="5015" y="3395"/>
                <a:ext cx="33" cy="386"/>
              </a:xfrm>
              <a:custGeom>
                <a:avLst/>
                <a:gdLst/>
                <a:ahLst/>
                <a:cxnLst>
                  <a:cxn ang="0">
                    <a:pos x="0" y="765"/>
                  </a:cxn>
                  <a:cxn ang="0">
                    <a:pos x="66" y="770"/>
                  </a:cxn>
                  <a:cxn ang="0">
                    <a:pos x="15" y="750"/>
                  </a:cxn>
                  <a:cxn ang="0">
                    <a:pos x="16" y="563"/>
                  </a:cxn>
                  <a:cxn ang="0">
                    <a:pos x="21" y="374"/>
                  </a:cxn>
                  <a:cxn ang="0">
                    <a:pos x="27" y="185"/>
                  </a:cxn>
                  <a:cxn ang="0">
                    <a:pos x="36" y="0"/>
                  </a:cxn>
                  <a:cxn ang="0">
                    <a:pos x="9" y="21"/>
                  </a:cxn>
                  <a:cxn ang="0">
                    <a:pos x="8" y="206"/>
                  </a:cxn>
                  <a:cxn ang="0">
                    <a:pos x="5" y="393"/>
                  </a:cxn>
                  <a:cxn ang="0">
                    <a:pos x="0" y="579"/>
                  </a:cxn>
                  <a:cxn ang="0">
                    <a:pos x="0" y="765"/>
                  </a:cxn>
                </a:cxnLst>
                <a:rect l="0" t="0" r="r" b="b"/>
                <a:pathLst>
                  <a:path w="66" h="770">
                    <a:moveTo>
                      <a:pt x="0" y="765"/>
                    </a:moveTo>
                    <a:lnTo>
                      <a:pt x="66" y="770"/>
                    </a:lnTo>
                    <a:lnTo>
                      <a:pt x="15" y="750"/>
                    </a:lnTo>
                    <a:lnTo>
                      <a:pt x="16" y="563"/>
                    </a:lnTo>
                    <a:lnTo>
                      <a:pt x="21" y="374"/>
                    </a:lnTo>
                    <a:lnTo>
                      <a:pt x="27" y="185"/>
                    </a:lnTo>
                    <a:lnTo>
                      <a:pt x="36" y="0"/>
                    </a:lnTo>
                    <a:lnTo>
                      <a:pt x="9" y="21"/>
                    </a:lnTo>
                    <a:lnTo>
                      <a:pt x="8" y="206"/>
                    </a:lnTo>
                    <a:lnTo>
                      <a:pt x="5" y="393"/>
                    </a:lnTo>
                    <a:lnTo>
                      <a:pt x="0" y="579"/>
                    </a:lnTo>
                    <a:lnTo>
                      <a:pt x="0" y="765"/>
                    </a:lnTo>
                    <a:close/>
                  </a:path>
                </a:pathLst>
              </a:custGeom>
              <a:solidFill>
                <a:srgbClr val="E0D1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" name="Group 759"/>
            <p:cNvGrpSpPr>
              <a:grpSpLocks/>
            </p:cNvGrpSpPr>
            <p:nvPr/>
          </p:nvGrpSpPr>
          <p:grpSpPr bwMode="auto">
            <a:xfrm>
              <a:off x="5148" y="3645"/>
              <a:ext cx="304" cy="284"/>
              <a:chOff x="4663" y="3339"/>
              <a:chExt cx="727" cy="679"/>
            </a:xfrm>
          </p:grpSpPr>
          <p:sp>
            <p:nvSpPr>
              <p:cNvPr id="89848" name="Freeform 760"/>
              <p:cNvSpPr>
                <a:spLocks/>
              </p:cNvSpPr>
              <p:nvPr/>
            </p:nvSpPr>
            <p:spPr bwMode="auto">
              <a:xfrm>
                <a:off x="4667" y="3339"/>
                <a:ext cx="723" cy="671"/>
              </a:xfrm>
              <a:custGeom>
                <a:avLst/>
                <a:gdLst/>
                <a:ahLst/>
                <a:cxnLst>
                  <a:cxn ang="0">
                    <a:pos x="832" y="8"/>
                  </a:cxn>
                  <a:cxn ang="0">
                    <a:pos x="888" y="24"/>
                  </a:cxn>
                  <a:cxn ang="0">
                    <a:pos x="937" y="38"/>
                  </a:cxn>
                  <a:cxn ang="0">
                    <a:pos x="977" y="55"/>
                  </a:cxn>
                  <a:cxn ang="0">
                    <a:pos x="1013" y="76"/>
                  </a:cxn>
                  <a:cxn ang="0">
                    <a:pos x="1044" y="105"/>
                  </a:cxn>
                  <a:cxn ang="0">
                    <a:pos x="1073" y="143"/>
                  </a:cxn>
                  <a:cxn ang="0">
                    <a:pos x="1102" y="192"/>
                  </a:cxn>
                  <a:cxn ang="0">
                    <a:pos x="1430" y="409"/>
                  </a:cxn>
                  <a:cxn ang="0">
                    <a:pos x="1445" y="564"/>
                  </a:cxn>
                  <a:cxn ang="0">
                    <a:pos x="1446" y="728"/>
                  </a:cxn>
                  <a:cxn ang="0">
                    <a:pos x="1436" y="885"/>
                  </a:cxn>
                  <a:cxn ang="0">
                    <a:pos x="1421" y="1020"/>
                  </a:cxn>
                  <a:cxn ang="0">
                    <a:pos x="972" y="1138"/>
                  </a:cxn>
                  <a:cxn ang="0">
                    <a:pos x="1020" y="1154"/>
                  </a:cxn>
                  <a:cxn ang="0">
                    <a:pos x="1058" y="1171"/>
                  </a:cxn>
                  <a:cxn ang="0">
                    <a:pos x="1085" y="1190"/>
                  </a:cxn>
                  <a:cxn ang="0">
                    <a:pos x="1103" y="1210"/>
                  </a:cxn>
                  <a:cxn ang="0">
                    <a:pos x="1107" y="1231"/>
                  </a:cxn>
                  <a:cxn ang="0">
                    <a:pos x="1099" y="1253"/>
                  </a:cxn>
                  <a:cxn ang="0">
                    <a:pos x="1076" y="1275"/>
                  </a:cxn>
                  <a:cxn ang="0">
                    <a:pos x="1037" y="1298"/>
                  </a:cxn>
                  <a:cxn ang="0">
                    <a:pos x="609" y="1324"/>
                  </a:cxn>
                  <a:cxn ang="0">
                    <a:pos x="566" y="1324"/>
                  </a:cxn>
                  <a:cxn ang="0">
                    <a:pos x="516" y="1326"/>
                  </a:cxn>
                  <a:cxn ang="0">
                    <a:pos x="463" y="1327"/>
                  </a:cxn>
                  <a:cxn ang="0">
                    <a:pos x="409" y="1324"/>
                  </a:cxn>
                  <a:cxn ang="0">
                    <a:pos x="356" y="1319"/>
                  </a:cxn>
                  <a:cxn ang="0">
                    <a:pos x="309" y="1308"/>
                  </a:cxn>
                  <a:cxn ang="0">
                    <a:pos x="269" y="1292"/>
                  </a:cxn>
                  <a:cxn ang="0">
                    <a:pos x="238" y="1267"/>
                  </a:cxn>
                  <a:cxn ang="0">
                    <a:pos x="340" y="1228"/>
                  </a:cxn>
                  <a:cxn ang="0">
                    <a:pos x="353" y="1163"/>
                  </a:cxn>
                  <a:cxn ang="0">
                    <a:pos x="276" y="1121"/>
                  </a:cxn>
                  <a:cxn ang="0">
                    <a:pos x="249" y="1117"/>
                  </a:cxn>
                  <a:cxn ang="0">
                    <a:pos x="220" y="1113"/>
                  </a:cxn>
                  <a:cxn ang="0">
                    <a:pos x="190" y="1106"/>
                  </a:cxn>
                  <a:cxn ang="0">
                    <a:pos x="158" y="1098"/>
                  </a:cxn>
                  <a:cxn ang="0">
                    <a:pos x="124" y="1086"/>
                  </a:cxn>
                  <a:cxn ang="0">
                    <a:pos x="87" y="1072"/>
                  </a:cxn>
                  <a:cxn ang="0">
                    <a:pos x="48" y="1056"/>
                  </a:cxn>
                  <a:cxn ang="0">
                    <a:pos x="10" y="934"/>
                  </a:cxn>
                  <a:cxn ang="0">
                    <a:pos x="1" y="727"/>
                  </a:cxn>
                  <a:cxn ang="0">
                    <a:pos x="1" y="532"/>
                  </a:cxn>
                  <a:cxn ang="0">
                    <a:pos x="14" y="339"/>
                  </a:cxn>
                  <a:cxn ang="0">
                    <a:pos x="45" y="135"/>
                  </a:cxn>
                  <a:cxn ang="0">
                    <a:pos x="92" y="124"/>
                  </a:cxn>
                  <a:cxn ang="0">
                    <a:pos x="139" y="114"/>
                  </a:cxn>
                  <a:cxn ang="0">
                    <a:pos x="186" y="104"/>
                  </a:cxn>
                  <a:cxn ang="0">
                    <a:pos x="233" y="94"/>
                  </a:cxn>
                  <a:cxn ang="0">
                    <a:pos x="280" y="86"/>
                  </a:cxn>
                  <a:cxn ang="0">
                    <a:pos x="327" y="77"/>
                  </a:cxn>
                  <a:cxn ang="0">
                    <a:pos x="375" y="69"/>
                  </a:cxn>
                  <a:cxn ang="0">
                    <a:pos x="422" y="61"/>
                  </a:cxn>
                  <a:cxn ang="0">
                    <a:pos x="469" y="53"/>
                  </a:cxn>
                  <a:cxn ang="0">
                    <a:pos x="516" y="45"/>
                  </a:cxn>
                  <a:cxn ang="0">
                    <a:pos x="564" y="38"/>
                  </a:cxn>
                  <a:cxn ang="0">
                    <a:pos x="611" y="30"/>
                  </a:cxn>
                  <a:cxn ang="0">
                    <a:pos x="658" y="23"/>
                  </a:cxn>
                  <a:cxn ang="0">
                    <a:pos x="705" y="15"/>
                  </a:cxn>
                  <a:cxn ang="0">
                    <a:pos x="752" y="8"/>
                  </a:cxn>
                  <a:cxn ang="0">
                    <a:pos x="800" y="0"/>
                  </a:cxn>
                </a:cxnLst>
                <a:rect l="0" t="0" r="r" b="b"/>
                <a:pathLst>
                  <a:path w="1447" h="1343">
                    <a:moveTo>
                      <a:pt x="800" y="0"/>
                    </a:moveTo>
                    <a:lnTo>
                      <a:pt x="832" y="8"/>
                    </a:lnTo>
                    <a:lnTo>
                      <a:pt x="862" y="16"/>
                    </a:lnTo>
                    <a:lnTo>
                      <a:pt x="888" y="24"/>
                    </a:lnTo>
                    <a:lnTo>
                      <a:pt x="914" y="31"/>
                    </a:lnTo>
                    <a:lnTo>
                      <a:pt x="937" y="38"/>
                    </a:lnTo>
                    <a:lnTo>
                      <a:pt x="958" y="46"/>
                    </a:lnTo>
                    <a:lnTo>
                      <a:pt x="977" y="55"/>
                    </a:lnTo>
                    <a:lnTo>
                      <a:pt x="996" y="64"/>
                    </a:lnTo>
                    <a:lnTo>
                      <a:pt x="1013" y="76"/>
                    </a:lnTo>
                    <a:lnTo>
                      <a:pt x="1029" y="89"/>
                    </a:lnTo>
                    <a:lnTo>
                      <a:pt x="1044" y="105"/>
                    </a:lnTo>
                    <a:lnTo>
                      <a:pt x="1059" y="122"/>
                    </a:lnTo>
                    <a:lnTo>
                      <a:pt x="1073" y="143"/>
                    </a:lnTo>
                    <a:lnTo>
                      <a:pt x="1088" y="166"/>
                    </a:lnTo>
                    <a:lnTo>
                      <a:pt x="1102" y="192"/>
                    </a:lnTo>
                    <a:lnTo>
                      <a:pt x="1115" y="223"/>
                    </a:lnTo>
                    <a:lnTo>
                      <a:pt x="1430" y="409"/>
                    </a:lnTo>
                    <a:lnTo>
                      <a:pt x="1439" y="485"/>
                    </a:lnTo>
                    <a:lnTo>
                      <a:pt x="1445" y="564"/>
                    </a:lnTo>
                    <a:lnTo>
                      <a:pt x="1447" y="646"/>
                    </a:lnTo>
                    <a:lnTo>
                      <a:pt x="1446" y="728"/>
                    </a:lnTo>
                    <a:lnTo>
                      <a:pt x="1441" y="809"/>
                    </a:lnTo>
                    <a:lnTo>
                      <a:pt x="1436" y="885"/>
                    </a:lnTo>
                    <a:lnTo>
                      <a:pt x="1429" y="956"/>
                    </a:lnTo>
                    <a:lnTo>
                      <a:pt x="1421" y="1020"/>
                    </a:lnTo>
                    <a:lnTo>
                      <a:pt x="1128" y="1075"/>
                    </a:lnTo>
                    <a:lnTo>
                      <a:pt x="972" y="1138"/>
                    </a:lnTo>
                    <a:lnTo>
                      <a:pt x="997" y="1146"/>
                    </a:lnTo>
                    <a:lnTo>
                      <a:pt x="1020" y="1154"/>
                    </a:lnTo>
                    <a:lnTo>
                      <a:pt x="1039" y="1162"/>
                    </a:lnTo>
                    <a:lnTo>
                      <a:pt x="1058" y="1171"/>
                    </a:lnTo>
                    <a:lnTo>
                      <a:pt x="1073" y="1181"/>
                    </a:lnTo>
                    <a:lnTo>
                      <a:pt x="1085" y="1190"/>
                    </a:lnTo>
                    <a:lnTo>
                      <a:pt x="1096" y="1200"/>
                    </a:lnTo>
                    <a:lnTo>
                      <a:pt x="1103" y="1210"/>
                    </a:lnTo>
                    <a:lnTo>
                      <a:pt x="1107" y="1221"/>
                    </a:lnTo>
                    <a:lnTo>
                      <a:pt x="1107" y="1231"/>
                    </a:lnTo>
                    <a:lnTo>
                      <a:pt x="1105" y="1243"/>
                    </a:lnTo>
                    <a:lnTo>
                      <a:pt x="1099" y="1253"/>
                    </a:lnTo>
                    <a:lnTo>
                      <a:pt x="1090" y="1265"/>
                    </a:lnTo>
                    <a:lnTo>
                      <a:pt x="1076" y="1275"/>
                    </a:lnTo>
                    <a:lnTo>
                      <a:pt x="1059" y="1286"/>
                    </a:lnTo>
                    <a:lnTo>
                      <a:pt x="1037" y="1298"/>
                    </a:lnTo>
                    <a:lnTo>
                      <a:pt x="879" y="1343"/>
                    </a:lnTo>
                    <a:lnTo>
                      <a:pt x="609" y="1324"/>
                    </a:lnTo>
                    <a:lnTo>
                      <a:pt x="588" y="1324"/>
                    </a:lnTo>
                    <a:lnTo>
                      <a:pt x="566" y="1324"/>
                    </a:lnTo>
                    <a:lnTo>
                      <a:pt x="542" y="1326"/>
                    </a:lnTo>
                    <a:lnTo>
                      <a:pt x="516" y="1326"/>
                    </a:lnTo>
                    <a:lnTo>
                      <a:pt x="490" y="1327"/>
                    </a:lnTo>
                    <a:lnTo>
                      <a:pt x="463" y="1327"/>
                    </a:lnTo>
                    <a:lnTo>
                      <a:pt x="436" y="1326"/>
                    </a:lnTo>
                    <a:lnTo>
                      <a:pt x="409" y="1324"/>
                    </a:lnTo>
                    <a:lnTo>
                      <a:pt x="383" y="1322"/>
                    </a:lnTo>
                    <a:lnTo>
                      <a:pt x="356" y="1319"/>
                    </a:lnTo>
                    <a:lnTo>
                      <a:pt x="332" y="1315"/>
                    </a:lnTo>
                    <a:lnTo>
                      <a:pt x="309" y="1308"/>
                    </a:lnTo>
                    <a:lnTo>
                      <a:pt x="287" y="1301"/>
                    </a:lnTo>
                    <a:lnTo>
                      <a:pt x="269" y="1292"/>
                    </a:lnTo>
                    <a:lnTo>
                      <a:pt x="251" y="1281"/>
                    </a:lnTo>
                    <a:lnTo>
                      <a:pt x="238" y="1267"/>
                    </a:lnTo>
                    <a:lnTo>
                      <a:pt x="271" y="1248"/>
                    </a:lnTo>
                    <a:lnTo>
                      <a:pt x="340" y="1228"/>
                    </a:lnTo>
                    <a:lnTo>
                      <a:pt x="390" y="1191"/>
                    </a:lnTo>
                    <a:lnTo>
                      <a:pt x="353" y="1163"/>
                    </a:lnTo>
                    <a:lnTo>
                      <a:pt x="288" y="1122"/>
                    </a:lnTo>
                    <a:lnTo>
                      <a:pt x="276" y="1121"/>
                    </a:lnTo>
                    <a:lnTo>
                      <a:pt x="263" y="1118"/>
                    </a:lnTo>
                    <a:lnTo>
                      <a:pt x="249" y="1117"/>
                    </a:lnTo>
                    <a:lnTo>
                      <a:pt x="235" y="1115"/>
                    </a:lnTo>
                    <a:lnTo>
                      <a:pt x="220" y="1113"/>
                    </a:lnTo>
                    <a:lnTo>
                      <a:pt x="205" y="1109"/>
                    </a:lnTo>
                    <a:lnTo>
                      <a:pt x="190" y="1106"/>
                    </a:lnTo>
                    <a:lnTo>
                      <a:pt x="174" y="1102"/>
                    </a:lnTo>
                    <a:lnTo>
                      <a:pt x="158" y="1098"/>
                    </a:lnTo>
                    <a:lnTo>
                      <a:pt x="141" y="1092"/>
                    </a:lnTo>
                    <a:lnTo>
                      <a:pt x="124" y="1086"/>
                    </a:lnTo>
                    <a:lnTo>
                      <a:pt x="105" y="1080"/>
                    </a:lnTo>
                    <a:lnTo>
                      <a:pt x="87" y="1072"/>
                    </a:lnTo>
                    <a:lnTo>
                      <a:pt x="67" y="1064"/>
                    </a:lnTo>
                    <a:lnTo>
                      <a:pt x="48" y="1056"/>
                    </a:lnTo>
                    <a:lnTo>
                      <a:pt x="27" y="1046"/>
                    </a:lnTo>
                    <a:lnTo>
                      <a:pt x="10" y="934"/>
                    </a:lnTo>
                    <a:lnTo>
                      <a:pt x="5" y="828"/>
                    </a:lnTo>
                    <a:lnTo>
                      <a:pt x="1" y="727"/>
                    </a:lnTo>
                    <a:lnTo>
                      <a:pt x="0" y="629"/>
                    </a:lnTo>
                    <a:lnTo>
                      <a:pt x="1" y="532"/>
                    </a:lnTo>
                    <a:lnTo>
                      <a:pt x="5" y="436"/>
                    </a:lnTo>
                    <a:lnTo>
                      <a:pt x="14" y="339"/>
                    </a:lnTo>
                    <a:lnTo>
                      <a:pt x="27" y="238"/>
                    </a:lnTo>
                    <a:lnTo>
                      <a:pt x="45" y="135"/>
                    </a:lnTo>
                    <a:lnTo>
                      <a:pt x="68" y="129"/>
                    </a:lnTo>
                    <a:lnTo>
                      <a:pt x="92" y="124"/>
                    </a:lnTo>
                    <a:lnTo>
                      <a:pt x="115" y="119"/>
                    </a:lnTo>
                    <a:lnTo>
                      <a:pt x="139" y="114"/>
                    </a:lnTo>
                    <a:lnTo>
                      <a:pt x="163" y="109"/>
                    </a:lnTo>
                    <a:lnTo>
                      <a:pt x="186" y="104"/>
                    </a:lnTo>
                    <a:lnTo>
                      <a:pt x="210" y="99"/>
                    </a:lnTo>
                    <a:lnTo>
                      <a:pt x="233" y="94"/>
                    </a:lnTo>
                    <a:lnTo>
                      <a:pt x="257" y="90"/>
                    </a:lnTo>
                    <a:lnTo>
                      <a:pt x="280" y="86"/>
                    </a:lnTo>
                    <a:lnTo>
                      <a:pt x="303" y="82"/>
                    </a:lnTo>
                    <a:lnTo>
                      <a:pt x="327" y="77"/>
                    </a:lnTo>
                    <a:lnTo>
                      <a:pt x="350" y="73"/>
                    </a:lnTo>
                    <a:lnTo>
                      <a:pt x="375" y="69"/>
                    </a:lnTo>
                    <a:lnTo>
                      <a:pt x="398" y="64"/>
                    </a:lnTo>
                    <a:lnTo>
                      <a:pt x="422" y="61"/>
                    </a:lnTo>
                    <a:lnTo>
                      <a:pt x="445" y="56"/>
                    </a:lnTo>
                    <a:lnTo>
                      <a:pt x="469" y="53"/>
                    </a:lnTo>
                    <a:lnTo>
                      <a:pt x="492" y="50"/>
                    </a:lnTo>
                    <a:lnTo>
                      <a:pt x="516" y="45"/>
                    </a:lnTo>
                    <a:lnTo>
                      <a:pt x="539" y="41"/>
                    </a:lnTo>
                    <a:lnTo>
                      <a:pt x="564" y="38"/>
                    </a:lnTo>
                    <a:lnTo>
                      <a:pt x="587" y="35"/>
                    </a:lnTo>
                    <a:lnTo>
                      <a:pt x="611" y="30"/>
                    </a:lnTo>
                    <a:lnTo>
                      <a:pt x="634" y="26"/>
                    </a:lnTo>
                    <a:lnTo>
                      <a:pt x="658" y="23"/>
                    </a:lnTo>
                    <a:lnTo>
                      <a:pt x="681" y="20"/>
                    </a:lnTo>
                    <a:lnTo>
                      <a:pt x="705" y="15"/>
                    </a:lnTo>
                    <a:lnTo>
                      <a:pt x="728" y="12"/>
                    </a:lnTo>
                    <a:lnTo>
                      <a:pt x="752" y="8"/>
                    </a:lnTo>
                    <a:lnTo>
                      <a:pt x="776" y="3"/>
                    </a:lnTo>
                    <a:lnTo>
                      <a:pt x="800" y="0"/>
                    </a:lnTo>
                    <a:close/>
                  </a:path>
                </a:pathLst>
              </a:custGeom>
              <a:solidFill>
                <a:srgbClr val="473A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849" name="Freeform 761"/>
              <p:cNvSpPr>
                <a:spLocks/>
              </p:cNvSpPr>
              <p:nvPr/>
            </p:nvSpPr>
            <p:spPr bwMode="auto">
              <a:xfrm>
                <a:off x="5110" y="3352"/>
                <a:ext cx="8" cy="5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59"/>
                  </a:cxn>
                  <a:cxn ang="0">
                    <a:pos x="0" y="512"/>
                  </a:cxn>
                  <a:cxn ang="0">
                    <a:pos x="0" y="864"/>
                  </a:cxn>
                  <a:cxn ang="0">
                    <a:pos x="4" y="1024"/>
                  </a:cxn>
                  <a:cxn ang="0">
                    <a:pos x="16" y="1023"/>
                  </a:cxn>
                  <a:cxn ang="0">
                    <a:pos x="12" y="793"/>
                  </a:cxn>
                  <a:cxn ang="0">
                    <a:pos x="12" y="569"/>
                  </a:cxn>
                  <a:cxn ang="0">
                    <a:pos x="14" y="318"/>
                  </a:cxn>
                  <a:cxn ang="0">
                    <a:pos x="16" y="3"/>
                  </a:cxn>
                  <a:cxn ang="0">
                    <a:pos x="6" y="0"/>
                  </a:cxn>
                </a:cxnLst>
                <a:rect l="0" t="0" r="r" b="b"/>
                <a:pathLst>
                  <a:path w="16" h="1024">
                    <a:moveTo>
                      <a:pt x="6" y="0"/>
                    </a:moveTo>
                    <a:lnTo>
                      <a:pt x="2" y="159"/>
                    </a:lnTo>
                    <a:lnTo>
                      <a:pt x="0" y="512"/>
                    </a:lnTo>
                    <a:lnTo>
                      <a:pt x="0" y="864"/>
                    </a:lnTo>
                    <a:lnTo>
                      <a:pt x="4" y="1024"/>
                    </a:lnTo>
                    <a:lnTo>
                      <a:pt x="16" y="1023"/>
                    </a:lnTo>
                    <a:lnTo>
                      <a:pt x="12" y="793"/>
                    </a:lnTo>
                    <a:lnTo>
                      <a:pt x="12" y="569"/>
                    </a:lnTo>
                    <a:lnTo>
                      <a:pt x="14" y="318"/>
                    </a:lnTo>
                    <a:lnTo>
                      <a:pt x="16" y="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7C42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850" name="Freeform 762"/>
              <p:cNvSpPr>
                <a:spLocks/>
              </p:cNvSpPr>
              <p:nvPr/>
            </p:nvSpPr>
            <p:spPr bwMode="auto">
              <a:xfrm>
                <a:off x="5107" y="3351"/>
                <a:ext cx="8" cy="5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3" y="159"/>
                  </a:cxn>
                  <a:cxn ang="0">
                    <a:pos x="0" y="512"/>
                  </a:cxn>
                  <a:cxn ang="0">
                    <a:pos x="0" y="864"/>
                  </a:cxn>
                  <a:cxn ang="0">
                    <a:pos x="4" y="1024"/>
                  </a:cxn>
                  <a:cxn ang="0">
                    <a:pos x="6" y="1023"/>
                  </a:cxn>
                  <a:cxn ang="0">
                    <a:pos x="10" y="1023"/>
                  </a:cxn>
                  <a:cxn ang="0">
                    <a:pos x="13" y="1023"/>
                  </a:cxn>
                  <a:cxn ang="0">
                    <a:pos x="16" y="1023"/>
                  </a:cxn>
                  <a:cxn ang="0">
                    <a:pos x="12" y="793"/>
                  </a:cxn>
                  <a:cxn ang="0">
                    <a:pos x="12" y="570"/>
                  </a:cxn>
                  <a:cxn ang="0">
                    <a:pos x="13" y="319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2" y="1"/>
                  </a:cxn>
                  <a:cxn ang="0">
                    <a:pos x="8" y="1"/>
                  </a:cxn>
                  <a:cxn ang="0">
                    <a:pos x="6" y="0"/>
                  </a:cxn>
                </a:cxnLst>
                <a:rect l="0" t="0" r="r" b="b"/>
                <a:pathLst>
                  <a:path w="16" h="1024">
                    <a:moveTo>
                      <a:pt x="6" y="0"/>
                    </a:moveTo>
                    <a:lnTo>
                      <a:pt x="3" y="159"/>
                    </a:lnTo>
                    <a:lnTo>
                      <a:pt x="0" y="512"/>
                    </a:lnTo>
                    <a:lnTo>
                      <a:pt x="0" y="864"/>
                    </a:lnTo>
                    <a:lnTo>
                      <a:pt x="4" y="1024"/>
                    </a:lnTo>
                    <a:lnTo>
                      <a:pt x="6" y="1023"/>
                    </a:lnTo>
                    <a:lnTo>
                      <a:pt x="10" y="1023"/>
                    </a:lnTo>
                    <a:lnTo>
                      <a:pt x="13" y="1023"/>
                    </a:lnTo>
                    <a:lnTo>
                      <a:pt x="16" y="1023"/>
                    </a:lnTo>
                    <a:lnTo>
                      <a:pt x="12" y="793"/>
                    </a:lnTo>
                    <a:lnTo>
                      <a:pt x="12" y="570"/>
                    </a:lnTo>
                    <a:lnTo>
                      <a:pt x="13" y="319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2" y="1"/>
                    </a:lnTo>
                    <a:lnTo>
                      <a:pt x="8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7742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851" name="Freeform 763"/>
              <p:cNvSpPr>
                <a:spLocks/>
              </p:cNvSpPr>
              <p:nvPr/>
            </p:nvSpPr>
            <p:spPr bwMode="auto">
              <a:xfrm>
                <a:off x="5103" y="3351"/>
                <a:ext cx="9" cy="511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3" y="159"/>
                  </a:cxn>
                  <a:cxn ang="0">
                    <a:pos x="0" y="511"/>
                  </a:cxn>
                  <a:cxn ang="0">
                    <a:pos x="0" y="864"/>
                  </a:cxn>
                  <a:cxn ang="0">
                    <a:pos x="4" y="1024"/>
                  </a:cxn>
                  <a:cxn ang="0">
                    <a:pos x="7" y="1023"/>
                  </a:cxn>
                  <a:cxn ang="0">
                    <a:pos x="11" y="1023"/>
                  </a:cxn>
                  <a:cxn ang="0">
                    <a:pos x="14" y="1023"/>
                  </a:cxn>
                  <a:cxn ang="0">
                    <a:pos x="18" y="1022"/>
                  </a:cxn>
                  <a:cxn ang="0">
                    <a:pos x="13" y="791"/>
                  </a:cxn>
                  <a:cxn ang="0">
                    <a:pos x="13" y="569"/>
                  </a:cxn>
                  <a:cxn ang="0">
                    <a:pos x="14" y="319"/>
                  </a:cxn>
                  <a:cxn ang="0">
                    <a:pos x="18" y="3"/>
                  </a:cxn>
                  <a:cxn ang="0">
                    <a:pos x="15" y="2"/>
                  </a:cxn>
                  <a:cxn ang="0">
                    <a:pos x="13" y="1"/>
                  </a:cxn>
                  <a:cxn ang="0">
                    <a:pos x="10" y="1"/>
                  </a:cxn>
                  <a:cxn ang="0">
                    <a:pos x="7" y="0"/>
                  </a:cxn>
                </a:cxnLst>
                <a:rect l="0" t="0" r="r" b="b"/>
                <a:pathLst>
                  <a:path w="18" h="1024">
                    <a:moveTo>
                      <a:pt x="7" y="0"/>
                    </a:moveTo>
                    <a:lnTo>
                      <a:pt x="3" y="159"/>
                    </a:lnTo>
                    <a:lnTo>
                      <a:pt x="0" y="511"/>
                    </a:lnTo>
                    <a:lnTo>
                      <a:pt x="0" y="864"/>
                    </a:lnTo>
                    <a:lnTo>
                      <a:pt x="4" y="1024"/>
                    </a:lnTo>
                    <a:lnTo>
                      <a:pt x="7" y="1023"/>
                    </a:lnTo>
                    <a:lnTo>
                      <a:pt x="11" y="1023"/>
                    </a:lnTo>
                    <a:lnTo>
                      <a:pt x="14" y="1023"/>
                    </a:lnTo>
                    <a:lnTo>
                      <a:pt x="18" y="1022"/>
                    </a:lnTo>
                    <a:lnTo>
                      <a:pt x="13" y="791"/>
                    </a:lnTo>
                    <a:lnTo>
                      <a:pt x="13" y="569"/>
                    </a:lnTo>
                    <a:lnTo>
                      <a:pt x="14" y="319"/>
                    </a:lnTo>
                    <a:lnTo>
                      <a:pt x="18" y="3"/>
                    </a:lnTo>
                    <a:lnTo>
                      <a:pt x="15" y="2"/>
                    </a:lnTo>
                    <a:lnTo>
                      <a:pt x="13" y="1"/>
                    </a:lnTo>
                    <a:lnTo>
                      <a:pt x="10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23F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852" name="Freeform 764"/>
              <p:cNvSpPr>
                <a:spLocks/>
              </p:cNvSpPr>
              <p:nvPr/>
            </p:nvSpPr>
            <p:spPr bwMode="auto">
              <a:xfrm>
                <a:off x="5100" y="3350"/>
                <a:ext cx="10" cy="511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" y="159"/>
                  </a:cxn>
                  <a:cxn ang="0">
                    <a:pos x="0" y="511"/>
                  </a:cxn>
                  <a:cxn ang="0">
                    <a:pos x="0" y="863"/>
                  </a:cxn>
                  <a:cxn ang="0">
                    <a:pos x="3" y="1023"/>
                  </a:cxn>
                  <a:cxn ang="0">
                    <a:pos x="7" y="1023"/>
                  </a:cxn>
                  <a:cxn ang="0">
                    <a:pos x="10" y="1021"/>
                  </a:cxn>
                  <a:cxn ang="0">
                    <a:pos x="13" y="1021"/>
                  </a:cxn>
                  <a:cxn ang="0">
                    <a:pos x="18" y="1021"/>
                  </a:cxn>
                  <a:cxn ang="0">
                    <a:pos x="12" y="791"/>
                  </a:cxn>
                  <a:cxn ang="0">
                    <a:pos x="12" y="569"/>
                  </a:cxn>
                  <a:cxn ang="0">
                    <a:pos x="15" y="319"/>
                  </a:cxn>
                  <a:cxn ang="0">
                    <a:pos x="18" y="3"/>
                  </a:cxn>
                  <a:cxn ang="0">
                    <a:pos x="15" y="2"/>
                  </a:cxn>
                  <a:cxn ang="0">
                    <a:pos x="12" y="1"/>
                  </a:cxn>
                  <a:cxn ang="0">
                    <a:pos x="9" y="1"/>
                  </a:cxn>
                  <a:cxn ang="0">
                    <a:pos x="7" y="0"/>
                  </a:cxn>
                </a:cxnLst>
                <a:rect l="0" t="0" r="r" b="b"/>
                <a:pathLst>
                  <a:path w="18" h="1023">
                    <a:moveTo>
                      <a:pt x="7" y="0"/>
                    </a:moveTo>
                    <a:lnTo>
                      <a:pt x="2" y="159"/>
                    </a:lnTo>
                    <a:lnTo>
                      <a:pt x="0" y="511"/>
                    </a:lnTo>
                    <a:lnTo>
                      <a:pt x="0" y="863"/>
                    </a:lnTo>
                    <a:lnTo>
                      <a:pt x="3" y="1023"/>
                    </a:lnTo>
                    <a:lnTo>
                      <a:pt x="7" y="1023"/>
                    </a:lnTo>
                    <a:lnTo>
                      <a:pt x="10" y="1021"/>
                    </a:lnTo>
                    <a:lnTo>
                      <a:pt x="13" y="1021"/>
                    </a:lnTo>
                    <a:lnTo>
                      <a:pt x="18" y="1021"/>
                    </a:lnTo>
                    <a:lnTo>
                      <a:pt x="12" y="791"/>
                    </a:lnTo>
                    <a:lnTo>
                      <a:pt x="12" y="569"/>
                    </a:lnTo>
                    <a:lnTo>
                      <a:pt x="15" y="319"/>
                    </a:lnTo>
                    <a:lnTo>
                      <a:pt x="18" y="3"/>
                    </a:lnTo>
                    <a:lnTo>
                      <a:pt x="15" y="2"/>
                    </a:lnTo>
                    <a:lnTo>
                      <a:pt x="12" y="1"/>
                    </a:lnTo>
                    <a:lnTo>
                      <a:pt x="9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6D3F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853" name="Freeform 765"/>
              <p:cNvSpPr>
                <a:spLocks/>
              </p:cNvSpPr>
              <p:nvPr/>
            </p:nvSpPr>
            <p:spPr bwMode="auto">
              <a:xfrm>
                <a:off x="5097" y="3349"/>
                <a:ext cx="9" cy="5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59"/>
                  </a:cxn>
                  <a:cxn ang="0">
                    <a:pos x="0" y="511"/>
                  </a:cxn>
                  <a:cxn ang="0">
                    <a:pos x="0" y="862"/>
                  </a:cxn>
                  <a:cxn ang="0">
                    <a:pos x="3" y="1022"/>
                  </a:cxn>
                  <a:cxn ang="0">
                    <a:pos x="7" y="1022"/>
                  </a:cxn>
                  <a:cxn ang="0">
                    <a:pos x="10" y="1021"/>
                  </a:cxn>
                  <a:cxn ang="0">
                    <a:pos x="14" y="1021"/>
                  </a:cxn>
                  <a:cxn ang="0">
                    <a:pos x="17" y="1021"/>
                  </a:cxn>
                  <a:cxn ang="0">
                    <a:pos x="13" y="791"/>
                  </a:cxn>
                  <a:cxn ang="0">
                    <a:pos x="11" y="569"/>
                  </a:cxn>
                  <a:cxn ang="0">
                    <a:pos x="14" y="319"/>
                  </a:cxn>
                  <a:cxn ang="0">
                    <a:pos x="16" y="3"/>
                  </a:cxn>
                  <a:cxn ang="0">
                    <a:pos x="14" y="2"/>
                  </a:cxn>
                  <a:cxn ang="0">
                    <a:pos x="11" y="1"/>
                  </a:cxn>
                  <a:cxn ang="0">
                    <a:pos x="8" y="1"/>
                  </a:cxn>
                  <a:cxn ang="0">
                    <a:pos x="6" y="0"/>
                  </a:cxn>
                </a:cxnLst>
                <a:rect l="0" t="0" r="r" b="b"/>
                <a:pathLst>
                  <a:path w="17" h="1022">
                    <a:moveTo>
                      <a:pt x="6" y="0"/>
                    </a:moveTo>
                    <a:lnTo>
                      <a:pt x="2" y="159"/>
                    </a:lnTo>
                    <a:lnTo>
                      <a:pt x="0" y="511"/>
                    </a:lnTo>
                    <a:lnTo>
                      <a:pt x="0" y="862"/>
                    </a:lnTo>
                    <a:lnTo>
                      <a:pt x="3" y="1022"/>
                    </a:lnTo>
                    <a:lnTo>
                      <a:pt x="7" y="1022"/>
                    </a:lnTo>
                    <a:lnTo>
                      <a:pt x="10" y="1021"/>
                    </a:lnTo>
                    <a:lnTo>
                      <a:pt x="14" y="1021"/>
                    </a:lnTo>
                    <a:lnTo>
                      <a:pt x="17" y="1021"/>
                    </a:lnTo>
                    <a:lnTo>
                      <a:pt x="13" y="791"/>
                    </a:lnTo>
                    <a:lnTo>
                      <a:pt x="11" y="569"/>
                    </a:lnTo>
                    <a:lnTo>
                      <a:pt x="14" y="319"/>
                    </a:lnTo>
                    <a:lnTo>
                      <a:pt x="16" y="3"/>
                    </a:lnTo>
                    <a:lnTo>
                      <a:pt x="14" y="2"/>
                    </a:lnTo>
                    <a:lnTo>
                      <a:pt x="11" y="1"/>
                    </a:lnTo>
                    <a:lnTo>
                      <a:pt x="8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3F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854" name="Freeform 766"/>
              <p:cNvSpPr>
                <a:spLocks/>
              </p:cNvSpPr>
              <p:nvPr/>
            </p:nvSpPr>
            <p:spPr bwMode="auto">
              <a:xfrm>
                <a:off x="5095" y="3349"/>
                <a:ext cx="8" cy="511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" y="159"/>
                  </a:cxn>
                  <a:cxn ang="0">
                    <a:pos x="0" y="510"/>
                  </a:cxn>
                  <a:cxn ang="0">
                    <a:pos x="0" y="862"/>
                  </a:cxn>
                  <a:cxn ang="0">
                    <a:pos x="4" y="1022"/>
                  </a:cxn>
                  <a:cxn ang="0">
                    <a:pos x="7" y="1021"/>
                  </a:cxn>
                  <a:cxn ang="0">
                    <a:pos x="11" y="1021"/>
                  </a:cxn>
                  <a:cxn ang="0">
                    <a:pos x="14" y="1021"/>
                  </a:cxn>
                  <a:cxn ang="0">
                    <a:pos x="16" y="1020"/>
                  </a:cxn>
                  <a:cxn ang="0">
                    <a:pos x="12" y="790"/>
                  </a:cxn>
                  <a:cxn ang="0">
                    <a:pos x="12" y="569"/>
                  </a:cxn>
                  <a:cxn ang="0">
                    <a:pos x="14" y="319"/>
                  </a:cxn>
                  <a:cxn ang="0">
                    <a:pos x="16" y="3"/>
                  </a:cxn>
                  <a:cxn ang="0">
                    <a:pos x="14" y="2"/>
                  </a:cxn>
                  <a:cxn ang="0">
                    <a:pos x="12" y="1"/>
                  </a:cxn>
                  <a:cxn ang="0">
                    <a:pos x="9" y="1"/>
                  </a:cxn>
                  <a:cxn ang="0">
                    <a:pos x="7" y="0"/>
                  </a:cxn>
                </a:cxnLst>
                <a:rect l="0" t="0" r="r" b="b"/>
                <a:pathLst>
                  <a:path w="16" h="1022">
                    <a:moveTo>
                      <a:pt x="7" y="0"/>
                    </a:moveTo>
                    <a:lnTo>
                      <a:pt x="2" y="159"/>
                    </a:lnTo>
                    <a:lnTo>
                      <a:pt x="0" y="510"/>
                    </a:lnTo>
                    <a:lnTo>
                      <a:pt x="0" y="862"/>
                    </a:lnTo>
                    <a:lnTo>
                      <a:pt x="4" y="1022"/>
                    </a:lnTo>
                    <a:lnTo>
                      <a:pt x="7" y="1021"/>
                    </a:lnTo>
                    <a:lnTo>
                      <a:pt x="11" y="1021"/>
                    </a:lnTo>
                    <a:lnTo>
                      <a:pt x="14" y="1021"/>
                    </a:lnTo>
                    <a:lnTo>
                      <a:pt x="16" y="1020"/>
                    </a:lnTo>
                    <a:lnTo>
                      <a:pt x="12" y="790"/>
                    </a:lnTo>
                    <a:lnTo>
                      <a:pt x="12" y="569"/>
                    </a:lnTo>
                    <a:lnTo>
                      <a:pt x="14" y="319"/>
                    </a:lnTo>
                    <a:lnTo>
                      <a:pt x="16" y="3"/>
                    </a:lnTo>
                    <a:lnTo>
                      <a:pt x="14" y="2"/>
                    </a:lnTo>
                    <a:lnTo>
                      <a:pt x="12" y="1"/>
                    </a:lnTo>
                    <a:lnTo>
                      <a:pt x="9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663F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855" name="Freeform 767"/>
              <p:cNvSpPr>
                <a:spLocks/>
              </p:cNvSpPr>
              <p:nvPr/>
            </p:nvSpPr>
            <p:spPr bwMode="auto">
              <a:xfrm>
                <a:off x="5092" y="3348"/>
                <a:ext cx="8" cy="51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3" y="159"/>
                  </a:cxn>
                  <a:cxn ang="0">
                    <a:pos x="0" y="511"/>
                  </a:cxn>
                  <a:cxn ang="0">
                    <a:pos x="0" y="863"/>
                  </a:cxn>
                  <a:cxn ang="0">
                    <a:pos x="4" y="1022"/>
                  </a:cxn>
                  <a:cxn ang="0">
                    <a:pos x="7" y="1022"/>
                  </a:cxn>
                  <a:cxn ang="0">
                    <a:pos x="11" y="1022"/>
                  </a:cxn>
                  <a:cxn ang="0">
                    <a:pos x="13" y="1022"/>
                  </a:cxn>
                  <a:cxn ang="0">
                    <a:pos x="17" y="1021"/>
                  </a:cxn>
                  <a:cxn ang="0">
                    <a:pos x="12" y="791"/>
                  </a:cxn>
                  <a:cxn ang="0">
                    <a:pos x="12" y="569"/>
                  </a:cxn>
                  <a:cxn ang="0">
                    <a:pos x="13" y="319"/>
                  </a:cxn>
                  <a:cxn ang="0">
                    <a:pos x="17" y="4"/>
                  </a:cxn>
                  <a:cxn ang="0">
                    <a:pos x="14" y="3"/>
                  </a:cxn>
                  <a:cxn ang="0">
                    <a:pos x="12" y="2"/>
                  </a:cxn>
                  <a:cxn ang="0">
                    <a:pos x="8" y="2"/>
                  </a:cxn>
                  <a:cxn ang="0">
                    <a:pos x="6" y="0"/>
                  </a:cxn>
                </a:cxnLst>
                <a:rect l="0" t="0" r="r" b="b"/>
                <a:pathLst>
                  <a:path w="17" h="1022">
                    <a:moveTo>
                      <a:pt x="6" y="0"/>
                    </a:moveTo>
                    <a:lnTo>
                      <a:pt x="3" y="159"/>
                    </a:lnTo>
                    <a:lnTo>
                      <a:pt x="0" y="511"/>
                    </a:lnTo>
                    <a:lnTo>
                      <a:pt x="0" y="863"/>
                    </a:lnTo>
                    <a:lnTo>
                      <a:pt x="4" y="1022"/>
                    </a:lnTo>
                    <a:lnTo>
                      <a:pt x="7" y="1022"/>
                    </a:lnTo>
                    <a:lnTo>
                      <a:pt x="11" y="1022"/>
                    </a:lnTo>
                    <a:lnTo>
                      <a:pt x="13" y="1022"/>
                    </a:lnTo>
                    <a:lnTo>
                      <a:pt x="17" y="1021"/>
                    </a:lnTo>
                    <a:lnTo>
                      <a:pt x="12" y="791"/>
                    </a:lnTo>
                    <a:lnTo>
                      <a:pt x="12" y="569"/>
                    </a:lnTo>
                    <a:lnTo>
                      <a:pt x="13" y="319"/>
                    </a:lnTo>
                    <a:lnTo>
                      <a:pt x="17" y="4"/>
                    </a:lnTo>
                    <a:lnTo>
                      <a:pt x="14" y="3"/>
                    </a:lnTo>
                    <a:lnTo>
                      <a:pt x="12" y="2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5E3D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856" name="Freeform 768"/>
              <p:cNvSpPr>
                <a:spLocks/>
              </p:cNvSpPr>
              <p:nvPr/>
            </p:nvSpPr>
            <p:spPr bwMode="auto">
              <a:xfrm>
                <a:off x="5088" y="3348"/>
                <a:ext cx="9" cy="51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3" y="159"/>
                  </a:cxn>
                  <a:cxn ang="0">
                    <a:pos x="0" y="510"/>
                  </a:cxn>
                  <a:cxn ang="0">
                    <a:pos x="0" y="863"/>
                  </a:cxn>
                  <a:cxn ang="0">
                    <a:pos x="4" y="1022"/>
                  </a:cxn>
                  <a:cxn ang="0">
                    <a:pos x="7" y="1022"/>
                  </a:cxn>
                  <a:cxn ang="0">
                    <a:pos x="11" y="1021"/>
                  </a:cxn>
                  <a:cxn ang="0">
                    <a:pos x="14" y="1021"/>
                  </a:cxn>
                  <a:cxn ang="0">
                    <a:pos x="18" y="1021"/>
                  </a:cxn>
                  <a:cxn ang="0">
                    <a:pos x="13" y="790"/>
                  </a:cxn>
                  <a:cxn ang="0">
                    <a:pos x="13" y="569"/>
                  </a:cxn>
                  <a:cxn ang="0">
                    <a:pos x="14" y="319"/>
                  </a:cxn>
                  <a:cxn ang="0">
                    <a:pos x="18" y="4"/>
                  </a:cxn>
                  <a:cxn ang="0">
                    <a:pos x="15" y="3"/>
                  </a:cxn>
                  <a:cxn ang="0">
                    <a:pos x="13" y="1"/>
                  </a:cxn>
                  <a:cxn ang="0">
                    <a:pos x="10" y="1"/>
                  </a:cxn>
                  <a:cxn ang="0">
                    <a:pos x="7" y="0"/>
                  </a:cxn>
                </a:cxnLst>
                <a:rect l="0" t="0" r="r" b="b"/>
                <a:pathLst>
                  <a:path w="18" h="1022">
                    <a:moveTo>
                      <a:pt x="7" y="0"/>
                    </a:moveTo>
                    <a:lnTo>
                      <a:pt x="3" y="159"/>
                    </a:lnTo>
                    <a:lnTo>
                      <a:pt x="0" y="510"/>
                    </a:lnTo>
                    <a:lnTo>
                      <a:pt x="0" y="863"/>
                    </a:lnTo>
                    <a:lnTo>
                      <a:pt x="4" y="1022"/>
                    </a:lnTo>
                    <a:lnTo>
                      <a:pt x="7" y="1022"/>
                    </a:lnTo>
                    <a:lnTo>
                      <a:pt x="11" y="1021"/>
                    </a:lnTo>
                    <a:lnTo>
                      <a:pt x="14" y="1021"/>
                    </a:lnTo>
                    <a:lnTo>
                      <a:pt x="18" y="1021"/>
                    </a:lnTo>
                    <a:lnTo>
                      <a:pt x="13" y="790"/>
                    </a:lnTo>
                    <a:lnTo>
                      <a:pt x="13" y="569"/>
                    </a:lnTo>
                    <a:lnTo>
                      <a:pt x="14" y="319"/>
                    </a:lnTo>
                    <a:lnTo>
                      <a:pt x="18" y="4"/>
                    </a:lnTo>
                    <a:lnTo>
                      <a:pt x="15" y="3"/>
                    </a:lnTo>
                    <a:lnTo>
                      <a:pt x="13" y="1"/>
                    </a:lnTo>
                    <a:lnTo>
                      <a:pt x="10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5B3D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857" name="Freeform 769"/>
              <p:cNvSpPr>
                <a:spLocks/>
              </p:cNvSpPr>
              <p:nvPr/>
            </p:nvSpPr>
            <p:spPr bwMode="auto">
              <a:xfrm>
                <a:off x="5085" y="3347"/>
                <a:ext cx="9" cy="511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" y="159"/>
                  </a:cxn>
                  <a:cxn ang="0">
                    <a:pos x="0" y="510"/>
                  </a:cxn>
                  <a:cxn ang="0">
                    <a:pos x="0" y="862"/>
                  </a:cxn>
                  <a:cxn ang="0">
                    <a:pos x="3" y="1022"/>
                  </a:cxn>
                  <a:cxn ang="0">
                    <a:pos x="7" y="1021"/>
                  </a:cxn>
                  <a:cxn ang="0">
                    <a:pos x="10" y="1021"/>
                  </a:cxn>
                  <a:cxn ang="0">
                    <a:pos x="14" y="1021"/>
                  </a:cxn>
                  <a:cxn ang="0">
                    <a:pos x="17" y="1021"/>
                  </a:cxn>
                  <a:cxn ang="0">
                    <a:pos x="12" y="790"/>
                  </a:cxn>
                  <a:cxn ang="0">
                    <a:pos x="12" y="569"/>
                  </a:cxn>
                  <a:cxn ang="0">
                    <a:pos x="14" y="319"/>
                  </a:cxn>
                  <a:cxn ang="0">
                    <a:pos x="17" y="5"/>
                  </a:cxn>
                  <a:cxn ang="0">
                    <a:pos x="15" y="4"/>
                  </a:cxn>
                  <a:cxn ang="0">
                    <a:pos x="12" y="2"/>
                  </a:cxn>
                  <a:cxn ang="0">
                    <a:pos x="9" y="1"/>
                  </a:cxn>
                  <a:cxn ang="0">
                    <a:pos x="7" y="0"/>
                  </a:cxn>
                </a:cxnLst>
                <a:rect l="0" t="0" r="r" b="b"/>
                <a:pathLst>
                  <a:path w="17" h="1022">
                    <a:moveTo>
                      <a:pt x="7" y="0"/>
                    </a:moveTo>
                    <a:lnTo>
                      <a:pt x="2" y="159"/>
                    </a:lnTo>
                    <a:lnTo>
                      <a:pt x="0" y="510"/>
                    </a:lnTo>
                    <a:lnTo>
                      <a:pt x="0" y="862"/>
                    </a:lnTo>
                    <a:lnTo>
                      <a:pt x="3" y="1022"/>
                    </a:lnTo>
                    <a:lnTo>
                      <a:pt x="7" y="1021"/>
                    </a:lnTo>
                    <a:lnTo>
                      <a:pt x="10" y="1021"/>
                    </a:lnTo>
                    <a:lnTo>
                      <a:pt x="14" y="1021"/>
                    </a:lnTo>
                    <a:lnTo>
                      <a:pt x="17" y="1021"/>
                    </a:lnTo>
                    <a:lnTo>
                      <a:pt x="12" y="790"/>
                    </a:lnTo>
                    <a:lnTo>
                      <a:pt x="12" y="569"/>
                    </a:lnTo>
                    <a:lnTo>
                      <a:pt x="14" y="319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2" y="2"/>
                    </a:lnTo>
                    <a:lnTo>
                      <a:pt x="9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563D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858" name="Freeform 770"/>
              <p:cNvSpPr>
                <a:spLocks/>
              </p:cNvSpPr>
              <p:nvPr/>
            </p:nvSpPr>
            <p:spPr bwMode="auto">
              <a:xfrm>
                <a:off x="5082" y="3346"/>
                <a:ext cx="9" cy="51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59"/>
                  </a:cxn>
                  <a:cxn ang="0">
                    <a:pos x="0" y="510"/>
                  </a:cxn>
                  <a:cxn ang="0">
                    <a:pos x="0" y="861"/>
                  </a:cxn>
                  <a:cxn ang="0">
                    <a:pos x="5" y="1020"/>
                  </a:cxn>
                  <a:cxn ang="0">
                    <a:pos x="7" y="1020"/>
                  </a:cxn>
                  <a:cxn ang="0">
                    <a:pos x="10" y="1020"/>
                  </a:cxn>
                  <a:cxn ang="0">
                    <a:pos x="14" y="1020"/>
                  </a:cxn>
                  <a:cxn ang="0">
                    <a:pos x="17" y="1019"/>
                  </a:cxn>
                  <a:cxn ang="0">
                    <a:pos x="13" y="790"/>
                  </a:cxn>
                  <a:cxn ang="0">
                    <a:pos x="11" y="569"/>
                  </a:cxn>
                  <a:cxn ang="0">
                    <a:pos x="14" y="319"/>
                  </a:cxn>
                  <a:cxn ang="0">
                    <a:pos x="16" y="5"/>
                  </a:cxn>
                  <a:cxn ang="0">
                    <a:pos x="14" y="3"/>
                  </a:cxn>
                  <a:cxn ang="0">
                    <a:pos x="11" y="2"/>
                  </a:cxn>
                  <a:cxn ang="0">
                    <a:pos x="8" y="1"/>
                  </a:cxn>
                  <a:cxn ang="0">
                    <a:pos x="6" y="0"/>
                  </a:cxn>
                </a:cxnLst>
                <a:rect l="0" t="0" r="r" b="b"/>
                <a:pathLst>
                  <a:path w="17" h="1020">
                    <a:moveTo>
                      <a:pt x="6" y="0"/>
                    </a:moveTo>
                    <a:lnTo>
                      <a:pt x="2" y="159"/>
                    </a:lnTo>
                    <a:lnTo>
                      <a:pt x="0" y="510"/>
                    </a:lnTo>
                    <a:lnTo>
                      <a:pt x="0" y="861"/>
                    </a:lnTo>
                    <a:lnTo>
                      <a:pt x="5" y="1020"/>
                    </a:lnTo>
                    <a:lnTo>
                      <a:pt x="7" y="1020"/>
                    </a:lnTo>
                    <a:lnTo>
                      <a:pt x="10" y="1020"/>
                    </a:lnTo>
                    <a:lnTo>
                      <a:pt x="14" y="1020"/>
                    </a:lnTo>
                    <a:lnTo>
                      <a:pt x="17" y="1019"/>
                    </a:lnTo>
                    <a:lnTo>
                      <a:pt x="13" y="790"/>
                    </a:lnTo>
                    <a:lnTo>
                      <a:pt x="11" y="569"/>
                    </a:lnTo>
                    <a:lnTo>
                      <a:pt x="14" y="319"/>
                    </a:lnTo>
                    <a:lnTo>
                      <a:pt x="16" y="5"/>
                    </a:lnTo>
                    <a:lnTo>
                      <a:pt x="14" y="3"/>
                    </a:lnTo>
                    <a:lnTo>
                      <a:pt x="11" y="2"/>
                    </a:lnTo>
                    <a:lnTo>
                      <a:pt x="8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513D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859" name="Freeform 771"/>
              <p:cNvSpPr>
                <a:spLocks/>
              </p:cNvSpPr>
              <p:nvPr/>
            </p:nvSpPr>
            <p:spPr bwMode="auto">
              <a:xfrm>
                <a:off x="5080" y="3346"/>
                <a:ext cx="8" cy="51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3" y="159"/>
                  </a:cxn>
                  <a:cxn ang="0">
                    <a:pos x="0" y="510"/>
                  </a:cxn>
                  <a:cxn ang="0">
                    <a:pos x="0" y="861"/>
                  </a:cxn>
                  <a:cxn ang="0">
                    <a:pos x="4" y="1020"/>
                  </a:cxn>
                  <a:cxn ang="0">
                    <a:pos x="7" y="1020"/>
                  </a:cxn>
                  <a:cxn ang="0">
                    <a:pos x="11" y="1019"/>
                  </a:cxn>
                  <a:cxn ang="0">
                    <a:pos x="14" y="1019"/>
                  </a:cxn>
                  <a:cxn ang="0">
                    <a:pos x="16" y="1019"/>
                  </a:cxn>
                  <a:cxn ang="0">
                    <a:pos x="12" y="790"/>
                  </a:cxn>
                  <a:cxn ang="0">
                    <a:pos x="12" y="569"/>
                  </a:cxn>
                  <a:cxn ang="0">
                    <a:pos x="13" y="319"/>
                  </a:cxn>
                  <a:cxn ang="0">
                    <a:pos x="16" y="4"/>
                  </a:cxn>
                  <a:cxn ang="0">
                    <a:pos x="14" y="3"/>
                  </a:cxn>
                  <a:cxn ang="0">
                    <a:pos x="12" y="2"/>
                  </a:cxn>
                  <a:cxn ang="0">
                    <a:pos x="9" y="1"/>
                  </a:cxn>
                  <a:cxn ang="0">
                    <a:pos x="6" y="0"/>
                  </a:cxn>
                </a:cxnLst>
                <a:rect l="0" t="0" r="r" b="b"/>
                <a:pathLst>
                  <a:path w="16" h="1020">
                    <a:moveTo>
                      <a:pt x="6" y="0"/>
                    </a:moveTo>
                    <a:lnTo>
                      <a:pt x="3" y="159"/>
                    </a:lnTo>
                    <a:lnTo>
                      <a:pt x="0" y="510"/>
                    </a:lnTo>
                    <a:lnTo>
                      <a:pt x="0" y="861"/>
                    </a:lnTo>
                    <a:lnTo>
                      <a:pt x="4" y="1020"/>
                    </a:lnTo>
                    <a:lnTo>
                      <a:pt x="7" y="1020"/>
                    </a:lnTo>
                    <a:lnTo>
                      <a:pt x="11" y="1019"/>
                    </a:lnTo>
                    <a:lnTo>
                      <a:pt x="14" y="1019"/>
                    </a:lnTo>
                    <a:lnTo>
                      <a:pt x="16" y="1019"/>
                    </a:lnTo>
                    <a:lnTo>
                      <a:pt x="12" y="790"/>
                    </a:lnTo>
                    <a:lnTo>
                      <a:pt x="12" y="569"/>
                    </a:lnTo>
                    <a:lnTo>
                      <a:pt x="13" y="319"/>
                    </a:lnTo>
                    <a:lnTo>
                      <a:pt x="16" y="4"/>
                    </a:lnTo>
                    <a:lnTo>
                      <a:pt x="14" y="3"/>
                    </a:lnTo>
                    <a:lnTo>
                      <a:pt x="12" y="2"/>
                    </a:lnTo>
                    <a:lnTo>
                      <a:pt x="9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4C3A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860" name="Freeform 772"/>
              <p:cNvSpPr>
                <a:spLocks/>
              </p:cNvSpPr>
              <p:nvPr/>
            </p:nvSpPr>
            <p:spPr bwMode="auto">
              <a:xfrm>
                <a:off x="5077" y="3345"/>
                <a:ext cx="8" cy="51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3" y="159"/>
                  </a:cxn>
                  <a:cxn ang="0">
                    <a:pos x="0" y="510"/>
                  </a:cxn>
                  <a:cxn ang="0">
                    <a:pos x="0" y="861"/>
                  </a:cxn>
                  <a:cxn ang="0">
                    <a:pos x="4" y="1020"/>
                  </a:cxn>
                  <a:cxn ang="0">
                    <a:pos x="17" y="1019"/>
                  </a:cxn>
                  <a:cxn ang="0">
                    <a:pos x="12" y="790"/>
                  </a:cxn>
                  <a:cxn ang="0">
                    <a:pos x="12" y="569"/>
                  </a:cxn>
                  <a:cxn ang="0">
                    <a:pos x="13" y="319"/>
                  </a:cxn>
                  <a:cxn ang="0">
                    <a:pos x="17" y="4"/>
                  </a:cxn>
                  <a:cxn ang="0">
                    <a:pos x="6" y="0"/>
                  </a:cxn>
                </a:cxnLst>
                <a:rect l="0" t="0" r="r" b="b"/>
                <a:pathLst>
                  <a:path w="17" h="1020">
                    <a:moveTo>
                      <a:pt x="6" y="0"/>
                    </a:moveTo>
                    <a:lnTo>
                      <a:pt x="3" y="159"/>
                    </a:lnTo>
                    <a:lnTo>
                      <a:pt x="0" y="510"/>
                    </a:lnTo>
                    <a:lnTo>
                      <a:pt x="0" y="861"/>
                    </a:lnTo>
                    <a:lnTo>
                      <a:pt x="4" y="1020"/>
                    </a:lnTo>
                    <a:lnTo>
                      <a:pt x="17" y="1019"/>
                    </a:lnTo>
                    <a:lnTo>
                      <a:pt x="12" y="790"/>
                    </a:lnTo>
                    <a:lnTo>
                      <a:pt x="12" y="569"/>
                    </a:lnTo>
                    <a:lnTo>
                      <a:pt x="13" y="319"/>
                    </a:lnTo>
                    <a:lnTo>
                      <a:pt x="17" y="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473A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861" name="Freeform 773"/>
              <p:cNvSpPr>
                <a:spLocks/>
              </p:cNvSpPr>
              <p:nvPr/>
            </p:nvSpPr>
            <p:spPr bwMode="auto">
              <a:xfrm>
                <a:off x="5115" y="3353"/>
                <a:ext cx="8" cy="51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3" y="159"/>
                  </a:cxn>
                  <a:cxn ang="0">
                    <a:pos x="0" y="510"/>
                  </a:cxn>
                  <a:cxn ang="0">
                    <a:pos x="0" y="861"/>
                  </a:cxn>
                  <a:cxn ang="0">
                    <a:pos x="4" y="1020"/>
                  </a:cxn>
                  <a:cxn ang="0">
                    <a:pos x="17" y="1019"/>
                  </a:cxn>
                  <a:cxn ang="0">
                    <a:pos x="12" y="790"/>
                  </a:cxn>
                  <a:cxn ang="0">
                    <a:pos x="12" y="569"/>
                  </a:cxn>
                  <a:cxn ang="0">
                    <a:pos x="14" y="319"/>
                  </a:cxn>
                  <a:cxn ang="0">
                    <a:pos x="17" y="4"/>
                  </a:cxn>
                  <a:cxn ang="0">
                    <a:pos x="6" y="0"/>
                  </a:cxn>
                </a:cxnLst>
                <a:rect l="0" t="0" r="r" b="b"/>
                <a:pathLst>
                  <a:path w="17" h="1020">
                    <a:moveTo>
                      <a:pt x="6" y="0"/>
                    </a:moveTo>
                    <a:lnTo>
                      <a:pt x="3" y="159"/>
                    </a:lnTo>
                    <a:lnTo>
                      <a:pt x="0" y="510"/>
                    </a:lnTo>
                    <a:lnTo>
                      <a:pt x="0" y="861"/>
                    </a:lnTo>
                    <a:lnTo>
                      <a:pt x="4" y="1020"/>
                    </a:lnTo>
                    <a:lnTo>
                      <a:pt x="17" y="1019"/>
                    </a:lnTo>
                    <a:lnTo>
                      <a:pt x="12" y="790"/>
                    </a:lnTo>
                    <a:lnTo>
                      <a:pt x="12" y="569"/>
                    </a:lnTo>
                    <a:lnTo>
                      <a:pt x="14" y="319"/>
                    </a:lnTo>
                    <a:lnTo>
                      <a:pt x="17" y="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2D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862" name="Freeform 774"/>
              <p:cNvSpPr>
                <a:spLocks/>
              </p:cNvSpPr>
              <p:nvPr/>
            </p:nvSpPr>
            <p:spPr bwMode="auto">
              <a:xfrm>
                <a:off x="4663" y="3339"/>
                <a:ext cx="404" cy="542"/>
              </a:xfrm>
              <a:custGeom>
                <a:avLst/>
                <a:gdLst/>
                <a:ahLst/>
                <a:cxnLst>
                  <a:cxn ang="0">
                    <a:pos x="65" y="112"/>
                  </a:cxn>
                  <a:cxn ang="0">
                    <a:pos x="112" y="99"/>
                  </a:cxn>
                  <a:cxn ang="0">
                    <a:pos x="159" y="88"/>
                  </a:cxn>
                  <a:cxn ang="0">
                    <a:pos x="206" y="77"/>
                  </a:cxn>
                  <a:cxn ang="0">
                    <a:pos x="254" y="67"/>
                  </a:cxn>
                  <a:cxn ang="0">
                    <a:pos x="302" y="58"/>
                  </a:cxn>
                  <a:cxn ang="0">
                    <a:pos x="349" y="48"/>
                  </a:cxn>
                  <a:cxn ang="0">
                    <a:pos x="398" y="40"/>
                  </a:cxn>
                  <a:cxn ang="0">
                    <a:pos x="445" y="33"/>
                  </a:cxn>
                  <a:cxn ang="0">
                    <a:pos x="493" y="26"/>
                  </a:cxn>
                  <a:cxn ang="0">
                    <a:pos x="542" y="21"/>
                  </a:cxn>
                  <a:cxn ang="0">
                    <a:pos x="590" y="15"/>
                  </a:cxn>
                  <a:cxn ang="0">
                    <a:pos x="638" y="10"/>
                  </a:cxn>
                  <a:cxn ang="0">
                    <a:pos x="687" y="7"/>
                  </a:cxn>
                  <a:cxn ang="0">
                    <a:pos x="735" y="3"/>
                  </a:cxn>
                  <a:cxn ang="0">
                    <a:pos x="785" y="1"/>
                  </a:cxn>
                  <a:cxn ang="0">
                    <a:pos x="796" y="264"/>
                  </a:cxn>
                  <a:cxn ang="0">
                    <a:pos x="786" y="788"/>
                  </a:cxn>
                  <a:cxn ang="0">
                    <a:pos x="775" y="1056"/>
                  </a:cxn>
                  <a:cxn ang="0">
                    <a:pos x="739" y="1063"/>
                  </a:cxn>
                  <a:cxn ang="0">
                    <a:pos x="697" y="1070"/>
                  </a:cxn>
                  <a:cxn ang="0">
                    <a:pos x="652" y="1075"/>
                  </a:cxn>
                  <a:cxn ang="0">
                    <a:pos x="604" y="1079"/>
                  </a:cxn>
                  <a:cxn ang="0">
                    <a:pos x="553" y="1081"/>
                  </a:cxn>
                  <a:cxn ang="0">
                    <a:pos x="500" y="1084"/>
                  </a:cxn>
                  <a:cxn ang="0">
                    <a:pos x="446" y="1084"/>
                  </a:cxn>
                  <a:cxn ang="0">
                    <a:pos x="392" y="1083"/>
                  </a:cxn>
                  <a:cxn ang="0">
                    <a:pos x="338" y="1080"/>
                  </a:cxn>
                  <a:cxn ang="0">
                    <a:pos x="284" y="1077"/>
                  </a:cxn>
                  <a:cxn ang="0">
                    <a:pos x="232" y="1072"/>
                  </a:cxn>
                  <a:cxn ang="0">
                    <a:pos x="182" y="1066"/>
                  </a:cxn>
                  <a:cxn ang="0">
                    <a:pos x="135" y="1058"/>
                  </a:cxn>
                  <a:cxn ang="0">
                    <a:pos x="91" y="1050"/>
                  </a:cxn>
                  <a:cxn ang="0">
                    <a:pos x="52" y="1040"/>
                  </a:cxn>
                  <a:cxn ang="0">
                    <a:pos x="19" y="919"/>
                  </a:cxn>
                  <a:cxn ang="0">
                    <a:pos x="1" y="694"/>
                  </a:cxn>
                  <a:cxn ang="0">
                    <a:pos x="3" y="470"/>
                  </a:cxn>
                  <a:cxn ang="0">
                    <a:pos x="23" y="238"/>
                  </a:cxn>
                </a:cxnLst>
                <a:rect l="0" t="0" r="r" b="b"/>
                <a:pathLst>
                  <a:path w="809" h="1084">
                    <a:moveTo>
                      <a:pt x="41" y="117"/>
                    </a:moveTo>
                    <a:lnTo>
                      <a:pt x="65" y="112"/>
                    </a:lnTo>
                    <a:lnTo>
                      <a:pt x="88" y="105"/>
                    </a:lnTo>
                    <a:lnTo>
                      <a:pt x="112" y="99"/>
                    </a:lnTo>
                    <a:lnTo>
                      <a:pt x="135" y="93"/>
                    </a:lnTo>
                    <a:lnTo>
                      <a:pt x="159" y="88"/>
                    </a:lnTo>
                    <a:lnTo>
                      <a:pt x="182" y="82"/>
                    </a:lnTo>
                    <a:lnTo>
                      <a:pt x="206" y="77"/>
                    </a:lnTo>
                    <a:lnTo>
                      <a:pt x="231" y="71"/>
                    </a:lnTo>
                    <a:lnTo>
                      <a:pt x="254" y="67"/>
                    </a:lnTo>
                    <a:lnTo>
                      <a:pt x="278" y="62"/>
                    </a:lnTo>
                    <a:lnTo>
                      <a:pt x="302" y="58"/>
                    </a:lnTo>
                    <a:lnTo>
                      <a:pt x="325" y="53"/>
                    </a:lnTo>
                    <a:lnTo>
                      <a:pt x="349" y="48"/>
                    </a:lnTo>
                    <a:lnTo>
                      <a:pt x="373" y="45"/>
                    </a:lnTo>
                    <a:lnTo>
                      <a:pt x="398" y="40"/>
                    </a:lnTo>
                    <a:lnTo>
                      <a:pt x="422" y="37"/>
                    </a:lnTo>
                    <a:lnTo>
                      <a:pt x="445" y="33"/>
                    </a:lnTo>
                    <a:lnTo>
                      <a:pt x="469" y="30"/>
                    </a:lnTo>
                    <a:lnTo>
                      <a:pt x="493" y="26"/>
                    </a:lnTo>
                    <a:lnTo>
                      <a:pt x="517" y="23"/>
                    </a:lnTo>
                    <a:lnTo>
                      <a:pt x="542" y="21"/>
                    </a:lnTo>
                    <a:lnTo>
                      <a:pt x="566" y="17"/>
                    </a:lnTo>
                    <a:lnTo>
                      <a:pt x="590" y="15"/>
                    </a:lnTo>
                    <a:lnTo>
                      <a:pt x="614" y="13"/>
                    </a:lnTo>
                    <a:lnTo>
                      <a:pt x="638" y="10"/>
                    </a:lnTo>
                    <a:lnTo>
                      <a:pt x="663" y="8"/>
                    </a:lnTo>
                    <a:lnTo>
                      <a:pt x="687" y="7"/>
                    </a:lnTo>
                    <a:lnTo>
                      <a:pt x="711" y="5"/>
                    </a:lnTo>
                    <a:lnTo>
                      <a:pt x="735" y="3"/>
                    </a:lnTo>
                    <a:lnTo>
                      <a:pt x="760" y="2"/>
                    </a:lnTo>
                    <a:lnTo>
                      <a:pt x="785" y="1"/>
                    </a:lnTo>
                    <a:lnTo>
                      <a:pt x="809" y="0"/>
                    </a:lnTo>
                    <a:lnTo>
                      <a:pt x="796" y="264"/>
                    </a:lnTo>
                    <a:lnTo>
                      <a:pt x="788" y="525"/>
                    </a:lnTo>
                    <a:lnTo>
                      <a:pt x="786" y="788"/>
                    </a:lnTo>
                    <a:lnTo>
                      <a:pt x="792" y="1052"/>
                    </a:lnTo>
                    <a:lnTo>
                      <a:pt x="775" y="1056"/>
                    </a:lnTo>
                    <a:lnTo>
                      <a:pt x="757" y="1060"/>
                    </a:lnTo>
                    <a:lnTo>
                      <a:pt x="739" y="1063"/>
                    </a:lnTo>
                    <a:lnTo>
                      <a:pt x="718" y="1066"/>
                    </a:lnTo>
                    <a:lnTo>
                      <a:pt x="697" y="1070"/>
                    </a:lnTo>
                    <a:lnTo>
                      <a:pt x="675" y="1072"/>
                    </a:lnTo>
                    <a:lnTo>
                      <a:pt x="652" y="1075"/>
                    </a:lnTo>
                    <a:lnTo>
                      <a:pt x="628" y="1077"/>
                    </a:lnTo>
                    <a:lnTo>
                      <a:pt x="604" y="1079"/>
                    </a:lnTo>
                    <a:lnTo>
                      <a:pt x="578" y="1080"/>
                    </a:lnTo>
                    <a:lnTo>
                      <a:pt x="553" y="1081"/>
                    </a:lnTo>
                    <a:lnTo>
                      <a:pt x="527" y="1083"/>
                    </a:lnTo>
                    <a:lnTo>
                      <a:pt x="500" y="1084"/>
                    </a:lnTo>
                    <a:lnTo>
                      <a:pt x="473" y="1084"/>
                    </a:lnTo>
                    <a:lnTo>
                      <a:pt x="446" y="1084"/>
                    </a:lnTo>
                    <a:lnTo>
                      <a:pt x="418" y="1084"/>
                    </a:lnTo>
                    <a:lnTo>
                      <a:pt x="392" y="1083"/>
                    </a:lnTo>
                    <a:lnTo>
                      <a:pt x="364" y="1081"/>
                    </a:lnTo>
                    <a:lnTo>
                      <a:pt x="338" y="1080"/>
                    </a:lnTo>
                    <a:lnTo>
                      <a:pt x="310" y="1079"/>
                    </a:lnTo>
                    <a:lnTo>
                      <a:pt x="284" y="1077"/>
                    </a:lnTo>
                    <a:lnTo>
                      <a:pt x="257" y="1075"/>
                    </a:lnTo>
                    <a:lnTo>
                      <a:pt x="232" y="1072"/>
                    </a:lnTo>
                    <a:lnTo>
                      <a:pt x="206" y="1070"/>
                    </a:lnTo>
                    <a:lnTo>
                      <a:pt x="182" y="1066"/>
                    </a:lnTo>
                    <a:lnTo>
                      <a:pt x="158" y="1063"/>
                    </a:lnTo>
                    <a:lnTo>
                      <a:pt x="135" y="1058"/>
                    </a:lnTo>
                    <a:lnTo>
                      <a:pt x="113" y="1055"/>
                    </a:lnTo>
                    <a:lnTo>
                      <a:pt x="91" y="1050"/>
                    </a:lnTo>
                    <a:lnTo>
                      <a:pt x="72" y="1046"/>
                    </a:lnTo>
                    <a:lnTo>
                      <a:pt x="52" y="1040"/>
                    </a:lnTo>
                    <a:lnTo>
                      <a:pt x="35" y="1034"/>
                    </a:lnTo>
                    <a:lnTo>
                      <a:pt x="19" y="919"/>
                    </a:lnTo>
                    <a:lnTo>
                      <a:pt x="7" y="806"/>
                    </a:lnTo>
                    <a:lnTo>
                      <a:pt x="1" y="694"/>
                    </a:lnTo>
                    <a:lnTo>
                      <a:pt x="0" y="583"/>
                    </a:lnTo>
                    <a:lnTo>
                      <a:pt x="3" y="470"/>
                    </a:lnTo>
                    <a:lnTo>
                      <a:pt x="11" y="356"/>
                    </a:lnTo>
                    <a:lnTo>
                      <a:pt x="23" y="238"/>
                    </a:lnTo>
                    <a:lnTo>
                      <a:pt x="41" y="117"/>
                    </a:lnTo>
                    <a:close/>
                  </a:path>
                </a:pathLst>
              </a:custGeom>
              <a:solidFill>
                <a:srgbClr val="AA8E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863" name="Freeform 775"/>
              <p:cNvSpPr>
                <a:spLocks/>
              </p:cNvSpPr>
              <p:nvPr/>
            </p:nvSpPr>
            <p:spPr bwMode="auto">
              <a:xfrm>
                <a:off x="4663" y="3340"/>
                <a:ext cx="395" cy="522"/>
              </a:xfrm>
              <a:custGeom>
                <a:avLst/>
                <a:gdLst/>
                <a:ahLst/>
                <a:cxnLst>
                  <a:cxn ang="0">
                    <a:pos x="41" y="117"/>
                  </a:cxn>
                  <a:cxn ang="0">
                    <a:pos x="64" y="111"/>
                  </a:cxn>
                  <a:cxn ang="0">
                    <a:pos x="87" y="105"/>
                  </a:cxn>
                  <a:cxn ang="0">
                    <a:pos x="110" y="99"/>
                  </a:cxn>
                  <a:cxn ang="0">
                    <a:pos x="133" y="94"/>
                  </a:cxn>
                  <a:cxn ang="0">
                    <a:pos x="156" y="88"/>
                  </a:cxn>
                  <a:cxn ang="0">
                    <a:pos x="179" y="82"/>
                  </a:cxn>
                  <a:cxn ang="0">
                    <a:pos x="202" y="77"/>
                  </a:cxn>
                  <a:cxn ang="0">
                    <a:pos x="225" y="72"/>
                  </a:cxn>
                  <a:cxn ang="0">
                    <a:pos x="248" y="67"/>
                  </a:cxn>
                  <a:cxn ang="0">
                    <a:pos x="271" y="62"/>
                  </a:cxn>
                  <a:cxn ang="0">
                    <a:pos x="295" y="58"/>
                  </a:cxn>
                  <a:cxn ang="0">
                    <a:pos x="318" y="53"/>
                  </a:cxn>
                  <a:cxn ang="0">
                    <a:pos x="341" y="49"/>
                  </a:cxn>
                  <a:cxn ang="0">
                    <a:pos x="366" y="45"/>
                  </a:cxn>
                  <a:cxn ang="0">
                    <a:pos x="389" y="41"/>
                  </a:cxn>
                  <a:cxn ang="0">
                    <a:pos x="412" y="37"/>
                  </a:cxn>
                  <a:cxn ang="0">
                    <a:pos x="436" y="34"/>
                  </a:cxn>
                  <a:cxn ang="0">
                    <a:pos x="459" y="30"/>
                  </a:cxn>
                  <a:cxn ang="0">
                    <a:pos x="483" y="27"/>
                  </a:cxn>
                  <a:cxn ang="0">
                    <a:pos x="506" y="23"/>
                  </a:cxn>
                  <a:cxn ang="0">
                    <a:pos x="530" y="21"/>
                  </a:cxn>
                  <a:cxn ang="0">
                    <a:pos x="553" y="18"/>
                  </a:cxn>
                  <a:cxn ang="0">
                    <a:pos x="577" y="15"/>
                  </a:cxn>
                  <a:cxn ang="0">
                    <a:pos x="601" y="13"/>
                  </a:cxn>
                  <a:cxn ang="0">
                    <a:pos x="625" y="11"/>
                  </a:cxn>
                  <a:cxn ang="0">
                    <a:pos x="648" y="8"/>
                  </a:cxn>
                  <a:cxn ang="0">
                    <a:pos x="672" y="7"/>
                  </a:cxn>
                  <a:cxn ang="0">
                    <a:pos x="695" y="5"/>
                  </a:cxn>
                  <a:cxn ang="0">
                    <a:pos x="719" y="4"/>
                  </a:cxn>
                  <a:cxn ang="0">
                    <a:pos x="742" y="3"/>
                  </a:cxn>
                  <a:cxn ang="0">
                    <a:pos x="766" y="1"/>
                  </a:cxn>
                  <a:cxn ang="0">
                    <a:pos x="789" y="0"/>
                  </a:cxn>
                  <a:cxn ang="0">
                    <a:pos x="778" y="254"/>
                  </a:cxn>
                  <a:cxn ang="0">
                    <a:pos x="769" y="505"/>
                  </a:cxn>
                  <a:cxn ang="0">
                    <a:pos x="766" y="756"/>
                  </a:cxn>
                  <a:cxn ang="0">
                    <a:pos x="772" y="1009"/>
                  </a:cxn>
                  <a:cxn ang="0">
                    <a:pos x="739" y="1017"/>
                  </a:cxn>
                  <a:cxn ang="0">
                    <a:pos x="701" y="1024"/>
                  </a:cxn>
                  <a:cxn ang="0">
                    <a:pos x="658" y="1031"/>
                  </a:cxn>
                  <a:cxn ang="0">
                    <a:pos x="612" y="1036"/>
                  </a:cxn>
                  <a:cxn ang="0">
                    <a:pos x="564" y="1040"/>
                  </a:cxn>
                  <a:cxn ang="0">
                    <a:pos x="514" y="1043"/>
                  </a:cxn>
                  <a:cxn ang="0">
                    <a:pos x="461" y="1044"/>
                  </a:cxn>
                  <a:cxn ang="0">
                    <a:pos x="409" y="1045"/>
                  </a:cxn>
                  <a:cxn ang="0">
                    <a:pos x="355" y="1044"/>
                  </a:cxn>
                  <a:cxn ang="0">
                    <a:pos x="303" y="1041"/>
                  </a:cxn>
                  <a:cxn ang="0">
                    <a:pos x="252" y="1038"/>
                  </a:cxn>
                  <a:cxn ang="0">
                    <a:pos x="202" y="1033"/>
                  </a:cxn>
                  <a:cxn ang="0">
                    <a:pos x="155" y="1026"/>
                  </a:cxn>
                  <a:cxn ang="0">
                    <a:pos x="111" y="1020"/>
                  </a:cxn>
                  <a:cxn ang="0">
                    <a:pos x="71" y="1009"/>
                  </a:cxn>
                  <a:cxn ang="0">
                    <a:pos x="35" y="999"/>
                  </a:cxn>
                  <a:cxn ang="0">
                    <a:pos x="19" y="888"/>
                  </a:cxn>
                  <a:cxn ang="0">
                    <a:pos x="8" y="780"/>
                  </a:cxn>
                  <a:cxn ang="0">
                    <a:pos x="2" y="672"/>
                  </a:cxn>
                  <a:cxn ang="0">
                    <a:pos x="0" y="565"/>
                  </a:cxn>
                  <a:cxn ang="0">
                    <a:pos x="4" y="456"/>
                  </a:cxn>
                  <a:cxn ang="0">
                    <a:pos x="12" y="346"/>
                  </a:cxn>
                  <a:cxn ang="0">
                    <a:pos x="25" y="233"/>
                  </a:cxn>
                  <a:cxn ang="0">
                    <a:pos x="41" y="117"/>
                  </a:cxn>
                </a:cxnLst>
                <a:rect l="0" t="0" r="r" b="b"/>
                <a:pathLst>
                  <a:path w="789" h="1045">
                    <a:moveTo>
                      <a:pt x="41" y="117"/>
                    </a:moveTo>
                    <a:lnTo>
                      <a:pt x="64" y="111"/>
                    </a:lnTo>
                    <a:lnTo>
                      <a:pt x="87" y="105"/>
                    </a:lnTo>
                    <a:lnTo>
                      <a:pt x="110" y="99"/>
                    </a:lnTo>
                    <a:lnTo>
                      <a:pt x="133" y="94"/>
                    </a:lnTo>
                    <a:lnTo>
                      <a:pt x="156" y="88"/>
                    </a:lnTo>
                    <a:lnTo>
                      <a:pt x="179" y="82"/>
                    </a:lnTo>
                    <a:lnTo>
                      <a:pt x="202" y="77"/>
                    </a:lnTo>
                    <a:lnTo>
                      <a:pt x="225" y="72"/>
                    </a:lnTo>
                    <a:lnTo>
                      <a:pt x="248" y="67"/>
                    </a:lnTo>
                    <a:lnTo>
                      <a:pt x="271" y="62"/>
                    </a:lnTo>
                    <a:lnTo>
                      <a:pt x="295" y="58"/>
                    </a:lnTo>
                    <a:lnTo>
                      <a:pt x="318" y="53"/>
                    </a:lnTo>
                    <a:lnTo>
                      <a:pt x="341" y="49"/>
                    </a:lnTo>
                    <a:lnTo>
                      <a:pt x="366" y="45"/>
                    </a:lnTo>
                    <a:lnTo>
                      <a:pt x="389" y="41"/>
                    </a:lnTo>
                    <a:lnTo>
                      <a:pt x="412" y="37"/>
                    </a:lnTo>
                    <a:lnTo>
                      <a:pt x="436" y="34"/>
                    </a:lnTo>
                    <a:lnTo>
                      <a:pt x="459" y="30"/>
                    </a:lnTo>
                    <a:lnTo>
                      <a:pt x="483" y="27"/>
                    </a:lnTo>
                    <a:lnTo>
                      <a:pt x="506" y="23"/>
                    </a:lnTo>
                    <a:lnTo>
                      <a:pt x="530" y="21"/>
                    </a:lnTo>
                    <a:lnTo>
                      <a:pt x="553" y="18"/>
                    </a:lnTo>
                    <a:lnTo>
                      <a:pt x="577" y="15"/>
                    </a:lnTo>
                    <a:lnTo>
                      <a:pt x="601" y="13"/>
                    </a:lnTo>
                    <a:lnTo>
                      <a:pt x="625" y="11"/>
                    </a:lnTo>
                    <a:lnTo>
                      <a:pt x="648" y="8"/>
                    </a:lnTo>
                    <a:lnTo>
                      <a:pt x="672" y="7"/>
                    </a:lnTo>
                    <a:lnTo>
                      <a:pt x="695" y="5"/>
                    </a:lnTo>
                    <a:lnTo>
                      <a:pt x="719" y="4"/>
                    </a:lnTo>
                    <a:lnTo>
                      <a:pt x="742" y="3"/>
                    </a:lnTo>
                    <a:lnTo>
                      <a:pt x="766" y="1"/>
                    </a:lnTo>
                    <a:lnTo>
                      <a:pt x="789" y="0"/>
                    </a:lnTo>
                    <a:lnTo>
                      <a:pt x="778" y="254"/>
                    </a:lnTo>
                    <a:lnTo>
                      <a:pt x="769" y="505"/>
                    </a:lnTo>
                    <a:lnTo>
                      <a:pt x="766" y="756"/>
                    </a:lnTo>
                    <a:lnTo>
                      <a:pt x="772" y="1009"/>
                    </a:lnTo>
                    <a:lnTo>
                      <a:pt x="739" y="1017"/>
                    </a:lnTo>
                    <a:lnTo>
                      <a:pt x="701" y="1024"/>
                    </a:lnTo>
                    <a:lnTo>
                      <a:pt x="658" y="1031"/>
                    </a:lnTo>
                    <a:lnTo>
                      <a:pt x="612" y="1036"/>
                    </a:lnTo>
                    <a:lnTo>
                      <a:pt x="564" y="1040"/>
                    </a:lnTo>
                    <a:lnTo>
                      <a:pt x="514" y="1043"/>
                    </a:lnTo>
                    <a:lnTo>
                      <a:pt x="461" y="1044"/>
                    </a:lnTo>
                    <a:lnTo>
                      <a:pt x="409" y="1045"/>
                    </a:lnTo>
                    <a:lnTo>
                      <a:pt x="355" y="1044"/>
                    </a:lnTo>
                    <a:lnTo>
                      <a:pt x="303" y="1041"/>
                    </a:lnTo>
                    <a:lnTo>
                      <a:pt x="252" y="1038"/>
                    </a:lnTo>
                    <a:lnTo>
                      <a:pt x="202" y="1033"/>
                    </a:lnTo>
                    <a:lnTo>
                      <a:pt x="155" y="1026"/>
                    </a:lnTo>
                    <a:lnTo>
                      <a:pt x="111" y="1020"/>
                    </a:lnTo>
                    <a:lnTo>
                      <a:pt x="71" y="1009"/>
                    </a:lnTo>
                    <a:lnTo>
                      <a:pt x="35" y="999"/>
                    </a:lnTo>
                    <a:lnTo>
                      <a:pt x="19" y="888"/>
                    </a:lnTo>
                    <a:lnTo>
                      <a:pt x="8" y="780"/>
                    </a:lnTo>
                    <a:lnTo>
                      <a:pt x="2" y="672"/>
                    </a:lnTo>
                    <a:lnTo>
                      <a:pt x="0" y="565"/>
                    </a:lnTo>
                    <a:lnTo>
                      <a:pt x="4" y="456"/>
                    </a:lnTo>
                    <a:lnTo>
                      <a:pt x="12" y="346"/>
                    </a:lnTo>
                    <a:lnTo>
                      <a:pt x="25" y="233"/>
                    </a:lnTo>
                    <a:lnTo>
                      <a:pt x="41" y="117"/>
                    </a:lnTo>
                    <a:close/>
                  </a:path>
                </a:pathLst>
              </a:custGeom>
              <a:solidFill>
                <a:srgbClr val="AF93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864" name="Freeform 776"/>
              <p:cNvSpPr>
                <a:spLocks/>
              </p:cNvSpPr>
              <p:nvPr/>
            </p:nvSpPr>
            <p:spPr bwMode="auto">
              <a:xfrm>
                <a:off x="4665" y="3341"/>
                <a:ext cx="384" cy="502"/>
              </a:xfrm>
              <a:custGeom>
                <a:avLst/>
                <a:gdLst/>
                <a:ahLst/>
                <a:cxnLst>
                  <a:cxn ang="0">
                    <a:pos x="38" y="115"/>
                  </a:cxn>
                  <a:cxn ang="0">
                    <a:pos x="82" y="103"/>
                  </a:cxn>
                  <a:cxn ang="0">
                    <a:pos x="127" y="92"/>
                  </a:cxn>
                  <a:cxn ang="0">
                    <a:pos x="171" y="81"/>
                  </a:cxn>
                  <a:cxn ang="0">
                    <a:pos x="216" y="71"/>
                  </a:cxn>
                  <a:cxn ang="0">
                    <a:pos x="261" y="61"/>
                  </a:cxn>
                  <a:cxn ang="0">
                    <a:pos x="307" y="53"/>
                  </a:cxn>
                  <a:cxn ang="0">
                    <a:pos x="353" y="43"/>
                  </a:cxn>
                  <a:cxn ang="0">
                    <a:pos x="400" y="36"/>
                  </a:cxn>
                  <a:cxn ang="0">
                    <a:pos x="446" y="28"/>
                  </a:cxn>
                  <a:cxn ang="0">
                    <a:pos x="492" y="23"/>
                  </a:cxn>
                  <a:cxn ang="0">
                    <a:pos x="538" y="17"/>
                  </a:cxn>
                  <a:cxn ang="0">
                    <a:pos x="584" y="12"/>
                  </a:cxn>
                  <a:cxn ang="0">
                    <a:pos x="631" y="8"/>
                  </a:cxn>
                  <a:cxn ang="0">
                    <a:pos x="677" y="4"/>
                  </a:cxn>
                  <a:cxn ang="0">
                    <a:pos x="722" y="2"/>
                  </a:cxn>
                  <a:cxn ang="0">
                    <a:pos x="768" y="0"/>
                  </a:cxn>
                  <a:cxn ang="0">
                    <a:pos x="755" y="244"/>
                  </a:cxn>
                  <a:cxn ang="0">
                    <a:pos x="746" y="483"/>
                  </a:cxn>
                  <a:cxn ang="0">
                    <a:pos x="743" y="723"/>
                  </a:cxn>
                  <a:cxn ang="0">
                    <a:pos x="747" y="967"/>
                  </a:cxn>
                  <a:cxn ang="0">
                    <a:pos x="715" y="975"/>
                  </a:cxn>
                  <a:cxn ang="0">
                    <a:pos x="678" y="982"/>
                  </a:cxn>
                  <a:cxn ang="0">
                    <a:pos x="637" y="988"/>
                  </a:cxn>
                  <a:cxn ang="0">
                    <a:pos x="593" y="994"/>
                  </a:cxn>
                  <a:cxn ang="0">
                    <a:pos x="546" y="998"/>
                  </a:cxn>
                  <a:cxn ang="0">
                    <a:pos x="496" y="1000"/>
                  </a:cxn>
                  <a:cxn ang="0">
                    <a:pos x="447" y="1003"/>
                  </a:cxn>
                  <a:cxn ang="0">
                    <a:pos x="395" y="1004"/>
                  </a:cxn>
                  <a:cxn ang="0">
                    <a:pos x="343" y="1004"/>
                  </a:cxn>
                  <a:cxn ang="0">
                    <a:pos x="292" y="1003"/>
                  </a:cxn>
                  <a:cxn ang="0">
                    <a:pos x="243" y="999"/>
                  </a:cxn>
                  <a:cxn ang="0">
                    <a:pos x="195" y="996"/>
                  </a:cxn>
                  <a:cxn ang="0">
                    <a:pos x="148" y="990"/>
                  </a:cxn>
                  <a:cxn ang="0">
                    <a:pos x="106" y="983"/>
                  </a:cxn>
                  <a:cxn ang="0">
                    <a:pos x="67" y="974"/>
                  </a:cxn>
                  <a:cxn ang="0">
                    <a:pos x="32" y="964"/>
                  </a:cxn>
                  <a:cxn ang="0">
                    <a:pos x="17" y="856"/>
                  </a:cxn>
                  <a:cxn ang="0">
                    <a:pos x="7" y="752"/>
                  </a:cxn>
                  <a:cxn ang="0">
                    <a:pos x="1" y="649"/>
                  </a:cxn>
                  <a:cxn ang="0">
                    <a:pos x="0" y="546"/>
                  </a:cxn>
                  <a:cxn ang="0">
                    <a:pos x="3" y="441"/>
                  </a:cxn>
                  <a:cxn ang="0">
                    <a:pos x="10" y="335"/>
                  </a:cxn>
                  <a:cxn ang="0">
                    <a:pos x="22" y="226"/>
                  </a:cxn>
                  <a:cxn ang="0">
                    <a:pos x="38" y="115"/>
                  </a:cxn>
                </a:cxnLst>
                <a:rect l="0" t="0" r="r" b="b"/>
                <a:pathLst>
                  <a:path w="768" h="1004">
                    <a:moveTo>
                      <a:pt x="38" y="115"/>
                    </a:moveTo>
                    <a:lnTo>
                      <a:pt x="82" y="103"/>
                    </a:lnTo>
                    <a:lnTo>
                      <a:pt x="127" y="92"/>
                    </a:lnTo>
                    <a:lnTo>
                      <a:pt x="171" y="81"/>
                    </a:lnTo>
                    <a:lnTo>
                      <a:pt x="216" y="71"/>
                    </a:lnTo>
                    <a:lnTo>
                      <a:pt x="261" y="61"/>
                    </a:lnTo>
                    <a:lnTo>
                      <a:pt x="307" y="53"/>
                    </a:lnTo>
                    <a:lnTo>
                      <a:pt x="353" y="43"/>
                    </a:lnTo>
                    <a:lnTo>
                      <a:pt x="400" y="36"/>
                    </a:lnTo>
                    <a:lnTo>
                      <a:pt x="446" y="28"/>
                    </a:lnTo>
                    <a:lnTo>
                      <a:pt x="492" y="23"/>
                    </a:lnTo>
                    <a:lnTo>
                      <a:pt x="538" y="17"/>
                    </a:lnTo>
                    <a:lnTo>
                      <a:pt x="584" y="12"/>
                    </a:lnTo>
                    <a:lnTo>
                      <a:pt x="631" y="8"/>
                    </a:lnTo>
                    <a:lnTo>
                      <a:pt x="677" y="4"/>
                    </a:lnTo>
                    <a:lnTo>
                      <a:pt x="722" y="2"/>
                    </a:lnTo>
                    <a:lnTo>
                      <a:pt x="768" y="0"/>
                    </a:lnTo>
                    <a:lnTo>
                      <a:pt x="755" y="244"/>
                    </a:lnTo>
                    <a:lnTo>
                      <a:pt x="746" y="483"/>
                    </a:lnTo>
                    <a:lnTo>
                      <a:pt x="743" y="723"/>
                    </a:lnTo>
                    <a:lnTo>
                      <a:pt x="747" y="967"/>
                    </a:lnTo>
                    <a:lnTo>
                      <a:pt x="715" y="975"/>
                    </a:lnTo>
                    <a:lnTo>
                      <a:pt x="678" y="982"/>
                    </a:lnTo>
                    <a:lnTo>
                      <a:pt x="637" y="988"/>
                    </a:lnTo>
                    <a:lnTo>
                      <a:pt x="593" y="994"/>
                    </a:lnTo>
                    <a:lnTo>
                      <a:pt x="546" y="998"/>
                    </a:lnTo>
                    <a:lnTo>
                      <a:pt x="496" y="1000"/>
                    </a:lnTo>
                    <a:lnTo>
                      <a:pt x="447" y="1003"/>
                    </a:lnTo>
                    <a:lnTo>
                      <a:pt x="395" y="1004"/>
                    </a:lnTo>
                    <a:lnTo>
                      <a:pt x="343" y="1004"/>
                    </a:lnTo>
                    <a:lnTo>
                      <a:pt x="292" y="1003"/>
                    </a:lnTo>
                    <a:lnTo>
                      <a:pt x="243" y="999"/>
                    </a:lnTo>
                    <a:lnTo>
                      <a:pt x="195" y="996"/>
                    </a:lnTo>
                    <a:lnTo>
                      <a:pt x="148" y="990"/>
                    </a:lnTo>
                    <a:lnTo>
                      <a:pt x="106" y="983"/>
                    </a:lnTo>
                    <a:lnTo>
                      <a:pt x="67" y="974"/>
                    </a:lnTo>
                    <a:lnTo>
                      <a:pt x="32" y="964"/>
                    </a:lnTo>
                    <a:lnTo>
                      <a:pt x="17" y="856"/>
                    </a:lnTo>
                    <a:lnTo>
                      <a:pt x="7" y="752"/>
                    </a:lnTo>
                    <a:lnTo>
                      <a:pt x="1" y="649"/>
                    </a:lnTo>
                    <a:lnTo>
                      <a:pt x="0" y="546"/>
                    </a:lnTo>
                    <a:lnTo>
                      <a:pt x="3" y="441"/>
                    </a:lnTo>
                    <a:lnTo>
                      <a:pt x="10" y="335"/>
                    </a:lnTo>
                    <a:lnTo>
                      <a:pt x="22" y="226"/>
                    </a:lnTo>
                    <a:lnTo>
                      <a:pt x="38" y="115"/>
                    </a:lnTo>
                    <a:close/>
                  </a:path>
                </a:pathLst>
              </a:custGeom>
              <a:solidFill>
                <a:srgbClr val="B296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865" name="Freeform 777"/>
              <p:cNvSpPr>
                <a:spLocks/>
              </p:cNvSpPr>
              <p:nvPr/>
            </p:nvSpPr>
            <p:spPr bwMode="auto">
              <a:xfrm>
                <a:off x="4666" y="3342"/>
                <a:ext cx="373" cy="483"/>
              </a:xfrm>
              <a:custGeom>
                <a:avLst/>
                <a:gdLst/>
                <a:ahLst/>
                <a:cxnLst>
                  <a:cxn ang="0">
                    <a:pos x="37" y="114"/>
                  </a:cxn>
                  <a:cxn ang="0">
                    <a:pos x="80" y="102"/>
                  </a:cxn>
                  <a:cxn ang="0">
                    <a:pos x="122" y="91"/>
                  </a:cxn>
                  <a:cxn ang="0">
                    <a:pos x="166" y="81"/>
                  </a:cxn>
                  <a:cxn ang="0">
                    <a:pos x="210" y="70"/>
                  </a:cxn>
                  <a:cxn ang="0">
                    <a:pos x="255" y="61"/>
                  </a:cxn>
                  <a:cxn ang="0">
                    <a:pos x="300" y="52"/>
                  </a:cxn>
                  <a:cxn ang="0">
                    <a:pos x="345" y="44"/>
                  </a:cxn>
                  <a:cxn ang="0">
                    <a:pos x="389" y="36"/>
                  </a:cxn>
                  <a:cxn ang="0">
                    <a:pos x="434" y="29"/>
                  </a:cxn>
                  <a:cxn ang="0">
                    <a:pos x="479" y="23"/>
                  </a:cxn>
                  <a:cxn ang="0">
                    <a:pos x="524" y="17"/>
                  </a:cxn>
                  <a:cxn ang="0">
                    <a:pos x="569" y="13"/>
                  </a:cxn>
                  <a:cxn ang="0">
                    <a:pos x="614" y="8"/>
                  </a:cxn>
                  <a:cxn ang="0">
                    <a:pos x="659" y="5"/>
                  </a:cxn>
                  <a:cxn ang="0">
                    <a:pos x="703" y="2"/>
                  </a:cxn>
                  <a:cxn ang="0">
                    <a:pos x="747" y="0"/>
                  </a:cxn>
                  <a:cxn ang="0">
                    <a:pos x="735" y="234"/>
                  </a:cxn>
                  <a:cxn ang="0">
                    <a:pos x="726" y="462"/>
                  </a:cxn>
                  <a:cxn ang="0">
                    <a:pos x="722" y="691"/>
                  </a:cxn>
                  <a:cxn ang="0">
                    <a:pos x="727" y="925"/>
                  </a:cxn>
                  <a:cxn ang="0">
                    <a:pos x="696" y="933"/>
                  </a:cxn>
                  <a:cxn ang="0">
                    <a:pos x="659" y="940"/>
                  </a:cxn>
                  <a:cxn ang="0">
                    <a:pos x="620" y="945"/>
                  </a:cxn>
                  <a:cxn ang="0">
                    <a:pos x="576" y="951"/>
                  </a:cxn>
                  <a:cxn ang="0">
                    <a:pos x="530" y="956"/>
                  </a:cxn>
                  <a:cxn ang="0">
                    <a:pos x="483" y="960"/>
                  </a:cxn>
                  <a:cxn ang="0">
                    <a:pos x="433" y="963"/>
                  </a:cxn>
                  <a:cxn ang="0">
                    <a:pos x="384" y="965"/>
                  </a:cxn>
                  <a:cxn ang="0">
                    <a:pos x="334" y="965"/>
                  </a:cxn>
                  <a:cxn ang="0">
                    <a:pos x="285" y="964"/>
                  </a:cxn>
                  <a:cxn ang="0">
                    <a:pos x="236" y="963"/>
                  </a:cxn>
                  <a:cxn ang="0">
                    <a:pos x="189" y="959"/>
                  </a:cxn>
                  <a:cxn ang="0">
                    <a:pos x="144" y="954"/>
                  </a:cxn>
                  <a:cxn ang="0">
                    <a:pos x="103" y="948"/>
                  </a:cxn>
                  <a:cxn ang="0">
                    <a:pos x="65" y="940"/>
                  </a:cxn>
                  <a:cxn ang="0">
                    <a:pos x="31" y="929"/>
                  </a:cxn>
                  <a:cxn ang="0">
                    <a:pos x="16" y="827"/>
                  </a:cxn>
                  <a:cxn ang="0">
                    <a:pos x="7" y="727"/>
                  </a:cxn>
                  <a:cxn ang="0">
                    <a:pos x="1" y="626"/>
                  </a:cxn>
                  <a:cxn ang="0">
                    <a:pos x="0" y="527"/>
                  </a:cxn>
                  <a:cxn ang="0">
                    <a:pos x="4" y="427"/>
                  </a:cxn>
                  <a:cxn ang="0">
                    <a:pos x="11" y="326"/>
                  </a:cxn>
                  <a:cxn ang="0">
                    <a:pos x="22" y="222"/>
                  </a:cxn>
                  <a:cxn ang="0">
                    <a:pos x="37" y="114"/>
                  </a:cxn>
                </a:cxnLst>
                <a:rect l="0" t="0" r="r" b="b"/>
                <a:pathLst>
                  <a:path w="747" h="965">
                    <a:moveTo>
                      <a:pt x="37" y="114"/>
                    </a:moveTo>
                    <a:lnTo>
                      <a:pt x="80" y="102"/>
                    </a:lnTo>
                    <a:lnTo>
                      <a:pt x="122" y="91"/>
                    </a:lnTo>
                    <a:lnTo>
                      <a:pt x="166" y="81"/>
                    </a:lnTo>
                    <a:lnTo>
                      <a:pt x="210" y="70"/>
                    </a:lnTo>
                    <a:lnTo>
                      <a:pt x="255" y="61"/>
                    </a:lnTo>
                    <a:lnTo>
                      <a:pt x="300" y="52"/>
                    </a:lnTo>
                    <a:lnTo>
                      <a:pt x="345" y="44"/>
                    </a:lnTo>
                    <a:lnTo>
                      <a:pt x="389" y="36"/>
                    </a:lnTo>
                    <a:lnTo>
                      <a:pt x="434" y="29"/>
                    </a:lnTo>
                    <a:lnTo>
                      <a:pt x="479" y="23"/>
                    </a:lnTo>
                    <a:lnTo>
                      <a:pt x="524" y="17"/>
                    </a:lnTo>
                    <a:lnTo>
                      <a:pt x="569" y="13"/>
                    </a:lnTo>
                    <a:lnTo>
                      <a:pt x="614" y="8"/>
                    </a:lnTo>
                    <a:lnTo>
                      <a:pt x="659" y="5"/>
                    </a:lnTo>
                    <a:lnTo>
                      <a:pt x="703" y="2"/>
                    </a:lnTo>
                    <a:lnTo>
                      <a:pt x="747" y="0"/>
                    </a:lnTo>
                    <a:lnTo>
                      <a:pt x="735" y="234"/>
                    </a:lnTo>
                    <a:lnTo>
                      <a:pt x="726" y="462"/>
                    </a:lnTo>
                    <a:lnTo>
                      <a:pt x="722" y="691"/>
                    </a:lnTo>
                    <a:lnTo>
                      <a:pt x="727" y="925"/>
                    </a:lnTo>
                    <a:lnTo>
                      <a:pt x="696" y="933"/>
                    </a:lnTo>
                    <a:lnTo>
                      <a:pt x="659" y="940"/>
                    </a:lnTo>
                    <a:lnTo>
                      <a:pt x="620" y="945"/>
                    </a:lnTo>
                    <a:lnTo>
                      <a:pt x="576" y="951"/>
                    </a:lnTo>
                    <a:lnTo>
                      <a:pt x="530" y="956"/>
                    </a:lnTo>
                    <a:lnTo>
                      <a:pt x="483" y="960"/>
                    </a:lnTo>
                    <a:lnTo>
                      <a:pt x="433" y="963"/>
                    </a:lnTo>
                    <a:lnTo>
                      <a:pt x="384" y="965"/>
                    </a:lnTo>
                    <a:lnTo>
                      <a:pt x="334" y="965"/>
                    </a:lnTo>
                    <a:lnTo>
                      <a:pt x="285" y="964"/>
                    </a:lnTo>
                    <a:lnTo>
                      <a:pt x="236" y="963"/>
                    </a:lnTo>
                    <a:lnTo>
                      <a:pt x="189" y="959"/>
                    </a:lnTo>
                    <a:lnTo>
                      <a:pt x="144" y="954"/>
                    </a:lnTo>
                    <a:lnTo>
                      <a:pt x="103" y="948"/>
                    </a:lnTo>
                    <a:lnTo>
                      <a:pt x="65" y="940"/>
                    </a:lnTo>
                    <a:lnTo>
                      <a:pt x="31" y="929"/>
                    </a:lnTo>
                    <a:lnTo>
                      <a:pt x="16" y="827"/>
                    </a:lnTo>
                    <a:lnTo>
                      <a:pt x="7" y="727"/>
                    </a:lnTo>
                    <a:lnTo>
                      <a:pt x="1" y="626"/>
                    </a:lnTo>
                    <a:lnTo>
                      <a:pt x="0" y="527"/>
                    </a:lnTo>
                    <a:lnTo>
                      <a:pt x="4" y="427"/>
                    </a:lnTo>
                    <a:lnTo>
                      <a:pt x="11" y="326"/>
                    </a:lnTo>
                    <a:lnTo>
                      <a:pt x="22" y="222"/>
                    </a:lnTo>
                    <a:lnTo>
                      <a:pt x="37" y="114"/>
                    </a:lnTo>
                    <a:close/>
                  </a:path>
                </a:pathLst>
              </a:custGeom>
              <a:solidFill>
                <a:srgbClr val="B79B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866" name="Freeform 778"/>
              <p:cNvSpPr>
                <a:spLocks/>
              </p:cNvSpPr>
              <p:nvPr/>
            </p:nvSpPr>
            <p:spPr bwMode="auto">
              <a:xfrm>
                <a:off x="4667" y="3344"/>
                <a:ext cx="363" cy="463"/>
              </a:xfrm>
              <a:custGeom>
                <a:avLst/>
                <a:gdLst/>
                <a:ahLst/>
                <a:cxnLst>
                  <a:cxn ang="0">
                    <a:pos x="36" y="113"/>
                  </a:cxn>
                  <a:cxn ang="0">
                    <a:pos x="76" y="102"/>
                  </a:cxn>
                  <a:cxn ang="0">
                    <a:pos x="118" y="91"/>
                  </a:cxn>
                  <a:cxn ang="0">
                    <a:pos x="161" y="81"/>
                  </a:cxn>
                  <a:cxn ang="0">
                    <a:pos x="203" y="70"/>
                  </a:cxn>
                  <a:cxn ang="0">
                    <a:pos x="246" y="61"/>
                  </a:cxn>
                  <a:cxn ang="0">
                    <a:pos x="290" y="53"/>
                  </a:cxn>
                  <a:cxn ang="0">
                    <a:pos x="335" y="44"/>
                  </a:cxn>
                  <a:cxn ang="0">
                    <a:pos x="378" y="37"/>
                  </a:cxn>
                  <a:cxn ang="0">
                    <a:pos x="422" y="30"/>
                  </a:cxn>
                  <a:cxn ang="0">
                    <a:pos x="467" y="23"/>
                  </a:cxn>
                  <a:cxn ang="0">
                    <a:pos x="511" y="17"/>
                  </a:cxn>
                  <a:cxn ang="0">
                    <a:pos x="555" y="13"/>
                  </a:cxn>
                  <a:cxn ang="0">
                    <a:pos x="598" y="8"/>
                  </a:cxn>
                  <a:cxn ang="0">
                    <a:pos x="641" y="5"/>
                  </a:cxn>
                  <a:cxn ang="0">
                    <a:pos x="685" y="3"/>
                  </a:cxn>
                  <a:cxn ang="0">
                    <a:pos x="726" y="0"/>
                  </a:cxn>
                  <a:cxn ang="0">
                    <a:pos x="715" y="224"/>
                  </a:cxn>
                  <a:cxn ang="0">
                    <a:pos x="705" y="441"/>
                  </a:cxn>
                  <a:cxn ang="0">
                    <a:pos x="701" y="660"/>
                  </a:cxn>
                  <a:cxn ang="0">
                    <a:pos x="705" y="882"/>
                  </a:cxn>
                  <a:cxn ang="0">
                    <a:pos x="674" y="890"/>
                  </a:cxn>
                  <a:cxn ang="0">
                    <a:pos x="640" y="897"/>
                  </a:cxn>
                  <a:cxn ang="0">
                    <a:pos x="601" y="903"/>
                  </a:cxn>
                  <a:cxn ang="0">
                    <a:pos x="559" y="910"/>
                  </a:cxn>
                  <a:cxn ang="0">
                    <a:pos x="514" y="915"/>
                  </a:cxn>
                  <a:cxn ang="0">
                    <a:pos x="468" y="919"/>
                  </a:cxn>
                  <a:cxn ang="0">
                    <a:pos x="421" y="923"/>
                  </a:cxn>
                  <a:cxn ang="0">
                    <a:pos x="373" y="925"/>
                  </a:cxn>
                  <a:cxn ang="0">
                    <a:pos x="324" y="926"/>
                  </a:cxn>
                  <a:cxn ang="0">
                    <a:pos x="276" y="926"/>
                  </a:cxn>
                  <a:cxn ang="0">
                    <a:pos x="229" y="925"/>
                  </a:cxn>
                  <a:cxn ang="0">
                    <a:pos x="184" y="922"/>
                  </a:cxn>
                  <a:cxn ang="0">
                    <a:pos x="140" y="917"/>
                  </a:cxn>
                  <a:cxn ang="0">
                    <a:pos x="100" y="911"/>
                  </a:cxn>
                  <a:cxn ang="0">
                    <a:pos x="63" y="903"/>
                  </a:cxn>
                  <a:cxn ang="0">
                    <a:pos x="30" y="894"/>
                  </a:cxn>
                  <a:cxn ang="0">
                    <a:pos x="17" y="796"/>
                  </a:cxn>
                  <a:cxn ang="0">
                    <a:pos x="6" y="700"/>
                  </a:cxn>
                  <a:cxn ang="0">
                    <a:pos x="2" y="605"/>
                  </a:cxn>
                  <a:cxn ang="0">
                    <a:pos x="0" y="509"/>
                  </a:cxn>
                  <a:cxn ang="0">
                    <a:pos x="4" y="414"/>
                  </a:cxn>
                  <a:cxn ang="0">
                    <a:pos x="11" y="316"/>
                  </a:cxn>
                  <a:cxn ang="0">
                    <a:pos x="21" y="217"/>
                  </a:cxn>
                  <a:cxn ang="0">
                    <a:pos x="36" y="113"/>
                  </a:cxn>
                </a:cxnLst>
                <a:rect l="0" t="0" r="r" b="b"/>
                <a:pathLst>
                  <a:path w="726" h="926">
                    <a:moveTo>
                      <a:pt x="36" y="113"/>
                    </a:moveTo>
                    <a:lnTo>
                      <a:pt x="76" y="102"/>
                    </a:lnTo>
                    <a:lnTo>
                      <a:pt x="118" y="91"/>
                    </a:lnTo>
                    <a:lnTo>
                      <a:pt x="161" y="81"/>
                    </a:lnTo>
                    <a:lnTo>
                      <a:pt x="203" y="70"/>
                    </a:lnTo>
                    <a:lnTo>
                      <a:pt x="246" y="61"/>
                    </a:lnTo>
                    <a:lnTo>
                      <a:pt x="290" y="53"/>
                    </a:lnTo>
                    <a:lnTo>
                      <a:pt x="335" y="44"/>
                    </a:lnTo>
                    <a:lnTo>
                      <a:pt x="378" y="37"/>
                    </a:lnTo>
                    <a:lnTo>
                      <a:pt x="422" y="30"/>
                    </a:lnTo>
                    <a:lnTo>
                      <a:pt x="467" y="23"/>
                    </a:lnTo>
                    <a:lnTo>
                      <a:pt x="511" y="17"/>
                    </a:lnTo>
                    <a:lnTo>
                      <a:pt x="555" y="13"/>
                    </a:lnTo>
                    <a:lnTo>
                      <a:pt x="598" y="8"/>
                    </a:lnTo>
                    <a:lnTo>
                      <a:pt x="641" y="5"/>
                    </a:lnTo>
                    <a:lnTo>
                      <a:pt x="685" y="3"/>
                    </a:lnTo>
                    <a:lnTo>
                      <a:pt x="726" y="0"/>
                    </a:lnTo>
                    <a:lnTo>
                      <a:pt x="715" y="224"/>
                    </a:lnTo>
                    <a:lnTo>
                      <a:pt x="705" y="441"/>
                    </a:lnTo>
                    <a:lnTo>
                      <a:pt x="701" y="660"/>
                    </a:lnTo>
                    <a:lnTo>
                      <a:pt x="705" y="882"/>
                    </a:lnTo>
                    <a:lnTo>
                      <a:pt x="674" y="890"/>
                    </a:lnTo>
                    <a:lnTo>
                      <a:pt x="640" y="897"/>
                    </a:lnTo>
                    <a:lnTo>
                      <a:pt x="601" y="903"/>
                    </a:lnTo>
                    <a:lnTo>
                      <a:pt x="559" y="910"/>
                    </a:lnTo>
                    <a:lnTo>
                      <a:pt x="514" y="915"/>
                    </a:lnTo>
                    <a:lnTo>
                      <a:pt x="468" y="919"/>
                    </a:lnTo>
                    <a:lnTo>
                      <a:pt x="421" y="923"/>
                    </a:lnTo>
                    <a:lnTo>
                      <a:pt x="373" y="925"/>
                    </a:lnTo>
                    <a:lnTo>
                      <a:pt x="324" y="926"/>
                    </a:lnTo>
                    <a:lnTo>
                      <a:pt x="276" y="926"/>
                    </a:lnTo>
                    <a:lnTo>
                      <a:pt x="229" y="925"/>
                    </a:lnTo>
                    <a:lnTo>
                      <a:pt x="184" y="922"/>
                    </a:lnTo>
                    <a:lnTo>
                      <a:pt x="140" y="917"/>
                    </a:lnTo>
                    <a:lnTo>
                      <a:pt x="100" y="911"/>
                    </a:lnTo>
                    <a:lnTo>
                      <a:pt x="63" y="903"/>
                    </a:lnTo>
                    <a:lnTo>
                      <a:pt x="30" y="894"/>
                    </a:lnTo>
                    <a:lnTo>
                      <a:pt x="17" y="796"/>
                    </a:lnTo>
                    <a:lnTo>
                      <a:pt x="6" y="700"/>
                    </a:lnTo>
                    <a:lnTo>
                      <a:pt x="2" y="605"/>
                    </a:lnTo>
                    <a:lnTo>
                      <a:pt x="0" y="509"/>
                    </a:lnTo>
                    <a:lnTo>
                      <a:pt x="4" y="414"/>
                    </a:lnTo>
                    <a:lnTo>
                      <a:pt x="11" y="316"/>
                    </a:lnTo>
                    <a:lnTo>
                      <a:pt x="21" y="217"/>
                    </a:lnTo>
                    <a:lnTo>
                      <a:pt x="36" y="113"/>
                    </a:lnTo>
                    <a:close/>
                  </a:path>
                </a:pathLst>
              </a:custGeom>
              <a:solidFill>
                <a:srgbClr val="BCA0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867" name="Freeform 779"/>
              <p:cNvSpPr>
                <a:spLocks/>
              </p:cNvSpPr>
              <p:nvPr/>
            </p:nvSpPr>
            <p:spPr bwMode="auto">
              <a:xfrm>
                <a:off x="4668" y="3345"/>
                <a:ext cx="353" cy="444"/>
              </a:xfrm>
              <a:custGeom>
                <a:avLst/>
                <a:gdLst/>
                <a:ahLst/>
                <a:cxnLst>
                  <a:cxn ang="0">
                    <a:pos x="33" y="111"/>
                  </a:cxn>
                  <a:cxn ang="0">
                    <a:pos x="72" y="100"/>
                  </a:cxn>
                  <a:cxn ang="0">
                    <a:pos x="113" y="89"/>
                  </a:cxn>
                  <a:cxn ang="0">
                    <a:pos x="153" y="79"/>
                  </a:cxn>
                  <a:cxn ang="0">
                    <a:pos x="196" y="70"/>
                  </a:cxn>
                  <a:cxn ang="0">
                    <a:pos x="237" y="61"/>
                  </a:cxn>
                  <a:cxn ang="0">
                    <a:pos x="280" y="51"/>
                  </a:cxn>
                  <a:cxn ang="0">
                    <a:pos x="323" y="43"/>
                  </a:cxn>
                  <a:cxn ang="0">
                    <a:pos x="366" y="36"/>
                  </a:cxn>
                  <a:cxn ang="0">
                    <a:pos x="410" y="29"/>
                  </a:cxn>
                  <a:cxn ang="0">
                    <a:pos x="452" y="23"/>
                  </a:cxn>
                  <a:cxn ang="0">
                    <a:pos x="496" y="17"/>
                  </a:cxn>
                  <a:cxn ang="0">
                    <a:pos x="539" y="12"/>
                  </a:cxn>
                  <a:cxn ang="0">
                    <a:pos x="581" y="8"/>
                  </a:cxn>
                  <a:cxn ang="0">
                    <a:pos x="623" y="4"/>
                  </a:cxn>
                  <a:cxn ang="0">
                    <a:pos x="664" y="2"/>
                  </a:cxn>
                  <a:cxn ang="0">
                    <a:pos x="705" y="0"/>
                  </a:cxn>
                  <a:cxn ang="0">
                    <a:pos x="693" y="213"/>
                  </a:cxn>
                  <a:cxn ang="0">
                    <a:pos x="684" y="420"/>
                  </a:cxn>
                  <a:cxn ang="0">
                    <a:pos x="679" y="627"/>
                  </a:cxn>
                  <a:cxn ang="0">
                    <a:pos x="683" y="840"/>
                  </a:cxn>
                  <a:cxn ang="0">
                    <a:pos x="653" y="847"/>
                  </a:cxn>
                  <a:cxn ang="0">
                    <a:pos x="619" y="855"/>
                  </a:cxn>
                  <a:cxn ang="0">
                    <a:pos x="581" y="862"/>
                  </a:cxn>
                  <a:cxn ang="0">
                    <a:pos x="541" y="868"/>
                  </a:cxn>
                  <a:cxn ang="0">
                    <a:pos x="497" y="874"/>
                  </a:cxn>
                  <a:cxn ang="0">
                    <a:pos x="452" y="878"/>
                  </a:cxn>
                  <a:cxn ang="0">
                    <a:pos x="406" y="882"/>
                  </a:cxn>
                  <a:cxn ang="0">
                    <a:pos x="359" y="885"/>
                  </a:cxn>
                  <a:cxn ang="0">
                    <a:pos x="312" y="886"/>
                  </a:cxn>
                  <a:cxn ang="0">
                    <a:pos x="266" y="887"/>
                  </a:cxn>
                  <a:cxn ang="0">
                    <a:pos x="220" y="886"/>
                  </a:cxn>
                  <a:cxn ang="0">
                    <a:pos x="176" y="884"/>
                  </a:cxn>
                  <a:cxn ang="0">
                    <a:pos x="135" y="881"/>
                  </a:cxn>
                  <a:cxn ang="0">
                    <a:pos x="95" y="875"/>
                  </a:cxn>
                  <a:cxn ang="0">
                    <a:pos x="60" y="868"/>
                  </a:cxn>
                  <a:cxn ang="0">
                    <a:pos x="29" y="859"/>
                  </a:cxn>
                  <a:cxn ang="0">
                    <a:pos x="15" y="765"/>
                  </a:cxn>
                  <a:cxn ang="0">
                    <a:pos x="6" y="673"/>
                  </a:cxn>
                  <a:cxn ang="0">
                    <a:pos x="1" y="581"/>
                  </a:cxn>
                  <a:cxn ang="0">
                    <a:pos x="0" y="490"/>
                  </a:cxn>
                  <a:cxn ang="0">
                    <a:pos x="2" y="399"/>
                  </a:cxn>
                  <a:cxn ang="0">
                    <a:pos x="9" y="306"/>
                  </a:cxn>
                  <a:cxn ang="0">
                    <a:pos x="19" y="210"/>
                  </a:cxn>
                  <a:cxn ang="0">
                    <a:pos x="33" y="111"/>
                  </a:cxn>
                </a:cxnLst>
                <a:rect l="0" t="0" r="r" b="b"/>
                <a:pathLst>
                  <a:path w="705" h="887">
                    <a:moveTo>
                      <a:pt x="33" y="111"/>
                    </a:moveTo>
                    <a:lnTo>
                      <a:pt x="72" y="100"/>
                    </a:lnTo>
                    <a:lnTo>
                      <a:pt x="113" y="89"/>
                    </a:lnTo>
                    <a:lnTo>
                      <a:pt x="153" y="79"/>
                    </a:lnTo>
                    <a:lnTo>
                      <a:pt x="196" y="70"/>
                    </a:lnTo>
                    <a:lnTo>
                      <a:pt x="237" y="61"/>
                    </a:lnTo>
                    <a:lnTo>
                      <a:pt x="280" y="51"/>
                    </a:lnTo>
                    <a:lnTo>
                      <a:pt x="323" y="43"/>
                    </a:lnTo>
                    <a:lnTo>
                      <a:pt x="366" y="36"/>
                    </a:lnTo>
                    <a:lnTo>
                      <a:pt x="410" y="29"/>
                    </a:lnTo>
                    <a:lnTo>
                      <a:pt x="452" y="23"/>
                    </a:lnTo>
                    <a:lnTo>
                      <a:pt x="496" y="17"/>
                    </a:lnTo>
                    <a:lnTo>
                      <a:pt x="539" y="12"/>
                    </a:lnTo>
                    <a:lnTo>
                      <a:pt x="581" y="8"/>
                    </a:lnTo>
                    <a:lnTo>
                      <a:pt x="623" y="4"/>
                    </a:lnTo>
                    <a:lnTo>
                      <a:pt x="664" y="2"/>
                    </a:lnTo>
                    <a:lnTo>
                      <a:pt x="705" y="0"/>
                    </a:lnTo>
                    <a:lnTo>
                      <a:pt x="693" y="213"/>
                    </a:lnTo>
                    <a:lnTo>
                      <a:pt x="684" y="420"/>
                    </a:lnTo>
                    <a:lnTo>
                      <a:pt x="679" y="627"/>
                    </a:lnTo>
                    <a:lnTo>
                      <a:pt x="683" y="840"/>
                    </a:lnTo>
                    <a:lnTo>
                      <a:pt x="653" y="847"/>
                    </a:lnTo>
                    <a:lnTo>
                      <a:pt x="619" y="855"/>
                    </a:lnTo>
                    <a:lnTo>
                      <a:pt x="581" y="862"/>
                    </a:lnTo>
                    <a:lnTo>
                      <a:pt x="541" y="868"/>
                    </a:lnTo>
                    <a:lnTo>
                      <a:pt x="497" y="874"/>
                    </a:lnTo>
                    <a:lnTo>
                      <a:pt x="452" y="878"/>
                    </a:lnTo>
                    <a:lnTo>
                      <a:pt x="406" y="882"/>
                    </a:lnTo>
                    <a:lnTo>
                      <a:pt x="359" y="885"/>
                    </a:lnTo>
                    <a:lnTo>
                      <a:pt x="312" y="886"/>
                    </a:lnTo>
                    <a:lnTo>
                      <a:pt x="266" y="887"/>
                    </a:lnTo>
                    <a:lnTo>
                      <a:pt x="220" y="886"/>
                    </a:lnTo>
                    <a:lnTo>
                      <a:pt x="176" y="884"/>
                    </a:lnTo>
                    <a:lnTo>
                      <a:pt x="135" y="881"/>
                    </a:lnTo>
                    <a:lnTo>
                      <a:pt x="95" y="875"/>
                    </a:lnTo>
                    <a:lnTo>
                      <a:pt x="60" y="868"/>
                    </a:lnTo>
                    <a:lnTo>
                      <a:pt x="29" y="859"/>
                    </a:lnTo>
                    <a:lnTo>
                      <a:pt x="15" y="765"/>
                    </a:lnTo>
                    <a:lnTo>
                      <a:pt x="6" y="673"/>
                    </a:lnTo>
                    <a:lnTo>
                      <a:pt x="1" y="581"/>
                    </a:lnTo>
                    <a:lnTo>
                      <a:pt x="0" y="490"/>
                    </a:lnTo>
                    <a:lnTo>
                      <a:pt x="2" y="399"/>
                    </a:lnTo>
                    <a:lnTo>
                      <a:pt x="9" y="306"/>
                    </a:lnTo>
                    <a:lnTo>
                      <a:pt x="19" y="210"/>
                    </a:lnTo>
                    <a:lnTo>
                      <a:pt x="33" y="111"/>
                    </a:lnTo>
                    <a:close/>
                  </a:path>
                </a:pathLst>
              </a:custGeom>
              <a:solidFill>
                <a:srgbClr val="C1A5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868" name="Freeform 780"/>
              <p:cNvSpPr>
                <a:spLocks/>
              </p:cNvSpPr>
              <p:nvPr/>
            </p:nvSpPr>
            <p:spPr bwMode="auto">
              <a:xfrm>
                <a:off x="4670" y="3346"/>
                <a:ext cx="342" cy="424"/>
              </a:xfrm>
              <a:custGeom>
                <a:avLst/>
                <a:gdLst/>
                <a:ahLst/>
                <a:cxnLst>
                  <a:cxn ang="0">
                    <a:pos x="31" y="110"/>
                  </a:cxn>
                  <a:cxn ang="0">
                    <a:pos x="69" y="100"/>
                  </a:cxn>
                  <a:cxn ang="0">
                    <a:pos x="107" y="90"/>
                  </a:cxn>
                  <a:cxn ang="0">
                    <a:pos x="148" y="79"/>
                  </a:cxn>
                  <a:cxn ang="0">
                    <a:pos x="188" y="70"/>
                  </a:cxn>
                  <a:cxn ang="0">
                    <a:pos x="229" y="61"/>
                  </a:cxn>
                  <a:cxn ang="0">
                    <a:pos x="271" y="52"/>
                  </a:cxn>
                  <a:cxn ang="0">
                    <a:pos x="312" y="44"/>
                  </a:cxn>
                  <a:cxn ang="0">
                    <a:pos x="355" y="36"/>
                  </a:cxn>
                  <a:cxn ang="0">
                    <a:pos x="398" y="29"/>
                  </a:cxn>
                  <a:cxn ang="0">
                    <a:pos x="440" y="23"/>
                  </a:cxn>
                  <a:cxn ang="0">
                    <a:pos x="482" y="17"/>
                  </a:cxn>
                  <a:cxn ang="0">
                    <a:pos x="523" y="11"/>
                  </a:cxn>
                  <a:cxn ang="0">
                    <a:pos x="565" y="8"/>
                  </a:cxn>
                  <a:cxn ang="0">
                    <a:pos x="605" y="4"/>
                  </a:cxn>
                  <a:cxn ang="0">
                    <a:pos x="645" y="2"/>
                  </a:cxn>
                  <a:cxn ang="0">
                    <a:pos x="683" y="0"/>
                  </a:cxn>
                  <a:cxn ang="0">
                    <a:pos x="673" y="203"/>
                  </a:cxn>
                  <a:cxn ang="0">
                    <a:pos x="663" y="398"/>
                  </a:cxn>
                  <a:cxn ang="0">
                    <a:pos x="658" y="595"/>
                  </a:cxn>
                  <a:cxn ang="0">
                    <a:pos x="663" y="798"/>
                  </a:cxn>
                  <a:cxn ang="0">
                    <a:pos x="634" y="805"/>
                  </a:cxn>
                  <a:cxn ang="0">
                    <a:pos x="600" y="813"/>
                  </a:cxn>
                  <a:cxn ang="0">
                    <a:pos x="563" y="820"/>
                  </a:cxn>
                  <a:cxn ang="0">
                    <a:pos x="524" y="826"/>
                  </a:cxn>
                  <a:cxn ang="0">
                    <a:pos x="482" y="831"/>
                  </a:cxn>
                  <a:cxn ang="0">
                    <a:pos x="438" y="837"/>
                  </a:cxn>
                  <a:cxn ang="0">
                    <a:pos x="393" y="842"/>
                  </a:cxn>
                  <a:cxn ang="0">
                    <a:pos x="348" y="845"/>
                  </a:cxn>
                  <a:cxn ang="0">
                    <a:pos x="302" y="847"/>
                  </a:cxn>
                  <a:cxn ang="0">
                    <a:pos x="257" y="849"/>
                  </a:cxn>
                  <a:cxn ang="0">
                    <a:pos x="212" y="849"/>
                  </a:cxn>
                  <a:cxn ang="0">
                    <a:pos x="170" y="847"/>
                  </a:cxn>
                  <a:cxn ang="0">
                    <a:pos x="129" y="845"/>
                  </a:cxn>
                  <a:cxn ang="0">
                    <a:pos x="91" y="839"/>
                  </a:cxn>
                  <a:cxn ang="0">
                    <a:pos x="58" y="834"/>
                  </a:cxn>
                  <a:cxn ang="0">
                    <a:pos x="27" y="824"/>
                  </a:cxn>
                  <a:cxn ang="0">
                    <a:pos x="14" y="735"/>
                  </a:cxn>
                  <a:cxn ang="0">
                    <a:pos x="6" y="647"/>
                  </a:cxn>
                  <a:cxn ang="0">
                    <a:pos x="0" y="560"/>
                  </a:cxn>
                  <a:cxn ang="0">
                    <a:pos x="0" y="472"/>
                  </a:cxn>
                  <a:cxn ang="0">
                    <a:pos x="3" y="384"/>
                  </a:cxn>
                  <a:cxn ang="0">
                    <a:pos x="8" y="296"/>
                  </a:cxn>
                  <a:cxn ang="0">
                    <a:pos x="19" y="205"/>
                  </a:cxn>
                  <a:cxn ang="0">
                    <a:pos x="31" y="110"/>
                  </a:cxn>
                </a:cxnLst>
                <a:rect l="0" t="0" r="r" b="b"/>
                <a:pathLst>
                  <a:path w="683" h="849">
                    <a:moveTo>
                      <a:pt x="31" y="110"/>
                    </a:moveTo>
                    <a:lnTo>
                      <a:pt x="69" y="100"/>
                    </a:lnTo>
                    <a:lnTo>
                      <a:pt x="107" y="90"/>
                    </a:lnTo>
                    <a:lnTo>
                      <a:pt x="148" y="79"/>
                    </a:lnTo>
                    <a:lnTo>
                      <a:pt x="188" y="70"/>
                    </a:lnTo>
                    <a:lnTo>
                      <a:pt x="229" y="61"/>
                    </a:lnTo>
                    <a:lnTo>
                      <a:pt x="271" y="52"/>
                    </a:lnTo>
                    <a:lnTo>
                      <a:pt x="312" y="44"/>
                    </a:lnTo>
                    <a:lnTo>
                      <a:pt x="355" y="36"/>
                    </a:lnTo>
                    <a:lnTo>
                      <a:pt x="398" y="29"/>
                    </a:lnTo>
                    <a:lnTo>
                      <a:pt x="440" y="23"/>
                    </a:lnTo>
                    <a:lnTo>
                      <a:pt x="482" y="17"/>
                    </a:lnTo>
                    <a:lnTo>
                      <a:pt x="523" y="11"/>
                    </a:lnTo>
                    <a:lnTo>
                      <a:pt x="565" y="8"/>
                    </a:lnTo>
                    <a:lnTo>
                      <a:pt x="605" y="4"/>
                    </a:lnTo>
                    <a:lnTo>
                      <a:pt x="645" y="2"/>
                    </a:lnTo>
                    <a:lnTo>
                      <a:pt x="683" y="0"/>
                    </a:lnTo>
                    <a:lnTo>
                      <a:pt x="673" y="203"/>
                    </a:lnTo>
                    <a:lnTo>
                      <a:pt x="663" y="398"/>
                    </a:lnTo>
                    <a:lnTo>
                      <a:pt x="658" y="595"/>
                    </a:lnTo>
                    <a:lnTo>
                      <a:pt x="663" y="798"/>
                    </a:lnTo>
                    <a:lnTo>
                      <a:pt x="634" y="805"/>
                    </a:lnTo>
                    <a:lnTo>
                      <a:pt x="600" y="813"/>
                    </a:lnTo>
                    <a:lnTo>
                      <a:pt x="563" y="820"/>
                    </a:lnTo>
                    <a:lnTo>
                      <a:pt x="524" y="826"/>
                    </a:lnTo>
                    <a:lnTo>
                      <a:pt x="482" y="831"/>
                    </a:lnTo>
                    <a:lnTo>
                      <a:pt x="438" y="837"/>
                    </a:lnTo>
                    <a:lnTo>
                      <a:pt x="393" y="842"/>
                    </a:lnTo>
                    <a:lnTo>
                      <a:pt x="348" y="845"/>
                    </a:lnTo>
                    <a:lnTo>
                      <a:pt x="302" y="847"/>
                    </a:lnTo>
                    <a:lnTo>
                      <a:pt x="257" y="849"/>
                    </a:lnTo>
                    <a:lnTo>
                      <a:pt x="212" y="849"/>
                    </a:lnTo>
                    <a:lnTo>
                      <a:pt x="170" y="847"/>
                    </a:lnTo>
                    <a:lnTo>
                      <a:pt x="129" y="845"/>
                    </a:lnTo>
                    <a:lnTo>
                      <a:pt x="91" y="839"/>
                    </a:lnTo>
                    <a:lnTo>
                      <a:pt x="58" y="834"/>
                    </a:lnTo>
                    <a:lnTo>
                      <a:pt x="27" y="824"/>
                    </a:lnTo>
                    <a:lnTo>
                      <a:pt x="14" y="735"/>
                    </a:lnTo>
                    <a:lnTo>
                      <a:pt x="6" y="647"/>
                    </a:lnTo>
                    <a:lnTo>
                      <a:pt x="0" y="560"/>
                    </a:lnTo>
                    <a:lnTo>
                      <a:pt x="0" y="472"/>
                    </a:lnTo>
                    <a:lnTo>
                      <a:pt x="3" y="384"/>
                    </a:lnTo>
                    <a:lnTo>
                      <a:pt x="8" y="296"/>
                    </a:lnTo>
                    <a:lnTo>
                      <a:pt x="19" y="205"/>
                    </a:lnTo>
                    <a:lnTo>
                      <a:pt x="31" y="110"/>
                    </a:lnTo>
                    <a:close/>
                  </a:path>
                </a:pathLst>
              </a:custGeom>
              <a:solidFill>
                <a:srgbClr val="C4A8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869" name="Freeform 781"/>
              <p:cNvSpPr>
                <a:spLocks/>
              </p:cNvSpPr>
              <p:nvPr/>
            </p:nvSpPr>
            <p:spPr bwMode="auto">
              <a:xfrm>
                <a:off x="4671" y="3347"/>
                <a:ext cx="332" cy="406"/>
              </a:xfrm>
              <a:custGeom>
                <a:avLst/>
                <a:gdLst/>
                <a:ahLst/>
                <a:cxnLst>
                  <a:cxn ang="0">
                    <a:pos x="31" y="110"/>
                  </a:cxn>
                  <a:cxn ang="0">
                    <a:pos x="67" y="99"/>
                  </a:cxn>
                  <a:cxn ang="0">
                    <a:pos x="105" y="89"/>
                  </a:cxn>
                  <a:cxn ang="0">
                    <a:pos x="143" y="80"/>
                  </a:cxn>
                  <a:cxn ang="0">
                    <a:pos x="182" y="69"/>
                  </a:cxn>
                  <a:cxn ang="0">
                    <a:pos x="223" y="60"/>
                  </a:cxn>
                  <a:cxn ang="0">
                    <a:pos x="263" y="52"/>
                  </a:cxn>
                  <a:cxn ang="0">
                    <a:pos x="304" y="44"/>
                  </a:cxn>
                  <a:cxn ang="0">
                    <a:pos x="346" y="36"/>
                  </a:cxn>
                  <a:cxn ang="0">
                    <a:pos x="387" y="29"/>
                  </a:cxn>
                  <a:cxn ang="0">
                    <a:pos x="429" y="23"/>
                  </a:cxn>
                  <a:cxn ang="0">
                    <a:pos x="469" y="17"/>
                  </a:cxn>
                  <a:cxn ang="0">
                    <a:pos x="511" y="12"/>
                  </a:cxn>
                  <a:cxn ang="0">
                    <a:pos x="550" y="8"/>
                  </a:cxn>
                  <a:cxn ang="0">
                    <a:pos x="590" y="5"/>
                  </a:cxn>
                  <a:cxn ang="0">
                    <a:pos x="628" y="2"/>
                  </a:cxn>
                  <a:cxn ang="0">
                    <a:pos x="665" y="0"/>
                  </a:cxn>
                  <a:cxn ang="0">
                    <a:pos x="659" y="98"/>
                  </a:cxn>
                  <a:cxn ang="0">
                    <a:pos x="653" y="192"/>
                  </a:cxn>
                  <a:cxn ang="0">
                    <a:pos x="648" y="286"/>
                  </a:cxn>
                  <a:cxn ang="0">
                    <a:pos x="643" y="378"/>
                  </a:cxn>
                  <a:cxn ang="0">
                    <a:pos x="640" y="471"/>
                  </a:cxn>
                  <a:cxn ang="0">
                    <a:pos x="637" y="564"/>
                  </a:cxn>
                  <a:cxn ang="0">
                    <a:pos x="637" y="659"/>
                  </a:cxn>
                  <a:cxn ang="0">
                    <a:pos x="641" y="757"/>
                  </a:cxn>
                  <a:cxn ang="0">
                    <a:pos x="613" y="764"/>
                  </a:cxn>
                  <a:cxn ang="0">
                    <a:pos x="581" y="771"/>
                  </a:cxn>
                  <a:cxn ang="0">
                    <a:pos x="545" y="778"/>
                  </a:cxn>
                  <a:cxn ang="0">
                    <a:pos x="507" y="784"/>
                  </a:cxn>
                  <a:cxn ang="0">
                    <a:pos x="467" y="791"/>
                  </a:cxn>
                  <a:cxn ang="0">
                    <a:pos x="424" y="797"/>
                  </a:cxn>
                  <a:cxn ang="0">
                    <a:pos x="380" y="802"/>
                  </a:cxn>
                  <a:cxn ang="0">
                    <a:pos x="337" y="806"/>
                  </a:cxn>
                  <a:cxn ang="0">
                    <a:pos x="293" y="810"/>
                  </a:cxn>
                  <a:cxn ang="0">
                    <a:pos x="249" y="812"/>
                  </a:cxn>
                  <a:cxn ang="0">
                    <a:pos x="207" y="812"/>
                  </a:cxn>
                  <a:cxn ang="0">
                    <a:pos x="165" y="812"/>
                  </a:cxn>
                  <a:cxn ang="0">
                    <a:pos x="126" y="809"/>
                  </a:cxn>
                  <a:cxn ang="0">
                    <a:pos x="89" y="805"/>
                  </a:cxn>
                  <a:cxn ang="0">
                    <a:pos x="57" y="798"/>
                  </a:cxn>
                  <a:cxn ang="0">
                    <a:pos x="27" y="790"/>
                  </a:cxn>
                  <a:cxn ang="0">
                    <a:pos x="14" y="705"/>
                  </a:cxn>
                  <a:cxn ang="0">
                    <a:pos x="6" y="621"/>
                  </a:cxn>
                  <a:cxn ang="0">
                    <a:pos x="2" y="538"/>
                  </a:cxn>
                  <a:cxn ang="0">
                    <a:pos x="0" y="455"/>
                  </a:cxn>
                  <a:cxn ang="0">
                    <a:pos x="4" y="371"/>
                  </a:cxn>
                  <a:cxn ang="0">
                    <a:pos x="10" y="287"/>
                  </a:cxn>
                  <a:cxn ang="0">
                    <a:pos x="19" y="199"/>
                  </a:cxn>
                  <a:cxn ang="0">
                    <a:pos x="31" y="110"/>
                  </a:cxn>
                </a:cxnLst>
                <a:rect l="0" t="0" r="r" b="b"/>
                <a:pathLst>
                  <a:path w="665" h="812">
                    <a:moveTo>
                      <a:pt x="31" y="110"/>
                    </a:moveTo>
                    <a:lnTo>
                      <a:pt x="67" y="99"/>
                    </a:lnTo>
                    <a:lnTo>
                      <a:pt x="105" y="89"/>
                    </a:lnTo>
                    <a:lnTo>
                      <a:pt x="143" y="80"/>
                    </a:lnTo>
                    <a:lnTo>
                      <a:pt x="182" y="69"/>
                    </a:lnTo>
                    <a:lnTo>
                      <a:pt x="223" y="60"/>
                    </a:lnTo>
                    <a:lnTo>
                      <a:pt x="263" y="52"/>
                    </a:lnTo>
                    <a:lnTo>
                      <a:pt x="304" y="44"/>
                    </a:lnTo>
                    <a:lnTo>
                      <a:pt x="346" y="36"/>
                    </a:lnTo>
                    <a:lnTo>
                      <a:pt x="387" y="29"/>
                    </a:lnTo>
                    <a:lnTo>
                      <a:pt x="429" y="23"/>
                    </a:lnTo>
                    <a:lnTo>
                      <a:pt x="469" y="17"/>
                    </a:lnTo>
                    <a:lnTo>
                      <a:pt x="511" y="12"/>
                    </a:lnTo>
                    <a:lnTo>
                      <a:pt x="550" y="8"/>
                    </a:lnTo>
                    <a:lnTo>
                      <a:pt x="590" y="5"/>
                    </a:lnTo>
                    <a:lnTo>
                      <a:pt x="628" y="2"/>
                    </a:lnTo>
                    <a:lnTo>
                      <a:pt x="665" y="0"/>
                    </a:lnTo>
                    <a:lnTo>
                      <a:pt x="659" y="98"/>
                    </a:lnTo>
                    <a:lnTo>
                      <a:pt x="653" y="192"/>
                    </a:lnTo>
                    <a:lnTo>
                      <a:pt x="648" y="286"/>
                    </a:lnTo>
                    <a:lnTo>
                      <a:pt x="643" y="378"/>
                    </a:lnTo>
                    <a:lnTo>
                      <a:pt x="640" y="471"/>
                    </a:lnTo>
                    <a:lnTo>
                      <a:pt x="637" y="564"/>
                    </a:lnTo>
                    <a:lnTo>
                      <a:pt x="637" y="659"/>
                    </a:lnTo>
                    <a:lnTo>
                      <a:pt x="641" y="757"/>
                    </a:lnTo>
                    <a:lnTo>
                      <a:pt x="613" y="764"/>
                    </a:lnTo>
                    <a:lnTo>
                      <a:pt x="581" y="771"/>
                    </a:lnTo>
                    <a:lnTo>
                      <a:pt x="545" y="778"/>
                    </a:lnTo>
                    <a:lnTo>
                      <a:pt x="507" y="784"/>
                    </a:lnTo>
                    <a:lnTo>
                      <a:pt x="467" y="791"/>
                    </a:lnTo>
                    <a:lnTo>
                      <a:pt x="424" y="797"/>
                    </a:lnTo>
                    <a:lnTo>
                      <a:pt x="380" y="802"/>
                    </a:lnTo>
                    <a:lnTo>
                      <a:pt x="337" y="806"/>
                    </a:lnTo>
                    <a:lnTo>
                      <a:pt x="293" y="810"/>
                    </a:lnTo>
                    <a:lnTo>
                      <a:pt x="249" y="812"/>
                    </a:lnTo>
                    <a:lnTo>
                      <a:pt x="207" y="812"/>
                    </a:lnTo>
                    <a:lnTo>
                      <a:pt x="165" y="812"/>
                    </a:lnTo>
                    <a:lnTo>
                      <a:pt x="126" y="809"/>
                    </a:lnTo>
                    <a:lnTo>
                      <a:pt x="89" y="805"/>
                    </a:lnTo>
                    <a:lnTo>
                      <a:pt x="57" y="798"/>
                    </a:lnTo>
                    <a:lnTo>
                      <a:pt x="27" y="790"/>
                    </a:lnTo>
                    <a:lnTo>
                      <a:pt x="14" y="705"/>
                    </a:lnTo>
                    <a:lnTo>
                      <a:pt x="6" y="621"/>
                    </a:lnTo>
                    <a:lnTo>
                      <a:pt x="2" y="538"/>
                    </a:lnTo>
                    <a:lnTo>
                      <a:pt x="0" y="455"/>
                    </a:lnTo>
                    <a:lnTo>
                      <a:pt x="4" y="371"/>
                    </a:lnTo>
                    <a:lnTo>
                      <a:pt x="10" y="287"/>
                    </a:lnTo>
                    <a:lnTo>
                      <a:pt x="19" y="199"/>
                    </a:lnTo>
                    <a:lnTo>
                      <a:pt x="31" y="110"/>
                    </a:lnTo>
                    <a:close/>
                  </a:path>
                </a:pathLst>
              </a:custGeom>
              <a:solidFill>
                <a:srgbClr val="C9AD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870" name="Freeform 782"/>
              <p:cNvSpPr>
                <a:spLocks/>
              </p:cNvSpPr>
              <p:nvPr/>
            </p:nvSpPr>
            <p:spPr bwMode="auto">
              <a:xfrm>
                <a:off x="4672" y="3348"/>
                <a:ext cx="322" cy="387"/>
              </a:xfrm>
              <a:custGeom>
                <a:avLst/>
                <a:gdLst/>
                <a:ahLst/>
                <a:cxnLst>
                  <a:cxn ang="0">
                    <a:pos x="29" y="109"/>
                  </a:cxn>
                  <a:cxn ang="0">
                    <a:pos x="63" y="98"/>
                  </a:cxn>
                  <a:cxn ang="0">
                    <a:pos x="99" y="89"/>
                  </a:cxn>
                  <a:cxn ang="0">
                    <a:pos x="136" y="79"/>
                  </a:cxn>
                  <a:cxn ang="0">
                    <a:pos x="174" y="70"/>
                  </a:cxn>
                  <a:cxn ang="0">
                    <a:pos x="213" y="61"/>
                  </a:cxn>
                  <a:cxn ang="0">
                    <a:pos x="253" y="52"/>
                  </a:cxn>
                  <a:cxn ang="0">
                    <a:pos x="292" y="44"/>
                  </a:cxn>
                  <a:cxn ang="0">
                    <a:pos x="334" y="37"/>
                  </a:cxn>
                  <a:cxn ang="0">
                    <a:pos x="374" y="30"/>
                  </a:cxn>
                  <a:cxn ang="0">
                    <a:pos x="415" y="23"/>
                  </a:cxn>
                  <a:cxn ang="0">
                    <a:pos x="455" y="18"/>
                  </a:cxn>
                  <a:cxn ang="0">
                    <a:pos x="494" y="13"/>
                  </a:cxn>
                  <a:cxn ang="0">
                    <a:pos x="533" y="8"/>
                  </a:cxn>
                  <a:cxn ang="0">
                    <a:pos x="571" y="5"/>
                  </a:cxn>
                  <a:cxn ang="0">
                    <a:pos x="607" y="3"/>
                  </a:cxn>
                  <a:cxn ang="0">
                    <a:pos x="643" y="0"/>
                  </a:cxn>
                  <a:cxn ang="0">
                    <a:pos x="637" y="93"/>
                  </a:cxn>
                  <a:cxn ang="0">
                    <a:pos x="631" y="182"/>
                  </a:cxn>
                  <a:cxn ang="0">
                    <a:pos x="625" y="270"/>
                  </a:cxn>
                  <a:cxn ang="0">
                    <a:pos x="621" y="357"/>
                  </a:cxn>
                  <a:cxn ang="0">
                    <a:pos x="617" y="445"/>
                  </a:cxn>
                  <a:cxn ang="0">
                    <a:pos x="615" y="533"/>
                  </a:cxn>
                  <a:cxn ang="0">
                    <a:pos x="615" y="622"/>
                  </a:cxn>
                  <a:cxn ang="0">
                    <a:pos x="617" y="714"/>
                  </a:cxn>
                  <a:cxn ang="0">
                    <a:pos x="590" y="721"/>
                  </a:cxn>
                  <a:cxn ang="0">
                    <a:pos x="560" y="728"/>
                  </a:cxn>
                  <a:cxn ang="0">
                    <a:pos x="525" y="735"/>
                  </a:cxn>
                  <a:cxn ang="0">
                    <a:pos x="488" y="743"/>
                  </a:cxn>
                  <a:cxn ang="0">
                    <a:pos x="449" y="750"/>
                  </a:cxn>
                  <a:cxn ang="0">
                    <a:pos x="408" y="756"/>
                  </a:cxn>
                  <a:cxn ang="0">
                    <a:pos x="366" y="762"/>
                  </a:cxn>
                  <a:cxn ang="0">
                    <a:pos x="324" y="766"/>
                  </a:cxn>
                  <a:cxn ang="0">
                    <a:pos x="281" y="771"/>
                  </a:cxn>
                  <a:cxn ang="0">
                    <a:pos x="238" y="773"/>
                  </a:cxn>
                  <a:cxn ang="0">
                    <a:pos x="197" y="774"/>
                  </a:cxn>
                  <a:cxn ang="0">
                    <a:pos x="158" y="774"/>
                  </a:cxn>
                  <a:cxn ang="0">
                    <a:pos x="120" y="772"/>
                  </a:cxn>
                  <a:cxn ang="0">
                    <a:pos x="84" y="769"/>
                  </a:cxn>
                  <a:cxn ang="0">
                    <a:pos x="53" y="763"/>
                  </a:cxn>
                  <a:cxn ang="0">
                    <a:pos x="24" y="755"/>
                  </a:cxn>
                  <a:cxn ang="0">
                    <a:pos x="12" y="674"/>
                  </a:cxn>
                  <a:cxn ang="0">
                    <a:pos x="4" y="594"/>
                  </a:cxn>
                  <a:cxn ang="0">
                    <a:pos x="0" y="515"/>
                  </a:cxn>
                  <a:cxn ang="0">
                    <a:pos x="0" y="437"/>
                  </a:cxn>
                  <a:cxn ang="0">
                    <a:pos x="2" y="357"/>
                  </a:cxn>
                  <a:cxn ang="0">
                    <a:pos x="8" y="277"/>
                  </a:cxn>
                  <a:cxn ang="0">
                    <a:pos x="17" y="194"/>
                  </a:cxn>
                  <a:cxn ang="0">
                    <a:pos x="29" y="109"/>
                  </a:cxn>
                </a:cxnLst>
                <a:rect l="0" t="0" r="r" b="b"/>
                <a:pathLst>
                  <a:path w="643" h="774">
                    <a:moveTo>
                      <a:pt x="29" y="109"/>
                    </a:moveTo>
                    <a:lnTo>
                      <a:pt x="63" y="98"/>
                    </a:lnTo>
                    <a:lnTo>
                      <a:pt x="99" y="89"/>
                    </a:lnTo>
                    <a:lnTo>
                      <a:pt x="136" y="79"/>
                    </a:lnTo>
                    <a:lnTo>
                      <a:pt x="174" y="70"/>
                    </a:lnTo>
                    <a:lnTo>
                      <a:pt x="213" y="61"/>
                    </a:lnTo>
                    <a:lnTo>
                      <a:pt x="253" y="52"/>
                    </a:lnTo>
                    <a:lnTo>
                      <a:pt x="292" y="44"/>
                    </a:lnTo>
                    <a:lnTo>
                      <a:pt x="334" y="37"/>
                    </a:lnTo>
                    <a:lnTo>
                      <a:pt x="374" y="30"/>
                    </a:lnTo>
                    <a:lnTo>
                      <a:pt x="415" y="23"/>
                    </a:lnTo>
                    <a:lnTo>
                      <a:pt x="455" y="18"/>
                    </a:lnTo>
                    <a:lnTo>
                      <a:pt x="494" y="13"/>
                    </a:lnTo>
                    <a:lnTo>
                      <a:pt x="533" y="8"/>
                    </a:lnTo>
                    <a:lnTo>
                      <a:pt x="571" y="5"/>
                    </a:lnTo>
                    <a:lnTo>
                      <a:pt x="607" y="3"/>
                    </a:lnTo>
                    <a:lnTo>
                      <a:pt x="643" y="0"/>
                    </a:lnTo>
                    <a:lnTo>
                      <a:pt x="637" y="93"/>
                    </a:lnTo>
                    <a:lnTo>
                      <a:pt x="631" y="182"/>
                    </a:lnTo>
                    <a:lnTo>
                      <a:pt x="625" y="270"/>
                    </a:lnTo>
                    <a:lnTo>
                      <a:pt x="621" y="357"/>
                    </a:lnTo>
                    <a:lnTo>
                      <a:pt x="617" y="445"/>
                    </a:lnTo>
                    <a:lnTo>
                      <a:pt x="615" y="533"/>
                    </a:lnTo>
                    <a:lnTo>
                      <a:pt x="615" y="622"/>
                    </a:lnTo>
                    <a:lnTo>
                      <a:pt x="617" y="714"/>
                    </a:lnTo>
                    <a:lnTo>
                      <a:pt x="590" y="721"/>
                    </a:lnTo>
                    <a:lnTo>
                      <a:pt x="560" y="728"/>
                    </a:lnTo>
                    <a:lnTo>
                      <a:pt x="525" y="735"/>
                    </a:lnTo>
                    <a:lnTo>
                      <a:pt x="488" y="743"/>
                    </a:lnTo>
                    <a:lnTo>
                      <a:pt x="449" y="750"/>
                    </a:lnTo>
                    <a:lnTo>
                      <a:pt x="408" y="756"/>
                    </a:lnTo>
                    <a:lnTo>
                      <a:pt x="366" y="762"/>
                    </a:lnTo>
                    <a:lnTo>
                      <a:pt x="324" y="766"/>
                    </a:lnTo>
                    <a:lnTo>
                      <a:pt x="281" y="771"/>
                    </a:lnTo>
                    <a:lnTo>
                      <a:pt x="238" y="773"/>
                    </a:lnTo>
                    <a:lnTo>
                      <a:pt x="197" y="774"/>
                    </a:lnTo>
                    <a:lnTo>
                      <a:pt x="158" y="774"/>
                    </a:lnTo>
                    <a:lnTo>
                      <a:pt x="120" y="772"/>
                    </a:lnTo>
                    <a:lnTo>
                      <a:pt x="84" y="769"/>
                    </a:lnTo>
                    <a:lnTo>
                      <a:pt x="53" y="763"/>
                    </a:lnTo>
                    <a:lnTo>
                      <a:pt x="24" y="755"/>
                    </a:lnTo>
                    <a:lnTo>
                      <a:pt x="12" y="674"/>
                    </a:lnTo>
                    <a:lnTo>
                      <a:pt x="4" y="594"/>
                    </a:lnTo>
                    <a:lnTo>
                      <a:pt x="0" y="515"/>
                    </a:lnTo>
                    <a:lnTo>
                      <a:pt x="0" y="437"/>
                    </a:lnTo>
                    <a:lnTo>
                      <a:pt x="2" y="357"/>
                    </a:lnTo>
                    <a:lnTo>
                      <a:pt x="8" y="277"/>
                    </a:lnTo>
                    <a:lnTo>
                      <a:pt x="17" y="194"/>
                    </a:lnTo>
                    <a:lnTo>
                      <a:pt x="29" y="109"/>
                    </a:lnTo>
                    <a:close/>
                  </a:path>
                </a:pathLst>
              </a:custGeom>
              <a:solidFill>
                <a:srgbClr val="CCB5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871" name="Freeform 783"/>
              <p:cNvSpPr>
                <a:spLocks/>
              </p:cNvSpPr>
              <p:nvPr/>
            </p:nvSpPr>
            <p:spPr bwMode="auto">
              <a:xfrm>
                <a:off x="4674" y="3349"/>
                <a:ext cx="311" cy="369"/>
              </a:xfrm>
              <a:custGeom>
                <a:avLst/>
                <a:gdLst/>
                <a:ahLst/>
                <a:cxnLst>
                  <a:cxn ang="0">
                    <a:pos x="28" y="107"/>
                  </a:cxn>
                  <a:cxn ang="0">
                    <a:pos x="60" y="96"/>
                  </a:cxn>
                  <a:cxn ang="0">
                    <a:pos x="95" y="87"/>
                  </a:cxn>
                  <a:cxn ang="0">
                    <a:pos x="130" y="78"/>
                  </a:cxn>
                  <a:cxn ang="0">
                    <a:pos x="167" y="69"/>
                  </a:cxn>
                  <a:cxn ang="0">
                    <a:pos x="205" y="60"/>
                  </a:cxn>
                  <a:cxn ang="0">
                    <a:pos x="243" y="52"/>
                  </a:cxn>
                  <a:cxn ang="0">
                    <a:pos x="282" y="43"/>
                  </a:cxn>
                  <a:cxn ang="0">
                    <a:pos x="323" y="35"/>
                  </a:cxn>
                  <a:cxn ang="0">
                    <a:pos x="362" y="29"/>
                  </a:cxn>
                  <a:cxn ang="0">
                    <a:pos x="401" y="23"/>
                  </a:cxn>
                  <a:cxn ang="0">
                    <a:pos x="440" y="17"/>
                  </a:cxn>
                  <a:cxn ang="0">
                    <a:pos x="479" y="12"/>
                  </a:cxn>
                  <a:cxn ang="0">
                    <a:pos x="516" y="8"/>
                  </a:cxn>
                  <a:cxn ang="0">
                    <a:pos x="553" y="4"/>
                  </a:cxn>
                  <a:cxn ang="0">
                    <a:pos x="589" y="2"/>
                  </a:cxn>
                  <a:cxn ang="0">
                    <a:pos x="622" y="0"/>
                  </a:cxn>
                  <a:cxn ang="0">
                    <a:pos x="618" y="87"/>
                  </a:cxn>
                  <a:cxn ang="0">
                    <a:pos x="612" y="171"/>
                  </a:cxn>
                  <a:cxn ang="0">
                    <a:pos x="606" y="254"/>
                  </a:cxn>
                  <a:cxn ang="0">
                    <a:pos x="600" y="336"/>
                  </a:cxn>
                  <a:cxn ang="0">
                    <a:pos x="597" y="418"/>
                  </a:cxn>
                  <a:cxn ang="0">
                    <a:pos x="595" y="500"/>
                  </a:cxn>
                  <a:cxn ang="0">
                    <a:pos x="593" y="584"/>
                  </a:cxn>
                  <a:cxn ang="0">
                    <a:pos x="596" y="671"/>
                  </a:cxn>
                  <a:cxn ang="0">
                    <a:pos x="569" y="678"/>
                  </a:cxn>
                  <a:cxn ang="0">
                    <a:pos x="539" y="685"/>
                  </a:cxn>
                  <a:cxn ang="0">
                    <a:pos x="507" y="693"/>
                  </a:cxn>
                  <a:cxn ang="0">
                    <a:pos x="471" y="700"/>
                  </a:cxn>
                  <a:cxn ang="0">
                    <a:pos x="433" y="708"/>
                  </a:cxn>
                  <a:cxn ang="0">
                    <a:pos x="394" y="715"/>
                  </a:cxn>
                  <a:cxn ang="0">
                    <a:pos x="353" y="721"/>
                  </a:cxn>
                  <a:cxn ang="0">
                    <a:pos x="312" y="726"/>
                  </a:cxn>
                  <a:cxn ang="0">
                    <a:pos x="271" y="731"/>
                  </a:cxn>
                  <a:cxn ang="0">
                    <a:pos x="231" y="735"/>
                  </a:cxn>
                  <a:cxn ang="0">
                    <a:pos x="190" y="737"/>
                  </a:cxn>
                  <a:cxn ang="0">
                    <a:pos x="152" y="737"/>
                  </a:cxn>
                  <a:cxn ang="0">
                    <a:pos x="115" y="736"/>
                  </a:cxn>
                  <a:cxn ang="0">
                    <a:pos x="82" y="732"/>
                  </a:cxn>
                  <a:cxn ang="0">
                    <a:pos x="51" y="728"/>
                  </a:cxn>
                  <a:cxn ang="0">
                    <a:pos x="23" y="720"/>
                  </a:cxn>
                  <a:cxn ang="0">
                    <a:pos x="13" y="642"/>
                  </a:cxn>
                  <a:cxn ang="0">
                    <a:pos x="5" y="568"/>
                  </a:cxn>
                  <a:cxn ang="0">
                    <a:pos x="1" y="493"/>
                  </a:cxn>
                  <a:cxn ang="0">
                    <a:pos x="0" y="418"/>
                  </a:cxn>
                  <a:cxn ang="0">
                    <a:pos x="2" y="343"/>
                  </a:cxn>
                  <a:cxn ang="0">
                    <a:pos x="8" y="266"/>
                  </a:cxn>
                  <a:cxn ang="0">
                    <a:pos x="16" y="187"/>
                  </a:cxn>
                  <a:cxn ang="0">
                    <a:pos x="28" y="107"/>
                  </a:cxn>
                </a:cxnLst>
                <a:rect l="0" t="0" r="r" b="b"/>
                <a:pathLst>
                  <a:path w="622" h="737">
                    <a:moveTo>
                      <a:pt x="28" y="107"/>
                    </a:moveTo>
                    <a:lnTo>
                      <a:pt x="60" y="96"/>
                    </a:lnTo>
                    <a:lnTo>
                      <a:pt x="95" y="87"/>
                    </a:lnTo>
                    <a:lnTo>
                      <a:pt x="130" y="78"/>
                    </a:lnTo>
                    <a:lnTo>
                      <a:pt x="167" y="69"/>
                    </a:lnTo>
                    <a:lnTo>
                      <a:pt x="205" y="60"/>
                    </a:lnTo>
                    <a:lnTo>
                      <a:pt x="243" y="52"/>
                    </a:lnTo>
                    <a:lnTo>
                      <a:pt x="282" y="43"/>
                    </a:lnTo>
                    <a:lnTo>
                      <a:pt x="323" y="35"/>
                    </a:lnTo>
                    <a:lnTo>
                      <a:pt x="362" y="29"/>
                    </a:lnTo>
                    <a:lnTo>
                      <a:pt x="401" y="23"/>
                    </a:lnTo>
                    <a:lnTo>
                      <a:pt x="440" y="17"/>
                    </a:lnTo>
                    <a:lnTo>
                      <a:pt x="479" y="12"/>
                    </a:lnTo>
                    <a:lnTo>
                      <a:pt x="516" y="8"/>
                    </a:lnTo>
                    <a:lnTo>
                      <a:pt x="553" y="4"/>
                    </a:lnTo>
                    <a:lnTo>
                      <a:pt x="589" y="2"/>
                    </a:lnTo>
                    <a:lnTo>
                      <a:pt x="622" y="0"/>
                    </a:lnTo>
                    <a:lnTo>
                      <a:pt x="618" y="87"/>
                    </a:lnTo>
                    <a:lnTo>
                      <a:pt x="612" y="171"/>
                    </a:lnTo>
                    <a:lnTo>
                      <a:pt x="606" y="254"/>
                    </a:lnTo>
                    <a:lnTo>
                      <a:pt x="600" y="336"/>
                    </a:lnTo>
                    <a:lnTo>
                      <a:pt x="597" y="418"/>
                    </a:lnTo>
                    <a:lnTo>
                      <a:pt x="595" y="500"/>
                    </a:lnTo>
                    <a:lnTo>
                      <a:pt x="593" y="584"/>
                    </a:lnTo>
                    <a:lnTo>
                      <a:pt x="596" y="671"/>
                    </a:lnTo>
                    <a:lnTo>
                      <a:pt x="569" y="678"/>
                    </a:lnTo>
                    <a:lnTo>
                      <a:pt x="539" y="685"/>
                    </a:lnTo>
                    <a:lnTo>
                      <a:pt x="507" y="693"/>
                    </a:lnTo>
                    <a:lnTo>
                      <a:pt x="471" y="700"/>
                    </a:lnTo>
                    <a:lnTo>
                      <a:pt x="433" y="708"/>
                    </a:lnTo>
                    <a:lnTo>
                      <a:pt x="394" y="715"/>
                    </a:lnTo>
                    <a:lnTo>
                      <a:pt x="353" y="721"/>
                    </a:lnTo>
                    <a:lnTo>
                      <a:pt x="312" y="726"/>
                    </a:lnTo>
                    <a:lnTo>
                      <a:pt x="271" y="731"/>
                    </a:lnTo>
                    <a:lnTo>
                      <a:pt x="231" y="735"/>
                    </a:lnTo>
                    <a:lnTo>
                      <a:pt x="190" y="737"/>
                    </a:lnTo>
                    <a:lnTo>
                      <a:pt x="152" y="737"/>
                    </a:lnTo>
                    <a:lnTo>
                      <a:pt x="115" y="736"/>
                    </a:lnTo>
                    <a:lnTo>
                      <a:pt x="82" y="732"/>
                    </a:lnTo>
                    <a:lnTo>
                      <a:pt x="51" y="728"/>
                    </a:lnTo>
                    <a:lnTo>
                      <a:pt x="23" y="720"/>
                    </a:lnTo>
                    <a:lnTo>
                      <a:pt x="13" y="642"/>
                    </a:lnTo>
                    <a:lnTo>
                      <a:pt x="5" y="568"/>
                    </a:lnTo>
                    <a:lnTo>
                      <a:pt x="1" y="493"/>
                    </a:lnTo>
                    <a:lnTo>
                      <a:pt x="0" y="418"/>
                    </a:lnTo>
                    <a:lnTo>
                      <a:pt x="2" y="343"/>
                    </a:lnTo>
                    <a:lnTo>
                      <a:pt x="8" y="266"/>
                    </a:lnTo>
                    <a:lnTo>
                      <a:pt x="16" y="187"/>
                    </a:lnTo>
                    <a:lnTo>
                      <a:pt x="28" y="107"/>
                    </a:lnTo>
                    <a:close/>
                  </a:path>
                </a:pathLst>
              </a:custGeom>
              <a:solidFill>
                <a:srgbClr val="D1BA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872" name="Freeform 784"/>
              <p:cNvSpPr>
                <a:spLocks/>
              </p:cNvSpPr>
              <p:nvPr/>
            </p:nvSpPr>
            <p:spPr bwMode="auto">
              <a:xfrm>
                <a:off x="4675" y="3351"/>
                <a:ext cx="300" cy="350"/>
              </a:xfrm>
              <a:custGeom>
                <a:avLst/>
                <a:gdLst/>
                <a:ahLst/>
                <a:cxnLst>
                  <a:cxn ang="0">
                    <a:pos x="27" y="106"/>
                  </a:cxn>
                  <a:cxn ang="0">
                    <a:pos x="58" y="97"/>
                  </a:cxn>
                  <a:cxn ang="0">
                    <a:pos x="90" y="88"/>
                  </a:cxn>
                  <a:cxn ang="0">
                    <a:pos x="125" y="78"/>
                  </a:cxn>
                  <a:cxn ang="0">
                    <a:pos x="161" y="69"/>
                  </a:cxn>
                  <a:cxn ang="0">
                    <a:pos x="197" y="60"/>
                  </a:cxn>
                  <a:cxn ang="0">
                    <a:pos x="235" y="52"/>
                  </a:cxn>
                  <a:cxn ang="0">
                    <a:pos x="273" y="44"/>
                  </a:cxn>
                  <a:cxn ang="0">
                    <a:pos x="311" y="36"/>
                  </a:cxn>
                  <a:cxn ang="0">
                    <a:pos x="351" y="29"/>
                  </a:cxn>
                  <a:cxn ang="0">
                    <a:pos x="389" y="23"/>
                  </a:cxn>
                  <a:cxn ang="0">
                    <a:pos x="427" y="17"/>
                  </a:cxn>
                  <a:cxn ang="0">
                    <a:pos x="465" y="12"/>
                  </a:cxn>
                  <a:cxn ang="0">
                    <a:pos x="500" y="8"/>
                  </a:cxn>
                  <a:cxn ang="0">
                    <a:pos x="536" y="5"/>
                  </a:cxn>
                  <a:cxn ang="0">
                    <a:pos x="569" y="1"/>
                  </a:cxn>
                  <a:cxn ang="0">
                    <a:pos x="602" y="0"/>
                  </a:cxn>
                  <a:cxn ang="0">
                    <a:pos x="597" y="82"/>
                  </a:cxn>
                  <a:cxn ang="0">
                    <a:pos x="591" y="161"/>
                  </a:cxn>
                  <a:cxn ang="0">
                    <a:pos x="586" y="238"/>
                  </a:cxn>
                  <a:cxn ang="0">
                    <a:pos x="580" y="314"/>
                  </a:cxn>
                  <a:cxn ang="0">
                    <a:pos x="576" y="392"/>
                  </a:cxn>
                  <a:cxn ang="0">
                    <a:pos x="574" y="469"/>
                  </a:cxn>
                  <a:cxn ang="0">
                    <a:pos x="573" y="548"/>
                  </a:cxn>
                  <a:cxn ang="0">
                    <a:pos x="575" y="630"/>
                  </a:cxn>
                  <a:cxn ang="0">
                    <a:pos x="550" y="637"/>
                  </a:cxn>
                  <a:cxn ang="0">
                    <a:pos x="521" y="644"/>
                  </a:cxn>
                  <a:cxn ang="0">
                    <a:pos x="489" y="652"/>
                  </a:cxn>
                  <a:cxn ang="0">
                    <a:pos x="454" y="659"/>
                  </a:cxn>
                  <a:cxn ang="0">
                    <a:pos x="417" y="667"/>
                  </a:cxn>
                  <a:cxn ang="0">
                    <a:pos x="379" y="674"/>
                  </a:cxn>
                  <a:cxn ang="0">
                    <a:pos x="340" y="681"/>
                  </a:cxn>
                  <a:cxn ang="0">
                    <a:pos x="301" y="686"/>
                  </a:cxn>
                  <a:cxn ang="0">
                    <a:pos x="261" y="692"/>
                  </a:cxn>
                  <a:cxn ang="0">
                    <a:pos x="222" y="697"/>
                  </a:cxn>
                  <a:cxn ang="0">
                    <a:pos x="184" y="699"/>
                  </a:cxn>
                  <a:cxn ang="0">
                    <a:pos x="147" y="700"/>
                  </a:cxn>
                  <a:cxn ang="0">
                    <a:pos x="111" y="700"/>
                  </a:cxn>
                  <a:cxn ang="0">
                    <a:pos x="79" y="697"/>
                  </a:cxn>
                  <a:cxn ang="0">
                    <a:pos x="50" y="692"/>
                  </a:cxn>
                  <a:cxn ang="0">
                    <a:pos x="23" y="685"/>
                  </a:cxn>
                  <a:cxn ang="0">
                    <a:pos x="13" y="613"/>
                  </a:cxn>
                  <a:cxn ang="0">
                    <a:pos x="5" y="541"/>
                  </a:cxn>
                  <a:cxn ang="0">
                    <a:pos x="2" y="471"/>
                  </a:cxn>
                  <a:cxn ang="0">
                    <a:pos x="0" y="400"/>
                  </a:cxn>
                  <a:cxn ang="0">
                    <a:pos x="3" y="328"/>
                  </a:cxn>
                  <a:cxn ang="0">
                    <a:pos x="8" y="257"/>
                  </a:cxn>
                  <a:cxn ang="0">
                    <a:pos x="17" y="182"/>
                  </a:cxn>
                  <a:cxn ang="0">
                    <a:pos x="27" y="106"/>
                  </a:cxn>
                </a:cxnLst>
                <a:rect l="0" t="0" r="r" b="b"/>
                <a:pathLst>
                  <a:path w="602" h="700">
                    <a:moveTo>
                      <a:pt x="27" y="106"/>
                    </a:moveTo>
                    <a:lnTo>
                      <a:pt x="58" y="97"/>
                    </a:lnTo>
                    <a:lnTo>
                      <a:pt x="90" y="88"/>
                    </a:lnTo>
                    <a:lnTo>
                      <a:pt x="125" y="78"/>
                    </a:lnTo>
                    <a:lnTo>
                      <a:pt x="161" y="69"/>
                    </a:lnTo>
                    <a:lnTo>
                      <a:pt x="197" y="60"/>
                    </a:lnTo>
                    <a:lnTo>
                      <a:pt x="235" y="52"/>
                    </a:lnTo>
                    <a:lnTo>
                      <a:pt x="273" y="44"/>
                    </a:lnTo>
                    <a:lnTo>
                      <a:pt x="311" y="36"/>
                    </a:lnTo>
                    <a:lnTo>
                      <a:pt x="351" y="29"/>
                    </a:lnTo>
                    <a:lnTo>
                      <a:pt x="389" y="23"/>
                    </a:lnTo>
                    <a:lnTo>
                      <a:pt x="427" y="17"/>
                    </a:lnTo>
                    <a:lnTo>
                      <a:pt x="465" y="12"/>
                    </a:lnTo>
                    <a:lnTo>
                      <a:pt x="500" y="8"/>
                    </a:lnTo>
                    <a:lnTo>
                      <a:pt x="536" y="5"/>
                    </a:lnTo>
                    <a:lnTo>
                      <a:pt x="569" y="1"/>
                    </a:lnTo>
                    <a:lnTo>
                      <a:pt x="602" y="0"/>
                    </a:lnTo>
                    <a:lnTo>
                      <a:pt x="597" y="82"/>
                    </a:lnTo>
                    <a:lnTo>
                      <a:pt x="591" y="161"/>
                    </a:lnTo>
                    <a:lnTo>
                      <a:pt x="586" y="238"/>
                    </a:lnTo>
                    <a:lnTo>
                      <a:pt x="580" y="314"/>
                    </a:lnTo>
                    <a:lnTo>
                      <a:pt x="576" y="392"/>
                    </a:lnTo>
                    <a:lnTo>
                      <a:pt x="574" y="469"/>
                    </a:lnTo>
                    <a:lnTo>
                      <a:pt x="573" y="548"/>
                    </a:lnTo>
                    <a:lnTo>
                      <a:pt x="575" y="630"/>
                    </a:lnTo>
                    <a:lnTo>
                      <a:pt x="550" y="637"/>
                    </a:lnTo>
                    <a:lnTo>
                      <a:pt x="521" y="644"/>
                    </a:lnTo>
                    <a:lnTo>
                      <a:pt x="489" y="652"/>
                    </a:lnTo>
                    <a:lnTo>
                      <a:pt x="454" y="659"/>
                    </a:lnTo>
                    <a:lnTo>
                      <a:pt x="417" y="667"/>
                    </a:lnTo>
                    <a:lnTo>
                      <a:pt x="379" y="674"/>
                    </a:lnTo>
                    <a:lnTo>
                      <a:pt x="340" y="681"/>
                    </a:lnTo>
                    <a:lnTo>
                      <a:pt x="301" y="686"/>
                    </a:lnTo>
                    <a:lnTo>
                      <a:pt x="261" y="692"/>
                    </a:lnTo>
                    <a:lnTo>
                      <a:pt x="222" y="697"/>
                    </a:lnTo>
                    <a:lnTo>
                      <a:pt x="184" y="699"/>
                    </a:lnTo>
                    <a:lnTo>
                      <a:pt x="147" y="700"/>
                    </a:lnTo>
                    <a:lnTo>
                      <a:pt x="111" y="700"/>
                    </a:lnTo>
                    <a:lnTo>
                      <a:pt x="79" y="697"/>
                    </a:lnTo>
                    <a:lnTo>
                      <a:pt x="50" y="692"/>
                    </a:lnTo>
                    <a:lnTo>
                      <a:pt x="23" y="685"/>
                    </a:lnTo>
                    <a:lnTo>
                      <a:pt x="13" y="613"/>
                    </a:lnTo>
                    <a:lnTo>
                      <a:pt x="5" y="541"/>
                    </a:lnTo>
                    <a:lnTo>
                      <a:pt x="2" y="471"/>
                    </a:lnTo>
                    <a:lnTo>
                      <a:pt x="0" y="400"/>
                    </a:lnTo>
                    <a:lnTo>
                      <a:pt x="3" y="328"/>
                    </a:lnTo>
                    <a:lnTo>
                      <a:pt x="8" y="257"/>
                    </a:lnTo>
                    <a:lnTo>
                      <a:pt x="17" y="182"/>
                    </a:lnTo>
                    <a:lnTo>
                      <a:pt x="27" y="106"/>
                    </a:lnTo>
                    <a:close/>
                  </a:path>
                </a:pathLst>
              </a:custGeom>
              <a:solidFill>
                <a:srgbClr val="D3BC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873" name="Freeform 785"/>
              <p:cNvSpPr>
                <a:spLocks/>
              </p:cNvSpPr>
              <p:nvPr/>
            </p:nvSpPr>
            <p:spPr bwMode="auto">
              <a:xfrm>
                <a:off x="4676" y="3352"/>
                <a:ext cx="290" cy="331"/>
              </a:xfrm>
              <a:custGeom>
                <a:avLst/>
                <a:gdLst/>
                <a:ahLst/>
                <a:cxnLst>
                  <a:cxn ang="0">
                    <a:pos x="25" y="105"/>
                  </a:cxn>
                  <a:cxn ang="0">
                    <a:pos x="54" y="96"/>
                  </a:cxn>
                  <a:cxn ang="0">
                    <a:pos x="85" y="87"/>
                  </a:cxn>
                  <a:cxn ang="0">
                    <a:pos x="118" y="78"/>
                  </a:cxn>
                  <a:cxn ang="0">
                    <a:pos x="153" y="68"/>
                  </a:cxn>
                  <a:cxn ang="0">
                    <a:pos x="189" y="60"/>
                  </a:cxn>
                  <a:cxn ang="0">
                    <a:pos x="226" y="52"/>
                  </a:cxn>
                  <a:cxn ang="0">
                    <a:pos x="262" y="44"/>
                  </a:cxn>
                  <a:cxn ang="0">
                    <a:pos x="300" y="36"/>
                  </a:cxn>
                  <a:cxn ang="0">
                    <a:pos x="338" y="29"/>
                  </a:cxn>
                  <a:cxn ang="0">
                    <a:pos x="375" y="23"/>
                  </a:cxn>
                  <a:cxn ang="0">
                    <a:pos x="413" y="18"/>
                  </a:cxn>
                  <a:cxn ang="0">
                    <a:pos x="449" y="12"/>
                  </a:cxn>
                  <a:cxn ang="0">
                    <a:pos x="485" y="8"/>
                  </a:cxn>
                  <a:cxn ang="0">
                    <a:pos x="518" y="5"/>
                  </a:cxn>
                  <a:cxn ang="0">
                    <a:pos x="550" y="1"/>
                  </a:cxn>
                  <a:cxn ang="0">
                    <a:pos x="580" y="0"/>
                  </a:cxn>
                  <a:cxn ang="0">
                    <a:pos x="576" y="78"/>
                  </a:cxn>
                  <a:cxn ang="0">
                    <a:pos x="570" y="152"/>
                  </a:cxn>
                  <a:cxn ang="0">
                    <a:pos x="564" y="224"/>
                  </a:cxn>
                  <a:cxn ang="0">
                    <a:pos x="558" y="294"/>
                  </a:cxn>
                  <a:cxn ang="0">
                    <a:pos x="554" y="365"/>
                  </a:cxn>
                  <a:cxn ang="0">
                    <a:pos x="551" y="437"/>
                  </a:cxn>
                  <a:cxn ang="0">
                    <a:pos x="550" y="511"/>
                  </a:cxn>
                  <a:cxn ang="0">
                    <a:pos x="553" y="588"/>
                  </a:cxn>
                  <a:cxn ang="0">
                    <a:pos x="528" y="595"/>
                  </a:cxn>
                  <a:cxn ang="0">
                    <a:pos x="500" y="602"/>
                  </a:cxn>
                  <a:cxn ang="0">
                    <a:pos x="469" y="610"/>
                  </a:cxn>
                  <a:cxn ang="0">
                    <a:pos x="435" y="618"/>
                  </a:cxn>
                  <a:cxn ang="0">
                    <a:pos x="401" y="626"/>
                  </a:cxn>
                  <a:cxn ang="0">
                    <a:pos x="364" y="633"/>
                  </a:cxn>
                  <a:cxn ang="0">
                    <a:pos x="326" y="641"/>
                  </a:cxn>
                  <a:cxn ang="0">
                    <a:pos x="288" y="648"/>
                  </a:cxn>
                  <a:cxn ang="0">
                    <a:pos x="250" y="653"/>
                  </a:cxn>
                  <a:cxn ang="0">
                    <a:pos x="212" y="658"/>
                  </a:cxn>
                  <a:cxn ang="0">
                    <a:pos x="175" y="661"/>
                  </a:cxn>
                  <a:cxn ang="0">
                    <a:pos x="139" y="664"/>
                  </a:cxn>
                  <a:cxn ang="0">
                    <a:pos x="106" y="664"/>
                  </a:cxn>
                  <a:cxn ang="0">
                    <a:pos x="75" y="661"/>
                  </a:cxn>
                  <a:cxn ang="0">
                    <a:pos x="47" y="658"/>
                  </a:cxn>
                  <a:cxn ang="0">
                    <a:pos x="22" y="651"/>
                  </a:cxn>
                  <a:cxn ang="0">
                    <a:pos x="11" y="582"/>
                  </a:cxn>
                  <a:cxn ang="0">
                    <a:pos x="4" y="515"/>
                  </a:cxn>
                  <a:cxn ang="0">
                    <a:pos x="1" y="448"/>
                  </a:cxn>
                  <a:cxn ang="0">
                    <a:pos x="0" y="382"/>
                  </a:cxn>
                  <a:cxn ang="0">
                    <a:pos x="2" y="315"/>
                  </a:cxn>
                  <a:cxn ang="0">
                    <a:pos x="7" y="247"/>
                  </a:cxn>
                  <a:cxn ang="0">
                    <a:pos x="15" y="178"/>
                  </a:cxn>
                  <a:cxn ang="0">
                    <a:pos x="25" y="105"/>
                  </a:cxn>
                </a:cxnLst>
                <a:rect l="0" t="0" r="r" b="b"/>
                <a:pathLst>
                  <a:path w="580" h="664">
                    <a:moveTo>
                      <a:pt x="25" y="105"/>
                    </a:moveTo>
                    <a:lnTo>
                      <a:pt x="54" y="96"/>
                    </a:lnTo>
                    <a:lnTo>
                      <a:pt x="85" y="87"/>
                    </a:lnTo>
                    <a:lnTo>
                      <a:pt x="118" y="78"/>
                    </a:lnTo>
                    <a:lnTo>
                      <a:pt x="153" y="68"/>
                    </a:lnTo>
                    <a:lnTo>
                      <a:pt x="189" y="60"/>
                    </a:lnTo>
                    <a:lnTo>
                      <a:pt x="226" y="52"/>
                    </a:lnTo>
                    <a:lnTo>
                      <a:pt x="262" y="44"/>
                    </a:lnTo>
                    <a:lnTo>
                      <a:pt x="300" y="36"/>
                    </a:lnTo>
                    <a:lnTo>
                      <a:pt x="338" y="29"/>
                    </a:lnTo>
                    <a:lnTo>
                      <a:pt x="375" y="23"/>
                    </a:lnTo>
                    <a:lnTo>
                      <a:pt x="413" y="18"/>
                    </a:lnTo>
                    <a:lnTo>
                      <a:pt x="449" y="12"/>
                    </a:lnTo>
                    <a:lnTo>
                      <a:pt x="485" y="8"/>
                    </a:lnTo>
                    <a:lnTo>
                      <a:pt x="518" y="5"/>
                    </a:lnTo>
                    <a:lnTo>
                      <a:pt x="550" y="1"/>
                    </a:lnTo>
                    <a:lnTo>
                      <a:pt x="580" y="0"/>
                    </a:lnTo>
                    <a:lnTo>
                      <a:pt x="576" y="78"/>
                    </a:lnTo>
                    <a:lnTo>
                      <a:pt x="570" y="152"/>
                    </a:lnTo>
                    <a:lnTo>
                      <a:pt x="564" y="224"/>
                    </a:lnTo>
                    <a:lnTo>
                      <a:pt x="558" y="294"/>
                    </a:lnTo>
                    <a:lnTo>
                      <a:pt x="554" y="365"/>
                    </a:lnTo>
                    <a:lnTo>
                      <a:pt x="551" y="437"/>
                    </a:lnTo>
                    <a:lnTo>
                      <a:pt x="550" y="511"/>
                    </a:lnTo>
                    <a:lnTo>
                      <a:pt x="553" y="588"/>
                    </a:lnTo>
                    <a:lnTo>
                      <a:pt x="528" y="595"/>
                    </a:lnTo>
                    <a:lnTo>
                      <a:pt x="500" y="602"/>
                    </a:lnTo>
                    <a:lnTo>
                      <a:pt x="469" y="610"/>
                    </a:lnTo>
                    <a:lnTo>
                      <a:pt x="435" y="618"/>
                    </a:lnTo>
                    <a:lnTo>
                      <a:pt x="401" y="626"/>
                    </a:lnTo>
                    <a:lnTo>
                      <a:pt x="364" y="633"/>
                    </a:lnTo>
                    <a:lnTo>
                      <a:pt x="326" y="641"/>
                    </a:lnTo>
                    <a:lnTo>
                      <a:pt x="288" y="648"/>
                    </a:lnTo>
                    <a:lnTo>
                      <a:pt x="250" y="653"/>
                    </a:lnTo>
                    <a:lnTo>
                      <a:pt x="212" y="658"/>
                    </a:lnTo>
                    <a:lnTo>
                      <a:pt x="175" y="661"/>
                    </a:lnTo>
                    <a:lnTo>
                      <a:pt x="139" y="664"/>
                    </a:lnTo>
                    <a:lnTo>
                      <a:pt x="106" y="664"/>
                    </a:lnTo>
                    <a:lnTo>
                      <a:pt x="75" y="661"/>
                    </a:lnTo>
                    <a:lnTo>
                      <a:pt x="47" y="658"/>
                    </a:lnTo>
                    <a:lnTo>
                      <a:pt x="22" y="651"/>
                    </a:lnTo>
                    <a:lnTo>
                      <a:pt x="11" y="582"/>
                    </a:lnTo>
                    <a:lnTo>
                      <a:pt x="4" y="515"/>
                    </a:lnTo>
                    <a:lnTo>
                      <a:pt x="1" y="448"/>
                    </a:lnTo>
                    <a:lnTo>
                      <a:pt x="0" y="382"/>
                    </a:lnTo>
                    <a:lnTo>
                      <a:pt x="2" y="315"/>
                    </a:lnTo>
                    <a:lnTo>
                      <a:pt x="7" y="247"/>
                    </a:lnTo>
                    <a:lnTo>
                      <a:pt x="15" y="178"/>
                    </a:lnTo>
                    <a:lnTo>
                      <a:pt x="25" y="105"/>
                    </a:lnTo>
                    <a:close/>
                  </a:path>
                </a:pathLst>
              </a:custGeom>
              <a:solidFill>
                <a:srgbClr val="D8C1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874" name="Freeform 786"/>
              <p:cNvSpPr>
                <a:spLocks/>
              </p:cNvSpPr>
              <p:nvPr/>
            </p:nvSpPr>
            <p:spPr bwMode="auto">
              <a:xfrm>
                <a:off x="4678" y="3353"/>
                <a:ext cx="279" cy="313"/>
              </a:xfrm>
              <a:custGeom>
                <a:avLst/>
                <a:gdLst/>
                <a:ahLst/>
                <a:cxnLst>
                  <a:cxn ang="0">
                    <a:pos x="22" y="103"/>
                  </a:cxn>
                  <a:cxn ang="0">
                    <a:pos x="50" y="94"/>
                  </a:cxn>
                  <a:cxn ang="0">
                    <a:pos x="80" y="86"/>
                  </a:cxn>
                  <a:cxn ang="0">
                    <a:pos x="112" y="77"/>
                  </a:cxn>
                  <a:cxn ang="0">
                    <a:pos x="145" y="68"/>
                  </a:cxn>
                  <a:cxn ang="0">
                    <a:pos x="180" y="60"/>
                  </a:cxn>
                  <a:cxn ang="0">
                    <a:pos x="216" y="51"/>
                  </a:cxn>
                  <a:cxn ang="0">
                    <a:pos x="252" y="43"/>
                  </a:cxn>
                  <a:cxn ang="0">
                    <a:pos x="289" y="35"/>
                  </a:cxn>
                  <a:cxn ang="0">
                    <a:pos x="325" y="28"/>
                  </a:cxn>
                  <a:cxn ang="0">
                    <a:pos x="362" y="23"/>
                  </a:cxn>
                  <a:cxn ang="0">
                    <a:pos x="398" y="17"/>
                  </a:cxn>
                  <a:cxn ang="0">
                    <a:pos x="433" y="11"/>
                  </a:cxn>
                  <a:cxn ang="0">
                    <a:pos x="467" y="8"/>
                  </a:cxn>
                  <a:cxn ang="0">
                    <a:pos x="500" y="4"/>
                  </a:cxn>
                  <a:cxn ang="0">
                    <a:pos x="530" y="1"/>
                  </a:cxn>
                  <a:cxn ang="0">
                    <a:pos x="559" y="0"/>
                  </a:cxn>
                  <a:cxn ang="0">
                    <a:pos x="554" y="72"/>
                  </a:cxn>
                  <a:cxn ang="0">
                    <a:pos x="548" y="141"/>
                  </a:cxn>
                  <a:cxn ang="0">
                    <a:pos x="543" y="207"/>
                  </a:cxn>
                  <a:cxn ang="0">
                    <a:pos x="538" y="273"/>
                  </a:cxn>
                  <a:cxn ang="0">
                    <a:pos x="532" y="338"/>
                  </a:cxn>
                  <a:cxn ang="0">
                    <a:pos x="530" y="404"/>
                  </a:cxn>
                  <a:cxn ang="0">
                    <a:pos x="529" y="473"/>
                  </a:cxn>
                  <a:cxn ang="0">
                    <a:pos x="530" y="546"/>
                  </a:cxn>
                  <a:cxn ang="0">
                    <a:pos x="506" y="551"/>
                  </a:cxn>
                  <a:cxn ang="0">
                    <a:pos x="479" y="559"/>
                  </a:cxn>
                  <a:cxn ang="0">
                    <a:pos x="449" y="566"/>
                  </a:cxn>
                  <a:cxn ang="0">
                    <a:pos x="417" y="574"/>
                  </a:cxn>
                  <a:cxn ang="0">
                    <a:pos x="384" y="584"/>
                  </a:cxn>
                  <a:cxn ang="0">
                    <a:pos x="348" y="592"/>
                  </a:cxn>
                  <a:cxn ang="0">
                    <a:pos x="312" y="600"/>
                  </a:cxn>
                  <a:cxn ang="0">
                    <a:pos x="275" y="607"/>
                  </a:cxn>
                  <a:cxn ang="0">
                    <a:pos x="239" y="614"/>
                  </a:cxn>
                  <a:cxn ang="0">
                    <a:pos x="203" y="619"/>
                  </a:cxn>
                  <a:cxn ang="0">
                    <a:pos x="167" y="623"/>
                  </a:cxn>
                  <a:cxn ang="0">
                    <a:pos x="133" y="625"/>
                  </a:cxn>
                  <a:cxn ang="0">
                    <a:pos x="100" y="626"/>
                  </a:cxn>
                  <a:cxn ang="0">
                    <a:pos x="70" y="625"/>
                  </a:cxn>
                  <a:cxn ang="0">
                    <a:pos x="44" y="622"/>
                  </a:cxn>
                  <a:cxn ang="0">
                    <a:pos x="20" y="615"/>
                  </a:cxn>
                  <a:cxn ang="0">
                    <a:pos x="4" y="488"/>
                  </a:cxn>
                  <a:cxn ang="0">
                    <a:pos x="0" y="362"/>
                  </a:cxn>
                  <a:cxn ang="0">
                    <a:pos x="6" y="236"/>
                  </a:cxn>
                  <a:cxn ang="0">
                    <a:pos x="22" y="103"/>
                  </a:cxn>
                </a:cxnLst>
                <a:rect l="0" t="0" r="r" b="b"/>
                <a:pathLst>
                  <a:path w="559" h="626">
                    <a:moveTo>
                      <a:pt x="22" y="103"/>
                    </a:moveTo>
                    <a:lnTo>
                      <a:pt x="50" y="94"/>
                    </a:lnTo>
                    <a:lnTo>
                      <a:pt x="80" y="86"/>
                    </a:lnTo>
                    <a:lnTo>
                      <a:pt x="112" y="77"/>
                    </a:lnTo>
                    <a:lnTo>
                      <a:pt x="145" y="68"/>
                    </a:lnTo>
                    <a:lnTo>
                      <a:pt x="180" y="60"/>
                    </a:lnTo>
                    <a:lnTo>
                      <a:pt x="216" y="51"/>
                    </a:lnTo>
                    <a:lnTo>
                      <a:pt x="252" y="43"/>
                    </a:lnTo>
                    <a:lnTo>
                      <a:pt x="289" y="35"/>
                    </a:lnTo>
                    <a:lnTo>
                      <a:pt x="325" y="28"/>
                    </a:lnTo>
                    <a:lnTo>
                      <a:pt x="362" y="23"/>
                    </a:lnTo>
                    <a:lnTo>
                      <a:pt x="398" y="17"/>
                    </a:lnTo>
                    <a:lnTo>
                      <a:pt x="433" y="11"/>
                    </a:lnTo>
                    <a:lnTo>
                      <a:pt x="467" y="8"/>
                    </a:lnTo>
                    <a:lnTo>
                      <a:pt x="500" y="4"/>
                    </a:lnTo>
                    <a:lnTo>
                      <a:pt x="530" y="1"/>
                    </a:lnTo>
                    <a:lnTo>
                      <a:pt x="559" y="0"/>
                    </a:lnTo>
                    <a:lnTo>
                      <a:pt x="554" y="72"/>
                    </a:lnTo>
                    <a:lnTo>
                      <a:pt x="548" y="141"/>
                    </a:lnTo>
                    <a:lnTo>
                      <a:pt x="543" y="207"/>
                    </a:lnTo>
                    <a:lnTo>
                      <a:pt x="538" y="273"/>
                    </a:lnTo>
                    <a:lnTo>
                      <a:pt x="532" y="338"/>
                    </a:lnTo>
                    <a:lnTo>
                      <a:pt x="530" y="404"/>
                    </a:lnTo>
                    <a:lnTo>
                      <a:pt x="529" y="473"/>
                    </a:lnTo>
                    <a:lnTo>
                      <a:pt x="530" y="546"/>
                    </a:lnTo>
                    <a:lnTo>
                      <a:pt x="506" y="551"/>
                    </a:lnTo>
                    <a:lnTo>
                      <a:pt x="479" y="559"/>
                    </a:lnTo>
                    <a:lnTo>
                      <a:pt x="449" y="566"/>
                    </a:lnTo>
                    <a:lnTo>
                      <a:pt x="417" y="574"/>
                    </a:lnTo>
                    <a:lnTo>
                      <a:pt x="384" y="584"/>
                    </a:lnTo>
                    <a:lnTo>
                      <a:pt x="348" y="592"/>
                    </a:lnTo>
                    <a:lnTo>
                      <a:pt x="312" y="600"/>
                    </a:lnTo>
                    <a:lnTo>
                      <a:pt x="275" y="607"/>
                    </a:lnTo>
                    <a:lnTo>
                      <a:pt x="239" y="614"/>
                    </a:lnTo>
                    <a:lnTo>
                      <a:pt x="203" y="619"/>
                    </a:lnTo>
                    <a:lnTo>
                      <a:pt x="167" y="623"/>
                    </a:lnTo>
                    <a:lnTo>
                      <a:pt x="133" y="625"/>
                    </a:lnTo>
                    <a:lnTo>
                      <a:pt x="100" y="626"/>
                    </a:lnTo>
                    <a:lnTo>
                      <a:pt x="70" y="625"/>
                    </a:lnTo>
                    <a:lnTo>
                      <a:pt x="44" y="622"/>
                    </a:lnTo>
                    <a:lnTo>
                      <a:pt x="20" y="615"/>
                    </a:lnTo>
                    <a:lnTo>
                      <a:pt x="4" y="488"/>
                    </a:lnTo>
                    <a:lnTo>
                      <a:pt x="0" y="362"/>
                    </a:lnTo>
                    <a:lnTo>
                      <a:pt x="6" y="236"/>
                    </a:lnTo>
                    <a:lnTo>
                      <a:pt x="22" y="103"/>
                    </a:lnTo>
                    <a:close/>
                  </a:path>
                </a:pathLst>
              </a:custGeom>
              <a:solidFill>
                <a:srgbClr val="DDC6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875" name="Freeform 787"/>
              <p:cNvSpPr>
                <a:spLocks/>
              </p:cNvSpPr>
              <p:nvPr/>
            </p:nvSpPr>
            <p:spPr bwMode="auto">
              <a:xfrm>
                <a:off x="4678" y="3354"/>
                <a:ext cx="270" cy="295"/>
              </a:xfrm>
              <a:custGeom>
                <a:avLst/>
                <a:gdLst/>
                <a:ahLst/>
                <a:cxnLst>
                  <a:cxn ang="0">
                    <a:pos x="22" y="102"/>
                  </a:cxn>
                  <a:cxn ang="0">
                    <a:pos x="49" y="93"/>
                  </a:cxn>
                  <a:cxn ang="0">
                    <a:pos x="76" y="85"/>
                  </a:cxn>
                  <a:cxn ang="0">
                    <a:pos x="107" y="76"/>
                  </a:cxn>
                  <a:cxn ang="0">
                    <a:pos x="140" y="68"/>
                  </a:cxn>
                  <a:cxn ang="0">
                    <a:pos x="173" y="60"/>
                  </a:cxn>
                  <a:cxn ang="0">
                    <a:pos x="208" y="52"/>
                  </a:cxn>
                  <a:cxn ang="0">
                    <a:pos x="243" y="44"/>
                  </a:cxn>
                  <a:cxn ang="0">
                    <a:pos x="279" y="36"/>
                  </a:cxn>
                  <a:cxn ang="0">
                    <a:pos x="316" y="29"/>
                  </a:cxn>
                  <a:cxn ang="0">
                    <a:pos x="351" y="23"/>
                  </a:cxn>
                  <a:cxn ang="0">
                    <a:pos x="386" y="17"/>
                  </a:cxn>
                  <a:cxn ang="0">
                    <a:pos x="420" y="11"/>
                  </a:cxn>
                  <a:cxn ang="0">
                    <a:pos x="453" y="8"/>
                  </a:cxn>
                  <a:cxn ang="0">
                    <a:pos x="484" y="5"/>
                  </a:cxn>
                  <a:cxn ang="0">
                    <a:pos x="513" y="1"/>
                  </a:cxn>
                  <a:cxn ang="0">
                    <a:pos x="539" y="0"/>
                  </a:cxn>
                  <a:cxn ang="0">
                    <a:pos x="535" y="67"/>
                  </a:cxn>
                  <a:cxn ang="0">
                    <a:pos x="529" y="131"/>
                  </a:cxn>
                  <a:cxn ang="0">
                    <a:pos x="523" y="192"/>
                  </a:cxn>
                  <a:cxn ang="0">
                    <a:pos x="519" y="251"/>
                  </a:cxn>
                  <a:cxn ang="0">
                    <a:pos x="513" y="311"/>
                  </a:cxn>
                  <a:cxn ang="0">
                    <a:pos x="511" y="372"/>
                  </a:cxn>
                  <a:cxn ang="0">
                    <a:pos x="509" y="436"/>
                  </a:cxn>
                  <a:cxn ang="0">
                    <a:pos x="511" y="503"/>
                  </a:cxn>
                  <a:cxn ang="0">
                    <a:pos x="488" y="509"/>
                  </a:cxn>
                  <a:cxn ang="0">
                    <a:pos x="461" y="517"/>
                  </a:cxn>
                  <a:cxn ang="0">
                    <a:pos x="432" y="525"/>
                  </a:cxn>
                  <a:cxn ang="0">
                    <a:pos x="401" y="533"/>
                  </a:cxn>
                  <a:cxn ang="0">
                    <a:pos x="369" y="542"/>
                  </a:cxn>
                  <a:cxn ang="0">
                    <a:pos x="336" y="552"/>
                  </a:cxn>
                  <a:cxn ang="0">
                    <a:pos x="300" y="560"/>
                  </a:cxn>
                  <a:cxn ang="0">
                    <a:pos x="265" y="568"/>
                  </a:cxn>
                  <a:cxn ang="0">
                    <a:pos x="230" y="576"/>
                  </a:cxn>
                  <a:cxn ang="0">
                    <a:pos x="195" y="582"/>
                  </a:cxn>
                  <a:cxn ang="0">
                    <a:pos x="160" y="586"/>
                  </a:cxn>
                  <a:cxn ang="0">
                    <a:pos x="128" y="590"/>
                  </a:cxn>
                  <a:cxn ang="0">
                    <a:pos x="97" y="591"/>
                  </a:cxn>
                  <a:cxn ang="0">
                    <a:pos x="68" y="590"/>
                  </a:cxn>
                  <a:cxn ang="0">
                    <a:pos x="43" y="586"/>
                  </a:cxn>
                  <a:cxn ang="0">
                    <a:pos x="20" y="580"/>
                  </a:cxn>
                  <a:cxn ang="0">
                    <a:pos x="5" y="462"/>
                  </a:cxn>
                  <a:cxn ang="0">
                    <a:pos x="0" y="345"/>
                  </a:cxn>
                  <a:cxn ang="0">
                    <a:pos x="7" y="227"/>
                  </a:cxn>
                  <a:cxn ang="0">
                    <a:pos x="22" y="102"/>
                  </a:cxn>
                </a:cxnLst>
                <a:rect l="0" t="0" r="r" b="b"/>
                <a:pathLst>
                  <a:path w="539" h="591">
                    <a:moveTo>
                      <a:pt x="22" y="102"/>
                    </a:moveTo>
                    <a:lnTo>
                      <a:pt x="49" y="93"/>
                    </a:lnTo>
                    <a:lnTo>
                      <a:pt x="76" y="85"/>
                    </a:lnTo>
                    <a:lnTo>
                      <a:pt x="107" y="76"/>
                    </a:lnTo>
                    <a:lnTo>
                      <a:pt x="140" y="68"/>
                    </a:lnTo>
                    <a:lnTo>
                      <a:pt x="173" y="60"/>
                    </a:lnTo>
                    <a:lnTo>
                      <a:pt x="208" y="52"/>
                    </a:lnTo>
                    <a:lnTo>
                      <a:pt x="243" y="44"/>
                    </a:lnTo>
                    <a:lnTo>
                      <a:pt x="279" y="36"/>
                    </a:lnTo>
                    <a:lnTo>
                      <a:pt x="316" y="29"/>
                    </a:lnTo>
                    <a:lnTo>
                      <a:pt x="351" y="23"/>
                    </a:lnTo>
                    <a:lnTo>
                      <a:pt x="386" y="17"/>
                    </a:lnTo>
                    <a:lnTo>
                      <a:pt x="420" y="11"/>
                    </a:lnTo>
                    <a:lnTo>
                      <a:pt x="453" y="8"/>
                    </a:lnTo>
                    <a:lnTo>
                      <a:pt x="484" y="5"/>
                    </a:lnTo>
                    <a:lnTo>
                      <a:pt x="513" y="1"/>
                    </a:lnTo>
                    <a:lnTo>
                      <a:pt x="539" y="0"/>
                    </a:lnTo>
                    <a:lnTo>
                      <a:pt x="535" y="67"/>
                    </a:lnTo>
                    <a:lnTo>
                      <a:pt x="529" y="131"/>
                    </a:lnTo>
                    <a:lnTo>
                      <a:pt x="523" y="192"/>
                    </a:lnTo>
                    <a:lnTo>
                      <a:pt x="519" y="251"/>
                    </a:lnTo>
                    <a:lnTo>
                      <a:pt x="513" y="311"/>
                    </a:lnTo>
                    <a:lnTo>
                      <a:pt x="511" y="372"/>
                    </a:lnTo>
                    <a:lnTo>
                      <a:pt x="509" y="436"/>
                    </a:lnTo>
                    <a:lnTo>
                      <a:pt x="511" y="503"/>
                    </a:lnTo>
                    <a:lnTo>
                      <a:pt x="488" y="509"/>
                    </a:lnTo>
                    <a:lnTo>
                      <a:pt x="461" y="517"/>
                    </a:lnTo>
                    <a:lnTo>
                      <a:pt x="432" y="525"/>
                    </a:lnTo>
                    <a:lnTo>
                      <a:pt x="401" y="533"/>
                    </a:lnTo>
                    <a:lnTo>
                      <a:pt x="369" y="542"/>
                    </a:lnTo>
                    <a:lnTo>
                      <a:pt x="336" y="552"/>
                    </a:lnTo>
                    <a:lnTo>
                      <a:pt x="300" y="560"/>
                    </a:lnTo>
                    <a:lnTo>
                      <a:pt x="265" y="568"/>
                    </a:lnTo>
                    <a:lnTo>
                      <a:pt x="230" y="576"/>
                    </a:lnTo>
                    <a:lnTo>
                      <a:pt x="195" y="582"/>
                    </a:lnTo>
                    <a:lnTo>
                      <a:pt x="160" y="586"/>
                    </a:lnTo>
                    <a:lnTo>
                      <a:pt x="128" y="590"/>
                    </a:lnTo>
                    <a:lnTo>
                      <a:pt x="97" y="591"/>
                    </a:lnTo>
                    <a:lnTo>
                      <a:pt x="68" y="590"/>
                    </a:lnTo>
                    <a:lnTo>
                      <a:pt x="43" y="586"/>
                    </a:lnTo>
                    <a:lnTo>
                      <a:pt x="20" y="580"/>
                    </a:lnTo>
                    <a:lnTo>
                      <a:pt x="5" y="462"/>
                    </a:lnTo>
                    <a:lnTo>
                      <a:pt x="0" y="345"/>
                    </a:lnTo>
                    <a:lnTo>
                      <a:pt x="7" y="227"/>
                    </a:lnTo>
                    <a:lnTo>
                      <a:pt x="22" y="102"/>
                    </a:lnTo>
                    <a:close/>
                  </a:path>
                </a:pathLst>
              </a:custGeom>
              <a:solidFill>
                <a:srgbClr val="E2CC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876" name="Freeform 788"/>
              <p:cNvSpPr>
                <a:spLocks/>
              </p:cNvSpPr>
              <p:nvPr/>
            </p:nvSpPr>
            <p:spPr bwMode="auto">
              <a:xfrm>
                <a:off x="4680" y="3356"/>
                <a:ext cx="258" cy="277"/>
              </a:xfrm>
              <a:custGeom>
                <a:avLst/>
                <a:gdLst/>
                <a:ahLst/>
                <a:cxnLst>
                  <a:cxn ang="0">
                    <a:pos x="19" y="101"/>
                  </a:cxn>
                  <a:cxn ang="0">
                    <a:pos x="44" y="93"/>
                  </a:cxn>
                  <a:cxn ang="0">
                    <a:pos x="70" y="83"/>
                  </a:cxn>
                  <a:cxn ang="0">
                    <a:pos x="100" y="75"/>
                  </a:cxn>
                  <a:cxn ang="0">
                    <a:pos x="131" y="67"/>
                  </a:cxn>
                  <a:cxn ang="0">
                    <a:pos x="163" y="59"/>
                  </a:cxn>
                  <a:cxn ang="0">
                    <a:pos x="197" y="51"/>
                  </a:cxn>
                  <a:cxn ang="0">
                    <a:pos x="231" y="43"/>
                  </a:cxn>
                  <a:cxn ang="0">
                    <a:pos x="267" y="35"/>
                  </a:cxn>
                  <a:cxn ang="0">
                    <a:pos x="302" y="28"/>
                  </a:cxn>
                  <a:cxn ang="0">
                    <a:pos x="336" y="22"/>
                  </a:cxn>
                  <a:cxn ang="0">
                    <a:pos x="370" y="17"/>
                  </a:cxn>
                  <a:cxn ang="0">
                    <a:pos x="403" y="12"/>
                  </a:cxn>
                  <a:cxn ang="0">
                    <a:pos x="434" y="7"/>
                  </a:cxn>
                  <a:cxn ang="0">
                    <a:pos x="464" y="4"/>
                  </a:cxn>
                  <a:cxn ang="0">
                    <a:pos x="492" y="2"/>
                  </a:cxn>
                  <a:cxn ang="0">
                    <a:pos x="517" y="0"/>
                  </a:cxn>
                  <a:cxn ang="0">
                    <a:pos x="512" y="63"/>
                  </a:cxn>
                  <a:cxn ang="0">
                    <a:pos x="508" y="120"/>
                  </a:cxn>
                  <a:cxn ang="0">
                    <a:pos x="502" y="175"/>
                  </a:cxn>
                  <a:cxn ang="0">
                    <a:pos x="496" y="230"/>
                  </a:cxn>
                  <a:cxn ang="0">
                    <a:pos x="491" y="285"/>
                  </a:cxn>
                  <a:cxn ang="0">
                    <a:pos x="487" y="340"/>
                  </a:cxn>
                  <a:cxn ang="0">
                    <a:pos x="486" y="398"/>
                  </a:cxn>
                  <a:cxn ang="0">
                    <a:pos x="487" y="460"/>
                  </a:cxn>
                  <a:cxn ang="0">
                    <a:pos x="465" y="466"/>
                  </a:cxn>
                  <a:cxn ang="0">
                    <a:pos x="440" y="474"/>
                  </a:cxn>
                  <a:cxn ang="0">
                    <a:pos x="412" y="482"/>
                  </a:cxn>
                  <a:cxn ang="0">
                    <a:pos x="382" y="491"/>
                  </a:cxn>
                  <a:cxn ang="0">
                    <a:pos x="351" y="500"/>
                  </a:cxn>
                  <a:cxn ang="0">
                    <a:pos x="319" y="509"/>
                  </a:cxn>
                  <a:cxn ang="0">
                    <a:pos x="285" y="519"/>
                  </a:cxn>
                  <a:cxn ang="0">
                    <a:pos x="251" y="528"/>
                  </a:cxn>
                  <a:cxn ang="0">
                    <a:pos x="218" y="536"/>
                  </a:cxn>
                  <a:cxn ang="0">
                    <a:pos x="184" y="543"/>
                  </a:cxn>
                  <a:cxn ang="0">
                    <a:pos x="152" y="547"/>
                  </a:cxn>
                  <a:cxn ang="0">
                    <a:pos x="121" y="552"/>
                  </a:cxn>
                  <a:cxn ang="0">
                    <a:pos x="91" y="554"/>
                  </a:cxn>
                  <a:cxn ang="0">
                    <a:pos x="63" y="553"/>
                  </a:cxn>
                  <a:cxn ang="0">
                    <a:pos x="39" y="551"/>
                  </a:cxn>
                  <a:cxn ang="0">
                    <a:pos x="17" y="545"/>
                  </a:cxn>
                  <a:cxn ang="0">
                    <a:pos x="3" y="435"/>
                  </a:cxn>
                  <a:cxn ang="0">
                    <a:pos x="0" y="326"/>
                  </a:cxn>
                  <a:cxn ang="0">
                    <a:pos x="6" y="216"/>
                  </a:cxn>
                  <a:cxn ang="0">
                    <a:pos x="19" y="101"/>
                  </a:cxn>
                </a:cxnLst>
                <a:rect l="0" t="0" r="r" b="b"/>
                <a:pathLst>
                  <a:path w="517" h="554">
                    <a:moveTo>
                      <a:pt x="19" y="101"/>
                    </a:moveTo>
                    <a:lnTo>
                      <a:pt x="44" y="93"/>
                    </a:lnTo>
                    <a:lnTo>
                      <a:pt x="70" y="83"/>
                    </a:lnTo>
                    <a:lnTo>
                      <a:pt x="100" y="75"/>
                    </a:lnTo>
                    <a:lnTo>
                      <a:pt x="131" y="67"/>
                    </a:lnTo>
                    <a:lnTo>
                      <a:pt x="163" y="59"/>
                    </a:lnTo>
                    <a:lnTo>
                      <a:pt x="197" y="51"/>
                    </a:lnTo>
                    <a:lnTo>
                      <a:pt x="231" y="43"/>
                    </a:lnTo>
                    <a:lnTo>
                      <a:pt x="267" y="35"/>
                    </a:lnTo>
                    <a:lnTo>
                      <a:pt x="302" y="28"/>
                    </a:lnTo>
                    <a:lnTo>
                      <a:pt x="336" y="22"/>
                    </a:lnTo>
                    <a:lnTo>
                      <a:pt x="370" y="17"/>
                    </a:lnTo>
                    <a:lnTo>
                      <a:pt x="403" y="12"/>
                    </a:lnTo>
                    <a:lnTo>
                      <a:pt x="434" y="7"/>
                    </a:lnTo>
                    <a:lnTo>
                      <a:pt x="464" y="4"/>
                    </a:lnTo>
                    <a:lnTo>
                      <a:pt x="492" y="2"/>
                    </a:lnTo>
                    <a:lnTo>
                      <a:pt x="517" y="0"/>
                    </a:lnTo>
                    <a:lnTo>
                      <a:pt x="512" y="63"/>
                    </a:lnTo>
                    <a:lnTo>
                      <a:pt x="508" y="120"/>
                    </a:lnTo>
                    <a:lnTo>
                      <a:pt x="502" y="175"/>
                    </a:lnTo>
                    <a:lnTo>
                      <a:pt x="496" y="230"/>
                    </a:lnTo>
                    <a:lnTo>
                      <a:pt x="491" y="285"/>
                    </a:lnTo>
                    <a:lnTo>
                      <a:pt x="487" y="340"/>
                    </a:lnTo>
                    <a:lnTo>
                      <a:pt x="486" y="398"/>
                    </a:lnTo>
                    <a:lnTo>
                      <a:pt x="487" y="460"/>
                    </a:lnTo>
                    <a:lnTo>
                      <a:pt x="465" y="466"/>
                    </a:lnTo>
                    <a:lnTo>
                      <a:pt x="440" y="474"/>
                    </a:lnTo>
                    <a:lnTo>
                      <a:pt x="412" y="482"/>
                    </a:lnTo>
                    <a:lnTo>
                      <a:pt x="382" y="491"/>
                    </a:lnTo>
                    <a:lnTo>
                      <a:pt x="351" y="500"/>
                    </a:lnTo>
                    <a:lnTo>
                      <a:pt x="319" y="509"/>
                    </a:lnTo>
                    <a:lnTo>
                      <a:pt x="285" y="519"/>
                    </a:lnTo>
                    <a:lnTo>
                      <a:pt x="251" y="528"/>
                    </a:lnTo>
                    <a:lnTo>
                      <a:pt x="218" y="536"/>
                    </a:lnTo>
                    <a:lnTo>
                      <a:pt x="184" y="543"/>
                    </a:lnTo>
                    <a:lnTo>
                      <a:pt x="152" y="547"/>
                    </a:lnTo>
                    <a:lnTo>
                      <a:pt x="121" y="552"/>
                    </a:lnTo>
                    <a:lnTo>
                      <a:pt x="91" y="554"/>
                    </a:lnTo>
                    <a:lnTo>
                      <a:pt x="63" y="553"/>
                    </a:lnTo>
                    <a:lnTo>
                      <a:pt x="39" y="551"/>
                    </a:lnTo>
                    <a:lnTo>
                      <a:pt x="17" y="545"/>
                    </a:lnTo>
                    <a:lnTo>
                      <a:pt x="3" y="435"/>
                    </a:lnTo>
                    <a:lnTo>
                      <a:pt x="0" y="326"/>
                    </a:lnTo>
                    <a:lnTo>
                      <a:pt x="6" y="216"/>
                    </a:lnTo>
                    <a:lnTo>
                      <a:pt x="19" y="101"/>
                    </a:lnTo>
                    <a:close/>
                  </a:path>
                </a:pathLst>
              </a:custGeom>
              <a:solidFill>
                <a:srgbClr val="E5CE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877" name="Freeform 789"/>
              <p:cNvSpPr>
                <a:spLocks/>
              </p:cNvSpPr>
              <p:nvPr/>
            </p:nvSpPr>
            <p:spPr bwMode="auto">
              <a:xfrm>
                <a:off x="4681" y="3357"/>
                <a:ext cx="248" cy="258"/>
              </a:xfrm>
              <a:custGeom>
                <a:avLst/>
                <a:gdLst/>
                <a:ahLst/>
                <a:cxnLst>
                  <a:cxn ang="0">
                    <a:pos x="19" y="99"/>
                  </a:cxn>
                  <a:cxn ang="0">
                    <a:pos x="42" y="91"/>
                  </a:cxn>
                  <a:cxn ang="0">
                    <a:pos x="67" y="83"/>
                  </a:cxn>
                  <a:cxn ang="0">
                    <a:pos x="95" y="75"/>
                  </a:cxn>
                  <a:cxn ang="0">
                    <a:pos x="125" y="65"/>
                  </a:cxn>
                  <a:cxn ang="0">
                    <a:pos x="156" y="57"/>
                  </a:cxn>
                  <a:cxn ang="0">
                    <a:pos x="189" y="49"/>
                  </a:cxn>
                  <a:cxn ang="0">
                    <a:pos x="222" y="42"/>
                  </a:cxn>
                  <a:cxn ang="0">
                    <a:pos x="256" y="34"/>
                  </a:cxn>
                  <a:cxn ang="0">
                    <a:pos x="290" y="27"/>
                  </a:cxn>
                  <a:cxn ang="0">
                    <a:pos x="324" y="22"/>
                  </a:cxn>
                  <a:cxn ang="0">
                    <a:pos x="357" y="16"/>
                  </a:cxn>
                  <a:cxn ang="0">
                    <a:pos x="388" y="10"/>
                  </a:cxn>
                  <a:cxn ang="0">
                    <a:pos x="419" y="7"/>
                  </a:cxn>
                  <a:cxn ang="0">
                    <a:pos x="447" y="3"/>
                  </a:cxn>
                  <a:cxn ang="0">
                    <a:pos x="474" y="1"/>
                  </a:cxn>
                  <a:cxn ang="0">
                    <a:pos x="497" y="0"/>
                  </a:cxn>
                  <a:cxn ang="0">
                    <a:pos x="493" y="57"/>
                  </a:cxn>
                  <a:cxn ang="0">
                    <a:pos x="487" y="110"/>
                  </a:cxn>
                  <a:cxn ang="0">
                    <a:pos x="482" y="160"/>
                  </a:cxn>
                  <a:cxn ang="0">
                    <a:pos x="476" y="208"/>
                  </a:cxn>
                  <a:cxn ang="0">
                    <a:pos x="470" y="258"/>
                  </a:cxn>
                  <a:cxn ang="0">
                    <a:pos x="467" y="307"/>
                  </a:cxn>
                  <a:cxn ang="0">
                    <a:pos x="464" y="360"/>
                  </a:cxn>
                  <a:cxn ang="0">
                    <a:pos x="465" y="418"/>
                  </a:cxn>
                  <a:cxn ang="0">
                    <a:pos x="445" y="424"/>
                  </a:cxn>
                  <a:cxn ang="0">
                    <a:pos x="421" y="430"/>
                  </a:cxn>
                  <a:cxn ang="0">
                    <a:pos x="394" y="440"/>
                  </a:cxn>
                  <a:cxn ang="0">
                    <a:pos x="365" y="449"/>
                  </a:cxn>
                  <a:cxn ang="0">
                    <a:pos x="335" y="458"/>
                  </a:cxn>
                  <a:cxn ang="0">
                    <a:pos x="304" y="468"/>
                  </a:cxn>
                  <a:cxn ang="0">
                    <a:pos x="272" y="478"/>
                  </a:cxn>
                  <a:cxn ang="0">
                    <a:pos x="240" y="487"/>
                  </a:cxn>
                  <a:cxn ang="0">
                    <a:pos x="207" y="496"/>
                  </a:cxn>
                  <a:cxn ang="0">
                    <a:pos x="176" y="503"/>
                  </a:cxn>
                  <a:cxn ang="0">
                    <a:pos x="145" y="510"/>
                  </a:cxn>
                  <a:cxn ang="0">
                    <a:pos x="115" y="515"/>
                  </a:cxn>
                  <a:cxn ang="0">
                    <a:pos x="86" y="517"/>
                  </a:cxn>
                  <a:cxn ang="0">
                    <a:pos x="61" y="517"/>
                  </a:cxn>
                  <a:cxn ang="0">
                    <a:pos x="37" y="515"/>
                  </a:cxn>
                  <a:cxn ang="0">
                    <a:pos x="16" y="510"/>
                  </a:cxn>
                  <a:cxn ang="0">
                    <a:pos x="4" y="407"/>
                  </a:cxn>
                  <a:cxn ang="0">
                    <a:pos x="0" y="307"/>
                  </a:cxn>
                  <a:cxn ang="0">
                    <a:pos x="5" y="206"/>
                  </a:cxn>
                  <a:cxn ang="0">
                    <a:pos x="19" y="99"/>
                  </a:cxn>
                </a:cxnLst>
                <a:rect l="0" t="0" r="r" b="b"/>
                <a:pathLst>
                  <a:path w="497" h="517">
                    <a:moveTo>
                      <a:pt x="19" y="99"/>
                    </a:moveTo>
                    <a:lnTo>
                      <a:pt x="42" y="91"/>
                    </a:lnTo>
                    <a:lnTo>
                      <a:pt x="67" y="83"/>
                    </a:lnTo>
                    <a:lnTo>
                      <a:pt x="95" y="75"/>
                    </a:lnTo>
                    <a:lnTo>
                      <a:pt x="125" y="65"/>
                    </a:lnTo>
                    <a:lnTo>
                      <a:pt x="156" y="57"/>
                    </a:lnTo>
                    <a:lnTo>
                      <a:pt x="189" y="49"/>
                    </a:lnTo>
                    <a:lnTo>
                      <a:pt x="222" y="42"/>
                    </a:lnTo>
                    <a:lnTo>
                      <a:pt x="256" y="34"/>
                    </a:lnTo>
                    <a:lnTo>
                      <a:pt x="290" y="27"/>
                    </a:lnTo>
                    <a:lnTo>
                      <a:pt x="324" y="22"/>
                    </a:lnTo>
                    <a:lnTo>
                      <a:pt x="357" y="16"/>
                    </a:lnTo>
                    <a:lnTo>
                      <a:pt x="388" y="10"/>
                    </a:lnTo>
                    <a:lnTo>
                      <a:pt x="419" y="7"/>
                    </a:lnTo>
                    <a:lnTo>
                      <a:pt x="447" y="3"/>
                    </a:lnTo>
                    <a:lnTo>
                      <a:pt x="474" y="1"/>
                    </a:lnTo>
                    <a:lnTo>
                      <a:pt x="497" y="0"/>
                    </a:lnTo>
                    <a:lnTo>
                      <a:pt x="493" y="57"/>
                    </a:lnTo>
                    <a:lnTo>
                      <a:pt x="487" y="110"/>
                    </a:lnTo>
                    <a:lnTo>
                      <a:pt x="482" y="160"/>
                    </a:lnTo>
                    <a:lnTo>
                      <a:pt x="476" y="208"/>
                    </a:lnTo>
                    <a:lnTo>
                      <a:pt x="470" y="258"/>
                    </a:lnTo>
                    <a:lnTo>
                      <a:pt x="467" y="307"/>
                    </a:lnTo>
                    <a:lnTo>
                      <a:pt x="464" y="360"/>
                    </a:lnTo>
                    <a:lnTo>
                      <a:pt x="465" y="418"/>
                    </a:lnTo>
                    <a:lnTo>
                      <a:pt x="445" y="424"/>
                    </a:lnTo>
                    <a:lnTo>
                      <a:pt x="421" y="430"/>
                    </a:lnTo>
                    <a:lnTo>
                      <a:pt x="394" y="440"/>
                    </a:lnTo>
                    <a:lnTo>
                      <a:pt x="365" y="449"/>
                    </a:lnTo>
                    <a:lnTo>
                      <a:pt x="335" y="458"/>
                    </a:lnTo>
                    <a:lnTo>
                      <a:pt x="304" y="468"/>
                    </a:lnTo>
                    <a:lnTo>
                      <a:pt x="272" y="478"/>
                    </a:lnTo>
                    <a:lnTo>
                      <a:pt x="240" y="487"/>
                    </a:lnTo>
                    <a:lnTo>
                      <a:pt x="207" y="496"/>
                    </a:lnTo>
                    <a:lnTo>
                      <a:pt x="176" y="503"/>
                    </a:lnTo>
                    <a:lnTo>
                      <a:pt x="145" y="510"/>
                    </a:lnTo>
                    <a:lnTo>
                      <a:pt x="115" y="515"/>
                    </a:lnTo>
                    <a:lnTo>
                      <a:pt x="86" y="517"/>
                    </a:lnTo>
                    <a:lnTo>
                      <a:pt x="61" y="517"/>
                    </a:lnTo>
                    <a:lnTo>
                      <a:pt x="37" y="515"/>
                    </a:lnTo>
                    <a:lnTo>
                      <a:pt x="16" y="510"/>
                    </a:lnTo>
                    <a:lnTo>
                      <a:pt x="4" y="407"/>
                    </a:lnTo>
                    <a:lnTo>
                      <a:pt x="0" y="307"/>
                    </a:lnTo>
                    <a:lnTo>
                      <a:pt x="5" y="206"/>
                    </a:lnTo>
                    <a:lnTo>
                      <a:pt x="19" y="99"/>
                    </a:lnTo>
                    <a:close/>
                  </a:path>
                </a:pathLst>
              </a:custGeom>
              <a:solidFill>
                <a:srgbClr val="EAD3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878" name="Freeform 790"/>
              <p:cNvSpPr>
                <a:spLocks/>
              </p:cNvSpPr>
              <p:nvPr/>
            </p:nvSpPr>
            <p:spPr bwMode="auto">
              <a:xfrm>
                <a:off x="4691" y="3383"/>
                <a:ext cx="367" cy="68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198" y="77"/>
                  </a:cxn>
                  <a:cxn ang="0">
                    <a:pos x="530" y="29"/>
                  </a:cxn>
                  <a:cxn ang="0">
                    <a:pos x="669" y="18"/>
                  </a:cxn>
                  <a:cxn ang="0">
                    <a:pos x="734" y="0"/>
                  </a:cxn>
                  <a:cxn ang="0">
                    <a:pos x="658" y="41"/>
                  </a:cxn>
                  <a:cxn ang="0">
                    <a:pos x="36" y="135"/>
                  </a:cxn>
                  <a:cxn ang="0">
                    <a:pos x="0" y="111"/>
                  </a:cxn>
                </a:cxnLst>
                <a:rect l="0" t="0" r="r" b="b"/>
                <a:pathLst>
                  <a:path w="734" h="135">
                    <a:moveTo>
                      <a:pt x="0" y="111"/>
                    </a:moveTo>
                    <a:lnTo>
                      <a:pt x="198" y="77"/>
                    </a:lnTo>
                    <a:lnTo>
                      <a:pt x="530" y="29"/>
                    </a:lnTo>
                    <a:lnTo>
                      <a:pt x="669" y="18"/>
                    </a:lnTo>
                    <a:lnTo>
                      <a:pt x="734" y="0"/>
                    </a:lnTo>
                    <a:lnTo>
                      <a:pt x="658" y="41"/>
                    </a:lnTo>
                    <a:lnTo>
                      <a:pt x="36" y="135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5B66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879" name="Freeform 791"/>
              <p:cNvSpPr>
                <a:spLocks/>
              </p:cNvSpPr>
              <p:nvPr/>
            </p:nvSpPr>
            <p:spPr bwMode="auto">
              <a:xfrm>
                <a:off x="4698" y="3402"/>
                <a:ext cx="322" cy="382"/>
              </a:xfrm>
              <a:custGeom>
                <a:avLst/>
                <a:gdLst/>
                <a:ahLst/>
                <a:cxnLst>
                  <a:cxn ang="0">
                    <a:pos x="642" y="0"/>
                  </a:cxn>
                  <a:cxn ang="0">
                    <a:pos x="639" y="172"/>
                  </a:cxn>
                  <a:cxn ang="0">
                    <a:pos x="638" y="361"/>
                  </a:cxn>
                  <a:cxn ang="0">
                    <a:pos x="639" y="557"/>
                  </a:cxn>
                  <a:cxn ang="0">
                    <a:pos x="644" y="749"/>
                  </a:cxn>
                  <a:cxn ang="0">
                    <a:pos x="606" y="754"/>
                  </a:cxn>
                  <a:cxn ang="0">
                    <a:pos x="566" y="757"/>
                  </a:cxn>
                  <a:cxn ang="0">
                    <a:pos x="528" y="760"/>
                  </a:cxn>
                  <a:cxn ang="0">
                    <a:pos x="489" y="761"/>
                  </a:cxn>
                  <a:cxn ang="0">
                    <a:pos x="450" y="763"/>
                  </a:cxn>
                  <a:cxn ang="0">
                    <a:pos x="411" y="763"/>
                  </a:cxn>
                  <a:cxn ang="0">
                    <a:pos x="372" y="763"/>
                  </a:cxn>
                  <a:cxn ang="0">
                    <a:pos x="333" y="763"/>
                  </a:cxn>
                  <a:cxn ang="0">
                    <a:pos x="293" y="762"/>
                  </a:cxn>
                  <a:cxn ang="0">
                    <a:pos x="254" y="762"/>
                  </a:cxn>
                  <a:cxn ang="0">
                    <a:pos x="215" y="761"/>
                  </a:cxn>
                  <a:cxn ang="0">
                    <a:pos x="177" y="760"/>
                  </a:cxn>
                  <a:cxn ang="0">
                    <a:pos x="138" y="759"/>
                  </a:cxn>
                  <a:cxn ang="0">
                    <a:pos x="99" y="757"/>
                  </a:cxn>
                  <a:cxn ang="0">
                    <a:pos x="60" y="756"/>
                  </a:cxn>
                  <a:cxn ang="0">
                    <a:pos x="22" y="755"/>
                  </a:cxn>
                  <a:cxn ang="0">
                    <a:pos x="10" y="657"/>
                  </a:cxn>
                  <a:cxn ang="0">
                    <a:pos x="3" y="564"/>
                  </a:cxn>
                  <a:cxn ang="0">
                    <a:pos x="0" y="476"/>
                  </a:cxn>
                  <a:cxn ang="0">
                    <a:pos x="0" y="392"/>
                  </a:cxn>
                  <a:cxn ang="0">
                    <a:pos x="3" y="312"/>
                  </a:cxn>
                  <a:cxn ang="0">
                    <a:pos x="8" y="233"/>
                  </a:cxn>
                  <a:cxn ang="0">
                    <a:pos x="15" y="156"/>
                  </a:cxn>
                  <a:cxn ang="0">
                    <a:pos x="22" y="79"/>
                  </a:cxn>
                  <a:cxn ang="0">
                    <a:pos x="60" y="72"/>
                  </a:cxn>
                  <a:cxn ang="0">
                    <a:pos x="98" y="64"/>
                  </a:cxn>
                  <a:cxn ang="0">
                    <a:pos x="136" y="57"/>
                  </a:cxn>
                  <a:cxn ang="0">
                    <a:pos x="175" y="51"/>
                  </a:cxn>
                  <a:cxn ang="0">
                    <a:pos x="214" y="44"/>
                  </a:cxn>
                  <a:cxn ang="0">
                    <a:pos x="252" y="39"/>
                  </a:cxn>
                  <a:cxn ang="0">
                    <a:pos x="291" y="33"/>
                  </a:cxn>
                  <a:cxn ang="0">
                    <a:pos x="330" y="27"/>
                  </a:cxn>
                  <a:cxn ang="0">
                    <a:pos x="369" y="23"/>
                  </a:cxn>
                  <a:cxn ang="0">
                    <a:pos x="409" y="18"/>
                  </a:cxn>
                  <a:cxn ang="0">
                    <a:pos x="448" y="13"/>
                  </a:cxn>
                  <a:cxn ang="0">
                    <a:pos x="487" y="10"/>
                  </a:cxn>
                  <a:cxn ang="0">
                    <a:pos x="526" y="6"/>
                  </a:cxn>
                  <a:cxn ang="0">
                    <a:pos x="565" y="4"/>
                  </a:cxn>
                  <a:cxn ang="0">
                    <a:pos x="603" y="2"/>
                  </a:cxn>
                  <a:cxn ang="0">
                    <a:pos x="642" y="0"/>
                  </a:cxn>
                </a:cxnLst>
                <a:rect l="0" t="0" r="r" b="b"/>
                <a:pathLst>
                  <a:path w="644" h="763">
                    <a:moveTo>
                      <a:pt x="642" y="0"/>
                    </a:moveTo>
                    <a:lnTo>
                      <a:pt x="639" y="172"/>
                    </a:lnTo>
                    <a:lnTo>
                      <a:pt x="638" y="361"/>
                    </a:lnTo>
                    <a:lnTo>
                      <a:pt x="639" y="557"/>
                    </a:lnTo>
                    <a:lnTo>
                      <a:pt x="644" y="749"/>
                    </a:lnTo>
                    <a:lnTo>
                      <a:pt x="606" y="754"/>
                    </a:lnTo>
                    <a:lnTo>
                      <a:pt x="566" y="757"/>
                    </a:lnTo>
                    <a:lnTo>
                      <a:pt x="528" y="760"/>
                    </a:lnTo>
                    <a:lnTo>
                      <a:pt x="489" y="761"/>
                    </a:lnTo>
                    <a:lnTo>
                      <a:pt x="450" y="763"/>
                    </a:lnTo>
                    <a:lnTo>
                      <a:pt x="411" y="763"/>
                    </a:lnTo>
                    <a:lnTo>
                      <a:pt x="372" y="763"/>
                    </a:lnTo>
                    <a:lnTo>
                      <a:pt x="333" y="763"/>
                    </a:lnTo>
                    <a:lnTo>
                      <a:pt x="293" y="762"/>
                    </a:lnTo>
                    <a:lnTo>
                      <a:pt x="254" y="762"/>
                    </a:lnTo>
                    <a:lnTo>
                      <a:pt x="215" y="761"/>
                    </a:lnTo>
                    <a:lnTo>
                      <a:pt x="177" y="760"/>
                    </a:lnTo>
                    <a:lnTo>
                      <a:pt x="138" y="759"/>
                    </a:lnTo>
                    <a:lnTo>
                      <a:pt x="99" y="757"/>
                    </a:lnTo>
                    <a:lnTo>
                      <a:pt x="60" y="756"/>
                    </a:lnTo>
                    <a:lnTo>
                      <a:pt x="22" y="755"/>
                    </a:lnTo>
                    <a:lnTo>
                      <a:pt x="10" y="657"/>
                    </a:lnTo>
                    <a:lnTo>
                      <a:pt x="3" y="564"/>
                    </a:lnTo>
                    <a:lnTo>
                      <a:pt x="0" y="476"/>
                    </a:lnTo>
                    <a:lnTo>
                      <a:pt x="0" y="392"/>
                    </a:lnTo>
                    <a:lnTo>
                      <a:pt x="3" y="312"/>
                    </a:lnTo>
                    <a:lnTo>
                      <a:pt x="8" y="233"/>
                    </a:lnTo>
                    <a:lnTo>
                      <a:pt x="15" y="156"/>
                    </a:lnTo>
                    <a:lnTo>
                      <a:pt x="22" y="79"/>
                    </a:lnTo>
                    <a:lnTo>
                      <a:pt x="60" y="72"/>
                    </a:lnTo>
                    <a:lnTo>
                      <a:pt x="98" y="64"/>
                    </a:lnTo>
                    <a:lnTo>
                      <a:pt x="136" y="57"/>
                    </a:lnTo>
                    <a:lnTo>
                      <a:pt x="175" y="51"/>
                    </a:lnTo>
                    <a:lnTo>
                      <a:pt x="214" y="44"/>
                    </a:lnTo>
                    <a:lnTo>
                      <a:pt x="252" y="39"/>
                    </a:lnTo>
                    <a:lnTo>
                      <a:pt x="291" y="33"/>
                    </a:lnTo>
                    <a:lnTo>
                      <a:pt x="330" y="27"/>
                    </a:lnTo>
                    <a:lnTo>
                      <a:pt x="369" y="23"/>
                    </a:lnTo>
                    <a:lnTo>
                      <a:pt x="409" y="18"/>
                    </a:lnTo>
                    <a:lnTo>
                      <a:pt x="448" y="13"/>
                    </a:lnTo>
                    <a:lnTo>
                      <a:pt x="487" y="10"/>
                    </a:lnTo>
                    <a:lnTo>
                      <a:pt x="526" y="6"/>
                    </a:lnTo>
                    <a:lnTo>
                      <a:pt x="565" y="4"/>
                    </a:lnTo>
                    <a:lnTo>
                      <a:pt x="603" y="2"/>
                    </a:lnTo>
                    <a:lnTo>
                      <a:pt x="642" y="0"/>
                    </a:lnTo>
                    <a:close/>
                  </a:path>
                </a:pathLst>
              </a:custGeom>
              <a:solidFill>
                <a:srgbClr val="006D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880" name="Freeform 792"/>
              <p:cNvSpPr>
                <a:spLocks/>
              </p:cNvSpPr>
              <p:nvPr/>
            </p:nvSpPr>
            <p:spPr bwMode="auto">
              <a:xfrm>
                <a:off x="4703" y="3410"/>
                <a:ext cx="308" cy="366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5" y="165"/>
                  </a:cxn>
                  <a:cxn ang="0">
                    <a:pos x="614" y="343"/>
                  </a:cxn>
                  <a:cxn ang="0">
                    <a:pos x="614" y="528"/>
                  </a:cxn>
                  <a:cxn ang="0">
                    <a:pos x="616" y="712"/>
                  </a:cxn>
                  <a:cxn ang="0">
                    <a:pos x="579" y="717"/>
                  </a:cxn>
                  <a:cxn ang="0">
                    <a:pos x="544" y="721"/>
                  </a:cxn>
                  <a:cxn ang="0">
                    <a:pos x="507" y="725"/>
                  </a:cxn>
                  <a:cxn ang="0">
                    <a:pos x="470" y="728"/>
                  </a:cxn>
                  <a:cxn ang="0">
                    <a:pos x="433" y="730"/>
                  </a:cxn>
                  <a:cxn ang="0">
                    <a:pos x="395" y="731"/>
                  </a:cxn>
                  <a:cxn ang="0">
                    <a:pos x="358" y="731"/>
                  </a:cxn>
                  <a:cxn ang="0">
                    <a:pos x="321" y="731"/>
                  </a:cxn>
                  <a:cxn ang="0">
                    <a:pos x="283" y="731"/>
                  </a:cxn>
                  <a:cxn ang="0">
                    <a:pos x="246" y="730"/>
                  </a:cxn>
                  <a:cxn ang="0">
                    <a:pos x="210" y="729"/>
                  </a:cxn>
                  <a:cxn ang="0">
                    <a:pos x="172" y="727"/>
                  </a:cxn>
                  <a:cxn ang="0">
                    <a:pos x="135" y="724"/>
                  </a:cxn>
                  <a:cxn ang="0">
                    <a:pos x="98" y="722"/>
                  </a:cxn>
                  <a:cxn ang="0">
                    <a:pos x="61" y="720"/>
                  </a:cxn>
                  <a:cxn ang="0">
                    <a:pos x="24" y="717"/>
                  </a:cxn>
                  <a:cxn ang="0">
                    <a:pos x="11" y="624"/>
                  </a:cxn>
                  <a:cxn ang="0">
                    <a:pos x="3" y="537"/>
                  </a:cxn>
                  <a:cxn ang="0">
                    <a:pos x="0" y="452"/>
                  </a:cxn>
                  <a:cxn ang="0">
                    <a:pos x="0" y="373"/>
                  </a:cxn>
                  <a:cxn ang="0">
                    <a:pos x="3" y="296"/>
                  </a:cxn>
                  <a:cxn ang="0">
                    <a:pos x="9" y="222"/>
                  </a:cxn>
                  <a:cxn ang="0">
                    <a:pos x="16" y="148"/>
                  </a:cxn>
                  <a:cxn ang="0">
                    <a:pos x="24" y="75"/>
                  </a:cxn>
                  <a:cxn ang="0">
                    <a:pos x="60" y="67"/>
                  </a:cxn>
                  <a:cxn ang="0">
                    <a:pos x="97" y="59"/>
                  </a:cxn>
                  <a:cxn ang="0">
                    <a:pos x="133" y="52"/>
                  </a:cxn>
                  <a:cxn ang="0">
                    <a:pos x="170" y="45"/>
                  </a:cxn>
                  <a:cxn ang="0">
                    <a:pos x="207" y="38"/>
                  </a:cxn>
                  <a:cxn ang="0">
                    <a:pos x="244" y="32"/>
                  </a:cxn>
                  <a:cxn ang="0">
                    <a:pos x="281" y="27"/>
                  </a:cxn>
                  <a:cxn ang="0">
                    <a:pos x="319" y="22"/>
                  </a:cxn>
                  <a:cxn ang="0">
                    <a:pos x="356" y="18"/>
                  </a:cxn>
                  <a:cxn ang="0">
                    <a:pos x="393" y="14"/>
                  </a:cxn>
                  <a:cxn ang="0">
                    <a:pos x="431" y="10"/>
                  </a:cxn>
                  <a:cxn ang="0">
                    <a:pos x="468" y="8"/>
                  </a:cxn>
                  <a:cxn ang="0">
                    <a:pos x="504" y="4"/>
                  </a:cxn>
                  <a:cxn ang="0">
                    <a:pos x="542" y="3"/>
                  </a:cxn>
                  <a:cxn ang="0">
                    <a:pos x="579" y="1"/>
                  </a:cxn>
                  <a:cxn ang="0">
                    <a:pos x="616" y="0"/>
                  </a:cxn>
                </a:cxnLst>
                <a:rect l="0" t="0" r="r" b="b"/>
                <a:pathLst>
                  <a:path w="616" h="731">
                    <a:moveTo>
                      <a:pt x="616" y="0"/>
                    </a:moveTo>
                    <a:lnTo>
                      <a:pt x="615" y="165"/>
                    </a:lnTo>
                    <a:lnTo>
                      <a:pt x="614" y="343"/>
                    </a:lnTo>
                    <a:lnTo>
                      <a:pt x="614" y="528"/>
                    </a:lnTo>
                    <a:lnTo>
                      <a:pt x="616" y="712"/>
                    </a:lnTo>
                    <a:lnTo>
                      <a:pt x="579" y="717"/>
                    </a:lnTo>
                    <a:lnTo>
                      <a:pt x="544" y="721"/>
                    </a:lnTo>
                    <a:lnTo>
                      <a:pt x="507" y="725"/>
                    </a:lnTo>
                    <a:lnTo>
                      <a:pt x="470" y="728"/>
                    </a:lnTo>
                    <a:lnTo>
                      <a:pt x="433" y="730"/>
                    </a:lnTo>
                    <a:lnTo>
                      <a:pt x="395" y="731"/>
                    </a:lnTo>
                    <a:lnTo>
                      <a:pt x="358" y="731"/>
                    </a:lnTo>
                    <a:lnTo>
                      <a:pt x="321" y="731"/>
                    </a:lnTo>
                    <a:lnTo>
                      <a:pt x="283" y="731"/>
                    </a:lnTo>
                    <a:lnTo>
                      <a:pt x="246" y="730"/>
                    </a:lnTo>
                    <a:lnTo>
                      <a:pt x="210" y="729"/>
                    </a:lnTo>
                    <a:lnTo>
                      <a:pt x="172" y="727"/>
                    </a:lnTo>
                    <a:lnTo>
                      <a:pt x="135" y="724"/>
                    </a:lnTo>
                    <a:lnTo>
                      <a:pt x="98" y="722"/>
                    </a:lnTo>
                    <a:lnTo>
                      <a:pt x="61" y="720"/>
                    </a:lnTo>
                    <a:lnTo>
                      <a:pt x="24" y="717"/>
                    </a:lnTo>
                    <a:lnTo>
                      <a:pt x="11" y="624"/>
                    </a:lnTo>
                    <a:lnTo>
                      <a:pt x="3" y="537"/>
                    </a:lnTo>
                    <a:lnTo>
                      <a:pt x="0" y="452"/>
                    </a:lnTo>
                    <a:lnTo>
                      <a:pt x="0" y="373"/>
                    </a:lnTo>
                    <a:lnTo>
                      <a:pt x="3" y="296"/>
                    </a:lnTo>
                    <a:lnTo>
                      <a:pt x="9" y="222"/>
                    </a:lnTo>
                    <a:lnTo>
                      <a:pt x="16" y="148"/>
                    </a:lnTo>
                    <a:lnTo>
                      <a:pt x="24" y="75"/>
                    </a:lnTo>
                    <a:lnTo>
                      <a:pt x="60" y="67"/>
                    </a:lnTo>
                    <a:lnTo>
                      <a:pt x="97" y="59"/>
                    </a:lnTo>
                    <a:lnTo>
                      <a:pt x="133" y="52"/>
                    </a:lnTo>
                    <a:lnTo>
                      <a:pt x="170" y="45"/>
                    </a:lnTo>
                    <a:lnTo>
                      <a:pt x="207" y="38"/>
                    </a:lnTo>
                    <a:lnTo>
                      <a:pt x="244" y="32"/>
                    </a:lnTo>
                    <a:lnTo>
                      <a:pt x="281" y="27"/>
                    </a:lnTo>
                    <a:lnTo>
                      <a:pt x="319" y="22"/>
                    </a:lnTo>
                    <a:lnTo>
                      <a:pt x="356" y="18"/>
                    </a:lnTo>
                    <a:lnTo>
                      <a:pt x="393" y="14"/>
                    </a:lnTo>
                    <a:lnTo>
                      <a:pt x="431" y="10"/>
                    </a:lnTo>
                    <a:lnTo>
                      <a:pt x="468" y="8"/>
                    </a:lnTo>
                    <a:lnTo>
                      <a:pt x="504" y="4"/>
                    </a:lnTo>
                    <a:lnTo>
                      <a:pt x="542" y="3"/>
                    </a:lnTo>
                    <a:lnTo>
                      <a:pt x="579" y="1"/>
                    </a:lnTo>
                    <a:lnTo>
                      <a:pt x="616" y="0"/>
                    </a:lnTo>
                    <a:close/>
                  </a:path>
                </a:pathLst>
              </a:custGeom>
              <a:solidFill>
                <a:srgbClr val="007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881" name="Freeform 793"/>
              <p:cNvSpPr>
                <a:spLocks/>
              </p:cNvSpPr>
              <p:nvPr/>
            </p:nvSpPr>
            <p:spPr bwMode="auto">
              <a:xfrm>
                <a:off x="4708" y="3418"/>
                <a:ext cx="294" cy="351"/>
              </a:xfrm>
              <a:custGeom>
                <a:avLst/>
                <a:gdLst/>
                <a:ahLst/>
                <a:cxnLst>
                  <a:cxn ang="0">
                    <a:pos x="589" y="0"/>
                  </a:cxn>
                  <a:cxn ang="0">
                    <a:pos x="589" y="157"/>
                  </a:cxn>
                  <a:cxn ang="0">
                    <a:pos x="589" y="327"/>
                  </a:cxn>
                  <a:cxn ang="0">
                    <a:pos x="589" y="502"/>
                  </a:cxn>
                  <a:cxn ang="0">
                    <a:pos x="589" y="676"/>
                  </a:cxn>
                  <a:cxn ang="0">
                    <a:pos x="554" y="682"/>
                  </a:cxn>
                  <a:cxn ang="0">
                    <a:pos x="520" y="688"/>
                  </a:cxn>
                  <a:cxn ang="0">
                    <a:pos x="485" y="691"/>
                  </a:cxn>
                  <a:cxn ang="0">
                    <a:pos x="449" y="694"/>
                  </a:cxn>
                  <a:cxn ang="0">
                    <a:pos x="415" y="697"/>
                  </a:cxn>
                  <a:cxn ang="0">
                    <a:pos x="379" y="699"/>
                  </a:cxn>
                  <a:cxn ang="0">
                    <a:pos x="345" y="700"/>
                  </a:cxn>
                  <a:cxn ang="0">
                    <a:pos x="309" y="700"/>
                  </a:cxn>
                  <a:cxn ang="0">
                    <a:pos x="274" y="699"/>
                  </a:cxn>
                  <a:cxn ang="0">
                    <a:pos x="239" y="698"/>
                  </a:cxn>
                  <a:cxn ang="0">
                    <a:pos x="203" y="697"/>
                  </a:cxn>
                  <a:cxn ang="0">
                    <a:pos x="168" y="694"/>
                  </a:cxn>
                  <a:cxn ang="0">
                    <a:pos x="133" y="692"/>
                  </a:cxn>
                  <a:cxn ang="0">
                    <a:pos x="98" y="689"/>
                  </a:cxn>
                  <a:cxn ang="0">
                    <a:pos x="62" y="685"/>
                  </a:cxn>
                  <a:cxn ang="0">
                    <a:pos x="28" y="681"/>
                  </a:cxn>
                  <a:cxn ang="0">
                    <a:pos x="14" y="592"/>
                  </a:cxn>
                  <a:cxn ang="0">
                    <a:pos x="5" y="509"/>
                  </a:cxn>
                  <a:cxn ang="0">
                    <a:pos x="1" y="430"/>
                  </a:cxn>
                  <a:cxn ang="0">
                    <a:pos x="0" y="354"/>
                  </a:cxn>
                  <a:cxn ang="0">
                    <a:pos x="4" y="281"/>
                  </a:cxn>
                  <a:cxn ang="0">
                    <a:pos x="9" y="211"/>
                  </a:cxn>
                  <a:cxn ang="0">
                    <a:pos x="19" y="140"/>
                  </a:cxn>
                  <a:cxn ang="0">
                    <a:pos x="28" y="71"/>
                  </a:cxn>
                  <a:cxn ang="0">
                    <a:pos x="62" y="62"/>
                  </a:cxn>
                  <a:cxn ang="0">
                    <a:pos x="97" y="53"/>
                  </a:cxn>
                  <a:cxn ang="0">
                    <a:pos x="131" y="45"/>
                  </a:cxn>
                  <a:cxn ang="0">
                    <a:pos x="166" y="38"/>
                  </a:cxn>
                  <a:cxn ang="0">
                    <a:pos x="201" y="32"/>
                  </a:cxn>
                  <a:cxn ang="0">
                    <a:pos x="236" y="26"/>
                  </a:cxn>
                  <a:cxn ang="0">
                    <a:pos x="271" y="21"/>
                  </a:cxn>
                  <a:cxn ang="0">
                    <a:pos x="306" y="16"/>
                  </a:cxn>
                  <a:cxn ang="0">
                    <a:pos x="342" y="13"/>
                  </a:cxn>
                  <a:cxn ang="0">
                    <a:pos x="377" y="9"/>
                  </a:cxn>
                  <a:cxn ang="0">
                    <a:pos x="412" y="7"/>
                  </a:cxn>
                  <a:cxn ang="0">
                    <a:pos x="448" y="5"/>
                  </a:cxn>
                  <a:cxn ang="0">
                    <a:pos x="483" y="3"/>
                  </a:cxn>
                  <a:cxn ang="0">
                    <a:pos x="518" y="1"/>
                  </a:cxn>
                  <a:cxn ang="0">
                    <a:pos x="554" y="1"/>
                  </a:cxn>
                  <a:cxn ang="0">
                    <a:pos x="589" y="0"/>
                  </a:cxn>
                </a:cxnLst>
                <a:rect l="0" t="0" r="r" b="b"/>
                <a:pathLst>
                  <a:path w="589" h="700">
                    <a:moveTo>
                      <a:pt x="589" y="0"/>
                    </a:moveTo>
                    <a:lnTo>
                      <a:pt x="589" y="157"/>
                    </a:lnTo>
                    <a:lnTo>
                      <a:pt x="589" y="327"/>
                    </a:lnTo>
                    <a:lnTo>
                      <a:pt x="589" y="502"/>
                    </a:lnTo>
                    <a:lnTo>
                      <a:pt x="589" y="676"/>
                    </a:lnTo>
                    <a:lnTo>
                      <a:pt x="554" y="682"/>
                    </a:lnTo>
                    <a:lnTo>
                      <a:pt x="520" y="688"/>
                    </a:lnTo>
                    <a:lnTo>
                      <a:pt x="485" y="691"/>
                    </a:lnTo>
                    <a:lnTo>
                      <a:pt x="449" y="694"/>
                    </a:lnTo>
                    <a:lnTo>
                      <a:pt x="415" y="697"/>
                    </a:lnTo>
                    <a:lnTo>
                      <a:pt x="379" y="699"/>
                    </a:lnTo>
                    <a:lnTo>
                      <a:pt x="345" y="700"/>
                    </a:lnTo>
                    <a:lnTo>
                      <a:pt x="309" y="700"/>
                    </a:lnTo>
                    <a:lnTo>
                      <a:pt x="274" y="699"/>
                    </a:lnTo>
                    <a:lnTo>
                      <a:pt x="239" y="698"/>
                    </a:lnTo>
                    <a:lnTo>
                      <a:pt x="203" y="697"/>
                    </a:lnTo>
                    <a:lnTo>
                      <a:pt x="168" y="694"/>
                    </a:lnTo>
                    <a:lnTo>
                      <a:pt x="133" y="692"/>
                    </a:lnTo>
                    <a:lnTo>
                      <a:pt x="98" y="689"/>
                    </a:lnTo>
                    <a:lnTo>
                      <a:pt x="62" y="685"/>
                    </a:lnTo>
                    <a:lnTo>
                      <a:pt x="28" y="681"/>
                    </a:lnTo>
                    <a:lnTo>
                      <a:pt x="14" y="592"/>
                    </a:lnTo>
                    <a:lnTo>
                      <a:pt x="5" y="509"/>
                    </a:lnTo>
                    <a:lnTo>
                      <a:pt x="1" y="430"/>
                    </a:lnTo>
                    <a:lnTo>
                      <a:pt x="0" y="354"/>
                    </a:lnTo>
                    <a:lnTo>
                      <a:pt x="4" y="281"/>
                    </a:lnTo>
                    <a:lnTo>
                      <a:pt x="9" y="211"/>
                    </a:lnTo>
                    <a:lnTo>
                      <a:pt x="19" y="140"/>
                    </a:lnTo>
                    <a:lnTo>
                      <a:pt x="28" y="71"/>
                    </a:lnTo>
                    <a:lnTo>
                      <a:pt x="62" y="62"/>
                    </a:lnTo>
                    <a:lnTo>
                      <a:pt x="97" y="53"/>
                    </a:lnTo>
                    <a:lnTo>
                      <a:pt x="131" y="45"/>
                    </a:lnTo>
                    <a:lnTo>
                      <a:pt x="166" y="38"/>
                    </a:lnTo>
                    <a:lnTo>
                      <a:pt x="201" y="32"/>
                    </a:lnTo>
                    <a:lnTo>
                      <a:pt x="236" y="26"/>
                    </a:lnTo>
                    <a:lnTo>
                      <a:pt x="271" y="21"/>
                    </a:lnTo>
                    <a:lnTo>
                      <a:pt x="306" y="16"/>
                    </a:lnTo>
                    <a:lnTo>
                      <a:pt x="342" y="13"/>
                    </a:lnTo>
                    <a:lnTo>
                      <a:pt x="377" y="9"/>
                    </a:lnTo>
                    <a:lnTo>
                      <a:pt x="412" y="7"/>
                    </a:lnTo>
                    <a:lnTo>
                      <a:pt x="448" y="5"/>
                    </a:lnTo>
                    <a:lnTo>
                      <a:pt x="483" y="3"/>
                    </a:lnTo>
                    <a:lnTo>
                      <a:pt x="518" y="1"/>
                    </a:lnTo>
                    <a:lnTo>
                      <a:pt x="554" y="1"/>
                    </a:lnTo>
                    <a:lnTo>
                      <a:pt x="589" y="0"/>
                    </a:lnTo>
                    <a:close/>
                  </a:path>
                </a:pathLst>
              </a:custGeom>
              <a:solidFill>
                <a:srgbClr val="0072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882" name="Freeform 794"/>
              <p:cNvSpPr>
                <a:spLocks/>
              </p:cNvSpPr>
              <p:nvPr/>
            </p:nvSpPr>
            <p:spPr bwMode="auto">
              <a:xfrm>
                <a:off x="4712" y="3427"/>
                <a:ext cx="282" cy="334"/>
              </a:xfrm>
              <a:custGeom>
                <a:avLst/>
                <a:gdLst/>
                <a:ahLst/>
                <a:cxnLst>
                  <a:cxn ang="0">
                    <a:pos x="561" y="0"/>
                  </a:cxn>
                  <a:cxn ang="0">
                    <a:pos x="564" y="149"/>
                  </a:cxn>
                  <a:cxn ang="0">
                    <a:pos x="565" y="310"/>
                  </a:cxn>
                  <a:cxn ang="0">
                    <a:pos x="565" y="476"/>
                  </a:cxn>
                  <a:cxn ang="0">
                    <a:pos x="562" y="639"/>
                  </a:cxn>
                  <a:cxn ang="0">
                    <a:pos x="530" y="646"/>
                  </a:cxn>
                  <a:cxn ang="0">
                    <a:pos x="497" y="652"/>
                  </a:cxn>
                  <a:cxn ang="0">
                    <a:pos x="463" y="657"/>
                  </a:cxn>
                  <a:cxn ang="0">
                    <a:pos x="430" y="661"/>
                  </a:cxn>
                  <a:cxn ang="0">
                    <a:pos x="398" y="665"/>
                  </a:cxn>
                  <a:cxn ang="0">
                    <a:pos x="364" y="667"/>
                  </a:cxn>
                  <a:cxn ang="0">
                    <a:pos x="330" y="668"/>
                  </a:cxn>
                  <a:cxn ang="0">
                    <a:pos x="296" y="669"/>
                  </a:cxn>
                  <a:cxn ang="0">
                    <a:pos x="263" y="668"/>
                  </a:cxn>
                  <a:cxn ang="0">
                    <a:pos x="230" y="667"/>
                  </a:cxn>
                  <a:cxn ang="0">
                    <a:pos x="196" y="666"/>
                  </a:cxn>
                  <a:cxn ang="0">
                    <a:pos x="163" y="662"/>
                  </a:cxn>
                  <a:cxn ang="0">
                    <a:pos x="129" y="659"/>
                  </a:cxn>
                  <a:cxn ang="0">
                    <a:pos x="96" y="655"/>
                  </a:cxn>
                  <a:cxn ang="0">
                    <a:pos x="64" y="650"/>
                  </a:cxn>
                  <a:cxn ang="0">
                    <a:pos x="30" y="644"/>
                  </a:cxn>
                  <a:cxn ang="0">
                    <a:pos x="15" y="560"/>
                  </a:cxn>
                  <a:cxn ang="0">
                    <a:pos x="5" y="481"/>
                  </a:cxn>
                  <a:cxn ang="0">
                    <a:pos x="0" y="407"/>
                  </a:cxn>
                  <a:cxn ang="0">
                    <a:pos x="0" y="335"/>
                  </a:cxn>
                  <a:cxn ang="0">
                    <a:pos x="4" y="266"/>
                  </a:cxn>
                  <a:cxn ang="0">
                    <a:pos x="10" y="199"/>
                  </a:cxn>
                  <a:cxn ang="0">
                    <a:pos x="19" y="134"/>
                  </a:cxn>
                  <a:cxn ang="0">
                    <a:pos x="30" y="68"/>
                  </a:cxn>
                  <a:cxn ang="0">
                    <a:pos x="63" y="58"/>
                  </a:cxn>
                  <a:cxn ang="0">
                    <a:pos x="96" y="48"/>
                  </a:cxn>
                  <a:cxn ang="0">
                    <a:pos x="128" y="40"/>
                  </a:cxn>
                  <a:cxn ang="0">
                    <a:pos x="162" y="32"/>
                  </a:cxn>
                  <a:cxn ang="0">
                    <a:pos x="195" y="27"/>
                  </a:cxn>
                  <a:cxn ang="0">
                    <a:pos x="227" y="21"/>
                  </a:cxn>
                  <a:cxn ang="0">
                    <a:pos x="261" y="16"/>
                  </a:cxn>
                  <a:cxn ang="0">
                    <a:pos x="294" y="12"/>
                  </a:cxn>
                  <a:cxn ang="0">
                    <a:pos x="327" y="9"/>
                  </a:cxn>
                  <a:cxn ang="0">
                    <a:pos x="361" y="6"/>
                  </a:cxn>
                  <a:cxn ang="0">
                    <a:pos x="394" y="4"/>
                  </a:cxn>
                  <a:cxn ang="0">
                    <a:pos x="429" y="2"/>
                  </a:cxn>
                  <a:cxn ang="0">
                    <a:pos x="461" y="1"/>
                  </a:cxn>
                  <a:cxn ang="0">
                    <a:pos x="494" y="0"/>
                  </a:cxn>
                  <a:cxn ang="0">
                    <a:pos x="528" y="0"/>
                  </a:cxn>
                  <a:cxn ang="0">
                    <a:pos x="561" y="0"/>
                  </a:cxn>
                </a:cxnLst>
                <a:rect l="0" t="0" r="r" b="b"/>
                <a:pathLst>
                  <a:path w="565" h="669">
                    <a:moveTo>
                      <a:pt x="561" y="0"/>
                    </a:moveTo>
                    <a:lnTo>
                      <a:pt x="564" y="149"/>
                    </a:lnTo>
                    <a:lnTo>
                      <a:pt x="565" y="310"/>
                    </a:lnTo>
                    <a:lnTo>
                      <a:pt x="565" y="476"/>
                    </a:lnTo>
                    <a:lnTo>
                      <a:pt x="562" y="639"/>
                    </a:lnTo>
                    <a:lnTo>
                      <a:pt x="530" y="646"/>
                    </a:lnTo>
                    <a:lnTo>
                      <a:pt x="497" y="652"/>
                    </a:lnTo>
                    <a:lnTo>
                      <a:pt x="463" y="657"/>
                    </a:lnTo>
                    <a:lnTo>
                      <a:pt x="430" y="661"/>
                    </a:lnTo>
                    <a:lnTo>
                      <a:pt x="398" y="665"/>
                    </a:lnTo>
                    <a:lnTo>
                      <a:pt x="364" y="667"/>
                    </a:lnTo>
                    <a:lnTo>
                      <a:pt x="330" y="668"/>
                    </a:lnTo>
                    <a:lnTo>
                      <a:pt x="296" y="669"/>
                    </a:lnTo>
                    <a:lnTo>
                      <a:pt x="263" y="668"/>
                    </a:lnTo>
                    <a:lnTo>
                      <a:pt x="230" y="667"/>
                    </a:lnTo>
                    <a:lnTo>
                      <a:pt x="196" y="666"/>
                    </a:lnTo>
                    <a:lnTo>
                      <a:pt x="163" y="662"/>
                    </a:lnTo>
                    <a:lnTo>
                      <a:pt x="129" y="659"/>
                    </a:lnTo>
                    <a:lnTo>
                      <a:pt x="96" y="655"/>
                    </a:lnTo>
                    <a:lnTo>
                      <a:pt x="64" y="650"/>
                    </a:lnTo>
                    <a:lnTo>
                      <a:pt x="30" y="644"/>
                    </a:lnTo>
                    <a:lnTo>
                      <a:pt x="15" y="560"/>
                    </a:lnTo>
                    <a:lnTo>
                      <a:pt x="5" y="481"/>
                    </a:lnTo>
                    <a:lnTo>
                      <a:pt x="0" y="407"/>
                    </a:lnTo>
                    <a:lnTo>
                      <a:pt x="0" y="335"/>
                    </a:lnTo>
                    <a:lnTo>
                      <a:pt x="4" y="266"/>
                    </a:lnTo>
                    <a:lnTo>
                      <a:pt x="10" y="199"/>
                    </a:lnTo>
                    <a:lnTo>
                      <a:pt x="19" y="134"/>
                    </a:lnTo>
                    <a:lnTo>
                      <a:pt x="30" y="68"/>
                    </a:lnTo>
                    <a:lnTo>
                      <a:pt x="63" y="58"/>
                    </a:lnTo>
                    <a:lnTo>
                      <a:pt x="96" y="48"/>
                    </a:lnTo>
                    <a:lnTo>
                      <a:pt x="128" y="40"/>
                    </a:lnTo>
                    <a:lnTo>
                      <a:pt x="162" y="32"/>
                    </a:lnTo>
                    <a:lnTo>
                      <a:pt x="195" y="27"/>
                    </a:lnTo>
                    <a:lnTo>
                      <a:pt x="227" y="21"/>
                    </a:lnTo>
                    <a:lnTo>
                      <a:pt x="261" y="16"/>
                    </a:lnTo>
                    <a:lnTo>
                      <a:pt x="294" y="12"/>
                    </a:lnTo>
                    <a:lnTo>
                      <a:pt x="327" y="9"/>
                    </a:lnTo>
                    <a:lnTo>
                      <a:pt x="361" y="6"/>
                    </a:lnTo>
                    <a:lnTo>
                      <a:pt x="394" y="4"/>
                    </a:lnTo>
                    <a:lnTo>
                      <a:pt x="429" y="2"/>
                    </a:lnTo>
                    <a:lnTo>
                      <a:pt x="461" y="1"/>
                    </a:lnTo>
                    <a:lnTo>
                      <a:pt x="494" y="0"/>
                    </a:lnTo>
                    <a:lnTo>
                      <a:pt x="528" y="0"/>
                    </a:lnTo>
                    <a:lnTo>
                      <a:pt x="561" y="0"/>
                    </a:lnTo>
                    <a:close/>
                  </a:path>
                </a:pathLst>
              </a:custGeom>
              <a:solidFill>
                <a:srgbClr val="0075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883" name="Freeform 795"/>
              <p:cNvSpPr>
                <a:spLocks/>
              </p:cNvSpPr>
              <p:nvPr/>
            </p:nvSpPr>
            <p:spPr bwMode="auto">
              <a:xfrm>
                <a:off x="4717" y="3434"/>
                <a:ext cx="270" cy="319"/>
              </a:xfrm>
              <a:custGeom>
                <a:avLst/>
                <a:gdLst/>
                <a:ahLst/>
                <a:cxnLst>
                  <a:cxn ang="0">
                    <a:pos x="533" y="1"/>
                  </a:cxn>
                  <a:cxn ang="0">
                    <a:pos x="539" y="143"/>
                  </a:cxn>
                  <a:cxn ang="0">
                    <a:pos x="540" y="294"/>
                  </a:cxn>
                  <a:cxn ang="0">
                    <a:pos x="539" y="449"/>
                  </a:cxn>
                  <a:cxn ang="0">
                    <a:pos x="534" y="604"/>
                  </a:cxn>
                  <a:cxn ang="0">
                    <a:pos x="503" y="612"/>
                  </a:cxn>
                  <a:cxn ang="0">
                    <a:pos x="472" y="619"/>
                  </a:cxn>
                  <a:cxn ang="0">
                    <a:pos x="441" y="624"/>
                  </a:cxn>
                  <a:cxn ang="0">
                    <a:pos x="410" y="629"/>
                  </a:cxn>
                  <a:cxn ang="0">
                    <a:pos x="378" y="633"/>
                  </a:cxn>
                  <a:cxn ang="0">
                    <a:pos x="346" y="636"/>
                  </a:cxn>
                  <a:cxn ang="0">
                    <a:pos x="315" y="638"/>
                  </a:cxn>
                  <a:cxn ang="0">
                    <a:pos x="284" y="638"/>
                  </a:cxn>
                  <a:cxn ang="0">
                    <a:pos x="252" y="638"/>
                  </a:cxn>
                  <a:cxn ang="0">
                    <a:pos x="221" y="637"/>
                  </a:cxn>
                  <a:cxn ang="0">
                    <a:pos x="188" y="635"/>
                  </a:cxn>
                  <a:cxn ang="0">
                    <a:pos x="157" y="631"/>
                  </a:cxn>
                  <a:cxn ang="0">
                    <a:pos x="126" y="628"/>
                  </a:cxn>
                  <a:cxn ang="0">
                    <a:pos x="95" y="622"/>
                  </a:cxn>
                  <a:cxn ang="0">
                    <a:pos x="64" y="615"/>
                  </a:cxn>
                  <a:cxn ang="0">
                    <a:pos x="33" y="608"/>
                  </a:cxn>
                  <a:cxn ang="0">
                    <a:pos x="16" y="530"/>
                  </a:cxn>
                  <a:cxn ang="0">
                    <a:pos x="5" y="455"/>
                  </a:cxn>
                  <a:cxn ang="0">
                    <a:pos x="0" y="385"/>
                  </a:cxn>
                  <a:cxn ang="0">
                    <a:pos x="0" y="318"/>
                  </a:cxn>
                  <a:cxn ang="0">
                    <a:pos x="3" y="253"/>
                  </a:cxn>
                  <a:cxn ang="0">
                    <a:pos x="10" y="190"/>
                  </a:cxn>
                  <a:cxn ang="0">
                    <a:pos x="20" y="128"/>
                  </a:cxn>
                  <a:cxn ang="0">
                    <a:pos x="33" y="66"/>
                  </a:cxn>
                  <a:cxn ang="0">
                    <a:pos x="64" y="54"/>
                  </a:cxn>
                  <a:cxn ang="0">
                    <a:pos x="94" y="44"/>
                  </a:cxn>
                  <a:cxn ang="0">
                    <a:pos x="125" y="36"/>
                  </a:cxn>
                  <a:cxn ang="0">
                    <a:pos x="156" y="28"/>
                  </a:cxn>
                  <a:cxn ang="0">
                    <a:pos x="187" y="22"/>
                  </a:cxn>
                  <a:cxn ang="0">
                    <a:pos x="218" y="16"/>
                  </a:cxn>
                  <a:cxn ang="0">
                    <a:pos x="251" y="12"/>
                  </a:cxn>
                  <a:cxn ang="0">
                    <a:pos x="282" y="8"/>
                  </a:cxn>
                  <a:cxn ang="0">
                    <a:pos x="313" y="5"/>
                  </a:cxn>
                  <a:cxn ang="0">
                    <a:pos x="345" y="3"/>
                  </a:cxn>
                  <a:cxn ang="0">
                    <a:pos x="376" y="1"/>
                  </a:cxn>
                  <a:cxn ang="0">
                    <a:pos x="407" y="1"/>
                  </a:cxn>
                  <a:cxn ang="0">
                    <a:pos x="440" y="0"/>
                  </a:cxn>
                  <a:cxn ang="0">
                    <a:pos x="471" y="0"/>
                  </a:cxn>
                  <a:cxn ang="0">
                    <a:pos x="502" y="1"/>
                  </a:cxn>
                  <a:cxn ang="0">
                    <a:pos x="533" y="1"/>
                  </a:cxn>
                </a:cxnLst>
                <a:rect l="0" t="0" r="r" b="b"/>
                <a:pathLst>
                  <a:path w="540" h="638">
                    <a:moveTo>
                      <a:pt x="533" y="1"/>
                    </a:moveTo>
                    <a:lnTo>
                      <a:pt x="539" y="143"/>
                    </a:lnTo>
                    <a:lnTo>
                      <a:pt x="540" y="294"/>
                    </a:lnTo>
                    <a:lnTo>
                      <a:pt x="539" y="449"/>
                    </a:lnTo>
                    <a:lnTo>
                      <a:pt x="534" y="604"/>
                    </a:lnTo>
                    <a:lnTo>
                      <a:pt x="503" y="612"/>
                    </a:lnTo>
                    <a:lnTo>
                      <a:pt x="472" y="619"/>
                    </a:lnTo>
                    <a:lnTo>
                      <a:pt x="441" y="624"/>
                    </a:lnTo>
                    <a:lnTo>
                      <a:pt x="410" y="629"/>
                    </a:lnTo>
                    <a:lnTo>
                      <a:pt x="378" y="633"/>
                    </a:lnTo>
                    <a:lnTo>
                      <a:pt x="346" y="636"/>
                    </a:lnTo>
                    <a:lnTo>
                      <a:pt x="315" y="638"/>
                    </a:lnTo>
                    <a:lnTo>
                      <a:pt x="284" y="638"/>
                    </a:lnTo>
                    <a:lnTo>
                      <a:pt x="252" y="638"/>
                    </a:lnTo>
                    <a:lnTo>
                      <a:pt x="221" y="637"/>
                    </a:lnTo>
                    <a:lnTo>
                      <a:pt x="188" y="635"/>
                    </a:lnTo>
                    <a:lnTo>
                      <a:pt x="157" y="631"/>
                    </a:lnTo>
                    <a:lnTo>
                      <a:pt x="126" y="628"/>
                    </a:lnTo>
                    <a:lnTo>
                      <a:pt x="95" y="622"/>
                    </a:lnTo>
                    <a:lnTo>
                      <a:pt x="64" y="615"/>
                    </a:lnTo>
                    <a:lnTo>
                      <a:pt x="33" y="608"/>
                    </a:lnTo>
                    <a:lnTo>
                      <a:pt x="16" y="530"/>
                    </a:lnTo>
                    <a:lnTo>
                      <a:pt x="5" y="455"/>
                    </a:lnTo>
                    <a:lnTo>
                      <a:pt x="0" y="385"/>
                    </a:lnTo>
                    <a:lnTo>
                      <a:pt x="0" y="318"/>
                    </a:lnTo>
                    <a:lnTo>
                      <a:pt x="3" y="253"/>
                    </a:lnTo>
                    <a:lnTo>
                      <a:pt x="10" y="190"/>
                    </a:lnTo>
                    <a:lnTo>
                      <a:pt x="20" y="128"/>
                    </a:lnTo>
                    <a:lnTo>
                      <a:pt x="33" y="66"/>
                    </a:lnTo>
                    <a:lnTo>
                      <a:pt x="64" y="54"/>
                    </a:lnTo>
                    <a:lnTo>
                      <a:pt x="94" y="44"/>
                    </a:lnTo>
                    <a:lnTo>
                      <a:pt x="125" y="36"/>
                    </a:lnTo>
                    <a:lnTo>
                      <a:pt x="156" y="28"/>
                    </a:lnTo>
                    <a:lnTo>
                      <a:pt x="187" y="22"/>
                    </a:lnTo>
                    <a:lnTo>
                      <a:pt x="218" y="16"/>
                    </a:lnTo>
                    <a:lnTo>
                      <a:pt x="251" y="12"/>
                    </a:lnTo>
                    <a:lnTo>
                      <a:pt x="282" y="8"/>
                    </a:lnTo>
                    <a:lnTo>
                      <a:pt x="313" y="5"/>
                    </a:lnTo>
                    <a:lnTo>
                      <a:pt x="345" y="3"/>
                    </a:lnTo>
                    <a:lnTo>
                      <a:pt x="376" y="1"/>
                    </a:lnTo>
                    <a:lnTo>
                      <a:pt x="407" y="1"/>
                    </a:lnTo>
                    <a:lnTo>
                      <a:pt x="440" y="0"/>
                    </a:lnTo>
                    <a:lnTo>
                      <a:pt x="471" y="0"/>
                    </a:lnTo>
                    <a:lnTo>
                      <a:pt x="502" y="1"/>
                    </a:lnTo>
                    <a:lnTo>
                      <a:pt x="533" y="1"/>
                    </a:lnTo>
                    <a:close/>
                  </a:path>
                </a:pathLst>
              </a:custGeom>
              <a:solidFill>
                <a:srgbClr val="0A77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884" name="Freeform 796"/>
              <p:cNvSpPr>
                <a:spLocks/>
              </p:cNvSpPr>
              <p:nvPr/>
            </p:nvSpPr>
            <p:spPr bwMode="auto">
              <a:xfrm>
                <a:off x="4721" y="3441"/>
                <a:ext cx="258" cy="305"/>
              </a:xfrm>
              <a:custGeom>
                <a:avLst/>
                <a:gdLst/>
                <a:ahLst/>
                <a:cxnLst>
                  <a:cxn ang="0">
                    <a:pos x="505" y="3"/>
                  </a:cxn>
                  <a:cxn ang="0">
                    <a:pos x="512" y="137"/>
                  </a:cxn>
                  <a:cxn ang="0">
                    <a:pos x="515" y="280"/>
                  </a:cxn>
                  <a:cxn ang="0">
                    <a:pos x="513" y="425"/>
                  </a:cxn>
                  <a:cxn ang="0">
                    <a:pos x="507" y="570"/>
                  </a:cxn>
                  <a:cxn ang="0">
                    <a:pos x="478" y="578"/>
                  </a:cxn>
                  <a:cxn ang="0">
                    <a:pos x="448" y="586"/>
                  </a:cxn>
                  <a:cxn ang="0">
                    <a:pos x="419" y="593"/>
                  </a:cxn>
                  <a:cxn ang="0">
                    <a:pos x="390" y="599"/>
                  </a:cxn>
                  <a:cxn ang="0">
                    <a:pos x="360" y="603"/>
                  </a:cxn>
                  <a:cxn ang="0">
                    <a:pos x="330" y="607"/>
                  </a:cxn>
                  <a:cxn ang="0">
                    <a:pos x="302" y="609"/>
                  </a:cxn>
                  <a:cxn ang="0">
                    <a:pos x="272" y="610"/>
                  </a:cxn>
                  <a:cxn ang="0">
                    <a:pos x="242" y="610"/>
                  </a:cxn>
                  <a:cxn ang="0">
                    <a:pos x="213" y="609"/>
                  </a:cxn>
                  <a:cxn ang="0">
                    <a:pos x="183" y="606"/>
                  </a:cxn>
                  <a:cxn ang="0">
                    <a:pos x="153" y="602"/>
                  </a:cxn>
                  <a:cxn ang="0">
                    <a:pos x="124" y="598"/>
                  </a:cxn>
                  <a:cxn ang="0">
                    <a:pos x="95" y="591"/>
                  </a:cxn>
                  <a:cxn ang="0">
                    <a:pos x="65" y="584"/>
                  </a:cxn>
                  <a:cxn ang="0">
                    <a:pos x="37" y="575"/>
                  </a:cxn>
                  <a:cxn ang="0">
                    <a:pos x="18" y="500"/>
                  </a:cxn>
                  <a:cxn ang="0">
                    <a:pos x="7" y="431"/>
                  </a:cxn>
                  <a:cxn ang="0">
                    <a:pos x="1" y="364"/>
                  </a:cxn>
                  <a:cxn ang="0">
                    <a:pos x="0" y="300"/>
                  </a:cxn>
                  <a:cxn ang="0">
                    <a:pos x="3" y="241"/>
                  </a:cxn>
                  <a:cxn ang="0">
                    <a:pos x="11" y="181"/>
                  </a:cxn>
                  <a:cxn ang="0">
                    <a:pos x="22" y="122"/>
                  </a:cxn>
                  <a:cxn ang="0">
                    <a:pos x="37" y="64"/>
                  </a:cxn>
                  <a:cxn ang="0">
                    <a:pos x="65" y="52"/>
                  </a:cxn>
                  <a:cxn ang="0">
                    <a:pos x="94" y="41"/>
                  </a:cxn>
                  <a:cxn ang="0">
                    <a:pos x="123" y="32"/>
                  </a:cxn>
                  <a:cxn ang="0">
                    <a:pos x="152" y="24"/>
                  </a:cxn>
                  <a:cxn ang="0">
                    <a:pos x="182" y="17"/>
                  </a:cxn>
                  <a:cxn ang="0">
                    <a:pos x="211" y="13"/>
                  </a:cxn>
                  <a:cxn ang="0">
                    <a:pos x="240" y="8"/>
                  </a:cxn>
                  <a:cxn ang="0">
                    <a:pos x="269" y="4"/>
                  </a:cxn>
                  <a:cxn ang="0">
                    <a:pos x="299" y="2"/>
                  </a:cxn>
                  <a:cxn ang="0">
                    <a:pos x="329" y="1"/>
                  </a:cxn>
                  <a:cxn ang="0">
                    <a:pos x="358" y="1"/>
                  </a:cxn>
                  <a:cxn ang="0">
                    <a:pos x="388" y="0"/>
                  </a:cxn>
                  <a:cxn ang="0">
                    <a:pos x="418" y="1"/>
                  </a:cxn>
                  <a:cxn ang="0">
                    <a:pos x="447" y="1"/>
                  </a:cxn>
                  <a:cxn ang="0">
                    <a:pos x="477" y="2"/>
                  </a:cxn>
                  <a:cxn ang="0">
                    <a:pos x="505" y="3"/>
                  </a:cxn>
                </a:cxnLst>
                <a:rect l="0" t="0" r="r" b="b"/>
                <a:pathLst>
                  <a:path w="515" h="610">
                    <a:moveTo>
                      <a:pt x="505" y="3"/>
                    </a:moveTo>
                    <a:lnTo>
                      <a:pt x="512" y="137"/>
                    </a:lnTo>
                    <a:lnTo>
                      <a:pt x="515" y="280"/>
                    </a:lnTo>
                    <a:lnTo>
                      <a:pt x="513" y="425"/>
                    </a:lnTo>
                    <a:lnTo>
                      <a:pt x="507" y="570"/>
                    </a:lnTo>
                    <a:lnTo>
                      <a:pt x="478" y="578"/>
                    </a:lnTo>
                    <a:lnTo>
                      <a:pt x="448" y="586"/>
                    </a:lnTo>
                    <a:lnTo>
                      <a:pt x="419" y="593"/>
                    </a:lnTo>
                    <a:lnTo>
                      <a:pt x="390" y="599"/>
                    </a:lnTo>
                    <a:lnTo>
                      <a:pt x="360" y="603"/>
                    </a:lnTo>
                    <a:lnTo>
                      <a:pt x="330" y="607"/>
                    </a:lnTo>
                    <a:lnTo>
                      <a:pt x="302" y="609"/>
                    </a:lnTo>
                    <a:lnTo>
                      <a:pt x="272" y="610"/>
                    </a:lnTo>
                    <a:lnTo>
                      <a:pt x="242" y="610"/>
                    </a:lnTo>
                    <a:lnTo>
                      <a:pt x="213" y="609"/>
                    </a:lnTo>
                    <a:lnTo>
                      <a:pt x="183" y="606"/>
                    </a:lnTo>
                    <a:lnTo>
                      <a:pt x="153" y="602"/>
                    </a:lnTo>
                    <a:lnTo>
                      <a:pt x="124" y="598"/>
                    </a:lnTo>
                    <a:lnTo>
                      <a:pt x="95" y="591"/>
                    </a:lnTo>
                    <a:lnTo>
                      <a:pt x="65" y="584"/>
                    </a:lnTo>
                    <a:lnTo>
                      <a:pt x="37" y="575"/>
                    </a:lnTo>
                    <a:lnTo>
                      <a:pt x="18" y="500"/>
                    </a:lnTo>
                    <a:lnTo>
                      <a:pt x="7" y="431"/>
                    </a:lnTo>
                    <a:lnTo>
                      <a:pt x="1" y="364"/>
                    </a:lnTo>
                    <a:lnTo>
                      <a:pt x="0" y="300"/>
                    </a:lnTo>
                    <a:lnTo>
                      <a:pt x="3" y="241"/>
                    </a:lnTo>
                    <a:lnTo>
                      <a:pt x="11" y="181"/>
                    </a:lnTo>
                    <a:lnTo>
                      <a:pt x="22" y="122"/>
                    </a:lnTo>
                    <a:lnTo>
                      <a:pt x="37" y="64"/>
                    </a:lnTo>
                    <a:lnTo>
                      <a:pt x="65" y="52"/>
                    </a:lnTo>
                    <a:lnTo>
                      <a:pt x="94" y="41"/>
                    </a:lnTo>
                    <a:lnTo>
                      <a:pt x="123" y="32"/>
                    </a:lnTo>
                    <a:lnTo>
                      <a:pt x="152" y="24"/>
                    </a:lnTo>
                    <a:lnTo>
                      <a:pt x="182" y="17"/>
                    </a:lnTo>
                    <a:lnTo>
                      <a:pt x="211" y="13"/>
                    </a:lnTo>
                    <a:lnTo>
                      <a:pt x="240" y="8"/>
                    </a:lnTo>
                    <a:lnTo>
                      <a:pt x="269" y="4"/>
                    </a:lnTo>
                    <a:lnTo>
                      <a:pt x="299" y="2"/>
                    </a:lnTo>
                    <a:lnTo>
                      <a:pt x="329" y="1"/>
                    </a:lnTo>
                    <a:lnTo>
                      <a:pt x="358" y="1"/>
                    </a:lnTo>
                    <a:lnTo>
                      <a:pt x="388" y="0"/>
                    </a:lnTo>
                    <a:lnTo>
                      <a:pt x="418" y="1"/>
                    </a:lnTo>
                    <a:lnTo>
                      <a:pt x="447" y="1"/>
                    </a:lnTo>
                    <a:lnTo>
                      <a:pt x="477" y="2"/>
                    </a:lnTo>
                    <a:lnTo>
                      <a:pt x="505" y="3"/>
                    </a:lnTo>
                    <a:close/>
                  </a:path>
                </a:pathLst>
              </a:custGeom>
              <a:solidFill>
                <a:srgbClr val="147A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885" name="Freeform 797"/>
              <p:cNvSpPr>
                <a:spLocks/>
              </p:cNvSpPr>
              <p:nvPr/>
            </p:nvSpPr>
            <p:spPr bwMode="auto">
              <a:xfrm>
                <a:off x="4726" y="3448"/>
                <a:ext cx="245" cy="291"/>
              </a:xfrm>
              <a:custGeom>
                <a:avLst/>
                <a:gdLst/>
                <a:ahLst/>
                <a:cxnLst>
                  <a:cxn ang="0">
                    <a:pos x="479" y="5"/>
                  </a:cxn>
                  <a:cxn ang="0">
                    <a:pos x="487" y="131"/>
                  </a:cxn>
                  <a:cxn ang="0">
                    <a:pos x="491" y="265"/>
                  </a:cxn>
                  <a:cxn ang="0">
                    <a:pos x="488" y="400"/>
                  </a:cxn>
                  <a:cxn ang="0">
                    <a:pos x="479" y="535"/>
                  </a:cxn>
                  <a:cxn ang="0">
                    <a:pos x="451" y="544"/>
                  </a:cxn>
                  <a:cxn ang="0">
                    <a:pos x="425" y="554"/>
                  </a:cxn>
                  <a:cxn ang="0">
                    <a:pos x="397" y="561"/>
                  </a:cxn>
                  <a:cxn ang="0">
                    <a:pos x="370" y="567"/>
                  </a:cxn>
                  <a:cxn ang="0">
                    <a:pos x="342" y="572"/>
                  </a:cxn>
                  <a:cxn ang="0">
                    <a:pos x="314" y="577"/>
                  </a:cxn>
                  <a:cxn ang="0">
                    <a:pos x="287" y="579"/>
                  </a:cxn>
                  <a:cxn ang="0">
                    <a:pos x="259" y="580"/>
                  </a:cxn>
                  <a:cxn ang="0">
                    <a:pos x="231" y="581"/>
                  </a:cxn>
                  <a:cxn ang="0">
                    <a:pos x="204" y="579"/>
                  </a:cxn>
                  <a:cxn ang="0">
                    <a:pos x="176" y="577"/>
                  </a:cxn>
                  <a:cxn ang="0">
                    <a:pos x="149" y="572"/>
                  </a:cxn>
                  <a:cxn ang="0">
                    <a:pos x="121" y="566"/>
                  </a:cxn>
                  <a:cxn ang="0">
                    <a:pos x="93" y="559"/>
                  </a:cxn>
                  <a:cxn ang="0">
                    <a:pos x="67" y="550"/>
                  </a:cxn>
                  <a:cxn ang="0">
                    <a:pos x="39" y="540"/>
                  </a:cxn>
                  <a:cxn ang="0">
                    <a:pos x="20" y="471"/>
                  </a:cxn>
                  <a:cxn ang="0">
                    <a:pos x="7" y="405"/>
                  </a:cxn>
                  <a:cxn ang="0">
                    <a:pos x="1" y="343"/>
                  </a:cxn>
                  <a:cxn ang="0">
                    <a:pos x="0" y="284"/>
                  </a:cxn>
                  <a:cxn ang="0">
                    <a:pos x="3" y="228"/>
                  </a:cxn>
                  <a:cxn ang="0">
                    <a:pos x="11" y="171"/>
                  </a:cxn>
                  <a:cxn ang="0">
                    <a:pos x="23" y="117"/>
                  </a:cxn>
                  <a:cxn ang="0">
                    <a:pos x="39" y="63"/>
                  </a:cxn>
                  <a:cxn ang="0">
                    <a:pos x="66" y="49"/>
                  </a:cxn>
                  <a:cxn ang="0">
                    <a:pos x="93" y="38"/>
                  </a:cxn>
                  <a:cxn ang="0">
                    <a:pos x="120" y="28"/>
                  </a:cxn>
                  <a:cxn ang="0">
                    <a:pos x="147" y="20"/>
                  </a:cxn>
                  <a:cxn ang="0">
                    <a:pos x="175" y="13"/>
                  </a:cxn>
                  <a:cxn ang="0">
                    <a:pos x="203" y="9"/>
                  </a:cxn>
                  <a:cxn ang="0">
                    <a:pos x="230" y="4"/>
                  </a:cxn>
                  <a:cxn ang="0">
                    <a:pos x="258" y="2"/>
                  </a:cxn>
                  <a:cxn ang="0">
                    <a:pos x="286" y="0"/>
                  </a:cxn>
                  <a:cxn ang="0">
                    <a:pos x="313" y="0"/>
                  </a:cxn>
                  <a:cxn ang="0">
                    <a:pos x="341" y="0"/>
                  </a:cxn>
                  <a:cxn ang="0">
                    <a:pos x="369" y="0"/>
                  </a:cxn>
                  <a:cxn ang="0">
                    <a:pos x="396" y="1"/>
                  </a:cxn>
                  <a:cxn ang="0">
                    <a:pos x="424" y="2"/>
                  </a:cxn>
                  <a:cxn ang="0">
                    <a:pos x="451" y="4"/>
                  </a:cxn>
                  <a:cxn ang="0">
                    <a:pos x="479" y="5"/>
                  </a:cxn>
                </a:cxnLst>
                <a:rect l="0" t="0" r="r" b="b"/>
                <a:pathLst>
                  <a:path w="491" h="581">
                    <a:moveTo>
                      <a:pt x="479" y="5"/>
                    </a:moveTo>
                    <a:lnTo>
                      <a:pt x="487" y="131"/>
                    </a:lnTo>
                    <a:lnTo>
                      <a:pt x="491" y="265"/>
                    </a:lnTo>
                    <a:lnTo>
                      <a:pt x="488" y="400"/>
                    </a:lnTo>
                    <a:lnTo>
                      <a:pt x="479" y="535"/>
                    </a:lnTo>
                    <a:lnTo>
                      <a:pt x="451" y="544"/>
                    </a:lnTo>
                    <a:lnTo>
                      <a:pt x="425" y="554"/>
                    </a:lnTo>
                    <a:lnTo>
                      <a:pt x="397" y="561"/>
                    </a:lnTo>
                    <a:lnTo>
                      <a:pt x="370" y="567"/>
                    </a:lnTo>
                    <a:lnTo>
                      <a:pt x="342" y="572"/>
                    </a:lnTo>
                    <a:lnTo>
                      <a:pt x="314" y="577"/>
                    </a:lnTo>
                    <a:lnTo>
                      <a:pt x="287" y="579"/>
                    </a:lnTo>
                    <a:lnTo>
                      <a:pt x="259" y="580"/>
                    </a:lnTo>
                    <a:lnTo>
                      <a:pt x="231" y="581"/>
                    </a:lnTo>
                    <a:lnTo>
                      <a:pt x="204" y="579"/>
                    </a:lnTo>
                    <a:lnTo>
                      <a:pt x="176" y="577"/>
                    </a:lnTo>
                    <a:lnTo>
                      <a:pt x="149" y="572"/>
                    </a:lnTo>
                    <a:lnTo>
                      <a:pt x="121" y="566"/>
                    </a:lnTo>
                    <a:lnTo>
                      <a:pt x="93" y="559"/>
                    </a:lnTo>
                    <a:lnTo>
                      <a:pt x="67" y="550"/>
                    </a:lnTo>
                    <a:lnTo>
                      <a:pt x="39" y="540"/>
                    </a:lnTo>
                    <a:lnTo>
                      <a:pt x="20" y="471"/>
                    </a:lnTo>
                    <a:lnTo>
                      <a:pt x="7" y="405"/>
                    </a:lnTo>
                    <a:lnTo>
                      <a:pt x="1" y="343"/>
                    </a:lnTo>
                    <a:lnTo>
                      <a:pt x="0" y="284"/>
                    </a:lnTo>
                    <a:lnTo>
                      <a:pt x="3" y="228"/>
                    </a:lnTo>
                    <a:lnTo>
                      <a:pt x="11" y="171"/>
                    </a:lnTo>
                    <a:lnTo>
                      <a:pt x="23" y="117"/>
                    </a:lnTo>
                    <a:lnTo>
                      <a:pt x="39" y="63"/>
                    </a:lnTo>
                    <a:lnTo>
                      <a:pt x="66" y="49"/>
                    </a:lnTo>
                    <a:lnTo>
                      <a:pt x="93" y="38"/>
                    </a:lnTo>
                    <a:lnTo>
                      <a:pt x="120" y="28"/>
                    </a:lnTo>
                    <a:lnTo>
                      <a:pt x="147" y="20"/>
                    </a:lnTo>
                    <a:lnTo>
                      <a:pt x="175" y="13"/>
                    </a:lnTo>
                    <a:lnTo>
                      <a:pt x="203" y="9"/>
                    </a:lnTo>
                    <a:lnTo>
                      <a:pt x="230" y="4"/>
                    </a:lnTo>
                    <a:lnTo>
                      <a:pt x="258" y="2"/>
                    </a:lnTo>
                    <a:lnTo>
                      <a:pt x="286" y="0"/>
                    </a:lnTo>
                    <a:lnTo>
                      <a:pt x="313" y="0"/>
                    </a:lnTo>
                    <a:lnTo>
                      <a:pt x="341" y="0"/>
                    </a:lnTo>
                    <a:lnTo>
                      <a:pt x="369" y="0"/>
                    </a:lnTo>
                    <a:lnTo>
                      <a:pt x="396" y="1"/>
                    </a:lnTo>
                    <a:lnTo>
                      <a:pt x="424" y="2"/>
                    </a:lnTo>
                    <a:lnTo>
                      <a:pt x="451" y="4"/>
                    </a:lnTo>
                    <a:lnTo>
                      <a:pt x="479" y="5"/>
                    </a:lnTo>
                    <a:close/>
                  </a:path>
                </a:pathLst>
              </a:custGeom>
              <a:solidFill>
                <a:srgbClr val="1E7C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886" name="Freeform 798"/>
              <p:cNvSpPr>
                <a:spLocks/>
              </p:cNvSpPr>
              <p:nvPr/>
            </p:nvSpPr>
            <p:spPr bwMode="auto">
              <a:xfrm>
                <a:off x="4730" y="3454"/>
                <a:ext cx="234" cy="277"/>
              </a:xfrm>
              <a:custGeom>
                <a:avLst/>
                <a:gdLst/>
                <a:ahLst/>
                <a:cxnLst>
                  <a:cxn ang="0">
                    <a:pos x="453" y="11"/>
                  </a:cxn>
                  <a:cxn ang="0">
                    <a:pos x="464" y="128"/>
                  </a:cxn>
                  <a:cxn ang="0">
                    <a:pos x="468" y="251"/>
                  </a:cxn>
                  <a:cxn ang="0">
                    <a:pos x="464" y="377"/>
                  </a:cxn>
                  <a:cxn ang="0">
                    <a:pos x="453" y="502"/>
                  </a:cxn>
                  <a:cxn ang="0">
                    <a:pos x="427" y="513"/>
                  </a:cxn>
                  <a:cxn ang="0">
                    <a:pos x="402" y="522"/>
                  </a:cxn>
                  <a:cxn ang="0">
                    <a:pos x="377" y="531"/>
                  </a:cxn>
                  <a:cxn ang="0">
                    <a:pos x="351" y="538"/>
                  </a:cxn>
                  <a:cxn ang="0">
                    <a:pos x="326" y="544"/>
                  </a:cxn>
                  <a:cxn ang="0">
                    <a:pos x="301" y="549"/>
                  </a:cxn>
                  <a:cxn ang="0">
                    <a:pos x="274" y="552"/>
                  </a:cxn>
                  <a:cxn ang="0">
                    <a:pos x="249" y="553"/>
                  </a:cxn>
                  <a:cxn ang="0">
                    <a:pos x="223" y="554"/>
                  </a:cxn>
                  <a:cxn ang="0">
                    <a:pos x="197" y="552"/>
                  </a:cxn>
                  <a:cxn ang="0">
                    <a:pos x="172" y="550"/>
                  </a:cxn>
                  <a:cxn ang="0">
                    <a:pos x="146" y="545"/>
                  </a:cxn>
                  <a:cxn ang="0">
                    <a:pos x="120" y="538"/>
                  </a:cxn>
                  <a:cxn ang="0">
                    <a:pos x="94" y="530"/>
                  </a:cxn>
                  <a:cxn ang="0">
                    <a:pos x="69" y="520"/>
                  </a:cxn>
                  <a:cxn ang="0">
                    <a:pos x="44" y="507"/>
                  </a:cxn>
                  <a:cxn ang="0">
                    <a:pos x="23" y="443"/>
                  </a:cxn>
                  <a:cxn ang="0">
                    <a:pos x="9" y="382"/>
                  </a:cxn>
                  <a:cxn ang="0">
                    <a:pos x="2" y="324"/>
                  </a:cxn>
                  <a:cxn ang="0">
                    <a:pos x="0" y="270"/>
                  </a:cxn>
                  <a:cxn ang="0">
                    <a:pos x="3" y="217"/>
                  </a:cxn>
                  <a:cxn ang="0">
                    <a:pos x="13" y="165"/>
                  </a:cxn>
                  <a:cxn ang="0">
                    <a:pos x="27" y="114"/>
                  </a:cxn>
                  <a:cxn ang="0">
                    <a:pos x="44" y="64"/>
                  </a:cxn>
                  <a:cxn ang="0">
                    <a:pos x="69" y="49"/>
                  </a:cxn>
                  <a:cxn ang="0">
                    <a:pos x="93" y="37"/>
                  </a:cxn>
                  <a:cxn ang="0">
                    <a:pos x="119" y="27"/>
                  </a:cxn>
                  <a:cxn ang="0">
                    <a:pos x="144" y="19"/>
                  </a:cxn>
                  <a:cxn ang="0">
                    <a:pos x="170" y="12"/>
                  </a:cxn>
                  <a:cxn ang="0">
                    <a:pos x="196" y="7"/>
                  </a:cxn>
                  <a:cxn ang="0">
                    <a:pos x="221" y="4"/>
                  </a:cxn>
                  <a:cxn ang="0">
                    <a:pos x="247" y="1"/>
                  </a:cxn>
                  <a:cxn ang="0">
                    <a:pos x="273" y="0"/>
                  </a:cxn>
                  <a:cxn ang="0">
                    <a:pos x="298" y="0"/>
                  </a:cxn>
                  <a:cxn ang="0">
                    <a:pos x="325" y="0"/>
                  </a:cxn>
                  <a:cxn ang="0">
                    <a:pos x="350" y="1"/>
                  </a:cxn>
                  <a:cxn ang="0">
                    <a:pos x="376" y="4"/>
                  </a:cxn>
                  <a:cxn ang="0">
                    <a:pos x="402" y="6"/>
                  </a:cxn>
                  <a:cxn ang="0">
                    <a:pos x="427" y="8"/>
                  </a:cxn>
                  <a:cxn ang="0">
                    <a:pos x="453" y="11"/>
                  </a:cxn>
                </a:cxnLst>
                <a:rect l="0" t="0" r="r" b="b"/>
                <a:pathLst>
                  <a:path w="468" h="554">
                    <a:moveTo>
                      <a:pt x="453" y="11"/>
                    </a:moveTo>
                    <a:lnTo>
                      <a:pt x="464" y="128"/>
                    </a:lnTo>
                    <a:lnTo>
                      <a:pt x="468" y="251"/>
                    </a:lnTo>
                    <a:lnTo>
                      <a:pt x="464" y="377"/>
                    </a:lnTo>
                    <a:lnTo>
                      <a:pt x="453" y="502"/>
                    </a:lnTo>
                    <a:lnTo>
                      <a:pt x="427" y="513"/>
                    </a:lnTo>
                    <a:lnTo>
                      <a:pt x="402" y="522"/>
                    </a:lnTo>
                    <a:lnTo>
                      <a:pt x="377" y="531"/>
                    </a:lnTo>
                    <a:lnTo>
                      <a:pt x="351" y="538"/>
                    </a:lnTo>
                    <a:lnTo>
                      <a:pt x="326" y="544"/>
                    </a:lnTo>
                    <a:lnTo>
                      <a:pt x="301" y="549"/>
                    </a:lnTo>
                    <a:lnTo>
                      <a:pt x="274" y="552"/>
                    </a:lnTo>
                    <a:lnTo>
                      <a:pt x="249" y="553"/>
                    </a:lnTo>
                    <a:lnTo>
                      <a:pt x="223" y="554"/>
                    </a:lnTo>
                    <a:lnTo>
                      <a:pt x="197" y="552"/>
                    </a:lnTo>
                    <a:lnTo>
                      <a:pt x="172" y="550"/>
                    </a:lnTo>
                    <a:lnTo>
                      <a:pt x="146" y="545"/>
                    </a:lnTo>
                    <a:lnTo>
                      <a:pt x="120" y="538"/>
                    </a:lnTo>
                    <a:lnTo>
                      <a:pt x="94" y="530"/>
                    </a:lnTo>
                    <a:lnTo>
                      <a:pt x="69" y="520"/>
                    </a:lnTo>
                    <a:lnTo>
                      <a:pt x="44" y="507"/>
                    </a:lnTo>
                    <a:lnTo>
                      <a:pt x="23" y="443"/>
                    </a:lnTo>
                    <a:lnTo>
                      <a:pt x="9" y="382"/>
                    </a:lnTo>
                    <a:lnTo>
                      <a:pt x="2" y="324"/>
                    </a:lnTo>
                    <a:lnTo>
                      <a:pt x="0" y="270"/>
                    </a:lnTo>
                    <a:lnTo>
                      <a:pt x="3" y="217"/>
                    </a:lnTo>
                    <a:lnTo>
                      <a:pt x="13" y="165"/>
                    </a:lnTo>
                    <a:lnTo>
                      <a:pt x="27" y="114"/>
                    </a:lnTo>
                    <a:lnTo>
                      <a:pt x="44" y="64"/>
                    </a:lnTo>
                    <a:lnTo>
                      <a:pt x="69" y="49"/>
                    </a:lnTo>
                    <a:lnTo>
                      <a:pt x="93" y="37"/>
                    </a:lnTo>
                    <a:lnTo>
                      <a:pt x="119" y="27"/>
                    </a:lnTo>
                    <a:lnTo>
                      <a:pt x="144" y="19"/>
                    </a:lnTo>
                    <a:lnTo>
                      <a:pt x="170" y="12"/>
                    </a:lnTo>
                    <a:lnTo>
                      <a:pt x="196" y="7"/>
                    </a:lnTo>
                    <a:lnTo>
                      <a:pt x="221" y="4"/>
                    </a:lnTo>
                    <a:lnTo>
                      <a:pt x="247" y="1"/>
                    </a:lnTo>
                    <a:lnTo>
                      <a:pt x="273" y="0"/>
                    </a:lnTo>
                    <a:lnTo>
                      <a:pt x="298" y="0"/>
                    </a:lnTo>
                    <a:lnTo>
                      <a:pt x="325" y="0"/>
                    </a:lnTo>
                    <a:lnTo>
                      <a:pt x="350" y="1"/>
                    </a:lnTo>
                    <a:lnTo>
                      <a:pt x="376" y="4"/>
                    </a:lnTo>
                    <a:lnTo>
                      <a:pt x="402" y="6"/>
                    </a:lnTo>
                    <a:lnTo>
                      <a:pt x="427" y="8"/>
                    </a:lnTo>
                    <a:lnTo>
                      <a:pt x="453" y="11"/>
                    </a:lnTo>
                    <a:close/>
                  </a:path>
                </a:pathLst>
              </a:custGeom>
              <a:solidFill>
                <a:srgbClr val="287F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887" name="Freeform 799"/>
              <p:cNvSpPr>
                <a:spLocks/>
              </p:cNvSpPr>
              <p:nvPr/>
            </p:nvSpPr>
            <p:spPr bwMode="auto">
              <a:xfrm>
                <a:off x="4735" y="3459"/>
                <a:ext cx="221" cy="264"/>
              </a:xfrm>
              <a:custGeom>
                <a:avLst/>
                <a:gdLst/>
                <a:ahLst/>
                <a:cxnLst>
                  <a:cxn ang="0">
                    <a:pos x="425" y="16"/>
                  </a:cxn>
                  <a:cxn ang="0">
                    <a:pos x="439" y="126"/>
                  </a:cxn>
                  <a:cxn ang="0">
                    <a:pos x="444" y="240"/>
                  </a:cxn>
                  <a:cxn ang="0">
                    <a:pos x="439" y="357"/>
                  </a:cxn>
                  <a:cxn ang="0">
                    <a:pos x="425" y="472"/>
                  </a:cxn>
                  <a:cxn ang="0">
                    <a:pos x="402" y="483"/>
                  </a:cxn>
                  <a:cxn ang="0">
                    <a:pos x="379" y="494"/>
                  </a:cxn>
                  <a:cxn ang="0">
                    <a:pos x="355" y="502"/>
                  </a:cxn>
                  <a:cxn ang="0">
                    <a:pos x="332" y="510"/>
                  </a:cxn>
                  <a:cxn ang="0">
                    <a:pos x="308" y="517"/>
                  </a:cxn>
                  <a:cxn ang="0">
                    <a:pos x="285" y="521"/>
                  </a:cxn>
                  <a:cxn ang="0">
                    <a:pos x="261" y="525"/>
                  </a:cxn>
                  <a:cxn ang="0">
                    <a:pos x="236" y="527"/>
                  </a:cxn>
                  <a:cxn ang="0">
                    <a:pos x="213" y="527"/>
                  </a:cxn>
                  <a:cxn ang="0">
                    <a:pos x="189" y="526"/>
                  </a:cxn>
                  <a:cxn ang="0">
                    <a:pos x="165" y="523"/>
                  </a:cxn>
                  <a:cxn ang="0">
                    <a:pos x="141" y="518"/>
                  </a:cxn>
                  <a:cxn ang="0">
                    <a:pos x="118" y="510"/>
                  </a:cxn>
                  <a:cxn ang="0">
                    <a:pos x="94" y="501"/>
                  </a:cxn>
                  <a:cxn ang="0">
                    <a:pos x="69" y="489"/>
                  </a:cxn>
                  <a:cxn ang="0">
                    <a:pos x="46" y="475"/>
                  </a:cxn>
                  <a:cxn ang="0">
                    <a:pos x="24" y="415"/>
                  </a:cxn>
                  <a:cxn ang="0">
                    <a:pos x="11" y="359"/>
                  </a:cxn>
                  <a:cxn ang="0">
                    <a:pos x="3" y="306"/>
                  </a:cxn>
                  <a:cxn ang="0">
                    <a:pos x="0" y="255"/>
                  </a:cxn>
                  <a:cxn ang="0">
                    <a:pos x="5" y="206"/>
                  </a:cxn>
                  <a:cxn ang="0">
                    <a:pos x="14" y="159"/>
                  </a:cxn>
                  <a:cxn ang="0">
                    <a:pos x="28" y="111"/>
                  </a:cxn>
                  <a:cxn ang="0">
                    <a:pos x="46" y="64"/>
                  </a:cxn>
                  <a:cxn ang="0">
                    <a:pos x="69" y="49"/>
                  </a:cxn>
                  <a:cxn ang="0">
                    <a:pos x="92" y="37"/>
                  </a:cxn>
                  <a:cxn ang="0">
                    <a:pos x="117" y="25"/>
                  </a:cxn>
                  <a:cxn ang="0">
                    <a:pos x="140" y="17"/>
                  </a:cxn>
                  <a:cxn ang="0">
                    <a:pos x="164" y="10"/>
                  </a:cxn>
                  <a:cxn ang="0">
                    <a:pos x="187" y="5"/>
                  </a:cxn>
                  <a:cxn ang="0">
                    <a:pos x="211" y="2"/>
                  </a:cxn>
                  <a:cxn ang="0">
                    <a:pos x="235" y="1"/>
                  </a:cxn>
                  <a:cxn ang="0">
                    <a:pos x="258" y="0"/>
                  </a:cxn>
                  <a:cxn ang="0">
                    <a:pos x="282" y="1"/>
                  </a:cxn>
                  <a:cxn ang="0">
                    <a:pos x="307" y="2"/>
                  </a:cxn>
                  <a:cxn ang="0">
                    <a:pos x="331" y="4"/>
                  </a:cxn>
                  <a:cxn ang="0">
                    <a:pos x="354" y="7"/>
                  </a:cxn>
                  <a:cxn ang="0">
                    <a:pos x="378" y="10"/>
                  </a:cxn>
                  <a:cxn ang="0">
                    <a:pos x="402" y="12"/>
                  </a:cxn>
                  <a:cxn ang="0">
                    <a:pos x="425" y="16"/>
                  </a:cxn>
                </a:cxnLst>
                <a:rect l="0" t="0" r="r" b="b"/>
                <a:pathLst>
                  <a:path w="444" h="527">
                    <a:moveTo>
                      <a:pt x="425" y="16"/>
                    </a:moveTo>
                    <a:lnTo>
                      <a:pt x="439" y="126"/>
                    </a:lnTo>
                    <a:lnTo>
                      <a:pt x="444" y="240"/>
                    </a:lnTo>
                    <a:lnTo>
                      <a:pt x="439" y="357"/>
                    </a:lnTo>
                    <a:lnTo>
                      <a:pt x="425" y="472"/>
                    </a:lnTo>
                    <a:lnTo>
                      <a:pt x="402" y="483"/>
                    </a:lnTo>
                    <a:lnTo>
                      <a:pt x="379" y="494"/>
                    </a:lnTo>
                    <a:lnTo>
                      <a:pt x="355" y="502"/>
                    </a:lnTo>
                    <a:lnTo>
                      <a:pt x="332" y="510"/>
                    </a:lnTo>
                    <a:lnTo>
                      <a:pt x="308" y="517"/>
                    </a:lnTo>
                    <a:lnTo>
                      <a:pt x="285" y="521"/>
                    </a:lnTo>
                    <a:lnTo>
                      <a:pt x="261" y="525"/>
                    </a:lnTo>
                    <a:lnTo>
                      <a:pt x="236" y="527"/>
                    </a:lnTo>
                    <a:lnTo>
                      <a:pt x="213" y="527"/>
                    </a:lnTo>
                    <a:lnTo>
                      <a:pt x="189" y="526"/>
                    </a:lnTo>
                    <a:lnTo>
                      <a:pt x="165" y="523"/>
                    </a:lnTo>
                    <a:lnTo>
                      <a:pt x="141" y="518"/>
                    </a:lnTo>
                    <a:lnTo>
                      <a:pt x="118" y="510"/>
                    </a:lnTo>
                    <a:lnTo>
                      <a:pt x="94" y="501"/>
                    </a:lnTo>
                    <a:lnTo>
                      <a:pt x="69" y="489"/>
                    </a:lnTo>
                    <a:lnTo>
                      <a:pt x="46" y="475"/>
                    </a:lnTo>
                    <a:lnTo>
                      <a:pt x="24" y="415"/>
                    </a:lnTo>
                    <a:lnTo>
                      <a:pt x="11" y="359"/>
                    </a:lnTo>
                    <a:lnTo>
                      <a:pt x="3" y="306"/>
                    </a:lnTo>
                    <a:lnTo>
                      <a:pt x="0" y="255"/>
                    </a:lnTo>
                    <a:lnTo>
                      <a:pt x="5" y="206"/>
                    </a:lnTo>
                    <a:lnTo>
                      <a:pt x="14" y="159"/>
                    </a:lnTo>
                    <a:lnTo>
                      <a:pt x="28" y="111"/>
                    </a:lnTo>
                    <a:lnTo>
                      <a:pt x="46" y="64"/>
                    </a:lnTo>
                    <a:lnTo>
                      <a:pt x="69" y="49"/>
                    </a:lnTo>
                    <a:lnTo>
                      <a:pt x="92" y="37"/>
                    </a:lnTo>
                    <a:lnTo>
                      <a:pt x="117" y="25"/>
                    </a:lnTo>
                    <a:lnTo>
                      <a:pt x="140" y="17"/>
                    </a:lnTo>
                    <a:lnTo>
                      <a:pt x="164" y="10"/>
                    </a:lnTo>
                    <a:lnTo>
                      <a:pt x="187" y="5"/>
                    </a:lnTo>
                    <a:lnTo>
                      <a:pt x="211" y="2"/>
                    </a:lnTo>
                    <a:lnTo>
                      <a:pt x="235" y="1"/>
                    </a:lnTo>
                    <a:lnTo>
                      <a:pt x="258" y="0"/>
                    </a:lnTo>
                    <a:lnTo>
                      <a:pt x="282" y="1"/>
                    </a:lnTo>
                    <a:lnTo>
                      <a:pt x="307" y="2"/>
                    </a:lnTo>
                    <a:lnTo>
                      <a:pt x="331" y="4"/>
                    </a:lnTo>
                    <a:lnTo>
                      <a:pt x="354" y="7"/>
                    </a:lnTo>
                    <a:lnTo>
                      <a:pt x="378" y="10"/>
                    </a:lnTo>
                    <a:lnTo>
                      <a:pt x="402" y="12"/>
                    </a:lnTo>
                    <a:lnTo>
                      <a:pt x="425" y="16"/>
                    </a:lnTo>
                    <a:close/>
                  </a:path>
                </a:pathLst>
              </a:custGeom>
              <a:solidFill>
                <a:srgbClr val="3582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888" name="Freeform 800"/>
              <p:cNvSpPr>
                <a:spLocks/>
              </p:cNvSpPr>
              <p:nvPr/>
            </p:nvSpPr>
            <p:spPr bwMode="auto">
              <a:xfrm>
                <a:off x="4739" y="3465"/>
                <a:ext cx="209" cy="251"/>
              </a:xfrm>
              <a:custGeom>
                <a:avLst/>
                <a:gdLst/>
                <a:ahLst/>
                <a:cxnLst>
                  <a:cxn ang="0">
                    <a:pos x="398" y="21"/>
                  </a:cxn>
                  <a:cxn ang="0">
                    <a:pos x="413" y="123"/>
                  </a:cxn>
                  <a:cxn ang="0">
                    <a:pos x="419" y="228"/>
                  </a:cxn>
                  <a:cxn ang="0">
                    <a:pos x="414" y="334"/>
                  </a:cxn>
                  <a:cxn ang="0">
                    <a:pos x="398" y="440"/>
                  </a:cxn>
                  <a:cxn ang="0">
                    <a:pos x="376" y="453"/>
                  </a:cxn>
                  <a:cxn ang="0">
                    <a:pos x="355" y="463"/>
                  </a:cxn>
                  <a:cxn ang="0">
                    <a:pos x="333" y="474"/>
                  </a:cxn>
                  <a:cxn ang="0">
                    <a:pos x="311" y="482"/>
                  </a:cxn>
                  <a:cxn ang="0">
                    <a:pos x="290" y="490"/>
                  </a:cxn>
                  <a:cxn ang="0">
                    <a:pos x="268" y="495"/>
                  </a:cxn>
                  <a:cxn ang="0">
                    <a:pos x="246" y="499"/>
                  </a:cxn>
                  <a:cxn ang="0">
                    <a:pos x="224" y="501"/>
                  </a:cxn>
                  <a:cxn ang="0">
                    <a:pos x="202" y="502"/>
                  </a:cxn>
                  <a:cxn ang="0">
                    <a:pos x="180" y="500"/>
                  </a:cxn>
                  <a:cxn ang="0">
                    <a:pos x="158" y="497"/>
                  </a:cxn>
                  <a:cxn ang="0">
                    <a:pos x="136" y="491"/>
                  </a:cxn>
                  <a:cxn ang="0">
                    <a:pos x="116" y="483"/>
                  </a:cxn>
                  <a:cxn ang="0">
                    <a:pos x="94" y="472"/>
                  </a:cxn>
                  <a:cxn ang="0">
                    <a:pos x="72" y="460"/>
                  </a:cxn>
                  <a:cxn ang="0">
                    <a:pos x="50" y="444"/>
                  </a:cxn>
                  <a:cxn ang="0">
                    <a:pos x="27" y="388"/>
                  </a:cxn>
                  <a:cxn ang="0">
                    <a:pos x="11" y="338"/>
                  </a:cxn>
                  <a:cxn ang="0">
                    <a:pos x="3" y="288"/>
                  </a:cxn>
                  <a:cxn ang="0">
                    <a:pos x="0" y="241"/>
                  </a:cxn>
                  <a:cxn ang="0">
                    <a:pos x="4" y="196"/>
                  </a:cxn>
                  <a:cxn ang="0">
                    <a:pos x="14" y="152"/>
                  </a:cxn>
                  <a:cxn ang="0">
                    <a:pos x="29" y="108"/>
                  </a:cxn>
                  <a:cxn ang="0">
                    <a:pos x="50" y="66"/>
                  </a:cxn>
                  <a:cxn ang="0">
                    <a:pos x="71" y="50"/>
                  </a:cxn>
                  <a:cxn ang="0">
                    <a:pos x="93" y="36"/>
                  </a:cxn>
                  <a:cxn ang="0">
                    <a:pos x="114" y="24"/>
                  </a:cxn>
                  <a:cxn ang="0">
                    <a:pos x="135" y="16"/>
                  </a:cxn>
                  <a:cxn ang="0">
                    <a:pos x="157" y="9"/>
                  </a:cxn>
                  <a:cxn ang="0">
                    <a:pos x="179" y="5"/>
                  </a:cxn>
                  <a:cxn ang="0">
                    <a:pos x="201" y="3"/>
                  </a:cxn>
                  <a:cxn ang="0">
                    <a:pos x="223" y="0"/>
                  </a:cxn>
                  <a:cxn ang="0">
                    <a:pos x="245" y="0"/>
                  </a:cxn>
                  <a:cxn ang="0">
                    <a:pos x="267" y="1"/>
                  </a:cxn>
                  <a:cxn ang="0">
                    <a:pos x="288" y="4"/>
                  </a:cxn>
                  <a:cxn ang="0">
                    <a:pos x="310" y="6"/>
                  </a:cxn>
                  <a:cxn ang="0">
                    <a:pos x="332" y="9"/>
                  </a:cxn>
                  <a:cxn ang="0">
                    <a:pos x="354" y="13"/>
                  </a:cxn>
                  <a:cxn ang="0">
                    <a:pos x="376" y="18"/>
                  </a:cxn>
                  <a:cxn ang="0">
                    <a:pos x="398" y="21"/>
                  </a:cxn>
                </a:cxnLst>
                <a:rect l="0" t="0" r="r" b="b"/>
                <a:pathLst>
                  <a:path w="419" h="502">
                    <a:moveTo>
                      <a:pt x="398" y="21"/>
                    </a:moveTo>
                    <a:lnTo>
                      <a:pt x="413" y="123"/>
                    </a:lnTo>
                    <a:lnTo>
                      <a:pt x="419" y="228"/>
                    </a:lnTo>
                    <a:lnTo>
                      <a:pt x="414" y="334"/>
                    </a:lnTo>
                    <a:lnTo>
                      <a:pt x="398" y="440"/>
                    </a:lnTo>
                    <a:lnTo>
                      <a:pt x="376" y="453"/>
                    </a:lnTo>
                    <a:lnTo>
                      <a:pt x="355" y="463"/>
                    </a:lnTo>
                    <a:lnTo>
                      <a:pt x="333" y="474"/>
                    </a:lnTo>
                    <a:lnTo>
                      <a:pt x="311" y="482"/>
                    </a:lnTo>
                    <a:lnTo>
                      <a:pt x="290" y="490"/>
                    </a:lnTo>
                    <a:lnTo>
                      <a:pt x="268" y="495"/>
                    </a:lnTo>
                    <a:lnTo>
                      <a:pt x="246" y="499"/>
                    </a:lnTo>
                    <a:lnTo>
                      <a:pt x="224" y="501"/>
                    </a:lnTo>
                    <a:lnTo>
                      <a:pt x="202" y="502"/>
                    </a:lnTo>
                    <a:lnTo>
                      <a:pt x="180" y="500"/>
                    </a:lnTo>
                    <a:lnTo>
                      <a:pt x="158" y="497"/>
                    </a:lnTo>
                    <a:lnTo>
                      <a:pt x="136" y="491"/>
                    </a:lnTo>
                    <a:lnTo>
                      <a:pt x="116" y="483"/>
                    </a:lnTo>
                    <a:lnTo>
                      <a:pt x="94" y="472"/>
                    </a:lnTo>
                    <a:lnTo>
                      <a:pt x="72" y="460"/>
                    </a:lnTo>
                    <a:lnTo>
                      <a:pt x="50" y="444"/>
                    </a:lnTo>
                    <a:lnTo>
                      <a:pt x="27" y="388"/>
                    </a:lnTo>
                    <a:lnTo>
                      <a:pt x="11" y="338"/>
                    </a:lnTo>
                    <a:lnTo>
                      <a:pt x="3" y="288"/>
                    </a:lnTo>
                    <a:lnTo>
                      <a:pt x="0" y="241"/>
                    </a:lnTo>
                    <a:lnTo>
                      <a:pt x="4" y="196"/>
                    </a:lnTo>
                    <a:lnTo>
                      <a:pt x="14" y="152"/>
                    </a:lnTo>
                    <a:lnTo>
                      <a:pt x="29" y="108"/>
                    </a:lnTo>
                    <a:lnTo>
                      <a:pt x="50" y="66"/>
                    </a:lnTo>
                    <a:lnTo>
                      <a:pt x="71" y="50"/>
                    </a:lnTo>
                    <a:lnTo>
                      <a:pt x="93" y="36"/>
                    </a:lnTo>
                    <a:lnTo>
                      <a:pt x="114" y="24"/>
                    </a:lnTo>
                    <a:lnTo>
                      <a:pt x="135" y="16"/>
                    </a:lnTo>
                    <a:lnTo>
                      <a:pt x="157" y="9"/>
                    </a:lnTo>
                    <a:lnTo>
                      <a:pt x="179" y="5"/>
                    </a:lnTo>
                    <a:lnTo>
                      <a:pt x="201" y="3"/>
                    </a:lnTo>
                    <a:lnTo>
                      <a:pt x="223" y="0"/>
                    </a:lnTo>
                    <a:lnTo>
                      <a:pt x="245" y="0"/>
                    </a:lnTo>
                    <a:lnTo>
                      <a:pt x="267" y="1"/>
                    </a:lnTo>
                    <a:lnTo>
                      <a:pt x="288" y="4"/>
                    </a:lnTo>
                    <a:lnTo>
                      <a:pt x="310" y="6"/>
                    </a:lnTo>
                    <a:lnTo>
                      <a:pt x="332" y="9"/>
                    </a:lnTo>
                    <a:lnTo>
                      <a:pt x="354" y="13"/>
                    </a:lnTo>
                    <a:lnTo>
                      <a:pt x="376" y="18"/>
                    </a:lnTo>
                    <a:lnTo>
                      <a:pt x="398" y="21"/>
                    </a:lnTo>
                    <a:close/>
                  </a:path>
                </a:pathLst>
              </a:custGeom>
              <a:solidFill>
                <a:srgbClr val="3F84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889" name="Freeform 801"/>
              <p:cNvSpPr>
                <a:spLocks/>
              </p:cNvSpPr>
              <p:nvPr/>
            </p:nvSpPr>
            <p:spPr bwMode="auto">
              <a:xfrm>
                <a:off x="4744" y="3471"/>
                <a:ext cx="197" cy="237"/>
              </a:xfrm>
              <a:custGeom>
                <a:avLst/>
                <a:gdLst/>
                <a:ahLst/>
                <a:cxnLst>
                  <a:cxn ang="0">
                    <a:pos x="369" y="25"/>
                  </a:cxn>
                  <a:cxn ang="0">
                    <a:pos x="380" y="72"/>
                  </a:cxn>
                  <a:cxn ang="0">
                    <a:pos x="388" y="120"/>
                  </a:cxn>
                  <a:cxn ang="0">
                    <a:pos x="392" y="168"/>
                  </a:cxn>
                  <a:cxn ang="0">
                    <a:pos x="394" y="215"/>
                  </a:cxn>
                  <a:cxn ang="0">
                    <a:pos x="392" y="263"/>
                  </a:cxn>
                  <a:cxn ang="0">
                    <a:pos x="388" y="312"/>
                  </a:cxn>
                  <a:cxn ang="0">
                    <a:pos x="381" y="360"/>
                  </a:cxn>
                  <a:cxn ang="0">
                    <a:pos x="369" y="409"/>
                  </a:cxn>
                  <a:cxn ang="0">
                    <a:pos x="350" y="421"/>
                  </a:cxn>
                  <a:cxn ang="0">
                    <a:pos x="330" y="433"/>
                  </a:cxn>
                  <a:cxn ang="0">
                    <a:pos x="311" y="444"/>
                  </a:cxn>
                  <a:cxn ang="0">
                    <a:pos x="291" y="454"/>
                  </a:cxn>
                  <a:cxn ang="0">
                    <a:pos x="272" y="460"/>
                  </a:cxn>
                  <a:cxn ang="0">
                    <a:pos x="251" y="467"/>
                  </a:cxn>
                  <a:cxn ang="0">
                    <a:pos x="231" y="472"/>
                  </a:cxn>
                  <a:cxn ang="0">
                    <a:pos x="212" y="474"/>
                  </a:cxn>
                  <a:cxn ang="0">
                    <a:pos x="192" y="474"/>
                  </a:cxn>
                  <a:cxn ang="0">
                    <a:pos x="171" y="473"/>
                  </a:cxn>
                  <a:cxn ang="0">
                    <a:pos x="152" y="470"/>
                  </a:cxn>
                  <a:cxn ang="0">
                    <a:pos x="132" y="463"/>
                  </a:cxn>
                  <a:cxn ang="0">
                    <a:pos x="111" y="454"/>
                  </a:cxn>
                  <a:cxn ang="0">
                    <a:pos x="92" y="442"/>
                  </a:cxn>
                  <a:cxn ang="0">
                    <a:pos x="72" y="428"/>
                  </a:cxn>
                  <a:cxn ang="0">
                    <a:pos x="53" y="411"/>
                  </a:cxn>
                  <a:cxn ang="0">
                    <a:pos x="28" y="360"/>
                  </a:cxn>
                  <a:cxn ang="0">
                    <a:pos x="11" y="313"/>
                  </a:cxn>
                  <a:cxn ang="0">
                    <a:pos x="2" y="269"/>
                  </a:cxn>
                  <a:cxn ang="0">
                    <a:pos x="0" y="227"/>
                  </a:cxn>
                  <a:cxn ang="0">
                    <a:pos x="4" y="185"/>
                  </a:cxn>
                  <a:cxn ang="0">
                    <a:pos x="15" y="145"/>
                  </a:cxn>
                  <a:cxn ang="0">
                    <a:pos x="31" y="106"/>
                  </a:cxn>
                  <a:cxn ang="0">
                    <a:pos x="53" y="67"/>
                  </a:cxn>
                  <a:cxn ang="0">
                    <a:pos x="72" y="49"/>
                  </a:cxn>
                  <a:cxn ang="0">
                    <a:pos x="92" y="35"/>
                  </a:cxn>
                  <a:cxn ang="0">
                    <a:pos x="111" y="24"/>
                  </a:cxn>
                  <a:cxn ang="0">
                    <a:pos x="131" y="15"/>
                  </a:cxn>
                  <a:cxn ang="0">
                    <a:pos x="151" y="8"/>
                  </a:cxn>
                  <a:cxn ang="0">
                    <a:pos x="170" y="3"/>
                  </a:cxn>
                  <a:cxn ang="0">
                    <a:pos x="190" y="1"/>
                  </a:cxn>
                  <a:cxn ang="0">
                    <a:pos x="210" y="0"/>
                  </a:cxn>
                  <a:cxn ang="0">
                    <a:pos x="230" y="1"/>
                  </a:cxn>
                  <a:cxn ang="0">
                    <a:pos x="250" y="2"/>
                  </a:cxn>
                  <a:cxn ang="0">
                    <a:pos x="270" y="4"/>
                  </a:cxn>
                  <a:cxn ang="0">
                    <a:pos x="290" y="8"/>
                  </a:cxn>
                  <a:cxn ang="0">
                    <a:pos x="310" y="12"/>
                  </a:cxn>
                  <a:cxn ang="0">
                    <a:pos x="330" y="17"/>
                  </a:cxn>
                  <a:cxn ang="0">
                    <a:pos x="350" y="20"/>
                  </a:cxn>
                  <a:cxn ang="0">
                    <a:pos x="369" y="25"/>
                  </a:cxn>
                </a:cxnLst>
                <a:rect l="0" t="0" r="r" b="b"/>
                <a:pathLst>
                  <a:path w="394" h="474">
                    <a:moveTo>
                      <a:pt x="369" y="25"/>
                    </a:moveTo>
                    <a:lnTo>
                      <a:pt x="380" y="72"/>
                    </a:lnTo>
                    <a:lnTo>
                      <a:pt x="388" y="120"/>
                    </a:lnTo>
                    <a:lnTo>
                      <a:pt x="392" y="168"/>
                    </a:lnTo>
                    <a:lnTo>
                      <a:pt x="394" y="215"/>
                    </a:lnTo>
                    <a:lnTo>
                      <a:pt x="392" y="263"/>
                    </a:lnTo>
                    <a:lnTo>
                      <a:pt x="388" y="312"/>
                    </a:lnTo>
                    <a:lnTo>
                      <a:pt x="381" y="360"/>
                    </a:lnTo>
                    <a:lnTo>
                      <a:pt x="369" y="409"/>
                    </a:lnTo>
                    <a:lnTo>
                      <a:pt x="350" y="421"/>
                    </a:lnTo>
                    <a:lnTo>
                      <a:pt x="330" y="433"/>
                    </a:lnTo>
                    <a:lnTo>
                      <a:pt x="311" y="444"/>
                    </a:lnTo>
                    <a:lnTo>
                      <a:pt x="291" y="454"/>
                    </a:lnTo>
                    <a:lnTo>
                      <a:pt x="272" y="460"/>
                    </a:lnTo>
                    <a:lnTo>
                      <a:pt x="251" y="467"/>
                    </a:lnTo>
                    <a:lnTo>
                      <a:pt x="231" y="472"/>
                    </a:lnTo>
                    <a:lnTo>
                      <a:pt x="212" y="474"/>
                    </a:lnTo>
                    <a:lnTo>
                      <a:pt x="192" y="474"/>
                    </a:lnTo>
                    <a:lnTo>
                      <a:pt x="171" y="473"/>
                    </a:lnTo>
                    <a:lnTo>
                      <a:pt x="152" y="470"/>
                    </a:lnTo>
                    <a:lnTo>
                      <a:pt x="132" y="463"/>
                    </a:lnTo>
                    <a:lnTo>
                      <a:pt x="111" y="454"/>
                    </a:lnTo>
                    <a:lnTo>
                      <a:pt x="92" y="442"/>
                    </a:lnTo>
                    <a:lnTo>
                      <a:pt x="72" y="428"/>
                    </a:lnTo>
                    <a:lnTo>
                      <a:pt x="53" y="411"/>
                    </a:lnTo>
                    <a:lnTo>
                      <a:pt x="28" y="360"/>
                    </a:lnTo>
                    <a:lnTo>
                      <a:pt x="11" y="313"/>
                    </a:lnTo>
                    <a:lnTo>
                      <a:pt x="2" y="269"/>
                    </a:lnTo>
                    <a:lnTo>
                      <a:pt x="0" y="227"/>
                    </a:lnTo>
                    <a:lnTo>
                      <a:pt x="4" y="185"/>
                    </a:lnTo>
                    <a:lnTo>
                      <a:pt x="15" y="145"/>
                    </a:lnTo>
                    <a:lnTo>
                      <a:pt x="31" y="106"/>
                    </a:lnTo>
                    <a:lnTo>
                      <a:pt x="53" y="67"/>
                    </a:lnTo>
                    <a:lnTo>
                      <a:pt x="72" y="49"/>
                    </a:lnTo>
                    <a:lnTo>
                      <a:pt x="92" y="35"/>
                    </a:lnTo>
                    <a:lnTo>
                      <a:pt x="111" y="24"/>
                    </a:lnTo>
                    <a:lnTo>
                      <a:pt x="131" y="15"/>
                    </a:lnTo>
                    <a:lnTo>
                      <a:pt x="151" y="8"/>
                    </a:lnTo>
                    <a:lnTo>
                      <a:pt x="170" y="3"/>
                    </a:lnTo>
                    <a:lnTo>
                      <a:pt x="190" y="1"/>
                    </a:lnTo>
                    <a:lnTo>
                      <a:pt x="210" y="0"/>
                    </a:lnTo>
                    <a:lnTo>
                      <a:pt x="230" y="1"/>
                    </a:lnTo>
                    <a:lnTo>
                      <a:pt x="250" y="2"/>
                    </a:lnTo>
                    <a:lnTo>
                      <a:pt x="270" y="4"/>
                    </a:lnTo>
                    <a:lnTo>
                      <a:pt x="290" y="8"/>
                    </a:lnTo>
                    <a:lnTo>
                      <a:pt x="310" y="12"/>
                    </a:lnTo>
                    <a:lnTo>
                      <a:pt x="330" y="17"/>
                    </a:lnTo>
                    <a:lnTo>
                      <a:pt x="350" y="20"/>
                    </a:lnTo>
                    <a:lnTo>
                      <a:pt x="369" y="25"/>
                    </a:lnTo>
                    <a:close/>
                  </a:path>
                </a:pathLst>
              </a:custGeom>
              <a:solidFill>
                <a:srgbClr val="4C8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890" name="Freeform 802"/>
              <p:cNvSpPr>
                <a:spLocks/>
              </p:cNvSpPr>
              <p:nvPr/>
            </p:nvSpPr>
            <p:spPr bwMode="auto">
              <a:xfrm>
                <a:off x="4748" y="3477"/>
                <a:ext cx="185" cy="224"/>
              </a:xfrm>
              <a:custGeom>
                <a:avLst/>
                <a:gdLst/>
                <a:ahLst/>
                <a:cxnLst>
                  <a:cxn ang="0">
                    <a:pos x="342" y="30"/>
                  </a:cxn>
                  <a:cxn ang="0">
                    <a:pos x="354" y="74"/>
                  </a:cxn>
                  <a:cxn ang="0">
                    <a:pos x="362" y="118"/>
                  </a:cxn>
                  <a:cxn ang="0">
                    <a:pos x="367" y="160"/>
                  </a:cxn>
                  <a:cxn ang="0">
                    <a:pos x="370" y="204"/>
                  </a:cxn>
                  <a:cxn ang="0">
                    <a:pos x="368" y="247"/>
                  </a:cxn>
                  <a:cxn ang="0">
                    <a:pos x="364" y="290"/>
                  </a:cxn>
                  <a:cxn ang="0">
                    <a:pos x="355" y="333"/>
                  </a:cxn>
                  <a:cxn ang="0">
                    <a:pos x="342" y="377"/>
                  </a:cxn>
                  <a:cxn ang="0">
                    <a:pos x="325" y="391"/>
                  </a:cxn>
                  <a:cxn ang="0">
                    <a:pos x="306" y="403"/>
                  </a:cxn>
                  <a:cxn ang="0">
                    <a:pos x="289" y="415"/>
                  </a:cxn>
                  <a:cxn ang="0">
                    <a:pos x="271" y="425"/>
                  </a:cxn>
                  <a:cxn ang="0">
                    <a:pos x="253" y="433"/>
                  </a:cxn>
                  <a:cxn ang="0">
                    <a:pos x="235" y="440"/>
                  </a:cxn>
                  <a:cxn ang="0">
                    <a:pos x="218" y="446"/>
                  </a:cxn>
                  <a:cxn ang="0">
                    <a:pos x="199" y="448"/>
                  </a:cxn>
                  <a:cxn ang="0">
                    <a:pos x="181" y="449"/>
                  </a:cxn>
                  <a:cxn ang="0">
                    <a:pos x="162" y="447"/>
                  </a:cxn>
                  <a:cxn ang="0">
                    <a:pos x="145" y="444"/>
                  </a:cxn>
                  <a:cxn ang="0">
                    <a:pos x="127" y="437"/>
                  </a:cxn>
                  <a:cxn ang="0">
                    <a:pos x="108" y="426"/>
                  </a:cxn>
                  <a:cxn ang="0">
                    <a:pos x="91" y="414"/>
                  </a:cxn>
                  <a:cxn ang="0">
                    <a:pos x="72" y="399"/>
                  </a:cxn>
                  <a:cxn ang="0">
                    <a:pos x="55" y="379"/>
                  </a:cxn>
                  <a:cxn ang="0">
                    <a:pos x="30" y="334"/>
                  </a:cxn>
                  <a:cxn ang="0">
                    <a:pos x="13" y="292"/>
                  </a:cxn>
                  <a:cxn ang="0">
                    <a:pos x="2" y="251"/>
                  </a:cxn>
                  <a:cxn ang="0">
                    <a:pos x="0" y="212"/>
                  </a:cxn>
                  <a:cxn ang="0">
                    <a:pos x="3" y="175"/>
                  </a:cxn>
                  <a:cxn ang="0">
                    <a:pos x="15" y="140"/>
                  </a:cxn>
                  <a:cxn ang="0">
                    <a:pos x="32" y="104"/>
                  </a:cxn>
                  <a:cxn ang="0">
                    <a:pos x="55" y="68"/>
                  </a:cxn>
                  <a:cxn ang="0">
                    <a:pos x="72" y="50"/>
                  </a:cxn>
                  <a:cxn ang="0">
                    <a:pos x="91" y="35"/>
                  </a:cxn>
                  <a:cxn ang="0">
                    <a:pos x="108" y="23"/>
                  </a:cxn>
                  <a:cxn ang="0">
                    <a:pos x="127" y="14"/>
                  </a:cxn>
                  <a:cxn ang="0">
                    <a:pos x="144" y="7"/>
                  </a:cxn>
                  <a:cxn ang="0">
                    <a:pos x="162" y="3"/>
                  </a:cxn>
                  <a:cxn ang="0">
                    <a:pos x="180" y="0"/>
                  </a:cxn>
                  <a:cxn ang="0">
                    <a:pos x="198" y="0"/>
                  </a:cxn>
                  <a:cxn ang="0">
                    <a:pos x="216" y="1"/>
                  </a:cxn>
                  <a:cxn ang="0">
                    <a:pos x="235" y="4"/>
                  </a:cxn>
                  <a:cxn ang="0">
                    <a:pos x="252" y="6"/>
                  </a:cxn>
                  <a:cxn ang="0">
                    <a:pos x="271" y="11"/>
                  </a:cxn>
                  <a:cxn ang="0">
                    <a:pos x="289" y="15"/>
                  </a:cxn>
                  <a:cxn ang="0">
                    <a:pos x="306" y="20"/>
                  </a:cxn>
                  <a:cxn ang="0">
                    <a:pos x="325" y="26"/>
                  </a:cxn>
                  <a:cxn ang="0">
                    <a:pos x="342" y="30"/>
                  </a:cxn>
                </a:cxnLst>
                <a:rect l="0" t="0" r="r" b="b"/>
                <a:pathLst>
                  <a:path w="370" h="449">
                    <a:moveTo>
                      <a:pt x="342" y="30"/>
                    </a:moveTo>
                    <a:lnTo>
                      <a:pt x="354" y="74"/>
                    </a:lnTo>
                    <a:lnTo>
                      <a:pt x="362" y="118"/>
                    </a:lnTo>
                    <a:lnTo>
                      <a:pt x="367" y="160"/>
                    </a:lnTo>
                    <a:lnTo>
                      <a:pt x="370" y="204"/>
                    </a:lnTo>
                    <a:lnTo>
                      <a:pt x="368" y="247"/>
                    </a:lnTo>
                    <a:lnTo>
                      <a:pt x="364" y="290"/>
                    </a:lnTo>
                    <a:lnTo>
                      <a:pt x="355" y="333"/>
                    </a:lnTo>
                    <a:lnTo>
                      <a:pt x="342" y="377"/>
                    </a:lnTo>
                    <a:lnTo>
                      <a:pt x="325" y="391"/>
                    </a:lnTo>
                    <a:lnTo>
                      <a:pt x="306" y="403"/>
                    </a:lnTo>
                    <a:lnTo>
                      <a:pt x="289" y="415"/>
                    </a:lnTo>
                    <a:lnTo>
                      <a:pt x="271" y="425"/>
                    </a:lnTo>
                    <a:lnTo>
                      <a:pt x="253" y="433"/>
                    </a:lnTo>
                    <a:lnTo>
                      <a:pt x="235" y="440"/>
                    </a:lnTo>
                    <a:lnTo>
                      <a:pt x="218" y="446"/>
                    </a:lnTo>
                    <a:lnTo>
                      <a:pt x="199" y="448"/>
                    </a:lnTo>
                    <a:lnTo>
                      <a:pt x="181" y="449"/>
                    </a:lnTo>
                    <a:lnTo>
                      <a:pt x="162" y="447"/>
                    </a:lnTo>
                    <a:lnTo>
                      <a:pt x="145" y="444"/>
                    </a:lnTo>
                    <a:lnTo>
                      <a:pt x="127" y="437"/>
                    </a:lnTo>
                    <a:lnTo>
                      <a:pt x="108" y="426"/>
                    </a:lnTo>
                    <a:lnTo>
                      <a:pt x="91" y="414"/>
                    </a:lnTo>
                    <a:lnTo>
                      <a:pt x="72" y="399"/>
                    </a:lnTo>
                    <a:lnTo>
                      <a:pt x="55" y="379"/>
                    </a:lnTo>
                    <a:lnTo>
                      <a:pt x="30" y="334"/>
                    </a:lnTo>
                    <a:lnTo>
                      <a:pt x="13" y="292"/>
                    </a:lnTo>
                    <a:lnTo>
                      <a:pt x="2" y="251"/>
                    </a:lnTo>
                    <a:lnTo>
                      <a:pt x="0" y="212"/>
                    </a:lnTo>
                    <a:lnTo>
                      <a:pt x="3" y="175"/>
                    </a:lnTo>
                    <a:lnTo>
                      <a:pt x="15" y="140"/>
                    </a:lnTo>
                    <a:lnTo>
                      <a:pt x="32" y="104"/>
                    </a:lnTo>
                    <a:lnTo>
                      <a:pt x="55" y="68"/>
                    </a:lnTo>
                    <a:lnTo>
                      <a:pt x="72" y="50"/>
                    </a:lnTo>
                    <a:lnTo>
                      <a:pt x="91" y="35"/>
                    </a:lnTo>
                    <a:lnTo>
                      <a:pt x="108" y="23"/>
                    </a:lnTo>
                    <a:lnTo>
                      <a:pt x="127" y="14"/>
                    </a:lnTo>
                    <a:lnTo>
                      <a:pt x="144" y="7"/>
                    </a:lnTo>
                    <a:lnTo>
                      <a:pt x="162" y="3"/>
                    </a:lnTo>
                    <a:lnTo>
                      <a:pt x="180" y="0"/>
                    </a:lnTo>
                    <a:lnTo>
                      <a:pt x="198" y="0"/>
                    </a:lnTo>
                    <a:lnTo>
                      <a:pt x="216" y="1"/>
                    </a:lnTo>
                    <a:lnTo>
                      <a:pt x="235" y="4"/>
                    </a:lnTo>
                    <a:lnTo>
                      <a:pt x="252" y="6"/>
                    </a:lnTo>
                    <a:lnTo>
                      <a:pt x="271" y="11"/>
                    </a:lnTo>
                    <a:lnTo>
                      <a:pt x="289" y="15"/>
                    </a:lnTo>
                    <a:lnTo>
                      <a:pt x="306" y="20"/>
                    </a:lnTo>
                    <a:lnTo>
                      <a:pt x="325" y="26"/>
                    </a:lnTo>
                    <a:lnTo>
                      <a:pt x="342" y="30"/>
                    </a:lnTo>
                    <a:close/>
                  </a:path>
                </a:pathLst>
              </a:custGeom>
              <a:solidFill>
                <a:srgbClr val="5689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891" name="Freeform 803"/>
              <p:cNvSpPr>
                <a:spLocks/>
              </p:cNvSpPr>
              <p:nvPr/>
            </p:nvSpPr>
            <p:spPr bwMode="auto">
              <a:xfrm>
                <a:off x="4727" y="3838"/>
                <a:ext cx="244" cy="2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489" y="15"/>
                  </a:cxn>
                  <a:cxn ang="0">
                    <a:pos x="489" y="38"/>
                  </a:cxn>
                  <a:cxn ang="0">
                    <a:pos x="7" y="28"/>
                  </a:cxn>
                  <a:cxn ang="0">
                    <a:pos x="0" y="48"/>
                  </a:cxn>
                  <a:cxn ang="0">
                    <a:pos x="3" y="0"/>
                  </a:cxn>
                </a:cxnLst>
                <a:rect l="0" t="0" r="r" b="b"/>
                <a:pathLst>
                  <a:path w="489" h="48">
                    <a:moveTo>
                      <a:pt x="3" y="0"/>
                    </a:moveTo>
                    <a:lnTo>
                      <a:pt x="489" y="15"/>
                    </a:lnTo>
                    <a:lnTo>
                      <a:pt x="489" y="38"/>
                    </a:lnTo>
                    <a:lnTo>
                      <a:pt x="7" y="28"/>
                    </a:lnTo>
                    <a:lnTo>
                      <a:pt x="0" y="4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514F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892" name="Freeform 804"/>
              <p:cNvSpPr>
                <a:spLocks/>
              </p:cNvSpPr>
              <p:nvPr/>
            </p:nvSpPr>
            <p:spPr bwMode="auto">
              <a:xfrm>
                <a:off x="4730" y="3853"/>
                <a:ext cx="241" cy="11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483" y="10"/>
                  </a:cxn>
                  <a:cxn ang="0">
                    <a:pos x="483" y="23"/>
                  </a:cxn>
                  <a:cxn ang="0">
                    <a:pos x="0" y="11"/>
                  </a:cxn>
                  <a:cxn ang="0">
                    <a:pos x="3" y="0"/>
                  </a:cxn>
                </a:cxnLst>
                <a:rect l="0" t="0" r="r" b="b"/>
                <a:pathLst>
                  <a:path w="483" h="23">
                    <a:moveTo>
                      <a:pt x="3" y="0"/>
                    </a:moveTo>
                    <a:lnTo>
                      <a:pt x="483" y="10"/>
                    </a:lnTo>
                    <a:lnTo>
                      <a:pt x="483" y="23"/>
                    </a:lnTo>
                    <a:lnTo>
                      <a:pt x="0" y="1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BC4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893" name="Freeform 805"/>
              <p:cNvSpPr>
                <a:spLocks/>
              </p:cNvSpPr>
              <p:nvPr/>
            </p:nvSpPr>
            <p:spPr bwMode="auto">
              <a:xfrm>
                <a:off x="4732" y="3842"/>
                <a:ext cx="4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1" y="1"/>
                  </a:cxn>
                  <a:cxn ang="0">
                    <a:pos x="91" y="15"/>
                  </a:cxn>
                  <a:cxn ang="0">
                    <a:pos x="0" y="13"/>
                  </a:cxn>
                  <a:cxn ang="0">
                    <a:pos x="0" y="0"/>
                  </a:cxn>
                </a:cxnLst>
                <a:rect l="0" t="0" r="r" b="b"/>
                <a:pathLst>
                  <a:path w="91" h="15">
                    <a:moveTo>
                      <a:pt x="0" y="0"/>
                    </a:moveTo>
                    <a:lnTo>
                      <a:pt x="91" y="1"/>
                    </a:lnTo>
                    <a:lnTo>
                      <a:pt x="91" y="15"/>
                    </a:lnTo>
                    <a:lnTo>
                      <a:pt x="0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8E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894" name="Freeform 806"/>
              <p:cNvSpPr>
                <a:spLocks/>
              </p:cNvSpPr>
              <p:nvPr/>
            </p:nvSpPr>
            <p:spPr bwMode="auto">
              <a:xfrm>
                <a:off x="4783" y="3842"/>
                <a:ext cx="46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2" y="2"/>
                  </a:cxn>
                  <a:cxn ang="0">
                    <a:pos x="92" y="16"/>
                  </a:cxn>
                  <a:cxn ang="0">
                    <a:pos x="0" y="15"/>
                  </a:cxn>
                  <a:cxn ang="0">
                    <a:pos x="0" y="0"/>
                  </a:cxn>
                </a:cxnLst>
                <a:rect l="0" t="0" r="r" b="b"/>
                <a:pathLst>
                  <a:path w="92" h="16">
                    <a:moveTo>
                      <a:pt x="0" y="0"/>
                    </a:moveTo>
                    <a:lnTo>
                      <a:pt x="92" y="2"/>
                    </a:lnTo>
                    <a:lnTo>
                      <a:pt x="92" y="16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8E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895" name="Freeform 807"/>
              <p:cNvSpPr>
                <a:spLocks/>
              </p:cNvSpPr>
              <p:nvPr/>
            </p:nvSpPr>
            <p:spPr bwMode="auto">
              <a:xfrm>
                <a:off x="4835" y="3843"/>
                <a:ext cx="45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1" y="2"/>
                  </a:cxn>
                  <a:cxn ang="0">
                    <a:pos x="91" y="16"/>
                  </a:cxn>
                  <a:cxn ang="0">
                    <a:pos x="0" y="15"/>
                  </a:cxn>
                  <a:cxn ang="0">
                    <a:pos x="0" y="0"/>
                  </a:cxn>
                </a:cxnLst>
                <a:rect l="0" t="0" r="r" b="b"/>
                <a:pathLst>
                  <a:path w="91" h="16">
                    <a:moveTo>
                      <a:pt x="0" y="0"/>
                    </a:moveTo>
                    <a:lnTo>
                      <a:pt x="91" y="2"/>
                    </a:lnTo>
                    <a:lnTo>
                      <a:pt x="91" y="16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8E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896" name="Freeform 808"/>
              <p:cNvSpPr>
                <a:spLocks/>
              </p:cNvSpPr>
              <p:nvPr/>
            </p:nvSpPr>
            <p:spPr bwMode="auto">
              <a:xfrm>
                <a:off x="4897" y="3846"/>
                <a:ext cx="46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2" y="2"/>
                  </a:cxn>
                  <a:cxn ang="0">
                    <a:pos x="92" y="16"/>
                  </a:cxn>
                  <a:cxn ang="0">
                    <a:pos x="0" y="13"/>
                  </a:cxn>
                  <a:cxn ang="0">
                    <a:pos x="0" y="0"/>
                  </a:cxn>
                </a:cxnLst>
                <a:rect l="0" t="0" r="r" b="b"/>
                <a:pathLst>
                  <a:path w="92" h="16">
                    <a:moveTo>
                      <a:pt x="0" y="0"/>
                    </a:moveTo>
                    <a:lnTo>
                      <a:pt x="92" y="2"/>
                    </a:lnTo>
                    <a:lnTo>
                      <a:pt x="92" y="16"/>
                    </a:lnTo>
                    <a:lnTo>
                      <a:pt x="0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8E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897" name="Freeform 809"/>
              <p:cNvSpPr>
                <a:spLocks/>
              </p:cNvSpPr>
              <p:nvPr/>
            </p:nvSpPr>
            <p:spPr bwMode="auto">
              <a:xfrm>
                <a:off x="4732" y="3844"/>
                <a:ext cx="45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1" y="4"/>
                  </a:cxn>
                  <a:cxn ang="0">
                    <a:pos x="91" y="8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91" h="8">
                    <a:moveTo>
                      <a:pt x="0" y="0"/>
                    </a:moveTo>
                    <a:lnTo>
                      <a:pt x="91" y="4"/>
                    </a:lnTo>
                    <a:lnTo>
                      <a:pt x="91" y="8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C4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898" name="Freeform 810"/>
              <p:cNvSpPr>
                <a:spLocks/>
              </p:cNvSpPr>
              <p:nvPr/>
            </p:nvSpPr>
            <p:spPr bwMode="auto">
              <a:xfrm>
                <a:off x="4783" y="3845"/>
                <a:ext cx="4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2" y="3"/>
                  </a:cxn>
                  <a:cxn ang="0">
                    <a:pos x="92" y="8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w="92" h="8">
                    <a:moveTo>
                      <a:pt x="0" y="0"/>
                    </a:moveTo>
                    <a:lnTo>
                      <a:pt x="92" y="3"/>
                    </a:lnTo>
                    <a:lnTo>
                      <a:pt x="92" y="8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C4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899" name="Freeform 811"/>
              <p:cNvSpPr>
                <a:spLocks/>
              </p:cNvSpPr>
              <p:nvPr/>
            </p:nvSpPr>
            <p:spPr bwMode="auto">
              <a:xfrm>
                <a:off x="4835" y="3846"/>
                <a:ext cx="45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1" y="2"/>
                  </a:cxn>
                  <a:cxn ang="0">
                    <a:pos x="91" y="8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91" h="8">
                    <a:moveTo>
                      <a:pt x="0" y="0"/>
                    </a:moveTo>
                    <a:lnTo>
                      <a:pt x="91" y="2"/>
                    </a:lnTo>
                    <a:lnTo>
                      <a:pt x="91" y="8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C4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900" name="Freeform 812"/>
              <p:cNvSpPr>
                <a:spLocks/>
              </p:cNvSpPr>
              <p:nvPr/>
            </p:nvSpPr>
            <p:spPr bwMode="auto">
              <a:xfrm>
                <a:off x="4897" y="3848"/>
                <a:ext cx="4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2" y="2"/>
                  </a:cxn>
                  <a:cxn ang="0">
                    <a:pos x="92" y="8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w="92" h="8">
                    <a:moveTo>
                      <a:pt x="0" y="0"/>
                    </a:moveTo>
                    <a:lnTo>
                      <a:pt x="92" y="2"/>
                    </a:lnTo>
                    <a:lnTo>
                      <a:pt x="92" y="8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C4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901" name="Freeform 813"/>
              <p:cNvSpPr>
                <a:spLocks/>
              </p:cNvSpPr>
              <p:nvPr/>
            </p:nvSpPr>
            <p:spPr bwMode="auto">
              <a:xfrm>
                <a:off x="5194" y="3397"/>
                <a:ext cx="28" cy="486"/>
              </a:xfrm>
              <a:custGeom>
                <a:avLst/>
                <a:gdLst/>
                <a:ahLst/>
                <a:cxnLst>
                  <a:cxn ang="0">
                    <a:pos x="43" y="87"/>
                  </a:cxn>
                  <a:cxn ang="0">
                    <a:pos x="57" y="129"/>
                  </a:cxn>
                  <a:cxn ang="0">
                    <a:pos x="57" y="927"/>
                  </a:cxn>
                  <a:cxn ang="0">
                    <a:pos x="0" y="971"/>
                  </a:cxn>
                  <a:cxn ang="0">
                    <a:pos x="0" y="0"/>
                  </a:cxn>
                  <a:cxn ang="0">
                    <a:pos x="43" y="87"/>
                  </a:cxn>
                </a:cxnLst>
                <a:rect l="0" t="0" r="r" b="b"/>
                <a:pathLst>
                  <a:path w="57" h="971">
                    <a:moveTo>
                      <a:pt x="43" y="87"/>
                    </a:moveTo>
                    <a:lnTo>
                      <a:pt x="57" y="129"/>
                    </a:lnTo>
                    <a:lnTo>
                      <a:pt x="57" y="927"/>
                    </a:lnTo>
                    <a:lnTo>
                      <a:pt x="0" y="971"/>
                    </a:lnTo>
                    <a:lnTo>
                      <a:pt x="0" y="0"/>
                    </a:lnTo>
                    <a:lnTo>
                      <a:pt x="43" y="87"/>
                    </a:lnTo>
                    <a:close/>
                  </a:path>
                </a:pathLst>
              </a:custGeom>
              <a:solidFill>
                <a:srgbClr val="7C42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902" name="Freeform 814"/>
              <p:cNvSpPr>
                <a:spLocks/>
              </p:cNvSpPr>
              <p:nvPr/>
            </p:nvSpPr>
            <p:spPr bwMode="auto">
              <a:xfrm>
                <a:off x="5345" y="3529"/>
                <a:ext cx="45" cy="324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75" y="43"/>
                  </a:cxn>
                  <a:cxn ang="0">
                    <a:pos x="83" y="114"/>
                  </a:cxn>
                  <a:cxn ang="0">
                    <a:pos x="88" y="191"/>
                  </a:cxn>
                  <a:cxn ang="0">
                    <a:pos x="90" y="272"/>
                  </a:cxn>
                  <a:cxn ang="0">
                    <a:pos x="90" y="354"/>
                  </a:cxn>
                  <a:cxn ang="0">
                    <a:pos x="87" y="433"/>
                  </a:cxn>
                  <a:cxn ang="0">
                    <a:pos x="82" y="509"/>
                  </a:cxn>
                  <a:cxn ang="0">
                    <a:pos x="75" y="578"/>
                  </a:cxn>
                  <a:cxn ang="0">
                    <a:pos x="67" y="638"/>
                  </a:cxn>
                  <a:cxn ang="0">
                    <a:pos x="0" y="648"/>
                  </a:cxn>
                  <a:cxn ang="0">
                    <a:pos x="6" y="555"/>
                  </a:cxn>
                  <a:cxn ang="0">
                    <a:pos x="13" y="476"/>
                  </a:cxn>
                  <a:cxn ang="0">
                    <a:pos x="21" y="405"/>
                  </a:cxn>
                  <a:cxn ang="0">
                    <a:pos x="27" y="338"/>
                  </a:cxn>
                  <a:cxn ang="0">
                    <a:pos x="29" y="267"/>
                  </a:cxn>
                  <a:cxn ang="0">
                    <a:pos x="27" y="191"/>
                  </a:cxn>
                  <a:cxn ang="0">
                    <a:pos x="20" y="104"/>
                  </a:cxn>
                  <a:cxn ang="0">
                    <a:pos x="5" y="0"/>
                  </a:cxn>
                </a:cxnLst>
                <a:rect l="0" t="0" r="r" b="b"/>
                <a:pathLst>
                  <a:path w="90" h="648">
                    <a:moveTo>
                      <a:pt x="5" y="0"/>
                    </a:moveTo>
                    <a:lnTo>
                      <a:pt x="75" y="43"/>
                    </a:lnTo>
                    <a:lnTo>
                      <a:pt x="83" y="114"/>
                    </a:lnTo>
                    <a:lnTo>
                      <a:pt x="88" y="191"/>
                    </a:lnTo>
                    <a:lnTo>
                      <a:pt x="90" y="272"/>
                    </a:lnTo>
                    <a:lnTo>
                      <a:pt x="90" y="354"/>
                    </a:lnTo>
                    <a:lnTo>
                      <a:pt x="87" y="433"/>
                    </a:lnTo>
                    <a:lnTo>
                      <a:pt x="82" y="509"/>
                    </a:lnTo>
                    <a:lnTo>
                      <a:pt x="75" y="578"/>
                    </a:lnTo>
                    <a:lnTo>
                      <a:pt x="67" y="638"/>
                    </a:lnTo>
                    <a:lnTo>
                      <a:pt x="0" y="648"/>
                    </a:lnTo>
                    <a:lnTo>
                      <a:pt x="6" y="555"/>
                    </a:lnTo>
                    <a:lnTo>
                      <a:pt x="13" y="476"/>
                    </a:lnTo>
                    <a:lnTo>
                      <a:pt x="21" y="405"/>
                    </a:lnTo>
                    <a:lnTo>
                      <a:pt x="27" y="338"/>
                    </a:lnTo>
                    <a:lnTo>
                      <a:pt x="29" y="267"/>
                    </a:lnTo>
                    <a:lnTo>
                      <a:pt x="27" y="191"/>
                    </a:lnTo>
                    <a:lnTo>
                      <a:pt x="20" y="10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7C42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903" name="Freeform 815"/>
              <p:cNvSpPr>
                <a:spLocks/>
              </p:cNvSpPr>
              <p:nvPr/>
            </p:nvSpPr>
            <p:spPr bwMode="auto">
              <a:xfrm>
                <a:off x="5338" y="3526"/>
                <a:ext cx="46" cy="327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6" y="6"/>
                  </a:cxn>
                  <a:cxn ang="0">
                    <a:pos x="26" y="11"/>
                  </a:cxn>
                  <a:cxn ang="0">
                    <a:pos x="35" y="16"/>
                  </a:cxn>
                  <a:cxn ang="0">
                    <a:pos x="43" y="22"/>
                  </a:cxn>
                  <a:cxn ang="0">
                    <a:pos x="52" y="27"/>
                  </a:cxn>
                  <a:cxn ang="0">
                    <a:pos x="61" y="32"/>
                  </a:cxn>
                  <a:cxn ang="0">
                    <a:pos x="69" y="38"/>
                  </a:cxn>
                  <a:cxn ang="0">
                    <a:pos x="79" y="44"/>
                  </a:cxn>
                  <a:cxn ang="0">
                    <a:pos x="85" y="115"/>
                  </a:cxn>
                  <a:cxn ang="0">
                    <a:pos x="90" y="192"/>
                  </a:cxn>
                  <a:cxn ang="0">
                    <a:pos x="92" y="274"/>
                  </a:cxn>
                  <a:cxn ang="0">
                    <a:pos x="91" y="357"/>
                  </a:cxn>
                  <a:cxn ang="0">
                    <a:pos x="88" y="438"/>
                  </a:cxn>
                  <a:cxn ang="0">
                    <a:pos x="83" y="514"/>
                  </a:cxn>
                  <a:cxn ang="0">
                    <a:pos x="76" y="583"/>
                  </a:cxn>
                  <a:cxn ang="0">
                    <a:pos x="68" y="643"/>
                  </a:cxn>
                  <a:cxn ang="0">
                    <a:pos x="60" y="644"/>
                  </a:cxn>
                  <a:cxn ang="0">
                    <a:pos x="52" y="646"/>
                  </a:cxn>
                  <a:cxn ang="0">
                    <a:pos x="43" y="647"/>
                  </a:cxn>
                  <a:cxn ang="0">
                    <a:pos x="35" y="650"/>
                  </a:cxn>
                  <a:cxn ang="0">
                    <a:pos x="26" y="651"/>
                  </a:cxn>
                  <a:cxn ang="0">
                    <a:pos x="18" y="653"/>
                  </a:cxn>
                  <a:cxn ang="0">
                    <a:pos x="8" y="654"/>
                  </a:cxn>
                  <a:cxn ang="0">
                    <a:pos x="0" y="655"/>
                  </a:cxn>
                  <a:cxn ang="0">
                    <a:pos x="6" y="562"/>
                  </a:cxn>
                  <a:cxn ang="0">
                    <a:pos x="14" y="483"/>
                  </a:cxn>
                  <a:cxn ang="0">
                    <a:pos x="21" y="410"/>
                  </a:cxn>
                  <a:cxn ang="0">
                    <a:pos x="28" y="341"/>
                  </a:cxn>
                  <a:cxn ang="0">
                    <a:pos x="30" y="270"/>
                  </a:cxn>
                  <a:cxn ang="0">
                    <a:pos x="29" y="192"/>
                  </a:cxn>
                  <a:cxn ang="0">
                    <a:pos x="22" y="104"/>
                  </a:cxn>
                  <a:cxn ang="0">
                    <a:pos x="7" y="0"/>
                  </a:cxn>
                </a:cxnLst>
                <a:rect l="0" t="0" r="r" b="b"/>
                <a:pathLst>
                  <a:path w="92" h="655">
                    <a:moveTo>
                      <a:pt x="7" y="0"/>
                    </a:moveTo>
                    <a:lnTo>
                      <a:pt x="16" y="6"/>
                    </a:lnTo>
                    <a:lnTo>
                      <a:pt x="26" y="11"/>
                    </a:lnTo>
                    <a:lnTo>
                      <a:pt x="35" y="16"/>
                    </a:lnTo>
                    <a:lnTo>
                      <a:pt x="43" y="22"/>
                    </a:lnTo>
                    <a:lnTo>
                      <a:pt x="52" y="27"/>
                    </a:lnTo>
                    <a:lnTo>
                      <a:pt x="61" y="32"/>
                    </a:lnTo>
                    <a:lnTo>
                      <a:pt x="69" y="38"/>
                    </a:lnTo>
                    <a:lnTo>
                      <a:pt x="79" y="44"/>
                    </a:lnTo>
                    <a:lnTo>
                      <a:pt x="85" y="115"/>
                    </a:lnTo>
                    <a:lnTo>
                      <a:pt x="90" y="192"/>
                    </a:lnTo>
                    <a:lnTo>
                      <a:pt x="92" y="274"/>
                    </a:lnTo>
                    <a:lnTo>
                      <a:pt x="91" y="357"/>
                    </a:lnTo>
                    <a:lnTo>
                      <a:pt x="88" y="438"/>
                    </a:lnTo>
                    <a:lnTo>
                      <a:pt x="83" y="514"/>
                    </a:lnTo>
                    <a:lnTo>
                      <a:pt x="76" y="583"/>
                    </a:lnTo>
                    <a:lnTo>
                      <a:pt x="68" y="643"/>
                    </a:lnTo>
                    <a:lnTo>
                      <a:pt x="60" y="644"/>
                    </a:lnTo>
                    <a:lnTo>
                      <a:pt x="52" y="646"/>
                    </a:lnTo>
                    <a:lnTo>
                      <a:pt x="43" y="647"/>
                    </a:lnTo>
                    <a:lnTo>
                      <a:pt x="35" y="650"/>
                    </a:lnTo>
                    <a:lnTo>
                      <a:pt x="26" y="651"/>
                    </a:lnTo>
                    <a:lnTo>
                      <a:pt x="18" y="653"/>
                    </a:lnTo>
                    <a:lnTo>
                      <a:pt x="8" y="654"/>
                    </a:lnTo>
                    <a:lnTo>
                      <a:pt x="0" y="655"/>
                    </a:lnTo>
                    <a:lnTo>
                      <a:pt x="6" y="562"/>
                    </a:lnTo>
                    <a:lnTo>
                      <a:pt x="14" y="483"/>
                    </a:lnTo>
                    <a:lnTo>
                      <a:pt x="21" y="410"/>
                    </a:lnTo>
                    <a:lnTo>
                      <a:pt x="28" y="341"/>
                    </a:lnTo>
                    <a:lnTo>
                      <a:pt x="30" y="270"/>
                    </a:lnTo>
                    <a:lnTo>
                      <a:pt x="29" y="192"/>
                    </a:lnTo>
                    <a:lnTo>
                      <a:pt x="22" y="10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742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904" name="Freeform 816"/>
              <p:cNvSpPr>
                <a:spLocks/>
              </p:cNvSpPr>
              <p:nvPr/>
            </p:nvSpPr>
            <p:spPr bwMode="auto">
              <a:xfrm>
                <a:off x="5330" y="3522"/>
                <a:ext cx="46" cy="331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20" y="6"/>
                  </a:cxn>
                  <a:cxn ang="0">
                    <a:pos x="29" y="12"/>
                  </a:cxn>
                  <a:cxn ang="0">
                    <a:pos x="37" y="17"/>
                  </a:cxn>
                  <a:cxn ang="0">
                    <a:pos x="46" y="22"/>
                  </a:cxn>
                  <a:cxn ang="0">
                    <a:pos x="56" y="28"/>
                  </a:cxn>
                  <a:cxn ang="0">
                    <a:pos x="64" y="33"/>
                  </a:cxn>
                  <a:cxn ang="0">
                    <a:pos x="73" y="39"/>
                  </a:cxn>
                  <a:cxn ang="0">
                    <a:pos x="82" y="45"/>
                  </a:cxn>
                  <a:cxn ang="0">
                    <a:pos x="91" y="195"/>
                  </a:cxn>
                  <a:cxn ang="0">
                    <a:pos x="92" y="361"/>
                  </a:cxn>
                  <a:cxn ang="0">
                    <a:pos x="84" y="520"/>
                  </a:cxn>
                  <a:cxn ang="0">
                    <a:pos x="69" y="650"/>
                  </a:cxn>
                  <a:cxn ang="0">
                    <a:pos x="61" y="651"/>
                  </a:cxn>
                  <a:cxn ang="0">
                    <a:pos x="52" y="653"/>
                  </a:cxn>
                  <a:cxn ang="0">
                    <a:pos x="44" y="654"/>
                  </a:cxn>
                  <a:cxn ang="0">
                    <a:pos x="35" y="657"/>
                  </a:cxn>
                  <a:cxn ang="0">
                    <a:pos x="27" y="658"/>
                  </a:cxn>
                  <a:cxn ang="0">
                    <a:pos x="18" y="660"/>
                  </a:cxn>
                  <a:cxn ang="0">
                    <a:pos x="9" y="661"/>
                  </a:cxn>
                  <a:cxn ang="0">
                    <a:pos x="0" y="663"/>
                  </a:cxn>
                  <a:cxn ang="0">
                    <a:pos x="7" y="570"/>
                  </a:cxn>
                  <a:cxn ang="0">
                    <a:pos x="15" y="490"/>
                  </a:cxn>
                  <a:cxn ang="0">
                    <a:pos x="23" y="416"/>
                  </a:cxn>
                  <a:cxn ang="0">
                    <a:pos x="30" y="346"/>
                  </a:cxn>
                  <a:cxn ang="0">
                    <a:pos x="34" y="273"/>
                  </a:cxn>
                  <a:cxn ang="0">
                    <a:pos x="33" y="195"/>
                  </a:cxn>
                  <a:cxn ang="0">
                    <a:pos x="26" y="105"/>
                  </a:cxn>
                  <a:cxn ang="0">
                    <a:pos x="11" y="0"/>
                  </a:cxn>
                </a:cxnLst>
                <a:rect l="0" t="0" r="r" b="b"/>
                <a:pathLst>
                  <a:path w="92" h="663">
                    <a:moveTo>
                      <a:pt x="11" y="0"/>
                    </a:moveTo>
                    <a:lnTo>
                      <a:pt x="20" y="6"/>
                    </a:lnTo>
                    <a:lnTo>
                      <a:pt x="29" y="12"/>
                    </a:lnTo>
                    <a:lnTo>
                      <a:pt x="37" y="17"/>
                    </a:lnTo>
                    <a:lnTo>
                      <a:pt x="46" y="22"/>
                    </a:lnTo>
                    <a:lnTo>
                      <a:pt x="56" y="28"/>
                    </a:lnTo>
                    <a:lnTo>
                      <a:pt x="64" y="33"/>
                    </a:lnTo>
                    <a:lnTo>
                      <a:pt x="73" y="39"/>
                    </a:lnTo>
                    <a:lnTo>
                      <a:pt x="82" y="45"/>
                    </a:lnTo>
                    <a:lnTo>
                      <a:pt x="91" y="195"/>
                    </a:lnTo>
                    <a:lnTo>
                      <a:pt x="92" y="361"/>
                    </a:lnTo>
                    <a:lnTo>
                      <a:pt x="84" y="520"/>
                    </a:lnTo>
                    <a:lnTo>
                      <a:pt x="69" y="650"/>
                    </a:lnTo>
                    <a:lnTo>
                      <a:pt x="61" y="651"/>
                    </a:lnTo>
                    <a:lnTo>
                      <a:pt x="52" y="653"/>
                    </a:lnTo>
                    <a:lnTo>
                      <a:pt x="44" y="654"/>
                    </a:lnTo>
                    <a:lnTo>
                      <a:pt x="35" y="657"/>
                    </a:lnTo>
                    <a:lnTo>
                      <a:pt x="27" y="658"/>
                    </a:lnTo>
                    <a:lnTo>
                      <a:pt x="18" y="660"/>
                    </a:lnTo>
                    <a:lnTo>
                      <a:pt x="9" y="661"/>
                    </a:lnTo>
                    <a:lnTo>
                      <a:pt x="0" y="663"/>
                    </a:lnTo>
                    <a:lnTo>
                      <a:pt x="7" y="570"/>
                    </a:lnTo>
                    <a:lnTo>
                      <a:pt x="15" y="490"/>
                    </a:lnTo>
                    <a:lnTo>
                      <a:pt x="23" y="416"/>
                    </a:lnTo>
                    <a:lnTo>
                      <a:pt x="30" y="346"/>
                    </a:lnTo>
                    <a:lnTo>
                      <a:pt x="34" y="273"/>
                    </a:lnTo>
                    <a:lnTo>
                      <a:pt x="33" y="195"/>
                    </a:lnTo>
                    <a:lnTo>
                      <a:pt x="26" y="105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723F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905" name="Freeform 817"/>
              <p:cNvSpPr>
                <a:spLocks/>
              </p:cNvSpPr>
              <p:nvPr/>
            </p:nvSpPr>
            <p:spPr bwMode="auto">
              <a:xfrm>
                <a:off x="5323" y="3518"/>
                <a:ext cx="46" cy="336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22" y="6"/>
                  </a:cxn>
                  <a:cxn ang="0">
                    <a:pos x="31" y="12"/>
                  </a:cxn>
                  <a:cxn ang="0">
                    <a:pos x="41" y="17"/>
                  </a:cxn>
                  <a:cxn ang="0">
                    <a:pos x="50" y="22"/>
                  </a:cxn>
                  <a:cxn ang="0">
                    <a:pos x="58" y="28"/>
                  </a:cxn>
                  <a:cxn ang="0">
                    <a:pos x="67" y="34"/>
                  </a:cxn>
                  <a:cxn ang="0">
                    <a:pos x="76" y="39"/>
                  </a:cxn>
                  <a:cxn ang="0">
                    <a:pos x="86" y="45"/>
                  </a:cxn>
                  <a:cxn ang="0">
                    <a:pos x="92" y="196"/>
                  </a:cxn>
                  <a:cxn ang="0">
                    <a:pos x="92" y="364"/>
                  </a:cxn>
                  <a:cxn ang="0">
                    <a:pos x="86" y="524"/>
                  </a:cxn>
                  <a:cxn ang="0">
                    <a:pos x="72" y="656"/>
                  </a:cxn>
                  <a:cxn ang="0">
                    <a:pos x="63" y="658"/>
                  </a:cxn>
                  <a:cxn ang="0">
                    <a:pos x="53" y="660"/>
                  </a:cxn>
                  <a:cxn ang="0">
                    <a:pos x="44" y="661"/>
                  </a:cxn>
                  <a:cxn ang="0">
                    <a:pos x="36" y="664"/>
                  </a:cxn>
                  <a:cxn ang="0">
                    <a:pos x="27" y="666"/>
                  </a:cxn>
                  <a:cxn ang="0">
                    <a:pos x="18" y="667"/>
                  </a:cxn>
                  <a:cxn ang="0">
                    <a:pos x="10" y="669"/>
                  </a:cxn>
                  <a:cxn ang="0">
                    <a:pos x="0" y="672"/>
                  </a:cxn>
                  <a:cxn ang="0">
                    <a:pos x="6" y="578"/>
                  </a:cxn>
                  <a:cxn ang="0">
                    <a:pos x="15" y="495"/>
                  </a:cxn>
                  <a:cxn ang="0">
                    <a:pos x="23" y="421"/>
                  </a:cxn>
                  <a:cxn ang="0">
                    <a:pos x="30" y="349"/>
                  </a:cxn>
                  <a:cxn ang="0">
                    <a:pos x="35" y="275"/>
                  </a:cxn>
                  <a:cxn ang="0">
                    <a:pos x="34" y="196"/>
                  </a:cxn>
                  <a:cxn ang="0">
                    <a:pos x="28" y="105"/>
                  </a:cxn>
                  <a:cxn ang="0">
                    <a:pos x="13" y="0"/>
                  </a:cxn>
                </a:cxnLst>
                <a:rect l="0" t="0" r="r" b="b"/>
                <a:pathLst>
                  <a:path w="92" h="672">
                    <a:moveTo>
                      <a:pt x="13" y="0"/>
                    </a:moveTo>
                    <a:lnTo>
                      <a:pt x="22" y="6"/>
                    </a:lnTo>
                    <a:lnTo>
                      <a:pt x="31" y="12"/>
                    </a:lnTo>
                    <a:lnTo>
                      <a:pt x="41" y="17"/>
                    </a:lnTo>
                    <a:lnTo>
                      <a:pt x="50" y="22"/>
                    </a:lnTo>
                    <a:lnTo>
                      <a:pt x="58" y="28"/>
                    </a:lnTo>
                    <a:lnTo>
                      <a:pt x="67" y="34"/>
                    </a:lnTo>
                    <a:lnTo>
                      <a:pt x="76" y="39"/>
                    </a:lnTo>
                    <a:lnTo>
                      <a:pt x="86" y="45"/>
                    </a:lnTo>
                    <a:lnTo>
                      <a:pt x="92" y="196"/>
                    </a:lnTo>
                    <a:lnTo>
                      <a:pt x="92" y="364"/>
                    </a:lnTo>
                    <a:lnTo>
                      <a:pt x="86" y="524"/>
                    </a:lnTo>
                    <a:lnTo>
                      <a:pt x="72" y="656"/>
                    </a:lnTo>
                    <a:lnTo>
                      <a:pt x="63" y="658"/>
                    </a:lnTo>
                    <a:lnTo>
                      <a:pt x="53" y="660"/>
                    </a:lnTo>
                    <a:lnTo>
                      <a:pt x="44" y="661"/>
                    </a:lnTo>
                    <a:lnTo>
                      <a:pt x="36" y="664"/>
                    </a:lnTo>
                    <a:lnTo>
                      <a:pt x="27" y="666"/>
                    </a:lnTo>
                    <a:lnTo>
                      <a:pt x="18" y="667"/>
                    </a:lnTo>
                    <a:lnTo>
                      <a:pt x="10" y="669"/>
                    </a:lnTo>
                    <a:lnTo>
                      <a:pt x="0" y="672"/>
                    </a:lnTo>
                    <a:lnTo>
                      <a:pt x="6" y="578"/>
                    </a:lnTo>
                    <a:lnTo>
                      <a:pt x="15" y="495"/>
                    </a:lnTo>
                    <a:lnTo>
                      <a:pt x="23" y="421"/>
                    </a:lnTo>
                    <a:lnTo>
                      <a:pt x="30" y="349"/>
                    </a:lnTo>
                    <a:lnTo>
                      <a:pt x="35" y="275"/>
                    </a:lnTo>
                    <a:lnTo>
                      <a:pt x="34" y="196"/>
                    </a:lnTo>
                    <a:lnTo>
                      <a:pt x="28" y="10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6D3F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906" name="Freeform 818"/>
              <p:cNvSpPr>
                <a:spLocks/>
              </p:cNvSpPr>
              <p:nvPr/>
            </p:nvSpPr>
            <p:spPr bwMode="auto">
              <a:xfrm>
                <a:off x="5315" y="3515"/>
                <a:ext cx="47" cy="339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6"/>
                  </a:cxn>
                  <a:cxn ang="0">
                    <a:pos x="34" y="12"/>
                  </a:cxn>
                  <a:cxn ang="0">
                    <a:pos x="43" y="18"/>
                  </a:cxn>
                  <a:cxn ang="0">
                    <a:pos x="52" y="23"/>
                  </a:cxn>
                  <a:cxn ang="0">
                    <a:pos x="61" y="29"/>
                  </a:cxn>
                  <a:cxn ang="0">
                    <a:pos x="71" y="35"/>
                  </a:cxn>
                  <a:cxn ang="0">
                    <a:pos x="80" y="41"/>
                  </a:cxn>
                  <a:cxn ang="0">
                    <a:pos x="89" y="46"/>
                  </a:cxn>
                  <a:cxn ang="0">
                    <a:pos x="95" y="198"/>
                  </a:cxn>
                  <a:cxn ang="0">
                    <a:pos x="94" y="367"/>
                  </a:cxn>
                  <a:cxn ang="0">
                    <a:pos x="87" y="529"/>
                  </a:cxn>
                  <a:cxn ang="0">
                    <a:pos x="73" y="661"/>
                  </a:cxn>
                  <a:cxn ang="0">
                    <a:pos x="64" y="664"/>
                  </a:cxn>
                  <a:cxn ang="0">
                    <a:pos x="54" y="666"/>
                  </a:cxn>
                  <a:cxn ang="0">
                    <a:pos x="45" y="668"/>
                  </a:cxn>
                  <a:cxn ang="0">
                    <a:pos x="37" y="669"/>
                  </a:cxn>
                  <a:cxn ang="0">
                    <a:pos x="28" y="672"/>
                  </a:cxn>
                  <a:cxn ang="0">
                    <a:pos x="19" y="674"/>
                  </a:cxn>
                  <a:cxn ang="0">
                    <a:pos x="10" y="676"/>
                  </a:cxn>
                  <a:cxn ang="0">
                    <a:pos x="0" y="679"/>
                  </a:cxn>
                  <a:cxn ang="0">
                    <a:pos x="7" y="584"/>
                  </a:cxn>
                  <a:cxn ang="0">
                    <a:pos x="15" y="501"/>
                  </a:cxn>
                  <a:cxn ang="0">
                    <a:pos x="25" y="425"/>
                  </a:cxn>
                  <a:cxn ang="0">
                    <a:pos x="31" y="353"/>
                  </a:cxn>
                  <a:cxn ang="0">
                    <a:pos x="36" y="278"/>
                  </a:cxn>
                  <a:cxn ang="0">
                    <a:pos x="36" y="196"/>
                  </a:cxn>
                  <a:cxn ang="0">
                    <a:pos x="30" y="106"/>
                  </a:cxn>
                  <a:cxn ang="0">
                    <a:pos x="15" y="0"/>
                  </a:cxn>
                </a:cxnLst>
                <a:rect l="0" t="0" r="r" b="b"/>
                <a:pathLst>
                  <a:path w="95" h="679">
                    <a:moveTo>
                      <a:pt x="15" y="0"/>
                    </a:moveTo>
                    <a:lnTo>
                      <a:pt x="25" y="6"/>
                    </a:lnTo>
                    <a:lnTo>
                      <a:pt x="34" y="12"/>
                    </a:lnTo>
                    <a:lnTo>
                      <a:pt x="43" y="18"/>
                    </a:lnTo>
                    <a:lnTo>
                      <a:pt x="52" y="23"/>
                    </a:lnTo>
                    <a:lnTo>
                      <a:pt x="61" y="29"/>
                    </a:lnTo>
                    <a:lnTo>
                      <a:pt x="71" y="35"/>
                    </a:lnTo>
                    <a:lnTo>
                      <a:pt x="80" y="41"/>
                    </a:lnTo>
                    <a:lnTo>
                      <a:pt x="89" y="46"/>
                    </a:lnTo>
                    <a:lnTo>
                      <a:pt x="95" y="198"/>
                    </a:lnTo>
                    <a:lnTo>
                      <a:pt x="94" y="367"/>
                    </a:lnTo>
                    <a:lnTo>
                      <a:pt x="87" y="529"/>
                    </a:lnTo>
                    <a:lnTo>
                      <a:pt x="73" y="661"/>
                    </a:lnTo>
                    <a:lnTo>
                      <a:pt x="64" y="664"/>
                    </a:lnTo>
                    <a:lnTo>
                      <a:pt x="54" y="666"/>
                    </a:lnTo>
                    <a:lnTo>
                      <a:pt x="45" y="668"/>
                    </a:lnTo>
                    <a:lnTo>
                      <a:pt x="37" y="669"/>
                    </a:lnTo>
                    <a:lnTo>
                      <a:pt x="28" y="672"/>
                    </a:lnTo>
                    <a:lnTo>
                      <a:pt x="19" y="674"/>
                    </a:lnTo>
                    <a:lnTo>
                      <a:pt x="10" y="676"/>
                    </a:lnTo>
                    <a:lnTo>
                      <a:pt x="0" y="679"/>
                    </a:lnTo>
                    <a:lnTo>
                      <a:pt x="7" y="584"/>
                    </a:lnTo>
                    <a:lnTo>
                      <a:pt x="15" y="501"/>
                    </a:lnTo>
                    <a:lnTo>
                      <a:pt x="25" y="425"/>
                    </a:lnTo>
                    <a:lnTo>
                      <a:pt x="31" y="353"/>
                    </a:lnTo>
                    <a:lnTo>
                      <a:pt x="36" y="278"/>
                    </a:lnTo>
                    <a:lnTo>
                      <a:pt x="36" y="196"/>
                    </a:lnTo>
                    <a:lnTo>
                      <a:pt x="30" y="106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683F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907" name="Freeform 819"/>
              <p:cNvSpPr>
                <a:spLocks/>
              </p:cNvSpPr>
              <p:nvPr/>
            </p:nvSpPr>
            <p:spPr bwMode="auto">
              <a:xfrm>
                <a:off x="5308" y="3511"/>
                <a:ext cx="47" cy="34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28" y="6"/>
                  </a:cxn>
                  <a:cxn ang="0">
                    <a:pos x="37" y="12"/>
                  </a:cxn>
                  <a:cxn ang="0">
                    <a:pos x="46" y="18"/>
                  </a:cxn>
                  <a:cxn ang="0">
                    <a:pos x="56" y="23"/>
                  </a:cxn>
                  <a:cxn ang="0">
                    <a:pos x="65" y="29"/>
                  </a:cxn>
                  <a:cxn ang="0">
                    <a:pos x="74" y="35"/>
                  </a:cxn>
                  <a:cxn ang="0">
                    <a:pos x="83" y="41"/>
                  </a:cxn>
                  <a:cxn ang="0">
                    <a:pos x="93" y="46"/>
                  </a:cxn>
                  <a:cxn ang="0">
                    <a:pos x="96" y="200"/>
                  </a:cxn>
                  <a:cxn ang="0">
                    <a:pos x="95" y="370"/>
                  </a:cxn>
                  <a:cxn ang="0">
                    <a:pos x="88" y="535"/>
                  </a:cxn>
                  <a:cxn ang="0">
                    <a:pos x="75" y="667"/>
                  </a:cxn>
                  <a:cxn ang="0">
                    <a:pos x="66" y="670"/>
                  </a:cxn>
                  <a:cxn ang="0">
                    <a:pos x="57" y="672"/>
                  </a:cxn>
                  <a:cxn ang="0">
                    <a:pos x="46" y="674"/>
                  </a:cxn>
                  <a:cxn ang="0">
                    <a:pos x="37" y="676"/>
                  </a:cxn>
                  <a:cxn ang="0">
                    <a:pos x="28" y="679"/>
                  </a:cxn>
                  <a:cxn ang="0">
                    <a:pos x="19" y="681"/>
                  </a:cxn>
                  <a:cxn ang="0">
                    <a:pos x="10" y="683"/>
                  </a:cxn>
                  <a:cxn ang="0">
                    <a:pos x="0" y="686"/>
                  </a:cxn>
                  <a:cxn ang="0">
                    <a:pos x="7" y="591"/>
                  </a:cxn>
                  <a:cxn ang="0">
                    <a:pos x="15" y="508"/>
                  </a:cxn>
                  <a:cxn ang="0">
                    <a:pos x="25" y="431"/>
                  </a:cxn>
                  <a:cxn ang="0">
                    <a:pos x="33" y="356"/>
                  </a:cxn>
                  <a:cxn ang="0">
                    <a:pos x="38" y="279"/>
                  </a:cxn>
                  <a:cxn ang="0">
                    <a:pos x="38" y="197"/>
                  </a:cxn>
                  <a:cxn ang="0">
                    <a:pos x="33" y="106"/>
                  </a:cxn>
                  <a:cxn ang="0">
                    <a:pos x="19" y="0"/>
                  </a:cxn>
                </a:cxnLst>
                <a:rect l="0" t="0" r="r" b="b"/>
                <a:pathLst>
                  <a:path w="96" h="686">
                    <a:moveTo>
                      <a:pt x="19" y="0"/>
                    </a:moveTo>
                    <a:lnTo>
                      <a:pt x="28" y="6"/>
                    </a:lnTo>
                    <a:lnTo>
                      <a:pt x="37" y="12"/>
                    </a:lnTo>
                    <a:lnTo>
                      <a:pt x="46" y="18"/>
                    </a:lnTo>
                    <a:lnTo>
                      <a:pt x="56" y="23"/>
                    </a:lnTo>
                    <a:lnTo>
                      <a:pt x="65" y="29"/>
                    </a:lnTo>
                    <a:lnTo>
                      <a:pt x="74" y="35"/>
                    </a:lnTo>
                    <a:lnTo>
                      <a:pt x="83" y="41"/>
                    </a:lnTo>
                    <a:lnTo>
                      <a:pt x="93" y="46"/>
                    </a:lnTo>
                    <a:lnTo>
                      <a:pt x="96" y="200"/>
                    </a:lnTo>
                    <a:lnTo>
                      <a:pt x="95" y="370"/>
                    </a:lnTo>
                    <a:lnTo>
                      <a:pt x="88" y="535"/>
                    </a:lnTo>
                    <a:lnTo>
                      <a:pt x="75" y="667"/>
                    </a:lnTo>
                    <a:lnTo>
                      <a:pt x="66" y="670"/>
                    </a:lnTo>
                    <a:lnTo>
                      <a:pt x="57" y="672"/>
                    </a:lnTo>
                    <a:lnTo>
                      <a:pt x="46" y="674"/>
                    </a:lnTo>
                    <a:lnTo>
                      <a:pt x="37" y="676"/>
                    </a:lnTo>
                    <a:lnTo>
                      <a:pt x="28" y="679"/>
                    </a:lnTo>
                    <a:lnTo>
                      <a:pt x="19" y="681"/>
                    </a:lnTo>
                    <a:lnTo>
                      <a:pt x="10" y="683"/>
                    </a:lnTo>
                    <a:lnTo>
                      <a:pt x="0" y="686"/>
                    </a:lnTo>
                    <a:lnTo>
                      <a:pt x="7" y="591"/>
                    </a:lnTo>
                    <a:lnTo>
                      <a:pt x="15" y="508"/>
                    </a:lnTo>
                    <a:lnTo>
                      <a:pt x="25" y="431"/>
                    </a:lnTo>
                    <a:lnTo>
                      <a:pt x="33" y="356"/>
                    </a:lnTo>
                    <a:lnTo>
                      <a:pt x="38" y="279"/>
                    </a:lnTo>
                    <a:lnTo>
                      <a:pt x="38" y="197"/>
                    </a:lnTo>
                    <a:lnTo>
                      <a:pt x="33" y="10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663F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908" name="Freeform 820"/>
              <p:cNvSpPr>
                <a:spLocks/>
              </p:cNvSpPr>
              <p:nvPr/>
            </p:nvSpPr>
            <p:spPr bwMode="auto">
              <a:xfrm>
                <a:off x="5300" y="3508"/>
                <a:ext cx="49" cy="346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31" y="6"/>
                  </a:cxn>
                  <a:cxn ang="0">
                    <a:pos x="41" y="12"/>
                  </a:cxn>
                  <a:cxn ang="0">
                    <a:pos x="50" y="18"/>
                  </a:cxn>
                  <a:cxn ang="0">
                    <a:pos x="60" y="23"/>
                  </a:cxn>
                  <a:cxn ang="0">
                    <a:pos x="69" y="29"/>
                  </a:cxn>
                  <a:cxn ang="0">
                    <a:pos x="79" y="35"/>
                  </a:cxn>
                  <a:cxn ang="0">
                    <a:pos x="88" y="41"/>
                  </a:cxn>
                  <a:cxn ang="0">
                    <a:pos x="97" y="47"/>
                  </a:cxn>
                  <a:cxn ang="0">
                    <a:pos x="98" y="201"/>
                  </a:cxn>
                  <a:cxn ang="0">
                    <a:pos x="97" y="374"/>
                  </a:cxn>
                  <a:cxn ang="0">
                    <a:pos x="90" y="539"/>
                  </a:cxn>
                  <a:cxn ang="0">
                    <a:pos x="77" y="673"/>
                  </a:cxn>
                  <a:cxn ang="0">
                    <a:pos x="68" y="675"/>
                  </a:cxn>
                  <a:cxn ang="0">
                    <a:pos x="58" y="678"/>
                  </a:cxn>
                  <a:cxn ang="0">
                    <a:pos x="49" y="680"/>
                  </a:cxn>
                  <a:cxn ang="0">
                    <a:pos x="39" y="682"/>
                  </a:cxn>
                  <a:cxn ang="0">
                    <a:pos x="30" y="685"/>
                  </a:cxn>
                  <a:cxn ang="0">
                    <a:pos x="20" y="688"/>
                  </a:cxn>
                  <a:cxn ang="0">
                    <a:pos x="11" y="690"/>
                  </a:cxn>
                  <a:cxn ang="0">
                    <a:pos x="0" y="693"/>
                  </a:cxn>
                  <a:cxn ang="0">
                    <a:pos x="7" y="598"/>
                  </a:cxn>
                  <a:cxn ang="0">
                    <a:pos x="16" y="514"/>
                  </a:cxn>
                  <a:cxn ang="0">
                    <a:pos x="27" y="436"/>
                  </a:cxn>
                  <a:cxn ang="0">
                    <a:pos x="36" y="360"/>
                  </a:cxn>
                  <a:cxn ang="0">
                    <a:pos x="41" y="281"/>
                  </a:cxn>
                  <a:cxn ang="0">
                    <a:pos x="42" y="199"/>
                  </a:cxn>
                  <a:cxn ang="0">
                    <a:pos x="36" y="106"/>
                  </a:cxn>
                  <a:cxn ang="0">
                    <a:pos x="22" y="0"/>
                  </a:cxn>
                </a:cxnLst>
                <a:rect l="0" t="0" r="r" b="b"/>
                <a:pathLst>
                  <a:path w="98" h="693">
                    <a:moveTo>
                      <a:pt x="22" y="0"/>
                    </a:moveTo>
                    <a:lnTo>
                      <a:pt x="31" y="6"/>
                    </a:lnTo>
                    <a:lnTo>
                      <a:pt x="41" y="12"/>
                    </a:lnTo>
                    <a:lnTo>
                      <a:pt x="50" y="18"/>
                    </a:lnTo>
                    <a:lnTo>
                      <a:pt x="60" y="23"/>
                    </a:lnTo>
                    <a:lnTo>
                      <a:pt x="69" y="29"/>
                    </a:lnTo>
                    <a:lnTo>
                      <a:pt x="79" y="35"/>
                    </a:lnTo>
                    <a:lnTo>
                      <a:pt x="88" y="41"/>
                    </a:lnTo>
                    <a:lnTo>
                      <a:pt x="97" y="47"/>
                    </a:lnTo>
                    <a:lnTo>
                      <a:pt x="98" y="201"/>
                    </a:lnTo>
                    <a:lnTo>
                      <a:pt x="97" y="374"/>
                    </a:lnTo>
                    <a:lnTo>
                      <a:pt x="90" y="539"/>
                    </a:lnTo>
                    <a:lnTo>
                      <a:pt x="77" y="673"/>
                    </a:lnTo>
                    <a:lnTo>
                      <a:pt x="68" y="675"/>
                    </a:lnTo>
                    <a:lnTo>
                      <a:pt x="58" y="678"/>
                    </a:lnTo>
                    <a:lnTo>
                      <a:pt x="49" y="680"/>
                    </a:lnTo>
                    <a:lnTo>
                      <a:pt x="39" y="682"/>
                    </a:lnTo>
                    <a:lnTo>
                      <a:pt x="30" y="685"/>
                    </a:lnTo>
                    <a:lnTo>
                      <a:pt x="20" y="688"/>
                    </a:lnTo>
                    <a:lnTo>
                      <a:pt x="11" y="690"/>
                    </a:lnTo>
                    <a:lnTo>
                      <a:pt x="0" y="693"/>
                    </a:lnTo>
                    <a:lnTo>
                      <a:pt x="7" y="598"/>
                    </a:lnTo>
                    <a:lnTo>
                      <a:pt x="16" y="514"/>
                    </a:lnTo>
                    <a:lnTo>
                      <a:pt x="27" y="436"/>
                    </a:lnTo>
                    <a:lnTo>
                      <a:pt x="36" y="360"/>
                    </a:lnTo>
                    <a:lnTo>
                      <a:pt x="41" y="281"/>
                    </a:lnTo>
                    <a:lnTo>
                      <a:pt x="42" y="199"/>
                    </a:lnTo>
                    <a:lnTo>
                      <a:pt x="36" y="106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5E3D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909" name="Freeform 821"/>
              <p:cNvSpPr>
                <a:spLocks/>
              </p:cNvSpPr>
              <p:nvPr/>
            </p:nvSpPr>
            <p:spPr bwMode="auto">
              <a:xfrm>
                <a:off x="5292" y="3504"/>
                <a:ext cx="50" cy="35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34" y="6"/>
                  </a:cxn>
                  <a:cxn ang="0">
                    <a:pos x="44" y="12"/>
                  </a:cxn>
                  <a:cxn ang="0">
                    <a:pos x="53" y="19"/>
                  </a:cxn>
                  <a:cxn ang="0">
                    <a:pos x="62" y="25"/>
                  </a:cxn>
                  <a:cxn ang="0">
                    <a:pos x="72" y="30"/>
                  </a:cxn>
                  <a:cxn ang="0">
                    <a:pos x="82" y="36"/>
                  </a:cxn>
                  <a:cxn ang="0">
                    <a:pos x="91" y="43"/>
                  </a:cxn>
                  <a:cxn ang="0">
                    <a:pos x="100" y="49"/>
                  </a:cxn>
                  <a:cxn ang="0">
                    <a:pos x="99" y="203"/>
                  </a:cxn>
                  <a:cxn ang="0">
                    <a:pos x="97" y="377"/>
                  </a:cxn>
                  <a:cxn ang="0">
                    <a:pos x="91" y="545"/>
                  </a:cxn>
                  <a:cxn ang="0">
                    <a:pos x="79" y="679"/>
                  </a:cxn>
                  <a:cxn ang="0">
                    <a:pos x="69" y="682"/>
                  </a:cxn>
                  <a:cxn ang="0">
                    <a:pos x="59" y="685"/>
                  </a:cxn>
                  <a:cxn ang="0">
                    <a:pos x="50" y="688"/>
                  </a:cxn>
                  <a:cxn ang="0">
                    <a:pos x="39" y="690"/>
                  </a:cxn>
                  <a:cxn ang="0">
                    <a:pos x="30" y="693"/>
                  </a:cxn>
                  <a:cxn ang="0">
                    <a:pos x="20" y="696"/>
                  </a:cxn>
                  <a:cxn ang="0">
                    <a:pos x="11" y="698"/>
                  </a:cxn>
                  <a:cxn ang="0">
                    <a:pos x="0" y="702"/>
                  </a:cxn>
                  <a:cxn ang="0">
                    <a:pos x="7" y="606"/>
                  </a:cxn>
                  <a:cxn ang="0">
                    <a:pos x="18" y="521"/>
                  </a:cxn>
                  <a:cxn ang="0">
                    <a:pos x="28" y="441"/>
                  </a:cxn>
                  <a:cxn ang="0">
                    <a:pos x="37" y="364"/>
                  </a:cxn>
                  <a:cxn ang="0">
                    <a:pos x="43" y="285"/>
                  </a:cxn>
                  <a:cxn ang="0">
                    <a:pos x="44" y="201"/>
                  </a:cxn>
                  <a:cxn ang="0">
                    <a:pos x="38" y="106"/>
                  </a:cxn>
                  <a:cxn ang="0">
                    <a:pos x="24" y="0"/>
                  </a:cxn>
                </a:cxnLst>
                <a:rect l="0" t="0" r="r" b="b"/>
                <a:pathLst>
                  <a:path w="100" h="702">
                    <a:moveTo>
                      <a:pt x="24" y="0"/>
                    </a:moveTo>
                    <a:lnTo>
                      <a:pt x="34" y="6"/>
                    </a:lnTo>
                    <a:lnTo>
                      <a:pt x="44" y="12"/>
                    </a:lnTo>
                    <a:lnTo>
                      <a:pt x="53" y="19"/>
                    </a:lnTo>
                    <a:lnTo>
                      <a:pt x="62" y="25"/>
                    </a:lnTo>
                    <a:lnTo>
                      <a:pt x="72" y="30"/>
                    </a:lnTo>
                    <a:lnTo>
                      <a:pt x="82" y="36"/>
                    </a:lnTo>
                    <a:lnTo>
                      <a:pt x="91" y="43"/>
                    </a:lnTo>
                    <a:lnTo>
                      <a:pt x="100" y="49"/>
                    </a:lnTo>
                    <a:lnTo>
                      <a:pt x="99" y="203"/>
                    </a:lnTo>
                    <a:lnTo>
                      <a:pt x="97" y="377"/>
                    </a:lnTo>
                    <a:lnTo>
                      <a:pt x="91" y="545"/>
                    </a:lnTo>
                    <a:lnTo>
                      <a:pt x="79" y="679"/>
                    </a:lnTo>
                    <a:lnTo>
                      <a:pt x="69" y="682"/>
                    </a:lnTo>
                    <a:lnTo>
                      <a:pt x="59" y="685"/>
                    </a:lnTo>
                    <a:lnTo>
                      <a:pt x="50" y="688"/>
                    </a:lnTo>
                    <a:lnTo>
                      <a:pt x="39" y="690"/>
                    </a:lnTo>
                    <a:lnTo>
                      <a:pt x="30" y="693"/>
                    </a:lnTo>
                    <a:lnTo>
                      <a:pt x="20" y="696"/>
                    </a:lnTo>
                    <a:lnTo>
                      <a:pt x="11" y="698"/>
                    </a:lnTo>
                    <a:lnTo>
                      <a:pt x="0" y="702"/>
                    </a:lnTo>
                    <a:lnTo>
                      <a:pt x="7" y="606"/>
                    </a:lnTo>
                    <a:lnTo>
                      <a:pt x="18" y="521"/>
                    </a:lnTo>
                    <a:lnTo>
                      <a:pt x="28" y="441"/>
                    </a:lnTo>
                    <a:lnTo>
                      <a:pt x="37" y="364"/>
                    </a:lnTo>
                    <a:lnTo>
                      <a:pt x="43" y="285"/>
                    </a:lnTo>
                    <a:lnTo>
                      <a:pt x="44" y="201"/>
                    </a:lnTo>
                    <a:lnTo>
                      <a:pt x="38" y="10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5B3D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910" name="Freeform 822"/>
              <p:cNvSpPr>
                <a:spLocks/>
              </p:cNvSpPr>
              <p:nvPr/>
            </p:nvSpPr>
            <p:spPr bwMode="auto">
              <a:xfrm>
                <a:off x="5285" y="3500"/>
                <a:ext cx="52" cy="354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37" y="6"/>
                  </a:cxn>
                  <a:cxn ang="0">
                    <a:pos x="48" y="12"/>
                  </a:cxn>
                  <a:cxn ang="0">
                    <a:pos x="57" y="19"/>
                  </a:cxn>
                  <a:cxn ang="0">
                    <a:pos x="66" y="25"/>
                  </a:cxn>
                  <a:cxn ang="0">
                    <a:pos x="75" y="30"/>
                  </a:cxn>
                  <a:cxn ang="0">
                    <a:pos x="86" y="36"/>
                  </a:cxn>
                  <a:cxn ang="0">
                    <a:pos x="95" y="43"/>
                  </a:cxn>
                  <a:cxn ang="0">
                    <a:pos x="105" y="49"/>
                  </a:cxn>
                  <a:cxn ang="0">
                    <a:pos x="100" y="204"/>
                  </a:cxn>
                  <a:cxn ang="0">
                    <a:pos x="99" y="381"/>
                  </a:cxn>
                  <a:cxn ang="0">
                    <a:pos x="94" y="550"/>
                  </a:cxn>
                  <a:cxn ang="0">
                    <a:pos x="82" y="685"/>
                  </a:cxn>
                  <a:cxn ang="0">
                    <a:pos x="72" y="688"/>
                  </a:cxn>
                  <a:cxn ang="0">
                    <a:pos x="61" y="690"/>
                  </a:cxn>
                  <a:cxn ang="0">
                    <a:pos x="51" y="694"/>
                  </a:cxn>
                  <a:cxn ang="0">
                    <a:pos x="41" y="696"/>
                  </a:cxn>
                  <a:cxn ang="0">
                    <a:pos x="30" y="700"/>
                  </a:cxn>
                  <a:cxn ang="0">
                    <a:pos x="20" y="703"/>
                  </a:cxn>
                  <a:cxn ang="0">
                    <a:pos x="11" y="705"/>
                  </a:cxn>
                  <a:cxn ang="0">
                    <a:pos x="0" y="709"/>
                  </a:cxn>
                  <a:cxn ang="0">
                    <a:pos x="7" y="613"/>
                  </a:cxn>
                  <a:cxn ang="0">
                    <a:pos x="16" y="527"/>
                  </a:cxn>
                  <a:cxn ang="0">
                    <a:pos x="28" y="446"/>
                  </a:cxn>
                  <a:cxn ang="0">
                    <a:pos x="37" y="368"/>
                  </a:cxn>
                  <a:cxn ang="0">
                    <a:pos x="44" y="287"/>
                  </a:cxn>
                  <a:cxn ang="0">
                    <a:pos x="46" y="202"/>
                  </a:cxn>
                  <a:cxn ang="0">
                    <a:pos x="42" y="108"/>
                  </a:cxn>
                  <a:cxn ang="0">
                    <a:pos x="28" y="0"/>
                  </a:cxn>
                </a:cxnLst>
                <a:rect l="0" t="0" r="r" b="b"/>
                <a:pathLst>
                  <a:path w="105" h="709">
                    <a:moveTo>
                      <a:pt x="28" y="0"/>
                    </a:moveTo>
                    <a:lnTo>
                      <a:pt x="37" y="6"/>
                    </a:lnTo>
                    <a:lnTo>
                      <a:pt x="48" y="12"/>
                    </a:lnTo>
                    <a:lnTo>
                      <a:pt x="57" y="19"/>
                    </a:lnTo>
                    <a:lnTo>
                      <a:pt x="66" y="25"/>
                    </a:lnTo>
                    <a:lnTo>
                      <a:pt x="75" y="30"/>
                    </a:lnTo>
                    <a:lnTo>
                      <a:pt x="86" y="36"/>
                    </a:lnTo>
                    <a:lnTo>
                      <a:pt x="95" y="43"/>
                    </a:lnTo>
                    <a:lnTo>
                      <a:pt x="105" y="49"/>
                    </a:lnTo>
                    <a:lnTo>
                      <a:pt x="100" y="204"/>
                    </a:lnTo>
                    <a:lnTo>
                      <a:pt x="99" y="381"/>
                    </a:lnTo>
                    <a:lnTo>
                      <a:pt x="94" y="550"/>
                    </a:lnTo>
                    <a:lnTo>
                      <a:pt x="82" y="685"/>
                    </a:lnTo>
                    <a:lnTo>
                      <a:pt x="72" y="688"/>
                    </a:lnTo>
                    <a:lnTo>
                      <a:pt x="61" y="690"/>
                    </a:lnTo>
                    <a:lnTo>
                      <a:pt x="51" y="694"/>
                    </a:lnTo>
                    <a:lnTo>
                      <a:pt x="41" y="696"/>
                    </a:lnTo>
                    <a:lnTo>
                      <a:pt x="30" y="700"/>
                    </a:lnTo>
                    <a:lnTo>
                      <a:pt x="20" y="703"/>
                    </a:lnTo>
                    <a:lnTo>
                      <a:pt x="11" y="705"/>
                    </a:lnTo>
                    <a:lnTo>
                      <a:pt x="0" y="709"/>
                    </a:lnTo>
                    <a:lnTo>
                      <a:pt x="7" y="613"/>
                    </a:lnTo>
                    <a:lnTo>
                      <a:pt x="16" y="527"/>
                    </a:lnTo>
                    <a:lnTo>
                      <a:pt x="28" y="446"/>
                    </a:lnTo>
                    <a:lnTo>
                      <a:pt x="37" y="368"/>
                    </a:lnTo>
                    <a:lnTo>
                      <a:pt x="44" y="287"/>
                    </a:lnTo>
                    <a:lnTo>
                      <a:pt x="46" y="202"/>
                    </a:lnTo>
                    <a:lnTo>
                      <a:pt x="42" y="108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563D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911" name="Freeform 823"/>
              <p:cNvSpPr>
                <a:spLocks/>
              </p:cNvSpPr>
              <p:nvPr/>
            </p:nvSpPr>
            <p:spPr bwMode="auto">
              <a:xfrm>
                <a:off x="5277" y="3497"/>
                <a:ext cx="54" cy="357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9" y="5"/>
                  </a:cxn>
                  <a:cxn ang="0">
                    <a:pos x="50" y="11"/>
                  </a:cxn>
                  <a:cxn ang="0">
                    <a:pos x="59" y="18"/>
                  </a:cxn>
                  <a:cxn ang="0">
                    <a:pos x="69" y="24"/>
                  </a:cxn>
                  <a:cxn ang="0">
                    <a:pos x="79" y="30"/>
                  </a:cxn>
                  <a:cxn ang="0">
                    <a:pos x="88" y="35"/>
                  </a:cxn>
                  <a:cxn ang="0">
                    <a:pos x="98" y="42"/>
                  </a:cxn>
                  <a:cxn ang="0">
                    <a:pos x="107" y="48"/>
                  </a:cxn>
                  <a:cxn ang="0">
                    <a:pos x="102" y="205"/>
                  </a:cxn>
                  <a:cxn ang="0">
                    <a:pos x="99" y="382"/>
                  </a:cxn>
                  <a:cxn ang="0">
                    <a:pos x="95" y="554"/>
                  </a:cxn>
                  <a:cxn ang="0">
                    <a:pos x="82" y="689"/>
                  </a:cxn>
                  <a:cxn ang="0">
                    <a:pos x="72" y="693"/>
                  </a:cxn>
                  <a:cxn ang="0">
                    <a:pos x="63" y="695"/>
                  </a:cxn>
                  <a:cxn ang="0">
                    <a:pos x="52" y="699"/>
                  </a:cxn>
                  <a:cxn ang="0">
                    <a:pos x="42" y="702"/>
                  </a:cxn>
                  <a:cxn ang="0">
                    <a:pos x="31" y="706"/>
                  </a:cxn>
                  <a:cxn ang="0">
                    <a:pos x="21" y="709"/>
                  </a:cxn>
                  <a:cxn ang="0">
                    <a:pos x="11" y="711"/>
                  </a:cxn>
                  <a:cxn ang="0">
                    <a:pos x="0" y="715"/>
                  </a:cxn>
                  <a:cxn ang="0">
                    <a:pos x="7" y="619"/>
                  </a:cxn>
                  <a:cxn ang="0">
                    <a:pos x="18" y="532"/>
                  </a:cxn>
                  <a:cxn ang="0">
                    <a:pos x="29" y="450"/>
                  </a:cxn>
                  <a:cxn ang="0">
                    <a:pos x="39" y="370"/>
                  </a:cxn>
                  <a:cxn ang="0">
                    <a:pos x="46" y="289"/>
                  </a:cxn>
                  <a:cxn ang="0">
                    <a:pos x="49" y="201"/>
                  </a:cxn>
                  <a:cxn ang="0">
                    <a:pos x="44" y="107"/>
                  </a:cxn>
                  <a:cxn ang="0">
                    <a:pos x="30" y="0"/>
                  </a:cxn>
                </a:cxnLst>
                <a:rect l="0" t="0" r="r" b="b"/>
                <a:pathLst>
                  <a:path w="107" h="715">
                    <a:moveTo>
                      <a:pt x="30" y="0"/>
                    </a:moveTo>
                    <a:lnTo>
                      <a:pt x="39" y="5"/>
                    </a:lnTo>
                    <a:lnTo>
                      <a:pt x="50" y="11"/>
                    </a:lnTo>
                    <a:lnTo>
                      <a:pt x="59" y="18"/>
                    </a:lnTo>
                    <a:lnTo>
                      <a:pt x="69" y="24"/>
                    </a:lnTo>
                    <a:lnTo>
                      <a:pt x="79" y="30"/>
                    </a:lnTo>
                    <a:lnTo>
                      <a:pt x="88" y="35"/>
                    </a:lnTo>
                    <a:lnTo>
                      <a:pt x="98" y="42"/>
                    </a:lnTo>
                    <a:lnTo>
                      <a:pt x="107" y="48"/>
                    </a:lnTo>
                    <a:lnTo>
                      <a:pt x="102" y="205"/>
                    </a:lnTo>
                    <a:lnTo>
                      <a:pt x="99" y="382"/>
                    </a:lnTo>
                    <a:lnTo>
                      <a:pt x="95" y="554"/>
                    </a:lnTo>
                    <a:lnTo>
                      <a:pt x="82" y="689"/>
                    </a:lnTo>
                    <a:lnTo>
                      <a:pt x="72" y="693"/>
                    </a:lnTo>
                    <a:lnTo>
                      <a:pt x="63" y="695"/>
                    </a:lnTo>
                    <a:lnTo>
                      <a:pt x="52" y="699"/>
                    </a:lnTo>
                    <a:lnTo>
                      <a:pt x="42" y="702"/>
                    </a:lnTo>
                    <a:lnTo>
                      <a:pt x="31" y="706"/>
                    </a:lnTo>
                    <a:lnTo>
                      <a:pt x="21" y="709"/>
                    </a:lnTo>
                    <a:lnTo>
                      <a:pt x="11" y="711"/>
                    </a:lnTo>
                    <a:lnTo>
                      <a:pt x="0" y="715"/>
                    </a:lnTo>
                    <a:lnTo>
                      <a:pt x="7" y="619"/>
                    </a:lnTo>
                    <a:lnTo>
                      <a:pt x="18" y="532"/>
                    </a:lnTo>
                    <a:lnTo>
                      <a:pt x="29" y="450"/>
                    </a:lnTo>
                    <a:lnTo>
                      <a:pt x="39" y="370"/>
                    </a:lnTo>
                    <a:lnTo>
                      <a:pt x="46" y="289"/>
                    </a:lnTo>
                    <a:lnTo>
                      <a:pt x="49" y="201"/>
                    </a:lnTo>
                    <a:lnTo>
                      <a:pt x="44" y="107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513D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912" name="Freeform 824"/>
              <p:cNvSpPr>
                <a:spLocks/>
              </p:cNvSpPr>
              <p:nvPr/>
            </p:nvSpPr>
            <p:spPr bwMode="auto">
              <a:xfrm>
                <a:off x="5270" y="3493"/>
                <a:ext cx="56" cy="361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43" y="5"/>
                  </a:cxn>
                  <a:cxn ang="0">
                    <a:pos x="53" y="12"/>
                  </a:cxn>
                  <a:cxn ang="0">
                    <a:pos x="63" y="18"/>
                  </a:cxn>
                  <a:cxn ang="0">
                    <a:pos x="72" y="24"/>
                  </a:cxn>
                  <a:cxn ang="0">
                    <a:pos x="82" y="30"/>
                  </a:cxn>
                  <a:cxn ang="0">
                    <a:pos x="91" y="37"/>
                  </a:cxn>
                  <a:cxn ang="0">
                    <a:pos x="102" y="42"/>
                  </a:cxn>
                  <a:cxn ang="0">
                    <a:pos x="112" y="49"/>
                  </a:cxn>
                  <a:cxn ang="0">
                    <a:pos x="103" y="206"/>
                  </a:cxn>
                  <a:cxn ang="0">
                    <a:pos x="101" y="385"/>
                  </a:cxn>
                  <a:cxn ang="0">
                    <a:pos x="96" y="558"/>
                  </a:cxn>
                  <a:cxn ang="0">
                    <a:pos x="84" y="695"/>
                  </a:cxn>
                  <a:cxn ang="0">
                    <a:pos x="74" y="699"/>
                  </a:cxn>
                  <a:cxn ang="0">
                    <a:pos x="63" y="702"/>
                  </a:cxn>
                  <a:cxn ang="0">
                    <a:pos x="52" y="706"/>
                  </a:cxn>
                  <a:cxn ang="0">
                    <a:pos x="42" y="708"/>
                  </a:cxn>
                  <a:cxn ang="0">
                    <a:pos x="31" y="711"/>
                  </a:cxn>
                  <a:cxn ang="0">
                    <a:pos x="21" y="715"/>
                  </a:cxn>
                  <a:cxn ang="0">
                    <a:pos x="11" y="718"/>
                  </a:cxn>
                  <a:cxn ang="0">
                    <a:pos x="0" y="722"/>
                  </a:cxn>
                  <a:cxn ang="0">
                    <a:pos x="7" y="626"/>
                  </a:cxn>
                  <a:cxn ang="0">
                    <a:pos x="18" y="539"/>
                  </a:cxn>
                  <a:cxn ang="0">
                    <a:pos x="29" y="456"/>
                  </a:cxn>
                  <a:cxn ang="0">
                    <a:pos x="41" y="374"/>
                  </a:cxn>
                  <a:cxn ang="0">
                    <a:pos x="49" y="291"/>
                  </a:cxn>
                  <a:cxn ang="0">
                    <a:pos x="51" y="202"/>
                  </a:cxn>
                  <a:cxn ang="0">
                    <a:pos x="48" y="107"/>
                  </a:cxn>
                  <a:cxn ang="0">
                    <a:pos x="34" y="0"/>
                  </a:cxn>
                </a:cxnLst>
                <a:rect l="0" t="0" r="r" b="b"/>
                <a:pathLst>
                  <a:path w="112" h="722">
                    <a:moveTo>
                      <a:pt x="34" y="0"/>
                    </a:moveTo>
                    <a:lnTo>
                      <a:pt x="43" y="5"/>
                    </a:lnTo>
                    <a:lnTo>
                      <a:pt x="53" y="12"/>
                    </a:lnTo>
                    <a:lnTo>
                      <a:pt x="63" y="18"/>
                    </a:lnTo>
                    <a:lnTo>
                      <a:pt x="72" y="24"/>
                    </a:lnTo>
                    <a:lnTo>
                      <a:pt x="82" y="30"/>
                    </a:lnTo>
                    <a:lnTo>
                      <a:pt x="91" y="37"/>
                    </a:lnTo>
                    <a:lnTo>
                      <a:pt x="102" y="42"/>
                    </a:lnTo>
                    <a:lnTo>
                      <a:pt x="112" y="49"/>
                    </a:lnTo>
                    <a:lnTo>
                      <a:pt x="103" y="206"/>
                    </a:lnTo>
                    <a:lnTo>
                      <a:pt x="101" y="385"/>
                    </a:lnTo>
                    <a:lnTo>
                      <a:pt x="96" y="558"/>
                    </a:lnTo>
                    <a:lnTo>
                      <a:pt x="84" y="695"/>
                    </a:lnTo>
                    <a:lnTo>
                      <a:pt x="74" y="699"/>
                    </a:lnTo>
                    <a:lnTo>
                      <a:pt x="63" y="702"/>
                    </a:lnTo>
                    <a:lnTo>
                      <a:pt x="52" y="706"/>
                    </a:lnTo>
                    <a:lnTo>
                      <a:pt x="42" y="708"/>
                    </a:lnTo>
                    <a:lnTo>
                      <a:pt x="31" y="711"/>
                    </a:lnTo>
                    <a:lnTo>
                      <a:pt x="21" y="715"/>
                    </a:lnTo>
                    <a:lnTo>
                      <a:pt x="11" y="718"/>
                    </a:lnTo>
                    <a:lnTo>
                      <a:pt x="0" y="722"/>
                    </a:lnTo>
                    <a:lnTo>
                      <a:pt x="7" y="626"/>
                    </a:lnTo>
                    <a:lnTo>
                      <a:pt x="18" y="539"/>
                    </a:lnTo>
                    <a:lnTo>
                      <a:pt x="29" y="456"/>
                    </a:lnTo>
                    <a:lnTo>
                      <a:pt x="41" y="374"/>
                    </a:lnTo>
                    <a:lnTo>
                      <a:pt x="49" y="291"/>
                    </a:lnTo>
                    <a:lnTo>
                      <a:pt x="51" y="202"/>
                    </a:lnTo>
                    <a:lnTo>
                      <a:pt x="48" y="107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4C3A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913" name="Freeform 825"/>
              <p:cNvSpPr>
                <a:spLocks/>
              </p:cNvSpPr>
              <p:nvPr/>
            </p:nvSpPr>
            <p:spPr bwMode="auto">
              <a:xfrm>
                <a:off x="5262" y="3490"/>
                <a:ext cx="57" cy="36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114" y="49"/>
                  </a:cxn>
                  <a:cxn ang="0">
                    <a:pos x="104" y="207"/>
                  </a:cxn>
                  <a:cxn ang="0">
                    <a:pos x="101" y="389"/>
                  </a:cxn>
                  <a:cxn ang="0">
                    <a:pos x="97" y="563"/>
                  </a:cxn>
                  <a:cxn ang="0">
                    <a:pos x="86" y="701"/>
                  </a:cxn>
                  <a:cxn ang="0">
                    <a:pos x="0" y="729"/>
                  </a:cxn>
                  <a:cxn ang="0">
                    <a:pos x="7" y="633"/>
                  </a:cxn>
                  <a:cxn ang="0">
                    <a:pos x="19" y="545"/>
                  </a:cxn>
                  <a:cxn ang="0">
                    <a:pos x="30" y="460"/>
                  </a:cxn>
                  <a:cxn ang="0">
                    <a:pos x="42" y="378"/>
                  </a:cxn>
                  <a:cxn ang="0">
                    <a:pos x="50" y="292"/>
                  </a:cxn>
                  <a:cxn ang="0">
                    <a:pos x="53" y="204"/>
                  </a:cxn>
                  <a:cxn ang="0">
                    <a:pos x="50" y="107"/>
                  </a:cxn>
                  <a:cxn ang="0">
                    <a:pos x="36" y="0"/>
                  </a:cxn>
                </a:cxnLst>
                <a:rect l="0" t="0" r="r" b="b"/>
                <a:pathLst>
                  <a:path w="114" h="729">
                    <a:moveTo>
                      <a:pt x="36" y="0"/>
                    </a:moveTo>
                    <a:lnTo>
                      <a:pt x="114" y="49"/>
                    </a:lnTo>
                    <a:lnTo>
                      <a:pt x="104" y="207"/>
                    </a:lnTo>
                    <a:lnTo>
                      <a:pt x="101" y="389"/>
                    </a:lnTo>
                    <a:lnTo>
                      <a:pt x="97" y="563"/>
                    </a:lnTo>
                    <a:lnTo>
                      <a:pt x="86" y="701"/>
                    </a:lnTo>
                    <a:lnTo>
                      <a:pt x="0" y="729"/>
                    </a:lnTo>
                    <a:lnTo>
                      <a:pt x="7" y="633"/>
                    </a:lnTo>
                    <a:lnTo>
                      <a:pt x="19" y="545"/>
                    </a:lnTo>
                    <a:lnTo>
                      <a:pt x="30" y="460"/>
                    </a:lnTo>
                    <a:lnTo>
                      <a:pt x="42" y="378"/>
                    </a:lnTo>
                    <a:lnTo>
                      <a:pt x="50" y="292"/>
                    </a:lnTo>
                    <a:lnTo>
                      <a:pt x="53" y="204"/>
                    </a:lnTo>
                    <a:lnTo>
                      <a:pt x="50" y="107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473A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914" name="Freeform 826"/>
              <p:cNvSpPr>
                <a:spLocks/>
              </p:cNvSpPr>
              <p:nvPr/>
            </p:nvSpPr>
            <p:spPr bwMode="auto">
              <a:xfrm>
                <a:off x="4686" y="3864"/>
                <a:ext cx="473" cy="39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46" y="11"/>
                  </a:cxn>
                  <a:cxn ang="0">
                    <a:pos x="89" y="20"/>
                  </a:cxn>
                  <a:cxn ang="0">
                    <a:pos x="130" y="27"/>
                  </a:cxn>
                  <a:cxn ang="0">
                    <a:pos x="170" y="34"/>
                  </a:cxn>
                  <a:cxn ang="0">
                    <a:pos x="210" y="38"/>
                  </a:cxn>
                  <a:cxn ang="0">
                    <a:pos x="249" y="42"/>
                  </a:cxn>
                  <a:cxn ang="0">
                    <a:pos x="288" y="45"/>
                  </a:cxn>
                  <a:cxn ang="0">
                    <a:pos x="330" y="46"/>
                  </a:cxn>
                  <a:cxn ang="0">
                    <a:pos x="371" y="48"/>
                  </a:cxn>
                  <a:cxn ang="0">
                    <a:pos x="414" y="46"/>
                  </a:cxn>
                  <a:cxn ang="0">
                    <a:pos x="460" y="45"/>
                  </a:cxn>
                  <a:cxn ang="0">
                    <a:pos x="507" y="43"/>
                  </a:cxn>
                  <a:cxn ang="0">
                    <a:pos x="558" y="40"/>
                  </a:cxn>
                  <a:cxn ang="0">
                    <a:pos x="612" y="35"/>
                  </a:cxn>
                  <a:cxn ang="0">
                    <a:pos x="670" y="30"/>
                  </a:cxn>
                  <a:cxn ang="0">
                    <a:pos x="732" y="25"/>
                  </a:cxn>
                  <a:cxn ang="0">
                    <a:pos x="769" y="18"/>
                  </a:cxn>
                  <a:cxn ang="0">
                    <a:pos x="839" y="21"/>
                  </a:cxn>
                  <a:cxn ang="0">
                    <a:pos x="946" y="35"/>
                  </a:cxn>
                  <a:cxn ang="0">
                    <a:pos x="826" y="49"/>
                  </a:cxn>
                  <a:cxn ang="0">
                    <a:pos x="736" y="61"/>
                  </a:cxn>
                  <a:cxn ang="0">
                    <a:pos x="698" y="66"/>
                  </a:cxn>
                  <a:cxn ang="0">
                    <a:pos x="660" y="71"/>
                  </a:cxn>
                  <a:cxn ang="0">
                    <a:pos x="622" y="73"/>
                  </a:cxn>
                  <a:cxn ang="0">
                    <a:pos x="585" y="75"/>
                  </a:cxn>
                  <a:cxn ang="0">
                    <a:pos x="549" y="78"/>
                  </a:cxn>
                  <a:cxn ang="0">
                    <a:pos x="513" y="78"/>
                  </a:cxn>
                  <a:cxn ang="0">
                    <a:pos x="477" y="78"/>
                  </a:cxn>
                  <a:cxn ang="0">
                    <a:pos x="443" y="78"/>
                  </a:cxn>
                  <a:cxn ang="0">
                    <a:pos x="409" y="76"/>
                  </a:cxn>
                  <a:cxn ang="0">
                    <a:pos x="376" y="75"/>
                  </a:cxn>
                  <a:cxn ang="0">
                    <a:pos x="345" y="73"/>
                  </a:cxn>
                  <a:cxn ang="0">
                    <a:pos x="314" y="71"/>
                  </a:cxn>
                  <a:cxn ang="0">
                    <a:pos x="284" y="67"/>
                  </a:cxn>
                  <a:cxn ang="0">
                    <a:pos x="255" y="65"/>
                  </a:cxn>
                  <a:cxn ang="0">
                    <a:pos x="227" y="61"/>
                  </a:cxn>
                  <a:cxn ang="0">
                    <a:pos x="202" y="57"/>
                  </a:cxn>
                  <a:cxn ang="0">
                    <a:pos x="177" y="53"/>
                  </a:cxn>
                  <a:cxn ang="0">
                    <a:pos x="154" y="49"/>
                  </a:cxn>
                  <a:cxn ang="0">
                    <a:pos x="130" y="45"/>
                  </a:cxn>
                  <a:cxn ang="0">
                    <a:pos x="111" y="41"/>
                  </a:cxn>
                  <a:cxn ang="0">
                    <a:pos x="91" y="36"/>
                  </a:cxn>
                  <a:cxn ang="0">
                    <a:pos x="74" y="31"/>
                  </a:cxn>
                  <a:cxn ang="0">
                    <a:pos x="58" y="28"/>
                  </a:cxn>
                  <a:cxn ang="0">
                    <a:pos x="44" y="23"/>
                  </a:cxn>
                  <a:cxn ang="0">
                    <a:pos x="33" y="20"/>
                  </a:cxn>
                  <a:cxn ang="0">
                    <a:pos x="22" y="16"/>
                  </a:cxn>
                  <a:cxn ang="0">
                    <a:pos x="13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3" y="0"/>
                  </a:cxn>
                </a:cxnLst>
                <a:rect l="0" t="0" r="r" b="b"/>
                <a:pathLst>
                  <a:path w="946" h="78">
                    <a:moveTo>
                      <a:pt x="3" y="0"/>
                    </a:moveTo>
                    <a:lnTo>
                      <a:pt x="46" y="11"/>
                    </a:lnTo>
                    <a:lnTo>
                      <a:pt x="89" y="20"/>
                    </a:lnTo>
                    <a:lnTo>
                      <a:pt x="130" y="27"/>
                    </a:lnTo>
                    <a:lnTo>
                      <a:pt x="170" y="34"/>
                    </a:lnTo>
                    <a:lnTo>
                      <a:pt x="210" y="38"/>
                    </a:lnTo>
                    <a:lnTo>
                      <a:pt x="249" y="42"/>
                    </a:lnTo>
                    <a:lnTo>
                      <a:pt x="288" y="45"/>
                    </a:lnTo>
                    <a:lnTo>
                      <a:pt x="330" y="46"/>
                    </a:lnTo>
                    <a:lnTo>
                      <a:pt x="371" y="48"/>
                    </a:lnTo>
                    <a:lnTo>
                      <a:pt x="414" y="46"/>
                    </a:lnTo>
                    <a:lnTo>
                      <a:pt x="460" y="45"/>
                    </a:lnTo>
                    <a:lnTo>
                      <a:pt x="507" y="43"/>
                    </a:lnTo>
                    <a:lnTo>
                      <a:pt x="558" y="40"/>
                    </a:lnTo>
                    <a:lnTo>
                      <a:pt x="612" y="35"/>
                    </a:lnTo>
                    <a:lnTo>
                      <a:pt x="670" y="30"/>
                    </a:lnTo>
                    <a:lnTo>
                      <a:pt x="732" y="25"/>
                    </a:lnTo>
                    <a:lnTo>
                      <a:pt x="769" y="18"/>
                    </a:lnTo>
                    <a:lnTo>
                      <a:pt x="839" y="21"/>
                    </a:lnTo>
                    <a:lnTo>
                      <a:pt x="946" y="35"/>
                    </a:lnTo>
                    <a:lnTo>
                      <a:pt x="826" y="49"/>
                    </a:lnTo>
                    <a:lnTo>
                      <a:pt x="736" y="61"/>
                    </a:lnTo>
                    <a:lnTo>
                      <a:pt x="698" y="66"/>
                    </a:lnTo>
                    <a:lnTo>
                      <a:pt x="660" y="71"/>
                    </a:lnTo>
                    <a:lnTo>
                      <a:pt x="622" y="73"/>
                    </a:lnTo>
                    <a:lnTo>
                      <a:pt x="585" y="75"/>
                    </a:lnTo>
                    <a:lnTo>
                      <a:pt x="549" y="78"/>
                    </a:lnTo>
                    <a:lnTo>
                      <a:pt x="513" y="78"/>
                    </a:lnTo>
                    <a:lnTo>
                      <a:pt x="477" y="78"/>
                    </a:lnTo>
                    <a:lnTo>
                      <a:pt x="443" y="78"/>
                    </a:lnTo>
                    <a:lnTo>
                      <a:pt x="409" y="76"/>
                    </a:lnTo>
                    <a:lnTo>
                      <a:pt x="376" y="75"/>
                    </a:lnTo>
                    <a:lnTo>
                      <a:pt x="345" y="73"/>
                    </a:lnTo>
                    <a:lnTo>
                      <a:pt x="314" y="71"/>
                    </a:lnTo>
                    <a:lnTo>
                      <a:pt x="284" y="67"/>
                    </a:lnTo>
                    <a:lnTo>
                      <a:pt x="255" y="65"/>
                    </a:lnTo>
                    <a:lnTo>
                      <a:pt x="227" y="61"/>
                    </a:lnTo>
                    <a:lnTo>
                      <a:pt x="202" y="57"/>
                    </a:lnTo>
                    <a:lnTo>
                      <a:pt x="177" y="53"/>
                    </a:lnTo>
                    <a:lnTo>
                      <a:pt x="154" y="49"/>
                    </a:lnTo>
                    <a:lnTo>
                      <a:pt x="130" y="45"/>
                    </a:lnTo>
                    <a:lnTo>
                      <a:pt x="111" y="41"/>
                    </a:lnTo>
                    <a:lnTo>
                      <a:pt x="91" y="36"/>
                    </a:lnTo>
                    <a:lnTo>
                      <a:pt x="74" y="31"/>
                    </a:lnTo>
                    <a:lnTo>
                      <a:pt x="58" y="28"/>
                    </a:lnTo>
                    <a:lnTo>
                      <a:pt x="44" y="23"/>
                    </a:lnTo>
                    <a:lnTo>
                      <a:pt x="33" y="20"/>
                    </a:lnTo>
                    <a:lnTo>
                      <a:pt x="22" y="16"/>
                    </a:lnTo>
                    <a:lnTo>
                      <a:pt x="13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C42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915" name="Freeform 827"/>
              <p:cNvSpPr>
                <a:spLocks/>
              </p:cNvSpPr>
              <p:nvPr/>
            </p:nvSpPr>
            <p:spPr bwMode="auto">
              <a:xfrm>
                <a:off x="4824" y="3903"/>
                <a:ext cx="177" cy="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6" y="8"/>
                  </a:cxn>
                  <a:cxn ang="0">
                    <a:pos x="128" y="8"/>
                  </a:cxn>
                  <a:cxn ang="0">
                    <a:pos x="189" y="8"/>
                  </a:cxn>
                  <a:cxn ang="0">
                    <a:pos x="252" y="4"/>
                  </a:cxn>
                  <a:cxn ang="0">
                    <a:pos x="260" y="27"/>
                  </a:cxn>
                  <a:cxn ang="0">
                    <a:pos x="278" y="54"/>
                  </a:cxn>
                  <a:cxn ang="0">
                    <a:pos x="319" y="71"/>
                  </a:cxn>
                  <a:cxn ang="0">
                    <a:pos x="352" y="92"/>
                  </a:cxn>
                  <a:cxn ang="0">
                    <a:pos x="291" y="92"/>
                  </a:cxn>
                  <a:cxn ang="0">
                    <a:pos x="211" y="84"/>
                  </a:cxn>
                  <a:cxn ang="0">
                    <a:pos x="135" y="74"/>
                  </a:cxn>
                  <a:cxn ang="0">
                    <a:pos x="83" y="64"/>
                  </a:cxn>
                  <a:cxn ang="0">
                    <a:pos x="20" y="25"/>
                  </a:cxn>
                  <a:cxn ang="0">
                    <a:pos x="0" y="0"/>
                  </a:cxn>
                </a:cxnLst>
                <a:rect l="0" t="0" r="r" b="b"/>
                <a:pathLst>
                  <a:path w="352" h="92">
                    <a:moveTo>
                      <a:pt x="0" y="0"/>
                    </a:moveTo>
                    <a:lnTo>
                      <a:pt x="46" y="8"/>
                    </a:lnTo>
                    <a:lnTo>
                      <a:pt x="128" y="8"/>
                    </a:lnTo>
                    <a:lnTo>
                      <a:pt x="189" y="8"/>
                    </a:lnTo>
                    <a:lnTo>
                      <a:pt x="252" y="4"/>
                    </a:lnTo>
                    <a:lnTo>
                      <a:pt x="260" y="27"/>
                    </a:lnTo>
                    <a:lnTo>
                      <a:pt x="278" y="54"/>
                    </a:lnTo>
                    <a:lnTo>
                      <a:pt x="319" y="71"/>
                    </a:lnTo>
                    <a:lnTo>
                      <a:pt x="352" y="92"/>
                    </a:lnTo>
                    <a:lnTo>
                      <a:pt x="291" y="92"/>
                    </a:lnTo>
                    <a:lnTo>
                      <a:pt x="211" y="84"/>
                    </a:lnTo>
                    <a:lnTo>
                      <a:pt x="135" y="74"/>
                    </a:lnTo>
                    <a:lnTo>
                      <a:pt x="83" y="64"/>
                    </a:lnTo>
                    <a:lnTo>
                      <a:pt x="2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C42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916" name="Freeform 828"/>
              <p:cNvSpPr>
                <a:spLocks/>
              </p:cNvSpPr>
              <p:nvPr/>
            </p:nvSpPr>
            <p:spPr bwMode="auto">
              <a:xfrm>
                <a:off x="4792" y="3942"/>
                <a:ext cx="309" cy="76"/>
              </a:xfrm>
              <a:custGeom>
                <a:avLst/>
                <a:gdLst/>
                <a:ahLst/>
                <a:cxnLst>
                  <a:cxn ang="0">
                    <a:pos x="171" y="0"/>
                  </a:cxn>
                  <a:cxn ang="0">
                    <a:pos x="134" y="0"/>
                  </a:cxn>
                  <a:cxn ang="0">
                    <a:pos x="75" y="20"/>
                  </a:cxn>
                  <a:cxn ang="0">
                    <a:pos x="14" y="47"/>
                  </a:cxn>
                  <a:cxn ang="0">
                    <a:pos x="3" y="60"/>
                  </a:cxn>
                  <a:cxn ang="0">
                    <a:pos x="0" y="71"/>
                  </a:cxn>
                  <a:cxn ang="0">
                    <a:pos x="5" y="82"/>
                  </a:cxn>
                  <a:cxn ang="0">
                    <a:pos x="15" y="91"/>
                  </a:cxn>
                  <a:cxn ang="0">
                    <a:pos x="33" y="100"/>
                  </a:cxn>
                  <a:cxn ang="0">
                    <a:pos x="53" y="107"/>
                  </a:cxn>
                  <a:cxn ang="0">
                    <a:pos x="77" y="114"/>
                  </a:cxn>
                  <a:cxn ang="0">
                    <a:pos x="105" y="120"/>
                  </a:cxn>
                  <a:cxn ang="0">
                    <a:pos x="134" y="126"/>
                  </a:cxn>
                  <a:cxn ang="0">
                    <a:pos x="163" y="130"/>
                  </a:cxn>
                  <a:cxn ang="0">
                    <a:pos x="191" y="134"/>
                  </a:cxn>
                  <a:cxn ang="0">
                    <a:pos x="218" y="137"/>
                  </a:cxn>
                  <a:cxn ang="0">
                    <a:pos x="242" y="139"/>
                  </a:cxn>
                  <a:cxn ang="0">
                    <a:pos x="263" y="142"/>
                  </a:cxn>
                  <a:cxn ang="0">
                    <a:pos x="279" y="143"/>
                  </a:cxn>
                  <a:cxn ang="0">
                    <a:pos x="289" y="144"/>
                  </a:cxn>
                  <a:cxn ang="0">
                    <a:pos x="478" y="151"/>
                  </a:cxn>
                  <a:cxn ang="0">
                    <a:pos x="619" y="134"/>
                  </a:cxn>
                  <a:cxn ang="0">
                    <a:pos x="595" y="121"/>
                  </a:cxn>
                  <a:cxn ang="0">
                    <a:pos x="572" y="109"/>
                  </a:cxn>
                  <a:cxn ang="0">
                    <a:pos x="549" y="98"/>
                  </a:cxn>
                  <a:cxn ang="0">
                    <a:pos x="528" y="86"/>
                  </a:cxn>
                  <a:cxn ang="0">
                    <a:pos x="506" y="74"/>
                  </a:cxn>
                  <a:cxn ang="0">
                    <a:pos x="485" y="61"/>
                  </a:cxn>
                  <a:cxn ang="0">
                    <a:pos x="464" y="47"/>
                  </a:cxn>
                  <a:cxn ang="0">
                    <a:pos x="443" y="32"/>
                  </a:cxn>
                  <a:cxn ang="0">
                    <a:pos x="413" y="31"/>
                  </a:cxn>
                  <a:cxn ang="0">
                    <a:pos x="400" y="31"/>
                  </a:cxn>
                  <a:cxn ang="0">
                    <a:pos x="386" y="30"/>
                  </a:cxn>
                  <a:cxn ang="0">
                    <a:pos x="371" y="30"/>
                  </a:cxn>
                  <a:cxn ang="0">
                    <a:pos x="356" y="29"/>
                  </a:cxn>
                  <a:cxn ang="0">
                    <a:pos x="339" y="29"/>
                  </a:cxn>
                  <a:cxn ang="0">
                    <a:pos x="323" y="28"/>
                  </a:cxn>
                  <a:cxn ang="0">
                    <a:pos x="306" y="26"/>
                  </a:cxn>
                  <a:cxn ang="0">
                    <a:pos x="288" y="25"/>
                  </a:cxn>
                  <a:cxn ang="0">
                    <a:pos x="271" y="23"/>
                  </a:cxn>
                  <a:cxn ang="0">
                    <a:pos x="255" y="22"/>
                  </a:cxn>
                  <a:cxn ang="0">
                    <a:pos x="238" y="18"/>
                  </a:cxn>
                  <a:cxn ang="0">
                    <a:pos x="223" y="16"/>
                  </a:cxn>
                  <a:cxn ang="0">
                    <a:pos x="208" y="13"/>
                  </a:cxn>
                  <a:cxn ang="0">
                    <a:pos x="194" y="9"/>
                  </a:cxn>
                  <a:cxn ang="0">
                    <a:pos x="181" y="5"/>
                  </a:cxn>
                  <a:cxn ang="0">
                    <a:pos x="171" y="0"/>
                  </a:cxn>
                </a:cxnLst>
                <a:rect l="0" t="0" r="r" b="b"/>
                <a:pathLst>
                  <a:path w="619" h="151">
                    <a:moveTo>
                      <a:pt x="171" y="0"/>
                    </a:moveTo>
                    <a:lnTo>
                      <a:pt x="134" y="0"/>
                    </a:lnTo>
                    <a:lnTo>
                      <a:pt x="75" y="20"/>
                    </a:lnTo>
                    <a:lnTo>
                      <a:pt x="14" y="47"/>
                    </a:lnTo>
                    <a:lnTo>
                      <a:pt x="3" y="60"/>
                    </a:lnTo>
                    <a:lnTo>
                      <a:pt x="0" y="71"/>
                    </a:lnTo>
                    <a:lnTo>
                      <a:pt x="5" y="82"/>
                    </a:lnTo>
                    <a:lnTo>
                      <a:pt x="15" y="91"/>
                    </a:lnTo>
                    <a:lnTo>
                      <a:pt x="33" y="100"/>
                    </a:lnTo>
                    <a:lnTo>
                      <a:pt x="53" y="107"/>
                    </a:lnTo>
                    <a:lnTo>
                      <a:pt x="77" y="114"/>
                    </a:lnTo>
                    <a:lnTo>
                      <a:pt x="105" y="120"/>
                    </a:lnTo>
                    <a:lnTo>
                      <a:pt x="134" y="126"/>
                    </a:lnTo>
                    <a:lnTo>
                      <a:pt x="163" y="130"/>
                    </a:lnTo>
                    <a:lnTo>
                      <a:pt x="191" y="134"/>
                    </a:lnTo>
                    <a:lnTo>
                      <a:pt x="218" y="137"/>
                    </a:lnTo>
                    <a:lnTo>
                      <a:pt x="242" y="139"/>
                    </a:lnTo>
                    <a:lnTo>
                      <a:pt x="263" y="142"/>
                    </a:lnTo>
                    <a:lnTo>
                      <a:pt x="279" y="143"/>
                    </a:lnTo>
                    <a:lnTo>
                      <a:pt x="289" y="144"/>
                    </a:lnTo>
                    <a:lnTo>
                      <a:pt x="478" y="151"/>
                    </a:lnTo>
                    <a:lnTo>
                      <a:pt x="619" y="134"/>
                    </a:lnTo>
                    <a:lnTo>
                      <a:pt x="595" y="121"/>
                    </a:lnTo>
                    <a:lnTo>
                      <a:pt x="572" y="109"/>
                    </a:lnTo>
                    <a:lnTo>
                      <a:pt x="549" y="98"/>
                    </a:lnTo>
                    <a:lnTo>
                      <a:pt x="528" y="86"/>
                    </a:lnTo>
                    <a:lnTo>
                      <a:pt x="506" y="74"/>
                    </a:lnTo>
                    <a:lnTo>
                      <a:pt x="485" y="61"/>
                    </a:lnTo>
                    <a:lnTo>
                      <a:pt x="464" y="47"/>
                    </a:lnTo>
                    <a:lnTo>
                      <a:pt x="443" y="32"/>
                    </a:lnTo>
                    <a:lnTo>
                      <a:pt x="413" y="31"/>
                    </a:lnTo>
                    <a:lnTo>
                      <a:pt x="400" y="31"/>
                    </a:lnTo>
                    <a:lnTo>
                      <a:pt x="386" y="30"/>
                    </a:lnTo>
                    <a:lnTo>
                      <a:pt x="371" y="30"/>
                    </a:lnTo>
                    <a:lnTo>
                      <a:pt x="356" y="29"/>
                    </a:lnTo>
                    <a:lnTo>
                      <a:pt x="339" y="29"/>
                    </a:lnTo>
                    <a:lnTo>
                      <a:pt x="323" y="28"/>
                    </a:lnTo>
                    <a:lnTo>
                      <a:pt x="306" y="26"/>
                    </a:lnTo>
                    <a:lnTo>
                      <a:pt x="288" y="25"/>
                    </a:lnTo>
                    <a:lnTo>
                      <a:pt x="271" y="23"/>
                    </a:lnTo>
                    <a:lnTo>
                      <a:pt x="255" y="22"/>
                    </a:lnTo>
                    <a:lnTo>
                      <a:pt x="238" y="18"/>
                    </a:lnTo>
                    <a:lnTo>
                      <a:pt x="223" y="16"/>
                    </a:lnTo>
                    <a:lnTo>
                      <a:pt x="208" y="13"/>
                    </a:lnTo>
                    <a:lnTo>
                      <a:pt x="194" y="9"/>
                    </a:lnTo>
                    <a:lnTo>
                      <a:pt x="181" y="5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7C42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917" name="Freeform 829"/>
              <p:cNvSpPr>
                <a:spLocks/>
              </p:cNvSpPr>
              <p:nvPr/>
            </p:nvSpPr>
            <p:spPr bwMode="auto">
              <a:xfrm>
                <a:off x="4829" y="3901"/>
                <a:ext cx="118" cy="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" y="14"/>
                  </a:cxn>
                  <a:cxn ang="0">
                    <a:pos x="28" y="27"/>
                  </a:cxn>
                  <a:cxn ang="0">
                    <a:pos x="42" y="37"/>
                  </a:cxn>
                  <a:cxn ang="0">
                    <a:pos x="54" y="47"/>
                  </a:cxn>
                  <a:cxn ang="0">
                    <a:pos x="68" y="55"/>
                  </a:cxn>
                  <a:cxn ang="0">
                    <a:pos x="81" y="63"/>
                  </a:cxn>
                  <a:cxn ang="0">
                    <a:pos x="93" y="69"/>
                  </a:cxn>
                  <a:cxn ang="0">
                    <a:pos x="107" y="75"/>
                  </a:cxn>
                  <a:cxn ang="0">
                    <a:pos x="121" y="80"/>
                  </a:cxn>
                  <a:cxn ang="0">
                    <a:pos x="135" y="83"/>
                  </a:cxn>
                  <a:cxn ang="0">
                    <a:pos x="150" y="86"/>
                  </a:cxn>
                  <a:cxn ang="0">
                    <a:pos x="166" y="89"/>
                  </a:cxn>
                  <a:cxn ang="0">
                    <a:pos x="182" y="90"/>
                  </a:cxn>
                  <a:cxn ang="0">
                    <a:pos x="199" y="91"/>
                  </a:cxn>
                  <a:cxn ang="0">
                    <a:pos x="217" y="92"/>
                  </a:cxn>
                  <a:cxn ang="0">
                    <a:pos x="236" y="92"/>
                  </a:cxn>
                  <a:cxn ang="0">
                    <a:pos x="221" y="83"/>
                  </a:cxn>
                  <a:cxn ang="0">
                    <a:pos x="210" y="75"/>
                  </a:cxn>
                  <a:cxn ang="0">
                    <a:pos x="199" y="67"/>
                  </a:cxn>
                  <a:cxn ang="0">
                    <a:pos x="190" y="58"/>
                  </a:cxn>
                  <a:cxn ang="0">
                    <a:pos x="182" y="50"/>
                  </a:cxn>
                  <a:cxn ang="0">
                    <a:pos x="174" y="39"/>
                  </a:cxn>
                  <a:cxn ang="0">
                    <a:pos x="165" y="28"/>
                  </a:cxn>
                  <a:cxn ang="0">
                    <a:pos x="154" y="14"/>
                  </a:cxn>
                  <a:cxn ang="0">
                    <a:pos x="100" y="14"/>
                  </a:cxn>
                  <a:cxn ang="0">
                    <a:pos x="0" y="0"/>
                  </a:cxn>
                </a:cxnLst>
                <a:rect l="0" t="0" r="r" b="b"/>
                <a:pathLst>
                  <a:path w="236" h="92">
                    <a:moveTo>
                      <a:pt x="0" y="0"/>
                    </a:moveTo>
                    <a:lnTo>
                      <a:pt x="14" y="14"/>
                    </a:lnTo>
                    <a:lnTo>
                      <a:pt x="28" y="27"/>
                    </a:lnTo>
                    <a:lnTo>
                      <a:pt x="42" y="37"/>
                    </a:lnTo>
                    <a:lnTo>
                      <a:pt x="54" y="47"/>
                    </a:lnTo>
                    <a:lnTo>
                      <a:pt x="68" y="55"/>
                    </a:lnTo>
                    <a:lnTo>
                      <a:pt x="81" y="63"/>
                    </a:lnTo>
                    <a:lnTo>
                      <a:pt x="93" y="69"/>
                    </a:lnTo>
                    <a:lnTo>
                      <a:pt x="107" y="75"/>
                    </a:lnTo>
                    <a:lnTo>
                      <a:pt x="121" y="80"/>
                    </a:lnTo>
                    <a:lnTo>
                      <a:pt x="135" y="83"/>
                    </a:lnTo>
                    <a:lnTo>
                      <a:pt x="150" y="86"/>
                    </a:lnTo>
                    <a:lnTo>
                      <a:pt x="166" y="89"/>
                    </a:lnTo>
                    <a:lnTo>
                      <a:pt x="182" y="90"/>
                    </a:lnTo>
                    <a:lnTo>
                      <a:pt x="199" y="91"/>
                    </a:lnTo>
                    <a:lnTo>
                      <a:pt x="217" y="92"/>
                    </a:lnTo>
                    <a:lnTo>
                      <a:pt x="236" y="92"/>
                    </a:lnTo>
                    <a:lnTo>
                      <a:pt x="221" y="83"/>
                    </a:lnTo>
                    <a:lnTo>
                      <a:pt x="210" y="75"/>
                    </a:lnTo>
                    <a:lnTo>
                      <a:pt x="199" y="67"/>
                    </a:lnTo>
                    <a:lnTo>
                      <a:pt x="190" y="58"/>
                    </a:lnTo>
                    <a:lnTo>
                      <a:pt x="182" y="50"/>
                    </a:lnTo>
                    <a:lnTo>
                      <a:pt x="174" y="39"/>
                    </a:lnTo>
                    <a:lnTo>
                      <a:pt x="165" y="28"/>
                    </a:lnTo>
                    <a:lnTo>
                      <a:pt x="154" y="14"/>
                    </a:lnTo>
                    <a:lnTo>
                      <a:pt x="100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70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918" name="Freeform 830"/>
              <p:cNvSpPr>
                <a:spLocks/>
              </p:cNvSpPr>
              <p:nvPr/>
            </p:nvSpPr>
            <p:spPr bwMode="auto">
              <a:xfrm>
                <a:off x="4786" y="3937"/>
                <a:ext cx="250" cy="80"/>
              </a:xfrm>
              <a:custGeom>
                <a:avLst/>
                <a:gdLst/>
                <a:ahLst/>
                <a:cxnLst>
                  <a:cxn ang="0">
                    <a:pos x="132" y="0"/>
                  </a:cxn>
                  <a:cxn ang="0">
                    <a:pos x="64" y="30"/>
                  </a:cxn>
                  <a:cxn ang="0">
                    <a:pos x="0" y="71"/>
                  </a:cxn>
                  <a:cxn ang="0">
                    <a:pos x="6" y="83"/>
                  </a:cxn>
                  <a:cxn ang="0">
                    <a:pos x="17" y="96"/>
                  </a:cxn>
                  <a:cxn ang="0">
                    <a:pos x="33" y="106"/>
                  </a:cxn>
                  <a:cxn ang="0">
                    <a:pos x="54" y="114"/>
                  </a:cxn>
                  <a:cxn ang="0">
                    <a:pos x="77" y="123"/>
                  </a:cxn>
                  <a:cxn ang="0">
                    <a:pos x="102" y="129"/>
                  </a:cxn>
                  <a:cxn ang="0">
                    <a:pos x="131" y="135"/>
                  </a:cxn>
                  <a:cxn ang="0">
                    <a:pos x="160" y="140"/>
                  </a:cxn>
                  <a:cxn ang="0">
                    <a:pos x="190" y="144"/>
                  </a:cxn>
                  <a:cxn ang="0">
                    <a:pos x="220" y="148"/>
                  </a:cxn>
                  <a:cxn ang="0">
                    <a:pos x="249" y="150"/>
                  </a:cxn>
                  <a:cxn ang="0">
                    <a:pos x="277" y="154"/>
                  </a:cxn>
                  <a:cxn ang="0">
                    <a:pos x="303" y="155"/>
                  </a:cxn>
                  <a:cxn ang="0">
                    <a:pos x="327" y="157"/>
                  </a:cxn>
                  <a:cxn ang="0">
                    <a:pos x="348" y="159"/>
                  </a:cxn>
                  <a:cxn ang="0">
                    <a:pos x="364" y="161"/>
                  </a:cxn>
                  <a:cxn ang="0">
                    <a:pos x="500" y="161"/>
                  </a:cxn>
                  <a:cxn ang="0">
                    <a:pos x="432" y="114"/>
                  </a:cxn>
                  <a:cxn ang="0">
                    <a:pos x="382" y="37"/>
                  </a:cxn>
                  <a:cxn ang="0">
                    <a:pos x="291" y="37"/>
                  </a:cxn>
                  <a:cxn ang="0">
                    <a:pos x="173" y="17"/>
                  </a:cxn>
                  <a:cxn ang="0">
                    <a:pos x="132" y="0"/>
                  </a:cxn>
                </a:cxnLst>
                <a:rect l="0" t="0" r="r" b="b"/>
                <a:pathLst>
                  <a:path w="500" h="161">
                    <a:moveTo>
                      <a:pt x="132" y="0"/>
                    </a:moveTo>
                    <a:lnTo>
                      <a:pt x="64" y="30"/>
                    </a:lnTo>
                    <a:lnTo>
                      <a:pt x="0" y="71"/>
                    </a:lnTo>
                    <a:lnTo>
                      <a:pt x="6" y="83"/>
                    </a:lnTo>
                    <a:lnTo>
                      <a:pt x="17" y="96"/>
                    </a:lnTo>
                    <a:lnTo>
                      <a:pt x="33" y="106"/>
                    </a:lnTo>
                    <a:lnTo>
                      <a:pt x="54" y="114"/>
                    </a:lnTo>
                    <a:lnTo>
                      <a:pt x="77" y="123"/>
                    </a:lnTo>
                    <a:lnTo>
                      <a:pt x="102" y="129"/>
                    </a:lnTo>
                    <a:lnTo>
                      <a:pt x="131" y="135"/>
                    </a:lnTo>
                    <a:lnTo>
                      <a:pt x="160" y="140"/>
                    </a:lnTo>
                    <a:lnTo>
                      <a:pt x="190" y="144"/>
                    </a:lnTo>
                    <a:lnTo>
                      <a:pt x="220" y="148"/>
                    </a:lnTo>
                    <a:lnTo>
                      <a:pt x="249" y="150"/>
                    </a:lnTo>
                    <a:lnTo>
                      <a:pt x="277" y="154"/>
                    </a:lnTo>
                    <a:lnTo>
                      <a:pt x="303" y="155"/>
                    </a:lnTo>
                    <a:lnTo>
                      <a:pt x="327" y="157"/>
                    </a:lnTo>
                    <a:lnTo>
                      <a:pt x="348" y="159"/>
                    </a:lnTo>
                    <a:lnTo>
                      <a:pt x="364" y="161"/>
                    </a:lnTo>
                    <a:lnTo>
                      <a:pt x="500" y="161"/>
                    </a:lnTo>
                    <a:lnTo>
                      <a:pt x="432" y="114"/>
                    </a:lnTo>
                    <a:lnTo>
                      <a:pt x="382" y="37"/>
                    </a:lnTo>
                    <a:lnTo>
                      <a:pt x="291" y="37"/>
                    </a:lnTo>
                    <a:lnTo>
                      <a:pt x="173" y="17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9670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919" name="Freeform 831"/>
              <p:cNvSpPr>
                <a:spLocks/>
              </p:cNvSpPr>
              <p:nvPr/>
            </p:nvSpPr>
            <p:spPr bwMode="auto">
              <a:xfrm>
                <a:off x="5015" y="3395"/>
                <a:ext cx="33" cy="386"/>
              </a:xfrm>
              <a:custGeom>
                <a:avLst/>
                <a:gdLst/>
                <a:ahLst/>
                <a:cxnLst>
                  <a:cxn ang="0">
                    <a:pos x="0" y="765"/>
                  </a:cxn>
                  <a:cxn ang="0">
                    <a:pos x="66" y="770"/>
                  </a:cxn>
                  <a:cxn ang="0">
                    <a:pos x="15" y="750"/>
                  </a:cxn>
                  <a:cxn ang="0">
                    <a:pos x="16" y="563"/>
                  </a:cxn>
                  <a:cxn ang="0">
                    <a:pos x="21" y="374"/>
                  </a:cxn>
                  <a:cxn ang="0">
                    <a:pos x="27" y="185"/>
                  </a:cxn>
                  <a:cxn ang="0">
                    <a:pos x="36" y="0"/>
                  </a:cxn>
                  <a:cxn ang="0">
                    <a:pos x="9" y="21"/>
                  </a:cxn>
                  <a:cxn ang="0">
                    <a:pos x="8" y="206"/>
                  </a:cxn>
                  <a:cxn ang="0">
                    <a:pos x="5" y="393"/>
                  </a:cxn>
                  <a:cxn ang="0">
                    <a:pos x="0" y="579"/>
                  </a:cxn>
                  <a:cxn ang="0">
                    <a:pos x="0" y="765"/>
                  </a:cxn>
                </a:cxnLst>
                <a:rect l="0" t="0" r="r" b="b"/>
                <a:pathLst>
                  <a:path w="66" h="770">
                    <a:moveTo>
                      <a:pt x="0" y="765"/>
                    </a:moveTo>
                    <a:lnTo>
                      <a:pt x="66" y="770"/>
                    </a:lnTo>
                    <a:lnTo>
                      <a:pt x="15" y="750"/>
                    </a:lnTo>
                    <a:lnTo>
                      <a:pt x="16" y="563"/>
                    </a:lnTo>
                    <a:lnTo>
                      <a:pt x="21" y="374"/>
                    </a:lnTo>
                    <a:lnTo>
                      <a:pt x="27" y="185"/>
                    </a:lnTo>
                    <a:lnTo>
                      <a:pt x="36" y="0"/>
                    </a:lnTo>
                    <a:lnTo>
                      <a:pt x="9" y="21"/>
                    </a:lnTo>
                    <a:lnTo>
                      <a:pt x="8" y="206"/>
                    </a:lnTo>
                    <a:lnTo>
                      <a:pt x="5" y="393"/>
                    </a:lnTo>
                    <a:lnTo>
                      <a:pt x="0" y="579"/>
                    </a:lnTo>
                    <a:lnTo>
                      <a:pt x="0" y="765"/>
                    </a:lnTo>
                    <a:close/>
                  </a:path>
                </a:pathLst>
              </a:custGeom>
              <a:solidFill>
                <a:srgbClr val="E0D1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9" name="Group 832"/>
            <p:cNvGrpSpPr>
              <a:grpSpLocks/>
            </p:cNvGrpSpPr>
            <p:nvPr/>
          </p:nvGrpSpPr>
          <p:grpSpPr bwMode="auto">
            <a:xfrm>
              <a:off x="4558" y="2998"/>
              <a:ext cx="304" cy="284"/>
              <a:chOff x="4663" y="3339"/>
              <a:chExt cx="727" cy="679"/>
            </a:xfrm>
          </p:grpSpPr>
          <p:sp>
            <p:nvSpPr>
              <p:cNvPr id="89921" name="Freeform 833"/>
              <p:cNvSpPr>
                <a:spLocks/>
              </p:cNvSpPr>
              <p:nvPr/>
            </p:nvSpPr>
            <p:spPr bwMode="auto">
              <a:xfrm>
                <a:off x="4667" y="3339"/>
                <a:ext cx="723" cy="671"/>
              </a:xfrm>
              <a:custGeom>
                <a:avLst/>
                <a:gdLst/>
                <a:ahLst/>
                <a:cxnLst>
                  <a:cxn ang="0">
                    <a:pos x="832" y="8"/>
                  </a:cxn>
                  <a:cxn ang="0">
                    <a:pos x="888" y="24"/>
                  </a:cxn>
                  <a:cxn ang="0">
                    <a:pos x="937" y="38"/>
                  </a:cxn>
                  <a:cxn ang="0">
                    <a:pos x="977" y="55"/>
                  </a:cxn>
                  <a:cxn ang="0">
                    <a:pos x="1013" y="76"/>
                  </a:cxn>
                  <a:cxn ang="0">
                    <a:pos x="1044" y="105"/>
                  </a:cxn>
                  <a:cxn ang="0">
                    <a:pos x="1073" y="143"/>
                  </a:cxn>
                  <a:cxn ang="0">
                    <a:pos x="1102" y="192"/>
                  </a:cxn>
                  <a:cxn ang="0">
                    <a:pos x="1430" y="409"/>
                  </a:cxn>
                  <a:cxn ang="0">
                    <a:pos x="1445" y="564"/>
                  </a:cxn>
                  <a:cxn ang="0">
                    <a:pos x="1446" y="728"/>
                  </a:cxn>
                  <a:cxn ang="0">
                    <a:pos x="1436" y="885"/>
                  </a:cxn>
                  <a:cxn ang="0">
                    <a:pos x="1421" y="1020"/>
                  </a:cxn>
                  <a:cxn ang="0">
                    <a:pos x="972" y="1138"/>
                  </a:cxn>
                  <a:cxn ang="0">
                    <a:pos x="1020" y="1154"/>
                  </a:cxn>
                  <a:cxn ang="0">
                    <a:pos x="1058" y="1171"/>
                  </a:cxn>
                  <a:cxn ang="0">
                    <a:pos x="1085" y="1190"/>
                  </a:cxn>
                  <a:cxn ang="0">
                    <a:pos x="1103" y="1210"/>
                  </a:cxn>
                  <a:cxn ang="0">
                    <a:pos x="1107" y="1231"/>
                  </a:cxn>
                  <a:cxn ang="0">
                    <a:pos x="1099" y="1253"/>
                  </a:cxn>
                  <a:cxn ang="0">
                    <a:pos x="1076" y="1275"/>
                  </a:cxn>
                  <a:cxn ang="0">
                    <a:pos x="1037" y="1298"/>
                  </a:cxn>
                  <a:cxn ang="0">
                    <a:pos x="609" y="1324"/>
                  </a:cxn>
                  <a:cxn ang="0">
                    <a:pos x="566" y="1324"/>
                  </a:cxn>
                  <a:cxn ang="0">
                    <a:pos x="516" y="1326"/>
                  </a:cxn>
                  <a:cxn ang="0">
                    <a:pos x="463" y="1327"/>
                  </a:cxn>
                  <a:cxn ang="0">
                    <a:pos x="409" y="1324"/>
                  </a:cxn>
                  <a:cxn ang="0">
                    <a:pos x="356" y="1319"/>
                  </a:cxn>
                  <a:cxn ang="0">
                    <a:pos x="309" y="1308"/>
                  </a:cxn>
                  <a:cxn ang="0">
                    <a:pos x="269" y="1292"/>
                  </a:cxn>
                  <a:cxn ang="0">
                    <a:pos x="238" y="1267"/>
                  </a:cxn>
                  <a:cxn ang="0">
                    <a:pos x="340" y="1228"/>
                  </a:cxn>
                  <a:cxn ang="0">
                    <a:pos x="353" y="1163"/>
                  </a:cxn>
                  <a:cxn ang="0">
                    <a:pos x="276" y="1121"/>
                  </a:cxn>
                  <a:cxn ang="0">
                    <a:pos x="249" y="1117"/>
                  </a:cxn>
                  <a:cxn ang="0">
                    <a:pos x="220" y="1113"/>
                  </a:cxn>
                  <a:cxn ang="0">
                    <a:pos x="190" y="1106"/>
                  </a:cxn>
                  <a:cxn ang="0">
                    <a:pos x="158" y="1098"/>
                  </a:cxn>
                  <a:cxn ang="0">
                    <a:pos x="124" y="1086"/>
                  </a:cxn>
                  <a:cxn ang="0">
                    <a:pos x="87" y="1072"/>
                  </a:cxn>
                  <a:cxn ang="0">
                    <a:pos x="48" y="1056"/>
                  </a:cxn>
                  <a:cxn ang="0">
                    <a:pos x="10" y="934"/>
                  </a:cxn>
                  <a:cxn ang="0">
                    <a:pos x="1" y="727"/>
                  </a:cxn>
                  <a:cxn ang="0">
                    <a:pos x="1" y="532"/>
                  </a:cxn>
                  <a:cxn ang="0">
                    <a:pos x="14" y="339"/>
                  </a:cxn>
                  <a:cxn ang="0">
                    <a:pos x="45" y="135"/>
                  </a:cxn>
                  <a:cxn ang="0">
                    <a:pos x="92" y="124"/>
                  </a:cxn>
                  <a:cxn ang="0">
                    <a:pos x="139" y="114"/>
                  </a:cxn>
                  <a:cxn ang="0">
                    <a:pos x="186" y="104"/>
                  </a:cxn>
                  <a:cxn ang="0">
                    <a:pos x="233" y="94"/>
                  </a:cxn>
                  <a:cxn ang="0">
                    <a:pos x="280" y="86"/>
                  </a:cxn>
                  <a:cxn ang="0">
                    <a:pos x="327" y="77"/>
                  </a:cxn>
                  <a:cxn ang="0">
                    <a:pos x="375" y="69"/>
                  </a:cxn>
                  <a:cxn ang="0">
                    <a:pos x="422" y="61"/>
                  </a:cxn>
                  <a:cxn ang="0">
                    <a:pos x="469" y="53"/>
                  </a:cxn>
                  <a:cxn ang="0">
                    <a:pos x="516" y="45"/>
                  </a:cxn>
                  <a:cxn ang="0">
                    <a:pos x="564" y="38"/>
                  </a:cxn>
                  <a:cxn ang="0">
                    <a:pos x="611" y="30"/>
                  </a:cxn>
                  <a:cxn ang="0">
                    <a:pos x="658" y="23"/>
                  </a:cxn>
                  <a:cxn ang="0">
                    <a:pos x="705" y="15"/>
                  </a:cxn>
                  <a:cxn ang="0">
                    <a:pos x="752" y="8"/>
                  </a:cxn>
                  <a:cxn ang="0">
                    <a:pos x="800" y="0"/>
                  </a:cxn>
                </a:cxnLst>
                <a:rect l="0" t="0" r="r" b="b"/>
                <a:pathLst>
                  <a:path w="1447" h="1343">
                    <a:moveTo>
                      <a:pt x="800" y="0"/>
                    </a:moveTo>
                    <a:lnTo>
                      <a:pt x="832" y="8"/>
                    </a:lnTo>
                    <a:lnTo>
                      <a:pt x="862" y="16"/>
                    </a:lnTo>
                    <a:lnTo>
                      <a:pt x="888" y="24"/>
                    </a:lnTo>
                    <a:lnTo>
                      <a:pt x="914" y="31"/>
                    </a:lnTo>
                    <a:lnTo>
                      <a:pt x="937" y="38"/>
                    </a:lnTo>
                    <a:lnTo>
                      <a:pt x="958" y="46"/>
                    </a:lnTo>
                    <a:lnTo>
                      <a:pt x="977" y="55"/>
                    </a:lnTo>
                    <a:lnTo>
                      <a:pt x="996" y="64"/>
                    </a:lnTo>
                    <a:lnTo>
                      <a:pt x="1013" y="76"/>
                    </a:lnTo>
                    <a:lnTo>
                      <a:pt x="1029" y="89"/>
                    </a:lnTo>
                    <a:lnTo>
                      <a:pt x="1044" y="105"/>
                    </a:lnTo>
                    <a:lnTo>
                      <a:pt x="1059" y="122"/>
                    </a:lnTo>
                    <a:lnTo>
                      <a:pt x="1073" y="143"/>
                    </a:lnTo>
                    <a:lnTo>
                      <a:pt x="1088" y="166"/>
                    </a:lnTo>
                    <a:lnTo>
                      <a:pt x="1102" y="192"/>
                    </a:lnTo>
                    <a:lnTo>
                      <a:pt x="1115" y="223"/>
                    </a:lnTo>
                    <a:lnTo>
                      <a:pt x="1430" y="409"/>
                    </a:lnTo>
                    <a:lnTo>
                      <a:pt x="1439" y="485"/>
                    </a:lnTo>
                    <a:lnTo>
                      <a:pt x="1445" y="564"/>
                    </a:lnTo>
                    <a:lnTo>
                      <a:pt x="1447" y="646"/>
                    </a:lnTo>
                    <a:lnTo>
                      <a:pt x="1446" y="728"/>
                    </a:lnTo>
                    <a:lnTo>
                      <a:pt x="1441" y="809"/>
                    </a:lnTo>
                    <a:lnTo>
                      <a:pt x="1436" y="885"/>
                    </a:lnTo>
                    <a:lnTo>
                      <a:pt x="1429" y="956"/>
                    </a:lnTo>
                    <a:lnTo>
                      <a:pt x="1421" y="1020"/>
                    </a:lnTo>
                    <a:lnTo>
                      <a:pt x="1128" y="1075"/>
                    </a:lnTo>
                    <a:lnTo>
                      <a:pt x="972" y="1138"/>
                    </a:lnTo>
                    <a:lnTo>
                      <a:pt x="997" y="1146"/>
                    </a:lnTo>
                    <a:lnTo>
                      <a:pt x="1020" y="1154"/>
                    </a:lnTo>
                    <a:lnTo>
                      <a:pt x="1039" y="1162"/>
                    </a:lnTo>
                    <a:lnTo>
                      <a:pt x="1058" y="1171"/>
                    </a:lnTo>
                    <a:lnTo>
                      <a:pt x="1073" y="1181"/>
                    </a:lnTo>
                    <a:lnTo>
                      <a:pt x="1085" y="1190"/>
                    </a:lnTo>
                    <a:lnTo>
                      <a:pt x="1096" y="1200"/>
                    </a:lnTo>
                    <a:lnTo>
                      <a:pt x="1103" y="1210"/>
                    </a:lnTo>
                    <a:lnTo>
                      <a:pt x="1107" y="1221"/>
                    </a:lnTo>
                    <a:lnTo>
                      <a:pt x="1107" y="1231"/>
                    </a:lnTo>
                    <a:lnTo>
                      <a:pt x="1105" y="1243"/>
                    </a:lnTo>
                    <a:lnTo>
                      <a:pt x="1099" y="1253"/>
                    </a:lnTo>
                    <a:lnTo>
                      <a:pt x="1090" y="1265"/>
                    </a:lnTo>
                    <a:lnTo>
                      <a:pt x="1076" y="1275"/>
                    </a:lnTo>
                    <a:lnTo>
                      <a:pt x="1059" y="1286"/>
                    </a:lnTo>
                    <a:lnTo>
                      <a:pt x="1037" y="1298"/>
                    </a:lnTo>
                    <a:lnTo>
                      <a:pt x="879" y="1343"/>
                    </a:lnTo>
                    <a:lnTo>
                      <a:pt x="609" y="1324"/>
                    </a:lnTo>
                    <a:lnTo>
                      <a:pt x="588" y="1324"/>
                    </a:lnTo>
                    <a:lnTo>
                      <a:pt x="566" y="1324"/>
                    </a:lnTo>
                    <a:lnTo>
                      <a:pt x="542" y="1326"/>
                    </a:lnTo>
                    <a:lnTo>
                      <a:pt x="516" y="1326"/>
                    </a:lnTo>
                    <a:lnTo>
                      <a:pt x="490" y="1327"/>
                    </a:lnTo>
                    <a:lnTo>
                      <a:pt x="463" y="1327"/>
                    </a:lnTo>
                    <a:lnTo>
                      <a:pt x="436" y="1326"/>
                    </a:lnTo>
                    <a:lnTo>
                      <a:pt x="409" y="1324"/>
                    </a:lnTo>
                    <a:lnTo>
                      <a:pt x="383" y="1322"/>
                    </a:lnTo>
                    <a:lnTo>
                      <a:pt x="356" y="1319"/>
                    </a:lnTo>
                    <a:lnTo>
                      <a:pt x="332" y="1315"/>
                    </a:lnTo>
                    <a:lnTo>
                      <a:pt x="309" y="1308"/>
                    </a:lnTo>
                    <a:lnTo>
                      <a:pt x="287" y="1301"/>
                    </a:lnTo>
                    <a:lnTo>
                      <a:pt x="269" y="1292"/>
                    </a:lnTo>
                    <a:lnTo>
                      <a:pt x="251" y="1281"/>
                    </a:lnTo>
                    <a:lnTo>
                      <a:pt x="238" y="1267"/>
                    </a:lnTo>
                    <a:lnTo>
                      <a:pt x="271" y="1248"/>
                    </a:lnTo>
                    <a:lnTo>
                      <a:pt x="340" y="1228"/>
                    </a:lnTo>
                    <a:lnTo>
                      <a:pt x="390" y="1191"/>
                    </a:lnTo>
                    <a:lnTo>
                      <a:pt x="353" y="1163"/>
                    </a:lnTo>
                    <a:lnTo>
                      <a:pt x="288" y="1122"/>
                    </a:lnTo>
                    <a:lnTo>
                      <a:pt x="276" y="1121"/>
                    </a:lnTo>
                    <a:lnTo>
                      <a:pt x="263" y="1118"/>
                    </a:lnTo>
                    <a:lnTo>
                      <a:pt x="249" y="1117"/>
                    </a:lnTo>
                    <a:lnTo>
                      <a:pt x="235" y="1115"/>
                    </a:lnTo>
                    <a:lnTo>
                      <a:pt x="220" y="1113"/>
                    </a:lnTo>
                    <a:lnTo>
                      <a:pt x="205" y="1109"/>
                    </a:lnTo>
                    <a:lnTo>
                      <a:pt x="190" y="1106"/>
                    </a:lnTo>
                    <a:lnTo>
                      <a:pt x="174" y="1102"/>
                    </a:lnTo>
                    <a:lnTo>
                      <a:pt x="158" y="1098"/>
                    </a:lnTo>
                    <a:lnTo>
                      <a:pt x="141" y="1092"/>
                    </a:lnTo>
                    <a:lnTo>
                      <a:pt x="124" y="1086"/>
                    </a:lnTo>
                    <a:lnTo>
                      <a:pt x="105" y="1080"/>
                    </a:lnTo>
                    <a:lnTo>
                      <a:pt x="87" y="1072"/>
                    </a:lnTo>
                    <a:lnTo>
                      <a:pt x="67" y="1064"/>
                    </a:lnTo>
                    <a:lnTo>
                      <a:pt x="48" y="1056"/>
                    </a:lnTo>
                    <a:lnTo>
                      <a:pt x="27" y="1046"/>
                    </a:lnTo>
                    <a:lnTo>
                      <a:pt x="10" y="934"/>
                    </a:lnTo>
                    <a:lnTo>
                      <a:pt x="5" y="828"/>
                    </a:lnTo>
                    <a:lnTo>
                      <a:pt x="1" y="727"/>
                    </a:lnTo>
                    <a:lnTo>
                      <a:pt x="0" y="629"/>
                    </a:lnTo>
                    <a:lnTo>
                      <a:pt x="1" y="532"/>
                    </a:lnTo>
                    <a:lnTo>
                      <a:pt x="5" y="436"/>
                    </a:lnTo>
                    <a:lnTo>
                      <a:pt x="14" y="339"/>
                    </a:lnTo>
                    <a:lnTo>
                      <a:pt x="27" y="238"/>
                    </a:lnTo>
                    <a:lnTo>
                      <a:pt x="45" y="135"/>
                    </a:lnTo>
                    <a:lnTo>
                      <a:pt x="68" y="129"/>
                    </a:lnTo>
                    <a:lnTo>
                      <a:pt x="92" y="124"/>
                    </a:lnTo>
                    <a:lnTo>
                      <a:pt x="115" y="119"/>
                    </a:lnTo>
                    <a:lnTo>
                      <a:pt x="139" y="114"/>
                    </a:lnTo>
                    <a:lnTo>
                      <a:pt x="163" y="109"/>
                    </a:lnTo>
                    <a:lnTo>
                      <a:pt x="186" y="104"/>
                    </a:lnTo>
                    <a:lnTo>
                      <a:pt x="210" y="99"/>
                    </a:lnTo>
                    <a:lnTo>
                      <a:pt x="233" y="94"/>
                    </a:lnTo>
                    <a:lnTo>
                      <a:pt x="257" y="90"/>
                    </a:lnTo>
                    <a:lnTo>
                      <a:pt x="280" y="86"/>
                    </a:lnTo>
                    <a:lnTo>
                      <a:pt x="303" y="82"/>
                    </a:lnTo>
                    <a:lnTo>
                      <a:pt x="327" y="77"/>
                    </a:lnTo>
                    <a:lnTo>
                      <a:pt x="350" y="73"/>
                    </a:lnTo>
                    <a:lnTo>
                      <a:pt x="375" y="69"/>
                    </a:lnTo>
                    <a:lnTo>
                      <a:pt x="398" y="64"/>
                    </a:lnTo>
                    <a:lnTo>
                      <a:pt x="422" y="61"/>
                    </a:lnTo>
                    <a:lnTo>
                      <a:pt x="445" y="56"/>
                    </a:lnTo>
                    <a:lnTo>
                      <a:pt x="469" y="53"/>
                    </a:lnTo>
                    <a:lnTo>
                      <a:pt x="492" y="50"/>
                    </a:lnTo>
                    <a:lnTo>
                      <a:pt x="516" y="45"/>
                    </a:lnTo>
                    <a:lnTo>
                      <a:pt x="539" y="41"/>
                    </a:lnTo>
                    <a:lnTo>
                      <a:pt x="564" y="38"/>
                    </a:lnTo>
                    <a:lnTo>
                      <a:pt x="587" y="35"/>
                    </a:lnTo>
                    <a:lnTo>
                      <a:pt x="611" y="30"/>
                    </a:lnTo>
                    <a:lnTo>
                      <a:pt x="634" y="26"/>
                    </a:lnTo>
                    <a:lnTo>
                      <a:pt x="658" y="23"/>
                    </a:lnTo>
                    <a:lnTo>
                      <a:pt x="681" y="20"/>
                    </a:lnTo>
                    <a:lnTo>
                      <a:pt x="705" y="15"/>
                    </a:lnTo>
                    <a:lnTo>
                      <a:pt x="728" y="12"/>
                    </a:lnTo>
                    <a:lnTo>
                      <a:pt x="752" y="8"/>
                    </a:lnTo>
                    <a:lnTo>
                      <a:pt x="776" y="3"/>
                    </a:lnTo>
                    <a:lnTo>
                      <a:pt x="800" y="0"/>
                    </a:lnTo>
                    <a:close/>
                  </a:path>
                </a:pathLst>
              </a:custGeom>
              <a:solidFill>
                <a:srgbClr val="473A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922" name="Freeform 834"/>
              <p:cNvSpPr>
                <a:spLocks/>
              </p:cNvSpPr>
              <p:nvPr/>
            </p:nvSpPr>
            <p:spPr bwMode="auto">
              <a:xfrm>
                <a:off x="5110" y="3352"/>
                <a:ext cx="8" cy="5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59"/>
                  </a:cxn>
                  <a:cxn ang="0">
                    <a:pos x="0" y="512"/>
                  </a:cxn>
                  <a:cxn ang="0">
                    <a:pos x="0" y="864"/>
                  </a:cxn>
                  <a:cxn ang="0">
                    <a:pos x="4" y="1024"/>
                  </a:cxn>
                  <a:cxn ang="0">
                    <a:pos x="16" y="1023"/>
                  </a:cxn>
                  <a:cxn ang="0">
                    <a:pos x="12" y="793"/>
                  </a:cxn>
                  <a:cxn ang="0">
                    <a:pos x="12" y="569"/>
                  </a:cxn>
                  <a:cxn ang="0">
                    <a:pos x="14" y="318"/>
                  </a:cxn>
                  <a:cxn ang="0">
                    <a:pos x="16" y="3"/>
                  </a:cxn>
                  <a:cxn ang="0">
                    <a:pos x="6" y="0"/>
                  </a:cxn>
                </a:cxnLst>
                <a:rect l="0" t="0" r="r" b="b"/>
                <a:pathLst>
                  <a:path w="16" h="1024">
                    <a:moveTo>
                      <a:pt x="6" y="0"/>
                    </a:moveTo>
                    <a:lnTo>
                      <a:pt x="2" y="159"/>
                    </a:lnTo>
                    <a:lnTo>
                      <a:pt x="0" y="512"/>
                    </a:lnTo>
                    <a:lnTo>
                      <a:pt x="0" y="864"/>
                    </a:lnTo>
                    <a:lnTo>
                      <a:pt x="4" y="1024"/>
                    </a:lnTo>
                    <a:lnTo>
                      <a:pt x="16" y="1023"/>
                    </a:lnTo>
                    <a:lnTo>
                      <a:pt x="12" y="793"/>
                    </a:lnTo>
                    <a:lnTo>
                      <a:pt x="12" y="569"/>
                    </a:lnTo>
                    <a:lnTo>
                      <a:pt x="14" y="318"/>
                    </a:lnTo>
                    <a:lnTo>
                      <a:pt x="16" y="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7C42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923" name="Freeform 835"/>
              <p:cNvSpPr>
                <a:spLocks/>
              </p:cNvSpPr>
              <p:nvPr/>
            </p:nvSpPr>
            <p:spPr bwMode="auto">
              <a:xfrm>
                <a:off x="5107" y="3351"/>
                <a:ext cx="8" cy="5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3" y="159"/>
                  </a:cxn>
                  <a:cxn ang="0">
                    <a:pos x="0" y="512"/>
                  </a:cxn>
                  <a:cxn ang="0">
                    <a:pos x="0" y="864"/>
                  </a:cxn>
                  <a:cxn ang="0">
                    <a:pos x="4" y="1024"/>
                  </a:cxn>
                  <a:cxn ang="0">
                    <a:pos x="6" y="1023"/>
                  </a:cxn>
                  <a:cxn ang="0">
                    <a:pos x="10" y="1023"/>
                  </a:cxn>
                  <a:cxn ang="0">
                    <a:pos x="13" y="1023"/>
                  </a:cxn>
                  <a:cxn ang="0">
                    <a:pos x="16" y="1023"/>
                  </a:cxn>
                  <a:cxn ang="0">
                    <a:pos x="12" y="793"/>
                  </a:cxn>
                  <a:cxn ang="0">
                    <a:pos x="12" y="570"/>
                  </a:cxn>
                  <a:cxn ang="0">
                    <a:pos x="13" y="319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2" y="1"/>
                  </a:cxn>
                  <a:cxn ang="0">
                    <a:pos x="8" y="1"/>
                  </a:cxn>
                  <a:cxn ang="0">
                    <a:pos x="6" y="0"/>
                  </a:cxn>
                </a:cxnLst>
                <a:rect l="0" t="0" r="r" b="b"/>
                <a:pathLst>
                  <a:path w="16" h="1024">
                    <a:moveTo>
                      <a:pt x="6" y="0"/>
                    </a:moveTo>
                    <a:lnTo>
                      <a:pt x="3" y="159"/>
                    </a:lnTo>
                    <a:lnTo>
                      <a:pt x="0" y="512"/>
                    </a:lnTo>
                    <a:lnTo>
                      <a:pt x="0" y="864"/>
                    </a:lnTo>
                    <a:lnTo>
                      <a:pt x="4" y="1024"/>
                    </a:lnTo>
                    <a:lnTo>
                      <a:pt x="6" y="1023"/>
                    </a:lnTo>
                    <a:lnTo>
                      <a:pt x="10" y="1023"/>
                    </a:lnTo>
                    <a:lnTo>
                      <a:pt x="13" y="1023"/>
                    </a:lnTo>
                    <a:lnTo>
                      <a:pt x="16" y="1023"/>
                    </a:lnTo>
                    <a:lnTo>
                      <a:pt x="12" y="793"/>
                    </a:lnTo>
                    <a:lnTo>
                      <a:pt x="12" y="570"/>
                    </a:lnTo>
                    <a:lnTo>
                      <a:pt x="13" y="319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2" y="1"/>
                    </a:lnTo>
                    <a:lnTo>
                      <a:pt x="8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7742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924" name="Freeform 836"/>
              <p:cNvSpPr>
                <a:spLocks/>
              </p:cNvSpPr>
              <p:nvPr/>
            </p:nvSpPr>
            <p:spPr bwMode="auto">
              <a:xfrm>
                <a:off x="5103" y="3351"/>
                <a:ext cx="9" cy="511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3" y="159"/>
                  </a:cxn>
                  <a:cxn ang="0">
                    <a:pos x="0" y="511"/>
                  </a:cxn>
                  <a:cxn ang="0">
                    <a:pos x="0" y="864"/>
                  </a:cxn>
                  <a:cxn ang="0">
                    <a:pos x="4" y="1024"/>
                  </a:cxn>
                  <a:cxn ang="0">
                    <a:pos x="7" y="1023"/>
                  </a:cxn>
                  <a:cxn ang="0">
                    <a:pos x="11" y="1023"/>
                  </a:cxn>
                  <a:cxn ang="0">
                    <a:pos x="14" y="1023"/>
                  </a:cxn>
                  <a:cxn ang="0">
                    <a:pos x="18" y="1022"/>
                  </a:cxn>
                  <a:cxn ang="0">
                    <a:pos x="13" y="791"/>
                  </a:cxn>
                  <a:cxn ang="0">
                    <a:pos x="13" y="569"/>
                  </a:cxn>
                  <a:cxn ang="0">
                    <a:pos x="14" y="319"/>
                  </a:cxn>
                  <a:cxn ang="0">
                    <a:pos x="18" y="3"/>
                  </a:cxn>
                  <a:cxn ang="0">
                    <a:pos x="15" y="2"/>
                  </a:cxn>
                  <a:cxn ang="0">
                    <a:pos x="13" y="1"/>
                  </a:cxn>
                  <a:cxn ang="0">
                    <a:pos x="10" y="1"/>
                  </a:cxn>
                  <a:cxn ang="0">
                    <a:pos x="7" y="0"/>
                  </a:cxn>
                </a:cxnLst>
                <a:rect l="0" t="0" r="r" b="b"/>
                <a:pathLst>
                  <a:path w="18" h="1024">
                    <a:moveTo>
                      <a:pt x="7" y="0"/>
                    </a:moveTo>
                    <a:lnTo>
                      <a:pt x="3" y="159"/>
                    </a:lnTo>
                    <a:lnTo>
                      <a:pt x="0" y="511"/>
                    </a:lnTo>
                    <a:lnTo>
                      <a:pt x="0" y="864"/>
                    </a:lnTo>
                    <a:lnTo>
                      <a:pt x="4" y="1024"/>
                    </a:lnTo>
                    <a:lnTo>
                      <a:pt x="7" y="1023"/>
                    </a:lnTo>
                    <a:lnTo>
                      <a:pt x="11" y="1023"/>
                    </a:lnTo>
                    <a:lnTo>
                      <a:pt x="14" y="1023"/>
                    </a:lnTo>
                    <a:lnTo>
                      <a:pt x="18" y="1022"/>
                    </a:lnTo>
                    <a:lnTo>
                      <a:pt x="13" y="791"/>
                    </a:lnTo>
                    <a:lnTo>
                      <a:pt x="13" y="569"/>
                    </a:lnTo>
                    <a:lnTo>
                      <a:pt x="14" y="319"/>
                    </a:lnTo>
                    <a:lnTo>
                      <a:pt x="18" y="3"/>
                    </a:lnTo>
                    <a:lnTo>
                      <a:pt x="15" y="2"/>
                    </a:lnTo>
                    <a:lnTo>
                      <a:pt x="13" y="1"/>
                    </a:lnTo>
                    <a:lnTo>
                      <a:pt x="10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23F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925" name="Freeform 837"/>
              <p:cNvSpPr>
                <a:spLocks/>
              </p:cNvSpPr>
              <p:nvPr/>
            </p:nvSpPr>
            <p:spPr bwMode="auto">
              <a:xfrm>
                <a:off x="5100" y="3350"/>
                <a:ext cx="10" cy="511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" y="159"/>
                  </a:cxn>
                  <a:cxn ang="0">
                    <a:pos x="0" y="511"/>
                  </a:cxn>
                  <a:cxn ang="0">
                    <a:pos x="0" y="863"/>
                  </a:cxn>
                  <a:cxn ang="0">
                    <a:pos x="3" y="1023"/>
                  </a:cxn>
                  <a:cxn ang="0">
                    <a:pos x="7" y="1023"/>
                  </a:cxn>
                  <a:cxn ang="0">
                    <a:pos x="10" y="1021"/>
                  </a:cxn>
                  <a:cxn ang="0">
                    <a:pos x="13" y="1021"/>
                  </a:cxn>
                  <a:cxn ang="0">
                    <a:pos x="18" y="1021"/>
                  </a:cxn>
                  <a:cxn ang="0">
                    <a:pos x="12" y="791"/>
                  </a:cxn>
                  <a:cxn ang="0">
                    <a:pos x="12" y="569"/>
                  </a:cxn>
                  <a:cxn ang="0">
                    <a:pos x="15" y="319"/>
                  </a:cxn>
                  <a:cxn ang="0">
                    <a:pos x="18" y="3"/>
                  </a:cxn>
                  <a:cxn ang="0">
                    <a:pos x="15" y="2"/>
                  </a:cxn>
                  <a:cxn ang="0">
                    <a:pos x="12" y="1"/>
                  </a:cxn>
                  <a:cxn ang="0">
                    <a:pos x="9" y="1"/>
                  </a:cxn>
                  <a:cxn ang="0">
                    <a:pos x="7" y="0"/>
                  </a:cxn>
                </a:cxnLst>
                <a:rect l="0" t="0" r="r" b="b"/>
                <a:pathLst>
                  <a:path w="18" h="1023">
                    <a:moveTo>
                      <a:pt x="7" y="0"/>
                    </a:moveTo>
                    <a:lnTo>
                      <a:pt x="2" y="159"/>
                    </a:lnTo>
                    <a:lnTo>
                      <a:pt x="0" y="511"/>
                    </a:lnTo>
                    <a:lnTo>
                      <a:pt x="0" y="863"/>
                    </a:lnTo>
                    <a:lnTo>
                      <a:pt x="3" y="1023"/>
                    </a:lnTo>
                    <a:lnTo>
                      <a:pt x="7" y="1023"/>
                    </a:lnTo>
                    <a:lnTo>
                      <a:pt x="10" y="1021"/>
                    </a:lnTo>
                    <a:lnTo>
                      <a:pt x="13" y="1021"/>
                    </a:lnTo>
                    <a:lnTo>
                      <a:pt x="18" y="1021"/>
                    </a:lnTo>
                    <a:lnTo>
                      <a:pt x="12" y="791"/>
                    </a:lnTo>
                    <a:lnTo>
                      <a:pt x="12" y="569"/>
                    </a:lnTo>
                    <a:lnTo>
                      <a:pt x="15" y="319"/>
                    </a:lnTo>
                    <a:lnTo>
                      <a:pt x="18" y="3"/>
                    </a:lnTo>
                    <a:lnTo>
                      <a:pt x="15" y="2"/>
                    </a:lnTo>
                    <a:lnTo>
                      <a:pt x="12" y="1"/>
                    </a:lnTo>
                    <a:lnTo>
                      <a:pt x="9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6D3F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926" name="Freeform 838"/>
              <p:cNvSpPr>
                <a:spLocks/>
              </p:cNvSpPr>
              <p:nvPr/>
            </p:nvSpPr>
            <p:spPr bwMode="auto">
              <a:xfrm>
                <a:off x="5097" y="3349"/>
                <a:ext cx="9" cy="5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59"/>
                  </a:cxn>
                  <a:cxn ang="0">
                    <a:pos x="0" y="511"/>
                  </a:cxn>
                  <a:cxn ang="0">
                    <a:pos x="0" y="862"/>
                  </a:cxn>
                  <a:cxn ang="0">
                    <a:pos x="3" y="1022"/>
                  </a:cxn>
                  <a:cxn ang="0">
                    <a:pos x="7" y="1022"/>
                  </a:cxn>
                  <a:cxn ang="0">
                    <a:pos x="10" y="1021"/>
                  </a:cxn>
                  <a:cxn ang="0">
                    <a:pos x="14" y="1021"/>
                  </a:cxn>
                  <a:cxn ang="0">
                    <a:pos x="17" y="1021"/>
                  </a:cxn>
                  <a:cxn ang="0">
                    <a:pos x="13" y="791"/>
                  </a:cxn>
                  <a:cxn ang="0">
                    <a:pos x="11" y="569"/>
                  </a:cxn>
                  <a:cxn ang="0">
                    <a:pos x="14" y="319"/>
                  </a:cxn>
                  <a:cxn ang="0">
                    <a:pos x="16" y="3"/>
                  </a:cxn>
                  <a:cxn ang="0">
                    <a:pos x="14" y="2"/>
                  </a:cxn>
                  <a:cxn ang="0">
                    <a:pos x="11" y="1"/>
                  </a:cxn>
                  <a:cxn ang="0">
                    <a:pos x="8" y="1"/>
                  </a:cxn>
                  <a:cxn ang="0">
                    <a:pos x="6" y="0"/>
                  </a:cxn>
                </a:cxnLst>
                <a:rect l="0" t="0" r="r" b="b"/>
                <a:pathLst>
                  <a:path w="17" h="1022">
                    <a:moveTo>
                      <a:pt x="6" y="0"/>
                    </a:moveTo>
                    <a:lnTo>
                      <a:pt x="2" y="159"/>
                    </a:lnTo>
                    <a:lnTo>
                      <a:pt x="0" y="511"/>
                    </a:lnTo>
                    <a:lnTo>
                      <a:pt x="0" y="862"/>
                    </a:lnTo>
                    <a:lnTo>
                      <a:pt x="3" y="1022"/>
                    </a:lnTo>
                    <a:lnTo>
                      <a:pt x="7" y="1022"/>
                    </a:lnTo>
                    <a:lnTo>
                      <a:pt x="10" y="1021"/>
                    </a:lnTo>
                    <a:lnTo>
                      <a:pt x="14" y="1021"/>
                    </a:lnTo>
                    <a:lnTo>
                      <a:pt x="17" y="1021"/>
                    </a:lnTo>
                    <a:lnTo>
                      <a:pt x="13" y="791"/>
                    </a:lnTo>
                    <a:lnTo>
                      <a:pt x="11" y="569"/>
                    </a:lnTo>
                    <a:lnTo>
                      <a:pt x="14" y="319"/>
                    </a:lnTo>
                    <a:lnTo>
                      <a:pt x="16" y="3"/>
                    </a:lnTo>
                    <a:lnTo>
                      <a:pt x="14" y="2"/>
                    </a:lnTo>
                    <a:lnTo>
                      <a:pt x="11" y="1"/>
                    </a:lnTo>
                    <a:lnTo>
                      <a:pt x="8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3F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927" name="Freeform 839"/>
              <p:cNvSpPr>
                <a:spLocks/>
              </p:cNvSpPr>
              <p:nvPr/>
            </p:nvSpPr>
            <p:spPr bwMode="auto">
              <a:xfrm>
                <a:off x="5095" y="3349"/>
                <a:ext cx="8" cy="511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" y="159"/>
                  </a:cxn>
                  <a:cxn ang="0">
                    <a:pos x="0" y="510"/>
                  </a:cxn>
                  <a:cxn ang="0">
                    <a:pos x="0" y="862"/>
                  </a:cxn>
                  <a:cxn ang="0">
                    <a:pos x="4" y="1022"/>
                  </a:cxn>
                  <a:cxn ang="0">
                    <a:pos x="7" y="1021"/>
                  </a:cxn>
                  <a:cxn ang="0">
                    <a:pos x="11" y="1021"/>
                  </a:cxn>
                  <a:cxn ang="0">
                    <a:pos x="14" y="1021"/>
                  </a:cxn>
                  <a:cxn ang="0">
                    <a:pos x="16" y="1020"/>
                  </a:cxn>
                  <a:cxn ang="0">
                    <a:pos x="12" y="790"/>
                  </a:cxn>
                  <a:cxn ang="0">
                    <a:pos x="12" y="569"/>
                  </a:cxn>
                  <a:cxn ang="0">
                    <a:pos x="14" y="319"/>
                  </a:cxn>
                  <a:cxn ang="0">
                    <a:pos x="16" y="3"/>
                  </a:cxn>
                  <a:cxn ang="0">
                    <a:pos x="14" y="2"/>
                  </a:cxn>
                  <a:cxn ang="0">
                    <a:pos x="12" y="1"/>
                  </a:cxn>
                  <a:cxn ang="0">
                    <a:pos x="9" y="1"/>
                  </a:cxn>
                  <a:cxn ang="0">
                    <a:pos x="7" y="0"/>
                  </a:cxn>
                </a:cxnLst>
                <a:rect l="0" t="0" r="r" b="b"/>
                <a:pathLst>
                  <a:path w="16" h="1022">
                    <a:moveTo>
                      <a:pt x="7" y="0"/>
                    </a:moveTo>
                    <a:lnTo>
                      <a:pt x="2" y="159"/>
                    </a:lnTo>
                    <a:lnTo>
                      <a:pt x="0" y="510"/>
                    </a:lnTo>
                    <a:lnTo>
                      <a:pt x="0" y="862"/>
                    </a:lnTo>
                    <a:lnTo>
                      <a:pt x="4" y="1022"/>
                    </a:lnTo>
                    <a:lnTo>
                      <a:pt x="7" y="1021"/>
                    </a:lnTo>
                    <a:lnTo>
                      <a:pt x="11" y="1021"/>
                    </a:lnTo>
                    <a:lnTo>
                      <a:pt x="14" y="1021"/>
                    </a:lnTo>
                    <a:lnTo>
                      <a:pt x="16" y="1020"/>
                    </a:lnTo>
                    <a:lnTo>
                      <a:pt x="12" y="790"/>
                    </a:lnTo>
                    <a:lnTo>
                      <a:pt x="12" y="569"/>
                    </a:lnTo>
                    <a:lnTo>
                      <a:pt x="14" y="319"/>
                    </a:lnTo>
                    <a:lnTo>
                      <a:pt x="16" y="3"/>
                    </a:lnTo>
                    <a:lnTo>
                      <a:pt x="14" y="2"/>
                    </a:lnTo>
                    <a:lnTo>
                      <a:pt x="12" y="1"/>
                    </a:lnTo>
                    <a:lnTo>
                      <a:pt x="9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663F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928" name="Freeform 840"/>
              <p:cNvSpPr>
                <a:spLocks/>
              </p:cNvSpPr>
              <p:nvPr/>
            </p:nvSpPr>
            <p:spPr bwMode="auto">
              <a:xfrm>
                <a:off x="5092" y="3348"/>
                <a:ext cx="8" cy="51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3" y="159"/>
                  </a:cxn>
                  <a:cxn ang="0">
                    <a:pos x="0" y="511"/>
                  </a:cxn>
                  <a:cxn ang="0">
                    <a:pos x="0" y="863"/>
                  </a:cxn>
                  <a:cxn ang="0">
                    <a:pos x="4" y="1022"/>
                  </a:cxn>
                  <a:cxn ang="0">
                    <a:pos x="7" y="1022"/>
                  </a:cxn>
                  <a:cxn ang="0">
                    <a:pos x="11" y="1022"/>
                  </a:cxn>
                  <a:cxn ang="0">
                    <a:pos x="13" y="1022"/>
                  </a:cxn>
                  <a:cxn ang="0">
                    <a:pos x="17" y="1021"/>
                  </a:cxn>
                  <a:cxn ang="0">
                    <a:pos x="12" y="791"/>
                  </a:cxn>
                  <a:cxn ang="0">
                    <a:pos x="12" y="569"/>
                  </a:cxn>
                  <a:cxn ang="0">
                    <a:pos x="13" y="319"/>
                  </a:cxn>
                  <a:cxn ang="0">
                    <a:pos x="17" y="4"/>
                  </a:cxn>
                  <a:cxn ang="0">
                    <a:pos x="14" y="3"/>
                  </a:cxn>
                  <a:cxn ang="0">
                    <a:pos x="12" y="2"/>
                  </a:cxn>
                  <a:cxn ang="0">
                    <a:pos x="8" y="2"/>
                  </a:cxn>
                  <a:cxn ang="0">
                    <a:pos x="6" y="0"/>
                  </a:cxn>
                </a:cxnLst>
                <a:rect l="0" t="0" r="r" b="b"/>
                <a:pathLst>
                  <a:path w="17" h="1022">
                    <a:moveTo>
                      <a:pt x="6" y="0"/>
                    </a:moveTo>
                    <a:lnTo>
                      <a:pt x="3" y="159"/>
                    </a:lnTo>
                    <a:lnTo>
                      <a:pt x="0" y="511"/>
                    </a:lnTo>
                    <a:lnTo>
                      <a:pt x="0" y="863"/>
                    </a:lnTo>
                    <a:lnTo>
                      <a:pt x="4" y="1022"/>
                    </a:lnTo>
                    <a:lnTo>
                      <a:pt x="7" y="1022"/>
                    </a:lnTo>
                    <a:lnTo>
                      <a:pt x="11" y="1022"/>
                    </a:lnTo>
                    <a:lnTo>
                      <a:pt x="13" y="1022"/>
                    </a:lnTo>
                    <a:lnTo>
                      <a:pt x="17" y="1021"/>
                    </a:lnTo>
                    <a:lnTo>
                      <a:pt x="12" y="791"/>
                    </a:lnTo>
                    <a:lnTo>
                      <a:pt x="12" y="569"/>
                    </a:lnTo>
                    <a:lnTo>
                      <a:pt x="13" y="319"/>
                    </a:lnTo>
                    <a:lnTo>
                      <a:pt x="17" y="4"/>
                    </a:lnTo>
                    <a:lnTo>
                      <a:pt x="14" y="3"/>
                    </a:lnTo>
                    <a:lnTo>
                      <a:pt x="12" y="2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5E3D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929" name="Freeform 841"/>
              <p:cNvSpPr>
                <a:spLocks/>
              </p:cNvSpPr>
              <p:nvPr/>
            </p:nvSpPr>
            <p:spPr bwMode="auto">
              <a:xfrm>
                <a:off x="5088" y="3348"/>
                <a:ext cx="9" cy="51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3" y="159"/>
                  </a:cxn>
                  <a:cxn ang="0">
                    <a:pos x="0" y="510"/>
                  </a:cxn>
                  <a:cxn ang="0">
                    <a:pos x="0" y="863"/>
                  </a:cxn>
                  <a:cxn ang="0">
                    <a:pos x="4" y="1022"/>
                  </a:cxn>
                  <a:cxn ang="0">
                    <a:pos x="7" y="1022"/>
                  </a:cxn>
                  <a:cxn ang="0">
                    <a:pos x="11" y="1021"/>
                  </a:cxn>
                  <a:cxn ang="0">
                    <a:pos x="14" y="1021"/>
                  </a:cxn>
                  <a:cxn ang="0">
                    <a:pos x="18" y="1021"/>
                  </a:cxn>
                  <a:cxn ang="0">
                    <a:pos x="13" y="790"/>
                  </a:cxn>
                  <a:cxn ang="0">
                    <a:pos x="13" y="569"/>
                  </a:cxn>
                  <a:cxn ang="0">
                    <a:pos x="14" y="319"/>
                  </a:cxn>
                  <a:cxn ang="0">
                    <a:pos x="18" y="4"/>
                  </a:cxn>
                  <a:cxn ang="0">
                    <a:pos x="15" y="3"/>
                  </a:cxn>
                  <a:cxn ang="0">
                    <a:pos x="13" y="1"/>
                  </a:cxn>
                  <a:cxn ang="0">
                    <a:pos x="10" y="1"/>
                  </a:cxn>
                  <a:cxn ang="0">
                    <a:pos x="7" y="0"/>
                  </a:cxn>
                </a:cxnLst>
                <a:rect l="0" t="0" r="r" b="b"/>
                <a:pathLst>
                  <a:path w="18" h="1022">
                    <a:moveTo>
                      <a:pt x="7" y="0"/>
                    </a:moveTo>
                    <a:lnTo>
                      <a:pt x="3" y="159"/>
                    </a:lnTo>
                    <a:lnTo>
                      <a:pt x="0" y="510"/>
                    </a:lnTo>
                    <a:lnTo>
                      <a:pt x="0" y="863"/>
                    </a:lnTo>
                    <a:lnTo>
                      <a:pt x="4" y="1022"/>
                    </a:lnTo>
                    <a:lnTo>
                      <a:pt x="7" y="1022"/>
                    </a:lnTo>
                    <a:lnTo>
                      <a:pt x="11" y="1021"/>
                    </a:lnTo>
                    <a:lnTo>
                      <a:pt x="14" y="1021"/>
                    </a:lnTo>
                    <a:lnTo>
                      <a:pt x="18" y="1021"/>
                    </a:lnTo>
                    <a:lnTo>
                      <a:pt x="13" y="790"/>
                    </a:lnTo>
                    <a:lnTo>
                      <a:pt x="13" y="569"/>
                    </a:lnTo>
                    <a:lnTo>
                      <a:pt x="14" y="319"/>
                    </a:lnTo>
                    <a:lnTo>
                      <a:pt x="18" y="4"/>
                    </a:lnTo>
                    <a:lnTo>
                      <a:pt x="15" y="3"/>
                    </a:lnTo>
                    <a:lnTo>
                      <a:pt x="13" y="1"/>
                    </a:lnTo>
                    <a:lnTo>
                      <a:pt x="10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5B3D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930" name="Freeform 842"/>
              <p:cNvSpPr>
                <a:spLocks/>
              </p:cNvSpPr>
              <p:nvPr/>
            </p:nvSpPr>
            <p:spPr bwMode="auto">
              <a:xfrm>
                <a:off x="5085" y="3347"/>
                <a:ext cx="9" cy="511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" y="159"/>
                  </a:cxn>
                  <a:cxn ang="0">
                    <a:pos x="0" y="510"/>
                  </a:cxn>
                  <a:cxn ang="0">
                    <a:pos x="0" y="862"/>
                  </a:cxn>
                  <a:cxn ang="0">
                    <a:pos x="3" y="1022"/>
                  </a:cxn>
                  <a:cxn ang="0">
                    <a:pos x="7" y="1021"/>
                  </a:cxn>
                  <a:cxn ang="0">
                    <a:pos x="10" y="1021"/>
                  </a:cxn>
                  <a:cxn ang="0">
                    <a:pos x="14" y="1021"/>
                  </a:cxn>
                  <a:cxn ang="0">
                    <a:pos x="17" y="1021"/>
                  </a:cxn>
                  <a:cxn ang="0">
                    <a:pos x="12" y="790"/>
                  </a:cxn>
                  <a:cxn ang="0">
                    <a:pos x="12" y="569"/>
                  </a:cxn>
                  <a:cxn ang="0">
                    <a:pos x="14" y="319"/>
                  </a:cxn>
                  <a:cxn ang="0">
                    <a:pos x="17" y="5"/>
                  </a:cxn>
                  <a:cxn ang="0">
                    <a:pos x="15" y="4"/>
                  </a:cxn>
                  <a:cxn ang="0">
                    <a:pos x="12" y="2"/>
                  </a:cxn>
                  <a:cxn ang="0">
                    <a:pos x="9" y="1"/>
                  </a:cxn>
                  <a:cxn ang="0">
                    <a:pos x="7" y="0"/>
                  </a:cxn>
                </a:cxnLst>
                <a:rect l="0" t="0" r="r" b="b"/>
                <a:pathLst>
                  <a:path w="17" h="1022">
                    <a:moveTo>
                      <a:pt x="7" y="0"/>
                    </a:moveTo>
                    <a:lnTo>
                      <a:pt x="2" y="159"/>
                    </a:lnTo>
                    <a:lnTo>
                      <a:pt x="0" y="510"/>
                    </a:lnTo>
                    <a:lnTo>
                      <a:pt x="0" y="862"/>
                    </a:lnTo>
                    <a:lnTo>
                      <a:pt x="3" y="1022"/>
                    </a:lnTo>
                    <a:lnTo>
                      <a:pt x="7" y="1021"/>
                    </a:lnTo>
                    <a:lnTo>
                      <a:pt x="10" y="1021"/>
                    </a:lnTo>
                    <a:lnTo>
                      <a:pt x="14" y="1021"/>
                    </a:lnTo>
                    <a:lnTo>
                      <a:pt x="17" y="1021"/>
                    </a:lnTo>
                    <a:lnTo>
                      <a:pt x="12" y="790"/>
                    </a:lnTo>
                    <a:lnTo>
                      <a:pt x="12" y="569"/>
                    </a:lnTo>
                    <a:lnTo>
                      <a:pt x="14" y="319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2" y="2"/>
                    </a:lnTo>
                    <a:lnTo>
                      <a:pt x="9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563D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931" name="Freeform 843"/>
              <p:cNvSpPr>
                <a:spLocks/>
              </p:cNvSpPr>
              <p:nvPr/>
            </p:nvSpPr>
            <p:spPr bwMode="auto">
              <a:xfrm>
                <a:off x="5082" y="3346"/>
                <a:ext cx="9" cy="51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59"/>
                  </a:cxn>
                  <a:cxn ang="0">
                    <a:pos x="0" y="510"/>
                  </a:cxn>
                  <a:cxn ang="0">
                    <a:pos x="0" y="861"/>
                  </a:cxn>
                  <a:cxn ang="0">
                    <a:pos x="5" y="1020"/>
                  </a:cxn>
                  <a:cxn ang="0">
                    <a:pos x="7" y="1020"/>
                  </a:cxn>
                  <a:cxn ang="0">
                    <a:pos x="10" y="1020"/>
                  </a:cxn>
                  <a:cxn ang="0">
                    <a:pos x="14" y="1020"/>
                  </a:cxn>
                  <a:cxn ang="0">
                    <a:pos x="17" y="1019"/>
                  </a:cxn>
                  <a:cxn ang="0">
                    <a:pos x="13" y="790"/>
                  </a:cxn>
                  <a:cxn ang="0">
                    <a:pos x="11" y="569"/>
                  </a:cxn>
                  <a:cxn ang="0">
                    <a:pos x="14" y="319"/>
                  </a:cxn>
                  <a:cxn ang="0">
                    <a:pos x="16" y="5"/>
                  </a:cxn>
                  <a:cxn ang="0">
                    <a:pos x="14" y="3"/>
                  </a:cxn>
                  <a:cxn ang="0">
                    <a:pos x="11" y="2"/>
                  </a:cxn>
                  <a:cxn ang="0">
                    <a:pos x="8" y="1"/>
                  </a:cxn>
                  <a:cxn ang="0">
                    <a:pos x="6" y="0"/>
                  </a:cxn>
                </a:cxnLst>
                <a:rect l="0" t="0" r="r" b="b"/>
                <a:pathLst>
                  <a:path w="17" h="1020">
                    <a:moveTo>
                      <a:pt x="6" y="0"/>
                    </a:moveTo>
                    <a:lnTo>
                      <a:pt x="2" y="159"/>
                    </a:lnTo>
                    <a:lnTo>
                      <a:pt x="0" y="510"/>
                    </a:lnTo>
                    <a:lnTo>
                      <a:pt x="0" y="861"/>
                    </a:lnTo>
                    <a:lnTo>
                      <a:pt x="5" y="1020"/>
                    </a:lnTo>
                    <a:lnTo>
                      <a:pt x="7" y="1020"/>
                    </a:lnTo>
                    <a:lnTo>
                      <a:pt x="10" y="1020"/>
                    </a:lnTo>
                    <a:lnTo>
                      <a:pt x="14" y="1020"/>
                    </a:lnTo>
                    <a:lnTo>
                      <a:pt x="17" y="1019"/>
                    </a:lnTo>
                    <a:lnTo>
                      <a:pt x="13" y="790"/>
                    </a:lnTo>
                    <a:lnTo>
                      <a:pt x="11" y="569"/>
                    </a:lnTo>
                    <a:lnTo>
                      <a:pt x="14" y="319"/>
                    </a:lnTo>
                    <a:lnTo>
                      <a:pt x="16" y="5"/>
                    </a:lnTo>
                    <a:lnTo>
                      <a:pt x="14" y="3"/>
                    </a:lnTo>
                    <a:lnTo>
                      <a:pt x="11" y="2"/>
                    </a:lnTo>
                    <a:lnTo>
                      <a:pt x="8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513D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932" name="Freeform 844"/>
              <p:cNvSpPr>
                <a:spLocks/>
              </p:cNvSpPr>
              <p:nvPr/>
            </p:nvSpPr>
            <p:spPr bwMode="auto">
              <a:xfrm>
                <a:off x="5080" y="3346"/>
                <a:ext cx="8" cy="51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3" y="159"/>
                  </a:cxn>
                  <a:cxn ang="0">
                    <a:pos x="0" y="510"/>
                  </a:cxn>
                  <a:cxn ang="0">
                    <a:pos x="0" y="861"/>
                  </a:cxn>
                  <a:cxn ang="0">
                    <a:pos x="4" y="1020"/>
                  </a:cxn>
                  <a:cxn ang="0">
                    <a:pos x="7" y="1020"/>
                  </a:cxn>
                  <a:cxn ang="0">
                    <a:pos x="11" y="1019"/>
                  </a:cxn>
                  <a:cxn ang="0">
                    <a:pos x="14" y="1019"/>
                  </a:cxn>
                  <a:cxn ang="0">
                    <a:pos x="16" y="1019"/>
                  </a:cxn>
                  <a:cxn ang="0">
                    <a:pos x="12" y="790"/>
                  </a:cxn>
                  <a:cxn ang="0">
                    <a:pos x="12" y="569"/>
                  </a:cxn>
                  <a:cxn ang="0">
                    <a:pos x="13" y="319"/>
                  </a:cxn>
                  <a:cxn ang="0">
                    <a:pos x="16" y="4"/>
                  </a:cxn>
                  <a:cxn ang="0">
                    <a:pos x="14" y="3"/>
                  </a:cxn>
                  <a:cxn ang="0">
                    <a:pos x="12" y="2"/>
                  </a:cxn>
                  <a:cxn ang="0">
                    <a:pos x="9" y="1"/>
                  </a:cxn>
                  <a:cxn ang="0">
                    <a:pos x="6" y="0"/>
                  </a:cxn>
                </a:cxnLst>
                <a:rect l="0" t="0" r="r" b="b"/>
                <a:pathLst>
                  <a:path w="16" h="1020">
                    <a:moveTo>
                      <a:pt x="6" y="0"/>
                    </a:moveTo>
                    <a:lnTo>
                      <a:pt x="3" y="159"/>
                    </a:lnTo>
                    <a:lnTo>
                      <a:pt x="0" y="510"/>
                    </a:lnTo>
                    <a:lnTo>
                      <a:pt x="0" y="861"/>
                    </a:lnTo>
                    <a:lnTo>
                      <a:pt x="4" y="1020"/>
                    </a:lnTo>
                    <a:lnTo>
                      <a:pt x="7" y="1020"/>
                    </a:lnTo>
                    <a:lnTo>
                      <a:pt x="11" y="1019"/>
                    </a:lnTo>
                    <a:lnTo>
                      <a:pt x="14" y="1019"/>
                    </a:lnTo>
                    <a:lnTo>
                      <a:pt x="16" y="1019"/>
                    </a:lnTo>
                    <a:lnTo>
                      <a:pt x="12" y="790"/>
                    </a:lnTo>
                    <a:lnTo>
                      <a:pt x="12" y="569"/>
                    </a:lnTo>
                    <a:lnTo>
                      <a:pt x="13" y="319"/>
                    </a:lnTo>
                    <a:lnTo>
                      <a:pt x="16" y="4"/>
                    </a:lnTo>
                    <a:lnTo>
                      <a:pt x="14" y="3"/>
                    </a:lnTo>
                    <a:lnTo>
                      <a:pt x="12" y="2"/>
                    </a:lnTo>
                    <a:lnTo>
                      <a:pt x="9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4C3A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933" name="Freeform 845"/>
              <p:cNvSpPr>
                <a:spLocks/>
              </p:cNvSpPr>
              <p:nvPr/>
            </p:nvSpPr>
            <p:spPr bwMode="auto">
              <a:xfrm>
                <a:off x="5077" y="3345"/>
                <a:ext cx="8" cy="51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3" y="159"/>
                  </a:cxn>
                  <a:cxn ang="0">
                    <a:pos x="0" y="510"/>
                  </a:cxn>
                  <a:cxn ang="0">
                    <a:pos x="0" y="861"/>
                  </a:cxn>
                  <a:cxn ang="0">
                    <a:pos x="4" y="1020"/>
                  </a:cxn>
                  <a:cxn ang="0">
                    <a:pos x="17" y="1019"/>
                  </a:cxn>
                  <a:cxn ang="0">
                    <a:pos x="12" y="790"/>
                  </a:cxn>
                  <a:cxn ang="0">
                    <a:pos x="12" y="569"/>
                  </a:cxn>
                  <a:cxn ang="0">
                    <a:pos x="13" y="319"/>
                  </a:cxn>
                  <a:cxn ang="0">
                    <a:pos x="17" y="4"/>
                  </a:cxn>
                  <a:cxn ang="0">
                    <a:pos x="6" y="0"/>
                  </a:cxn>
                </a:cxnLst>
                <a:rect l="0" t="0" r="r" b="b"/>
                <a:pathLst>
                  <a:path w="17" h="1020">
                    <a:moveTo>
                      <a:pt x="6" y="0"/>
                    </a:moveTo>
                    <a:lnTo>
                      <a:pt x="3" y="159"/>
                    </a:lnTo>
                    <a:lnTo>
                      <a:pt x="0" y="510"/>
                    </a:lnTo>
                    <a:lnTo>
                      <a:pt x="0" y="861"/>
                    </a:lnTo>
                    <a:lnTo>
                      <a:pt x="4" y="1020"/>
                    </a:lnTo>
                    <a:lnTo>
                      <a:pt x="17" y="1019"/>
                    </a:lnTo>
                    <a:lnTo>
                      <a:pt x="12" y="790"/>
                    </a:lnTo>
                    <a:lnTo>
                      <a:pt x="12" y="569"/>
                    </a:lnTo>
                    <a:lnTo>
                      <a:pt x="13" y="319"/>
                    </a:lnTo>
                    <a:lnTo>
                      <a:pt x="17" y="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473A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934" name="Freeform 846"/>
              <p:cNvSpPr>
                <a:spLocks/>
              </p:cNvSpPr>
              <p:nvPr/>
            </p:nvSpPr>
            <p:spPr bwMode="auto">
              <a:xfrm>
                <a:off x="5115" y="3353"/>
                <a:ext cx="8" cy="51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3" y="159"/>
                  </a:cxn>
                  <a:cxn ang="0">
                    <a:pos x="0" y="510"/>
                  </a:cxn>
                  <a:cxn ang="0">
                    <a:pos x="0" y="861"/>
                  </a:cxn>
                  <a:cxn ang="0">
                    <a:pos x="4" y="1020"/>
                  </a:cxn>
                  <a:cxn ang="0">
                    <a:pos x="17" y="1019"/>
                  </a:cxn>
                  <a:cxn ang="0">
                    <a:pos x="12" y="790"/>
                  </a:cxn>
                  <a:cxn ang="0">
                    <a:pos x="12" y="569"/>
                  </a:cxn>
                  <a:cxn ang="0">
                    <a:pos x="14" y="319"/>
                  </a:cxn>
                  <a:cxn ang="0">
                    <a:pos x="17" y="4"/>
                  </a:cxn>
                  <a:cxn ang="0">
                    <a:pos x="6" y="0"/>
                  </a:cxn>
                </a:cxnLst>
                <a:rect l="0" t="0" r="r" b="b"/>
                <a:pathLst>
                  <a:path w="17" h="1020">
                    <a:moveTo>
                      <a:pt x="6" y="0"/>
                    </a:moveTo>
                    <a:lnTo>
                      <a:pt x="3" y="159"/>
                    </a:lnTo>
                    <a:lnTo>
                      <a:pt x="0" y="510"/>
                    </a:lnTo>
                    <a:lnTo>
                      <a:pt x="0" y="861"/>
                    </a:lnTo>
                    <a:lnTo>
                      <a:pt x="4" y="1020"/>
                    </a:lnTo>
                    <a:lnTo>
                      <a:pt x="17" y="1019"/>
                    </a:lnTo>
                    <a:lnTo>
                      <a:pt x="12" y="790"/>
                    </a:lnTo>
                    <a:lnTo>
                      <a:pt x="12" y="569"/>
                    </a:lnTo>
                    <a:lnTo>
                      <a:pt x="14" y="319"/>
                    </a:lnTo>
                    <a:lnTo>
                      <a:pt x="17" y="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2D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935" name="Freeform 847"/>
              <p:cNvSpPr>
                <a:spLocks/>
              </p:cNvSpPr>
              <p:nvPr/>
            </p:nvSpPr>
            <p:spPr bwMode="auto">
              <a:xfrm>
                <a:off x="4663" y="3339"/>
                <a:ext cx="404" cy="542"/>
              </a:xfrm>
              <a:custGeom>
                <a:avLst/>
                <a:gdLst/>
                <a:ahLst/>
                <a:cxnLst>
                  <a:cxn ang="0">
                    <a:pos x="65" y="112"/>
                  </a:cxn>
                  <a:cxn ang="0">
                    <a:pos x="112" y="99"/>
                  </a:cxn>
                  <a:cxn ang="0">
                    <a:pos x="159" y="88"/>
                  </a:cxn>
                  <a:cxn ang="0">
                    <a:pos x="206" y="77"/>
                  </a:cxn>
                  <a:cxn ang="0">
                    <a:pos x="254" y="67"/>
                  </a:cxn>
                  <a:cxn ang="0">
                    <a:pos x="302" y="58"/>
                  </a:cxn>
                  <a:cxn ang="0">
                    <a:pos x="349" y="48"/>
                  </a:cxn>
                  <a:cxn ang="0">
                    <a:pos x="398" y="40"/>
                  </a:cxn>
                  <a:cxn ang="0">
                    <a:pos x="445" y="33"/>
                  </a:cxn>
                  <a:cxn ang="0">
                    <a:pos x="493" y="26"/>
                  </a:cxn>
                  <a:cxn ang="0">
                    <a:pos x="542" y="21"/>
                  </a:cxn>
                  <a:cxn ang="0">
                    <a:pos x="590" y="15"/>
                  </a:cxn>
                  <a:cxn ang="0">
                    <a:pos x="638" y="10"/>
                  </a:cxn>
                  <a:cxn ang="0">
                    <a:pos x="687" y="7"/>
                  </a:cxn>
                  <a:cxn ang="0">
                    <a:pos x="735" y="3"/>
                  </a:cxn>
                  <a:cxn ang="0">
                    <a:pos x="785" y="1"/>
                  </a:cxn>
                  <a:cxn ang="0">
                    <a:pos x="796" y="264"/>
                  </a:cxn>
                  <a:cxn ang="0">
                    <a:pos x="786" y="788"/>
                  </a:cxn>
                  <a:cxn ang="0">
                    <a:pos x="775" y="1056"/>
                  </a:cxn>
                  <a:cxn ang="0">
                    <a:pos x="739" y="1063"/>
                  </a:cxn>
                  <a:cxn ang="0">
                    <a:pos x="697" y="1070"/>
                  </a:cxn>
                  <a:cxn ang="0">
                    <a:pos x="652" y="1075"/>
                  </a:cxn>
                  <a:cxn ang="0">
                    <a:pos x="604" y="1079"/>
                  </a:cxn>
                  <a:cxn ang="0">
                    <a:pos x="553" y="1081"/>
                  </a:cxn>
                  <a:cxn ang="0">
                    <a:pos x="500" y="1084"/>
                  </a:cxn>
                  <a:cxn ang="0">
                    <a:pos x="446" y="1084"/>
                  </a:cxn>
                  <a:cxn ang="0">
                    <a:pos x="392" y="1083"/>
                  </a:cxn>
                  <a:cxn ang="0">
                    <a:pos x="338" y="1080"/>
                  </a:cxn>
                  <a:cxn ang="0">
                    <a:pos x="284" y="1077"/>
                  </a:cxn>
                  <a:cxn ang="0">
                    <a:pos x="232" y="1072"/>
                  </a:cxn>
                  <a:cxn ang="0">
                    <a:pos x="182" y="1066"/>
                  </a:cxn>
                  <a:cxn ang="0">
                    <a:pos x="135" y="1058"/>
                  </a:cxn>
                  <a:cxn ang="0">
                    <a:pos x="91" y="1050"/>
                  </a:cxn>
                  <a:cxn ang="0">
                    <a:pos x="52" y="1040"/>
                  </a:cxn>
                  <a:cxn ang="0">
                    <a:pos x="19" y="919"/>
                  </a:cxn>
                  <a:cxn ang="0">
                    <a:pos x="1" y="694"/>
                  </a:cxn>
                  <a:cxn ang="0">
                    <a:pos x="3" y="470"/>
                  </a:cxn>
                  <a:cxn ang="0">
                    <a:pos x="23" y="238"/>
                  </a:cxn>
                </a:cxnLst>
                <a:rect l="0" t="0" r="r" b="b"/>
                <a:pathLst>
                  <a:path w="809" h="1084">
                    <a:moveTo>
                      <a:pt x="41" y="117"/>
                    </a:moveTo>
                    <a:lnTo>
                      <a:pt x="65" y="112"/>
                    </a:lnTo>
                    <a:lnTo>
                      <a:pt x="88" y="105"/>
                    </a:lnTo>
                    <a:lnTo>
                      <a:pt x="112" y="99"/>
                    </a:lnTo>
                    <a:lnTo>
                      <a:pt x="135" y="93"/>
                    </a:lnTo>
                    <a:lnTo>
                      <a:pt x="159" y="88"/>
                    </a:lnTo>
                    <a:lnTo>
                      <a:pt x="182" y="82"/>
                    </a:lnTo>
                    <a:lnTo>
                      <a:pt x="206" y="77"/>
                    </a:lnTo>
                    <a:lnTo>
                      <a:pt x="231" y="71"/>
                    </a:lnTo>
                    <a:lnTo>
                      <a:pt x="254" y="67"/>
                    </a:lnTo>
                    <a:lnTo>
                      <a:pt x="278" y="62"/>
                    </a:lnTo>
                    <a:lnTo>
                      <a:pt x="302" y="58"/>
                    </a:lnTo>
                    <a:lnTo>
                      <a:pt x="325" y="53"/>
                    </a:lnTo>
                    <a:lnTo>
                      <a:pt x="349" y="48"/>
                    </a:lnTo>
                    <a:lnTo>
                      <a:pt x="373" y="45"/>
                    </a:lnTo>
                    <a:lnTo>
                      <a:pt x="398" y="40"/>
                    </a:lnTo>
                    <a:lnTo>
                      <a:pt x="422" y="37"/>
                    </a:lnTo>
                    <a:lnTo>
                      <a:pt x="445" y="33"/>
                    </a:lnTo>
                    <a:lnTo>
                      <a:pt x="469" y="30"/>
                    </a:lnTo>
                    <a:lnTo>
                      <a:pt x="493" y="26"/>
                    </a:lnTo>
                    <a:lnTo>
                      <a:pt x="517" y="23"/>
                    </a:lnTo>
                    <a:lnTo>
                      <a:pt x="542" y="21"/>
                    </a:lnTo>
                    <a:lnTo>
                      <a:pt x="566" y="17"/>
                    </a:lnTo>
                    <a:lnTo>
                      <a:pt x="590" y="15"/>
                    </a:lnTo>
                    <a:lnTo>
                      <a:pt x="614" y="13"/>
                    </a:lnTo>
                    <a:lnTo>
                      <a:pt x="638" y="10"/>
                    </a:lnTo>
                    <a:lnTo>
                      <a:pt x="663" y="8"/>
                    </a:lnTo>
                    <a:lnTo>
                      <a:pt x="687" y="7"/>
                    </a:lnTo>
                    <a:lnTo>
                      <a:pt x="711" y="5"/>
                    </a:lnTo>
                    <a:lnTo>
                      <a:pt x="735" y="3"/>
                    </a:lnTo>
                    <a:lnTo>
                      <a:pt x="760" y="2"/>
                    </a:lnTo>
                    <a:lnTo>
                      <a:pt x="785" y="1"/>
                    </a:lnTo>
                    <a:lnTo>
                      <a:pt x="809" y="0"/>
                    </a:lnTo>
                    <a:lnTo>
                      <a:pt x="796" y="264"/>
                    </a:lnTo>
                    <a:lnTo>
                      <a:pt x="788" y="525"/>
                    </a:lnTo>
                    <a:lnTo>
                      <a:pt x="786" y="788"/>
                    </a:lnTo>
                    <a:lnTo>
                      <a:pt x="792" y="1052"/>
                    </a:lnTo>
                    <a:lnTo>
                      <a:pt x="775" y="1056"/>
                    </a:lnTo>
                    <a:lnTo>
                      <a:pt x="757" y="1060"/>
                    </a:lnTo>
                    <a:lnTo>
                      <a:pt x="739" y="1063"/>
                    </a:lnTo>
                    <a:lnTo>
                      <a:pt x="718" y="1066"/>
                    </a:lnTo>
                    <a:lnTo>
                      <a:pt x="697" y="1070"/>
                    </a:lnTo>
                    <a:lnTo>
                      <a:pt x="675" y="1072"/>
                    </a:lnTo>
                    <a:lnTo>
                      <a:pt x="652" y="1075"/>
                    </a:lnTo>
                    <a:lnTo>
                      <a:pt x="628" y="1077"/>
                    </a:lnTo>
                    <a:lnTo>
                      <a:pt x="604" y="1079"/>
                    </a:lnTo>
                    <a:lnTo>
                      <a:pt x="578" y="1080"/>
                    </a:lnTo>
                    <a:lnTo>
                      <a:pt x="553" y="1081"/>
                    </a:lnTo>
                    <a:lnTo>
                      <a:pt x="527" y="1083"/>
                    </a:lnTo>
                    <a:lnTo>
                      <a:pt x="500" y="1084"/>
                    </a:lnTo>
                    <a:lnTo>
                      <a:pt x="473" y="1084"/>
                    </a:lnTo>
                    <a:lnTo>
                      <a:pt x="446" y="1084"/>
                    </a:lnTo>
                    <a:lnTo>
                      <a:pt x="418" y="1084"/>
                    </a:lnTo>
                    <a:lnTo>
                      <a:pt x="392" y="1083"/>
                    </a:lnTo>
                    <a:lnTo>
                      <a:pt x="364" y="1081"/>
                    </a:lnTo>
                    <a:lnTo>
                      <a:pt x="338" y="1080"/>
                    </a:lnTo>
                    <a:lnTo>
                      <a:pt x="310" y="1079"/>
                    </a:lnTo>
                    <a:lnTo>
                      <a:pt x="284" y="1077"/>
                    </a:lnTo>
                    <a:lnTo>
                      <a:pt x="257" y="1075"/>
                    </a:lnTo>
                    <a:lnTo>
                      <a:pt x="232" y="1072"/>
                    </a:lnTo>
                    <a:lnTo>
                      <a:pt x="206" y="1070"/>
                    </a:lnTo>
                    <a:lnTo>
                      <a:pt x="182" y="1066"/>
                    </a:lnTo>
                    <a:lnTo>
                      <a:pt x="158" y="1063"/>
                    </a:lnTo>
                    <a:lnTo>
                      <a:pt x="135" y="1058"/>
                    </a:lnTo>
                    <a:lnTo>
                      <a:pt x="113" y="1055"/>
                    </a:lnTo>
                    <a:lnTo>
                      <a:pt x="91" y="1050"/>
                    </a:lnTo>
                    <a:lnTo>
                      <a:pt x="72" y="1046"/>
                    </a:lnTo>
                    <a:lnTo>
                      <a:pt x="52" y="1040"/>
                    </a:lnTo>
                    <a:lnTo>
                      <a:pt x="35" y="1034"/>
                    </a:lnTo>
                    <a:lnTo>
                      <a:pt x="19" y="919"/>
                    </a:lnTo>
                    <a:lnTo>
                      <a:pt x="7" y="806"/>
                    </a:lnTo>
                    <a:lnTo>
                      <a:pt x="1" y="694"/>
                    </a:lnTo>
                    <a:lnTo>
                      <a:pt x="0" y="583"/>
                    </a:lnTo>
                    <a:lnTo>
                      <a:pt x="3" y="470"/>
                    </a:lnTo>
                    <a:lnTo>
                      <a:pt x="11" y="356"/>
                    </a:lnTo>
                    <a:lnTo>
                      <a:pt x="23" y="238"/>
                    </a:lnTo>
                    <a:lnTo>
                      <a:pt x="41" y="117"/>
                    </a:lnTo>
                    <a:close/>
                  </a:path>
                </a:pathLst>
              </a:custGeom>
              <a:solidFill>
                <a:srgbClr val="AA8E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936" name="Freeform 848"/>
              <p:cNvSpPr>
                <a:spLocks/>
              </p:cNvSpPr>
              <p:nvPr/>
            </p:nvSpPr>
            <p:spPr bwMode="auto">
              <a:xfrm>
                <a:off x="4663" y="3340"/>
                <a:ext cx="395" cy="522"/>
              </a:xfrm>
              <a:custGeom>
                <a:avLst/>
                <a:gdLst/>
                <a:ahLst/>
                <a:cxnLst>
                  <a:cxn ang="0">
                    <a:pos x="41" y="117"/>
                  </a:cxn>
                  <a:cxn ang="0">
                    <a:pos x="64" y="111"/>
                  </a:cxn>
                  <a:cxn ang="0">
                    <a:pos x="87" y="105"/>
                  </a:cxn>
                  <a:cxn ang="0">
                    <a:pos x="110" y="99"/>
                  </a:cxn>
                  <a:cxn ang="0">
                    <a:pos x="133" y="94"/>
                  </a:cxn>
                  <a:cxn ang="0">
                    <a:pos x="156" y="88"/>
                  </a:cxn>
                  <a:cxn ang="0">
                    <a:pos x="179" y="82"/>
                  </a:cxn>
                  <a:cxn ang="0">
                    <a:pos x="202" y="77"/>
                  </a:cxn>
                  <a:cxn ang="0">
                    <a:pos x="225" y="72"/>
                  </a:cxn>
                  <a:cxn ang="0">
                    <a:pos x="248" y="67"/>
                  </a:cxn>
                  <a:cxn ang="0">
                    <a:pos x="271" y="62"/>
                  </a:cxn>
                  <a:cxn ang="0">
                    <a:pos x="295" y="58"/>
                  </a:cxn>
                  <a:cxn ang="0">
                    <a:pos x="318" y="53"/>
                  </a:cxn>
                  <a:cxn ang="0">
                    <a:pos x="341" y="49"/>
                  </a:cxn>
                  <a:cxn ang="0">
                    <a:pos x="366" y="45"/>
                  </a:cxn>
                  <a:cxn ang="0">
                    <a:pos x="389" y="41"/>
                  </a:cxn>
                  <a:cxn ang="0">
                    <a:pos x="412" y="37"/>
                  </a:cxn>
                  <a:cxn ang="0">
                    <a:pos x="436" y="34"/>
                  </a:cxn>
                  <a:cxn ang="0">
                    <a:pos x="459" y="30"/>
                  </a:cxn>
                  <a:cxn ang="0">
                    <a:pos x="483" y="27"/>
                  </a:cxn>
                  <a:cxn ang="0">
                    <a:pos x="506" y="23"/>
                  </a:cxn>
                  <a:cxn ang="0">
                    <a:pos x="530" y="21"/>
                  </a:cxn>
                  <a:cxn ang="0">
                    <a:pos x="553" y="18"/>
                  </a:cxn>
                  <a:cxn ang="0">
                    <a:pos x="577" y="15"/>
                  </a:cxn>
                  <a:cxn ang="0">
                    <a:pos x="601" y="13"/>
                  </a:cxn>
                  <a:cxn ang="0">
                    <a:pos x="625" y="11"/>
                  </a:cxn>
                  <a:cxn ang="0">
                    <a:pos x="648" y="8"/>
                  </a:cxn>
                  <a:cxn ang="0">
                    <a:pos x="672" y="7"/>
                  </a:cxn>
                  <a:cxn ang="0">
                    <a:pos x="695" y="5"/>
                  </a:cxn>
                  <a:cxn ang="0">
                    <a:pos x="719" y="4"/>
                  </a:cxn>
                  <a:cxn ang="0">
                    <a:pos x="742" y="3"/>
                  </a:cxn>
                  <a:cxn ang="0">
                    <a:pos x="766" y="1"/>
                  </a:cxn>
                  <a:cxn ang="0">
                    <a:pos x="789" y="0"/>
                  </a:cxn>
                  <a:cxn ang="0">
                    <a:pos x="778" y="254"/>
                  </a:cxn>
                  <a:cxn ang="0">
                    <a:pos x="769" y="505"/>
                  </a:cxn>
                  <a:cxn ang="0">
                    <a:pos x="766" y="756"/>
                  </a:cxn>
                  <a:cxn ang="0">
                    <a:pos x="772" y="1009"/>
                  </a:cxn>
                  <a:cxn ang="0">
                    <a:pos x="739" y="1017"/>
                  </a:cxn>
                  <a:cxn ang="0">
                    <a:pos x="701" y="1024"/>
                  </a:cxn>
                  <a:cxn ang="0">
                    <a:pos x="658" y="1031"/>
                  </a:cxn>
                  <a:cxn ang="0">
                    <a:pos x="612" y="1036"/>
                  </a:cxn>
                  <a:cxn ang="0">
                    <a:pos x="564" y="1040"/>
                  </a:cxn>
                  <a:cxn ang="0">
                    <a:pos x="514" y="1043"/>
                  </a:cxn>
                  <a:cxn ang="0">
                    <a:pos x="461" y="1044"/>
                  </a:cxn>
                  <a:cxn ang="0">
                    <a:pos x="409" y="1045"/>
                  </a:cxn>
                  <a:cxn ang="0">
                    <a:pos x="355" y="1044"/>
                  </a:cxn>
                  <a:cxn ang="0">
                    <a:pos x="303" y="1041"/>
                  </a:cxn>
                  <a:cxn ang="0">
                    <a:pos x="252" y="1038"/>
                  </a:cxn>
                  <a:cxn ang="0">
                    <a:pos x="202" y="1033"/>
                  </a:cxn>
                  <a:cxn ang="0">
                    <a:pos x="155" y="1026"/>
                  </a:cxn>
                  <a:cxn ang="0">
                    <a:pos x="111" y="1020"/>
                  </a:cxn>
                  <a:cxn ang="0">
                    <a:pos x="71" y="1009"/>
                  </a:cxn>
                  <a:cxn ang="0">
                    <a:pos x="35" y="999"/>
                  </a:cxn>
                  <a:cxn ang="0">
                    <a:pos x="19" y="888"/>
                  </a:cxn>
                  <a:cxn ang="0">
                    <a:pos x="8" y="780"/>
                  </a:cxn>
                  <a:cxn ang="0">
                    <a:pos x="2" y="672"/>
                  </a:cxn>
                  <a:cxn ang="0">
                    <a:pos x="0" y="565"/>
                  </a:cxn>
                  <a:cxn ang="0">
                    <a:pos x="4" y="456"/>
                  </a:cxn>
                  <a:cxn ang="0">
                    <a:pos x="12" y="346"/>
                  </a:cxn>
                  <a:cxn ang="0">
                    <a:pos x="25" y="233"/>
                  </a:cxn>
                  <a:cxn ang="0">
                    <a:pos x="41" y="117"/>
                  </a:cxn>
                </a:cxnLst>
                <a:rect l="0" t="0" r="r" b="b"/>
                <a:pathLst>
                  <a:path w="789" h="1045">
                    <a:moveTo>
                      <a:pt x="41" y="117"/>
                    </a:moveTo>
                    <a:lnTo>
                      <a:pt x="64" y="111"/>
                    </a:lnTo>
                    <a:lnTo>
                      <a:pt x="87" y="105"/>
                    </a:lnTo>
                    <a:lnTo>
                      <a:pt x="110" y="99"/>
                    </a:lnTo>
                    <a:lnTo>
                      <a:pt x="133" y="94"/>
                    </a:lnTo>
                    <a:lnTo>
                      <a:pt x="156" y="88"/>
                    </a:lnTo>
                    <a:lnTo>
                      <a:pt x="179" y="82"/>
                    </a:lnTo>
                    <a:lnTo>
                      <a:pt x="202" y="77"/>
                    </a:lnTo>
                    <a:lnTo>
                      <a:pt x="225" y="72"/>
                    </a:lnTo>
                    <a:lnTo>
                      <a:pt x="248" y="67"/>
                    </a:lnTo>
                    <a:lnTo>
                      <a:pt x="271" y="62"/>
                    </a:lnTo>
                    <a:lnTo>
                      <a:pt x="295" y="58"/>
                    </a:lnTo>
                    <a:lnTo>
                      <a:pt x="318" y="53"/>
                    </a:lnTo>
                    <a:lnTo>
                      <a:pt x="341" y="49"/>
                    </a:lnTo>
                    <a:lnTo>
                      <a:pt x="366" y="45"/>
                    </a:lnTo>
                    <a:lnTo>
                      <a:pt x="389" y="41"/>
                    </a:lnTo>
                    <a:lnTo>
                      <a:pt x="412" y="37"/>
                    </a:lnTo>
                    <a:lnTo>
                      <a:pt x="436" y="34"/>
                    </a:lnTo>
                    <a:lnTo>
                      <a:pt x="459" y="30"/>
                    </a:lnTo>
                    <a:lnTo>
                      <a:pt x="483" y="27"/>
                    </a:lnTo>
                    <a:lnTo>
                      <a:pt x="506" y="23"/>
                    </a:lnTo>
                    <a:lnTo>
                      <a:pt x="530" y="21"/>
                    </a:lnTo>
                    <a:lnTo>
                      <a:pt x="553" y="18"/>
                    </a:lnTo>
                    <a:lnTo>
                      <a:pt x="577" y="15"/>
                    </a:lnTo>
                    <a:lnTo>
                      <a:pt x="601" y="13"/>
                    </a:lnTo>
                    <a:lnTo>
                      <a:pt x="625" y="11"/>
                    </a:lnTo>
                    <a:lnTo>
                      <a:pt x="648" y="8"/>
                    </a:lnTo>
                    <a:lnTo>
                      <a:pt x="672" y="7"/>
                    </a:lnTo>
                    <a:lnTo>
                      <a:pt x="695" y="5"/>
                    </a:lnTo>
                    <a:lnTo>
                      <a:pt x="719" y="4"/>
                    </a:lnTo>
                    <a:lnTo>
                      <a:pt x="742" y="3"/>
                    </a:lnTo>
                    <a:lnTo>
                      <a:pt x="766" y="1"/>
                    </a:lnTo>
                    <a:lnTo>
                      <a:pt x="789" y="0"/>
                    </a:lnTo>
                    <a:lnTo>
                      <a:pt x="778" y="254"/>
                    </a:lnTo>
                    <a:lnTo>
                      <a:pt x="769" y="505"/>
                    </a:lnTo>
                    <a:lnTo>
                      <a:pt x="766" y="756"/>
                    </a:lnTo>
                    <a:lnTo>
                      <a:pt x="772" y="1009"/>
                    </a:lnTo>
                    <a:lnTo>
                      <a:pt x="739" y="1017"/>
                    </a:lnTo>
                    <a:lnTo>
                      <a:pt x="701" y="1024"/>
                    </a:lnTo>
                    <a:lnTo>
                      <a:pt x="658" y="1031"/>
                    </a:lnTo>
                    <a:lnTo>
                      <a:pt x="612" y="1036"/>
                    </a:lnTo>
                    <a:lnTo>
                      <a:pt x="564" y="1040"/>
                    </a:lnTo>
                    <a:lnTo>
                      <a:pt x="514" y="1043"/>
                    </a:lnTo>
                    <a:lnTo>
                      <a:pt x="461" y="1044"/>
                    </a:lnTo>
                    <a:lnTo>
                      <a:pt x="409" y="1045"/>
                    </a:lnTo>
                    <a:lnTo>
                      <a:pt x="355" y="1044"/>
                    </a:lnTo>
                    <a:lnTo>
                      <a:pt x="303" y="1041"/>
                    </a:lnTo>
                    <a:lnTo>
                      <a:pt x="252" y="1038"/>
                    </a:lnTo>
                    <a:lnTo>
                      <a:pt x="202" y="1033"/>
                    </a:lnTo>
                    <a:lnTo>
                      <a:pt x="155" y="1026"/>
                    </a:lnTo>
                    <a:lnTo>
                      <a:pt x="111" y="1020"/>
                    </a:lnTo>
                    <a:lnTo>
                      <a:pt x="71" y="1009"/>
                    </a:lnTo>
                    <a:lnTo>
                      <a:pt x="35" y="999"/>
                    </a:lnTo>
                    <a:lnTo>
                      <a:pt x="19" y="888"/>
                    </a:lnTo>
                    <a:lnTo>
                      <a:pt x="8" y="780"/>
                    </a:lnTo>
                    <a:lnTo>
                      <a:pt x="2" y="672"/>
                    </a:lnTo>
                    <a:lnTo>
                      <a:pt x="0" y="565"/>
                    </a:lnTo>
                    <a:lnTo>
                      <a:pt x="4" y="456"/>
                    </a:lnTo>
                    <a:lnTo>
                      <a:pt x="12" y="346"/>
                    </a:lnTo>
                    <a:lnTo>
                      <a:pt x="25" y="233"/>
                    </a:lnTo>
                    <a:lnTo>
                      <a:pt x="41" y="117"/>
                    </a:lnTo>
                    <a:close/>
                  </a:path>
                </a:pathLst>
              </a:custGeom>
              <a:solidFill>
                <a:srgbClr val="AF93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937" name="Freeform 849"/>
              <p:cNvSpPr>
                <a:spLocks/>
              </p:cNvSpPr>
              <p:nvPr/>
            </p:nvSpPr>
            <p:spPr bwMode="auto">
              <a:xfrm>
                <a:off x="4665" y="3341"/>
                <a:ext cx="384" cy="502"/>
              </a:xfrm>
              <a:custGeom>
                <a:avLst/>
                <a:gdLst/>
                <a:ahLst/>
                <a:cxnLst>
                  <a:cxn ang="0">
                    <a:pos x="38" y="115"/>
                  </a:cxn>
                  <a:cxn ang="0">
                    <a:pos x="82" y="103"/>
                  </a:cxn>
                  <a:cxn ang="0">
                    <a:pos x="127" y="92"/>
                  </a:cxn>
                  <a:cxn ang="0">
                    <a:pos x="171" y="81"/>
                  </a:cxn>
                  <a:cxn ang="0">
                    <a:pos x="216" y="71"/>
                  </a:cxn>
                  <a:cxn ang="0">
                    <a:pos x="261" y="61"/>
                  </a:cxn>
                  <a:cxn ang="0">
                    <a:pos x="307" y="53"/>
                  </a:cxn>
                  <a:cxn ang="0">
                    <a:pos x="353" y="43"/>
                  </a:cxn>
                  <a:cxn ang="0">
                    <a:pos x="400" y="36"/>
                  </a:cxn>
                  <a:cxn ang="0">
                    <a:pos x="446" y="28"/>
                  </a:cxn>
                  <a:cxn ang="0">
                    <a:pos x="492" y="23"/>
                  </a:cxn>
                  <a:cxn ang="0">
                    <a:pos x="538" y="17"/>
                  </a:cxn>
                  <a:cxn ang="0">
                    <a:pos x="584" y="12"/>
                  </a:cxn>
                  <a:cxn ang="0">
                    <a:pos x="631" y="8"/>
                  </a:cxn>
                  <a:cxn ang="0">
                    <a:pos x="677" y="4"/>
                  </a:cxn>
                  <a:cxn ang="0">
                    <a:pos x="722" y="2"/>
                  </a:cxn>
                  <a:cxn ang="0">
                    <a:pos x="768" y="0"/>
                  </a:cxn>
                  <a:cxn ang="0">
                    <a:pos x="755" y="244"/>
                  </a:cxn>
                  <a:cxn ang="0">
                    <a:pos x="746" y="483"/>
                  </a:cxn>
                  <a:cxn ang="0">
                    <a:pos x="743" y="723"/>
                  </a:cxn>
                  <a:cxn ang="0">
                    <a:pos x="747" y="967"/>
                  </a:cxn>
                  <a:cxn ang="0">
                    <a:pos x="715" y="975"/>
                  </a:cxn>
                  <a:cxn ang="0">
                    <a:pos x="678" y="982"/>
                  </a:cxn>
                  <a:cxn ang="0">
                    <a:pos x="637" y="988"/>
                  </a:cxn>
                  <a:cxn ang="0">
                    <a:pos x="593" y="994"/>
                  </a:cxn>
                  <a:cxn ang="0">
                    <a:pos x="546" y="998"/>
                  </a:cxn>
                  <a:cxn ang="0">
                    <a:pos x="496" y="1000"/>
                  </a:cxn>
                  <a:cxn ang="0">
                    <a:pos x="447" y="1003"/>
                  </a:cxn>
                  <a:cxn ang="0">
                    <a:pos x="395" y="1004"/>
                  </a:cxn>
                  <a:cxn ang="0">
                    <a:pos x="343" y="1004"/>
                  </a:cxn>
                  <a:cxn ang="0">
                    <a:pos x="292" y="1003"/>
                  </a:cxn>
                  <a:cxn ang="0">
                    <a:pos x="243" y="999"/>
                  </a:cxn>
                  <a:cxn ang="0">
                    <a:pos x="195" y="996"/>
                  </a:cxn>
                  <a:cxn ang="0">
                    <a:pos x="148" y="990"/>
                  </a:cxn>
                  <a:cxn ang="0">
                    <a:pos x="106" y="983"/>
                  </a:cxn>
                  <a:cxn ang="0">
                    <a:pos x="67" y="974"/>
                  </a:cxn>
                  <a:cxn ang="0">
                    <a:pos x="32" y="964"/>
                  </a:cxn>
                  <a:cxn ang="0">
                    <a:pos x="17" y="856"/>
                  </a:cxn>
                  <a:cxn ang="0">
                    <a:pos x="7" y="752"/>
                  </a:cxn>
                  <a:cxn ang="0">
                    <a:pos x="1" y="649"/>
                  </a:cxn>
                  <a:cxn ang="0">
                    <a:pos x="0" y="546"/>
                  </a:cxn>
                  <a:cxn ang="0">
                    <a:pos x="3" y="441"/>
                  </a:cxn>
                  <a:cxn ang="0">
                    <a:pos x="10" y="335"/>
                  </a:cxn>
                  <a:cxn ang="0">
                    <a:pos x="22" y="226"/>
                  </a:cxn>
                  <a:cxn ang="0">
                    <a:pos x="38" y="115"/>
                  </a:cxn>
                </a:cxnLst>
                <a:rect l="0" t="0" r="r" b="b"/>
                <a:pathLst>
                  <a:path w="768" h="1004">
                    <a:moveTo>
                      <a:pt x="38" y="115"/>
                    </a:moveTo>
                    <a:lnTo>
                      <a:pt x="82" y="103"/>
                    </a:lnTo>
                    <a:lnTo>
                      <a:pt x="127" y="92"/>
                    </a:lnTo>
                    <a:lnTo>
                      <a:pt x="171" y="81"/>
                    </a:lnTo>
                    <a:lnTo>
                      <a:pt x="216" y="71"/>
                    </a:lnTo>
                    <a:lnTo>
                      <a:pt x="261" y="61"/>
                    </a:lnTo>
                    <a:lnTo>
                      <a:pt x="307" y="53"/>
                    </a:lnTo>
                    <a:lnTo>
                      <a:pt x="353" y="43"/>
                    </a:lnTo>
                    <a:lnTo>
                      <a:pt x="400" y="36"/>
                    </a:lnTo>
                    <a:lnTo>
                      <a:pt x="446" y="28"/>
                    </a:lnTo>
                    <a:lnTo>
                      <a:pt x="492" y="23"/>
                    </a:lnTo>
                    <a:lnTo>
                      <a:pt x="538" y="17"/>
                    </a:lnTo>
                    <a:lnTo>
                      <a:pt x="584" y="12"/>
                    </a:lnTo>
                    <a:lnTo>
                      <a:pt x="631" y="8"/>
                    </a:lnTo>
                    <a:lnTo>
                      <a:pt x="677" y="4"/>
                    </a:lnTo>
                    <a:lnTo>
                      <a:pt x="722" y="2"/>
                    </a:lnTo>
                    <a:lnTo>
                      <a:pt x="768" y="0"/>
                    </a:lnTo>
                    <a:lnTo>
                      <a:pt x="755" y="244"/>
                    </a:lnTo>
                    <a:lnTo>
                      <a:pt x="746" y="483"/>
                    </a:lnTo>
                    <a:lnTo>
                      <a:pt x="743" y="723"/>
                    </a:lnTo>
                    <a:lnTo>
                      <a:pt x="747" y="967"/>
                    </a:lnTo>
                    <a:lnTo>
                      <a:pt x="715" y="975"/>
                    </a:lnTo>
                    <a:lnTo>
                      <a:pt x="678" y="982"/>
                    </a:lnTo>
                    <a:lnTo>
                      <a:pt x="637" y="988"/>
                    </a:lnTo>
                    <a:lnTo>
                      <a:pt x="593" y="994"/>
                    </a:lnTo>
                    <a:lnTo>
                      <a:pt x="546" y="998"/>
                    </a:lnTo>
                    <a:lnTo>
                      <a:pt x="496" y="1000"/>
                    </a:lnTo>
                    <a:lnTo>
                      <a:pt x="447" y="1003"/>
                    </a:lnTo>
                    <a:lnTo>
                      <a:pt x="395" y="1004"/>
                    </a:lnTo>
                    <a:lnTo>
                      <a:pt x="343" y="1004"/>
                    </a:lnTo>
                    <a:lnTo>
                      <a:pt x="292" y="1003"/>
                    </a:lnTo>
                    <a:lnTo>
                      <a:pt x="243" y="999"/>
                    </a:lnTo>
                    <a:lnTo>
                      <a:pt x="195" y="996"/>
                    </a:lnTo>
                    <a:lnTo>
                      <a:pt x="148" y="990"/>
                    </a:lnTo>
                    <a:lnTo>
                      <a:pt x="106" y="983"/>
                    </a:lnTo>
                    <a:lnTo>
                      <a:pt x="67" y="974"/>
                    </a:lnTo>
                    <a:lnTo>
                      <a:pt x="32" y="964"/>
                    </a:lnTo>
                    <a:lnTo>
                      <a:pt x="17" y="856"/>
                    </a:lnTo>
                    <a:lnTo>
                      <a:pt x="7" y="752"/>
                    </a:lnTo>
                    <a:lnTo>
                      <a:pt x="1" y="649"/>
                    </a:lnTo>
                    <a:lnTo>
                      <a:pt x="0" y="546"/>
                    </a:lnTo>
                    <a:lnTo>
                      <a:pt x="3" y="441"/>
                    </a:lnTo>
                    <a:lnTo>
                      <a:pt x="10" y="335"/>
                    </a:lnTo>
                    <a:lnTo>
                      <a:pt x="22" y="226"/>
                    </a:lnTo>
                    <a:lnTo>
                      <a:pt x="38" y="115"/>
                    </a:lnTo>
                    <a:close/>
                  </a:path>
                </a:pathLst>
              </a:custGeom>
              <a:solidFill>
                <a:srgbClr val="B296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938" name="Freeform 850"/>
              <p:cNvSpPr>
                <a:spLocks/>
              </p:cNvSpPr>
              <p:nvPr/>
            </p:nvSpPr>
            <p:spPr bwMode="auto">
              <a:xfrm>
                <a:off x="4666" y="3342"/>
                <a:ext cx="373" cy="483"/>
              </a:xfrm>
              <a:custGeom>
                <a:avLst/>
                <a:gdLst/>
                <a:ahLst/>
                <a:cxnLst>
                  <a:cxn ang="0">
                    <a:pos x="37" y="114"/>
                  </a:cxn>
                  <a:cxn ang="0">
                    <a:pos x="80" y="102"/>
                  </a:cxn>
                  <a:cxn ang="0">
                    <a:pos x="122" y="91"/>
                  </a:cxn>
                  <a:cxn ang="0">
                    <a:pos x="166" y="81"/>
                  </a:cxn>
                  <a:cxn ang="0">
                    <a:pos x="210" y="70"/>
                  </a:cxn>
                  <a:cxn ang="0">
                    <a:pos x="255" y="61"/>
                  </a:cxn>
                  <a:cxn ang="0">
                    <a:pos x="300" y="52"/>
                  </a:cxn>
                  <a:cxn ang="0">
                    <a:pos x="345" y="44"/>
                  </a:cxn>
                  <a:cxn ang="0">
                    <a:pos x="389" y="36"/>
                  </a:cxn>
                  <a:cxn ang="0">
                    <a:pos x="434" y="29"/>
                  </a:cxn>
                  <a:cxn ang="0">
                    <a:pos x="479" y="23"/>
                  </a:cxn>
                  <a:cxn ang="0">
                    <a:pos x="524" y="17"/>
                  </a:cxn>
                  <a:cxn ang="0">
                    <a:pos x="569" y="13"/>
                  </a:cxn>
                  <a:cxn ang="0">
                    <a:pos x="614" y="8"/>
                  </a:cxn>
                  <a:cxn ang="0">
                    <a:pos x="659" y="5"/>
                  </a:cxn>
                  <a:cxn ang="0">
                    <a:pos x="703" y="2"/>
                  </a:cxn>
                  <a:cxn ang="0">
                    <a:pos x="747" y="0"/>
                  </a:cxn>
                  <a:cxn ang="0">
                    <a:pos x="735" y="234"/>
                  </a:cxn>
                  <a:cxn ang="0">
                    <a:pos x="726" y="462"/>
                  </a:cxn>
                  <a:cxn ang="0">
                    <a:pos x="722" y="691"/>
                  </a:cxn>
                  <a:cxn ang="0">
                    <a:pos x="727" y="925"/>
                  </a:cxn>
                  <a:cxn ang="0">
                    <a:pos x="696" y="933"/>
                  </a:cxn>
                  <a:cxn ang="0">
                    <a:pos x="659" y="940"/>
                  </a:cxn>
                  <a:cxn ang="0">
                    <a:pos x="620" y="945"/>
                  </a:cxn>
                  <a:cxn ang="0">
                    <a:pos x="576" y="951"/>
                  </a:cxn>
                  <a:cxn ang="0">
                    <a:pos x="530" y="956"/>
                  </a:cxn>
                  <a:cxn ang="0">
                    <a:pos x="483" y="960"/>
                  </a:cxn>
                  <a:cxn ang="0">
                    <a:pos x="433" y="963"/>
                  </a:cxn>
                  <a:cxn ang="0">
                    <a:pos x="384" y="965"/>
                  </a:cxn>
                  <a:cxn ang="0">
                    <a:pos x="334" y="965"/>
                  </a:cxn>
                  <a:cxn ang="0">
                    <a:pos x="285" y="964"/>
                  </a:cxn>
                  <a:cxn ang="0">
                    <a:pos x="236" y="963"/>
                  </a:cxn>
                  <a:cxn ang="0">
                    <a:pos x="189" y="959"/>
                  </a:cxn>
                  <a:cxn ang="0">
                    <a:pos x="144" y="954"/>
                  </a:cxn>
                  <a:cxn ang="0">
                    <a:pos x="103" y="948"/>
                  </a:cxn>
                  <a:cxn ang="0">
                    <a:pos x="65" y="940"/>
                  </a:cxn>
                  <a:cxn ang="0">
                    <a:pos x="31" y="929"/>
                  </a:cxn>
                  <a:cxn ang="0">
                    <a:pos x="16" y="827"/>
                  </a:cxn>
                  <a:cxn ang="0">
                    <a:pos x="7" y="727"/>
                  </a:cxn>
                  <a:cxn ang="0">
                    <a:pos x="1" y="626"/>
                  </a:cxn>
                  <a:cxn ang="0">
                    <a:pos x="0" y="527"/>
                  </a:cxn>
                  <a:cxn ang="0">
                    <a:pos x="4" y="427"/>
                  </a:cxn>
                  <a:cxn ang="0">
                    <a:pos x="11" y="326"/>
                  </a:cxn>
                  <a:cxn ang="0">
                    <a:pos x="22" y="222"/>
                  </a:cxn>
                  <a:cxn ang="0">
                    <a:pos x="37" y="114"/>
                  </a:cxn>
                </a:cxnLst>
                <a:rect l="0" t="0" r="r" b="b"/>
                <a:pathLst>
                  <a:path w="747" h="965">
                    <a:moveTo>
                      <a:pt x="37" y="114"/>
                    </a:moveTo>
                    <a:lnTo>
                      <a:pt x="80" y="102"/>
                    </a:lnTo>
                    <a:lnTo>
                      <a:pt x="122" y="91"/>
                    </a:lnTo>
                    <a:lnTo>
                      <a:pt x="166" y="81"/>
                    </a:lnTo>
                    <a:lnTo>
                      <a:pt x="210" y="70"/>
                    </a:lnTo>
                    <a:lnTo>
                      <a:pt x="255" y="61"/>
                    </a:lnTo>
                    <a:lnTo>
                      <a:pt x="300" y="52"/>
                    </a:lnTo>
                    <a:lnTo>
                      <a:pt x="345" y="44"/>
                    </a:lnTo>
                    <a:lnTo>
                      <a:pt x="389" y="36"/>
                    </a:lnTo>
                    <a:lnTo>
                      <a:pt x="434" y="29"/>
                    </a:lnTo>
                    <a:lnTo>
                      <a:pt x="479" y="23"/>
                    </a:lnTo>
                    <a:lnTo>
                      <a:pt x="524" y="17"/>
                    </a:lnTo>
                    <a:lnTo>
                      <a:pt x="569" y="13"/>
                    </a:lnTo>
                    <a:lnTo>
                      <a:pt x="614" y="8"/>
                    </a:lnTo>
                    <a:lnTo>
                      <a:pt x="659" y="5"/>
                    </a:lnTo>
                    <a:lnTo>
                      <a:pt x="703" y="2"/>
                    </a:lnTo>
                    <a:lnTo>
                      <a:pt x="747" y="0"/>
                    </a:lnTo>
                    <a:lnTo>
                      <a:pt x="735" y="234"/>
                    </a:lnTo>
                    <a:lnTo>
                      <a:pt x="726" y="462"/>
                    </a:lnTo>
                    <a:lnTo>
                      <a:pt x="722" y="691"/>
                    </a:lnTo>
                    <a:lnTo>
                      <a:pt x="727" y="925"/>
                    </a:lnTo>
                    <a:lnTo>
                      <a:pt x="696" y="933"/>
                    </a:lnTo>
                    <a:lnTo>
                      <a:pt x="659" y="940"/>
                    </a:lnTo>
                    <a:lnTo>
                      <a:pt x="620" y="945"/>
                    </a:lnTo>
                    <a:lnTo>
                      <a:pt x="576" y="951"/>
                    </a:lnTo>
                    <a:lnTo>
                      <a:pt x="530" y="956"/>
                    </a:lnTo>
                    <a:lnTo>
                      <a:pt x="483" y="960"/>
                    </a:lnTo>
                    <a:lnTo>
                      <a:pt x="433" y="963"/>
                    </a:lnTo>
                    <a:lnTo>
                      <a:pt x="384" y="965"/>
                    </a:lnTo>
                    <a:lnTo>
                      <a:pt x="334" y="965"/>
                    </a:lnTo>
                    <a:lnTo>
                      <a:pt x="285" y="964"/>
                    </a:lnTo>
                    <a:lnTo>
                      <a:pt x="236" y="963"/>
                    </a:lnTo>
                    <a:lnTo>
                      <a:pt x="189" y="959"/>
                    </a:lnTo>
                    <a:lnTo>
                      <a:pt x="144" y="954"/>
                    </a:lnTo>
                    <a:lnTo>
                      <a:pt x="103" y="948"/>
                    </a:lnTo>
                    <a:lnTo>
                      <a:pt x="65" y="940"/>
                    </a:lnTo>
                    <a:lnTo>
                      <a:pt x="31" y="929"/>
                    </a:lnTo>
                    <a:lnTo>
                      <a:pt x="16" y="827"/>
                    </a:lnTo>
                    <a:lnTo>
                      <a:pt x="7" y="727"/>
                    </a:lnTo>
                    <a:lnTo>
                      <a:pt x="1" y="626"/>
                    </a:lnTo>
                    <a:lnTo>
                      <a:pt x="0" y="527"/>
                    </a:lnTo>
                    <a:lnTo>
                      <a:pt x="4" y="427"/>
                    </a:lnTo>
                    <a:lnTo>
                      <a:pt x="11" y="326"/>
                    </a:lnTo>
                    <a:lnTo>
                      <a:pt x="22" y="222"/>
                    </a:lnTo>
                    <a:lnTo>
                      <a:pt x="37" y="114"/>
                    </a:lnTo>
                    <a:close/>
                  </a:path>
                </a:pathLst>
              </a:custGeom>
              <a:solidFill>
                <a:srgbClr val="B79B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939" name="Freeform 851"/>
              <p:cNvSpPr>
                <a:spLocks/>
              </p:cNvSpPr>
              <p:nvPr/>
            </p:nvSpPr>
            <p:spPr bwMode="auto">
              <a:xfrm>
                <a:off x="4667" y="3344"/>
                <a:ext cx="363" cy="463"/>
              </a:xfrm>
              <a:custGeom>
                <a:avLst/>
                <a:gdLst/>
                <a:ahLst/>
                <a:cxnLst>
                  <a:cxn ang="0">
                    <a:pos x="36" y="113"/>
                  </a:cxn>
                  <a:cxn ang="0">
                    <a:pos x="76" y="102"/>
                  </a:cxn>
                  <a:cxn ang="0">
                    <a:pos x="118" y="91"/>
                  </a:cxn>
                  <a:cxn ang="0">
                    <a:pos x="161" y="81"/>
                  </a:cxn>
                  <a:cxn ang="0">
                    <a:pos x="203" y="70"/>
                  </a:cxn>
                  <a:cxn ang="0">
                    <a:pos x="246" y="61"/>
                  </a:cxn>
                  <a:cxn ang="0">
                    <a:pos x="290" y="53"/>
                  </a:cxn>
                  <a:cxn ang="0">
                    <a:pos x="335" y="44"/>
                  </a:cxn>
                  <a:cxn ang="0">
                    <a:pos x="378" y="37"/>
                  </a:cxn>
                  <a:cxn ang="0">
                    <a:pos x="422" y="30"/>
                  </a:cxn>
                  <a:cxn ang="0">
                    <a:pos x="467" y="23"/>
                  </a:cxn>
                  <a:cxn ang="0">
                    <a:pos x="511" y="17"/>
                  </a:cxn>
                  <a:cxn ang="0">
                    <a:pos x="555" y="13"/>
                  </a:cxn>
                  <a:cxn ang="0">
                    <a:pos x="598" y="8"/>
                  </a:cxn>
                  <a:cxn ang="0">
                    <a:pos x="641" y="5"/>
                  </a:cxn>
                  <a:cxn ang="0">
                    <a:pos x="685" y="3"/>
                  </a:cxn>
                  <a:cxn ang="0">
                    <a:pos x="726" y="0"/>
                  </a:cxn>
                  <a:cxn ang="0">
                    <a:pos x="715" y="224"/>
                  </a:cxn>
                  <a:cxn ang="0">
                    <a:pos x="705" y="441"/>
                  </a:cxn>
                  <a:cxn ang="0">
                    <a:pos x="701" y="660"/>
                  </a:cxn>
                  <a:cxn ang="0">
                    <a:pos x="705" y="882"/>
                  </a:cxn>
                  <a:cxn ang="0">
                    <a:pos x="674" y="890"/>
                  </a:cxn>
                  <a:cxn ang="0">
                    <a:pos x="640" y="897"/>
                  </a:cxn>
                  <a:cxn ang="0">
                    <a:pos x="601" y="903"/>
                  </a:cxn>
                  <a:cxn ang="0">
                    <a:pos x="559" y="910"/>
                  </a:cxn>
                  <a:cxn ang="0">
                    <a:pos x="514" y="915"/>
                  </a:cxn>
                  <a:cxn ang="0">
                    <a:pos x="468" y="919"/>
                  </a:cxn>
                  <a:cxn ang="0">
                    <a:pos x="421" y="923"/>
                  </a:cxn>
                  <a:cxn ang="0">
                    <a:pos x="373" y="925"/>
                  </a:cxn>
                  <a:cxn ang="0">
                    <a:pos x="324" y="926"/>
                  </a:cxn>
                  <a:cxn ang="0">
                    <a:pos x="276" y="926"/>
                  </a:cxn>
                  <a:cxn ang="0">
                    <a:pos x="229" y="925"/>
                  </a:cxn>
                  <a:cxn ang="0">
                    <a:pos x="184" y="922"/>
                  </a:cxn>
                  <a:cxn ang="0">
                    <a:pos x="140" y="917"/>
                  </a:cxn>
                  <a:cxn ang="0">
                    <a:pos x="100" y="911"/>
                  </a:cxn>
                  <a:cxn ang="0">
                    <a:pos x="63" y="903"/>
                  </a:cxn>
                  <a:cxn ang="0">
                    <a:pos x="30" y="894"/>
                  </a:cxn>
                  <a:cxn ang="0">
                    <a:pos x="17" y="796"/>
                  </a:cxn>
                  <a:cxn ang="0">
                    <a:pos x="6" y="700"/>
                  </a:cxn>
                  <a:cxn ang="0">
                    <a:pos x="2" y="605"/>
                  </a:cxn>
                  <a:cxn ang="0">
                    <a:pos x="0" y="509"/>
                  </a:cxn>
                  <a:cxn ang="0">
                    <a:pos x="4" y="414"/>
                  </a:cxn>
                  <a:cxn ang="0">
                    <a:pos x="11" y="316"/>
                  </a:cxn>
                  <a:cxn ang="0">
                    <a:pos x="21" y="217"/>
                  </a:cxn>
                  <a:cxn ang="0">
                    <a:pos x="36" y="113"/>
                  </a:cxn>
                </a:cxnLst>
                <a:rect l="0" t="0" r="r" b="b"/>
                <a:pathLst>
                  <a:path w="726" h="926">
                    <a:moveTo>
                      <a:pt x="36" y="113"/>
                    </a:moveTo>
                    <a:lnTo>
                      <a:pt x="76" y="102"/>
                    </a:lnTo>
                    <a:lnTo>
                      <a:pt x="118" y="91"/>
                    </a:lnTo>
                    <a:lnTo>
                      <a:pt x="161" y="81"/>
                    </a:lnTo>
                    <a:lnTo>
                      <a:pt x="203" y="70"/>
                    </a:lnTo>
                    <a:lnTo>
                      <a:pt x="246" y="61"/>
                    </a:lnTo>
                    <a:lnTo>
                      <a:pt x="290" y="53"/>
                    </a:lnTo>
                    <a:lnTo>
                      <a:pt x="335" y="44"/>
                    </a:lnTo>
                    <a:lnTo>
                      <a:pt x="378" y="37"/>
                    </a:lnTo>
                    <a:lnTo>
                      <a:pt x="422" y="30"/>
                    </a:lnTo>
                    <a:lnTo>
                      <a:pt x="467" y="23"/>
                    </a:lnTo>
                    <a:lnTo>
                      <a:pt x="511" y="17"/>
                    </a:lnTo>
                    <a:lnTo>
                      <a:pt x="555" y="13"/>
                    </a:lnTo>
                    <a:lnTo>
                      <a:pt x="598" y="8"/>
                    </a:lnTo>
                    <a:lnTo>
                      <a:pt x="641" y="5"/>
                    </a:lnTo>
                    <a:lnTo>
                      <a:pt x="685" y="3"/>
                    </a:lnTo>
                    <a:lnTo>
                      <a:pt x="726" y="0"/>
                    </a:lnTo>
                    <a:lnTo>
                      <a:pt x="715" y="224"/>
                    </a:lnTo>
                    <a:lnTo>
                      <a:pt x="705" y="441"/>
                    </a:lnTo>
                    <a:lnTo>
                      <a:pt x="701" y="660"/>
                    </a:lnTo>
                    <a:lnTo>
                      <a:pt x="705" y="882"/>
                    </a:lnTo>
                    <a:lnTo>
                      <a:pt x="674" y="890"/>
                    </a:lnTo>
                    <a:lnTo>
                      <a:pt x="640" y="897"/>
                    </a:lnTo>
                    <a:lnTo>
                      <a:pt x="601" y="903"/>
                    </a:lnTo>
                    <a:lnTo>
                      <a:pt x="559" y="910"/>
                    </a:lnTo>
                    <a:lnTo>
                      <a:pt x="514" y="915"/>
                    </a:lnTo>
                    <a:lnTo>
                      <a:pt x="468" y="919"/>
                    </a:lnTo>
                    <a:lnTo>
                      <a:pt x="421" y="923"/>
                    </a:lnTo>
                    <a:lnTo>
                      <a:pt x="373" y="925"/>
                    </a:lnTo>
                    <a:lnTo>
                      <a:pt x="324" y="926"/>
                    </a:lnTo>
                    <a:lnTo>
                      <a:pt x="276" y="926"/>
                    </a:lnTo>
                    <a:lnTo>
                      <a:pt x="229" y="925"/>
                    </a:lnTo>
                    <a:lnTo>
                      <a:pt x="184" y="922"/>
                    </a:lnTo>
                    <a:lnTo>
                      <a:pt x="140" y="917"/>
                    </a:lnTo>
                    <a:lnTo>
                      <a:pt x="100" y="911"/>
                    </a:lnTo>
                    <a:lnTo>
                      <a:pt x="63" y="903"/>
                    </a:lnTo>
                    <a:lnTo>
                      <a:pt x="30" y="894"/>
                    </a:lnTo>
                    <a:lnTo>
                      <a:pt x="17" y="796"/>
                    </a:lnTo>
                    <a:lnTo>
                      <a:pt x="6" y="700"/>
                    </a:lnTo>
                    <a:lnTo>
                      <a:pt x="2" y="605"/>
                    </a:lnTo>
                    <a:lnTo>
                      <a:pt x="0" y="509"/>
                    </a:lnTo>
                    <a:lnTo>
                      <a:pt x="4" y="414"/>
                    </a:lnTo>
                    <a:lnTo>
                      <a:pt x="11" y="316"/>
                    </a:lnTo>
                    <a:lnTo>
                      <a:pt x="21" y="217"/>
                    </a:lnTo>
                    <a:lnTo>
                      <a:pt x="36" y="113"/>
                    </a:lnTo>
                    <a:close/>
                  </a:path>
                </a:pathLst>
              </a:custGeom>
              <a:solidFill>
                <a:srgbClr val="BCA0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940" name="Freeform 852"/>
              <p:cNvSpPr>
                <a:spLocks/>
              </p:cNvSpPr>
              <p:nvPr/>
            </p:nvSpPr>
            <p:spPr bwMode="auto">
              <a:xfrm>
                <a:off x="4668" y="3345"/>
                <a:ext cx="353" cy="444"/>
              </a:xfrm>
              <a:custGeom>
                <a:avLst/>
                <a:gdLst/>
                <a:ahLst/>
                <a:cxnLst>
                  <a:cxn ang="0">
                    <a:pos x="33" y="111"/>
                  </a:cxn>
                  <a:cxn ang="0">
                    <a:pos x="72" y="100"/>
                  </a:cxn>
                  <a:cxn ang="0">
                    <a:pos x="113" y="89"/>
                  </a:cxn>
                  <a:cxn ang="0">
                    <a:pos x="153" y="79"/>
                  </a:cxn>
                  <a:cxn ang="0">
                    <a:pos x="196" y="70"/>
                  </a:cxn>
                  <a:cxn ang="0">
                    <a:pos x="237" y="61"/>
                  </a:cxn>
                  <a:cxn ang="0">
                    <a:pos x="280" y="51"/>
                  </a:cxn>
                  <a:cxn ang="0">
                    <a:pos x="323" y="43"/>
                  </a:cxn>
                  <a:cxn ang="0">
                    <a:pos x="366" y="36"/>
                  </a:cxn>
                  <a:cxn ang="0">
                    <a:pos x="410" y="29"/>
                  </a:cxn>
                  <a:cxn ang="0">
                    <a:pos x="452" y="23"/>
                  </a:cxn>
                  <a:cxn ang="0">
                    <a:pos x="496" y="17"/>
                  </a:cxn>
                  <a:cxn ang="0">
                    <a:pos x="539" y="12"/>
                  </a:cxn>
                  <a:cxn ang="0">
                    <a:pos x="581" y="8"/>
                  </a:cxn>
                  <a:cxn ang="0">
                    <a:pos x="623" y="4"/>
                  </a:cxn>
                  <a:cxn ang="0">
                    <a:pos x="664" y="2"/>
                  </a:cxn>
                  <a:cxn ang="0">
                    <a:pos x="705" y="0"/>
                  </a:cxn>
                  <a:cxn ang="0">
                    <a:pos x="693" y="213"/>
                  </a:cxn>
                  <a:cxn ang="0">
                    <a:pos x="684" y="420"/>
                  </a:cxn>
                  <a:cxn ang="0">
                    <a:pos x="679" y="627"/>
                  </a:cxn>
                  <a:cxn ang="0">
                    <a:pos x="683" y="840"/>
                  </a:cxn>
                  <a:cxn ang="0">
                    <a:pos x="653" y="847"/>
                  </a:cxn>
                  <a:cxn ang="0">
                    <a:pos x="619" y="855"/>
                  </a:cxn>
                  <a:cxn ang="0">
                    <a:pos x="581" y="862"/>
                  </a:cxn>
                  <a:cxn ang="0">
                    <a:pos x="541" y="868"/>
                  </a:cxn>
                  <a:cxn ang="0">
                    <a:pos x="497" y="874"/>
                  </a:cxn>
                  <a:cxn ang="0">
                    <a:pos x="452" y="878"/>
                  </a:cxn>
                  <a:cxn ang="0">
                    <a:pos x="406" y="882"/>
                  </a:cxn>
                  <a:cxn ang="0">
                    <a:pos x="359" y="885"/>
                  </a:cxn>
                  <a:cxn ang="0">
                    <a:pos x="312" y="886"/>
                  </a:cxn>
                  <a:cxn ang="0">
                    <a:pos x="266" y="887"/>
                  </a:cxn>
                  <a:cxn ang="0">
                    <a:pos x="220" y="886"/>
                  </a:cxn>
                  <a:cxn ang="0">
                    <a:pos x="176" y="884"/>
                  </a:cxn>
                  <a:cxn ang="0">
                    <a:pos x="135" y="881"/>
                  </a:cxn>
                  <a:cxn ang="0">
                    <a:pos x="95" y="875"/>
                  </a:cxn>
                  <a:cxn ang="0">
                    <a:pos x="60" y="868"/>
                  </a:cxn>
                  <a:cxn ang="0">
                    <a:pos x="29" y="859"/>
                  </a:cxn>
                  <a:cxn ang="0">
                    <a:pos x="15" y="765"/>
                  </a:cxn>
                  <a:cxn ang="0">
                    <a:pos x="6" y="673"/>
                  </a:cxn>
                  <a:cxn ang="0">
                    <a:pos x="1" y="581"/>
                  </a:cxn>
                  <a:cxn ang="0">
                    <a:pos x="0" y="490"/>
                  </a:cxn>
                  <a:cxn ang="0">
                    <a:pos x="2" y="399"/>
                  </a:cxn>
                  <a:cxn ang="0">
                    <a:pos x="9" y="306"/>
                  </a:cxn>
                  <a:cxn ang="0">
                    <a:pos x="19" y="210"/>
                  </a:cxn>
                  <a:cxn ang="0">
                    <a:pos x="33" y="111"/>
                  </a:cxn>
                </a:cxnLst>
                <a:rect l="0" t="0" r="r" b="b"/>
                <a:pathLst>
                  <a:path w="705" h="887">
                    <a:moveTo>
                      <a:pt x="33" y="111"/>
                    </a:moveTo>
                    <a:lnTo>
                      <a:pt x="72" y="100"/>
                    </a:lnTo>
                    <a:lnTo>
                      <a:pt x="113" y="89"/>
                    </a:lnTo>
                    <a:lnTo>
                      <a:pt x="153" y="79"/>
                    </a:lnTo>
                    <a:lnTo>
                      <a:pt x="196" y="70"/>
                    </a:lnTo>
                    <a:lnTo>
                      <a:pt x="237" y="61"/>
                    </a:lnTo>
                    <a:lnTo>
                      <a:pt x="280" y="51"/>
                    </a:lnTo>
                    <a:lnTo>
                      <a:pt x="323" y="43"/>
                    </a:lnTo>
                    <a:lnTo>
                      <a:pt x="366" y="36"/>
                    </a:lnTo>
                    <a:lnTo>
                      <a:pt x="410" y="29"/>
                    </a:lnTo>
                    <a:lnTo>
                      <a:pt x="452" y="23"/>
                    </a:lnTo>
                    <a:lnTo>
                      <a:pt x="496" y="17"/>
                    </a:lnTo>
                    <a:lnTo>
                      <a:pt x="539" y="12"/>
                    </a:lnTo>
                    <a:lnTo>
                      <a:pt x="581" y="8"/>
                    </a:lnTo>
                    <a:lnTo>
                      <a:pt x="623" y="4"/>
                    </a:lnTo>
                    <a:lnTo>
                      <a:pt x="664" y="2"/>
                    </a:lnTo>
                    <a:lnTo>
                      <a:pt x="705" y="0"/>
                    </a:lnTo>
                    <a:lnTo>
                      <a:pt x="693" y="213"/>
                    </a:lnTo>
                    <a:lnTo>
                      <a:pt x="684" y="420"/>
                    </a:lnTo>
                    <a:lnTo>
                      <a:pt x="679" y="627"/>
                    </a:lnTo>
                    <a:lnTo>
                      <a:pt x="683" y="840"/>
                    </a:lnTo>
                    <a:lnTo>
                      <a:pt x="653" y="847"/>
                    </a:lnTo>
                    <a:lnTo>
                      <a:pt x="619" y="855"/>
                    </a:lnTo>
                    <a:lnTo>
                      <a:pt x="581" y="862"/>
                    </a:lnTo>
                    <a:lnTo>
                      <a:pt x="541" y="868"/>
                    </a:lnTo>
                    <a:lnTo>
                      <a:pt x="497" y="874"/>
                    </a:lnTo>
                    <a:lnTo>
                      <a:pt x="452" y="878"/>
                    </a:lnTo>
                    <a:lnTo>
                      <a:pt x="406" y="882"/>
                    </a:lnTo>
                    <a:lnTo>
                      <a:pt x="359" y="885"/>
                    </a:lnTo>
                    <a:lnTo>
                      <a:pt x="312" y="886"/>
                    </a:lnTo>
                    <a:lnTo>
                      <a:pt x="266" y="887"/>
                    </a:lnTo>
                    <a:lnTo>
                      <a:pt x="220" y="886"/>
                    </a:lnTo>
                    <a:lnTo>
                      <a:pt x="176" y="884"/>
                    </a:lnTo>
                    <a:lnTo>
                      <a:pt x="135" y="881"/>
                    </a:lnTo>
                    <a:lnTo>
                      <a:pt x="95" y="875"/>
                    </a:lnTo>
                    <a:lnTo>
                      <a:pt x="60" y="868"/>
                    </a:lnTo>
                    <a:lnTo>
                      <a:pt x="29" y="859"/>
                    </a:lnTo>
                    <a:lnTo>
                      <a:pt x="15" y="765"/>
                    </a:lnTo>
                    <a:lnTo>
                      <a:pt x="6" y="673"/>
                    </a:lnTo>
                    <a:lnTo>
                      <a:pt x="1" y="581"/>
                    </a:lnTo>
                    <a:lnTo>
                      <a:pt x="0" y="490"/>
                    </a:lnTo>
                    <a:lnTo>
                      <a:pt x="2" y="399"/>
                    </a:lnTo>
                    <a:lnTo>
                      <a:pt x="9" y="306"/>
                    </a:lnTo>
                    <a:lnTo>
                      <a:pt x="19" y="210"/>
                    </a:lnTo>
                    <a:lnTo>
                      <a:pt x="33" y="111"/>
                    </a:lnTo>
                    <a:close/>
                  </a:path>
                </a:pathLst>
              </a:custGeom>
              <a:solidFill>
                <a:srgbClr val="C1A5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941" name="Freeform 853"/>
              <p:cNvSpPr>
                <a:spLocks/>
              </p:cNvSpPr>
              <p:nvPr/>
            </p:nvSpPr>
            <p:spPr bwMode="auto">
              <a:xfrm>
                <a:off x="4670" y="3346"/>
                <a:ext cx="342" cy="424"/>
              </a:xfrm>
              <a:custGeom>
                <a:avLst/>
                <a:gdLst/>
                <a:ahLst/>
                <a:cxnLst>
                  <a:cxn ang="0">
                    <a:pos x="31" y="110"/>
                  </a:cxn>
                  <a:cxn ang="0">
                    <a:pos x="69" y="100"/>
                  </a:cxn>
                  <a:cxn ang="0">
                    <a:pos x="107" y="90"/>
                  </a:cxn>
                  <a:cxn ang="0">
                    <a:pos x="148" y="79"/>
                  </a:cxn>
                  <a:cxn ang="0">
                    <a:pos x="188" y="70"/>
                  </a:cxn>
                  <a:cxn ang="0">
                    <a:pos x="229" y="61"/>
                  </a:cxn>
                  <a:cxn ang="0">
                    <a:pos x="271" y="52"/>
                  </a:cxn>
                  <a:cxn ang="0">
                    <a:pos x="312" y="44"/>
                  </a:cxn>
                  <a:cxn ang="0">
                    <a:pos x="355" y="36"/>
                  </a:cxn>
                  <a:cxn ang="0">
                    <a:pos x="398" y="29"/>
                  </a:cxn>
                  <a:cxn ang="0">
                    <a:pos x="440" y="23"/>
                  </a:cxn>
                  <a:cxn ang="0">
                    <a:pos x="482" y="17"/>
                  </a:cxn>
                  <a:cxn ang="0">
                    <a:pos x="523" y="11"/>
                  </a:cxn>
                  <a:cxn ang="0">
                    <a:pos x="565" y="8"/>
                  </a:cxn>
                  <a:cxn ang="0">
                    <a:pos x="605" y="4"/>
                  </a:cxn>
                  <a:cxn ang="0">
                    <a:pos x="645" y="2"/>
                  </a:cxn>
                  <a:cxn ang="0">
                    <a:pos x="683" y="0"/>
                  </a:cxn>
                  <a:cxn ang="0">
                    <a:pos x="673" y="203"/>
                  </a:cxn>
                  <a:cxn ang="0">
                    <a:pos x="663" y="398"/>
                  </a:cxn>
                  <a:cxn ang="0">
                    <a:pos x="658" y="595"/>
                  </a:cxn>
                  <a:cxn ang="0">
                    <a:pos x="663" y="798"/>
                  </a:cxn>
                  <a:cxn ang="0">
                    <a:pos x="634" y="805"/>
                  </a:cxn>
                  <a:cxn ang="0">
                    <a:pos x="600" y="813"/>
                  </a:cxn>
                  <a:cxn ang="0">
                    <a:pos x="563" y="820"/>
                  </a:cxn>
                  <a:cxn ang="0">
                    <a:pos x="524" y="826"/>
                  </a:cxn>
                  <a:cxn ang="0">
                    <a:pos x="482" y="831"/>
                  </a:cxn>
                  <a:cxn ang="0">
                    <a:pos x="438" y="837"/>
                  </a:cxn>
                  <a:cxn ang="0">
                    <a:pos x="393" y="842"/>
                  </a:cxn>
                  <a:cxn ang="0">
                    <a:pos x="348" y="845"/>
                  </a:cxn>
                  <a:cxn ang="0">
                    <a:pos x="302" y="847"/>
                  </a:cxn>
                  <a:cxn ang="0">
                    <a:pos x="257" y="849"/>
                  </a:cxn>
                  <a:cxn ang="0">
                    <a:pos x="212" y="849"/>
                  </a:cxn>
                  <a:cxn ang="0">
                    <a:pos x="170" y="847"/>
                  </a:cxn>
                  <a:cxn ang="0">
                    <a:pos x="129" y="845"/>
                  </a:cxn>
                  <a:cxn ang="0">
                    <a:pos x="91" y="839"/>
                  </a:cxn>
                  <a:cxn ang="0">
                    <a:pos x="58" y="834"/>
                  </a:cxn>
                  <a:cxn ang="0">
                    <a:pos x="27" y="824"/>
                  </a:cxn>
                  <a:cxn ang="0">
                    <a:pos x="14" y="735"/>
                  </a:cxn>
                  <a:cxn ang="0">
                    <a:pos x="6" y="647"/>
                  </a:cxn>
                  <a:cxn ang="0">
                    <a:pos x="0" y="560"/>
                  </a:cxn>
                  <a:cxn ang="0">
                    <a:pos x="0" y="472"/>
                  </a:cxn>
                  <a:cxn ang="0">
                    <a:pos x="3" y="384"/>
                  </a:cxn>
                  <a:cxn ang="0">
                    <a:pos x="8" y="296"/>
                  </a:cxn>
                  <a:cxn ang="0">
                    <a:pos x="19" y="205"/>
                  </a:cxn>
                  <a:cxn ang="0">
                    <a:pos x="31" y="110"/>
                  </a:cxn>
                </a:cxnLst>
                <a:rect l="0" t="0" r="r" b="b"/>
                <a:pathLst>
                  <a:path w="683" h="849">
                    <a:moveTo>
                      <a:pt x="31" y="110"/>
                    </a:moveTo>
                    <a:lnTo>
                      <a:pt x="69" y="100"/>
                    </a:lnTo>
                    <a:lnTo>
                      <a:pt x="107" y="90"/>
                    </a:lnTo>
                    <a:lnTo>
                      <a:pt x="148" y="79"/>
                    </a:lnTo>
                    <a:lnTo>
                      <a:pt x="188" y="70"/>
                    </a:lnTo>
                    <a:lnTo>
                      <a:pt x="229" y="61"/>
                    </a:lnTo>
                    <a:lnTo>
                      <a:pt x="271" y="52"/>
                    </a:lnTo>
                    <a:lnTo>
                      <a:pt x="312" y="44"/>
                    </a:lnTo>
                    <a:lnTo>
                      <a:pt x="355" y="36"/>
                    </a:lnTo>
                    <a:lnTo>
                      <a:pt x="398" y="29"/>
                    </a:lnTo>
                    <a:lnTo>
                      <a:pt x="440" y="23"/>
                    </a:lnTo>
                    <a:lnTo>
                      <a:pt x="482" y="17"/>
                    </a:lnTo>
                    <a:lnTo>
                      <a:pt x="523" y="11"/>
                    </a:lnTo>
                    <a:lnTo>
                      <a:pt x="565" y="8"/>
                    </a:lnTo>
                    <a:lnTo>
                      <a:pt x="605" y="4"/>
                    </a:lnTo>
                    <a:lnTo>
                      <a:pt x="645" y="2"/>
                    </a:lnTo>
                    <a:lnTo>
                      <a:pt x="683" y="0"/>
                    </a:lnTo>
                    <a:lnTo>
                      <a:pt x="673" y="203"/>
                    </a:lnTo>
                    <a:lnTo>
                      <a:pt x="663" y="398"/>
                    </a:lnTo>
                    <a:lnTo>
                      <a:pt x="658" y="595"/>
                    </a:lnTo>
                    <a:lnTo>
                      <a:pt x="663" y="798"/>
                    </a:lnTo>
                    <a:lnTo>
                      <a:pt x="634" y="805"/>
                    </a:lnTo>
                    <a:lnTo>
                      <a:pt x="600" y="813"/>
                    </a:lnTo>
                    <a:lnTo>
                      <a:pt x="563" y="820"/>
                    </a:lnTo>
                    <a:lnTo>
                      <a:pt x="524" y="826"/>
                    </a:lnTo>
                    <a:lnTo>
                      <a:pt x="482" y="831"/>
                    </a:lnTo>
                    <a:lnTo>
                      <a:pt x="438" y="837"/>
                    </a:lnTo>
                    <a:lnTo>
                      <a:pt x="393" y="842"/>
                    </a:lnTo>
                    <a:lnTo>
                      <a:pt x="348" y="845"/>
                    </a:lnTo>
                    <a:lnTo>
                      <a:pt x="302" y="847"/>
                    </a:lnTo>
                    <a:lnTo>
                      <a:pt x="257" y="849"/>
                    </a:lnTo>
                    <a:lnTo>
                      <a:pt x="212" y="849"/>
                    </a:lnTo>
                    <a:lnTo>
                      <a:pt x="170" y="847"/>
                    </a:lnTo>
                    <a:lnTo>
                      <a:pt x="129" y="845"/>
                    </a:lnTo>
                    <a:lnTo>
                      <a:pt x="91" y="839"/>
                    </a:lnTo>
                    <a:lnTo>
                      <a:pt x="58" y="834"/>
                    </a:lnTo>
                    <a:lnTo>
                      <a:pt x="27" y="824"/>
                    </a:lnTo>
                    <a:lnTo>
                      <a:pt x="14" y="735"/>
                    </a:lnTo>
                    <a:lnTo>
                      <a:pt x="6" y="647"/>
                    </a:lnTo>
                    <a:lnTo>
                      <a:pt x="0" y="560"/>
                    </a:lnTo>
                    <a:lnTo>
                      <a:pt x="0" y="472"/>
                    </a:lnTo>
                    <a:lnTo>
                      <a:pt x="3" y="384"/>
                    </a:lnTo>
                    <a:lnTo>
                      <a:pt x="8" y="296"/>
                    </a:lnTo>
                    <a:lnTo>
                      <a:pt x="19" y="205"/>
                    </a:lnTo>
                    <a:lnTo>
                      <a:pt x="31" y="110"/>
                    </a:lnTo>
                    <a:close/>
                  </a:path>
                </a:pathLst>
              </a:custGeom>
              <a:solidFill>
                <a:srgbClr val="C4A8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942" name="Freeform 854"/>
              <p:cNvSpPr>
                <a:spLocks/>
              </p:cNvSpPr>
              <p:nvPr/>
            </p:nvSpPr>
            <p:spPr bwMode="auto">
              <a:xfrm>
                <a:off x="4671" y="3347"/>
                <a:ext cx="332" cy="406"/>
              </a:xfrm>
              <a:custGeom>
                <a:avLst/>
                <a:gdLst/>
                <a:ahLst/>
                <a:cxnLst>
                  <a:cxn ang="0">
                    <a:pos x="31" y="110"/>
                  </a:cxn>
                  <a:cxn ang="0">
                    <a:pos x="67" y="99"/>
                  </a:cxn>
                  <a:cxn ang="0">
                    <a:pos x="105" y="89"/>
                  </a:cxn>
                  <a:cxn ang="0">
                    <a:pos x="143" y="80"/>
                  </a:cxn>
                  <a:cxn ang="0">
                    <a:pos x="182" y="69"/>
                  </a:cxn>
                  <a:cxn ang="0">
                    <a:pos x="223" y="60"/>
                  </a:cxn>
                  <a:cxn ang="0">
                    <a:pos x="263" y="52"/>
                  </a:cxn>
                  <a:cxn ang="0">
                    <a:pos x="304" y="44"/>
                  </a:cxn>
                  <a:cxn ang="0">
                    <a:pos x="346" y="36"/>
                  </a:cxn>
                  <a:cxn ang="0">
                    <a:pos x="387" y="29"/>
                  </a:cxn>
                  <a:cxn ang="0">
                    <a:pos x="429" y="23"/>
                  </a:cxn>
                  <a:cxn ang="0">
                    <a:pos x="469" y="17"/>
                  </a:cxn>
                  <a:cxn ang="0">
                    <a:pos x="511" y="12"/>
                  </a:cxn>
                  <a:cxn ang="0">
                    <a:pos x="550" y="8"/>
                  </a:cxn>
                  <a:cxn ang="0">
                    <a:pos x="590" y="5"/>
                  </a:cxn>
                  <a:cxn ang="0">
                    <a:pos x="628" y="2"/>
                  </a:cxn>
                  <a:cxn ang="0">
                    <a:pos x="665" y="0"/>
                  </a:cxn>
                  <a:cxn ang="0">
                    <a:pos x="659" y="98"/>
                  </a:cxn>
                  <a:cxn ang="0">
                    <a:pos x="653" y="192"/>
                  </a:cxn>
                  <a:cxn ang="0">
                    <a:pos x="648" y="286"/>
                  </a:cxn>
                  <a:cxn ang="0">
                    <a:pos x="643" y="378"/>
                  </a:cxn>
                  <a:cxn ang="0">
                    <a:pos x="640" y="471"/>
                  </a:cxn>
                  <a:cxn ang="0">
                    <a:pos x="637" y="564"/>
                  </a:cxn>
                  <a:cxn ang="0">
                    <a:pos x="637" y="659"/>
                  </a:cxn>
                  <a:cxn ang="0">
                    <a:pos x="641" y="757"/>
                  </a:cxn>
                  <a:cxn ang="0">
                    <a:pos x="613" y="764"/>
                  </a:cxn>
                  <a:cxn ang="0">
                    <a:pos x="581" y="771"/>
                  </a:cxn>
                  <a:cxn ang="0">
                    <a:pos x="545" y="778"/>
                  </a:cxn>
                  <a:cxn ang="0">
                    <a:pos x="507" y="784"/>
                  </a:cxn>
                  <a:cxn ang="0">
                    <a:pos x="467" y="791"/>
                  </a:cxn>
                  <a:cxn ang="0">
                    <a:pos x="424" y="797"/>
                  </a:cxn>
                  <a:cxn ang="0">
                    <a:pos x="380" y="802"/>
                  </a:cxn>
                  <a:cxn ang="0">
                    <a:pos x="337" y="806"/>
                  </a:cxn>
                  <a:cxn ang="0">
                    <a:pos x="293" y="810"/>
                  </a:cxn>
                  <a:cxn ang="0">
                    <a:pos x="249" y="812"/>
                  </a:cxn>
                  <a:cxn ang="0">
                    <a:pos x="207" y="812"/>
                  </a:cxn>
                  <a:cxn ang="0">
                    <a:pos x="165" y="812"/>
                  </a:cxn>
                  <a:cxn ang="0">
                    <a:pos x="126" y="809"/>
                  </a:cxn>
                  <a:cxn ang="0">
                    <a:pos x="89" y="805"/>
                  </a:cxn>
                  <a:cxn ang="0">
                    <a:pos x="57" y="798"/>
                  </a:cxn>
                  <a:cxn ang="0">
                    <a:pos x="27" y="790"/>
                  </a:cxn>
                  <a:cxn ang="0">
                    <a:pos x="14" y="705"/>
                  </a:cxn>
                  <a:cxn ang="0">
                    <a:pos x="6" y="621"/>
                  </a:cxn>
                  <a:cxn ang="0">
                    <a:pos x="2" y="538"/>
                  </a:cxn>
                  <a:cxn ang="0">
                    <a:pos x="0" y="455"/>
                  </a:cxn>
                  <a:cxn ang="0">
                    <a:pos x="4" y="371"/>
                  </a:cxn>
                  <a:cxn ang="0">
                    <a:pos x="10" y="287"/>
                  </a:cxn>
                  <a:cxn ang="0">
                    <a:pos x="19" y="199"/>
                  </a:cxn>
                  <a:cxn ang="0">
                    <a:pos x="31" y="110"/>
                  </a:cxn>
                </a:cxnLst>
                <a:rect l="0" t="0" r="r" b="b"/>
                <a:pathLst>
                  <a:path w="665" h="812">
                    <a:moveTo>
                      <a:pt x="31" y="110"/>
                    </a:moveTo>
                    <a:lnTo>
                      <a:pt x="67" y="99"/>
                    </a:lnTo>
                    <a:lnTo>
                      <a:pt x="105" y="89"/>
                    </a:lnTo>
                    <a:lnTo>
                      <a:pt x="143" y="80"/>
                    </a:lnTo>
                    <a:lnTo>
                      <a:pt x="182" y="69"/>
                    </a:lnTo>
                    <a:lnTo>
                      <a:pt x="223" y="60"/>
                    </a:lnTo>
                    <a:lnTo>
                      <a:pt x="263" y="52"/>
                    </a:lnTo>
                    <a:lnTo>
                      <a:pt x="304" y="44"/>
                    </a:lnTo>
                    <a:lnTo>
                      <a:pt x="346" y="36"/>
                    </a:lnTo>
                    <a:lnTo>
                      <a:pt x="387" y="29"/>
                    </a:lnTo>
                    <a:lnTo>
                      <a:pt x="429" y="23"/>
                    </a:lnTo>
                    <a:lnTo>
                      <a:pt x="469" y="17"/>
                    </a:lnTo>
                    <a:lnTo>
                      <a:pt x="511" y="12"/>
                    </a:lnTo>
                    <a:lnTo>
                      <a:pt x="550" y="8"/>
                    </a:lnTo>
                    <a:lnTo>
                      <a:pt x="590" y="5"/>
                    </a:lnTo>
                    <a:lnTo>
                      <a:pt x="628" y="2"/>
                    </a:lnTo>
                    <a:lnTo>
                      <a:pt x="665" y="0"/>
                    </a:lnTo>
                    <a:lnTo>
                      <a:pt x="659" y="98"/>
                    </a:lnTo>
                    <a:lnTo>
                      <a:pt x="653" y="192"/>
                    </a:lnTo>
                    <a:lnTo>
                      <a:pt x="648" y="286"/>
                    </a:lnTo>
                    <a:lnTo>
                      <a:pt x="643" y="378"/>
                    </a:lnTo>
                    <a:lnTo>
                      <a:pt x="640" y="471"/>
                    </a:lnTo>
                    <a:lnTo>
                      <a:pt x="637" y="564"/>
                    </a:lnTo>
                    <a:lnTo>
                      <a:pt x="637" y="659"/>
                    </a:lnTo>
                    <a:lnTo>
                      <a:pt x="641" y="757"/>
                    </a:lnTo>
                    <a:lnTo>
                      <a:pt x="613" y="764"/>
                    </a:lnTo>
                    <a:lnTo>
                      <a:pt x="581" y="771"/>
                    </a:lnTo>
                    <a:lnTo>
                      <a:pt x="545" y="778"/>
                    </a:lnTo>
                    <a:lnTo>
                      <a:pt x="507" y="784"/>
                    </a:lnTo>
                    <a:lnTo>
                      <a:pt x="467" y="791"/>
                    </a:lnTo>
                    <a:lnTo>
                      <a:pt x="424" y="797"/>
                    </a:lnTo>
                    <a:lnTo>
                      <a:pt x="380" y="802"/>
                    </a:lnTo>
                    <a:lnTo>
                      <a:pt x="337" y="806"/>
                    </a:lnTo>
                    <a:lnTo>
                      <a:pt x="293" y="810"/>
                    </a:lnTo>
                    <a:lnTo>
                      <a:pt x="249" y="812"/>
                    </a:lnTo>
                    <a:lnTo>
                      <a:pt x="207" y="812"/>
                    </a:lnTo>
                    <a:lnTo>
                      <a:pt x="165" y="812"/>
                    </a:lnTo>
                    <a:lnTo>
                      <a:pt x="126" y="809"/>
                    </a:lnTo>
                    <a:lnTo>
                      <a:pt x="89" y="805"/>
                    </a:lnTo>
                    <a:lnTo>
                      <a:pt x="57" y="798"/>
                    </a:lnTo>
                    <a:lnTo>
                      <a:pt x="27" y="790"/>
                    </a:lnTo>
                    <a:lnTo>
                      <a:pt x="14" y="705"/>
                    </a:lnTo>
                    <a:lnTo>
                      <a:pt x="6" y="621"/>
                    </a:lnTo>
                    <a:lnTo>
                      <a:pt x="2" y="538"/>
                    </a:lnTo>
                    <a:lnTo>
                      <a:pt x="0" y="455"/>
                    </a:lnTo>
                    <a:lnTo>
                      <a:pt x="4" y="371"/>
                    </a:lnTo>
                    <a:lnTo>
                      <a:pt x="10" y="287"/>
                    </a:lnTo>
                    <a:lnTo>
                      <a:pt x="19" y="199"/>
                    </a:lnTo>
                    <a:lnTo>
                      <a:pt x="31" y="110"/>
                    </a:lnTo>
                    <a:close/>
                  </a:path>
                </a:pathLst>
              </a:custGeom>
              <a:solidFill>
                <a:srgbClr val="C9AD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943" name="Freeform 855"/>
              <p:cNvSpPr>
                <a:spLocks/>
              </p:cNvSpPr>
              <p:nvPr/>
            </p:nvSpPr>
            <p:spPr bwMode="auto">
              <a:xfrm>
                <a:off x="4672" y="3348"/>
                <a:ext cx="322" cy="387"/>
              </a:xfrm>
              <a:custGeom>
                <a:avLst/>
                <a:gdLst/>
                <a:ahLst/>
                <a:cxnLst>
                  <a:cxn ang="0">
                    <a:pos x="29" y="109"/>
                  </a:cxn>
                  <a:cxn ang="0">
                    <a:pos x="63" y="98"/>
                  </a:cxn>
                  <a:cxn ang="0">
                    <a:pos x="99" y="89"/>
                  </a:cxn>
                  <a:cxn ang="0">
                    <a:pos x="136" y="79"/>
                  </a:cxn>
                  <a:cxn ang="0">
                    <a:pos x="174" y="70"/>
                  </a:cxn>
                  <a:cxn ang="0">
                    <a:pos x="213" y="61"/>
                  </a:cxn>
                  <a:cxn ang="0">
                    <a:pos x="253" y="52"/>
                  </a:cxn>
                  <a:cxn ang="0">
                    <a:pos x="292" y="44"/>
                  </a:cxn>
                  <a:cxn ang="0">
                    <a:pos x="334" y="37"/>
                  </a:cxn>
                  <a:cxn ang="0">
                    <a:pos x="374" y="30"/>
                  </a:cxn>
                  <a:cxn ang="0">
                    <a:pos x="415" y="23"/>
                  </a:cxn>
                  <a:cxn ang="0">
                    <a:pos x="455" y="18"/>
                  </a:cxn>
                  <a:cxn ang="0">
                    <a:pos x="494" y="13"/>
                  </a:cxn>
                  <a:cxn ang="0">
                    <a:pos x="533" y="8"/>
                  </a:cxn>
                  <a:cxn ang="0">
                    <a:pos x="571" y="5"/>
                  </a:cxn>
                  <a:cxn ang="0">
                    <a:pos x="607" y="3"/>
                  </a:cxn>
                  <a:cxn ang="0">
                    <a:pos x="643" y="0"/>
                  </a:cxn>
                  <a:cxn ang="0">
                    <a:pos x="637" y="93"/>
                  </a:cxn>
                  <a:cxn ang="0">
                    <a:pos x="631" y="182"/>
                  </a:cxn>
                  <a:cxn ang="0">
                    <a:pos x="625" y="270"/>
                  </a:cxn>
                  <a:cxn ang="0">
                    <a:pos x="621" y="357"/>
                  </a:cxn>
                  <a:cxn ang="0">
                    <a:pos x="617" y="445"/>
                  </a:cxn>
                  <a:cxn ang="0">
                    <a:pos x="615" y="533"/>
                  </a:cxn>
                  <a:cxn ang="0">
                    <a:pos x="615" y="622"/>
                  </a:cxn>
                  <a:cxn ang="0">
                    <a:pos x="617" y="714"/>
                  </a:cxn>
                  <a:cxn ang="0">
                    <a:pos x="590" y="721"/>
                  </a:cxn>
                  <a:cxn ang="0">
                    <a:pos x="560" y="728"/>
                  </a:cxn>
                  <a:cxn ang="0">
                    <a:pos x="525" y="735"/>
                  </a:cxn>
                  <a:cxn ang="0">
                    <a:pos x="488" y="743"/>
                  </a:cxn>
                  <a:cxn ang="0">
                    <a:pos x="449" y="750"/>
                  </a:cxn>
                  <a:cxn ang="0">
                    <a:pos x="408" y="756"/>
                  </a:cxn>
                  <a:cxn ang="0">
                    <a:pos x="366" y="762"/>
                  </a:cxn>
                  <a:cxn ang="0">
                    <a:pos x="324" y="766"/>
                  </a:cxn>
                  <a:cxn ang="0">
                    <a:pos x="281" y="771"/>
                  </a:cxn>
                  <a:cxn ang="0">
                    <a:pos x="238" y="773"/>
                  </a:cxn>
                  <a:cxn ang="0">
                    <a:pos x="197" y="774"/>
                  </a:cxn>
                  <a:cxn ang="0">
                    <a:pos x="158" y="774"/>
                  </a:cxn>
                  <a:cxn ang="0">
                    <a:pos x="120" y="772"/>
                  </a:cxn>
                  <a:cxn ang="0">
                    <a:pos x="84" y="769"/>
                  </a:cxn>
                  <a:cxn ang="0">
                    <a:pos x="53" y="763"/>
                  </a:cxn>
                  <a:cxn ang="0">
                    <a:pos x="24" y="755"/>
                  </a:cxn>
                  <a:cxn ang="0">
                    <a:pos x="12" y="674"/>
                  </a:cxn>
                  <a:cxn ang="0">
                    <a:pos x="4" y="594"/>
                  </a:cxn>
                  <a:cxn ang="0">
                    <a:pos x="0" y="515"/>
                  </a:cxn>
                  <a:cxn ang="0">
                    <a:pos x="0" y="437"/>
                  </a:cxn>
                  <a:cxn ang="0">
                    <a:pos x="2" y="357"/>
                  </a:cxn>
                  <a:cxn ang="0">
                    <a:pos x="8" y="277"/>
                  </a:cxn>
                  <a:cxn ang="0">
                    <a:pos x="17" y="194"/>
                  </a:cxn>
                  <a:cxn ang="0">
                    <a:pos x="29" y="109"/>
                  </a:cxn>
                </a:cxnLst>
                <a:rect l="0" t="0" r="r" b="b"/>
                <a:pathLst>
                  <a:path w="643" h="774">
                    <a:moveTo>
                      <a:pt x="29" y="109"/>
                    </a:moveTo>
                    <a:lnTo>
                      <a:pt x="63" y="98"/>
                    </a:lnTo>
                    <a:lnTo>
                      <a:pt x="99" y="89"/>
                    </a:lnTo>
                    <a:lnTo>
                      <a:pt x="136" y="79"/>
                    </a:lnTo>
                    <a:lnTo>
                      <a:pt x="174" y="70"/>
                    </a:lnTo>
                    <a:lnTo>
                      <a:pt x="213" y="61"/>
                    </a:lnTo>
                    <a:lnTo>
                      <a:pt x="253" y="52"/>
                    </a:lnTo>
                    <a:lnTo>
                      <a:pt x="292" y="44"/>
                    </a:lnTo>
                    <a:lnTo>
                      <a:pt x="334" y="37"/>
                    </a:lnTo>
                    <a:lnTo>
                      <a:pt x="374" y="30"/>
                    </a:lnTo>
                    <a:lnTo>
                      <a:pt x="415" y="23"/>
                    </a:lnTo>
                    <a:lnTo>
                      <a:pt x="455" y="18"/>
                    </a:lnTo>
                    <a:lnTo>
                      <a:pt x="494" y="13"/>
                    </a:lnTo>
                    <a:lnTo>
                      <a:pt x="533" y="8"/>
                    </a:lnTo>
                    <a:lnTo>
                      <a:pt x="571" y="5"/>
                    </a:lnTo>
                    <a:lnTo>
                      <a:pt x="607" y="3"/>
                    </a:lnTo>
                    <a:lnTo>
                      <a:pt x="643" y="0"/>
                    </a:lnTo>
                    <a:lnTo>
                      <a:pt x="637" y="93"/>
                    </a:lnTo>
                    <a:lnTo>
                      <a:pt x="631" y="182"/>
                    </a:lnTo>
                    <a:lnTo>
                      <a:pt x="625" y="270"/>
                    </a:lnTo>
                    <a:lnTo>
                      <a:pt x="621" y="357"/>
                    </a:lnTo>
                    <a:lnTo>
                      <a:pt x="617" y="445"/>
                    </a:lnTo>
                    <a:lnTo>
                      <a:pt x="615" y="533"/>
                    </a:lnTo>
                    <a:lnTo>
                      <a:pt x="615" y="622"/>
                    </a:lnTo>
                    <a:lnTo>
                      <a:pt x="617" y="714"/>
                    </a:lnTo>
                    <a:lnTo>
                      <a:pt x="590" y="721"/>
                    </a:lnTo>
                    <a:lnTo>
                      <a:pt x="560" y="728"/>
                    </a:lnTo>
                    <a:lnTo>
                      <a:pt x="525" y="735"/>
                    </a:lnTo>
                    <a:lnTo>
                      <a:pt x="488" y="743"/>
                    </a:lnTo>
                    <a:lnTo>
                      <a:pt x="449" y="750"/>
                    </a:lnTo>
                    <a:lnTo>
                      <a:pt x="408" y="756"/>
                    </a:lnTo>
                    <a:lnTo>
                      <a:pt x="366" y="762"/>
                    </a:lnTo>
                    <a:lnTo>
                      <a:pt x="324" y="766"/>
                    </a:lnTo>
                    <a:lnTo>
                      <a:pt x="281" y="771"/>
                    </a:lnTo>
                    <a:lnTo>
                      <a:pt x="238" y="773"/>
                    </a:lnTo>
                    <a:lnTo>
                      <a:pt x="197" y="774"/>
                    </a:lnTo>
                    <a:lnTo>
                      <a:pt x="158" y="774"/>
                    </a:lnTo>
                    <a:lnTo>
                      <a:pt x="120" y="772"/>
                    </a:lnTo>
                    <a:lnTo>
                      <a:pt x="84" y="769"/>
                    </a:lnTo>
                    <a:lnTo>
                      <a:pt x="53" y="763"/>
                    </a:lnTo>
                    <a:lnTo>
                      <a:pt x="24" y="755"/>
                    </a:lnTo>
                    <a:lnTo>
                      <a:pt x="12" y="674"/>
                    </a:lnTo>
                    <a:lnTo>
                      <a:pt x="4" y="594"/>
                    </a:lnTo>
                    <a:lnTo>
                      <a:pt x="0" y="515"/>
                    </a:lnTo>
                    <a:lnTo>
                      <a:pt x="0" y="437"/>
                    </a:lnTo>
                    <a:lnTo>
                      <a:pt x="2" y="357"/>
                    </a:lnTo>
                    <a:lnTo>
                      <a:pt x="8" y="277"/>
                    </a:lnTo>
                    <a:lnTo>
                      <a:pt x="17" y="194"/>
                    </a:lnTo>
                    <a:lnTo>
                      <a:pt x="29" y="109"/>
                    </a:lnTo>
                    <a:close/>
                  </a:path>
                </a:pathLst>
              </a:custGeom>
              <a:solidFill>
                <a:srgbClr val="CCB5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944" name="Freeform 856"/>
              <p:cNvSpPr>
                <a:spLocks/>
              </p:cNvSpPr>
              <p:nvPr/>
            </p:nvSpPr>
            <p:spPr bwMode="auto">
              <a:xfrm>
                <a:off x="4674" y="3349"/>
                <a:ext cx="311" cy="369"/>
              </a:xfrm>
              <a:custGeom>
                <a:avLst/>
                <a:gdLst/>
                <a:ahLst/>
                <a:cxnLst>
                  <a:cxn ang="0">
                    <a:pos x="28" y="107"/>
                  </a:cxn>
                  <a:cxn ang="0">
                    <a:pos x="60" y="96"/>
                  </a:cxn>
                  <a:cxn ang="0">
                    <a:pos x="95" y="87"/>
                  </a:cxn>
                  <a:cxn ang="0">
                    <a:pos x="130" y="78"/>
                  </a:cxn>
                  <a:cxn ang="0">
                    <a:pos x="167" y="69"/>
                  </a:cxn>
                  <a:cxn ang="0">
                    <a:pos x="205" y="60"/>
                  </a:cxn>
                  <a:cxn ang="0">
                    <a:pos x="243" y="52"/>
                  </a:cxn>
                  <a:cxn ang="0">
                    <a:pos x="282" y="43"/>
                  </a:cxn>
                  <a:cxn ang="0">
                    <a:pos x="323" y="35"/>
                  </a:cxn>
                  <a:cxn ang="0">
                    <a:pos x="362" y="29"/>
                  </a:cxn>
                  <a:cxn ang="0">
                    <a:pos x="401" y="23"/>
                  </a:cxn>
                  <a:cxn ang="0">
                    <a:pos x="440" y="17"/>
                  </a:cxn>
                  <a:cxn ang="0">
                    <a:pos x="479" y="12"/>
                  </a:cxn>
                  <a:cxn ang="0">
                    <a:pos x="516" y="8"/>
                  </a:cxn>
                  <a:cxn ang="0">
                    <a:pos x="553" y="4"/>
                  </a:cxn>
                  <a:cxn ang="0">
                    <a:pos x="589" y="2"/>
                  </a:cxn>
                  <a:cxn ang="0">
                    <a:pos x="622" y="0"/>
                  </a:cxn>
                  <a:cxn ang="0">
                    <a:pos x="618" y="87"/>
                  </a:cxn>
                  <a:cxn ang="0">
                    <a:pos x="612" y="171"/>
                  </a:cxn>
                  <a:cxn ang="0">
                    <a:pos x="606" y="254"/>
                  </a:cxn>
                  <a:cxn ang="0">
                    <a:pos x="600" y="336"/>
                  </a:cxn>
                  <a:cxn ang="0">
                    <a:pos x="597" y="418"/>
                  </a:cxn>
                  <a:cxn ang="0">
                    <a:pos x="595" y="500"/>
                  </a:cxn>
                  <a:cxn ang="0">
                    <a:pos x="593" y="584"/>
                  </a:cxn>
                  <a:cxn ang="0">
                    <a:pos x="596" y="671"/>
                  </a:cxn>
                  <a:cxn ang="0">
                    <a:pos x="569" y="678"/>
                  </a:cxn>
                  <a:cxn ang="0">
                    <a:pos x="539" y="685"/>
                  </a:cxn>
                  <a:cxn ang="0">
                    <a:pos x="507" y="693"/>
                  </a:cxn>
                  <a:cxn ang="0">
                    <a:pos x="471" y="700"/>
                  </a:cxn>
                  <a:cxn ang="0">
                    <a:pos x="433" y="708"/>
                  </a:cxn>
                  <a:cxn ang="0">
                    <a:pos x="394" y="715"/>
                  </a:cxn>
                  <a:cxn ang="0">
                    <a:pos x="353" y="721"/>
                  </a:cxn>
                  <a:cxn ang="0">
                    <a:pos x="312" y="726"/>
                  </a:cxn>
                  <a:cxn ang="0">
                    <a:pos x="271" y="731"/>
                  </a:cxn>
                  <a:cxn ang="0">
                    <a:pos x="231" y="735"/>
                  </a:cxn>
                  <a:cxn ang="0">
                    <a:pos x="190" y="737"/>
                  </a:cxn>
                  <a:cxn ang="0">
                    <a:pos x="152" y="737"/>
                  </a:cxn>
                  <a:cxn ang="0">
                    <a:pos x="115" y="736"/>
                  </a:cxn>
                  <a:cxn ang="0">
                    <a:pos x="82" y="732"/>
                  </a:cxn>
                  <a:cxn ang="0">
                    <a:pos x="51" y="728"/>
                  </a:cxn>
                  <a:cxn ang="0">
                    <a:pos x="23" y="720"/>
                  </a:cxn>
                  <a:cxn ang="0">
                    <a:pos x="13" y="642"/>
                  </a:cxn>
                  <a:cxn ang="0">
                    <a:pos x="5" y="568"/>
                  </a:cxn>
                  <a:cxn ang="0">
                    <a:pos x="1" y="493"/>
                  </a:cxn>
                  <a:cxn ang="0">
                    <a:pos x="0" y="418"/>
                  </a:cxn>
                  <a:cxn ang="0">
                    <a:pos x="2" y="343"/>
                  </a:cxn>
                  <a:cxn ang="0">
                    <a:pos x="8" y="266"/>
                  </a:cxn>
                  <a:cxn ang="0">
                    <a:pos x="16" y="187"/>
                  </a:cxn>
                  <a:cxn ang="0">
                    <a:pos x="28" y="107"/>
                  </a:cxn>
                </a:cxnLst>
                <a:rect l="0" t="0" r="r" b="b"/>
                <a:pathLst>
                  <a:path w="622" h="737">
                    <a:moveTo>
                      <a:pt x="28" y="107"/>
                    </a:moveTo>
                    <a:lnTo>
                      <a:pt x="60" y="96"/>
                    </a:lnTo>
                    <a:lnTo>
                      <a:pt x="95" y="87"/>
                    </a:lnTo>
                    <a:lnTo>
                      <a:pt x="130" y="78"/>
                    </a:lnTo>
                    <a:lnTo>
                      <a:pt x="167" y="69"/>
                    </a:lnTo>
                    <a:lnTo>
                      <a:pt x="205" y="60"/>
                    </a:lnTo>
                    <a:lnTo>
                      <a:pt x="243" y="52"/>
                    </a:lnTo>
                    <a:lnTo>
                      <a:pt x="282" y="43"/>
                    </a:lnTo>
                    <a:lnTo>
                      <a:pt x="323" y="35"/>
                    </a:lnTo>
                    <a:lnTo>
                      <a:pt x="362" y="29"/>
                    </a:lnTo>
                    <a:lnTo>
                      <a:pt x="401" y="23"/>
                    </a:lnTo>
                    <a:lnTo>
                      <a:pt x="440" y="17"/>
                    </a:lnTo>
                    <a:lnTo>
                      <a:pt x="479" y="12"/>
                    </a:lnTo>
                    <a:lnTo>
                      <a:pt x="516" y="8"/>
                    </a:lnTo>
                    <a:lnTo>
                      <a:pt x="553" y="4"/>
                    </a:lnTo>
                    <a:lnTo>
                      <a:pt x="589" y="2"/>
                    </a:lnTo>
                    <a:lnTo>
                      <a:pt x="622" y="0"/>
                    </a:lnTo>
                    <a:lnTo>
                      <a:pt x="618" y="87"/>
                    </a:lnTo>
                    <a:lnTo>
                      <a:pt x="612" y="171"/>
                    </a:lnTo>
                    <a:lnTo>
                      <a:pt x="606" y="254"/>
                    </a:lnTo>
                    <a:lnTo>
                      <a:pt x="600" y="336"/>
                    </a:lnTo>
                    <a:lnTo>
                      <a:pt x="597" y="418"/>
                    </a:lnTo>
                    <a:lnTo>
                      <a:pt x="595" y="500"/>
                    </a:lnTo>
                    <a:lnTo>
                      <a:pt x="593" y="584"/>
                    </a:lnTo>
                    <a:lnTo>
                      <a:pt x="596" y="671"/>
                    </a:lnTo>
                    <a:lnTo>
                      <a:pt x="569" y="678"/>
                    </a:lnTo>
                    <a:lnTo>
                      <a:pt x="539" y="685"/>
                    </a:lnTo>
                    <a:lnTo>
                      <a:pt x="507" y="693"/>
                    </a:lnTo>
                    <a:lnTo>
                      <a:pt x="471" y="700"/>
                    </a:lnTo>
                    <a:lnTo>
                      <a:pt x="433" y="708"/>
                    </a:lnTo>
                    <a:lnTo>
                      <a:pt x="394" y="715"/>
                    </a:lnTo>
                    <a:lnTo>
                      <a:pt x="353" y="721"/>
                    </a:lnTo>
                    <a:lnTo>
                      <a:pt x="312" y="726"/>
                    </a:lnTo>
                    <a:lnTo>
                      <a:pt x="271" y="731"/>
                    </a:lnTo>
                    <a:lnTo>
                      <a:pt x="231" y="735"/>
                    </a:lnTo>
                    <a:lnTo>
                      <a:pt x="190" y="737"/>
                    </a:lnTo>
                    <a:lnTo>
                      <a:pt x="152" y="737"/>
                    </a:lnTo>
                    <a:lnTo>
                      <a:pt x="115" y="736"/>
                    </a:lnTo>
                    <a:lnTo>
                      <a:pt x="82" y="732"/>
                    </a:lnTo>
                    <a:lnTo>
                      <a:pt x="51" y="728"/>
                    </a:lnTo>
                    <a:lnTo>
                      <a:pt x="23" y="720"/>
                    </a:lnTo>
                    <a:lnTo>
                      <a:pt x="13" y="642"/>
                    </a:lnTo>
                    <a:lnTo>
                      <a:pt x="5" y="568"/>
                    </a:lnTo>
                    <a:lnTo>
                      <a:pt x="1" y="493"/>
                    </a:lnTo>
                    <a:lnTo>
                      <a:pt x="0" y="418"/>
                    </a:lnTo>
                    <a:lnTo>
                      <a:pt x="2" y="343"/>
                    </a:lnTo>
                    <a:lnTo>
                      <a:pt x="8" y="266"/>
                    </a:lnTo>
                    <a:lnTo>
                      <a:pt x="16" y="187"/>
                    </a:lnTo>
                    <a:lnTo>
                      <a:pt x="28" y="107"/>
                    </a:lnTo>
                    <a:close/>
                  </a:path>
                </a:pathLst>
              </a:custGeom>
              <a:solidFill>
                <a:srgbClr val="D1BA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945" name="Freeform 857"/>
              <p:cNvSpPr>
                <a:spLocks/>
              </p:cNvSpPr>
              <p:nvPr/>
            </p:nvSpPr>
            <p:spPr bwMode="auto">
              <a:xfrm>
                <a:off x="4675" y="3351"/>
                <a:ext cx="300" cy="350"/>
              </a:xfrm>
              <a:custGeom>
                <a:avLst/>
                <a:gdLst/>
                <a:ahLst/>
                <a:cxnLst>
                  <a:cxn ang="0">
                    <a:pos x="27" y="106"/>
                  </a:cxn>
                  <a:cxn ang="0">
                    <a:pos x="58" y="97"/>
                  </a:cxn>
                  <a:cxn ang="0">
                    <a:pos x="90" y="88"/>
                  </a:cxn>
                  <a:cxn ang="0">
                    <a:pos x="125" y="78"/>
                  </a:cxn>
                  <a:cxn ang="0">
                    <a:pos x="161" y="69"/>
                  </a:cxn>
                  <a:cxn ang="0">
                    <a:pos x="197" y="60"/>
                  </a:cxn>
                  <a:cxn ang="0">
                    <a:pos x="235" y="52"/>
                  </a:cxn>
                  <a:cxn ang="0">
                    <a:pos x="273" y="44"/>
                  </a:cxn>
                  <a:cxn ang="0">
                    <a:pos x="311" y="36"/>
                  </a:cxn>
                  <a:cxn ang="0">
                    <a:pos x="351" y="29"/>
                  </a:cxn>
                  <a:cxn ang="0">
                    <a:pos x="389" y="23"/>
                  </a:cxn>
                  <a:cxn ang="0">
                    <a:pos x="427" y="17"/>
                  </a:cxn>
                  <a:cxn ang="0">
                    <a:pos x="465" y="12"/>
                  </a:cxn>
                  <a:cxn ang="0">
                    <a:pos x="500" y="8"/>
                  </a:cxn>
                  <a:cxn ang="0">
                    <a:pos x="536" y="5"/>
                  </a:cxn>
                  <a:cxn ang="0">
                    <a:pos x="569" y="1"/>
                  </a:cxn>
                  <a:cxn ang="0">
                    <a:pos x="602" y="0"/>
                  </a:cxn>
                  <a:cxn ang="0">
                    <a:pos x="597" y="82"/>
                  </a:cxn>
                  <a:cxn ang="0">
                    <a:pos x="591" y="161"/>
                  </a:cxn>
                  <a:cxn ang="0">
                    <a:pos x="586" y="238"/>
                  </a:cxn>
                  <a:cxn ang="0">
                    <a:pos x="580" y="314"/>
                  </a:cxn>
                  <a:cxn ang="0">
                    <a:pos x="576" y="392"/>
                  </a:cxn>
                  <a:cxn ang="0">
                    <a:pos x="574" y="469"/>
                  </a:cxn>
                  <a:cxn ang="0">
                    <a:pos x="573" y="548"/>
                  </a:cxn>
                  <a:cxn ang="0">
                    <a:pos x="575" y="630"/>
                  </a:cxn>
                  <a:cxn ang="0">
                    <a:pos x="550" y="637"/>
                  </a:cxn>
                  <a:cxn ang="0">
                    <a:pos x="521" y="644"/>
                  </a:cxn>
                  <a:cxn ang="0">
                    <a:pos x="489" y="652"/>
                  </a:cxn>
                  <a:cxn ang="0">
                    <a:pos x="454" y="659"/>
                  </a:cxn>
                  <a:cxn ang="0">
                    <a:pos x="417" y="667"/>
                  </a:cxn>
                  <a:cxn ang="0">
                    <a:pos x="379" y="674"/>
                  </a:cxn>
                  <a:cxn ang="0">
                    <a:pos x="340" y="681"/>
                  </a:cxn>
                  <a:cxn ang="0">
                    <a:pos x="301" y="686"/>
                  </a:cxn>
                  <a:cxn ang="0">
                    <a:pos x="261" y="692"/>
                  </a:cxn>
                  <a:cxn ang="0">
                    <a:pos x="222" y="697"/>
                  </a:cxn>
                  <a:cxn ang="0">
                    <a:pos x="184" y="699"/>
                  </a:cxn>
                  <a:cxn ang="0">
                    <a:pos x="147" y="700"/>
                  </a:cxn>
                  <a:cxn ang="0">
                    <a:pos x="111" y="700"/>
                  </a:cxn>
                  <a:cxn ang="0">
                    <a:pos x="79" y="697"/>
                  </a:cxn>
                  <a:cxn ang="0">
                    <a:pos x="50" y="692"/>
                  </a:cxn>
                  <a:cxn ang="0">
                    <a:pos x="23" y="685"/>
                  </a:cxn>
                  <a:cxn ang="0">
                    <a:pos x="13" y="613"/>
                  </a:cxn>
                  <a:cxn ang="0">
                    <a:pos x="5" y="541"/>
                  </a:cxn>
                  <a:cxn ang="0">
                    <a:pos x="2" y="471"/>
                  </a:cxn>
                  <a:cxn ang="0">
                    <a:pos x="0" y="400"/>
                  </a:cxn>
                  <a:cxn ang="0">
                    <a:pos x="3" y="328"/>
                  </a:cxn>
                  <a:cxn ang="0">
                    <a:pos x="8" y="257"/>
                  </a:cxn>
                  <a:cxn ang="0">
                    <a:pos x="17" y="182"/>
                  </a:cxn>
                  <a:cxn ang="0">
                    <a:pos x="27" y="106"/>
                  </a:cxn>
                </a:cxnLst>
                <a:rect l="0" t="0" r="r" b="b"/>
                <a:pathLst>
                  <a:path w="602" h="700">
                    <a:moveTo>
                      <a:pt x="27" y="106"/>
                    </a:moveTo>
                    <a:lnTo>
                      <a:pt x="58" y="97"/>
                    </a:lnTo>
                    <a:lnTo>
                      <a:pt x="90" y="88"/>
                    </a:lnTo>
                    <a:lnTo>
                      <a:pt x="125" y="78"/>
                    </a:lnTo>
                    <a:lnTo>
                      <a:pt x="161" y="69"/>
                    </a:lnTo>
                    <a:lnTo>
                      <a:pt x="197" y="60"/>
                    </a:lnTo>
                    <a:lnTo>
                      <a:pt x="235" y="52"/>
                    </a:lnTo>
                    <a:lnTo>
                      <a:pt x="273" y="44"/>
                    </a:lnTo>
                    <a:lnTo>
                      <a:pt x="311" y="36"/>
                    </a:lnTo>
                    <a:lnTo>
                      <a:pt x="351" y="29"/>
                    </a:lnTo>
                    <a:lnTo>
                      <a:pt x="389" y="23"/>
                    </a:lnTo>
                    <a:lnTo>
                      <a:pt x="427" y="17"/>
                    </a:lnTo>
                    <a:lnTo>
                      <a:pt x="465" y="12"/>
                    </a:lnTo>
                    <a:lnTo>
                      <a:pt x="500" y="8"/>
                    </a:lnTo>
                    <a:lnTo>
                      <a:pt x="536" y="5"/>
                    </a:lnTo>
                    <a:lnTo>
                      <a:pt x="569" y="1"/>
                    </a:lnTo>
                    <a:lnTo>
                      <a:pt x="602" y="0"/>
                    </a:lnTo>
                    <a:lnTo>
                      <a:pt x="597" y="82"/>
                    </a:lnTo>
                    <a:lnTo>
                      <a:pt x="591" y="161"/>
                    </a:lnTo>
                    <a:lnTo>
                      <a:pt x="586" y="238"/>
                    </a:lnTo>
                    <a:lnTo>
                      <a:pt x="580" y="314"/>
                    </a:lnTo>
                    <a:lnTo>
                      <a:pt x="576" y="392"/>
                    </a:lnTo>
                    <a:lnTo>
                      <a:pt x="574" y="469"/>
                    </a:lnTo>
                    <a:lnTo>
                      <a:pt x="573" y="548"/>
                    </a:lnTo>
                    <a:lnTo>
                      <a:pt x="575" y="630"/>
                    </a:lnTo>
                    <a:lnTo>
                      <a:pt x="550" y="637"/>
                    </a:lnTo>
                    <a:lnTo>
                      <a:pt x="521" y="644"/>
                    </a:lnTo>
                    <a:lnTo>
                      <a:pt x="489" y="652"/>
                    </a:lnTo>
                    <a:lnTo>
                      <a:pt x="454" y="659"/>
                    </a:lnTo>
                    <a:lnTo>
                      <a:pt x="417" y="667"/>
                    </a:lnTo>
                    <a:lnTo>
                      <a:pt x="379" y="674"/>
                    </a:lnTo>
                    <a:lnTo>
                      <a:pt x="340" y="681"/>
                    </a:lnTo>
                    <a:lnTo>
                      <a:pt x="301" y="686"/>
                    </a:lnTo>
                    <a:lnTo>
                      <a:pt x="261" y="692"/>
                    </a:lnTo>
                    <a:lnTo>
                      <a:pt x="222" y="697"/>
                    </a:lnTo>
                    <a:lnTo>
                      <a:pt x="184" y="699"/>
                    </a:lnTo>
                    <a:lnTo>
                      <a:pt x="147" y="700"/>
                    </a:lnTo>
                    <a:lnTo>
                      <a:pt x="111" y="700"/>
                    </a:lnTo>
                    <a:lnTo>
                      <a:pt x="79" y="697"/>
                    </a:lnTo>
                    <a:lnTo>
                      <a:pt x="50" y="692"/>
                    </a:lnTo>
                    <a:lnTo>
                      <a:pt x="23" y="685"/>
                    </a:lnTo>
                    <a:lnTo>
                      <a:pt x="13" y="613"/>
                    </a:lnTo>
                    <a:lnTo>
                      <a:pt x="5" y="541"/>
                    </a:lnTo>
                    <a:lnTo>
                      <a:pt x="2" y="471"/>
                    </a:lnTo>
                    <a:lnTo>
                      <a:pt x="0" y="400"/>
                    </a:lnTo>
                    <a:lnTo>
                      <a:pt x="3" y="328"/>
                    </a:lnTo>
                    <a:lnTo>
                      <a:pt x="8" y="257"/>
                    </a:lnTo>
                    <a:lnTo>
                      <a:pt x="17" y="182"/>
                    </a:lnTo>
                    <a:lnTo>
                      <a:pt x="27" y="106"/>
                    </a:lnTo>
                    <a:close/>
                  </a:path>
                </a:pathLst>
              </a:custGeom>
              <a:solidFill>
                <a:srgbClr val="D3BC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946" name="Freeform 858"/>
              <p:cNvSpPr>
                <a:spLocks/>
              </p:cNvSpPr>
              <p:nvPr/>
            </p:nvSpPr>
            <p:spPr bwMode="auto">
              <a:xfrm>
                <a:off x="4676" y="3352"/>
                <a:ext cx="290" cy="331"/>
              </a:xfrm>
              <a:custGeom>
                <a:avLst/>
                <a:gdLst/>
                <a:ahLst/>
                <a:cxnLst>
                  <a:cxn ang="0">
                    <a:pos x="25" y="105"/>
                  </a:cxn>
                  <a:cxn ang="0">
                    <a:pos x="54" y="96"/>
                  </a:cxn>
                  <a:cxn ang="0">
                    <a:pos x="85" y="87"/>
                  </a:cxn>
                  <a:cxn ang="0">
                    <a:pos x="118" y="78"/>
                  </a:cxn>
                  <a:cxn ang="0">
                    <a:pos x="153" y="68"/>
                  </a:cxn>
                  <a:cxn ang="0">
                    <a:pos x="189" y="60"/>
                  </a:cxn>
                  <a:cxn ang="0">
                    <a:pos x="226" y="52"/>
                  </a:cxn>
                  <a:cxn ang="0">
                    <a:pos x="262" y="44"/>
                  </a:cxn>
                  <a:cxn ang="0">
                    <a:pos x="300" y="36"/>
                  </a:cxn>
                  <a:cxn ang="0">
                    <a:pos x="338" y="29"/>
                  </a:cxn>
                  <a:cxn ang="0">
                    <a:pos x="375" y="23"/>
                  </a:cxn>
                  <a:cxn ang="0">
                    <a:pos x="413" y="18"/>
                  </a:cxn>
                  <a:cxn ang="0">
                    <a:pos x="449" y="12"/>
                  </a:cxn>
                  <a:cxn ang="0">
                    <a:pos x="485" y="8"/>
                  </a:cxn>
                  <a:cxn ang="0">
                    <a:pos x="518" y="5"/>
                  </a:cxn>
                  <a:cxn ang="0">
                    <a:pos x="550" y="1"/>
                  </a:cxn>
                  <a:cxn ang="0">
                    <a:pos x="580" y="0"/>
                  </a:cxn>
                  <a:cxn ang="0">
                    <a:pos x="576" y="78"/>
                  </a:cxn>
                  <a:cxn ang="0">
                    <a:pos x="570" y="152"/>
                  </a:cxn>
                  <a:cxn ang="0">
                    <a:pos x="564" y="224"/>
                  </a:cxn>
                  <a:cxn ang="0">
                    <a:pos x="558" y="294"/>
                  </a:cxn>
                  <a:cxn ang="0">
                    <a:pos x="554" y="365"/>
                  </a:cxn>
                  <a:cxn ang="0">
                    <a:pos x="551" y="437"/>
                  </a:cxn>
                  <a:cxn ang="0">
                    <a:pos x="550" y="511"/>
                  </a:cxn>
                  <a:cxn ang="0">
                    <a:pos x="553" y="588"/>
                  </a:cxn>
                  <a:cxn ang="0">
                    <a:pos x="528" y="595"/>
                  </a:cxn>
                  <a:cxn ang="0">
                    <a:pos x="500" y="602"/>
                  </a:cxn>
                  <a:cxn ang="0">
                    <a:pos x="469" y="610"/>
                  </a:cxn>
                  <a:cxn ang="0">
                    <a:pos x="435" y="618"/>
                  </a:cxn>
                  <a:cxn ang="0">
                    <a:pos x="401" y="626"/>
                  </a:cxn>
                  <a:cxn ang="0">
                    <a:pos x="364" y="633"/>
                  </a:cxn>
                  <a:cxn ang="0">
                    <a:pos x="326" y="641"/>
                  </a:cxn>
                  <a:cxn ang="0">
                    <a:pos x="288" y="648"/>
                  </a:cxn>
                  <a:cxn ang="0">
                    <a:pos x="250" y="653"/>
                  </a:cxn>
                  <a:cxn ang="0">
                    <a:pos x="212" y="658"/>
                  </a:cxn>
                  <a:cxn ang="0">
                    <a:pos x="175" y="661"/>
                  </a:cxn>
                  <a:cxn ang="0">
                    <a:pos x="139" y="664"/>
                  </a:cxn>
                  <a:cxn ang="0">
                    <a:pos x="106" y="664"/>
                  </a:cxn>
                  <a:cxn ang="0">
                    <a:pos x="75" y="661"/>
                  </a:cxn>
                  <a:cxn ang="0">
                    <a:pos x="47" y="658"/>
                  </a:cxn>
                  <a:cxn ang="0">
                    <a:pos x="22" y="651"/>
                  </a:cxn>
                  <a:cxn ang="0">
                    <a:pos x="11" y="582"/>
                  </a:cxn>
                  <a:cxn ang="0">
                    <a:pos x="4" y="515"/>
                  </a:cxn>
                  <a:cxn ang="0">
                    <a:pos x="1" y="448"/>
                  </a:cxn>
                  <a:cxn ang="0">
                    <a:pos x="0" y="382"/>
                  </a:cxn>
                  <a:cxn ang="0">
                    <a:pos x="2" y="315"/>
                  </a:cxn>
                  <a:cxn ang="0">
                    <a:pos x="7" y="247"/>
                  </a:cxn>
                  <a:cxn ang="0">
                    <a:pos x="15" y="178"/>
                  </a:cxn>
                  <a:cxn ang="0">
                    <a:pos x="25" y="105"/>
                  </a:cxn>
                </a:cxnLst>
                <a:rect l="0" t="0" r="r" b="b"/>
                <a:pathLst>
                  <a:path w="580" h="664">
                    <a:moveTo>
                      <a:pt x="25" y="105"/>
                    </a:moveTo>
                    <a:lnTo>
                      <a:pt x="54" y="96"/>
                    </a:lnTo>
                    <a:lnTo>
                      <a:pt x="85" y="87"/>
                    </a:lnTo>
                    <a:lnTo>
                      <a:pt x="118" y="78"/>
                    </a:lnTo>
                    <a:lnTo>
                      <a:pt x="153" y="68"/>
                    </a:lnTo>
                    <a:lnTo>
                      <a:pt x="189" y="60"/>
                    </a:lnTo>
                    <a:lnTo>
                      <a:pt x="226" y="52"/>
                    </a:lnTo>
                    <a:lnTo>
                      <a:pt x="262" y="44"/>
                    </a:lnTo>
                    <a:lnTo>
                      <a:pt x="300" y="36"/>
                    </a:lnTo>
                    <a:lnTo>
                      <a:pt x="338" y="29"/>
                    </a:lnTo>
                    <a:lnTo>
                      <a:pt x="375" y="23"/>
                    </a:lnTo>
                    <a:lnTo>
                      <a:pt x="413" y="18"/>
                    </a:lnTo>
                    <a:lnTo>
                      <a:pt x="449" y="12"/>
                    </a:lnTo>
                    <a:lnTo>
                      <a:pt x="485" y="8"/>
                    </a:lnTo>
                    <a:lnTo>
                      <a:pt x="518" y="5"/>
                    </a:lnTo>
                    <a:lnTo>
                      <a:pt x="550" y="1"/>
                    </a:lnTo>
                    <a:lnTo>
                      <a:pt x="580" y="0"/>
                    </a:lnTo>
                    <a:lnTo>
                      <a:pt x="576" y="78"/>
                    </a:lnTo>
                    <a:lnTo>
                      <a:pt x="570" y="152"/>
                    </a:lnTo>
                    <a:lnTo>
                      <a:pt x="564" y="224"/>
                    </a:lnTo>
                    <a:lnTo>
                      <a:pt x="558" y="294"/>
                    </a:lnTo>
                    <a:lnTo>
                      <a:pt x="554" y="365"/>
                    </a:lnTo>
                    <a:lnTo>
                      <a:pt x="551" y="437"/>
                    </a:lnTo>
                    <a:lnTo>
                      <a:pt x="550" y="511"/>
                    </a:lnTo>
                    <a:lnTo>
                      <a:pt x="553" y="588"/>
                    </a:lnTo>
                    <a:lnTo>
                      <a:pt x="528" y="595"/>
                    </a:lnTo>
                    <a:lnTo>
                      <a:pt x="500" y="602"/>
                    </a:lnTo>
                    <a:lnTo>
                      <a:pt x="469" y="610"/>
                    </a:lnTo>
                    <a:lnTo>
                      <a:pt x="435" y="618"/>
                    </a:lnTo>
                    <a:lnTo>
                      <a:pt x="401" y="626"/>
                    </a:lnTo>
                    <a:lnTo>
                      <a:pt x="364" y="633"/>
                    </a:lnTo>
                    <a:lnTo>
                      <a:pt x="326" y="641"/>
                    </a:lnTo>
                    <a:lnTo>
                      <a:pt x="288" y="648"/>
                    </a:lnTo>
                    <a:lnTo>
                      <a:pt x="250" y="653"/>
                    </a:lnTo>
                    <a:lnTo>
                      <a:pt x="212" y="658"/>
                    </a:lnTo>
                    <a:lnTo>
                      <a:pt x="175" y="661"/>
                    </a:lnTo>
                    <a:lnTo>
                      <a:pt x="139" y="664"/>
                    </a:lnTo>
                    <a:lnTo>
                      <a:pt x="106" y="664"/>
                    </a:lnTo>
                    <a:lnTo>
                      <a:pt x="75" y="661"/>
                    </a:lnTo>
                    <a:lnTo>
                      <a:pt x="47" y="658"/>
                    </a:lnTo>
                    <a:lnTo>
                      <a:pt x="22" y="651"/>
                    </a:lnTo>
                    <a:lnTo>
                      <a:pt x="11" y="582"/>
                    </a:lnTo>
                    <a:lnTo>
                      <a:pt x="4" y="515"/>
                    </a:lnTo>
                    <a:lnTo>
                      <a:pt x="1" y="448"/>
                    </a:lnTo>
                    <a:lnTo>
                      <a:pt x="0" y="382"/>
                    </a:lnTo>
                    <a:lnTo>
                      <a:pt x="2" y="315"/>
                    </a:lnTo>
                    <a:lnTo>
                      <a:pt x="7" y="247"/>
                    </a:lnTo>
                    <a:lnTo>
                      <a:pt x="15" y="178"/>
                    </a:lnTo>
                    <a:lnTo>
                      <a:pt x="25" y="105"/>
                    </a:lnTo>
                    <a:close/>
                  </a:path>
                </a:pathLst>
              </a:custGeom>
              <a:solidFill>
                <a:srgbClr val="D8C1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947" name="Freeform 859"/>
              <p:cNvSpPr>
                <a:spLocks/>
              </p:cNvSpPr>
              <p:nvPr/>
            </p:nvSpPr>
            <p:spPr bwMode="auto">
              <a:xfrm>
                <a:off x="4678" y="3353"/>
                <a:ext cx="279" cy="313"/>
              </a:xfrm>
              <a:custGeom>
                <a:avLst/>
                <a:gdLst/>
                <a:ahLst/>
                <a:cxnLst>
                  <a:cxn ang="0">
                    <a:pos x="22" y="103"/>
                  </a:cxn>
                  <a:cxn ang="0">
                    <a:pos x="50" y="94"/>
                  </a:cxn>
                  <a:cxn ang="0">
                    <a:pos x="80" y="86"/>
                  </a:cxn>
                  <a:cxn ang="0">
                    <a:pos x="112" y="77"/>
                  </a:cxn>
                  <a:cxn ang="0">
                    <a:pos x="145" y="68"/>
                  </a:cxn>
                  <a:cxn ang="0">
                    <a:pos x="180" y="60"/>
                  </a:cxn>
                  <a:cxn ang="0">
                    <a:pos x="216" y="51"/>
                  </a:cxn>
                  <a:cxn ang="0">
                    <a:pos x="252" y="43"/>
                  </a:cxn>
                  <a:cxn ang="0">
                    <a:pos x="289" y="35"/>
                  </a:cxn>
                  <a:cxn ang="0">
                    <a:pos x="325" y="28"/>
                  </a:cxn>
                  <a:cxn ang="0">
                    <a:pos x="362" y="23"/>
                  </a:cxn>
                  <a:cxn ang="0">
                    <a:pos x="398" y="17"/>
                  </a:cxn>
                  <a:cxn ang="0">
                    <a:pos x="433" y="11"/>
                  </a:cxn>
                  <a:cxn ang="0">
                    <a:pos x="467" y="8"/>
                  </a:cxn>
                  <a:cxn ang="0">
                    <a:pos x="500" y="4"/>
                  </a:cxn>
                  <a:cxn ang="0">
                    <a:pos x="530" y="1"/>
                  </a:cxn>
                  <a:cxn ang="0">
                    <a:pos x="559" y="0"/>
                  </a:cxn>
                  <a:cxn ang="0">
                    <a:pos x="554" y="72"/>
                  </a:cxn>
                  <a:cxn ang="0">
                    <a:pos x="548" y="141"/>
                  </a:cxn>
                  <a:cxn ang="0">
                    <a:pos x="543" y="207"/>
                  </a:cxn>
                  <a:cxn ang="0">
                    <a:pos x="538" y="273"/>
                  </a:cxn>
                  <a:cxn ang="0">
                    <a:pos x="532" y="338"/>
                  </a:cxn>
                  <a:cxn ang="0">
                    <a:pos x="530" y="404"/>
                  </a:cxn>
                  <a:cxn ang="0">
                    <a:pos x="529" y="473"/>
                  </a:cxn>
                  <a:cxn ang="0">
                    <a:pos x="530" y="546"/>
                  </a:cxn>
                  <a:cxn ang="0">
                    <a:pos x="506" y="551"/>
                  </a:cxn>
                  <a:cxn ang="0">
                    <a:pos x="479" y="559"/>
                  </a:cxn>
                  <a:cxn ang="0">
                    <a:pos x="449" y="566"/>
                  </a:cxn>
                  <a:cxn ang="0">
                    <a:pos x="417" y="574"/>
                  </a:cxn>
                  <a:cxn ang="0">
                    <a:pos x="384" y="584"/>
                  </a:cxn>
                  <a:cxn ang="0">
                    <a:pos x="348" y="592"/>
                  </a:cxn>
                  <a:cxn ang="0">
                    <a:pos x="312" y="600"/>
                  </a:cxn>
                  <a:cxn ang="0">
                    <a:pos x="275" y="607"/>
                  </a:cxn>
                  <a:cxn ang="0">
                    <a:pos x="239" y="614"/>
                  </a:cxn>
                  <a:cxn ang="0">
                    <a:pos x="203" y="619"/>
                  </a:cxn>
                  <a:cxn ang="0">
                    <a:pos x="167" y="623"/>
                  </a:cxn>
                  <a:cxn ang="0">
                    <a:pos x="133" y="625"/>
                  </a:cxn>
                  <a:cxn ang="0">
                    <a:pos x="100" y="626"/>
                  </a:cxn>
                  <a:cxn ang="0">
                    <a:pos x="70" y="625"/>
                  </a:cxn>
                  <a:cxn ang="0">
                    <a:pos x="44" y="622"/>
                  </a:cxn>
                  <a:cxn ang="0">
                    <a:pos x="20" y="615"/>
                  </a:cxn>
                  <a:cxn ang="0">
                    <a:pos x="4" y="488"/>
                  </a:cxn>
                  <a:cxn ang="0">
                    <a:pos x="0" y="362"/>
                  </a:cxn>
                  <a:cxn ang="0">
                    <a:pos x="6" y="236"/>
                  </a:cxn>
                  <a:cxn ang="0">
                    <a:pos x="22" y="103"/>
                  </a:cxn>
                </a:cxnLst>
                <a:rect l="0" t="0" r="r" b="b"/>
                <a:pathLst>
                  <a:path w="559" h="626">
                    <a:moveTo>
                      <a:pt x="22" y="103"/>
                    </a:moveTo>
                    <a:lnTo>
                      <a:pt x="50" y="94"/>
                    </a:lnTo>
                    <a:lnTo>
                      <a:pt x="80" y="86"/>
                    </a:lnTo>
                    <a:lnTo>
                      <a:pt x="112" y="77"/>
                    </a:lnTo>
                    <a:lnTo>
                      <a:pt x="145" y="68"/>
                    </a:lnTo>
                    <a:lnTo>
                      <a:pt x="180" y="60"/>
                    </a:lnTo>
                    <a:lnTo>
                      <a:pt x="216" y="51"/>
                    </a:lnTo>
                    <a:lnTo>
                      <a:pt x="252" y="43"/>
                    </a:lnTo>
                    <a:lnTo>
                      <a:pt x="289" y="35"/>
                    </a:lnTo>
                    <a:lnTo>
                      <a:pt x="325" y="28"/>
                    </a:lnTo>
                    <a:lnTo>
                      <a:pt x="362" y="23"/>
                    </a:lnTo>
                    <a:lnTo>
                      <a:pt x="398" y="17"/>
                    </a:lnTo>
                    <a:lnTo>
                      <a:pt x="433" y="11"/>
                    </a:lnTo>
                    <a:lnTo>
                      <a:pt x="467" y="8"/>
                    </a:lnTo>
                    <a:lnTo>
                      <a:pt x="500" y="4"/>
                    </a:lnTo>
                    <a:lnTo>
                      <a:pt x="530" y="1"/>
                    </a:lnTo>
                    <a:lnTo>
                      <a:pt x="559" y="0"/>
                    </a:lnTo>
                    <a:lnTo>
                      <a:pt x="554" y="72"/>
                    </a:lnTo>
                    <a:lnTo>
                      <a:pt x="548" y="141"/>
                    </a:lnTo>
                    <a:lnTo>
                      <a:pt x="543" y="207"/>
                    </a:lnTo>
                    <a:lnTo>
                      <a:pt x="538" y="273"/>
                    </a:lnTo>
                    <a:lnTo>
                      <a:pt x="532" y="338"/>
                    </a:lnTo>
                    <a:lnTo>
                      <a:pt x="530" y="404"/>
                    </a:lnTo>
                    <a:lnTo>
                      <a:pt x="529" y="473"/>
                    </a:lnTo>
                    <a:lnTo>
                      <a:pt x="530" y="546"/>
                    </a:lnTo>
                    <a:lnTo>
                      <a:pt x="506" y="551"/>
                    </a:lnTo>
                    <a:lnTo>
                      <a:pt x="479" y="559"/>
                    </a:lnTo>
                    <a:lnTo>
                      <a:pt x="449" y="566"/>
                    </a:lnTo>
                    <a:lnTo>
                      <a:pt x="417" y="574"/>
                    </a:lnTo>
                    <a:lnTo>
                      <a:pt x="384" y="584"/>
                    </a:lnTo>
                    <a:lnTo>
                      <a:pt x="348" y="592"/>
                    </a:lnTo>
                    <a:lnTo>
                      <a:pt x="312" y="600"/>
                    </a:lnTo>
                    <a:lnTo>
                      <a:pt x="275" y="607"/>
                    </a:lnTo>
                    <a:lnTo>
                      <a:pt x="239" y="614"/>
                    </a:lnTo>
                    <a:lnTo>
                      <a:pt x="203" y="619"/>
                    </a:lnTo>
                    <a:lnTo>
                      <a:pt x="167" y="623"/>
                    </a:lnTo>
                    <a:lnTo>
                      <a:pt x="133" y="625"/>
                    </a:lnTo>
                    <a:lnTo>
                      <a:pt x="100" y="626"/>
                    </a:lnTo>
                    <a:lnTo>
                      <a:pt x="70" y="625"/>
                    </a:lnTo>
                    <a:lnTo>
                      <a:pt x="44" y="622"/>
                    </a:lnTo>
                    <a:lnTo>
                      <a:pt x="20" y="615"/>
                    </a:lnTo>
                    <a:lnTo>
                      <a:pt x="4" y="488"/>
                    </a:lnTo>
                    <a:lnTo>
                      <a:pt x="0" y="362"/>
                    </a:lnTo>
                    <a:lnTo>
                      <a:pt x="6" y="236"/>
                    </a:lnTo>
                    <a:lnTo>
                      <a:pt x="22" y="103"/>
                    </a:lnTo>
                    <a:close/>
                  </a:path>
                </a:pathLst>
              </a:custGeom>
              <a:solidFill>
                <a:srgbClr val="DDC6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948" name="Freeform 860"/>
              <p:cNvSpPr>
                <a:spLocks/>
              </p:cNvSpPr>
              <p:nvPr/>
            </p:nvSpPr>
            <p:spPr bwMode="auto">
              <a:xfrm>
                <a:off x="4678" y="3354"/>
                <a:ext cx="270" cy="295"/>
              </a:xfrm>
              <a:custGeom>
                <a:avLst/>
                <a:gdLst/>
                <a:ahLst/>
                <a:cxnLst>
                  <a:cxn ang="0">
                    <a:pos x="22" y="102"/>
                  </a:cxn>
                  <a:cxn ang="0">
                    <a:pos x="49" y="93"/>
                  </a:cxn>
                  <a:cxn ang="0">
                    <a:pos x="76" y="85"/>
                  </a:cxn>
                  <a:cxn ang="0">
                    <a:pos x="107" y="76"/>
                  </a:cxn>
                  <a:cxn ang="0">
                    <a:pos x="140" y="68"/>
                  </a:cxn>
                  <a:cxn ang="0">
                    <a:pos x="173" y="60"/>
                  </a:cxn>
                  <a:cxn ang="0">
                    <a:pos x="208" y="52"/>
                  </a:cxn>
                  <a:cxn ang="0">
                    <a:pos x="243" y="44"/>
                  </a:cxn>
                  <a:cxn ang="0">
                    <a:pos x="279" y="36"/>
                  </a:cxn>
                  <a:cxn ang="0">
                    <a:pos x="316" y="29"/>
                  </a:cxn>
                  <a:cxn ang="0">
                    <a:pos x="351" y="23"/>
                  </a:cxn>
                  <a:cxn ang="0">
                    <a:pos x="386" y="17"/>
                  </a:cxn>
                  <a:cxn ang="0">
                    <a:pos x="420" y="11"/>
                  </a:cxn>
                  <a:cxn ang="0">
                    <a:pos x="453" y="8"/>
                  </a:cxn>
                  <a:cxn ang="0">
                    <a:pos x="484" y="5"/>
                  </a:cxn>
                  <a:cxn ang="0">
                    <a:pos x="513" y="1"/>
                  </a:cxn>
                  <a:cxn ang="0">
                    <a:pos x="539" y="0"/>
                  </a:cxn>
                  <a:cxn ang="0">
                    <a:pos x="535" y="67"/>
                  </a:cxn>
                  <a:cxn ang="0">
                    <a:pos x="529" y="131"/>
                  </a:cxn>
                  <a:cxn ang="0">
                    <a:pos x="523" y="192"/>
                  </a:cxn>
                  <a:cxn ang="0">
                    <a:pos x="519" y="251"/>
                  </a:cxn>
                  <a:cxn ang="0">
                    <a:pos x="513" y="311"/>
                  </a:cxn>
                  <a:cxn ang="0">
                    <a:pos x="511" y="372"/>
                  </a:cxn>
                  <a:cxn ang="0">
                    <a:pos x="509" y="436"/>
                  </a:cxn>
                  <a:cxn ang="0">
                    <a:pos x="511" y="503"/>
                  </a:cxn>
                  <a:cxn ang="0">
                    <a:pos x="488" y="509"/>
                  </a:cxn>
                  <a:cxn ang="0">
                    <a:pos x="461" y="517"/>
                  </a:cxn>
                  <a:cxn ang="0">
                    <a:pos x="432" y="525"/>
                  </a:cxn>
                  <a:cxn ang="0">
                    <a:pos x="401" y="533"/>
                  </a:cxn>
                  <a:cxn ang="0">
                    <a:pos x="369" y="542"/>
                  </a:cxn>
                  <a:cxn ang="0">
                    <a:pos x="336" y="552"/>
                  </a:cxn>
                  <a:cxn ang="0">
                    <a:pos x="300" y="560"/>
                  </a:cxn>
                  <a:cxn ang="0">
                    <a:pos x="265" y="568"/>
                  </a:cxn>
                  <a:cxn ang="0">
                    <a:pos x="230" y="576"/>
                  </a:cxn>
                  <a:cxn ang="0">
                    <a:pos x="195" y="582"/>
                  </a:cxn>
                  <a:cxn ang="0">
                    <a:pos x="160" y="586"/>
                  </a:cxn>
                  <a:cxn ang="0">
                    <a:pos x="128" y="590"/>
                  </a:cxn>
                  <a:cxn ang="0">
                    <a:pos x="97" y="591"/>
                  </a:cxn>
                  <a:cxn ang="0">
                    <a:pos x="68" y="590"/>
                  </a:cxn>
                  <a:cxn ang="0">
                    <a:pos x="43" y="586"/>
                  </a:cxn>
                  <a:cxn ang="0">
                    <a:pos x="20" y="580"/>
                  </a:cxn>
                  <a:cxn ang="0">
                    <a:pos x="5" y="462"/>
                  </a:cxn>
                  <a:cxn ang="0">
                    <a:pos x="0" y="345"/>
                  </a:cxn>
                  <a:cxn ang="0">
                    <a:pos x="7" y="227"/>
                  </a:cxn>
                  <a:cxn ang="0">
                    <a:pos x="22" y="102"/>
                  </a:cxn>
                </a:cxnLst>
                <a:rect l="0" t="0" r="r" b="b"/>
                <a:pathLst>
                  <a:path w="539" h="591">
                    <a:moveTo>
                      <a:pt x="22" y="102"/>
                    </a:moveTo>
                    <a:lnTo>
                      <a:pt x="49" y="93"/>
                    </a:lnTo>
                    <a:lnTo>
                      <a:pt x="76" y="85"/>
                    </a:lnTo>
                    <a:lnTo>
                      <a:pt x="107" y="76"/>
                    </a:lnTo>
                    <a:lnTo>
                      <a:pt x="140" y="68"/>
                    </a:lnTo>
                    <a:lnTo>
                      <a:pt x="173" y="60"/>
                    </a:lnTo>
                    <a:lnTo>
                      <a:pt x="208" y="52"/>
                    </a:lnTo>
                    <a:lnTo>
                      <a:pt x="243" y="44"/>
                    </a:lnTo>
                    <a:lnTo>
                      <a:pt x="279" y="36"/>
                    </a:lnTo>
                    <a:lnTo>
                      <a:pt x="316" y="29"/>
                    </a:lnTo>
                    <a:lnTo>
                      <a:pt x="351" y="23"/>
                    </a:lnTo>
                    <a:lnTo>
                      <a:pt x="386" y="17"/>
                    </a:lnTo>
                    <a:lnTo>
                      <a:pt x="420" y="11"/>
                    </a:lnTo>
                    <a:lnTo>
                      <a:pt x="453" y="8"/>
                    </a:lnTo>
                    <a:lnTo>
                      <a:pt x="484" y="5"/>
                    </a:lnTo>
                    <a:lnTo>
                      <a:pt x="513" y="1"/>
                    </a:lnTo>
                    <a:lnTo>
                      <a:pt x="539" y="0"/>
                    </a:lnTo>
                    <a:lnTo>
                      <a:pt x="535" y="67"/>
                    </a:lnTo>
                    <a:lnTo>
                      <a:pt x="529" y="131"/>
                    </a:lnTo>
                    <a:lnTo>
                      <a:pt x="523" y="192"/>
                    </a:lnTo>
                    <a:lnTo>
                      <a:pt x="519" y="251"/>
                    </a:lnTo>
                    <a:lnTo>
                      <a:pt x="513" y="311"/>
                    </a:lnTo>
                    <a:lnTo>
                      <a:pt x="511" y="372"/>
                    </a:lnTo>
                    <a:lnTo>
                      <a:pt x="509" y="436"/>
                    </a:lnTo>
                    <a:lnTo>
                      <a:pt x="511" y="503"/>
                    </a:lnTo>
                    <a:lnTo>
                      <a:pt x="488" y="509"/>
                    </a:lnTo>
                    <a:lnTo>
                      <a:pt x="461" y="517"/>
                    </a:lnTo>
                    <a:lnTo>
                      <a:pt x="432" y="525"/>
                    </a:lnTo>
                    <a:lnTo>
                      <a:pt x="401" y="533"/>
                    </a:lnTo>
                    <a:lnTo>
                      <a:pt x="369" y="542"/>
                    </a:lnTo>
                    <a:lnTo>
                      <a:pt x="336" y="552"/>
                    </a:lnTo>
                    <a:lnTo>
                      <a:pt x="300" y="560"/>
                    </a:lnTo>
                    <a:lnTo>
                      <a:pt x="265" y="568"/>
                    </a:lnTo>
                    <a:lnTo>
                      <a:pt x="230" y="576"/>
                    </a:lnTo>
                    <a:lnTo>
                      <a:pt x="195" y="582"/>
                    </a:lnTo>
                    <a:lnTo>
                      <a:pt x="160" y="586"/>
                    </a:lnTo>
                    <a:lnTo>
                      <a:pt x="128" y="590"/>
                    </a:lnTo>
                    <a:lnTo>
                      <a:pt x="97" y="591"/>
                    </a:lnTo>
                    <a:lnTo>
                      <a:pt x="68" y="590"/>
                    </a:lnTo>
                    <a:lnTo>
                      <a:pt x="43" y="586"/>
                    </a:lnTo>
                    <a:lnTo>
                      <a:pt x="20" y="580"/>
                    </a:lnTo>
                    <a:lnTo>
                      <a:pt x="5" y="462"/>
                    </a:lnTo>
                    <a:lnTo>
                      <a:pt x="0" y="345"/>
                    </a:lnTo>
                    <a:lnTo>
                      <a:pt x="7" y="227"/>
                    </a:lnTo>
                    <a:lnTo>
                      <a:pt x="22" y="102"/>
                    </a:lnTo>
                    <a:close/>
                  </a:path>
                </a:pathLst>
              </a:custGeom>
              <a:solidFill>
                <a:srgbClr val="E2CC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949" name="Freeform 861"/>
              <p:cNvSpPr>
                <a:spLocks/>
              </p:cNvSpPr>
              <p:nvPr/>
            </p:nvSpPr>
            <p:spPr bwMode="auto">
              <a:xfrm>
                <a:off x="4680" y="3356"/>
                <a:ext cx="258" cy="277"/>
              </a:xfrm>
              <a:custGeom>
                <a:avLst/>
                <a:gdLst/>
                <a:ahLst/>
                <a:cxnLst>
                  <a:cxn ang="0">
                    <a:pos x="19" y="101"/>
                  </a:cxn>
                  <a:cxn ang="0">
                    <a:pos x="44" y="93"/>
                  </a:cxn>
                  <a:cxn ang="0">
                    <a:pos x="70" y="83"/>
                  </a:cxn>
                  <a:cxn ang="0">
                    <a:pos x="100" y="75"/>
                  </a:cxn>
                  <a:cxn ang="0">
                    <a:pos x="131" y="67"/>
                  </a:cxn>
                  <a:cxn ang="0">
                    <a:pos x="163" y="59"/>
                  </a:cxn>
                  <a:cxn ang="0">
                    <a:pos x="197" y="51"/>
                  </a:cxn>
                  <a:cxn ang="0">
                    <a:pos x="231" y="43"/>
                  </a:cxn>
                  <a:cxn ang="0">
                    <a:pos x="267" y="35"/>
                  </a:cxn>
                  <a:cxn ang="0">
                    <a:pos x="302" y="28"/>
                  </a:cxn>
                  <a:cxn ang="0">
                    <a:pos x="336" y="22"/>
                  </a:cxn>
                  <a:cxn ang="0">
                    <a:pos x="370" y="17"/>
                  </a:cxn>
                  <a:cxn ang="0">
                    <a:pos x="403" y="12"/>
                  </a:cxn>
                  <a:cxn ang="0">
                    <a:pos x="434" y="7"/>
                  </a:cxn>
                  <a:cxn ang="0">
                    <a:pos x="464" y="4"/>
                  </a:cxn>
                  <a:cxn ang="0">
                    <a:pos x="492" y="2"/>
                  </a:cxn>
                  <a:cxn ang="0">
                    <a:pos x="517" y="0"/>
                  </a:cxn>
                  <a:cxn ang="0">
                    <a:pos x="512" y="63"/>
                  </a:cxn>
                  <a:cxn ang="0">
                    <a:pos x="508" y="120"/>
                  </a:cxn>
                  <a:cxn ang="0">
                    <a:pos x="502" y="175"/>
                  </a:cxn>
                  <a:cxn ang="0">
                    <a:pos x="496" y="230"/>
                  </a:cxn>
                  <a:cxn ang="0">
                    <a:pos x="491" y="285"/>
                  </a:cxn>
                  <a:cxn ang="0">
                    <a:pos x="487" y="340"/>
                  </a:cxn>
                  <a:cxn ang="0">
                    <a:pos x="486" y="398"/>
                  </a:cxn>
                  <a:cxn ang="0">
                    <a:pos x="487" y="460"/>
                  </a:cxn>
                  <a:cxn ang="0">
                    <a:pos x="465" y="466"/>
                  </a:cxn>
                  <a:cxn ang="0">
                    <a:pos x="440" y="474"/>
                  </a:cxn>
                  <a:cxn ang="0">
                    <a:pos x="412" y="482"/>
                  </a:cxn>
                  <a:cxn ang="0">
                    <a:pos x="382" y="491"/>
                  </a:cxn>
                  <a:cxn ang="0">
                    <a:pos x="351" y="500"/>
                  </a:cxn>
                  <a:cxn ang="0">
                    <a:pos x="319" y="509"/>
                  </a:cxn>
                  <a:cxn ang="0">
                    <a:pos x="285" y="519"/>
                  </a:cxn>
                  <a:cxn ang="0">
                    <a:pos x="251" y="528"/>
                  </a:cxn>
                  <a:cxn ang="0">
                    <a:pos x="218" y="536"/>
                  </a:cxn>
                  <a:cxn ang="0">
                    <a:pos x="184" y="543"/>
                  </a:cxn>
                  <a:cxn ang="0">
                    <a:pos x="152" y="547"/>
                  </a:cxn>
                  <a:cxn ang="0">
                    <a:pos x="121" y="552"/>
                  </a:cxn>
                  <a:cxn ang="0">
                    <a:pos x="91" y="554"/>
                  </a:cxn>
                  <a:cxn ang="0">
                    <a:pos x="63" y="553"/>
                  </a:cxn>
                  <a:cxn ang="0">
                    <a:pos x="39" y="551"/>
                  </a:cxn>
                  <a:cxn ang="0">
                    <a:pos x="17" y="545"/>
                  </a:cxn>
                  <a:cxn ang="0">
                    <a:pos x="3" y="435"/>
                  </a:cxn>
                  <a:cxn ang="0">
                    <a:pos x="0" y="326"/>
                  </a:cxn>
                  <a:cxn ang="0">
                    <a:pos x="6" y="216"/>
                  </a:cxn>
                  <a:cxn ang="0">
                    <a:pos x="19" y="101"/>
                  </a:cxn>
                </a:cxnLst>
                <a:rect l="0" t="0" r="r" b="b"/>
                <a:pathLst>
                  <a:path w="517" h="554">
                    <a:moveTo>
                      <a:pt x="19" y="101"/>
                    </a:moveTo>
                    <a:lnTo>
                      <a:pt x="44" y="93"/>
                    </a:lnTo>
                    <a:lnTo>
                      <a:pt x="70" y="83"/>
                    </a:lnTo>
                    <a:lnTo>
                      <a:pt x="100" y="75"/>
                    </a:lnTo>
                    <a:lnTo>
                      <a:pt x="131" y="67"/>
                    </a:lnTo>
                    <a:lnTo>
                      <a:pt x="163" y="59"/>
                    </a:lnTo>
                    <a:lnTo>
                      <a:pt x="197" y="51"/>
                    </a:lnTo>
                    <a:lnTo>
                      <a:pt x="231" y="43"/>
                    </a:lnTo>
                    <a:lnTo>
                      <a:pt x="267" y="35"/>
                    </a:lnTo>
                    <a:lnTo>
                      <a:pt x="302" y="28"/>
                    </a:lnTo>
                    <a:lnTo>
                      <a:pt x="336" y="22"/>
                    </a:lnTo>
                    <a:lnTo>
                      <a:pt x="370" y="17"/>
                    </a:lnTo>
                    <a:lnTo>
                      <a:pt x="403" y="12"/>
                    </a:lnTo>
                    <a:lnTo>
                      <a:pt x="434" y="7"/>
                    </a:lnTo>
                    <a:lnTo>
                      <a:pt x="464" y="4"/>
                    </a:lnTo>
                    <a:lnTo>
                      <a:pt x="492" y="2"/>
                    </a:lnTo>
                    <a:lnTo>
                      <a:pt x="517" y="0"/>
                    </a:lnTo>
                    <a:lnTo>
                      <a:pt x="512" y="63"/>
                    </a:lnTo>
                    <a:lnTo>
                      <a:pt x="508" y="120"/>
                    </a:lnTo>
                    <a:lnTo>
                      <a:pt x="502" y="175"/>
                    </a:lnTo>
                    <a:lnTo>
                      <a:pt x="496" y="230"/>
                    </a:lnTo>
                    <a:lnTo>
                      <a:pt x="491" y="285"/>
                    </a:lnTo>
                    <a:lnTo>
                      <a:pt x="487" y="340"/>
                    </a:lnTo>
                    <a:lnTo>
                      <a:pt x="486" y="398"/>
                    </a:lnTo>
                    <a:lnTo>
                      <a:pt x="487" y="460"/>
                    </a:lnTo>
                    <a:lnTo>
                      <a:pt x="465" y="466"/>
                    </a:lnTo>
                    <a:lnTo>
                      <a:pt x="440" y="474"/>
                    </a:lnTo>
                    <a:lnTo>
                      <a:pt x="412" y="482"/>
                    </a:lnTo>
                    <a:lnTo>
                      <a:pt x="382" y="491"/>
                    </a:lnTo>
                    <a:lnTo>
                      <a:pt x="351" y="500"/>
                    </a:lnTo>
                    <a:lnTo>
                      <a:pt x="319" y="509"/>
                    </a:lnTo>
                    <a:lnTo>
                      <a:pt x="285" y="519"/>
                    </a:lnTo>
                    <a:lnTo>
                      <a:pt x="251" y="528"/>
                    </a:lnTo>
                    <a:lnTo>
                      <a:pt x="218" y="536"/>
                    </a:lnTo>
                    <a:lnTo>
                      <a:pt x="184" y="543"/>
                    </a:lnTo>
                    <a:lnTo>
                      <a:pt x="152" y="547"/>
                    </a:lnTo>
                    <a:lnTo>
                      <a:pt x="121" y="552"/>
                    </a:lnTo>
                    <a:lnTo>
                      <a:pt x="91" y="554"/>
                    </a:lnTo>
                    <a:lnTo>
                      <a:pt x="63" y="553"/>
                    </a:lnTo>
                    <a:lnTo>
                      <a:pt x="39" y="551"/>
                    </a:lnTo>
                    <a:lnTo>
                      <a:pt x="17" y="545"/>
                    </a:lnTo>
                    <a:lnTo>
                      <a:pt x="3" y="435"/>
                    </a:lnTo>
                    <a:lnTo>
                      <a:pt x="0" y="326"/>
                    </a:lnTo>
                    <a:lnTo>
                      <a:pt x="6" y="216"/>
                    </a:lnTo>
                    <a:lnTo>
                      <a:pt x="19" y="101"/>
                    </a:lnTo>
                    <a:close/>
                  </a:path>
                </a:pathLst>
              </a:custGeom>
              <a:solidFill>
                <a:srgbClr val="E5CE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950" name="Freeform 862"/>
              <p:cNvSpPr>
                <a:spLocks/>
              </p:cNvSpPr>
              <p:nvPr/>
            </p:nvSpPr>
            <p:spPr bwMode="auto">
              <a:xfrm>
                <a:off x="4681" y="3357"/>
                <a:ext cx="248" cy="258"/>
              </a:xfrm>
              <a:custGeom>
                <a:avLst/>
                <a:gdLst/>
                <a:ahLst/>
                <a:cxnLst>
                  <a:cxn ang="0">
                    <a:pos x="19" y="99"/>
                  </a:cxn>
                  <a:cxn ang="0">
                    <a:pos x="42" y="91"/>
                  </a:cxn>
                  <a:cxn ang="0">
                    <a:pos x="67" y="83"/>
                  </a:cxn>
                  <a:cxn ang="0">
                    <a:pos x="95" y="75"/>
                  </a:cxn>
                  <a:cxn ang="0">
                    <a:pos x="125" y="65"/>
                  </a:cxn>
                  <a:cxn ang="0">
                    <a:pos x="156" y="57"/>
                  </a:cxn>
                  <a:cxn ang="0">
                    <a:pos x="189" y="49"/>
                  </a:cxn>
                  <a:cxn ang="0">
                    <a:pos x="222" y="42"/>
                  </a:cxn>
                  <a:cxn ang="0">
                    <a:pos x="256" y="34"/>
                  </a:cxn>
                  <a:cxn ang="0">
                    <a:pos x="290" y="27"/>
                  </a:cxn>
                  <a:cxn ang="0">
                    <a:pos x="324" y="22"/>
                  </a:cxn>
                  <a:cxn ang="0">
                    <a:pos x="357" y="16"/>
                  </a:cxn>
                  <a:cxn ang="0">
                    <a:pos x="388" y="10"/>
                  </a:cxn>
                  <a:cxn ang="0">
                    <a:pos x="419" y="7"/>
                  </a:cxn>
                  <a:cxn ang="0">
                    <a:pos x="447" y="3"/>
                  </a:cxn>
                  <a:cxn ang="0">
                    <a:pos x="474" y="1"/>
                  </a:cxn>
                  <a:cxn ang="0">
                    <a:pos x="497" y="0"/>
                  </a:cxn>
                  <a:cxn ang="0">
                    <a:pos x="493" y="57"/>
                  </a:cxn>
                  <a:cxn ang="0">
                    <a:pos x="487" y="110"/>
                  </a:cxn>
                  <a:cxn ang="0">
                    <a:pos x="482" y="160"/>
                  </a:cxn>
                  <a:cxn ang="0">
                    <a:pos x="476" y="208"/>
                  </a:cxn>
                  <a:cxn ang="0">
                    <a:pos x="470" y="258"/>
                  </a:cxn>
                  <a:cxn ang="0">
                    <a:pos x="467" y="307"/>
                  </a:cxn>
                  <a:cxn ang="0">
                    <a:pos x="464" y="360"/>
                  </a:cxn>
                  <a:cxn ang="0">
                    <a:pos x="465" y="418"/>
                  </a:cxn>
                  <a:cxn ang="0">
                    <a:pos x="445" y="424"/>
                  </a:cxn>
                  <a:cxn ang="0">
                    <a:pos x="421" y="430"/>
                  </a:cxn>
                  <a:cxn ang="0">
                    <a:pos x="394" y="440"/>
                  </a:cxn>
                  <a:cxn ang="0">
                    <a:pos x="365" y="449"/>
                  </a:cxn>
                  <a:cxn ang="0">
                    <a:pos x="335" y="458"/>
                  </a:cxn>
                  <a:cxn ang="0">
                    <a:pos x="304" y="468"/>
                  </a:cxn>
                  <a:cxn ang="0">
                    <a:pos x="272" y="478"/>
                  </a:cxn>
                  <a:cxn ang="0">
                    <a:pos x="240" y="487"/>
                  </a:cxn>
                  <a:cxn ang="0">
                    <a:pos x="207" y="496"/>
                  </a:cxn>
                  <a:cxn ang="0">
                    <a:pos x="176" y="503"/>
                  </a:cxn>
                  <a:cxn ang="0">
                    <a:pos x="145" y="510"/>
                  </a:cxn>
                  <a:cxn ang="0">
                    <a:pos x="115" y="515"/>
                  </a:cxn>
                  <a:cxn ang="0">
                    <a:pos x="86" y="517"/>
                  </a:cxn>
                  <a:cxn ang="0">
                    <a:pos x="61" y="517"/>
                  </a:cxn>
                  <a:cxn ang="0">
                    <a:pos x="37" y="515"/>
                  </a:cxn>
                  <a:cxn ang="0">
                    <a:pos x="16" y="510"/>
                  </a:cxn>
                  <a:cxn ang="0">
                    <a:pos x="4" y="407"/>
                  </a:cxn>
                  <a:cxn ang="0">
                    <a:pos x="0" y="307"/>
                  </a:cxn>
                  <a:cxn ang="0">
                    <a:pos x="5" y="206"/>
                  </a:cxn>
                  <a:cxn ang="0">
                    <a:pos x="19" y="99"/>
                  </a:cxn>
                </a:cxnLst>
                <a:rect l="0" t="0" r="r" b="b"/>
                <a:pathLst>
                  <a:path w="497" h="517">
                    <a:moveTo>
                      <a:pt x="19" y="99"/>
                    </a:moveTo>
                    <a:lnTo>
                      <a:pt x="42" y="91"/>
                    </a:lnTo>
                    <a:lnTo>
                      <a:pt x="67" y="83"/>
                    </a:lnTo>
                    <a:lnTo>
                      <a:pt x="95" y="75"/>
                    </a:lnTo>
                    <a:lnTo>
                      <a:pt x="125" y="65"/>
                    </a:lnTo>
                    <a:lnTo>
                      <a:pt x="156" y="57"/>
                    </a:lnTo>
                    <a:lnTo>
                      <a:pt x="189" y="49"/>
                    </a:lnTo>
                    <a:lnTo>
                      <a:pt x="222" y="42"/>
                    </a:lnTo>
                    <a:lnTo>
                      <a:pt x="256" y="34"/>
                    </a:lnTo>
                    <a:lnTo>
                      <a:pt x="290" y="27"/>
                    </a:lnTo>
                    <a:lnTo>
                      <a:pt x="324" y="22"/>
                    </a:lnTo>
                    <a:lnTo>
                      <a:pt x="357" y="16"/>
                    </a:lnTo>
                    <a:lnTo>
                      <a:pt x="388" y="10"/>
                    </a:lnTo>
                    <a:lnTo>
                      <a:pt x="419" y="7"/>
                    </a:lnTo>
                    <a:lnTo>
                      <a:pt x="447" y="3"/>
                    </a:lnTo>
                    <a:lnTo>
                      <a:pt x="474" y="1"/>
                    </a:lnTo>
                    <a:lnTo>
                      <a:pt x="497" y="0"/>
                    </a:lnTo>
                    <a:lnTo>
                      <a:pt x="493" y="57"/>
                    </a:lnTo>
                    <a:lnTo>
                      <a:pt x="487" y="110"/>
                    </a:lnTo>
                    <a:lnTo>
                      <a:pt x="482" y="160"/>
                    </a:lnTo>
                    <a:lnTo>
                      <a:pt x="476" y="208"/>
                    </a:lnTo>
                    <a:lnTo>
                      <a:pt x="470" y="258"/>
                    </a:lnTo>
                    <a:lnTo>
                      <a:pt x="467" y="307"/>
                    </a:lnTo>
                    <a:lnTo>
                      <a:pt x="464" y="360"/>
                    </a:lnTo>
                    <a:lnTo>
                      <a:pt x="465" y="418"/>
                    </a:lnTo>
                    <a:lnTo>
                      <a:pt x="445" y="424"/>
                    </a:lnTo>
                    <a:lnTo>
                      <a:pt x="421" y="430"/>
                    </a:lnTo>
                    <a:lnTo>
                      <a:pt x="394" y="440"/>
                    </a:lnTo>
                    <a:lnTo>
                      <a:pt x="365" y="449"/>
                    </a:lnTo>
                    <a:lnTo>
                      <a:pt x="335" y="458"/>
                    </a:lnTo>
                    <a:lnTo>
                      <a:pt x="304" y="468"/>
                    </a:lnTo>
                    <a:lnTo>
                      <a:pt x="272" y="478"/>
                    </a:lnTo>
                    <a:lnTo>
                      <a:pt x="240" y="487"/>
                    </a:lnTo>
                    <a:lnTo>
                      <a:pt x="207" y="496"/>
                    </a:lnTo>
                    <a:lnTo>
                      <a:pt x="176" y="503"/>
                    </a:lnTo>
                    <a:lnTo>
                      <a:pt x="145" y="510"/>
                    </a:lnTo>
                    <a:lnTo>
                      <a:pt x="115" y="515"/>
                    </a:lnTo>
                    <a:lnTo>
                      <a:pt x="86" y="517"/>
                    </a:lnTo>
                    <a:lnTo>
                      <a:pt x="61" y="517"/>
                    </a:lnTo>
                    <a:lnTo>
                      <a:pt x="37" y="515"/>
                    </a:lnTo>
                    <a:lnTo>
                      <a:pt x="16" y="510"/>
                    </a:lnTo>
                    <a:lnTo>
                      <a:pt x="4" y="407"/>
                    </a:lnTo>
                    <a:lnTo>
                      <a:pt x="0" y="307"/>
                    </a:lnTo>
                    <a:lnTo>
                      <a:pt x="5" y="206"/>
                    </a:lnTo>
                    <a:lnTo>
                      <a:pt x="19" y="99"/>
                    </a:lnTo>
                    <a:close/>
                  </a:path>
                </a:pathLst>
              </a:custGeom>
              <a:solidFill>
                <a:srgbClr val="EAD3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951" name="Freeform 863"/>
              <p:cNvSpPr>
                <a:spLocks/>
              </p:cNvSpPr>
              <p:nvPr/>
            </p:nvSpPr>
            <p:spPr bwMode="auto">
              <a:xfrm>
                <a:off x="4691" y="3383"/>
                <a:ext cx="367" cy="68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198" y="77"/>
                  </a:cxn>
                  <a:cxn ang="0">
                    <a:pos x="530" y="29"/>
                  </a:cxn>
                  <a:cxn ang="0">
                    <a:pos x="669" y="18"/>
                  </a:cxn>
                  <a:cxn ang="0">
                    <a:pos x="734" y="0"/>
                  </a:cxn>
                  <a:cxn ang="0">
                    <a:pos x="658" y="41"/>
                  </a:cxn>
                  <a:cxn ang="0">
                    <a:pos x="36" y="135"/>
                  </a:cxn>
                  <a:cxn ang="0">
                    <a:pos x="0" y="111"/>
                  </a:cxn>
                </a:cxnLst>
                <a:rect l="0" t="0" r="r" b="b"/>
                <a:pathLst>
                  <a:path w="734" h="135">
                    <a:moveTo>
                      <a:pt x="0" y="111"/>
                    </a:moveTo>
                    <a:lnTo>
                      <a:pt x="198" y="77"/>
                    </a:lnTo>
                    <a:lnTo>
                      <a:pt x="530" y="29"/>
                    </a:lnTo>
                    <a:lnTo>
                      <a:pt x="669" y="18"/>
                    </a:lnTo>
                    <a:lnTo>
                      <a:pt x="734" y="0"/>
                    </a:lnTo>
                    <a:lnTo>
                      <a:pt x="658" y="41"/>
                    </a:lnTo>
                    <a:lnTo>
                      <a:pt x="36" y="135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5B66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952" name="Freeform 864"/>
              <p:cNvSpPr>
                <a:spLocks/>
              </p:cNvSpPr>
              <p:nvPr/>
            </p:nvSpPr>
            <p:spPr bwMode="auto">
              <a:xfrm>
                <a:off x="4698" y="3402"/>
                <a:ext cx="322" cy="382"/>
              </a:xfrm>
              <a:custGeom>
                <a:avLst/>
                <a:gdLst/>
                <a:ahLst/>
                <a:cxnLst>
                  <a:cxn ang="0">
                    <a:pos x="642" y="0"/>
                  </a:cxn>
                  <a:cxn ang="0">
                    <a:pos x="639" y="172"/>
                  </a:cxn>
                  <a:cxn ang="0">
                    <a:pos x="638" y="361"/>
                  </a:cxn>
                  <a:cxn ang="0">
                    <a:pos x="639" y="557"/>
                  </a:cxn>
                  <a:cxn ang="0">
                    <a:pos x="644" y="749"/>
                  </a:cxn>
                  <a:cxn ang="0">
                    <a:pos x="606" y="754"/>
                  </a:cxn>
                  <a:cxn ang="0">
                    <a:pos x="566" y="757"/>
                  </a:cxn>
                  <a:cxn ang="0">
                    <a:pos x="528" y="760"/>
                  </a:cxn>
                  <a:cxn ang="0">
                    <a:pos x="489" y="761"/>
                  </a:cxn>
                  <a:cxn ang="0">
                    <a:pos x="450" y="763"/>
                  </a:cxn>
                  <a:cxn ang="0">
                    <a:pos x="411" y="763"/>
                  </a:cxn>
                  <a:cxn ang="0">
                    <a:pos x="372" y="763"/>
                  </a:cxn>
                  <a:cxn ang="0">
                    <a:pos x="333" y="763"/>
                  </a:cxn>
                  <a:cxn ang="0">
                    <a:pos x="293" y="762"/>
                  </a:cxn>
                  <a:cxn ang="0">
                    <a:pos x="254" y="762"/>
                  </a:cxn>
                  <a:cxn ang="0">
                    <a:pos x="215" y="761"/>
                  </a:cxn>
                  <a:cxn ang="0">
                    <a:pos x="177" y="760"/>
                  </a:cxn>
                  <a:cxn ang="0">
                    <a:pos x="138" y="759"/>
                  </a:cxn>
                  <a:cxn ang="0">
                    <a:pos x="99" y="757"/>
                  </a:cxn>
                  <a:cxn ang="0">
                    <a:pos x="60" y="756"/>
                  </a:cxn>
                  <a:cxn ang="0">
                    <a:pos x="22" y="755"/>
                  </a:cxn>
                  <a:cxn ang="0">
                    <a:pos x="10" y="657"/>
                  </a:cxn>
                  <a:cxn ang="0">
                    <a:pos x="3" y="564"/>
                  </a:cxn>
                  <a:cxn ang="0">
                    <a:pos x="0" y="476"/>
                  </a:cxn>
                  <a:cxn ang="0">
                    <a:pos x="0" y="392"/>
                  </a:cxn>
                  <a:cxn ang="0">
                    <a:pos x="3" y="312"/>
                  </a:cxn>
                  <a:cxn ang="0">
                    <a:pos x="8" y="233"/>
                  </a:cxn>
                  <a:cxn ang="0">
                    <a:pos x="15" y="156"/>
                  </a:cxn>
                  <a:cxn ang="0">
                    <a:pos x="22" y="79"/>
                  </a:cxn>
                  <a:cxn ang="0">
                    <a:pos x="60" y="72"/>
                  </a:cxn>
                  <a:cxn ang="0">
                    <a:pos x="98" y="64"/>
                  </a:cxn>
                  <a:cxn ang="0">
                    <a:pos x="136" y="57"/>
                  </a:cxn>
                  <a:cxn ang="0">
                    <a:pos x="175" y="51"/>
                  </a:cxn>
                  <a:cxn ang="0">
                    <a:pos x="214" y="44"/>
                  </a:cxn>
                  <a:cxn ang="0">
                    <a:pos x="252" y="39"/>
                  </a:cxn>
                  <a:cxn ang="0">
                    <a:pos x="291" y="33"/>
                  </a:cxn>
                  <a:cxn ang="0">
                    <a:pos x="330" y="27"/>
                  </a:cxn>
                  <a:cxn ang="0">
                    <a:pos x="369" y="23"/>
                  </a:cxn>
                  <a:cxn ang="0">
                    <a:pos x="409" y="18"/>
                  </a:cxn>
                  <a:cxn ang="0">
                    <a:pos x="448" y="13"/>
                  </a:cxn>
                  <a:cxn ang="0">
                    <a:pos x="487" y="10"/>
                  </a:cxn>
                  <a:cxn ang="0">
                    <a:pos x="526" y="6"/>
                  </a:cxn>
                  <a:cxn ang="0">
                    <a:pos x="565" y="4"/>
                  </a:cxn>
                  <a:cxn ang="0">
                    <a:pos x="603" y="2"/>
                  </a:cxn>
                  <a:cxn ang="0">
                    <a:pos x="642" y="0"/>
                  </a:cxn>
                </a:cxnLst>
                <a:rect l="0" t="0" r="r" b="b"/>
                <a:pathLst>
                  <a:path w="644" h="763">
                    <a:moveTo>
                      <a:pt x="642" y="0"/>
                    </a:moveTo>
                    <a:lnTo>
                      <a:pt x="639" y="172"/>
                    </a:lnTo>
                    <a:lnTo>
                      <a:pt x="638" y="361"/>
                    </a:lnTo>
                    <a:lnTo>
                      <a:pt x="639" y="557"/>
                    </a:lnTo>
                    <a:lnTo>
                      <a:pt x="644" y="749"/>
                    </a:lnTo>
                    <a:lnTo>
                      <a:pt x="606" y="754"/>
                    </a:lnTo>
                    <a:lnTo>
                      <a:pt x="566" y="757"/>
                    </a:lnTo>
                    <a:lnTo>
                      <a:pt x="528" y="760"/>
                    </a:lnTo>
                    <a:lnTo>
                      <a:pt x="489" y="761"/>
                    </a:lnTo>
                    <a:lnTo>
                      <a:pt x="450" y="763"/>
                    </a:lnTo>
                    <a:lnTo>
                      <a:pt x="411" y="763"/>
                    </a:lnTo>
                    <a:lnTo>
                      <a:pt x="372" y="763"/>
                    </a:lnTo>
                    <a:lnTo>
                      <a:pt x="333" y="763"/>
                    </a:lnTo>
                    <a:lnTo>
                      <a:pt x="293" y="762"/>
                    </a:lnTo>
                    <a:lnTo>
                      <a:pt x="254" y="762"/>
                    </a:lnTo>
                    <a:lnTo>
                      <a:pt x="215" y="761"/>
                    </a:lnTo>
                    <a:lnTo>
                      <a:pt x="177" y="760"/>
                    </a:lnTo>
                    <a:lnTo>
                      <a:pt x="138" y="759"/>
                    </a:lnTo>
                    <a:lnTo>
                      <a:pt x="99" y="757"/>
                    </a:lnTo>
                    <a:lnTo>
                      <a:pt x="60" y="756"/>
                    </a:lnTo>
                    <a:lnTo>
                      <a:pt x="22" y="755"/>
                    </a:lnTo>
                    <a:lnTo>
                      <a:pt x="10" y="657"/>
                    </a:lnTo>
                    <a:lnTo>
                      <a:pt x="3" y="564"/>
                    </a:lnTo>
                    <a:lnTo>
                      <a:pt x="0" y="476"/>
                    </a:lnTo>
                    <a:lnTo>
                      <a:pt x="0" y="392"/>
                    </a:lnTo>
                    <a:lnTo>
                      <a:pt x="3" y="312"/>
                    </a:lnTo>
                    <a:lnTo>
                      <a:pt x="8" y="233"/>
                    </a:lnTo>
                    <a:lnTo>
                      <a:pt x="15" y="156"/>
                    </a:lnTo>
                    <a:lnTo>
                      <a:pt x="22" y="79"/>
                    </a:lnTo>
                    <a:lnTo>
                      <a:pt x="60" y="72"/>
                    </a:lnTo>
                    <a:lnTo>
                      <a:pt x="98" y="64"/>
                    </a:lnTo>
                    <a:lnTo>
                      <a:pt x="136" y="57"/>
                    </a:lnTo>
                    <a:lnTo>
                      <a:pt x="175" y="51"/>
                    </a:lnTo>
                    <a:lnTo>
                      <a:pt x="214" y="44"/>
                    </a:lnTo>
                    <a:lnTo>
                      <a:pt x="252" y="39"/>
                    </a:lnTo>
                    <a:lnTo>
                      <a:pt x="291" y="33"/>
                    </a:lnTo>
                    <a:lnTo>
                      <a:pt x="330" y="27"/>
                    </a:lnTo>
                    <a:lnTo>
                      <a:pt x="369" y="23"/>
                    </a:lnTo>
                    <a:lnTo>
                      <a:pt x="409" y="18"/>
                    </a:lnTo>
                    <a:lnTo>
                      <a:pt x="448" y="13"/>
                    </a:lnTo>
                    <a:lnTo>
                      <a:pt x="487" y="10"/>
                    </a:lnTo>
                    <a:lnTo>
                      <a:pt x="526" y="6"/>
                    </a:lnTo>
                    <a:lnTo>
                      <a:pt x="565" y="4"/>
                    </a:lnTo>
                    <a:lnTo>
                      <a:pt x="603" y="2"/>
                    </a:lnTo>
                    <a:lnTo>
                      <a:pt x="642" y="0"/>
                    </a:lnTo>
                    <a:close/>
                  </a:path>
                </a:pathLst>
              </a:custGeom>
              <a:solidFill>
                <a:srgbClr val="006D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953" name="Freeform 865"/>
              <p:cNvSpPr>
                <a:spLocks/>
              </p:cNvSpPr>
              <p:nvPr/>
            </p:nvSpPr>
            <p:spPr bwMode="auto">
              <a:xfrm>
                <a:off x="4703" y="3410"/>
                <a:ext cx="308" cy="366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5" y="165"/>
                  </a:cxn>
                  <a:cxn ang="0">
                    <a:pos x="614" y="343"/>
                  </a:cxn>
                  <a:cxn ang="0">
                    <a:pos x="614" y="528"/>
                  </a:cxn>
                  <a:cxn ang="0">
                    <a:pos x="616" y="712"/>
                  </a:cxn>
                  <a:cxn ang="0">
                    <a:pos x="579" y="717"/>
                  </a:cxn>
                  <a:cxn ang="0">
                    <a:pos x="544" y="721"/>
                  </a:cxn>
                  <a:cxn ang="0">
                    <a:pos x="507" y="725"/>
                  </a:cxn>
                  <a:cxn ang="0">
                    <a:pos x="470" y="728"/>
                  </a:cxn>
                  <a:cxn ang="0">
                    <a:pos x="433" y="730"/>
                  </a:cxn>
                  <a:cxn ang="0">
                    <a:pos x="395" y="731"/>
                  </a:cxn>
                  <a:cxn ang="0">
                    <a:pos x="358" y="731"/>
                  </a:cxn>
                  <a:cxn ang="0">
                    <a:pos x="321" y="731"/>
                  </a:cxn>
                  <a:cxn ang="0">
                    <a:pos x="283" y="731"/>
                  </a:cxn>
                  <a:cxn ang="0">
                    <a:pos x="246" y="730"/>
                  </a:cxn>
                  <a:cxn ang="0">
                    <a:pos x="210" y="729"/>
                  </a:cxn>
                  <a:cxn ang="0">
                    <a:pos x="172" y="727"/>
                  </a:cxn>
                  <a:cxn ang="0">
                    <a:pos x="135" y="724"/>
                  </a:cxn>
                  <a:cxn ang="0">
                    <a:pos x="98" y="722"/>
                  </a:cxn>
                  <a:cxn ang="0">
                    <a:pos x="61" y="720"/>
                  </a:cxn>
                  <a:cxn ang="0">
                    <a:pos x="24" y="717"/>
                  </a:cxn>
                  <a:cxn ang="0">
                    <a:pos x="11" y="624"/>
                  </a:cxn>
                  <a:cxn ang="0">
                    <a:pos x="3" y="537"/>
                  </a:cxn>
                  <a:cxn ang="0">
                    <a:pos x="0" y="452"/>
                  </a:cxn>
                  <a:cxn ang="0">
                    <a:pos x="0" y="373"/>
                  </a:cxn>
                  <a:cxn ang="0">
                    <a:pos x="3" y="296"/>
                  </a:cxn>
                  <a:cxn ang="0">
                    <a:pos x="9" y="222"/>
                  </a:cxn>
                  <a:cxn ang="0">
                    <a:pos x="16" y="148"/>
                  </a:cxn>
                  <a:cxn ang="0">
                    <a:pos x="24" y="75"/>
                  </a:cxn>
                  <a:cxn ang="0">
                    <a:pos x="60" y="67"/>
                  </a:cxn>
                  <a:cxn ang="0">
                    <a:pos x="97" y="59"/>
                  </a:cxn>
                  <a:cxn ang="0">
                    <a:pos x="133" y="52"/>
                  </a:cxn>
                  <a:cxn ang="0">
                    <a:pos x="170" y="45"/>
                  </a:cxn>
                  <a:cxn ang="0">
                    <a:pos x="207" y="38"/>
                  </a:cxn>
                  <a:cxn ang="0">
                    <a:pos x="244" y="32"/>
                  </a:cxn>
                  <a:cxn ang="0">
                    <a:pos x="281" y="27"/>
                  </a:cxn>
                  <a:cxn ang="0">
                    <a:pos x="319" y="22"/>
                  </a:cxn>
                  <a:cxn ang="0">
                    <a:pos x="356" y="18"/>
                  </a:cxn>
                  <a:cxn ang="0">
                    <a:pos x="393" y="14"/>
                  </a:cxn>
                  <a:cxn ang="0">
                    <a:pos x="431" y="10"/>
                  </a:cxn>
                  <a:cxn ang="0">
                    <a:pos x="468" y="8"/>
                  </a:cxn>
                  <a:cxn ang="0">
                    <a:pos x="504" y="4"/>
                  </a:cxn>
                  <a:cxn ang="0">
                    <a:pos x="542" y="3"/>
                  </a:cxn>
                  <a:cxn ang="0">
                    <a:pos x="579" y="1"/>
                  </a:cxn>
                  <a:cxn ang="0">
                    <a:pos x="616" y="0"/>
                  </a:cxn>
                </a:cxnLst>
                <a:rect l="0" t="0" r="r" b="b"/>
                <a:pathLst>
                  <a:path w="616" h="731">
                    <a:moveTo>
                      <a:pt x="616" y="0"/>
                    </a:moveTo>
                    <a:lnTo>
                      <a:pt x="615" y="165"/>
                    </a:lnTo>
                    <a:lnTo>
                      <a:pt x="614" y="343"/>
                    </a:lnTo>
                    <a:lnTo>
                      <a:pt x="614" y="528"/>
                    </a:lnTo>
                    <a:lnTo>
                      <a:pt x="616" y="712"/>
                    </a:lnTo>
                    <a:lnTo>
                      <a:pt x="579" y="717"/>
                    </a:lnTo>
                    <a:lnTo>
                      <a:pt x="544" y="721"/>
                    </a:lnTo>
                    <a:lnTo>
                      <a:pt x="507" y="725"/>
                    </a:lnTo>
                    <a:lnTo>
                      <a:pt x="470" y="728"/>
                    </a:lnTo>
                    <a:lnTo>
                      <a:pt x="433" y="730"/>
                    </a:lnTo>
                    <a:lnTo>
                      <a:pt x="395" y="731"/>
                    </a:lnTo>
                    <a:lnTo>
                      <a:pt x="358" y="731"/>
                    </a:lnTo>
                    <a:lnTo>
                      <a:pt x="321" y="731"/>
                    </a:lnTo>
                    <a:lnTo>
                      <a:pt x="283" y="731"/>
                    </a:lnTo>
                    <a:lnTo>
                      <a:pt x="246" y="730"/>
                    </a:lnTo>
                    <a:lnTo>
                      <a:pt x="210" y="729"/>
                    </a:lnTo>
                    <a:lnTo>
                      <a:pt x="172" y="727"/>
                    </a:lnTo>
                    <a:lnTo>
                      <a:pt x="135" y="724"/>
                    </a:lnTo>
                    <a:lnTo>
                      <a:pt x="98" y="722"/>
                    </a:lnTo>
                    <a:lnTo>
                      <a:pt x="61" y="720"/>
                    </a:lnTo>
                    <a:lnTo>
                      <a:pt x="24" y="717"/>
                    </a:lnTo>
                    <a:lnTo>
                      <a:pt x="11" y="624"/>
                    </a:lnTo>
                    <a:lnTo>
                      <a:pt x="3" y="537"/>
                    </a:lnTo>
                    <a:lnTo>
                      <a:pt x="0" y="452"/>
                    </a:lnTo>
                    <a:lnTo>
                      <a:pt x="0" y="373"/>
                    </a:lnTo>
                    <a:lnTo>
                      <a:pt x="3" y="296"/>
                    </a:lnTo>
                    <a:lnTo>
                      <a:pt x="9" y="222"/>
                    </a:lnTo>
                    <a:lnTo>
                      <a:pt x="16" y="148"/>
                    </a:lnTo>
                    <a:lnTo>
                      <a:pt x="24" y="75"/>
                    </a:lnTo>
                    <a:lnTo>
                      <a:pt x="60" y="67"/>
                    </a:lnTo>
                    <a:lnTo>
                      <a:pt x="97" y="59"/>
                    </a:lnTo>
                    <a:lnTo>
                      <a:pt x="133" y="52"/>
                    </a:lnTo>
                    <a:lnTo>
                      <a:pt x="170" y="45"/>
                    </a:lnTo>
                    <a:lnTo>
                      <a:pt x="207" y="38"/>
                    </a:lnTo>
                    <a:lnTo>
                      <a:pt x="244" y="32"/>
                    </a:lnTo>
                    <a:lnTo>
                      <a:pt x="281" y="27"/>
                    </a:lnTo>
                    <a:lnTo>
                      <a:pt x="319" y="22"/>
                    </a:lnTo>
                    <a:lnTo>
                      <a:pt x="356" y="18"/>
                    </a:lnTo>
                    <a:lnTo>
                      <a:pt x="393" y="14"/>
                    </a:lnTo>
                    <a:lnTo>
                      <a:pt x="431" y="10"/>
                    </a:lnTo>
                    <a:lnTo>
                      <a:pt x="468" y="8"/>
                    </a:lnTo>
                    <a:lnTo>
                      <a:pt x="504" y="4"/>
                    </a:lnTo>
                    <a:lnTo>
                      <a:pt x="542" y="3"/>
                    </a:lnTo>
                    <a:lnTo>
                      <a:pt x="579" y="1"/>
                    </a:lnTo>
                    <a:lnTo>
                      <a:pt x="616" y="0"/>
                    </a:lnTo>
                    <a:close/>
                  </a:path>
                </a:pathLst>
              </a:custGeom>
              <a:solidFill>
                <a:srgbClr val="007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954" name="Freeform 866"/>
              <p:cNvSpPr>
                <a:spLocks/>
              </p:cNvSpPr>
              <p:nvPr/>
            </p:nvSpPr>
            <p:spPr bwMode="auto">
              <a:xfrm>
                <a:off x="4708" y="3418"/>
                <a:ext cx="294" cy="351"/>
              </a:xfrm>
              <a:custGeom>
                <a:avLst/>
                <a:gdLst/>
                <a:ahLst/>
                <a:cxnLst>
                  <a:cxn ang="0">
                    <a:pos x="589" y="0"/>
                  </a:cxn>
                  <a:cxn ang="0">
                    <a:pos x="589" y="157"/>
                  </a:cxn>
                  <a:cxn ang="0">
                    <a:pos x="589" y="327"/>
                  </a:cxn>
                  <a:cxn ang="0">
                    <a:pos x="589" y="502"/>
                  </a:cxn>
                  <a:cxn ang="0">
                    <a:pos x="589" y="676"/>
                  </a:cxn>
                  <a:cxn ang="0">
                    <a:pos x="554" y="682"/>
                  </a:cxn>
                  <a:cxn ang="0">
                    <a:pos x="520" y="688"/>
                  </a:cxn>
                  <a:cxn ang="0">
                    <a:pos x="485" y="691"/>
                  </a:cxn>
                  <a:cxn ang="0">
                    <a:pos x="449" y="694"/>
                  </a:cxn>
                  <a:cxn ang="0">
                    <a:pos x="415" y="697"/>
                  </a:cxn>
                  <a:cxn ang="0">
                    <a:pos x="379" y="699"/>
                  </a:cxn>
                  <a:cxn ang="0">
                    <a:pos x="345" y="700"/>
                  </a:cxn>
                  <a:cxn ang="0">
                    <a:pos x="309" y="700"/>
                  </a:cxn>
                  <a:cxn ang="0">
                    <a:pos x="274" y="699"/>
                  </a:cxn>
                  <a:cxn ang="0">
                    <a:pos x="239" y="698"/>
                  </a:cxn>
                  <a:cxn ang="0">
                    <a:pos x="203" y="697"/>
                  </a:cxn>
                  <a:cxn ang="0">
                    <a:pos x="168" y="694"/>
                  </a:cxn>
                  <a:cxn ang="0">
                    <a:pos x="133" y="692"/>
                  </a:cxn>
                  <a:cxn ang="0">
                    <a:pos x="98" y="689"/>
                  </a:cxn>
                  <a:cxn ang="0">
                    <a:pos x="62" y="685"/>
                  </a:cxn>
                  <a:cxn ang="0">
                    <a:pos x="28" y="681"/>
                  </a:cxn>
                  <a:cxn ang="0">
                    <a:pos x="14" y="592"/>
                  </a:cxn>
                  <a:cxn ang="0">
                    <a:pos x="5" y="509"/>
                  </a:cxn>
                  <a:cxn ang="0">
                    <a:pos x="1" y="430"/>
                  </a:cxn>
                  <a:cxn ang="0">
                    <a:pos x="0" y="354"/>
                  </a:cxn>
                  <a:cxn ang="0">
                    <a:pos x="4" y="281"/>
                  </a:cxn>
                  <a:cxn ang="0">
                    <a:pos x="9" y="211"/>
                  </a:cxn>
                  <a:cxn ang="0">
                    <a:pos x="19" y="140"/>
                  </a:cxn>
                  <a:cxn ang="0">
                    <a:pos x="28" y="71"/>
                  </a:cxn>
                  <a:cxn ang="0">
                    <a:pos x="62" y="62"/>
                  </a:cxn>
                  <a:cxn ang="0">
                    <a:pos x="97" y="53"/>
                  </a:cxn>
                  <a:cxn ang="0">
                    <a:pos x="131" y="45"/>
                  </a:cxn>
                  <a:cxn ang="0">
                    <a:pos x="166" y="38"/>
                  </a:cxn>
                  <a:cxn ang="0">
                    <a:pos x="201" y="32"/>
                  </a:cxn>
                  <a:cxn ang="0">
                    <a:pos x="236" y="26"/>
                  </a:cxn>
                  <a:cxn ang="0">
                    <a:pos x="271" y="21"/>
                  </a:cxn>
                  <a:cxn ang="0">
                    <a:pos x="306" y="16"/>
                  </a:cxn>
                  <a:cxn ang="0">
                    <a:pos x="342" y="13"/>
                  </a:cxn>
                  <a:cxn ang="0">
                    <a:pos x="377" y="9"/>
                  </a:cxn>
                  <a:cxn ang="0">
                    <a:pos x="412" y="7"/>
                  </a:cxn>
                  <a:cxn ang="0">
                    <a:pos x="448" y="5"/>
                  </a:cxn>
                  <a:cxn ang="0">
                    <a:pos x="483" y="3"/>
                  </a:cxn>
                  <a:cxn ang="0">
                    <a:pos x="518" y="1"/>
                  </a:cxn>
                  <a:cxn ang="0">
                    <a:pos x="554" y="1"/>
                  </a:cxn>
                  <a:cxn ang="0">
                    <a:pos x="589" y="0"/>
                  </a:cxn>
                </a:cxnLst>
                <a:rect l="0" t="0" r="r" b="b"/>
                <a:pathLst>
                  <a:path w="589" h="700">
                    <a:moveTo>
                      <a:pt x="589" y="0"/>
                    </a:moveTo>
                    <a:lnTo>
                      <a:pt x="589" y="157"/>
                    </a:lnTo>
                    <a:lnTo>
                      <a:pt x="589" y="327"/>
                    </a:lnTo>
                    <a:lnTo>
                      <a:pt x="589" y="502"/>
                    </a:lnTo>
                    <a:lnTo>
                      <a:pt x="589" y="676"/>
                    </a:lnTo>
                    <a:lnTo>
                      <a:pt x="554" y="682"/>
                    </a:lnTo>
                    <a:lnTo>
                      <a:pt x="520" y="688"/>
                    </a:lnTo>
                    <a:lnTo>
                      <a:pt x="485" y="691"/>
                    </a:lnTo>
                    <a:lnTo>
                      <a:pt x="449" y="694"/>
                    </a:lnTo>
                    <a:lnTo>
                      <a:pt x="415" y="697"/>
                    </a:lnTo>
                    <a:lnTo>
                      <a:pt x="379" y="699"/>
                    </a:lnTo>
                    <a:lnTo>
                      <a:pt x="345" y="700"/>
                    </a:lnTo>
                    <a:lnTo>
                      <a:pt x="309" y="700"/>
                    </a:lnTo>
                    <a:lnTo>
                      <a:pt x="274" y="699"/>
                    </a:lnTo>
                    <a:lnTo>
                      <a:pt x="239" y="698"/>
                    </a:lnTo>
                    <a:lnTo>
                      <a:pt x="203" y="697"/>
                    </a:lnTo>
                    <a:lnTo>
                      <a:pt x="168" y="694"/>
                    </a:lnTo>
                    <a:lnTo>
                      <a:pt x="133" y="692"/>
                    </a:lnTo>
                    <a:lnTo>
                      <a:pt x="98" y="689"/>
                    </a:lnTo>
                    <a:lnTo>
                      <a:pt x="62" y="685"/>
                    </a:lnTo>
                    <a:lnTo>
                      <a:pt x="28" y="681"/>
                    </a:lnTo>
                    <a:lnTo>
                      <a:pt x="14" y="592"/>
                    </a:lnTo>
                    <a:lnTo>
                      <a:pt x="5" y="509"/>
                    </a:lnTo>
                    <a:lnTo>
                      <a:pt x="1" y="430"/>
                    </a:lnTo>
                    <a:lnTo>
                      <a:pt x="0" y="354"/>
                    </a:lnTo>
                    <a:lnTo>
                      <a:pt x="4" y="281"/>
                    </a:lnTo>
                    <a:lnTo>
                      <a:pt x="9" y="211"/>
                    </a:lnTo>
                    <a:lnTo>
                      <a:pt x="19" y="140"/>
                    </a:lnTo>
                    <a:lnTo>
                      <a:pt x="28" y="71"/>
                    </a:lnTo>
                    <a:lnTo>
                      <a:pt x="62" y="62"/>
                    </a:lnTo>
                    <a:lnTo>
                      <a:pt x="97" y="53"/>
                    </a:lnTo>
                    <a:lnTo>
                      <a:pt x="131" y="45"/>
                    </a:lnTo>
                    <a:lnTo>
                      <a:pt x="166" y="38"/>
                    </a:lnTo>
                    <a:lnTo>
                      <a:pt x="201" y="32"/>
                    </a:lnTo>
                    <a:lnTo>
                      <a:pt x="236" y="26"/>
                    </a:lnTo>
                    <a:lnTo>
                      <a:pt x="271" y="21"/>
                    </a:lnTo>
                    <a:lnTo>
                      <a:pt x="306" y="16"/>
                    </a:lnTo>
                    <a:lnTo>
                      <a:pt x="342" y="13"/>
                    </a:lnTo>
                    <a:lnTo>
                      <a:pt x="377" y="9"/>
                    </a:lnTo>
                    <a:lnTo>
                      <a:pt x="412" y="7"/>
                    </a:lnTo>
                    <a:lnTo>
                      <a:pt x="448" y="5"/>
                    </a:lnTo>
                    <a:lnTo>
                      <a:pt x="483" y="3"/>
                    </a:lnTo>
                    <a:lnTo>
                      <a:pt x="518" y="1"/>
                    </a:lnTo>
                    <a:lnTo>
                      <a:pt x="554" y="1"/>
                    </a:lnTo>
                    <a:lnTo>
                      <a:pt x="589" y="0"/>
                    </a:lnTo>
                    <a:close/>
                  </a:path>
                </a:pathLst>
              </a:custGeom>
              <a:solidFill>
                <a:srgbClr val="0072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955" name="Freeform 867"/>
              <p:cNvSpPr>
                <a:spLocks/>
              </p:cNvSpPr>
              <p:nvPr/>
            </p:nvSpPr>
            <p:spPr bwMode="auto">
              <a:xfrm>
                <a:off x="4712" y="3427"/>
                <a:ext cx="282" cy="334"/>
              </a:xfrm>
              <a:custGeom>
                <a:avLst/>
                <a:gdLst/>
                <a:ahLst/>
                <a:cxnLst>
                  <a:cxn ang="0">
                    <a:pos x="561" y="0"/>
                  </a:cxn>
                  <a:cxn ang="0">
                    <a:pos x="564" y="149"/>
                  </a:cxn>
                  <a:cxn ang="0">
                    <a:pos x="565" y="310"/>
                  </a:cxn>
                  <a:cxn ang="0">
                    <a:pos x="565" y="476"/>
                  </a:cxn>
                  <a:cxn ang="0">
                    <a:pos x="562" y="639"/>
                  </a:cxn>
                  <a:cxn ang="0">
                    <a:pos x="530" y="646"/>
                  </a:cxn>
                  <a:cxn ang="0">
                    <a:pos x="497" y="652"/>
                  </a:cxn>
                  <a:cxn ang="0">
                    <a:pos x="463" y="657"/>
                  </a:cxn>
                  <a:cxn ang="0">
                    <a:pos x="430" y="661"/>
                  </a:cxn>
                  <a:cxn ang="0">
                    <a:pos x="398" y="665"/>
                  </a:cxn>
                  <a:cxn ang="0">
                    <a:pos x="364" y="667"/>
                  </a:cxn>
                  <a:cxn ang="0">
                    <a:pos x="330" y="668"/>
                  </a:cxn>
                  <a:cxn ang="0">
                    <a:pos x="296" y="669"/>
                  </a:cxn>
                  <a:cxn ang="0">
                    <a:pos x="263" y="668"/>
                  </a:cxn>
                  <a:cxn ang="0">
                    <a:pos x="230" y="667"/>
                  </a:cxn>
                  <a:cxn ang="0">
                    <a:pos x="196" y="666"/>
                  </a:cxn>
                  <a:cxn ang="0">
                    <a:pos x="163" y="662"/>
                  </a:cxn>
                  <a:cxn ang="0">
                    <a:pos x="129" y="659"/>
                  </a:cxn>
                  <a:cxn ang="0">
                    <a:pos x="96" y="655"/>
                  </a:cxn>
                  <a:cxn ang="0">
                    <a:pos x="64" y="650"/>
                  </a:cxn>
                  <a:cxn ang="0">
                    <a:pos x="30" y="644"/>
                  </a:cxn>
                  <a:cxn ang="0">
                    <a:pos x="15" y="560"/>
                  </a:cxn>
                  <a:cxn ang="0">
                    <a:pos x="5" y="481"/>
                  </a:cxn>
                  <a:cxn ang="0">
                    <a:pos x="0" y="407"/>
                  </a:cxn>
                  <a:cxn ang="0">
                    <a:pos x="0" y="335"/>
                  </a:cxn>
                  <a:cxn ang="0">
                    <a:pos x="4" y="266"/>
                  </a:cxn>
                  <a:cxn ang="0">
                    <a:pos x="10" y="199"/>
                  </a:cxn>
                  <a:cxn ang="0">
                    <a:pos x="19" y="134"/>
                  </a:cxn>
                  <a:cxn ang="0">
                    <a:pos x="30" y="68"/>
                  </a:cxn>
                  <a:cxn ang="0">
                    <a:pos x="63" y="58"/>
                  </a:cxn>
                  <a:cxn ang="0">
                    <a:pos x="96" y="48"/>
                  </a:cxn>
                  <a:cxn ang="0">
                    <a:pos x="128" y="40"/>
                  </a:cxn>
                  <a:cxn ang="0">
                    <a:pos x="162" y="32"/>
                  </a:cxn>
                  <a:cxn ang="0">
                    <a:pos x="195" y="27"/>
                  </a:cxn>
                  <a:cxn ang="0">
                    <a:pos x="227" y="21"/>
                  </a:cxn>
                  <a:cxn ang="0">
                    <a:pos x="261" y="16"/>
                  </a:cxn>
                  <a:cxn ang="0">
                    <a:pos x="294" y="12"/>
                  </a:cxn>
                  <a:cxn ang="0">
                    <a:pos x="327" y="9"/>
                  </a:cxn>
                  <a:cxn ang="0">
                    <a:pos x="361" y="6"/>
                  </a:cxn>
                  <a:cxn ang="0">
                    <a:pos x="394" y="4"/>
                  </a:cxn>
                  <a:cxn ang="0">
                    <a:pos x="429" y="2"/>
                  </a:cxn>
                  <a:cxn ang="0">
                    <a:pos x="461" y="1"/>
                  </a:cxn>
                  <a:cxn ang="0">
                    <a:pos x="494" y="0"/>
                  </a:cxn>
                  <a:cxn ang="0">
                    <a:pos x="528" y="0"/>
                  </a:cxn>
                  <a:cxn ang="0">
                    <a:pos x="561" y="0"/>
                  </a:cxn>
                </a:cxnLst>
                <a:rect l="0" t="0" r="r" b="b"/>
                <a:pathLst>
                  <a:path w="565" h="669">
                    <a:moveTo>
                      <a:pt x="561" y="0"/>
                    </a:moveTo>
                    <a:lnTo>
                      <a:pt x="564" y="149"/>
                    </a:lnTo>
                    <a:lnTo>
                      <a:pt x="565" y="310"/>
                    </a:lnTo>
                    <a:lnTo>
                      <a:pt x="565" y="476"/>
                    </a:lnTo>
                    <a:lnTo>
                      <a:pt x="562" y="639"/>
                    </a:lnTo>
                    <a:lnTo>
                      <a:pt x="530" y="646"/>
                    </a:lnTo>
                    <a:lnTo>
                      <a:pt x="497" y="652"/>
                    </a:lnTo>
                    <a:lnTo>
                      <a:pt x="463" y="657"/>
                    </a:lnTo>
                    <a:lnTo>
                      <a:pt x="430" y="661"/>
                    </a:lnTo>
                    <a:lnTo>
                      <a:pt x="398" y="665"/>
                    </a:lnTo>
                    <a:lnTo>
                      <a:pt x="364" y="667"/>
                    </a:lnTo>
                    <a:lnTo>
                      <a:pt x="330" y="668"/>
                    </a:lnTo>
                    <a:lnTo>
                      <a:pt x="296" y="669"/>
                    </a:lnTo>
                    <a:lnTo>
                      <a:pt x="263" y="668"/>
                    </a:lnTo>
                    <a:lnTo>
                      <a:pt x="230" y="667"/>
                    </a:lnTo>
                    <a:lnTo>
                      <a:pt x="196" y="666"/>
                    </a:lnTo>
                    <a:lnTo>
                      <a:pt x="163" y="662"/>
                    </a:lnTo>
                    <a:lnTo>
                      <a:pt x="129" y="659"/>
                    </a:lnTo>
                    <a:lnTo>
                      <a:pt x="96" y="655"/>
                    </a:lnTo>
                    <a:lnTo>
                      <a:pt x="64" y="650"/>
                    </a:lnTo>
                    <a:lnTo>
                      <a:pt x="30" y="644"/>
                    </a:lnTo>
                    <a:lnTo>
                      <a:pt x="15" y="560"/>
                    </a:lnTo>
                    <a:lnTo>
                      <a:pt x="5" y="481"/>
                    </a:lnTo>
                    <a:lnTo>
                      <a:pt x="0" y="407"/>
                    </a:lnTo>
                    <a:lnTo>
                      <a:pt x="0" y="335"/>
                    </a:lnTo>
                    <a:lnTo>
                      <a:pt x="4" y="266"/>
                    </a:lnTo>
                    <a:lnTo>
                      <a:pt x="10" y="199"/>
                    </a:lnTo>
                    <a:lnTo>
                      <a:pt x="19" y="134"/>
                    </a:lnTo>
                    <a:lnTo>
                      <a:pt x="30" y="68"/>
                    </a:lnTo>
                    <a:lnTo>
                      <a:pt x="63" y="58"/>
                    </a:lnTo>
                    <a:lnTo>
                      <a:pt x="96" y="48"/>
                    </a:lnTo>
                    <a:lnTo>
                      <a:pt x="128" y="40"/>
                    </a:lnTo>
                    <a:lnTo>
                      <a:pt x="162" y="32"/>
                    </a:lnTo>
                    <a:lnTo>
                      <a:pt x="195" y="27"/>
                    </a:lnTo>
                    <a:lnTo>
                      <a:pt x="227" y="21"/>
                    </a:lnTo>
                    <a:lnTo>
                      <a:pt x="261" y="16"/>
                    </a:lnTo>
                    <a:lnTo>
                      <a:pt x="294" y="12"/>
                    </a:lnTo>
                    <a:lnTo>
                      <a:pt x="327" y="9"/>
                    </a:lnTo>
                    <a:lnTo>
                      <a:pt x="361" y="6"/>
                    </a:lnTo>
                    <a:lnTo>
                      <a:pt x="394" y="4"/>
                    </a:lnTo>
                    <a:lnTo>
                      <a:pt x="429" y="2"/>
                    </a:lnTo>
                    <a:lnTo>
                      <a:pt x="461" y="1"/>
                    </a:lnTo>
                    <a:lnTo>
                      <a:pt x="494" y="0"/>
                    </a:lnTo>
                    <a:lnTo>
                      <a:pt x="528" y="0"/>
                    </a:lnTo>
                    <a:lnTo>
                      <a:pt x="561" y="0"/>
                    </a:lnTo>
                    <a:close/>
                  </a:path>
                </a:pathLst>
              </a:custGeom>
              <a:solidFill>
                <a:srgbClr val="0075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956" name="Freeform 868"/>
              <p:cNvSpPr>
                <a:spLocks/>
              </p:cNvSpPr>
              <p:nvPr/>
            </p:nvSpPr>
            <p:spPr bwMode="auto">
              <a:xfrm>
                <a:off x="4717" y="3434"/>
                <a:ext cx="270" cy="319"/>
              </a:xfrm>
              <a:custGeom>
                <a:avLst/>
                <a:gdLst/>
                <a:ahLst/>
                <a:cxnLst>
                  <a:cxn ang="0">
                    <a:pos x="533" y="1"/>
                  </a:cxn>
                  <a:cxn ang="0">
                    <a:pos x="539" y="143"/>
                  </a:cxn>
                  <a:cxn ang="0">
                    <a:pos x="540" y="294"/>
                  </a:cxn>
                  <a:cxn ang="0">
                    <a:pos x="539" y="449"/>
                  </a:cxn>
                  <a:cxn ang="0">
                    <a:pos x="534" y="604"/>
                  </a:cxn>
                  <a:cxn ang="0">
                    <a:pos x="503" y="612"/>
                  </a:cxn>
                  <a:cxn ang="0">
                    <a:pos x="472" y="619"/>
                  </a:cxn>
                  <a:cxn ang="0">
                    <a:pos x="441" y="624"/>
                  </a:cxn>
                  <a:cxn ang="0">
                    <a:pos x="410" y="629"/>
                  </a:cxn>
                  <a:cxn ang="0">
                    <a:pos x="378" y="633"/>
                  </a:cxn>
                  <a:cxn ang="0">
                    <a:pos x="346" y="636"/>
                  </a:cxn>
                  <a:cxn ang="0">
                    <a:pos x="315" y="638"/>
                  </a:cxn>
                  <a:cxn ang="0">
                    <a:pos x="284" y="638"/>
                  </a:cxn>
                  <a:cxn ang="0">
                    <a:pos x="252" y="638"/>
                  </a:cxn>
                  <a:cxn ang="0">
                    <a:pos x="221" y="637"/>
                  </a:cxn>
                  <a:cxn ang="0">
                    <a:pos x="188" y="635"/>
                  </a:cxn>
                  <a:cxn ang="0">
                    <a:pos x="157" y="631"/>
                  </a:cxn>
                  <a:cxn ang="0">
                    <a:pos x="126" y="628"/>
                  </a:cxn>
                  <a:cxn ang="0">
                    <a:pos x="95" y="622"/>
                  </a:cxn>
                  <a:cxn ang="0">
                    <a:pos x="64" y="615"/>
                  </a:cxn>
                  <a:cxn ang="0">
                    <a:pos x="33" y="608"/>
                  </a:cxn>
                  <a:cxn ang="0">
                    <a:pos x="16" y="530"/>
                  </a:cxn>
                  <a:cxn ang="0">
                    <a:pos x="5" y="455"/>
                  </a:cxn>
                  <a:cxn ang="0">
                    <a:pos x="0" y="385"/>
                  </a:cxn>
                  <a:cxn ang="0">
                    <a:pos x="0" y="318"/>
                  </a:cxn>
                  <a:cxn ang="0">
                    <a:pos x="3" y="253"/>
                  </a:cxn>
                  <a:cxn ang="0">
                    <a:pos x="10" y="190"/>
                  </a:cxn>
                  <a:cxn ang="0">
                    <a:pos x="20" y="128"/>
                  </a:cxn>
                  <a:cxn ang="0">
                    <a:pos x="33" y="66"/>
                  </a:cxn>
                  <a:cxn ang="0">
                    <a:pos x="64" y="54"/>
                  </a:cxn>
                  <a:cxn ang="0">
                    <a:pos x="94" y="44"/>
                  </a:cxn>
                  <a:cxn ang="0">
                    <a:pos x="125" y="36"/>
                  </a:cxn>
                  <a:cxn ang="0">
                    <a:pos x="156" y="28"/>
                  </a:cxn>
                  <a:cxn ang="0">
                    <a:pos x="187" y="22"/>
                  </a:cxn>
                  <a:cxn ang="0">
                    <a:pos x="218" y="16"/>
                  </a:cxn>
                  <a:cxn ang="0">
                    <a:pos x="251" y="12"/>
                  </a:cxn>
                  <a:cxn ang="0">
                    <a:pos x="282" y="8"/>
                  </a:cxn>
                  <a:cxn ang="0">
                    <a:pos x="313" y="5"/>
                  </a:cxn>
                  <a:cxn ang="0">
                    <a:pos x="345" y="3"/>
                  </a:cxn>
                  <a:cxn ang="0">
                    <a:pos x="376" y="1"/>
                  </a:cxn>
                  <a:cxn ang="0">
                    <a:pos x="407" y="1"/>
                  </a:cxn>
                  <a:cxn ang="0">
                    <a:pos x="440" y="0"/>
                  </a:cxn>
                  <a:cxn ang="0">
                    <a:pos x="471" y="0"/>
                  </a:cxn>
                  <a:cxn ang="0">
                    <a:pos x="502" y="1"/>
                  </a:cxn>
                  <a:cxn ang="0">
                    <a:pos x="533" y="1"/>
                  </a:cxn>
                </a:cxnLst>
                <a:rect l="0" t="0" r="r" b="b"/>
                <a:pathLst>
                  <a:path w="540" h="638">
                    <a:moveTo>
                      <a:pt x="533" y="1"/>
                    </a:moveTo>
                    <a:lnTo>
                      <a:pt x="539" y="143"/>
                    </a:lnTo>
                    <a:lnTo>
                      <a:pt x="540" y="294"/>
                    </a:lnTo>
                    <a:lnTo>
                      <a:pt x="539" y="449"/>
                    </a:lnTo>
                    <a:lnTo>
                      <a:pt x="534" y="604"/>
                    </a:lnTo>
                    <a:lnTo>
                      <a:pt x="503" y="612"/>
                    </a:lnTo>
                    <a:lnTo>
                      <a:pt x="472" y="619"/>
                    </a:lnTo>
                    <a:lnTo>
                      <a:pt x="441" y="624"/>
                    </a:lnTo>
                    <a:lnTo>
                      <a:pt x="410" y="629"/>
                    </a:lnTo>
                    <a:lnTo>
                      <a:pt x="378" y="633"/>
                    </a:lnTo>
                    <a:lnTo>
                      <a:pt x="346" y="636"/>
                    </a:lnTo>
                    <a:lnTo>
                      <a:pt x="315" y="638"/>
                    </a:lnTo>
                    <a:lnTo>
                      <a:pt x="284" y="638"/>
                    </a:lnTo>
                    <a:lnTo>
                      <a:pt x="252" y="638"/>
                    </a:lnTo>
                    <a:lnTo>
                      <a:pt x="221" y="637"/>
                    </a:lnTo>
                    <a:lnTo>
                      <a:pt x="188" y="635"/>
                    </a:lnTo>
                    <a:lnTo>
                      <a:pt x="157" y="631"/>
                    </a:lnTo>
                    <a:lnTo>
                      <a:pt x="126" y="628"/>
                    </a:lnTo>
                    <a:lnTo>
                      <a:pt x="95" y="622"/>
                    </a:lnTo>
                    <a:lnTo>
                      <a:pt x="64" y="615"/>
                    </a:lnTo>
                    <a:lnTo>
                      <a:pt x="33" y="608"/>
                    </a:lnTo>
                    <a:lnTo>
                      <a:pt x="16" y="530"/>
                    </a:lnTo>
                    <a:lnTo>
                      <a:pt x="5" y="455"/>
                    </a:lnTo>
                    <a:lnTo>
                      <a:pt x="0" y="385"/>
                    </a:lnTo>
                    <a:lnTo>
                      <a:pt x="0" y="318"/>
                    </a:lnTo>
                    <a:lnTo>
                      <a:pt x="3" y="253"/>
                    </a:lnTo>
                    <a:lnTo>
                      <a:pt x="10" y="190"/>
                    </a:lnTo>
                    <a:lnTo>
                      <a:pt x="20" y="128"/>
                    </a:lnTo>
                    <a:lnTo>
                      <a:pt x="33" y="66"/>
                    </a:lnTo>
                    <a:lnTo>
                      <a:pt x="64" y="54"/>
                    </a:lnTo>
                    <a:lnTo>
                      <a:pt x="94" y="44"/>
                    </a:lnTo>
                    <a:lnTo>
                      <a:pt x="125" y="36"/>
                    </a:lnTo>
                    <a:lnTo>
                      <a:pt x="156" y="28"/>
                    </a:lnTo>
                    <a:lnTo>
                      <a:pt x="187" y="22"/>
                    </a:lnTo>
                    <a:lnTo>
                      <a:pt x="218" y="16"/>
                    </a:lnTo>
                    <a:lnTo>
                      <a:pt x="251" y="12"/>
                    </a:lnTo>
                    <a:lnTo>
                      <a:pt x="282" y="8"/>
                    </a:lnTo>
                    <a:lnTo>
                      <a:pt x="313" y="5"/>
                    </a:lnTo>
                    <a:lnTo>
                      <a:pt x="345" y="3"/>
                    </a:lnTo>
                    <a:lnTo>
                      <a:pt x="376" y="1"/>
                    </a:lnTo>
                    <a:lnTo>
                      <a:pt x="407" y="1"/>
                    </a:lnTo>
                    <a:lnTo>
                      <a:pt x="440" y="0"/>
                    </a:lnTo>
                    <a:lnTo>
                      <a:pt x="471" y="0"/>
                    </a:lnTo>
                    <a:lnTo>
                      <a:pt x="502" y="1"/>
                    </a:lnTo>
                    <a:lnTo>
                      <a:pt x="533" y="1"/>
                    </a:lnTo>
                    <a:close/>
                  </a:path>
                </a:pathLst>
              </a:custGeom>
              <a:solidFill>
                <a:srgbClr val="0A77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957" name="Freeform 869"/>
              <p:cNvSpPr>
                <a:spLocks/>
              </p:cNvSpPr>
              <p:nvPr/>
            </p:nvSpPr>
            <p:spPr bwMode="auto">
              <a:xfrm>
                <a:off x="4721" y="3441"/>
                <a:ext cx="258" cy="305"/>
              </a:xfrm>
              <a:custGeom>
                <a:avLst/>
                <a:gdLst/>
                <a:ahLst/>
                <a:cxnLst>
                  <a:cxn ang="0">
                    <a:pos x="505" y="3"/>
                  </a:cxn>
                  <a:cxn ang="0">
                    <a:pos x="512" y="137"/>
                  </a:cxn>
                  <a:cxn ang="0">
                    <a:pos x="515" y="280"/>
                  </a:cxn>
                  <a:cxn ang="0">
                    <a:pos x="513" y="425"/>
                  </a:cxn>
                  <a:cxn ang="0">
                    <a:pos x="507" y="570"/>
                  </a:cxn>
                  <a:cxn ang="0">
                    <a:pos x="478" y="578"/>
                  </a:cxn>
                  <a:cxn ang="0">
                    <a:pos x="448" y="586"/>
                  </a:cxn>
                  <a:cxn ang="0">
                    <a:pos x="419" y="593"/>
                  </a:cxn>
                  <a:cxn ang="0">
                    <a:pos x="390" y="599"/>
                  </a:cxn>
                  <a:cxn ang="0">
                    <a:pos x="360" y="603"/>
                  </a:cxn>
                  <a:cxn ang="0">
                    <a:pos x="330" y="607"/>
                  </a:cxn>
                  <a:cxn ang="0">
                    <a:pos x="302" y="609"/>
                  </a:cxn>
                  <a:cxn ang="0">
                    <a:pos x="272" y="610"/>
                  </a:cxn>
                  <a:cxn ang="0">
                    <a:pos x="242" y="610"/>
                  </a:cxn>
                  <a:cxn ang="0">
                    <a:pos x="213" y="609"/>
                  </a:cxn>
                  <a:cxn ang="0">
                    <a:pos x="183" y="606"/>
                  </a:cxn>
                  <a:cxn ang="0">
                    <a:pos x="153" y="602"/>
                  </a:cxn>
                  <a:cxn ang="0">
                    <a:pos x="124" y="598"/>
                  </a:cxn>
                  <a:cxn ang="0">
                    <a:pos x="95" y="591"/>
                  </a:cxn>
                  <a:cxn ang="0">
                    <a:pos x="65" y="584"/>
                  </a:cxn>
                  <a:cxn ang="0">
                    <a:pos x="37" y="575"/>
                  </a:cxn>
                  <a:cxn ang="0">
                    <a:pos x="18" y="500"/>
                  </a:cxn>
                  <a:cxn ang="0">
                    <a:pos x="7" y="431"/>
                  </a:cxn>
                  <a:cxn ang="0">
                    <a:pos x="1" y="364"/>
                  </a:cxn>
                  <a:cxn ang="0">
                    <a:pos x="0" y="300"/>
                  </a:cxn>
                  <a:cxn ang="0">
                    <a:pos x="3" y="241"/>
                  </a:cxn>
                  <a:cxn ang="0">
                    <a:pos x="11" y="181"/>
                  </a:cxn>
                  <a:cxn ang="0">
                    <a:pos x="22" y="122"/>
                  </a:cxn>
                  <a:cxn ang="0">
                    <a:pos x="37" y="64"/>
                  </a:cxn>
                  <a:cxn ang="0">
                    <a:pos x="65" y="52"/>
                  </a:cxn>
                  <a:cxn ang="0">
                    <a:pos x="94" y="41"/>
                  </a:cxn>
                  <a:cxn ang="0">
                    <a:pos x="123" y="32"/>
                  </a:cxn>
                  <a:cxn ang="0">
                    <a:pos x="152" y="24"/>
                  </a:cxn>
                  <a:cxn ang="0">
                    <a:pos x="182" y="17"/>
                  </a:cxn>
                  <a:cxn ang="0">
                    <a:pos x="211" y="13"/>
                  </a:cxn>
                  <a:cxn ang="0">
                    <a:pos x="240" y="8"/>
                  </a:cxn>
                  <a:cxn ang="0">
                    <a:pos x="269" y="4"/>
                  </a:cxn>
                  <a:cxn ang="0">
                    <a:pos x="299" y="2"/>
                  </a:cxn>
                  <a:cxn ang="0">
                    <a:pos x="329" y="1"/>
                  </a:cxn>
                  <a:cxn ang="0">
                    <a:pos x="358" y="1"/>
                  </a:cxn>
                  <a:cxn ang="0">
                    <a:pos x="388" y="0"/>
                  </a:cxn>
                  <a:cxn ang="0">
                    <a:pos x="418" y="1"/>
                  </a:cxn>
                  <a:cxn ang="0">
                    <a:pos x="447" y="1"/>
                  </a:cxn>
                  <a:cxn ang="0">
                    <a:pos x="477" y="2"/>
                  </a:cxn>
                  <a:cxn ang="0">
                    <a:pos x="505" y="3"/>
                  </a:cxn>
                </a:cxnLst>
                <a:rect l="0" t="0" r="r" b="b"/>
                <a:pathLst>
                  <a:path w="515" h="610">
                    <a:moveTo>
                      <a:pt x="505" y="3"/>
                    </a:moveTo>
                    <a:lnTo>
                      <a:pt x="512" y="137"/>
                    </a:lnTo>
                    <a:lnTo>
                      <a:pt x="515" y="280"/>
                    </a:lnTo>
                    <a:lnTo>
                      <a:pt x="513" y="425"/>
                    </a:lnTo>
                    <a:lnTo>
                      <a:pt x="507" y="570"/>
                    </a:lnTo>
                    <a:lnTo>
                      <a:pt x="478" y="578"/>
                    </a:lnTo>
                    <a:lnTo>
                      <a:pt x="448" y="586"/>
                    </a:lnTo>
                    <a:lnTo>
                      <a:pt x="419" y="593"/>
                    </a:lnTo>
                    <a:lnTo>
                      <a:pt x="390" y="599"/>
                    </a:lnTo>
                    <a:lnTo>
                      <a:pt x="360" y="603"/>
                    </a:lnTo>
                    <a:lnTo>
                      <a:pt x="330" y="607"/>
                    </a:lnTo>
                    <a:lnTo>
                      <a:pt x="302" y="609"/>
                    </a:lnTo>
                    <a:lnTo>
                      <a:pt x="272" y="610"/>
                    </a:lnTo>
                    <a:lnTo>
                      <a:pt x="242" y="610"/>
                    </a:lnTo>
                    <a:lnTo>
                      <a:pt x="213" y="609"/>
                    </a:lnTo>
                    <a:lnTo>
                      <a:pt x="183" y="606"/>
                    </a:lnTo>
                    <a:lnTo>
                      <a:pt x="153" y="602"/>
                    </a:lnTo>
                    <a:lnTo>
                      <a:pt x="124" y="598"/>
                    </a:lnTo>
                    <a:lnTo>
                      <a:pt x="95" y="591"/>
                    </a:lnTo>
                    <a:lnTo>
                      <a:pt x="65" y="584"/>
                    </a:lnTo>
                    <a:lnTo>
                      <a:pt x="37" y="575"/>
                    </a:lnTo>
                    <a:lnTo>
                      <a:pt x="18" y="500"/>
                    </a:lnTo>
                    <a:lnTo>
                      <a:pt x="7" y="431"/>
                    </a:lnTo>
                    <a:lnTo>
                      <a:pt x="1" y="364"/>
                    </a:lnTo>
                    <a:lnTo>
                      <a:pt x="0" y="300"/>
                    </a:lnTo>
                    <a:lnTo>
                      <a:pt x="3" y="241"/>
                    </a:lnTo>
                    <a:lnTo>
                      <a:pt x="11" y="181"/>
                    </a:lnTo>
                    <a:lnTo>
                      <a:pt x="22" y="122"/>
                    </a:lnTo>
                    <a:lnTo>
                      <a:pt x="37" y="64"/>
                    </a:lnTo>
                    <a:lnTo>
                      <a:pt x="65" y="52"/>
                    </a:lnTo>
                    <a:lnTo>
                      <a:pt x="94" y="41"/>
                    </a:lnTo>
                    <a:lnTo>
                      <a:pt x="123" y="32"/>
                    </a:lnTo>
                    <a:lnTo>
                      <a:pt x="152" y="24"/>
                    </a:lnTo>
                    <a:lnTo>
                      <a:pt x="182" y="17"/>
                    </a:lnTo>
                    <a:lnTo>
                      <a:pt x="211" y="13"/>
                    </a:lnTo>
                    <a:lnTo>
                      <a:pt x="240" y="8"/>
                    </a:lnTo>
                    <a:lnTo>
                      <a:pt x="269" y="4"/>
                    </a:lnTo>
                    <a:lnTo>
                      <a:pt x="299" y="2"/>
                    </a:lnTo>
                    <a:lnTo>
                      <a:pt x="329" y="1"/>
                    </a:lnTo>
                    <a:lnTo>
                      <a:pt x="358" y="1"/>
                    </a:lnTo>
                    <a:lnTo>
                      <a:pt x="388" y="0"/>
                    </a:lnTo>
                    <a:lnTo>
                      <a:pt x="418" y="1"/>
                    </a:lnTo>
                    <a:lnTo>
                      <a:pt x="447" y="1"/>
                    </a:lnTo>
                    <a:lnTo>
                      <a:pt x="477" y="2"/>
                    </a:lnTo>
                    <a:lnTo>
                      <a:pt x="505" y="3"/>
                    </a:lnTo>
                    <a:close/>
                  </a:path>
                </a:pathLst>
              </a:custGeom>
              <a:solidFill>
                <a:srgbClr val="147A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958" name="Freeform 870"/>
              <p:cNvSpPr>
                <a:spLocks/>
              </p:cNvSpPr>
              <p:nvPr/>
            </p:nvSpPr>
            <p:spPr bwMode="auto">
              <a:xfrm>
                <a:off x="4726" y="3448"/>
                <a:ext cx="245" cy="291"/>
              </a:xfrm>
              <a:custGeom>
                <a:avLst/>
                <a:gdLst/>
                <a:ahLst/>
                <a:cxnLst>
                  <a:cxn ang="0">
                    <a:pos x="479" y="5"/>
                  </a:cxn>
                  <a:cxn ang="0">
                    <a:pos x="487" y="131"/>
                  </a:cxn>
                  <a:cxn ang="0">
                    <a:pos x="491" y="265"/>
                  </a:cxn>
                  <a:cxn ang="0">
                    <a:pos x="488" y="400"/>
                  </a:cxn>
                  <a:cxn ang="0">
                    <a:pos x="479" y="535"/>
                  </a:cxn>
                  <a:cxn ang="0">
                    <a:pos x="451" y="544"/>
                  </a:cxn>
                  <a:cxn ang="0">
                    <a:pos x="425" y="554"/>
                  </a:cxn>
                  <a:cxn ang="0">
                    <a:pos x="397" y="561"/>
                  </a:cxn>
                  <a:cxn ang="0">
                    <a:pos x="370" y="567"/>
                  </a:cxn>
                  <a:cxn ang="0">
                    <a:pos x="342" y="572"/>
                  </a:cxn>
                  <a:cxn ang="0">
                    <a:pos x="314" y="577"/>
                  </a:cxn>
                  <a:cxn ang="0">
                    <a:pos x="287" y="579"/>
                  </a:cxn>
                  <a:cxn ang="0">
                    <a:pos x="259" y="580"/>
                  </a:cxn>
                  <a:cxn ang="0">
                    <a:pos x="231" y="581"/>
                  </a:cxn>
                  <a:cxn ang="0">
                    <a:pos x="204" y="579"/>
                  </a:cxn>
                  <a:cxn ang="0">
                    <a:pos x="176" y="577"/>
                  </a:cxn>
                  <a:cxn ang="0">
                    <a:pos x="149" y="572"/>
                  </a:cxn>
                  <a:cxn ang="0">
                    <a:pos x="121" y="566"/>
                  </a:cxn>
                  <a:cxn ang="0">
                    <a:pos x="93" y="559"/>
                  </a:cxn>
                  <a:cxn ang="0">
                    <a:pos x="67" y="550"/>
                  </a:cxn>
                  <a:cxn ang="0">
                    <a:pos x="39" y="540"/>
                  </a:cxn>
                  <a:cxn ang="0">
                    <a:pos x="20" y="471"/>
                  </a:cxn>
                  <a:cxn ang="0">
                    <a:pos x="7" y="405"/>
                  </a:cxn>
                  <a:cxn ang="0">
                    <a:pos x="1" y="343"/>
                  </a:cxn>
                  <a:cxn ang="0">
                    <a:pos x="0" y="284"/>
                  </a:cxn>
                  <a:cxn ang="0">
                    <a:pos x="3" y="228"/>
                  </a:cxn>
                  <a:cxn ang="0">
                    <a:pos x="11" y="171"/>
                  </a:cxn>
                  <a:cxn ang="0">
                    <a:pos x="23" y="117"/>
                  </a:cxn>
                  <a:cxn ang="0">
                    <a:pos x="39" y="63"/>
                  </a:cxn>
                  <a:cxn ang="0">
                    <a:pos x="66" y="49"/>
                  </a:cxn>
                  <a:cxn ang="0">
                    <a:pos x="93" y="38"/>
                  </a:cxn>
                  <a:cxn ang="0">
                    <a:pos x="120" y="28"/>
                  </a:cxn>
                  <a:cxn ang="0">
                    <a:pos x="147" y="20"/>
                  </a:cxn>
                  <a:cxn ang="0">
                    <a:pos x="175" y="13"/>
                  </a:cxn>
                  <a:cxn ang="0">
                    <a:pos x="203" y="9"/>
                  </a:cxn>
                  <a:cxn ang="0">
                    <a:pos x="230" y="4"/>
                  </a:cxn>
                  <a:cxn ang="0">
                    <a:pos x="258" y="2"/>
                  </a:cxn>
                  <a:cxn ang="0">
                    <a:pos x="286" y="0"/>
                  </a:cxn>
                  <a:cxn ang="0">
                    <a:pos x="313" y="0"/>
                  </a:cxn>
                  <a:cxn ang="0">
                    <a:pos x="341" y="0"/>
                  </a:cxn>
                  <a:cxn ang="0">
                    <a:pos x="369" y="0"/>
                  </a:cxn>
                  <a:cxn ang="0">
                    <a:pos x="396" y="1"/>
                  </a:cxn>
                  <a:cxn ang="0">
                    <a:pos x="424" y="2"/>
                  </a:cxn>
                  <a:cxn ang="0">
                    <a:pos x="451" y="4"/>
                  </a:cxn>
                  <a:cxn ang="0">
                    <a:pos x="479" y="5"/>
                  </a:cxn>
                </a:cxnLst>
                <a:rect l="0" t="0" r="r" b="b"/>
                <a:pathLst>
                  <a:path w="491" h="581">
                    <a:moveTo>
                      <a:pt x="479" y="5"/>
                    </a:moveTo>
                    <a:lnTo>
                      <a:pt x="487" y="131"/>
                    </a:lnTo>
                    <a:lnTo>
                      <a:pt x="491" y="265"/>
                    </a:lnTo>
                    <a:lnTo>
                      <a:pt x="488" y="400"/>
                    </a:lnTo>
                    <a:lnTo>
                      <a:pt x="479" y="535"/>
                    </a:lnTo>
                    <a:lnTo>
                      <a:pt x="451" y="544"/>
                    </a:lnTo>
                    <a:lnTo>
                      <a:pt x="425" y="554"/>
                    </a:lnTo>
                    <a:lnTo>
                      <a:pt x="397" y="561"/>
                    </a:lnTo>
                    <a:lnTo>
                      <a:pt x="370" y="567"/>
                    </a:lnTo>
                    <a:lnTo>
                      <a:pt x="342" y="572"/>
                    </a:lnTo>
                    <a:lnTo>
                      <a:pt x="314" y="577"/>
                    </a:lnTo>
                    <a:lnTo>
                      <a:pt x="287" y="579"/>
                    </a:lnTo>
                    <a:lnTo>
                      <a:pt x="259" y="580"/>
                    </a:lnTo>
                    <a:lnTo>
                      <a:pt x="231" y="581"/>
                    </a:lnTo>
                    <a:lnTo>
                      <a:pt x="204" y="579"/>
                    </a:lnTo>
                    <a:lnTo>
                      <a:pt x="176" y="577"/>
                    </a:lnTo>
                    <a:lnTo>
                      <a:pt x="149" y="572"/>
                    </a:lnTo>
                    <a:lnTo>
                      <a:pt x="121" y="566"/>
                    </a:lnTo>
                    <a:lnTo>
                      <a:pt x="93" y="559"/>
                    </a:lnTo>
                    <a:lnTo>
                      <a:pt x="67" y="550"/>
                    </a:lnTo>
                    <a:lnTo>
                      <a:pt x="39" y="540"/>
                    </a:lnTo>
                    <a:lnTo>
                      <a:pt x="20" y="471"/>
                    </a:lnTo>
                    <a:lnTo>
                      <a:pt x="7" y="405"/>
                    </a:lnTo>
                    <a:lnTo>
                      <a:pt x="1" y="343"/>
                    </a:lnTo>
                    <a:lnTo>
                      <a:pt x="0" y="284"/>
                    </a:lnTo>
                    <a:lnTo>
                      <a:pt x="3" y="228"/>
                    </a:lnTo>
                    <a:lnTo>
                      <a:pt x="11" y="171"/>
                    </a:lnTo>
                    <a:lnTo>
                      <a:pt x="23" y="117"/>
                    </a:lnTo>
                    <a:lnTo>
                      <a:pt x="39" y="63"/>
                    </a:lnTo>
                    <a:lnTo>
                      <a:pt x="66" y="49"/>
                    </a:lnTo>
                    <a:lnTo>
                      <a:pt x="93" y="38"/>
                    </a:lnTo>
                    <a:lnTo>
                      <a:pt x="120" y="28"/>
                    </a:lnTo>
                    <a:lnTo>
                      <a:pt x="147" y="20"/>
                    </a:lnTo>
                    <a:lnTo>
                      <a:pt x="175" y="13"/>
                    </a:lnTo>
                    <a:lnTo>
                      <a:pt x="203" y="9"/>
                    </a:lnTo>
                    <a:lnTo>
                      <a:pt x="230" y="4"/>
                    </a:lnTo>
                    <a:lnTo>
                      <a:pt x="258" y="2"/>
                    </a:lnTo>
                    <a:lnTo>
                      <a:pt x="286" y="0"/>
                    </a:lnTo>
                    <a:lnTo>
                      <a:pt x="313" y="0"/>
                    </a:lnTo>
                    <a:lnTo>
                      <a:pt x="341" y="0"/>
                    </a:lnTo>
                    <a:lnTo>
                      <a:pt x="369" y="0"/>
                    </a:lnTo>
                    <a:lnTo>
                      <a:pt x="396" y="1"/>
                    </a:lnTo>
                    <a:lnTo>
                      <a:pt x="424" y="2"/>
                    </a:lnTo>
                    <a:lnTo>
                      <a:pt x="451" y="4"/>
                    </a:lnTo>
                    <a:lnTo>
                      <a:pt x="479" y="5"/>
                    </a:lnTo>
                    <a:close/>
                  </a:path>
                </a:pathLst>
              </a:custGeom>
              <a:solidFill>
                <a:srgbClr val="1E7C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959" name="Freeform 871"/>
              <p:cNvSpPr>
                <a:spLocks/>
              </p:cNvSpPr>
              <p:nvPr/>
            </p:nvSpPr>
            <p:spPr bwMode="auto">
              <a:xfrm>
                <a:off x="4730" y="3454"/>
                <a:ext cx="234" cy="277"/>
              </a:xfrm>
              <a:custGeom>
                <a:avLst/>
                <a:gdLst/>
                <a:ahLst/>
                <a:cxnLst>
                  <a:cxn ang="0">
                    <a:pos x="453" y="11"/>
                  </a:cxn>
                  <a:cxn ang="0">
                    <a:pos x="464" y="128"/>
                  </a:cxn>
                  <a:cxn ang="0">
                    <a:pos x="468" y="251"/>
                  </a:cxn>
                  <a:cxn ang="0">
                    <a:pos x="464" y="377"/>
                  </a:cxn>
                  <a:cxn ang="0">
                    <a:pos x="453" y="502"/>
                  </a:cxn>
                  <a:cxn ang="0">
                    <a:pos x="427" y="513"/>
                  </a:cxn>
                  <a:cxn ang="0">
                    <a:pos x="402" y="522"/>
                  </a:cxn>
                  <a:cxn ang="0">
                    <a:pos x="377" y="531"/>
                  </a:cxn>
                  <a:cxn ang="0">
                    <a:pos x="351" y="538"/>
                  </a:cxn>
                  <a:cxn ang="0">
                    <a:pos x="326" y="544"/>
                  </a:cxn>
                  <a:cxn ang="0">
                    <a:pos x="301" y="549"/>
                  </a:cxn>
                  <a:cxn ang="0">
                    <a:pos x="274" y="552"/>
                  </a:cxn>
                  <a:cxn ang="0">
                    <a:pos x="249" y="553"/>
                  </a:cxn>
                  <a:cxn ang="0">
                    <a:pos x="223" y="554"/>
                  </a:cxn>
                  <a:cxn ang="0">
                    <a:pos x="197" y="552"/>
                  </a:cxn>
                  <a:cxn ang="0">
                    <a:pos x="172" y="550"/>
                  </a:cxn>
                  <a:cxn ang="0">
                    <a:pos x="146" y="545"/>
                  </a:cxn>
                  <a:cxn ang="0">
                    <a:pos x="120" y="538"/>
                  </a:cxn>
                  <a:cxn ang="0">
                    <a:pos x="94" y="530"/>
                  </a:cxn>
                  <a:cxn ang="0">
                    <a:pos x="69" y="520"/>
                  </a:cxn>
                  <a:cxn ang="0">
                    <a:pos x="44" y="507"/>
                  </a:cxn>
                  <a:cxn ang="0">
                    <a:pos x="23" y="443"/>
                  </a:cxn>
                  <a:cxn ang="0">
                    <a:pos x="9" y="382"/>
                  </a:cxn>
                  <a:cxn ang="0">
                    <a:pos x="2" y="324"/>
                  </a:cxn>
                  <a:cxn ang="0">
                    <a:pos x="0" y="270"/>
                  </a:cxn>
                  <a:cxn ang="0">
                    <a:pos x="3" y="217"/>
                  </a:cxn>
                  <a:cxn ang="0">
                    <a:pos x="13" y="165"/>
                  </a:cxn>
                  <a:cxn ang="0">
                    <a:pos x="27" y="114"/>
                  </a:cxn>
                  <a:cxn ang="0">
                    <a:pos x="44" y="64"/>
                  </a:cxn>
                  <a:cxn ang="0">
                    <a:pos x="69" y="49"/>
                  </a:cxn>
                  <a:cxn ang="0">
                    <a:pos x="93" y="37"/>
                  </a:cxn>
                  <a:cxn ang="0">
                    <a:pos x="119" y="27"/>
                  </a:cxn>
                  <a:cxn ang="0">
                    <a:pos x="144" y="19"/>
                  </a:cxn>
                  <a:cxn ang="0">
                    <a:pos x="170" y="12"/>
                  </a:cxn>
                  <a:cxn ang="0">
                    <a:pos x="196" y="7"/>
                  </a:cxn>
                  <a:cxn ang="0">
                    <a:pos x="221" y="4"/>
                  </a:cxn>
                  <a:cxn ang="0">
                    <a:pos x="247" y="1"/>
                  </a:cxn>
                  <a:cxn ang="0">
                    <a:pos x="273" y="0"/>
                  </a:cxn>
                  <a:cxn ang="0">
                    <a:pos x="298" y="0"/>
                  </a:cxn>
                  <a:cxn ang="0">
                    <a:pos x="325" y="0"/>
                  </a:cxn>
                  <a:cxn ang="0">
                    <a:pos x="350" y="1"/>
                  </a:cxn>
                  <a:cxn ang="0">
                    <a:pos x="376" y="4"/>
                  </a:cxn>
                  <a:cxn ang="0">
                    <a:pos x="402" y="6"/>
                  </a:cxn>
                  <a:cxn ang="0">
                    <a:pos x="427" y="8"/>
                  </a:cxn>
                  <a:cxn ang="0">
                    <a:pos x="453" y="11"/>
                  </a:cxn>
                </a:cxnLst>
                <a:rect l="0" t="0" r="r" b="b"/>
                <a:pathLst>
                  <a:path w="468" h="554">
                    <a:moveTo>
                      <a:pt x="453" y="11"/>
                    </a:moveTo>
                    <a:lnTo>
                      <a:pt x="464" y="128"/>
                    </a:lnTo>
                    <a:lnTo>
                      <a:pt x="468" y="251"/>
                    </a:lnTo>
                    <a:lnTo>
                      <a:pt x="464" y="377"/>
                    </a:lnTo>
                    <a:lnTo>
                      <a:pt x="453" y="502"/>
                    </a:lnTo>
                    <a:lnTo>
                      <a:pt x="427" y="513"/>
                    </a:lnTo>
                    <a:lnTo>
                      <a:pt x="402" y="522"/>
                    </a:lnTo>
                    <a:lnTo>
                      <a:pt x="377" y="531"/>
                    </a:lnTo>
                    <a:lnTo>
                      <a:pt x="351" y="538"/>
                    </a:lnTo>
                    <a:lnTo>
                      <a:pt x="326" y="544"/>
                    </a:lnTo>
                    <a:lnTo>
                      <a:pt x="301" y="549"/>
                    </a:lnTo>
                    <a:lnTo>
                      <a:pt x="274" y="552"/>
                    </a:lnTo>
                    <a:lnTo>
                      <a:pt x="249" y="553"/>
                    </a:lnTo>
                    <a:lnTo>
                      <a:pt x="223" y="554"/>
                    </a:lnTo>
                    <a:lnTo>
                      <a:pt x="197" y="552"/>
                    </a:lnTo>
                    <a:lnTo>
                      <a:pt x="172" y="550"/>
                    </a:lnTo>
                    <a:lnTo>
                      <a:pt x="146" y="545"/>
                    </a:lnTo>
                    <a:lnTo>
                      <a:pt x="120" y="538"/>
                    </a:lnTo>
                    <a:lnTo>
                      <a:pt x="94" y="530"/>
                    </a:lnTo>
                    <a:lnTo>
                      <a:pt x="69" y="520"/>
                    </a:lnTo>
                    <a:lnTo>
                      <a:pt x="44" y="507"/>
                    </a:lnTo>
                    <a:lnTo>
                      <a:pt x="23" y="443"/>
                    </a:lnTo>
                    <a:lnTo>
                      <a:pt x="9" y="382"/>
                    </a:lnTo>
                    <a:lnTo>
                      <a:pt x="2" y="324"/>
                    </a:lnTo>
                    <a:lnTo>
                      <a:pt x="0" y="270"/>
                    </a:lnTo>
                    <a:lnTo>
                      <a:pt x="3" y="217"/>
                    </a:lnTo>
                    <a:lnTo>
                      <a:pt x="13" y="165"/>
                    </a:lnTo>
                    <a:lnTo>
                      <a:pt x="27" y="114"/>
                    </a:lnTo>
                    <a:lnTo>
                      <a:pt x="44" y="64"/>
                    </a:lnTo>
                    <a:lnTo>
                      <a:pt x="69" y="49"/>
                    </a:lnTo>
                    <a:lnTo>
                      <a:pt x="93" y="37"/>
                    </a:lnTo>
                    <a:lnTo>
                      <a:pt x="119" y="27"/>
                    </a:lnTo>
                    <a:lnTo>
                      <a:pt x="144" y="19"/>
                    </a:lnTo>
                    <a:lnTo>
                      <a:pt x="170" y="12"/>
                    </a:lnTo>
                    <a:lnTo>
                      <a:pt x="196" y="7"/>
                    </a:lnTo>
                    <a:lnTo>
                      <a:pt x="221" y="4"/>
                    </a:lnTo>
                    <a:lnTo>
                      <a:pt x="247" y="1"/>
                    </a:lnTo>
                    <a:lnTo>
                      <a:pt x="273" y="0"/>
                    </a:lnTo>
                    <a:lnTo>
                      <a:pt x="298" y="0"/>
                    </a:lnTo>
                    <a:lnTo>
                      <a:pt x="325" y="0"/>
                    </a:lnTo>
                    <a:lnTo>
                      <a:pt x="350" y="1"/>
                    </a:lnTo>
                    <a:lnTo>
                      <a:pt x="376" y="4"/>
                    </a:lnTo>
                    <a:lnTo>
                      <a:pt x="402" y="6"/>
                    </a:lnTo>
                    <a:lnTo>
                      <a:pt x="427" y="8"/>
                    </a:lnTo>
                    <a:lnTo>
                      <a:pt x="453" y="11"/>
                    </a:lnTo>
                    <a:close/>
                  </a:path>
                </a:pathLst>
              </a:custGeom>
              <a:solidFill>
                <a:srgbClr val="287F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960" name="Freeform 872"/>
              <p:cNvSpPr>
                <a:spLocks/>
              </p:cNvSpPr>
              <p:nvPr/>
            </p:nvSpPr>
            <p:spPr bwMode="auto">
              <a:xfrm>
                <a:off x="4735" y="3459"/>
                <a:ext cx="221" cy="264"/>
              </a:xfrm>
              <a:custGeom>
                <a:avLst/>
                <a:gdLst/>
                <a:ahLst/>
                <a:cxnLst>
                  <a:cxn ang="0">
                    <a:pos x="425" y="16"/>
                  </a:cxn>
                  <a:cxn ang="0">
                    <a:pos x="439" y="126"/>
                  </a:cxn>
                  <a:cxn ang="0">
                    <a:pos x="444" y="240"/>
                  </a:cxn>
                  <a:cxn ang="0">
                    <a:pos x="439" y="357"/>
                  </a:cxn>
                  <a:cxn ang="0">
                    <a:pos x="425" y="472"/>
                  </a:cxn>
                  <a:cxn ang="0">
                    <a:pos x="402" y="483"/>
                  </a:cxn>
                  <a:cxn ang="0">
                    <a:pos x="379" y="494"/>
                  </a:cxn>
                  <a:cxn ang="0">
                    <a:pos x="355" y="502"/>
                  </a:cxn>
                  <a:cxn ang="0">
                    <a:pos x="332" y="510"/>
                  </a:cxn>
                  <a:cxn ang="0">
                    <a:pos x="308" y="517"/>
                  </a:cxn>
                  <a:cxn ang="0">
                    <a:pos x="285" y="521"/>
                  </a:cxn>
                  <a:cxn ang="0">
                    <a:pos x="261" y="525"/>
                  </a:cxn>
                  <a:cxn ang="0">
                    <a:pos x="236" y="527"/>
                  </a:cxn>
                  <a:cxn ang="0">
                    <a:pos x="213" y="527"/>
                  </a:cxn>
                  <a:cxn ang="0">
                    <a:pos x="189" y="526"/>
                  </a:cxn>
                  <a:cxn ang="0">
                    <a:pos x="165" y="523"/>
                  </a:cxn>
                  <a:cxn ang="0">
                    <a:pos x="141" y="518"/>
                  </a:cxn>
                  <a:cxn ang="0">
                    <a:pos x="118" y="510"/>
                  </a:cxn>
                  <a:cxn ang="0">
                    <a:pos x="94" y="501"/>
                  </a:cxn>
                  <a:cxn ang="0">
                    <a:pos x="69" y="489"/>
                  </a:cxn>
                  <a:cxn ang="0">
                    <a:pos x="46" y="475"/>
                  </a:cxn>
                  <a:cxn ang="0">
                    <a:pos x="24" y="415"/>
                  </a:cxn>
                  <a:cxn ang="0">
                    <a:pos x="11" y="359"/>
                  </a:cxn>
                  <a:cxn ang="0">
                    <a:pos x="3" y="306"/>
                  </a:cxn>
                  <a:cxn ang="0">
                    <a:pos x="0" y="255"/>
                  </a:cxn>
                  <a:cxn ang="0">
                    <a:pos x="5" y="206"/>
                  </a:cxn>
                  <a:cxn ang="0">
                    <a:pos x="14" y="159"/>
                  </a:cxn>
                  <a:cxn ang="0">
                    <a:pos x="28" y="111"/>
                  </a:cxn>
                  <a:cxn ang="0">
                    <a:pos x="46" y="64"/>
                  </a:cxn>
                  <a:cxn ang="0">
                    <a:pos x="69" y="49"/>
                  </a:cxn>
                  <a:cxn ang="0">
                    <a:pos x="92" y="37"/>
                  </a:cxn>
                  <a:cxn ang="0">
                    <a:pos x="117" y="25"/>
                  </a:cxn>
                  <a:cxn ang="0">
                    <a:pos x="140" y="17"/>
                  </a:cxn>
                  <a:cxn ang="0">
                    <a:pos x="164" y="10"/>
                  </a:cxn>
                  <a:cxn ang="0">
                    <a:pos x="187" y="5"/>
                  </a:cxn>
                  <a:cxn ang="0">
                    <a:pos x="211" y="2"/>
                  </a:cxn>
                  <a:cxn ang="0">
                    <a:pos x="235" y="1"/>
                  </a:cxn>
                  <a:cxn ang="0">
                    <a:pos x="258" y="0"/>
                  </a:cxn>
                  <a:cxn ang="0">
                    <a:pos x="282" y="1"/>
                  </a:cxn>
                  <a:cxn ang="0">
                    <a:pos x="307" y="2"/>
                  </a:cxn>
                  <a:cxn ang="0">
                    <a:pos x="331" y="4"/>
                  </a:cxn>
                  <a:cxn ang="0">
                    <a:pos x="354" y="7"/>
                  </a:cxn>
                  <a:cxn ang="0">
                    <a:pos x="378" y="10"/>
                  </a:cxn>
                  <a:cxn ang="0">
                    <a:pos x="402" y="12"/>
                  </a:cxn>
                  <a:cxn ang="0">
                    <a:pos x="425" y="16"/>
                  </a:cxn>
                </a:cxnLst>
                <a:rect l="0" t="0" r="r" b="b"/>
                <a:pathLst>
                  <a:path w="444" h="527">
                    <a:moveTo>
                      <a:pt x="425" y="16"/>
                    </a:moveTo>
                    <a:lnTo>
                      <a:pt x="439" y="126"/>
                    </a:lnTo>
                    <a:lnTo>
                      <a:pt x="444" y="240"/>
                    </a:lnTo>
                    <a:lnTo>
                      <a:pt x="439" y="357"/>
                    </a:lnTo>
                    <a:lnTo>
                      <a:pt x="425" y="472"/>
                    </a:lnTo>
                    <a:lnTo>
                      <a:pt x="402" y="483"/>
                    </a:lnTo>
                    <a:lnTo>
                      <a:pt x="379" y="494"/>
                    </a:lnTo>
                    <a:lnTo>
                      <a:pt x="355" y="502"/>
                    </a:lnTo>
                    <a:lnTo>
                      <a:pt x="332" y="510"/>
                    </a:lnTo>
                    <a:lnTo>
                      <a:pt x="308" y="517"/>
                    </a:lnTo>
                    <a:lnTo>
                      <a:pt x="285" y="521"/>
                    </a:lnTo>
                    <a:lnTo>
                      <a:pt x="261" y="525"/>
                    </a:lnTo>
                    <a:lnTo>
                      <a:pt x="236" y="527"/>
                    </a:lnTo>
                    <a:lnTo>
                      <a:pt x="213" y="527"/>
                    </a:lnTo>
                    <a:lnTo>
                      <a:pt x="189" y="526"/>
                    </a:lnTo>
                    <a:lnTo>
                      <a:pt x="165" y="523"/>
                    </a:lnTo>
                    <a:lnTo>
                      <a:pt x="141" y="518"/>
                    </a:lnTo>
                    <a:lnTo>
                      <a:pt x="118" y="510"/>
                    </a:lnTo>
                    <a:lnTo>
                      <a:pt x="94" y="501"/>
                    </a:lnTo>
                    <a:lnTo>
                      <a:pt x="69" y="489"/>
                    </a:lnTo>
                    <a:lnTo>
                      <a:pt x="46" y="475"/>
                    </a:lnTo>
                    <a:lnTo>
                      <a:pt x="24" y="415"/>
                    </a:lnTo>
                    <a:lnTo>
                      <a:pt x="11" y="359"/>
                    </a:lnTo>
                    <a:lnTo>
                      <a:pt x="3" y="306"/>
                    </a:lnTo>
                    <a:lnTo>
                      <a:pt x="0" y="255"/>
                    </a:lnTo>
                    <a:lnTo>
                      <a:pt x="5" y="206"/>
                    </a:lnTo>
                    <a:lnTo>
                      <a:pt x="14" y="159"/>
                    </a:lnTo>
                    <a:lnTo>
                      <a:pt x="28" y="111"/>
                    </a:lnTo>
                    <a:lnTo>
                      <a:pt x="46" y="64"/>
                    </a:lnTo>
                    <a:lnTo>
                      <a:pt x="69" y="49"/>
                    </a:lnTo>
                    <a:lnTo>
                      <a:pt x="92" y="37"/>
                    </a:lnTo>
                    <a:lnTo>
                      <a:pt x="117" y="25"/>
                    </a:lnTo>
                    <a:lnTo>
                      <a:pt x="140" y="17"/>
                    </a:lnTo>
                    <a:lnTo>
                      <a:pt x="164" y="10"/>
                    </a:lnTo>
                    <a:lnTo>
                      <a:pt x="187" y="5"/>
                    </a:lnTo>
                    <a:lnTo>
                      <a:pt x="211" y="2"/>
                    </a:lnTo>
                    <a:lnTo>
                      <a:pt x="235" y="1"/>
                    </a:lnTo>
                    <a:lnTo>
                      <a:pt x="258" y="0"/>
                    </a:lnTo>
                    <a:lnTo>
                      <a:pt x="282" y="1"/>
                    </a:lnTo>
                    <a:lnTo>
                      <a:pt x="307" y="2"/>
                    </a:lnTo>
                    <a:lnTo>
                      <a:pt x="331" y="4"/>
                    </a:lnTo>
                    <a:lnTo>
                      <a:pt x="354" y="7"/>
                    </a:lnTo>
                    <a:lnTo>
                      <a:pt x="378" y="10"/>
                    </a:lnTo>
                    <a:lnTo>
                      <a:pt x="402" y="12"/>
                    </a:lnTo>
                    <a:lnTo>
                      <a:pt x="425" y="16"/>
                    </a:lnTo>
                    <a:close/>
                  </a:path>
                </a:pathLst>
              </a:custGeom>
              <a:solidFill>
                <a:srgbClr val="3582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961" name="Freeform 873"/>
              <p:cNvSpPr>
                <a:spLocks/>
              </p:cNvSpPr>
              <p:nvPr/>
            </p:nvSpPr>
            <p:spPr bwMode="auto">
              <a:xfrm>
                <a:off x="4739" y="3465"/>
                <a:ext cx="209" cy="251"/>
              </a:xfrm>
              <a:custGeom>
                <a:avLst/>
                <a:gdLst/>
                <a:ahLst/>
                <a:cxnLst>
                  <a:cxn ang="0">
                    <a:pos x="398" y="21"/>
                  </a:cxn>
                  <a:cxn ang="0">
                    <a:pos x="413" y="123"/>
                  </a:cxn>
                  <a:cxn ang="0">
                    <a:pos x="419" y="228"/>
                  </a:cxn>
                  <a:cxn ang="0">
                    <a:pos x="414" y="334"/>
                  </a:cxn>
                  <a:cxn ang="0">
                    <a:pos x="398" y="440"/>
                  </a:cxn>
                  <a:cxn ang="0">
                    <a:pos x="376" y="453"/>
                  </a:cxn>
                  <a:cxn ang="0">
                    <a:pos x="355" y="463"/>
                  </a:cxn>
                  <a:cxn ang="0">
                    <a:pos x="333" y="474"/>
                  </a:cxn>
                  <a:cxn ang="0">
                    <a:pos x="311" y="482"/>
                  </a:cxn>
                  <a:cxn ang="0">
                    <a:pos x="290" y="490"/>
                  </a:cxn>
                  <a:cxn ang="0">
                    <a:pos x="268" y="495"/>
                  </a:cxn>
                  <a:cxn ang="0">
                    <a:pos x="246" y="499"/>
                  </a:cxn>
                  <a:cxn ang="0">
                    <a:pos x="224" y="501"/>
                  </a:cxn>
                  <a:cxn ang="0">
                    <a:pos x="202" y="502"/>
                  </a:cxn>
                  <a:cxn ang="0">
                    <a:pos x="180" y="500"/>
                  </a:cxn>
                  <a:cxn ang="0">
                    <a:pos x="158" y="497"/>
                  </a:cxn>
                  <a:cxn ang="0">
                    <a:pos x="136" y="491"/>
                  </a:cxn>
                  <a:cxn ang="0">
                    <a:pos x="116" y="483"/>
                  </a:cxn>
                  <a:cxn ang="0">
                    <a:pos x="94" y="472"/>
                  </a:cxn>
                  <a:cxn ang="0">
                    <a:pos x="72" y="460"/>
                  </a:cxn>
                  <a:cxn ang="0">
                    <a:pos x="50" y="444"/>
                  </a:cxn>
                  <a:cxn ang="0">
                    <a:pos x="27" y="388"/>
                  </a:cxn>
                  <a:cxn ang="0">
                    <a:pos x="11" y="338"/>
                  </a:cxn>
                  <a:cxn ang="0">
                    <a:pos x="3" y="288"/>
                  </a:cxn>
                  <a:cxn ang="0">
                    <a:pos x="0" y="241"/>
                  </a:cxn>
                  <a:cxn ang="0">
                    <a:pos x="4" y="196"/>
                  </a:cxn>
                  <a:cxn ang="0">
                    <a:pos x="14" y="152"/>
                  </a:cxn>
                  <a:cxn ang="0">
                    <a:pos x="29" y="108"/>
                  </a:cxn>
                  <a:cxn ang="0">
                    <a:pos x="50" y="66"/>
                  </a:cxn>
                  <a:cxn ang="0">
                    <a:pos x="71" y="50"/>
                  </a:cxn>
                  <a:cxn ang="0">
                    <a:pos x="93" y="36"/>
                  </a:cxn>
                  <a:cxn ang="0">
                    <a:pos x="114" y="24"/>
                  </a:cxn>
                  <a:cxn ang="0">
                    <a:pos x="135" y="16"/>
                  </a:cxn>
                  <a:cxn ang="0">
                    <a:pos x="157" y="9"/>
                  </a:cxn>
                  <a:cxn ang="0">
                    <a:pos x="179" y="5"/>
                  </a:cxn>
                  <a:cxn ang="0">
                    <a:pos x="201" y="3"/>
                  </a:cxn>
                  <a:cxn ang="0">
                    <a:pos x="223" y="0"/>
                  </a:cxn>
                  <a:cxn ang="0">
                    <a:pos x="245" y="0"/>
                  </a:cxn>
                  <a:cxn ang="0">
                    <a:pos x="267" y="1"/>
                  </a:cxn>
                  <a:cxn ang="0">
                    <a:pos x="288" y="4"/>
                  </a:cxn>
                  <a:cxn ang="0">
                    <a:pos x="310" y="6"/>
                  </a:cxn>
                  <a:cxn ang="0">
                    <a:pos x="332" y="9"/>
                  </a:cxn>
                  <a:cxn ang="0">
                    <a:pos x="354" y="13"/>
                  </a:cxn>
                  <a:cxn ang="0">
                    <a:pos x="376" y="18"/>
                  </a:cxn>
                  <a:cxn ang="0">
                    <a:pos x="398" y="21"/>
                  </a:cxn>
                </a:cxnLst>
                <a:rect l="0" t="0" r="r" b="b"/>
                <a:pathLst>
                  <a:path w="419" h="502">
                    <a:moveTo>
                      <a:pt x="398" y="21"/>
                    </a:moveTo>
                    <a:lnTo>
                      <a:pt x="413" y="123"/>
                    </a:lnTo>
                    <a:lnTo>
                      <a:pt x="419" y="228"/>
                    </a:lnTo>
                    <a:lnTo>
                      <a:pt x="414" y="334"/>
                    </a:lnTo>
                    <a:lnTo>
                      <a:pt x="398" y="440"/>
                    </a:lnTo>
                    <a:lnTo>
                      <a:pt x="376" y="453"/>
                    </a:lnTo>
                    <a:lnTo>
                      <a:pt x="355" y="463"/>
                    </a:lnTo>
                    <a:lnTo>
                      <a:pt x="333" y="474"/>
                    </a:lnTo>
                    <a:lnTo>
                      <a:pt x="311" y="482"/>
                    </a:lnTo>
                    <a:lnTo>
                      <a:pt x="290" y="490"/>
                    </a:lnTo>
                    <a:lnTo>
                      <a:pt x="268" y="495"/>
                    </a:lnTo>
                    <a:lnTo>
                      <a:pt x="246" y="499"/>
                    </a:lnTo>
                    <a:lnTo>
                      <a:pt x="224" y="501"/>
                    </a:lnTo>
                    <a:lnTo>
                      <a:pt x="202" y="502"/>
                    </a:lnTo>
                    <a:lnTo>
                      <a:pt x="180" y="500"/>
                    </a:lnTo>
                    <a:lnTo>
                      <a:pt x="158" y="497"/>
                    </a:lnTo>
                    <a:lnTo>
                      <a:pt x="136" y="491"/>
                    </a:lnTo>
                    <a:lnTo>
                      <a:pt x="116" y="483"/>
                    </a:lnTo>
                    <a:lnTo>
                      <a:pt x="94" y="472"/>
                    </a:lnTo>
                    <a:lnTo>
                      <a:pt x="72" y="460"/>
                    </a:lnTo>
                    <a:lnTo>
                      <a:pt x="50" y="444"/>
                    </a:lnTo>
                    <a:lnTo>
                      <a:pt x="27" y="388"/>
                    </a:lnTo>
                    <a:lnTo>
                      <a:pt x="11" y="338"/>
                    </a:lnTo>
                    <a:lnTo>
                      <a:pt x="3" y="288"/>
                    </a:lnTo>
                    <a:lnTo>
                      <a:pt x="0" y="241"/>
                    </a:lnTo>
                    <a:lnTo>
                      <a:pt x="4" y="196"/>
                    </a:lnTo>
                    <a:lnTo>
                      <a:pt x="14" y="152"/>
                    </a:lnTo>
                    <a:lnTo>
                      <a:pt x="29" y="108"/>
                    </a:lnTo>
                    <a:lnTo>
                      <a:pt x="50" y="66"/>
                    </a:lnTo>
                    <a:lnTo>
                      <a:pt x="71" y="50"/>
                    </a:lnTo>
                    <a:lnTo>
                      <a:pt x="93" y="36"/>
                    </a:lnTo>
                    <a:lnTo>
                      <a:pt x="114" y="24"/>
                    </a:lnTo>
                    <a:lnTo>
                      <a:pt x="135" y="16"/>
                    </a:lnTo>
                    <a:lnTo>
                      <a:pt x="157" y="9"/>
                    </a:lnTo>
                    <a:lnTo>
                      <a:pt x="179" y="5"/>
                    </a:lnTo>
                    <a:lnTo>
                      <a:pt x="201" y="3"/>
                    </a:lnTo>
                    <a:lnTo>
                      <a:pt x="223" y="0"/>
                    </a:lnTo>
                    <a:lnTo>
                      <a:pt x="245" y="0"/>
                    </a:lnTo>
                    <a:lnTo>
                      <a:pt x="267" y="1"/>
                    </a:lnTo>
                    <a:lnTo>
                      <a:pt x="288" y="4"/>
                    </a:lnTo>
                    <a:lnTo>
                      <a:pt x="310" y="6"/>
                    </a:lnTo>
                    <a:lnTo>
                      <a:pt x="332" y="9"/>
                    </a:lnTo>
                    <a:lnTo>
                      <a:pt x="354" y="13"/>
                    </a:lnTo>
                    <a:lnTo>
                      <a:pt x="376" y="18"/>
                    </a:lnTo>
                    <a:lnTo>
                      <a:pt x="398" y="21"/>
                    </a:lnTo>
                    <a:close/>
                  </a:path>
                </a:pathLst>
              </a:custGeom>
              <a:solidFill>
                <a:srgbClr val="3F84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962" name="Freeform 874"/>
              <p:cNvSpPr>
                <a:spLocks/>
              </p:cNvSpPr>
              <p:nvPr/>
            </p:nvSpPr>
            <p:spPr bwMode="auto">
              <a:xfrm>
                <a:off x="4744" y="3471"/>
                <a:ext cx="197" cy="237"/>
              </a:xfrm>
              <a:custGeom>
                <a:avLst/>
                <a:gdLst/>
                <a:ahLst/>
                <a:cxnLst>
                  <a:cxn ang="0">
                    <a:pos x="369" y="25"/>
                  </a:cxn>
                  <a:cxn ang="0">
                    <a:pos x="380" y="72"/>
                  </a:cxn>
                  <a:cxn ang="0">
                    <a:pos x="388" y="120"/>
                  </a:cxn>
                  <a:cxn ang="0">
                    <a:pos x="392" y="168"/>
                  </a:cxn>
                  <a:cxn ang="0">
                    <a:pos x="394" y="215"/>
                  </a:cxn>
                  <a:cxn ang="0">
                    <a:pos x="392" y="263"/>
                  </a:cxn>
                  <a:cxn ang="0">
                    <a:pos x="388" y="312"/>
                  </a:cxn>
                  <a:cxn ang="0">
                    <a:pos x="381" y="360"/>
                  </a:cxn>
                  <a:cxn ang="0">
                    <a:pos x="369" y="409"/>
                  </a:cxn>
                  <a:cxn ang="0">
                    <a:pos x="350" y="421"/>
                  </a:cxn>
                  <a:cxn ang="0">
                    <a:pos x="330" y="433"/>
                  </a:cxn>
                  <a:cxn ang="0">
                    <a:pos x="311" y="444"/>
                  </a:cxn>
                  <a:cxn ang="0">
                    <a:pos x="291" y="454"/>
                  </a:cxn>
                  <a:cxn ang="0">
                    <a:pos x="272" y="460"/>
                  </a:cxn>
                  <a:cxn ang="0">
                    <a:pos x="251" y="467"/>
                  </a:cxn>
                  <a:cxn ang="0">
                    <a:pos x="231" y="472"/>
                  </a:cxn>
                  <a:cxn ang="0">
                    <a:pos x="212" y="474"/>
                  </a:cxn>
                  <a:cxn ang="0">
                    <a:pos x="192" y="474"/>
                  </a:cxn>
                  <a:cxn ang="0">
                    <a:pos x="171" y="473"/>
                  </a:cxn>
                  <a:cxn ang="0">
                    <a:pos x="152" y="470"/>
                  </a:cxn>
                  <a:cxn ang="0">
                    <a:pos x="132" y="463"/>
                  </a:cxn>
                  <a:cxn ang="0">
                    <a:pos x="111" y="454"/>
                  </a:cxn>
                  <a:cxn ang="0">
                    <a:pos x="92" y="442"/>
                  </a:cxn>
                  <a:cxn ang="0">
                    <a:pos x="72" y="428"/>
                  </a:cxn>
                  <a:cxn ang="0">
                    <a:pos x="53" y="411"/>
                  </a:cxn>
                  <a:cxn ang="0">
                    <a:pos x="28" y="360"/>
                  </a:cxn>
                  <a:cxn ang="0">
                    <a:pos x="11" y="313"/>
                  </a:cxn>
                  <a:cxn ang="0">
                    <a:pos x="2" y="269"/>
                  </a:cxn>
                  <a:cxn ang="0">
                    <a:pos x="0" y="227"/>
                  </a:cxn>
                  <a:cxn ang="0">
                    <a:pos x="4" y="185"/>
                  </a:cxn>
                  <a:cxn ang="0">
                    <a:pos x="15" y="145"/>
                  </a:cxn>
                  <a:cxn ang="0">
                    <a:pos x="31" y="106"/>
                  </a:cxn>
                  <a:cxn ang="0">
                    <a:pos x="53" y="67"/>
                  </a:cxn>
                  <a:cxn ang="0">
                    <a:pos x="72" y="49"/>
                  </a:cxn>
                  <a:cxn ang="0">
                    <a:pos x="92" y="35"/>
                  </a:cxn>
                  <a:cxn ang="0">
                    <a:pos x="111" y="24"/>
                  </a:cxn>
                  <a:cxn ang="0">
                    <a:pos x="131" y="15"/>
                  </a:cxn>
                  <a:cxn ang="0">
                    <a:pos x="151" y="8"/>
                  </a:cxn>
                  <a:cxn ang="0">
                    <a:pos x="170" y="3"/>
                  </a:cxn>
                  <a:cxn ang="0">
                    <a:pos x="190" y="1"/>
                  </a:cxn>
                  <a:cxn ang="0">
                    <a:pos x="210" y="0"/>
                  </a:cxn>
                  <a:cxn ang="0">
                    <a:pos x="230" y="1"/>
                  </a:cxn>
                  <a:cxn ang="0">
                    <a:pos x="250" y="2"/>
                  </a:cxn>
                  <a:cxn ang="0">
                    <a:pos x="270" y="4"/>
                  </a:cxn>
                  <a:cxn ang="0">
                    <a:pos x="290" y="8"/>
                  </a:cxn>
                  <a:cxn ang="0">
                    <a:pos x="310" y="12"/>
                  </a:cxn>
                  <a:cxn ang="0">
                    <a:pos x="330" y="17"/>
                  </a:cxn>
                  <a:cxn ang="0">
                    <a:pos x="350" y="20"/>
                  </a:cxn>
                  <a:cxn ang="0">
                    <a:pos x="369" y="25"/>
                  </a:cxn>
                </a:cxnLst>
                <a:rect l="0" t="0" r="r" b="b"/>
                <a:pathLst>
                  <a:path w="394" h="474">
                    <a:moveTo>
                      <a:pt x="369" y="25"/>
                    </a:moveTo>
                    <a:lnTo>
                      <a:pt x="380" y="72"/>
                    </a:lnTo>
                    <a:lnTo>
                      <a:pt x="388" y="120"/>
                    </a:lnTo>
                    <a:lnTo>
                      <a:pt x="392" y="168"/>
                    </a:lnTo>
                    <a:lnTo>
                      <a:pt x="394" y="215"/>
                    </a:lnTo>
                    <a:lnTo>
                      <a:pt x="392" y="263"/>
                    </a:lnTo>
                    <a:lnTo>
                      <a:pt x="388" y="312"/>
                    </a:lnTo>
                    <a:lnTo>
                      <a:pt x="381" y="360"/>
                    </a:lnTo>
                    <a:lnTo>
                      <a:pt x="369" y="409"/>
                    </a:lnTo>
                    <a:lnTo>
                      <a:pt x="350" y="421"/>
                    </a:lnTo>
                    <a:lnTo>
                      <a:pt x="330" y="433"/>
                    </a:lnTo>
                    <a:lnTo>
                      <a:pt x="311" y="444"/>
                    </a:lnTo>
                    <a:lnTo>
                      <a:pt x="291" y="454"/>
                    </a:lnTo>
                    <a:lnTo>
                      <a:pt x="272" y="460"/>
                    </a:lnTo>
                    <a:lnTo>
                      <a:pt x="251" y="467"/>
                    </a:lnTo>
                    <a:lnTo>
                      <a:pt x="231" y="472"/>
                    </a:lnTo>
                    <a:lnTo>
                      <a:pt x="212" y="474"/>
                    </a:lnTo>
                    <a:lnTo>
                      <a:pt x="192" y="474"/>
                    </a:lnTo>
                    <a:lnTo>
                      <a:pt x="171" y="473"/>
                    </a:lnTo>
                    <a:lnTo>
                      <a:pt x="152" y="470"/>
                    </a:lnTo>
                    <a:lnTo>
                      <a:pt x="132" y="463"/>
                    </a:lnTo>
                    <a:lnTo>
                      <a:pt x="111" y="454"/>
                    </a:lnTo>
                    <a:lnTo>
                      <a:pt x="92" y="442"/>
                    </a:lnTo>
                    <a:lnTo>
                      <a:pt x="72" y="428"/>
                    </a:lnTo>
                    <a:lnTo>
                      <a:pt x="53" y="411"/>
                    </a:lnTo>
                    <a:lnTo>
                      <a:pt x="28" y="360"/>
                    </a:lnTo>
                    <a:lnTo>
                      <a:pt x="11" y="313"/>
                    </a:lnTo>
                    <a:lnTo>
                      <a:pt x="2" y="269"/>
                    </a:lnTo>
                    <a:lnTo>
                      <a:pt x="0" y="227"/>
                    </a:lnTo>
                    <a:lnTo>
                      <a:pt x="4" y="185"/>
                    </a:lnTo>
                    <a:lnTo>
                      <a:pt x="15" y="145"/>
                    </a:lnTo>
                    <a:lnTo>
                      <a:pt x="31" y="106"/>
                    </a:lnTo>
                    <a:lnTo>
                      <a:pt x="53" y="67"/>
                    </a:lnTo>
                    <a:lnTo>
                      <a:pt x="72" y="49"/>
                    </a:lnTo>
                    <a:lnTo>
                      <a:pt x="92" y="35"/>
                    </a:lnTo>
                    <a:lnTo>
                      <a:pt x="111" y="24"/>
                    </a:lnTo>
                    <a:lnTo>
                      <a:pt x="131" y="15"/>
                    </a:lnTo>
                    <a:lnTo>
                      <a:pt x="151" y="8"/>
                    </a:lnTo>
                    <a:lnTo>
                      <a:pt x="170" y="3"/>
                    </a:lnTo>
                    <a:lnTo>
                      <a:pt x="190" y="1"/>
                    </a:lnTo>
                    <a:lnTo>
                      <a:pt x="210" y="0"/>
                    </a:lnTo>
                    <a:lnTo>
                      <a:pt x="230" y="1"/>
                    </a:lnTo>
                    <a:lnTo>
                      <a:pt x="250" y="2"/>
                    </a:lnTo>
                    <a:lnTo>
                      <a:pt x="270" y="4"/>
                    </a:lnTo>
                    <a:lnTo>
                      <a:pt x="290" y="8"/>
                    </a:lnTo>
                    <a:lnTo>
                      <a:pt x="310" y="12"/>
                    </a:lnTo>
                    <a:lnTo>
                      <a:pt x="330" y="17"/>
                    </a:lnTo>
                    <a:lnTo>
                      <a:pt x="350" y="20"/>
                    </a:lnTo>
                    <a:lnTo>
                      <a:pt x="369" y="25"/>
                    </a:lnTo>
                    <a:close/>
                  </a:path>
                </a:pathLst>
              </a:custGeom>
              <a:solidFill>
                <a:srgbClr val="4C8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963" name="Freeform 875"/>
              <p:cNvSpPr>
                <a:spLocks/>
              </p:cNvSpPr>
              <p:nvPr/>
            </p:nvSpPr>
            <p:spPr bwMode="auto">
              <a:xfrm>
                <a:off x="4748" y="3477"/>
                <a:ext cx="185" cy="224"/>
              </a:xfrm>
              <a:custGeom>
                <a:avLst/>
                <a:gdLst/>
                <a:ahLst/>
                <a:cxnLst>
                  <a:cxn ang="0">
                    <a:pos x="342" y="30"/>
                  </a:cxn>
                  <a:cxn ang="0">
                    <a:pos x="354" y="74"/>
                  </a:cxn>
                  <a:cxn ang="0">
                    <a:pos x="362" y="118"/>
                  </a:cxn>
                  <a:cxn ang="0">
                    <a:pos x="367" y="160"/>
                  </a:cxn>
                  <a:cxn ang="0">
                    <a:pos x="370" y="204"/>
                  </a:cxn>
                  <a:cxn ang="0">
                    <a:pos x="368" y="247"/>
                  </a:cxn>
                  <a:cxn ang="0">
                    <a:pos x="364" y="290"/>
                  </a:cxn>
                  <a:cxn ang="0">
                    <a:pos x="355" y="333"/>
                  </a:cxn>
                  <a:cxn ang="0">
                    <a:pos x="342" y="377"/>
                  </a:cxn>
                  <a:cxn ang="0">
                    <a:pos x="325" y="391"/>
                  </a:cxn>
                  <a:cxn ang="0">
                    <a:pos x="306" y="403"/>
                  </a:cxn>
                  <a:cxn ang="0">
                    <a:pos x="289" y="415"/>
                  </a:cxn>
                  <a:cxn ang="0">
                    <a:pos x="271" y="425"/>
                  </a:cxn>
                  <a:cxn ang="0">
                    <a:pos x="253" y="433"/>
                  </a:cxn>
                  <a:cxn ang="0">
                    <a:pos x="235" y="440"/>
                  </a:cxn>
                  <a:cxn ang="0">
                    <a:pos x="218" y="446"/>
                  </a:cxn>
                  <a:cxn ang="0">
                    <a:pos x="199" y="448"/>
                  </a:cxn>
                  <a:cxn ang="0">
                    <a:pos x="181" y="449"/>
                  </a:cxn>
                  <a:cxn ang="0">
                    <a:pos x="162" y="447"/>
                  </a:cxn>
                  <a:cxn ang="0">
                    <a:pos x="145" y="444"/>
                  </a:cxn>
                  <a:cxn ang="0">
                    <a:pos x="127" y="437"/>
                  </a:cxn>
                  <a:cxn ang="0">
                    <a:pos x="108" y="426"/>
                  </a:cxn>
                  <a:cxn ang="0">
                    <a:pos x="91" y="414"/>
                  </a:cxn>
                  <a:cxn ang="0">
                    <a:pos x="72" y="399"/>
                  </a:cxn>
                  <a:cxn ang="0">
                    <a:pos x="55" y="379"/>
                  </a:cxn>
                  <a:cxn ang="0">
                    <a:pos x="30" y="334"/>
                  </a:cxn>
                  <a:cxn ang="0">
                    <a:pos x="13" y="292"/>
                  </a:cxn>
                  <a:cxn ang="0">
                    <a:pos x="2" y="251"/>
                  </a:cxn>
                  <a:cxn ang="0">
                    <a:pos x="0" y="212"/>
                  </a:cxn>
                  <a:cxn ang="0">
                    <a:pos x="3" y="175"/>
                  </a:cxn>
                  <a:cxn ang="0">
                    <a:pos x="15" y="140"/>
                  </a:cxn>
                  <a:cxn ang="0">
                    <a:pos x="32" y="104"/>
                  </a:cxn>
                  <a:cxn ang="0">
                    <a:pos x="55" y="68"/>
                  </a:cxn>
                  <a:cxn ang="0">
                    <a:pos x="72" y="50"/>
                  </a:cxn>
                  <a:cxn ang="0">
                    <a:pos x="91" y="35"/>
                  </a:cxn>
                  <a:cxn ang="0">
                    <a:pos x="108" y="23"/>
                  </a:cxn>
                  <a:cxn ang="0">
                    <a:pos x="127" y="14"/>
                  </a:cxn>
                  <a:cxn ang="0">
                    <a:pos x="144" y="7"/>
                  </a:cxn>
                  <a:cxn ang="0">
                    <a:pos x="162" y="3"/>
                  </a:cxn>
                  <a:cxn ang="0">
                    <a:pos x="180" y="0"/>
                  </a:cxn>
                  <a:cxn ang="0">
                    <a:pos x="198" y="0"/>
                  </a:cxn>
                  <a:cxn ang="0">
                    <a:pos x="216" y="1"/>
                  </a:cxn>
                  <a:cxn ang="0">
                    <a:pos x="235" y="4"/>
                  </a:cxn>
                  <a:cxn ang="0">
                    <a:pos x="252" y="6"/>
                  </a:cxn>
                  <a:cxn ang="0">
                    <a:pos x="271" y="11"/>
                  </a:cxn>
                  <a:cxn ang="0">
                    <a:pos x="289" y="15"/>
                  </a:cxn>
                  <a:cxn ang="0">
                    <a:pos x="306" y="20"/>
                  </a:cxn>
                  <a:cxn ang="0">
                    <a:pos x="325" y="26"/>
                  </a:cxn>
                  <a:cxn ang="0">
                    <a:pos x="342" y="30"/>
                  </a:cxn>
                </a:cxnLst>
                <a:rect l="0" t="0" r="r" b="b"/>
                <a:pathLst>
                  <a:path w="370" h="449">
                    <a:moveTo>
                      <a:pt x="342" y="30"/>
                    </a:moveTo>
                    <a:lnTo>
                      <a:pt x="354" y="74"/>
                    </a:lnTo>
                    <a:lnTo>
                      <a:pt x="362" y="118"/>
                    </a:lnTo>
                    <a:lnTo>
                      <a:pt x="367" y="160"/>
                    </a:lnTo>
                    <a:lnTo>
                      <a:pt x="370" y="204"/>
                    </a:lnTo>
                    <a:lnTo>
                      <a:pt x="368" y="247"/>
                    </a:lnTo>
                    <a:lnTo>
                      <a:pt x="364" y="290"/>
                    </a:lnTo>
                    <a:lnTo>
                      <a:pt x="355" y="333"/>
                    </a:lnTo>
                    <a:lnTo>
                      <a:pt x="342" y="377"/>
                    </a:lnTo>
                    <a:lnTo>
                      <a:pt x="325" y="391"/>
                    </a:lnTo>
                    <a:lnTo>
                      <a:pt x="306" y="403"/>
                    </a:lnTo>
                    <a:lnTo>
                      <a:pt x="289" y="415"/>
                    </a:lnTo>
                    <a:lnTo>
                      <a:pt x="271" y="425"/>
                    </a:lnTo>
                    <a:lnTo>
                      <a:pt x="253" y="433"/>
                    </a:lnTo>
                    <a:lnTo>
                      <a:pt x="235" y="440"/>
                    </a:lnTo>
                    <a:lnTo>
                      <a:pt x="218" y="446"/>
                    </a:lnTo>
                    <a:lnTo>
                      <a:pt x="199" y="448"/>
                    </a:lnTo>
                    <a:lnTo>
                      <a:pt x="181" y="449"/>
                    </a:lnTo>
                    <a:lnTo>
                      <a:pt x="162" y="447"/>
                    </a:lnTo>
                    <a:lnTo>
                      <a:pt x="145" y="444"/>
                    </a:lnTo>
                    <a:lnTo>
                      <a:pt x="127" y="437"/>
                    </a:lnTo>
                    <a:lnTo>
                      <a:pt x="108" y="426"/>
                    </a:lnTo>
                    <a:lnTo>
                      <a:pt x="91" y="414"/>
                    </a:lnTo>
                    <a:lnTo>
                      <a:pt x="72" y="399"/>
                    </a:lnTo>
                    <a:lnTo>
                      <a:pt x="55" y="379"/>
                    </a:lnTo>
                    <a:lnTo>
                      <a:pt x="30" y="334"/>
                    </a:lnTo>
                    <a:lnTo>
                      <a:pt x="13" y="292"/>
                    </a:lnTo>
                    <a:lnTo>
                      <a:pt x="2" y="251"/>
                    </a:lnTo>
                    <a:lnTo>
                      <a:pt x="0" y="212"/>
                    </a:lnTo>
                    <a:lnTo>
                      <a:pt x="3" y="175"/>
                    </a:lnTo>
                    <a:lnTo>
                      <a:pt x="15" y="140"/>
                    </a:lnTo>
                    <a:lnTo>
                      <a:pt x="32" y="104"/>
                    </a:lnTo>
                    <a:lnTo>
                      <a:pt x="55" y="68"/>
                    </a:lnTo>
                    <a:lnTo>
                      <a:pt x="72" y="50"/>
                    </a:lnTo>
                    <a:lnTo>
                      <a:pt x="91" y="35"/>
                    </a:lnTo>
                    <a:lnTo>
                      <a:pt x="108" y="23"/>
                    </a:lnTo>
                    <a:lnTo>
                      <a:pt x="127" y="14"/>
                    </a:lnTo>
                    <a:lnTo>
                      <a:pt x="144" y="7"/>
                    </a:lnTo>
                    <a:lnTo>
                      <a:pt x="162" y="3"/>
                    </a:lnTo>
                    <a:lnTo>
                      <a:pt x="180" y="0"/>
                    </a:lnTo>
                    <a:lnTo>
                      <a:pt x="198" y="0"/>
                    </a:lnTo>
                    <a:lnTo>
                      <a:pt x="216" y="1"/>
                    </a:lnTo>
                    <a:lnTo>
                      <a:pt x="235" y="4"/>
                    </a:lnTo>
                    <a:lnTo>
                      <a:pt x="252" y="6"/>
                    </a:lnTo>
                    <a:lnTo>
                      <a:pt x="271" y="11"/>
                    </a:lnTo>
                    <a:lnTo>
                      <a:pt x="289" y="15"/>
                    </a:lnTo>
                    <a:lnTo>
                      <a:pt x="306" y="20"/>
                    </a:lnTo>
                    <a:lnTo>
                      <a:pt x="325" y="26"/>
                    </a:lnTo>
                    <a:lnTo>
                      <a:pt x="342" y="30"/>
                    </a:lnTo>
                    <a:close/>
                  </a:path>
                </a:pathLst>
              </a:custGeom>
              <a:solidFill>
                <a:srgbClr val="5689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964" name="Freeform 876"/>
              <p:cNvSpPr>
                <a:spLocks/>
              </p:cNvSpPr>
              <p:nvPr/>
            </p:nvSpPr>
            <p:spPr bwMode="auto">
              <a:xfrm>
                <a:off x="4727" y="3838"/>
                <a:ext cx="244" cy="2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489" y="15"/>
                  </a:cxn>
                  <a:cxn ang="0">
                    <a:pos x="489" y="38"/>
                  </a:cxn>
                  <a:cxn ang="0">
                    <a:pos x="7" y="28"/>
                  </a:cxn>
                  <a:cxn ang="0">
                    <a:pos x="0" y="48"/>
                  </a:cxn>
                  <a:cxn ang="0">
                    <a:pos x="3" y="0"/>
                  </a:cxn>
                </a:cxnLst>
                <a:rect l="0" t="0" r="r" b="b"/>
                <a:pathLst>
                  <a:path w="489" h="48">
                    <a:moveTo>
                      <a:pt x="3" y="0"/>
                    </a:moveTo>
                    <a:lnTo>
                      <a:pt x="489" y="15"/>
                    </a:lnTo>
                    <a:lnTo>
                      <a:pt x="489" y="38"/>
                    </a:lnTo>
                    <a:lnTo>
                      <a:pt x="7" y="28"/>
                    </a:lnTo>
                    <a:lnTo>
                      <a:pt x="0" y="4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514F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965" name="Freeform 877"/>
              <p:cNvSpPr>
                <a:spLocks/>
              </p:cNvSpPr>
              <p:nvPr/>
            </p:nvSpPr>
            <p:spPr bwMode="auto">
              <a:xfrm>
                <a:off x="4730" y="3853"/>
                <a:ext cx="241" cy="11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483" y="10"/>
                  </a:cxn>
                  <a:cxn ang="0">
                    <a:pos x="483" y="23"/>
                  </a:cxn>
                  <a:cxn ang="0">
                    <a:pos x="0" y="11"/>
                  </a:cxn>
                  <a:cxn ang="0">
                    <a:pos x="3" y="0"/>
                  </a:cxn>
                </a:cxnLst>
                <a:rect l="0" t="0" r="r" b="b"/>
                <a:pathLst>
                  <a:path w="483" h="23">
                    <a:moveTo>
                      <a:pt x="3" y="0"/>
                    </a:moveTo>
                    <a:lnTo>
                      <a:pt x="483" y="10"/>
                    </a:lnTo>
                    <a:lnTo>
                      <a:pt x="483" y="23"/>
                    </a:lnTo>
                    <a:lnTo>
                      <a:pt x="0" y="1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BC4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966" name="Freeform 878"/>
              <p:cNvSpPr>
                <a:spLocks/>
              </p:cNvSpPr>
              <p:nvPr/>
            </p:nvSpPr>
            <p:spPr bwMode="auto">
              <a:xfrm>
                <a:off x="4732" y="3842"/>
                <a:ext cx="4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1" y="1"/>
                  </a:cxn>
                  <a:cxn ang="0">
                    <a:pos x="91" y="15"/>
                  </a:cxn>
                  <a:cxn ang="0">
                    <a:pos x="0" y="13"/>
                  </a:cxn>
                  <a:cxn ang="0">
                    <a:pos x="0" y="0"/>
                  </a:cxn>
                </a:cxnLst>
                <a:rect l="0" t="0" r="r" b="b"/>
                <a:pathLst>
                  <a:path w="91" h="15">
                    <a:moveTo>
                      <a:pt x="0" y="0"/>
                    </a:moveTo>
                    <a:lnTo>
                      <a:pt x="91" y="1"/>
                    </a:lnTo>
                    <a:lnTo>
                      <a:pt x="91" y="15"/>
                    </a:lnTo>
                    <a:lnTo>
                      <a:pt x="0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8E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967" name="Freeform 879"/>
              <p:cNvSpPr>
                <a:spLocks/>
              </p:cNvSpPr>
              <p:nvPr/>
            </p:nvSpPr>
            <p:spPr bwMode="auto">
              <a:xfrm>
                <a:off x="4783" y="3842"/>
                <a:ext cx="46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2" y="2"/>
                  </a:cxn>
                  <a:cxn ang="0">
                    <a:pos x="92" y="16"/>
                  </a:cxn>
                  <a:cxn ang="0">
                    <a:pos x="0" y="15"/>
                  </a:cxn>
                  <a:cxn ang="0">
                    <a:pos x="0" y="0"/>
                  </a:cxn>
                </a:cxnLst>
                <a:rect l="0" t="0" r="r" b="b"/>
                <a:pathLst>
                  <a:path w="92" h="16">
                    <a:moveTo>
                      <a:pt x="0" y="0"/>
                    </a:moveTo>
                    <a:lnTo>
                      <a:pt x="92" y="2"/>
                    </a:lnTo>
                    <a:lnTo>
                      <a:pt x="92" y="16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8E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968" name="Freeform 880"/>
              <p:cNvSpPr>
                <a:spLocks/>
              </p:cNvSpPr>
              <p:nvPr/>
            </p:nvSpPr>
            <p:spPr bwMode="auto">
              <a:xfrm>
                <a:off x="4835" y="3843"/>
                <a:ext cx="45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1" y="2"/>
                  </a:cxn>
                  <a:cxn ang="0">
                    <a:pos x="91" y="16"/>
                  </a:cxn>
                  <a:cxn ang="0">
                    <a:pos x="0" y="15"/>
                  </a:cxn>
                  <a:cxn ang="0">
                    <a:pos x="0" y="0"/>
                  </a:cxn>
                </a:cxnLst>
                <a:rect l="0" t="0" r="r" b="b"/>
                <a:pathLst>
                  <a:path w="91" h="16">
                    <a:moveTo>
                      <a:pt x="0" y="0"/>
                    </a:moveTo>
                    <a:lnTo>
                      <a:pt x="91" y="2"/>
                    </a:lnTo>
                    <a:lnTo>
                      <a:pt x="91" y="16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8E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969" name="Freeform 881"/>
              <p:cNvSpPr>
                <a:spLocks/>
              </p:cNvSpPr>
              <p:nvPr/>
            </p:nvSpPr>
            <p:spPr bwMode="auto">
              <a:xfrm>
                <a:off x="4897" y="3846"/>
                <a:ext cx="46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2" y="2"/>
                  </a:cxn>
                  <a:cxn ang="0">
                    <a:pos x="92" y="16"/>
                  </a:cxn>
                  <a:cxn ang="0">
                    <a:pos x="0" y="13"/>
                  </a:cxn>
                  <a:cxn ang="0">
                    <a:pos x="0" y="0"/>
                  </a:cxn>
                </a:cxnLst>
                <a:rect l="0" t="0" r="r" b="b"/>
                <a:pathLst>
                  <a:path w="92" h="16">
                    <a:moveTo>
                      <a:pt x="0" y="0"/>
                    </a:moveTo>
                    <a:lnTo>
                      <a:pt x="92" y="2"/>
                    </a:lnTo>
                    <a:lnTo>
                      <a:pt x="92" y="16"/>
                    </a:lnTo>
                    <a:lnTo>
                      <a:pt x="0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8E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970" name="Freeform 882"/>
              <p:cNvSpPr>
                <a:spLocks/>
              </p:cNvSpPr>
              <p:nvPr/>
            </p:nvSpPr>
            <p:spPr bwMode="auto">
              <a:xfrm>
                <a:off x="4732" y="3844"/>
                <a:ext cx="45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1" y="4"/>
                  </a:cxn>
                  <a:cxn ang="0">
                    <a:pos x="91" y="8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91" h="8">
                    <a:moveTo>
                      <a:pt x="0" y="0"/>
                    </a:moveTo>
                    <a:lnTo>
                      <a:pt x="91" y="4"/>
                    </a:lnTo>
                    <a:lnTo>
                      <a:pt x="91" y="8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C4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971" name="Freeform 883"/>
              <p:cNvSpPr>
                <a:spLocks/>
              </p:cNvSpPr>
              <p:nvPr/>
            </p:nvSpPr>
            <p:spPr bwMode="auto">
              <a:xfrm>
                <a:off x="4783" y="3845"/>
                <a:ext cx="4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2" y="3"/>
                  </a:cxn>
                  <a:cxn ang="0">
                    <a:pos x="92" y="8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w="92" h="8">
                    <a:moveTo>
                      <a:pt x="0" y="0"/>
                    </a:moveTo>
                    <a:lnTo>
                      <a:pt x="92" y="3"/>
                    </a:lnTo>
                    <a:lnTo>
                      <a:pt x="92" y="8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C4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972" name="Freeform 884"/>
              <p:cNvSpPr>
                <a:spLocks/>
              </p:cNvSpPr>
              <p:nvPr/>
            </p:nvSpPr>
            <p:spPr bwMode="auto">
              <a:xfrm>
                <a:off x="4835" y="3846"/>
                <a:ext cx="45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1" y="2"/>
                  </a:cxn>
                  <a:cxn ang="0">
                    <a:pos x="91" y="8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91" h="8">
                    <a:moveTo>
                      <a:pt x="0" y="0"/>
                    </a:moveTo>
                    <a:lnTo>
                      <a:pt x="91" y="2"/>
                    </a:lnTo>
                    <a:lnTo>
                      <a:pt x="91" y="8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C4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973" name="Freeform 885"/>
              <p:cNvSpPr>
                <a:spLocks/>
              </p:cNvSpPr>
              <p:nvPr/>
            </p:nvSpPr>
            <p:spPr bwMode="auto">
              <a:xfrm>
                <a:off x="4897" y="3848"/>
                <a:ext cx="4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2" y="2"/>
                  </a:cxn>
                  <a:cxn ang="0">
                    <a:pos x="92" y="8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w="92" h="8">
                    <a:moveTo>
                      <a:pt x="0" y="0"/>
                    </a:moveTo>
                    <a:lnTo>
                      <a:pt x="92" y="2"/>
                    </a:lnTo>
                    <a:lnTo>
                      <a:pt x="92" y="8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C4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974" name="Freeform 886"/>
              <p:cNvSpPr>
                <a:spLocks/>
              </p:cNvSpPr>
              <p:nvPr/>
            </p:nvSpPr>
            <p:spPr bwMode="auto">
              <a:xfrm>
                <a:off x="5194" y="3397"/>
                <a:ext cx="28" cy="486"/>
              </a:xfrm>
              <a:custGeom>
                <a:avLst/>
                <a:gdLst/>
                <a:ahLst/>
                <a:cxnLst>
                  <a:cxn ang="0">
                    <a:pos x="43" y="87"/>
                  </a:cxn>
                  <a:cxn ang="0">
                    <a:pos x="57" y="129"/>
                  </a:cxn>
                  <a:cxn ang="0">
                    <a:pos x="57" y="927"/>
                  </a:cxn>
                  <a:cxn ang="0">
                    <a:pos x="0" y="971"/>
                  </a:cxn>
                  <a:cxn ang="0">
                    <a:pos x="0" y="0"/>
                  </a:cxn>
                  <a:cxn ang="0">
                    <a:pos x="43" y="87"/>
                  </a:cxn>
                </a:cxnLst>
                <a:rect l="0" t="0" r="r" b="b"/>
                <a:pathLst>
                  <a:path w="57" h="971">
                    <a:moveTo>
                      <a:pt x="43" y="87"/>
                    </a:moveTo>
                    <a:lnTo>
                      <a:pt x="57" y="129"/>
                    </a:lnTo>
                    <a:lnTo>
                      <a:pt x="57" y="927"/>
                    </a:lnTo>
                    <a:lnTo>
                      <a:pt x="0" y="971"/>
                    </a:lnTo>
                    <a:lnTo>
                      <a:pt x="0" y="0"/>
                    </a:lnTo>
                    <a:lnTo>
                      <a:pt x="43" y="87"/>
                    </a:lnTo>
                    <a:close/>
                  </a:path>
                </a:pathLst>
              </a:custGeom>
              <a:solidFill>
                <a:srgbClr val="7C42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975" name="Freeform 887"/>
              <p:cNvSpPr>
                <a:spLocks/>
              </p:cNvSpPr>
              <p:nvPr/>
            </p:nvSpPr>
            <p:spPr bwMode="auto">
              <a:xfrm>
                <a:off x="5345" y="3529"/>
                <a:ext cx="45" cy="324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75" y="43"/>
                  </a:cxn>
                  <a:cxn ang="0">
                    <a:pos x="83" y="114"/>
                  </a:cxn>
                  <a:cxn ang="0">
                    <a:pos x="88" y="191"/>
                  </a:cxn>
                  <a:cxn ang="0">
                    <a:pos x="90" y="272"/>
                  </a:cxn>
                  <a:cxn ang="0">
                    <a:pos x="90" y="354"/>
                  </a:cxn>
                  <a:cxn ang="0">
                    <a:pos x="87" y="433"/>
                  </a:cxn>
                  <a:cxn ang="0">
                    <a:pos x="82" y="509"/>
                  </a:cxn>
                  <a:cxn ang="0">
                    <a:pos x="75" y="578"/>
                  </a:cxn>
                  <a:cxn ang="0">
                    <a:pos x="67" y="638"/>
                  </a:cxn>
                  <a:cxn ang="0">
                    <a:pos x="0" y="648"/>
                  </a:cxn>
                  <a:cxn ang="0">
                    <a:pos x="6" y="555"/>
                  </a:cxn>
                  <a:cxn ang="0">
                    <a:pos x="13" y="476"/>
                  </a:cxn>
                  <a:cxn ang="0">
                    <a:pos x="21" y="405"/>
                  </a:cxn>
                  <a:cxn ang="0">
                    <a:pos x="27" y="338"/>
                  </a:cxn>
                  <a:cxn ang="0">
                    <a:pos x="29" y="267"/>
                  </a:cxn>
                  <a:cxn ang="0">
                    <a:pos x="27" y="191"/>
                  </a:cxn>
                  <a:cxn ang="0">
                    <a:pos x="20" y="104"/>
                  </a:cxn>
                  <a:cxn ang="0">
                    <a:pos x="5" y="0"/>
                  </a:cxn>
                </a:cxnLst>
                <a:rect l="0" t="0" r="r" b="b"/>
                <a:pathLst>
                  <a:path w="90" h="648">
                    <a:moveTo>
                      <a:pt x="5" y="0"/>
                    </a:moveTo>
                    <a:lnTo>
                      <a:pt x="75" y="43"/>
                    </a:lnTo>
                    <a:lnTo>
                      <a:pt x="83" y="114"/>
                    </a:lnTo>
                    <a:lnTo>
                      <a:pt x="88" y="191"/>
                    </a:lnTo>
                    <a:lnTo>
                      <a:pt x="90" y="272"/>
                    </a:lnTo>
                    <a:lnTo>
                      <a:pt x="90" y="354"/>
                    </a:lnTo>
                    <a:lnTo>
                      <a:pt x="87" y="433"/>
                    </a:lnTo>
                    <a:lnTo>
                      <a:pt x="82" y="509"/>
                    </a:lnTo>
                    <a:lnTo>
                      <a:pt x="75" y="578"/>
                    </a:lnTo>
                    <a:lnTo>
                      <a:pt x="67" y="638"/>
                    </a:lnTo>
                    <a:lnTo>
                      <a:pt x="0" y="648"/>
                    </a:lnTo>
                    <a:lnTo>
                      <a:pt x="6" y="555"/>
                    </a:lnTo>
                    <a:lnTo>
                      <a:pt x="13" y="476"/>
                    </a:lnTo>
                    <a:lnTo>
                      <a:pt x="21" y="405"/>
                    </a:lnTo>
                    <a:lnTo>
                      <a:pt x="27" y="338"/>
                    </a:lnTo>
                    <a:lnTo>
                      <a:pt x="29" y="267"/>
                    </a:lnTo>
                    <a:lnTo>
                      <a:pt x="27" y="191"/>
                    </a:lnTo>
                    <a:lnTo>
                      <a:pt x="20" y="10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7C42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976" name="Freeform 888"/>
              <p:cNvSpPr>
                <a:spLocks/>
              </p:cNvSpPr>
              <p:nvPr/>
            </p:nvSpPr>
            <p:spPr bwMode="auto">
              <a:xfrm>
                <a:off x="5338" y="3526"/>
                <a:ext cx="46" cy="327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6" y="6"/>
                  </a:cxn>
                  <a:cxn ang="0">
                    <a:pos x="26" y="11"/>
                  </a:cxn>
                  <a:cxn ang="0">
                    <a:pos x="35" y="16"/>
                  </a:cxn>
                  <a:cxn ang="0">
                    <a:pos x="43" y="22"/>
                  </a:cxn>
                  <a:cxn ang="0">
                    <a:pos x="52" y="27"/>
                  </a:cxn>
                  <a:cxn ang="0">
                    <a:pos x="61" y="32"/>
                  </a:cxn>
                  <a:cxn ang="0">
                    <a:pos x="69" y="38"/>
                  </a:cxn>
                  <a:cxn ang="0">
                    <a:pos x="79" y="44"/>
                  </a:cxn>
                  <a:cxn ang="0">
                    <a:pos x="85" y="115"/>
                  </a:cxn>
                  <a:cxn ang="0">
                    <a:pos x="90" y="192"/>
                  </a:cxn>
                  <a:cxn ang="0">
                    <a:pos x="92" y="274"/>
                  </a:cxn>
                  <a:cxn ang="0">
                    <a:pos x="91" y="357"/>
                  </a:cxn>
                  <a:cxn ang="0">
                    <a:pos x="88" y="438"/>
                  </a:cxn>
                  <a:cxn ang="0">
                    <a:pos x="83" y="514"/>
                  </a:cxn>
                  <a:cxn ang="0">
                    <a:pos x="76" y="583"/>
                  </a:cxn>
                  <a:cxn ang="0">
                    <a:pos x="68" y="643"/>
                  </a:cxn>
                  <a:cxn ang="0">
                    <a:pos x="60" y="644"/>
                  </a:cxn>
                  <a:cxn ang="0">
                    <a:pos x="52" y="646"/>
                  </a:cxn>
                  <a:cxn ang="0">
                    <a:pos x="43" y="647"/>
                  </a:cxn>
                  <a:cxn ang="0">
                    <a:pos x="35" y="650"/>
                  </a:cxn>
                  <a:cxn ang="0">
                    <a:pos x="26" y="651"/>
                  </a:cxn>
                  <a:cxn ang="0">
                    <a:pos x="18" y="653"/>
                  </a:cxn>
                  <a:cxn ang="0">
                    <a:pos x="8" y="654"/>
                  </a:cxn>
                  <a:cxn ang="0">
                    <a:pos x="0" y="655"/>
                  </a:cxn>
                  <a:cxn ang="0">
                    <a:pos x="6" y="562"/>
                  </a:cxn>
                  <a:cxn ang="0">
                    <a:pos x="14" y="483"/>
                  </a:cxn>
                  <a:cxn ang="0">
                    <a:pos x="21" y="410"/>
                  </a:cxn>
                  <a:cxn ang="0">
                    <a:pos x="28" y="341"/>
                  </a:cxn>
                  <a:cxn ang="0">
                    <a:pos x="30" y="270"/>
                  </a:cxn>
                  <a:cxn ang="0">
                    <a:pos x="29" y="192"/>
                  </a:cxn>
                  <a:cxn ang="0">
                    <a:pos x="22" y="104"/>
                  </a:cxn>
                  <a:cxn ang="0">
                    <a:pos x="7" y="0"/>
                  </a:cxn>
                </a:cxnLst>
                <a:rect l="0" t="0" r="r" b="b"/>
                <a:pathLst>
                  <a:path w="92" h="655">
                    <a:moveTo>
                      <a:pt x="7" y="0"/>
                    </a:moveTo>
                    <a:lnTo>
                      <a:pt x="16" y="6"/>
                    </a:lnTo>
                    <a:lnTo>
                      <a:pt x="26" y="11"/>
                    </a:lnTo>
                    <a:lnTo>
                      <a:pt x="35" y="16"/>
                    </a:lnTo>
                    <a:lnTo>
                      <a:pt x="43" y="22"/>
                    </a:lnTo>
                    <a:lnTo>
                      <a:pt x="52" y="27"/>
                    </a:lnTo>
                    <a:lnTo>
                      <a:pt x="61" y="32"/>
                    </a:lnTo>
                    <a:lnTo>
                      <a:pt x="69" y="38"/>
                    </a:lnTo>
                    <a:lnTo>
                      <a:pt x="79" y="44"/>
                    </a:lnTo>
                    <a:lnTo>
                      <a:pt x="85" y="115"/>
                    </a:lnTo>
                    <a:lnTo>
                      <a:pt x="90" y="192"/>
                    </a:lnTo>
                    <a:lnTo>
                      <a:pt x="92" y="274"/>
                    </a:lnTo>
                    <a:lnTo>
                      <a:pt x="91" y="357"/>
                    </a:lnTo>
                    <a:lnTo>
                      <a:pt x="88" y="438"/>
                    </a:lnTo>
                    <a:lnTo>
                      <a:pt x="83" y="514"/>
                    </a:lnTo>
                    <a:lnTo>
                      <a:pt x="76" y="583"/>
                    </a:lnTo>
                    <a:lnTo>
                      <a:pt x="68" y="643"/>
                    </a:lnTo>
                    <a:lnTo>
                      <a:pt x="60" y="644"/>
                    </a:lnTo>
                    <a:lnTo>
                      <a:pt x="52" y="646"/>
                    </a:lnTo>
                    <a:lnTo>
                      <a:pt x="43" y="647"/>
                    </a:lnTo>
                    <a:lnTo>
                      <a:pt x="35" y="650"/>
                    </a:lnTo>
                    <a:lnTo>
                      <a:pt x="26" y="651"/>
                    </a:lnTo>
                    <a:lnTo>
                      <a:pt x="18" y="653"/>
                    </a:lnTo>
                    <a:lnTo>
                      <a:pt x="8" y="654"/>
                    </a:lnTo>
                    <a:lnTo>
                      <a:pt x="0" y="655"/>
                    </a:lnTo>
                    <a:lnTo>
                      <a:pt x="6" y="562"/>
                    </a:lnTo>
                    <a:lnTo>
                      <a:pt x="14" y="483"/>
                    </a:lnTo>
                    <a:lnTo>
                      <a:pt x="21" y="410"/>
                    </a:lnTo>
                    <a:lnTo>
                      <a:pt x="28" y="341"/>
                    </a:lnTo>
                    <a:lnTo>
                      <a:pt x="30" y="270"/>
                    </a:lnTo>
                    <a:lnTo>
                      <a:pt x="29" y="192"/>
                    </a:lnTo>
                    <a:lnTo>
                      <a:pt x="22" y="10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742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977" name="Freeform 889"/>
              <p:cNvSpPr>
                <a:spLocks/>
              </p:cNvSpPr>
              <p:nvPr/>
            </p:nvSpPr>
            <p:spPr bwMode="auto">
              <a:xfrm>
                <a:off x="5330" y="3522"/>
                <a:ext cx="46" cy="331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20" y="6"/>
                  </a:cxn>
                  <a:cxn ang="0">
                    <a:pos x="29" y="12"/>
                  </a:cxn>
                  <a:cxn ang="0">
                    <a:pos x="37" y="17"/>
                  </a:cxn>
                  <a:cxn ang="0">
                    <a:pos x="46" y="22"/>
                  </a:cxn>
                  <a:cxn ang="0">
                    <a:pos x="56" y="28"/>
                  </a:cxn>
                  <a:cxn ang="0">
                    <a:pos x="64" y="33"/>
                  </a:cxn>
                  <a:cxn ang="0">
                    <a:pos x="73" y="39"/>
                  </a:cxn>
                  <a:cxn ang="0">
                    <a:pos x="82" y="45"/>
                  </a:cxn>
                  <a:cxn ang="0">
                    <a:pos x="91" y="195"/>
                  </a:cxn>
                  <a:cxn ang="0">
                    <a:pos x="92" y="361"/>
                  </a:cxn>
                  <a:cxn ang="0">
                    <a:pos x="84" y="520"/>
                  </a:cxn>
                  <a:cxn ang="0">
                    <a:pos x="69" y="650"/>
                  </a:cxn>
                  <a:cxn ang="0">
                    <a:pos x="61" y="651"/>
                  </a:cxn>
                  <a:cxn ang="0">
                    <a:pos x="52" y="653"/>
                  </a:cxn>
                  <a:cxn ang="0">
                    <a:pos x="44" y="654"/>
                  </a:cxn>
                  <a:cxn ang="0">
                    <a:pos x="35" y="657"/>
                  </a:cxn>
                  <a:cxn ang="0">
                    <a:pos x="27" y="658"/>
                  </a:cxn>
                  <a:cxn ang="0">
                    <a:pos x="18" y="660"/>
                  </a:cxn>
                  <a:cxn ang="0">
                    <a:pos x="9" y="661"/>
                  </a:cxn>
                  <a:cxn ang="0">
                    <a:pos x="0" y="663"/>
                  </a:cxn>
                  <a:cxn ang="0">
                    <a:pos x="7" y="570"/>
                  </a:cxn>
                  <a:cxn ang="0">
                    <a:pos x="15" y="490"/>
                  </a:cxn>
                  <a:cxn ang="0">
                    <a:pos x="23" y="416"/>
                  </a:cxn>
                  <a:cxn ang="0">
                    <a:pos x="30" y="346"/>
                  </a:cxn>
                  <a:cxn ang="0">
                    <a:pos x="34" y="273"/>
                  </a:cxn>
                  <a:cxn ang="0">
                    <a:pos x="33" y="195"/>
                  </a:cxn>
                  <a:cxn ang="0">
                    <a:pos x="26" y="105"/>
                  </a:cxn>
                  <a:cxn ang="0">
                    <a:pos x="11" y="0"/>
                  </a:cxn>
                </a:cxnLst>
                <a:rect l="0" t="0" r="r" b="b"/>
                <a:pathLst>
                  <a:path w="92" h="663">
                    <a:moveTo>
                      <a:pt x="11" y="0"/>
                    </a:moveTo>
                    <a:lnTo>
                      <a:pt x="20" y="6"/>
                    </a:lnTo>
                    <a:lnTo>
                      <a:pt x="29" y="12"/>
                    </a:lnTo>
                    <a:lnTo>
                      <a:pt x="37" y="17"/>
                    </a:lnTo>
                    <a:lnTo>
                      <a:pt x="46" y="22"/>
                    </a:lnTo>
                    <a:lnTo>
                      <a:pt x="56" y="28"/>
                    </a:lnTo>
                    <a:lnTo>
                      <a:pt x="64" y="33"/>
                    </a:lnTo>
                    <a:lnTo>
                      <a:pt x="73" y="39"/>
                    </a:lnTo>
                    <a:lnTo>
                      <a:pt x="82" y="45"/>
                    </a:lnTo>
                    <a:lnTo>
                      <a:pt x="91" y="195"/>
                    </a:lnTo>
                    <a:lnTo>
                      <a:pt x="92" y="361"/>
                    </a:lnTo>
                    <a:lnTo>
                      <a:pt x="84" y="520"/>
                    </a:lnTo>
                    <a:lnTo>
                      <a:pt x="69" y="650"/>
                    </a:lnTo>
                    <a:lnTo>
                      <a:pt x="61" y="651"/>
                    </a:lnTo>
                    <a:lnTo>
                      <a:pt x="52" y="653"/>
                    </a:lnTo>
                    <a:lnTo>
                      <a:pt x="44" y="654"/>
                    </a:lnTo>
                    <a:lnTo>
                      <a:pt x="35" y="657"/>
                    </a:lnTo>
                    <a:lnTo>
                      <a:pt x="27" y="658"/>
                    </a:lnTo>
                    <a:lnTo>
                      <a:pt x="18" y="660"/>
                    </a:lnTo>
                    <a:lnTo>
                      <a:pt x="9" y="661"/>
                    </a:lnTo>
                    <a:lnTo>
                      <a:pt x="0" y="663"/>
                    </a:lnTo>
                    <a:lnTo>
                      <a:pt x="7" y="570"/>
                    </a:lnTo>
                    <a:lnTo>
                      <a:pt x="15" y="490"/>
                    </a:lnTo>
                    <a:lnTo>
                      <a:pt x="23" y="416"/>
                    </a:lnTo>
                    <a:lnTo>
                      <a:pt x="30" y="346"/>
                    </a:lnTo>
                    <a:lnTo>
                      <a:pt x="34" y="273"/>
                    </a:lnTo>
                    <a:lnTo>
                      <a:pt x="33" y="195"/>
                    </a:lnTo>
                    <a:lnTo>
                      <a:pt x="26" y="105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723F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978" name="Freeform 890"/>
              <p:cNvSpPr>
                <a:spLocks/>
              </p:cNvSpPr>
              <p:nvPr/>
            </p:nvSpPr>
            <p:spPr bwMode="auto">
              <a:xfrm>
                <a:off x="5323" y="3518"/>
                <a:ext cx="46" cy="336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22" y="6"/>
                  </a:cxn>
                  <a:cxn ang="0">
                    <a:pos x="31" y="12"/>
                  </a:cxn>
                  <a:cxn ang="0">
                    <a:pos x="41" y="17"/>
                  </a:cxn>
                  <a:cxn ang="0">
                    <a:pos x="50" y="22"/>
                  </a:cxn>
                  <a:cxn ang="0">
                    <a:pos x="58" y="28"/>
                  </a:cxn>
                  <a:cxn ang="0">
                    <a:pos x="67" y="34"/>
                  </a:cxn>
                  <a:cxn ang="0">
                    <a:pos x="76" y="39"/>
                  </a:cxn>
                  <a:cxn ang="0">
                    <a:pos x="86" y="45"/>
                  </a:cxn>
                  <a:cxn ang="0">
                    <a:pos x="92" y="196"/>
                  </a:cxn>
                  <a:cxn ang="0">
                    <a:pos x="92" y="364"/>
                  </a:cxn>
                  <a:cxn ang="0">
                    <a:pos x="86" y="524"/>
                  </a:cxn>
                  <a:cxn ang="0">
                    <a:pos x="72" y="656"/>
                  </a:cxn>
                  <a:cxn ang="0">
                    <a:pos x="63" y="658"/>
                  </a:cxn>
                  <a:cxn ang="0">
                    <a:pos x="53" y="660"/>
                  </a:cxn>
                  <a:cxn ang="0">
                    <a:pos x="44" y="661"/>
                  </a:cxn>
                  <a:cxn ang="0">
                    <a:pos x="36" y="664"/>
                  </a:cxn>
                  <a:cxn ang="0">
                    <a:pos x="27" y="666"/>
                  </a:cxn>
                  <a:cxn ang="0">
                    <a:pos x="18" y="667"/>
                  </a:cxn>
                  <a:cxn ang="0">
                    <a:pos x="10" y="669"/>
                  </a:cxn>
                  <a:cxn ang="0">
                    <a:pos x="0" y="672"/>
                  </a:cxn>
                  <a:cxn ang="0">
                    <a:pos x="6" y="578"/>
                  </a:cxn>
                  <a:cxn ang="0">
                    <a:pos x="15" y="495"/>
                  </a:cxn>
                  <a:cxn ang="0">
                    <a:pos x="23" y="421"/>
                  </a:cxn>
                  <a:cxn ang="0">
                    <a:pos x="30" y="349"/>
                  </a:cxn>
                  <a:cxn ang="0">
                    <a:pos x="35" y="275"/>
                  </a:cxn>
                  <a:cxn ang="0">
                    <a:pos x="34" y="196"/>
                  </a:cxn>
                  <a:cxn ang="0">
                    <a:pos x="28" y="105"/>
                  </a:cxn>
                  <a:cxn ang="0">
                    <a:pos x="13" y="0"/>
                  </a:cxn>
                </a:cxnLst>
                <a:rect l="0" t="0" r="r" b="b"/>
                <a:pathLst>
                  <a:path w="92" h="672">
                    <a:moveTo>
                      <a:pt x="13" y="0"/>
                    </a:moveTo>
                    <a:lnTo>
                      <a:pt x="22" y="6"/>
                    </a:lnTo>
                    <a:lnTo>
                      <a:pt x="31" y="12"/>
                    </a:lnTo>
                    <a:lnTo>
                      <a:pt x="41" y="17"/>
                    </a:lnTo>
                    <a:lnTo>
                      <a:pt x="50" y="22"/>
                    </a:lnTo>
                    <a:lnTo>
                      <a:pt x="58" y="28"/>
                    </a:lnTo>
                    <a:lnTo>
                      <a:pt x="67" y="34"/>
                    </a:lnTo>
                    <a:lnTo>
                      <a:pt x="76" y="39"/>
                    </a:lnTo>
                    <a:lnTo>
                      <a:pt x="86" y="45"/>
                    </a:lnTo>
                    <a:lnTo>
                      <a:pt x="92" y="196"/>
                    </a:lnTo>
                    <a:lnTo>
                      <a:pt x="92" y="364"/>
                    </a:lnTo>
                    <a:lnTo>
                      <a:pt x="86" y="524"/>
                    </a:lnTo>
                    <a:lnTo>
                      <a:pt x="72" y="656"/>
                    </a:lnTo>
                    <a:lnTo>
                      <a:pt x="63" y="658"/>
                    </a:lnTo>
                    <a:lnTo>
                      <a:pt x="53" y="660"/>
                    </a:lnTo>
                    <a:lnTo>
                      <a:pt x="44" y="661"/>
                    </a:lnTo>
                    <a:lnTo>
                      <a:pt x="36" y="664"/>
                    </a:lnTo>
                    <a:lnTo>
                      <a:pt x="27" y="666"/>
                    </a:lnTo>
                    <a:lnTo>
                      <a:pt x="18" y="667"/>
                    </a:lnTo>
                    <a:lnTo>
                      <a:pt x="10" y="669"/>
                    </a:lnTo>
                    <a:lnTo>
                      <a:pt x="0" y="672"/>
                    </a:lnTo>
                    <a:lnTo>
                      <a:pt x="6" y="578"/>
                    </a:lnTo>
                    <a:lnTo>
                      <a:pt x="15" y="495"/>
                    </a:lnTo>
                    <a:lnTo>
                      <a:pt x="23" y="421"/>
                    </a:lnTo>
                    <a:lnTo>
                      <a:pt x="30" y="349"/>
                    </a:lnTo>
                    <a:lnTo>
                      <a:pt x="35" y="275"/>
                    </a:lnTo>
                    <a:lnTo>
                      <a:pt x="34" y="196"/>
                    </a:lnTo>
                    <a:lnTo>
                      <a:pt x="28" y="10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6D3F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979" name="Freeform 891"/>
              <p:cNvSpPr>
                <a:spLocks/>
              </p:cNvSpPr>
              <p:nvPr/>
            </p:nvSpPr>
            <p:spPr bwMode="auto">
              <a:xfrm>
                <a:off x="5315" y="3515"/>
                <a:ext cx="47" cy="339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6"/>
                  </a:cxn>
                  <a:cxn ang="0">
                    <a:pos x="34" y="12"/>
                  </a:cxn>
                  <a:cxn ang="0">
                    <a:pos x="43" y="18"/>
                  </a:cxn>
                  <a:cxn ang="0">
                    <a:pos x="52" y="23"/>
                  </a:cxn>
                  <a:cxn ang="0">
                    <a:pos x="61" y="29"/>
                  </a:cxn>
                  <a:cxn ang="0">
                    <a:pos x="71" y="35"/>
                  </a:cxn>
                  <a:cxn ang="0">
                    <a:pos x="80" y="41"/>
                  </a:cxn>
                  <a:cxn ang="0">
                    <a:pos x="89" y="46"/>
                  </a:cxn>
                  <a:cxn ang="0">
                    <a:pos x="95" y="198"/>
                  </a:cxn>
                  <a:cxn ang="0">
                    <a:pos x="94" y="367"/>
                  </a:cxn>
                  <a:cxn ang="0">
                    <a:pos x="87" y="529"/>
                  </a:cxn>
                  <a:cxn ang="0">
                    <a:pos x="73" y="661"/>
                  </a:cxn>
                  <a:cxn ang="0">
                    <a:pos x="64" y="664"/>
                  </a:cxn>
                  <a:cxn ang="0">
                    <a:pos x="54" y="666"/>
                  </a:cxn>
                  <a:cxn ang="0">
                    <a:pos x="45" y="668"/>
                  </a:cxn>
                  <a:cxn ang="0">
                    <a:pos x="37" y="669"/>
                  </a:cxn>
                  <a:cxn ang="0">
                    <a:pos x="28" y="672"/>
                  </a:cxn>
                  <a:cxn ang="0">
                    <a:pos x="19" y="674"/>
                  </a:cxn>
                  <a:cxn ang="0">
                    <a:pos x="10" y="676"/>
                  </a:cxn>
                  <a:cxn ang="0">
                    <a:pos x="0" y="679"/>
                  </a:cxn>
                  <a:cxn ang="0">
                    <a:pos x="7" y="584"/>
                  </a:cxn>
                  <a:cxn ang="0">
                    <a:pos x="15" y="501"/>
                  </a:cxn>
                  <a:cxn ang="0">
                    <a:pos x="25" y="425"/>
                  </a:cxn>
                  <a:cxn ang="0">
                    <a:pos x="31" y="353"/>
                  </a:cxn>
                  <a:cxn ang="0">
                    <a:pos x="36" y="278"/>
                  </a:cxn>
                  <a:cxn ang="0">
                    <a:pos x="36" y="196"/>
                  </a:cxn>
                  <a:cxn ang="0">
                    <a:pos x="30" y="106"/>
                  </a:cxn>
                  <a:cxn ang="0">
                    <a:pos x="15" y="0"/>
                  </a:cxn>
                </a:cxnLst>
                <a:rect l="0" t="0" r="r" b="b"/>
                <a:pathLst>
                  <a:path w="95" h="679">
                    <a:moveTo>
                      <a:pt x="15" y="0"/>
                    </a:moveTo>
                    <a:lnTo>
                      <a:pt x="25" y="6"/>
                    </a:lnTo>
                    <a:lnTo>
                      <a:pt x="34" y="12"/>
                    </a:lnTo>
                    <a:lnTo>
                      <a:pt x="43" y="18"/>
                    </a:lnTo>
                    <a:lnTo>
                      <a:pt x="52" y="23"/>
                    </a:lnTo>
                    <a:lnTo>
                      <a:pt x="61" y="29"/>
                    </a:lnTo>
                    <a:lnTo>
                      <a:pt x="71" y="35"/>
                    </a:lnTo>
                    <a:lnTo>
                      <a:pt x="80" y="41"/>
                    </a:lnTo>
                    <a:lnTo>
                      <a:pt x="89" y="46"/>
                    </a:lnTo>
                    <a:lnTo>
                      <a:pt x="95" y="198"/>
                    </a:lnTo>
                    <a:lnTo>
                      <a:pt x="94" y="367"/>
                    </a:lnTo>
                    <a:lnTo>
                      <a:pt x="87" y="529"/>
                    </a:lnTo>
                    <a:lnTo>
                      <a:pt x="73" y="661"/>
                    </a:lnTo>
                    <a:lnTo>
                      <a:pt x="64" y="664"/>
                    </a:lnTo>
                    <a:lnTo>
                      <a:pt x="54" y="666"/>
                    </a:lnTo>
                    <a:lnTo>
                      <a:pt x="45" y="668"/>
                    </a:lnTo>
                    <a:lnTo>
                      <a:pt x="37" y="669"/>
                    </a:lnTo>
                    <a:lnTo>
                      <a:pt x="28" y="672"/>
                    </a:lnTo>
                    <a:lnTo>
                      <a:pt x="19" y="674"/>
                    </a:lnTo>
                    <a:lnTo>
                      <a:pt x="10" y="676"/>
                    </a:lnTo>
                    <a:lnTo>
                      <a:pt x="0" y="679"/>
                    </a:lnTo>
                    <a:lnTo>
                      <a:pt x="7" y="584"/>
                    </a:lnTo>
                    <a:lnTo>
                      <a:pt x="15" y="501"/>
                    </a:lnTo>
                    <a:lnTo>
                      <a:pt x="25" y="425"/>
                    </a:lnTo>
                    <a:lnTo>
                      <a:pt x="31" y="353"/>
                    </a:lnTo>
                    <a:lnTo>
                      <a:pt x="36" y="278"/>
                    </a:lnTo>
                    <a:lnTo>
                      <a:pt x="36" y="196"/>
                    </a:lnTo>
                    <a:lnTo>
                      <a:pt x="30" y="106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683F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980" name="Freeform 892"/>
              <p:cNvSpPr>
                <a:spLocks/>
              </p:cNvSpPr>
              <p:nvPr/>
            </p:nvSpPr>
            <p:spPr bwMode="auto">
              <a:xfrm>
                <a:off x="5308" y="3511"/>
                <a:ext cx="47" cy="34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28" y="6"/>
                  </a:cxn>
                  <a:cxn ang="0">
                    <a:pos x="37" y="12"/>
                  </a:cxn>
                  <a:cxn ang="0">
                    <a:pos x="46" y="18"/>
                  </a:cxn>
                  <a:cxn ang="0">
                    <a:pos x="56" y="23"/>
                  </a:cxn>
                  <a:cxn ang="0">
                    <a:pos x="65" y="29"/>
                  </a:cxn>
                  <a:cxn ang="0">
                    <a:pos x="74" y="35"/>
                  </a:cxn>
                  <a:cxn ang="0">
                    <a:pos x="83" y="41"/>
                  </a:cxn>
                  <a:cxn ang="0">
                    <a:pos x="93" y="46"/>
                  </a:cxn>
                  <a:cxn ang="0">
                    <a:pos x="96" y="200"/>
                  </a:cxn>
                  <a:cxn ang="0">
                    <a:pos x="95" y="370"/>
                  </a:cxn>
                  <a:cxn ang="0">
                    <a:pos x="88" y="535"/>
                  </a:cxn>
                  <a:cxn ang="0">
                    <a:pos x="75" y="667"/>
                  </a:cxn>
                  <a:cxn ang="0">
                    <a:pos x="66" y="670"/>
                  </a:cxn>
                  <a:cxn ang="0">
                    <a:pos x="57" y="672"/>
                  </a:cxn>
                  <a:cxn ang="0">
                    <a:pos x="46" y="674"/>
                  </a:cxn>
                  <a:cxn ang="0">
                    <a:pos x="37" y="676"/>
                  </a:cxn>
                  <a:cxn ang="0">
                    <a:pos x="28" y="679"/>
                  </a:cxn>
                  <a:cxn ang="0">
                    <a:pos x="19" y="681"/>
                  </a:cxn>
                  <a:cxn ang="0">
                    <a:pos x="10" y="683"/>
                  </a:cxn>
                  <a:cxn ang="0">
                    <a:pos x="0" y="686"/>
                  </a:cxn>
                  <a:cxn ang="0">
                    <a:pos x="7" y="591"/>
                  </a:cxn>
                  <a:cxn ang="0">
                    <a:pos x="15" y="508"/>
                  </a:cxn>
                  <a:cxn ang="0">
                    <a:pos x="25" y="431"/>
                  </a:cxn>
                  <a:cxn ang="0">
                    <a:pos x="33" y="356"/>
                  </a:cxn>
                  <a:cxn ang="0">
                    <a:pos x="38" y="279"/>
                  </a:cxn>
                  <a:cxn ang="0">
                    <a:pos x="38" y="197"/>
                  </a:cxn>
                  <a:cxn ang="0">
                    <a:pos x="33" y="106"/>
                  </a:cxn>
                  <a:cxn ang="0">
                    <a:pos x="19" y="0"/>
                  </a:cxn>
                </a:cxnLst>
                <a:rect l="0" t="0" r="r" b="b"/>
                <a:pathLst>
                  <a:path w="96" h="686">
                    <a:moveTo>
                      <a:pt x="19" y="0"/>
                    </a:moveTo>
                    <a:lnTo>
                      <a:pt x="28" y="6"/>
                    </a:lnTo>
                    <a:lnTo>
                      <a:pt x="37" y="12"/>
                    </a:lnTo>
                    <a:lnTo>
                      <a:pt x="46" y="18"/>
                    </a:lnTo>
                    <a:lnTo>
                      <a:pt x="56" y="23"/>
                    </a:lnTo>
                    <a:lnTo>
                      <a:pt x="65" y="29"/>
                    </a:lnTo>
                    <a:lnTo>
                      <a:pt x="74" y="35"/>
                    </a:lnTo>
                    <a:lnTo>
                      <a:pt x="83" y="41"/>
                    </a:lnTo>
                    <a:lnTo>
                      <a:pt x="93" y="46"/>
                    </a:lnTo>
                    <a:lnTo>
                      <a:pt x="96" y="200"/>
                    </a:lnTo>
                    <a:lnTo>
                      <a:pt x="95" y="370"/>
                    </a:lnTo>
                    <a:lnTo>
                      <a:pt x="88" y="535"/>
                    </a:lnTo>
                    <a:lnTo>
                      <a:pt x="75" y="667"/>
                    </a:lnTo>
                    <a:lnTo>
                      <a:pt x="66" y="670"/>
                    </a:lnTo>
                    <a:lnTo>
                      <a:pt x="57" y="672"/>
                    </a:lnTo>
                    <a:lnTo>
                      <a:pt x="46" y="674"/>
                    </a:lnTo>
                    <a:lnTo>
                      <a:pt x="37" y="676"/>
                    </a:lnTo>
                    <a:lnTo>
                      <a:pt x="28" y="679"/>
                    </a:lnTo>
                    <a:lnTo>
                      <a:pt x="19" y="681"/>
                    </a:lnTo>
                    <a:lnTo>
                      <a:pt x="10" y="683"/>
                    </a:lnTo>
                    <a:lnTo>
                      <a:pt x="0" y="686"/>
                    </a:lnTo>
                    <a:lnTo>
                      <a:pt x="7" y="591"/>
                    </a:lnTo>
                    <a:lnTo>
                      <a:pt x="15" y="508"/>
                    </a:lnTo>
                    <a:lnTo>
                      <a:pt x="25" y="431"/>
                    </a:lnTo>
                    <a:lnTo>
                      <a:pt x="33" y="356"/>
                    </a:lnTo>
                    <a:lnTo>
                      <a:pt x="38" y="279"/>
                    </a:lnTo>
                    <a:lnTo>
                      <a:pt x="38" y="197"/>
                    </a:lnTo>
                    <a:lnTo>
                      <a:pt x="33" y="10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663F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981" name="Freeform 893"/>
              <p:cNvSpPr>
                <a:spLocks/>
              </p:cNvSpPr>
              <p:nvPr/>
            </p:nvSpPr>
            <p:spPr bwMode="auto">
              <a:xfrm>
                <a:off x="5300" y="3508"/>
                <a:ext cx="49" cy="346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31" y="6"/>
                  </a:cxn>
                  <a:cxn ang="0">
                    <a:pos x="41" y="12"/>
                  </a:cxn>
                  <a:cxn ang="0">
                    <a:pos x="50" y="18"/>
                  </a:cxn>
                  <a:cxn ang="0">
                    <a:pos x="60" y="23"/>
                  </a:cxn>
                  <a:cxn ang="0">
                    <a:pos x="69" y="29"/>
                  </a:cxn>
                  <a:cxn ang="0">
                    <a:pos x="79" y="35"/>
                  </a:cxn>
                  <a:cxn ang="0">
                    <a:pos x="88" y="41"/>
                  </a:cxn>
                  <a:cxn ang="0">
                    <a:pos x="97" y="47"/>
                  </a:cxn>
                  <a:cxn ang="0">
                    <a:pos x="98" y="201"/>
                  </a:cxn>
                  <a:cxn ang="0">
                    <a:pos x="97" y="374"/>
                  </a:cxn>
                  <a:cxn ang="0">
                    <a:pos x="90" y="539"/>
                  </a:cxn>
                  <a:cxn ang="0">
                    <a:pos x="77" y="673"/>
                  </a:cxn>
                  <a:cxn ang="0">
                    <a:pos x="68" y="675"/>
                  </a:cxn>
                  <a:cxn ang="0">
                    <a:pos x="58" y="678"/>
                  </a:cxn>
                  <a:cxn ang="0">
                    <a:pos x="49" y="680"/>
                  </a:cxn>
                  <a:cxn ang="0">
                    <a:pos x="39" y="682"/>
                  </a:cxn>
                  <a:cxn ang="0">
                    <a:pos x="30" y="685"/>
                  </a:cxn>
                  <a:cxn ang="0">
                    <a:pos x="20" y="688"/>
                  </a:cxn>
                  <a:cxn ang="0">
                    <a:pos x="11" y="690"/>
                  </a:cxn>
                  <a:cxn ang="0">
                    <a:pos x="0" y="693"/>
                  </a:cxn>
                  <a:cxn ang="0">
                    <a:pos x="7" y="598"/>
                  </a:cxn>
                  <a:cxn ang="0">
                    <a:pos x="16" y="514"/>
                  </a:cxn>
                  <a:cxn ang="0">
                    <a:pos x="27" y="436"/>
                  </a:cxn>
                  <a:cxn ang="0">
                    <a:pos x="36" y="360"/>
                  </a:cxn>
                  <a:cxn ang="0">
                    <a:pos x="41" y="281"/>
                  </a:cxn>
                  <a:cxn ang="0">
                    <a:pos x="42" y="199"/>
                  </a:cxn>
                  <a:cxn ang="0">
                    <a:pos x="36" y="106"/>
                  </a:cxn>
                  <a:cxn ang="0">
                    <a:pos x="22" y="0"/>
                  </a:cxn>
                </a:cxnLst>
                <a:rect l="0" t="0" r="r" b="b"/>
                <a:pathLst>
                  <a:path w="98" h="693">
                    <a:moveTo>
                      <a:pt x="22" y="0"/>
                    </a:moveTo>
                    <a:lnTo>
                      <a:pt x="31" y="6"/>
                    </a:lnTo>
                    <a:lnTo>
                      <a:pt x="41" y="12"/>
                    </a:lnTo>
                    <a:lnTo>
                      <a:pt x="50" y="18"/>
                    </a:lnTo>
                    <a:lnTo>
                      <a:pt x="60" y="23"/>
                    </a:lnTo>
                    <a:lnTo>
                      <a:pt x="69" y="29"/>
                    </a:lnTo>
                    <a:lnTo>
                      <a:pt x="79" y="35"/>
                    </a:lnTo>
                    <a:lnTo>
                      <a:pt x="88" y="41"/>
                    </a:lnTo>
                    <a:lnTo>
                      <a:pt x="97" y="47"/>
                    </a:lnTo>
                    <a:lnTo>
                      <a:pt x="98" y="201"/>
                    </a:lnTo>
                    <a:lnTo>
                      <a:pt x="97" y="374"/>
                    </a:lnTo>
                    <a:lnTo>
                      <a:pt x="90" y="539"/>
                    </a:lnTo>
                    <a:lnTo>
                      <a:pt x="77" y="673"/>
                    </a:lnTo>
                    <a:lnTo>
                      <a:pt x="68" y="675"/>
                    </a:lnTo>
                    <a:lnTo>
                      <a:pt x="58" y="678"/>
                    </a:lnTo>
                    <a:lnTo>
                      <a:pt x="49" y="680"/>
                    </a:lnTo>
                    <a:lnTo>
                      <a:pt x="39" y="682"/>
                    </a:lnTo>
                    <a:lnTo>
                      <a:pt x="30" y="685"/>
                    </a:lnTo>
                    <a:lnTo>
                      <a:pt x="20" y="688"/>
                    </a:lnTo>
                    <a:lnTo>
                      <a:pt x="11" y="690"/>
                    </a:lnTo>
                    <a:lnTo>
                      <a:pt x="0" y="693"/>
                    </a:lnTo>
                    <a:lnTo>
                      <a:pt x="7" y="598"/>
                    </a:lnTo>
                    <a:lnTo>
                      <a:pt x="16" y="514"/>
                    </a:lnTo>
                    <a:lnTo>
                      <a:pt x="27" y="436"/>
                    </a:lnTo>
                    <a:lnTo>
                      <a:pt x="36" y="360"/>
                    </a:lnTo>
                    <a:lnTo>
                      <a:pt x="41" y="281"/>
                    </a:lnTo>
                    <a:lnTo>
                      <a:pt x="42" y="199"/>
                    </a:lnTo>
                    <a:lnTo>
                      <a:pt x="36" y="106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5E3D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982" name="Freeform 894"/>
              <p:cNvSpPr>
                <a:spLocks/>
              </p:cNvSpPr>
              <p:nvPr/>
            </p:nvSpPr>
            <p:spPr bwMode="auto">
              <a:xfrm>
                <a:off x="5292" y="3504"/>
                <a:ext cx="50" cy="35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34" y="6"/>
                  </a:cxn>
                  <a:cxn ang="0">
                    <a:pos x="44" y="12"/>
                  </a:cxn>
                  <a:cxn ang="0">
                    <a:pos x="53" y="19"/>
                  </a:cxn>
                  <a:cxn ang="0">
                    <a:pos x="62" y="25"/>
                  </a:cxn>
                  <a:cxn ang="0">
                    <a:pos x="72" y="30"/>
                  </a:cxn>
                  <a:cxn ang="0">
                    <a:pos x="82" y="36"/>
                  </a:cxn>
                  <a:cxn ang="0">
                    <a:pos x="91" y="43"/>
                  </a:cxn>
                  <a:cxn ang="0">
                    <a:pos x="100" y="49"/>
                  </a:cxn>
                  <a:cxn ang="0">
                    <a:pos x="99" y="203"/>
                  </a:cxn>
                  <a:cxn ang="0">
                    <a:pos x="97" y="377"/>
                  </a:cxn>
                  <a:cxn ang="0">
                    <a:pos x="91" y="545"/>
                  </a:cxn>
                  <a:cxn ang="0">
                    <a:pos x="79" y="679"/>
                  </a:cxn>
                  <a:cxn ang="0">
                    <a:pos x="69" y="682"/>
                  </a:cxn>
                  <a:cxn ang="0">
                    <a:pos x="59" y="685"/>
                  </a:cxn>
                  <a:cxn ang="0">
                    <a:pos x="50" y="688"/>
                  </a:cxn>
                  <a:cxn ang="0">
                    <a:pos x="39" y="690"/>
                  </a:cxn>
                  <a:cxn ang="0">
                    <a:pos x="30" y="693"/>
                  </a:cxn>
                  <a:cxn ang="0">
                    <a:pos x="20" y="696"/>
                  </a:cxn>
                  <a:cxn ang="0">
                    <a:pos x="11" y="698"/>
                  </a:cxn>
                  <a:cxn ang="0">
                    <a:pos x="0" y="702"/>
                  </a:cxn>
                  <a:cxn ang="0">
                    <a:pos x="7" y="606"/>
                  </a:cxn>
                  <a:cxn ang="0">
                    <a:pos x="18" y="521"/>
                  </a:cxn>
                  <a:cxn ang="0">
                    <a:pos x="28" y="441"/>
                  </a:cxn>
                  <a:cxn ang="0">
                    <a:pos x="37" y="364"/>
                  </a:cxn>
                  <a:cxn ang="0">
                    <a:pos x="43" y="285"/>
                  </a:cxn>
                  <a:cxn ang="0">
                    <a:pos x="44" y="201"/>
                  </a:cxn>
                  <a:cxn ang="0">
                    <a:pos x="38" y="106"/>
                  </a:cxn>
                  <a:cxn ang="0">
                    <a:pos x="24" y="0"/>
                  </a:cxn>
                </a:cxnLst>
                <a:rect l="0" t="0" r="r" b="b"/>
                <a:pathLst>
                  <a:path w="100" h="702">
                    <a:moveTo>
                      <a:pt x="24" y="0"/>
                    </a:moveTo>
                    <a:lnTo>
                      <a:pt x="34" y="6"/>
                    </a:lnTo>
                    <a:lnTo>
                      <a:pt x="44" y="12"/>
                    </a:lnTo>
                    <a:lnTo>
                      <a:pt x="53" y="19"/>
                    </a:lnTo>
                    <a:lnTo>
                      <a:pt x="62" y="25"/>
                    </a:lnTo>
                    <a:lnTo>
                      <a:pt x="72" y="30"/>
                    </a:lnTo>
                    <a:lnTo>
                      <a:pt x="82" y="36"/>
                    </a:lnTo>
                    <a:lnTo>
                      <a:pt x="91" y="43"/>
                    </a:lnTo>
                    <a:lnTo>
                      <a:pt x="100" y="49"/>
                    </a:lnTo>
                    <a:lnTo>
                      <a:pt x="99" y="203"/>
                    </a:lnTo>
                    <a:lnTo>
                      <a:pt x="97" y="377"/>
                    </a:lnTo>
                    <a:lnTo>
                      <a:pt x="91" y="545"/>
                    </a:lnTo>
                    <a:lnTo>
                      <a:pt x="79" y="679"/>
                    </a:lnTo>
                    <a:lnTo>
                      <a:pt x="69" y="682"/>
                    </a:lnTo>
                    <a:lnTo>
                      <a:pt x="59" y="685"/>
                    </a:lnTo>
                    <a:lnTo>
                      <a:pt x="50" y="688"/>
                    </a:lnTo>
                    <a:lnTo>
                      <a:pt x="39" y="690"/>
                    </a:lnTo>
                    <a:lnTo>
                      <a:pt x="30" y="693"/>
                    </a:lnTo>
                    <a:lnTo>
                      <a:pt x="20" y="696"/>
                    </a:lnTo>
                    <a:lnTo>
                      <a:pt x="11" y="698"/>
                    </a:lnTo>
                    <a:lnTo>
                      <a:pt x="0" y="702"/>
                    </a:lnTo>
                    <a:lnTo>
                      <a:pt x="7" y="606"/>
                    </a:lnTo>
                    <a:lnTo>
                      <a:pt x="18" y="521"/>
                    </a:lnTo>
                    <a:lnTo>
                      <a:pt x="28" y="441"/>
                    </a:lnTo>
                    <a:lnTo>
                      <a:pt x="37" y="364"/>
                    </a:lnTo>
                    <a:lnTo>
                      <a:pt x="43" y="285"/>
                    </a:lnTo>
                    <a:lnTo>
                      <a:pt x="44" y="201"/>
                    </a:lnTo>
                    <a:lnTo>
                      <a:pt x="38" y="10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5B3D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983" name="Freeform 895"/>
              <p:cNvSpPr>
                <a:spLocks/>
              </p:cNvSpPr>
              <p:nvPr/>
            </p:nvSpPr>
            <p:spPr bwMode="auto">
              <a:xfrm>
                <a:off x="5285" y="3500"/>
                <a:ext cx="52" cy="354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37" y="6"/>
                  </a:cxn>
                  <a:cxn ang="0">
                    <a:pos x="48" y="12"/>
                  </a:cxn>
                  <a:cxn ang="0">
                    <a:pos x="57" y="19"/>
                  </a:cxn>
                  <a:cxn ang="0">
                    <a:pos x="66" y="25"/>
                  </a:cxn>
                  <a:cxn ang="0">
                    <a:pos x="75" y="30"/>
                  </a:cxn>
                  <a:cxn ang="0">
                    <a:pos x="86" y="36"/>
                  </a:cxn>
                  <a:cxn ang="0">
                    <a:pos x="95" y="43"/>
                  </a:cxn>
                  <a:cxn ang="0">
                    <a:pos x="105" y="49"/>
                  </a:cxn>
                  <a:cxn ang="0">
                    <a:pos x="100" y="204"/>
                  </a:cxn>
                  <a:cxn ang="0">
                    <a:pos x="99" y="381"/>
                  </a:cxn>
                  <a:cxn ang="0">
                    <a:pos x="94" y="550"/>
                  </a:cxn>
                  <a:cxn ang="0">
                    <a:pos x="82" y="685"/>
                  </a:cxn>
                  <a:cxn ang="0">
                    <a:pos x="72" y="688"/>
                  </a:cxn>
                  <a:cxn ang="0">
                    <a:pos x="61" y="690"/>
                  </a:cxn>
                  <a:cxn ang="0">
                    <a:pos x="51" y="694"/>
                  </a:cxn>
                  <a:cxn ang="0">
                    <a:pos x="41" y="696"/>
                  </a:cxn>
                  <a:cxn ang="0">
                    <a:pos x="30" y="700"/>
                  </a:cxn>
                  <a:cxn ang="0">
                    <a:pos x="20" y="703"/>
                  </a:cxn>
                  <a:cxn ang="0">
                    <a:pos x="11" y="705"/>
                  </a:cxn>
                  <a:cxn ang="0">
                    <a:pos x="0" y="709"/>
                  </a:cxn>
                  <a:cxn ang="0">
                    <a:pos x="7" y="613"/>
                  </a:cxn>
                  <a:cxn ang="0">
                    <a:pos x="16" y="527"/>
                  </a:cxn>
                  <a:cxn ang="0">
                    <a:pos x="28" y="446"/>
                  </a:cxn>
                  <a:cxn ang="0">
                    <a:pos x="37" y="368"/>
                  </a:cxn>
                  <a:cxn ang="0">
                    <a:pos x="44" y="287"/>
                  </a:cxn>
                  <a:cxn ang="0">
                    <a:pos x="46" y="202"/>
                  </a:cxn>
                  <a:cxn ang="0">
                    <a:pos x="42" y="108"/>
                  </a:cxn>
                  <a:cxn ang="0">
                    <a:pos x="28" y="0"/>
                  </a:cxn>
                </a:cxnLst>
                <a:rect l="0" t="0" r="r" b="b"/>
                <a:pathLst>
                  <a:path w="105" h="709">
                    <a:moveTo>
                      <a:pt x="28" y="0"/>
                    </a:moveTo>
                    <a:lnTo>
                      <a:pt x="37" y="6"/>
                    </a:lnTo>
                    <a:lnTo>
                      <a:pt x="48" y="12"/>
                    </a:lnTo>
                    <a:lnTo>
                      <a:pt x="57" y="19"/>
                    </a:lnTo>
                    <a:lnTo>
                      <a:pt x="66" y="25"/>
                    </a:lnTo>
                    <a:lnTo>
                      <a:pt x="75" y="30"/>
                    </a:lnTo>
                    <a:lnTo>
                      <a:pt x="86" y="36"/>
                    </a:lnTo>
                    <a:lnTo>
                      <a:pt x="95" y="43"/>
                    </a:lnTo>
                    <a:lnTo>
                      <a:pt x="105" y="49"/>
                    </a:lnTo>
                    <a:lnTo>
                      <a:pt x="100" y="204"/>
                    </a:lnTo>
                    <a:lnTo>
                      <a:pt x="99" y="381"/>
                    </a:lnTo>
                    <a:lnTo>
                      <a:pt x="94" y="550"/>
                    </a:lnTo>
                    <a:lnTo>
                      <a:pt x="82" y="685"/>
                    </a:lnTo>
                    <a:lnTo>
                      <a:pt x="72" y="688"/>
                    </a:lnTo>
                    <a:lnTo>
                      <a:pt x="61" y="690"/>
                    </a:lnTo>
                    <a:lnTo>
                      <a:pt x="51" y="694"/>
                    </a:lnTo>
                    <a:lnTo>
                      <a:pt x="41" y="696"/>
                    </a:lnTo>
                    <a:lnTo>
                      <a:pt x="30" y="700"/>
                    </a:lnTo>
                    <a:lnTo>
                      <a:pt x="20" y="703"/>
                    </a:lnTo>
                    <a:lnTo>
                      <a:pt x="11" y="705"/>
                    </a:lnTo>
                    <a:lnTo>
                      <a:pt x="0" y="709"/>
                    </a:lnTo>
                    <a:lnTo>
                      <a:pt x="7" y="613"/>
                    </a:lnTo>
                    <a:lnTo>
                      <a:pt x="16" y="527"/>
                    </a:lnTo>
                    <a:lnTo>
                      <a:pt x="28" y="446"/>
                    </a:lnTo>
                    <a:lnTo>
                      <a:pt x="37" y="368"/>
                    </a:lnTo>
                    <a:lnTo>
                      <a:pt x="44" y="287"/>
                    </a:lnTo>
                    <a:lnTo>
                      <a:pt x="46" y="202"/>
                    </a:lnTo>
                    <a:lnTo>
                      <a:pt x="42" y="108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563D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984" name="Freeform 896"/>
              <p:cNvSpPr>
                <a:spLocks/>
              </p:cNvSpPr>
              <p:nvPr/>
            </p:nvSpPr>
            <p:spPr bwMode="auto">
              <a:xfrm>
                <a:off x="5277" y="3497"/>
                <a:ext cx="54" cy="357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9" y="5"/>
                  </a:cxn>
                  <a:cxn ang="0">
                    <a:pos x="50" y="11"/>
                  </a:cxn>
                  <a:cxn ang="0">
                    <a:pos x="59" y="18"/>
                  </a:cxn>
                  <a:cxn ang="0">
                    <a:pos x="69" y="24"/>
                  </a:cxn>
                  <a:cxn ang="0">
                    <a:pos x="79" y="30"/>
                  </a:cxn>
                  <a:cxn ang="0">
                    <a:pos x="88" y="35"/>
                  </a:cxn>
                  <a:cxn ang="0">
                    <a:pos x="98" y="42"/>
                  </a:cxn>
                  <a:cxn ang="0">
                    <a:pos x="107" y="48"/>
                  </a:cxn>
                  <a:cxn ang="0">
                    <a:pos x="102" y="205"/>
                  </a:cxn>
                  <a:cxn ang="0">
                    <a:pos x="99" y="382"/>
                  </a:cxn>
                  <a:cxn ang="0">
                    <a:pos x="95" y="554"/>
                  </a:cxn>
                  <a:cxn ang="0">
                    <a:pos x="82" y="689"/>
                  </a:cxn>
                  <a:cxn ang="0">
                    <a:pos x="72" y="693"/>
                  </a:cxn>
                  <a:cxn ang="0">
                    <a:pos x="63" y="695"/>
                  </a:cxn>
                  <a:cxn ang="0">
                    <a:pos x="52" y="699"/>
                  </a:cxn>
                  <a:cxn ang="0">
                    <a:pos x="42" y="702"/>
                  </a:cxn>
                  <a:cxn ang="0">
                    <a:pos x="31" y="706"/>
                  </a:cxn>
                  <a:cxn ang="0">
                    <a:pos x="21" y="709"/>
                  </a:cxn>
                  <a:cxn ang="0">
                    <a:pos x="11" y="711"/>
                  </a:cxn>
                  <a:cxn ang="0">
                    <a:pos x="0" y="715"/>
                  </a:cxn>
                  <a:cxn ang="0">
                    <a:pos x="7" y="619"/>
                  </a:cxn>
                  <a:cxn ang="0">
                    <a:pos x="18" y="532"/>
                  </a:cxn>
                  <a:cxn ang="0">
                    <a:pos x="29" y="450"/>
                  </a:cxn>
                  <a:cxn ang="0">
                    <a:pos x="39" y="370"/>
                  </a:cxn>
                  <a:cxn ang="0">
                    <a:pos x="46" y="289"/>
                  </a:cxn>
                  <a:cxn ang="0">
                    <a:pos x="49" y="201"/>
                  </a:cxn>
                  <a:cxn ang="0">
                    <a:pos x="44" y="107"/>
                  </a:cxn>
                  <a:cxn ang="0">
                    <a:pos x="30" y="0"/>
                  </a:cxn>
                </a:cxnLst>
                <a:rect l="0" t="0" r="r" b="b"/>
                <a:pathLst>
                  <a:path w="107" h="715">
                    <a:moveTo>
                      <a:pt x="30" y="0"/>
                    </a:moveTo>
                    <a:lnTo>
                      <a:pt x="39" y="5"/>
                    </a:lnTo>
                    <a:lnTo>
                      <a:pt x="50" y="11"/>
                    </a:lnTo>
                    <a:lnTo>
                      <a:pt x="59" y="18"/>
                    </a:lnTo>
                    <a:lnTo>
                      <a:pt x="69" y="24"/>
                    </a:lnTo>
                    <a:lnTo>
                      <a:pt x="79" y="30"/>
                    </a:lnTo>
                    <a:lnTo>
                      <a:pt x="88" y="35"/>
                    </a:lnTo>
                    <a:lnTo>
                      <a:pt x="98" y="42"/>
                    </a:lnTo>
                    <a:lnTo>
                      <a:pt x="107" y="48"/>
                    </a:lnTo>
                    <a:lnTo>
                      <a:pt x="102" y="205"/>
                    </a:lnTo>
                    <a:lnTo>
                      <a:pt x="99" y="382"/>
                    </a:lnTo>
                    <a:lnTo>
                      <a:pt x="95" y="554"/>
                    </a:lnTo>
                    <a:lnTo>
                      <a:pt x="82" y="689"/>
                    </a:lnTo>
                    <a:lnTo>
                      <a:pt x="72" y="693"/>
                    </a:lnTo>
                    <a:lnTo>
                      <a:pt x="63" y="695"/>
                    </a:lnTo>
                    <a:lnTo>
                      <a:pt x="52" y="699"/>
                    </a:lnTo>
                    <a:lnTo>
                      <a:pt x="42" y="702"/>
                    </a:lnTo>
                    <a:lnTo>
                      <a:pt x="31" y="706"/>
                    </a:lnTo>
                    <a:lnTo>
                      <a:pt x="21" y="709"/>
                    </a:lnTo>
                    <a:lnTo>
                      <a:pt x="11" y="711"/>
                    </a:lnTo>
                    <a:lnTo>
                      <a:pt x="0" y="715"/>
                    </a:lnTo>
                    <a:lnTo>
                      <a:pt x="7" y="619"/>
                    </a:lnTo>
                    <a:lnTo>
                      <a:pt x="18" y="532"/>
                    </a:lnTo>
                    <a:lnTo>
                      <a:pt x="29" y="450"/>
                    </a:lnTo>
                    <a:lnTo>
                      <a:pt x="39" y="370"/>
                    </a:lnTo>
                    <a:lnTo>
                      <a:pt x="46" y="289"/>
                    </a:lnTo>
                    <a:lnTo>
                      <a:pt x="49" y="201"/>
                    </a:lnTo>
                    <a:lnTo>
                      <a:pt x="44" y="107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513D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985" name="Freeform 897"/>
              <p:cNvSpPr>
                <a:spLocks/>
              </p:cNvSpPr>
              <p:nvPr/>
            </p:nvSpPr>
            <p:spPr bwMode="auto">
              <a:xfrm>
                <a:off x="5270" y="3493"/>
                <a:ext cx="56" cy="361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43" y="5"/>
                  </a:cxn>
                  <a:cxn ang="0">
                    <a:pos x="53" y="12"/>
                  </a:cxn>
                  <a:cxn ang="0">
                    <a:pos x="63" y="18"/>
                  </a:cxn>
                  <a:cxn ang="0">
                    <a:pos x="72" y="24"/>
                  </a:cxn>
                  <a:cxn ang="0">
                    <a:pos x="82" y="30"/>
                  </a:cxn>
                  <a:cxn ang="0">
                    <a:pos x="91" y="37"/>
                  </a:cxn>
                  <a:cxn ang="0">
                    <a:pos x="102" y="42"/>
                  </a:cxn>
                  <a:cxn ang="0">
                    <a:pos x="112" y="49"/>
                  </a:cxn>
                  <a:cxn ang="0">
                    <a:pos x="103" y="206"/>
                  </a:cxn>
                  <a:cxn ang="0">
                    <a:pos x="101" y="385"/>
                  </a:cxn>
                  <a:cxn ang="0">
                    <a:pos x="96" y="558"/>
                  </a:cxn>
                  <a:cxn ang="0">
                    <a:pos x="84" y="695"/>
                  </a:cxn>
                  <a:cxn ang="0">
                    <a:pos x="74" y="699"/>
                  </a:cxn>
                  <a:cxn ang="0">
                    <a:pos x="63" y="702"/>
                  </a:cxn>
                  <a:cxn ang="0">
                    <a:pos x="52" y="706"/>
                  </a:cxn>
                  <a:cxn ang="0">
                    <a:pos x="42" y="708"/>
                  </a:cxn>
                  <a:cxn ang="0">
                    <a:pos x="31" y="711"/>
                  </a:cxn>
                  <a:cxn ang="0">
                    <a:pos x="21" y="715"/>
                  </a:cxn>
                  <a:cxn ang="0">
                    <a:pos x="11" y="718"/>
                  </a:cxn>
                  <a:cxn ang="0">
                    <a:pos x="0" y="722"/>
                  </a:cxn>
                  <a:cxn ang="0">
                    <a:pos x="7" y="626"/>
                  </a:cxn>
                  <a:cxn ang="0">
                    <a:pos x="18" y="539"/>
                  </a:cxn>
                  <a:cxn ang="0">
                    <a:pos x="29" y="456"/>
                  </a:cxn>
                  <a:cxn ang="0">
                    <a:pos x="41" y="374"/>
                  </a:cxn>
                  <a:cxn ang="0">
                    <a:pos x="49" y="291"/>
                  </a:cxn>
                  <a:cxn ang="0">
                    <a:pos x="51" y="202"/>
                  </a:cxn>
                  <a:cxn ang="0">
                    <a:pos x="48" y="107"/>
                  </a:cxn>
                  <a:cxn ang="0">
                    <a:pos x="34" y="0"/>
                  </a:cxn>
                </a:cxnLst>
                <a:rect l="0" t="0" r="r" b="b"/>
                <a:pathLst>
                  <a:path w="112" h="722">
                    <a:moveTo>
                      <a:pt x="34" y="0"/>
                    </a:moveTo>
                    <a:lnTo>
                      <a:pt x="43" y="5"/>
                    </a:lnTo>
                    <a:lnTo>
                      <a:pt x="53" y="12"/>
                    </a:lnTo>
                    <a:lnTo>
                      <a:pt x="63" y="18"/>
                    </a:lnTo>
                    <a:lnTo>
                      <a:pt x="72" y="24"/>
                    </a:lnTo>
                    <a:lnTo>
                      <a:pt x="82" y="30"/>
                    </a:lnTo>
                    <a:lnTo>
                      <a:pt x="91" y="37"/>
                    </a:lnTo>
                    <a:lnTo>
                      <a:pt x="102" y="42"/>
                    </a:lnTo>
                    <a:lnTo>
                      <a:pt x="112" y="49"/>
                    </a:lnTo>
                    <a:lnTo>
                      <a:pt x="103" y="206"/>
                    </a:lnTo>
                    <a:lnTo>
                      <a:pt x="101" y="385"/>
                    </a:lnTo>
                    <a:lnTo>
                      <a:pt x="96" y="558"/>
                    </a:lnTo>
                    <a:lnTo>
                      <a:pt x="84" y="695"/>
                    </a:lnTo>
                    <a:lnTo>
                      <a:pt x="74" y="699"/>
                    </a:lnTo>
                    <a:lnTo>
                      <a:pt x="63" y="702"/>
                    </a:lnTo>
                    <a:lnTo>
                      <a:pt x="52" y="706"/>
                    </a:lnTo>
                    <a:lnTo>
                      <a:pt x="42" y="708"/>
                    </a:lnTo>
                    <a:lnTo>
                      <a:pt x="31" y="711"/>
                    </a:lnTo>
                    <a:lnTo>
                      <a:pt x="21" y="715"/>
                    </a:lnTo>
                    <a:lnTo>
                      <a:pt x="11" y="718"/>
                    </a:lnTo>
                    <a:lnTo>
                      <a:pt x="0" y="722"/>
                    </a:lnTo>
                    <a:lnTo>
                      <a:pt x="7" y="626"/>
                    </a:lnTo>
                    <a:lnTo>
                      <a:pt x="18" y="539"/>
                    </a:lnTo>
                    <a:lnTo>
                      <a:pt x="29" y="456"/>
                    </a:lnTo>
                    <a:lnTo>
                      <a:pt x="41" y="374"/>
                    </a:lnTo>
                    <a:lnTo>
                      <a:pt x="49" y="291"/>
                    </a:lnTo>
                    <a:lnTo>
                      <a:pt x="51" y="202"/>
                    </a:lnTo>
                    <a:lnTo>
                      <a:pt x="48" y="107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4C3A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986" name="Freeform 898"/>
              <p:cNvSpPr>
                <a:spLocks/>
              </p:cNvSpPr>
              <p:nvPr/>
            </p:nvSpPr>
            <p:spPr bwMode="auto">
              <a:xfrm>
                <a:off x="5262" y="3490"/>
                <a:ext cx="57" cy="36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114" y="49"/>
                  </a:cxn>
                  <a:cxn ang="0">
                    <a:pos x="104" y="207"/>
                  </a:cxn>
                  <a:cxn ang="0">
                    <a:pos x="101" y="389"/>
                  </a:cxn>
                  <a:cxn ang="0">
                    <a:pos x="97" y="563"/>
                  </a:cxn>
                  <a:cxn ang="0">
                    <a:pos x="86" y="701"/>
                  </a:cxn>
                  <a:cxn ang="0">
                    <a:pos x="0" y="729"/>
                  </a:cxn>
                  <a:cxn ang="0">
                    <a:pos x="7" y="633"/>
                  </a:cxn>
                  <a:cxn ang="0">
                    <a:pos x="19" y="545"/>
                  </a:cxn>
                  <a:cxn ang="0">
                    <a:pos x="30" y="460"/>
                  </a:cxn>
                  <a:cxn ang="0">
                    <a:pos x="42" y="378"/>
                  </a:cxn>
                  <a:cxn ang="0">
                    <a:pos x="50" y="292"/>
                  </a:cxn>
                  <a:cxn ang="0">
                    <a:pos x="53" y="204"/>
                  </a:cxn>
                  <a:cxn ang="0">
                    <a:pos x="50" y="107"/>
                  </a:cxn>
                  <a:cxn ang="0">
                    <a:pos x="36" y="0"/>
                  </a:cxn>
                </a:cxnLst>
                <a:rect l="0" t="0" r="r" b="b"/>
                <a:pathLst>
                  <a:path w="114" h="729">
                    <a:moveTo>
                      <a:pt x="36" y="0"/>
                    </a:moveTo>
                    <a:lnTo>
                      <a:pt x="114" y="49"/>
                    </a:lnTo>
                    <a:lnTo>
                      <a:pt x="104" y="207"/>
                    </a:lnTo>
                    <a:lnTo>
                      <a:pt x="101" y="389"/>
                    </a:lnTo>
                    <a:lnTo>
                      <a:pt x="97" y="563"/>
                    </a:lnTo>
                    <a:lnTo>
                      <a:pt x="86" y="701"/>
                    </a:lnTo>
                    <a:lnTo>
                      <a:pt x="0" y="729"/>
                    </a:lnTo>
                    <a:lnTo>
                      <a:pt x="7" y="633"/>
                    </a:lnTo>
                    <a:lnTo>
                      <a:pt x="19" y="545"/>
                    </a:lnTo>
                    <a:lnTo>
                      <a:pt x="30" y="460"/>
                    </a:lnTo>
                    <a:lnTo>
                      <a:pt x="42" y="378"/>
                    </a:lnTo>
                    <a:lnTo>
                      <a:pt x="50" y="292"/>
                    </a:lnTo>
                    <a:lnTo>
                      <a:pt x="53" y="204"/>
                    </a:lnTo>
                    <a:lnTo>
                      <a:pt x="50" y="107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473A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987" name="Freeform 899"/>
              <p:cNvSpPr>
                <a:spLocks/>
              </p:cNvSpPr>
              <p:nvPr/>
            </p:nvSpPr>
            <p:spPr bwMode="auto">
              <a:xfrm>
                <a:off x="4686" y="3864"/>
                <a:ext cx="473" cy="39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46" y="11"/>
                  </a:cxn>
                  <a:cxn ang="0">
                    <a:pos x="89" y="20"/>
                  </a:cxn>
                  <a:cxn ang="0">
                    <a:pos x="130" y="27"/>
                  </a:cxn>
                  <a:cxn ang="0">
                    <a:pos x="170" y="34"/>
                  </a:cxn>
                  <a:cxn ang="0">
                    <a:pos x="210" y="38"/>
                  </a:cxn>
                  <a:cxn ang="0">
                    <a:pos x="249" y="42"/>
                  </a:cxn>
                  <a:cxn ang="0">
                    <a:pos x="288" y="45"/>
                  </a:cxn>
                  <a:cxn ang="0">
                    <a:pos x="330" y="46"/>
                  </a:cxn>
                  <a:cxn ang="0">
                    <a:pos x="371" y="48"/>
                  </a:cxn>
                  <a:cxn ang="0">
                    <a:pos x="414" y="46"/>
                  </a:cxn>
                  <a:cxn ang="0">
                    <a:pos x="460" y="45"/>
                  </a:cxn>
                  <a:cxn ang="0">
                    <a:pos x="507" y="43"/>
                  </a:cxn>
                  <a:cxn ang="0">
                    <a:pos x="558" y="40"/>
                  </a:cxn>
                  <a:cxn ang="0">
                    <a:pos x="612" y="35"/>
                  </a:cxn>
                  <a:cxn ang="0">
                    <a:pos x="670" y="30"/>
                  </a:cxn>
                  <a:cxn ang="0">
                    <a:pos x="732" y="25"/>
                  </a:cxn>
                  <a:cxn ang="0">
                    <a:pos x="769" y="18"/>
                  </a:cxn>
                  <a:cxn ang="0">
                    <a:pos x="839" y="21"/>
                  </a:cxn>
                  <a:cxn ang="0">
                    <a:pos x="946" y="35"/>
                  </a:cxn>
                  <a:cxn ang="0">
                    <a:pos x="826" y="49"/>
                  </a:cxn>
                  <a:cxn ang="0">
                    <a:pos x="736" y="61"/>
                  </a:cxn>
                  <a:cxn ang="0">
                    <a:pos x="698" y="66"/>
                  </a:cxn>
                  <a:cxn ang="0">
                    <a:pos x="660" y="71"/>
                  </a:cxn>
                  <a:cxn ang="0">
                    <a:pos x="622" y="73"/>
                  </a:cxn>
                  <a:cxn ang="0">
                    <a:pos x="585" y="75"/>
                  </a:cxn>
                  <a:cxn ang="0">
                    <a:pos x="549" y="78"/>
                  </a:cxn>
                  <a:cxn ang="0">
                    <a:pos x="513" y="78"/>
                  </a:cxn>
                  <a:cxn ang="0">
                    <a:pos x="477" y="78"/>
                  </a:cxn>
                  <a:cxn ang="0">
                    <a:pos x="443" y="78"/>
                  </a:cxn>
                  <a:cxn ang="0">
                    <a:pos x="409" y="76"/>
                  </a:cxn>
                  <a:cxn ang="0">
                    <a:pos x="376" y="75"/>
                  </a:cxn>
                  <a:cxn ang="0">
                    <a:pos x="345" y="73"/>
                  </a:cxn>
                  <a:cxn ang="0">
                    <a:pos x="314" y="71"/>
                  </a:cxn>
                  <a:cxn ang="0">
                    <a:pos x="284" y="67"/>
                  </a:cxn>
                  <a:cxn ang="0">
                    <a:pos x="255" y="65"/>
                  </a:cxn>
                  <a:cxn ang="0">
                    <a:pos x="227" y="61"/>
                  </a:cxn>
                  <a:cxn ang="0">
                    <a:pos x="202" y="57"/>
                  </a:cxn>
                  <a:cxn ang="0">
                    <a:pos x="177" y="53"/>
                  </a:cxn>
                  <a:cxn ang="0">
                    <a:pos x="154" y="49"/>
                  </a:cxn>
                  <a:cxn ang="0">
                    <a:pos x="130" y="45"/>
                  </a:cxn>
                  <a:cxn ang="0">
                    <a:pos x="111" y="41"/>
                  </a:cxn>
                  <a:cxn ang="0">
                    <a:pos x="91" y="36"/>
                  </a:cxn>
                  <a:cxn ang="0">
                    <a:pos x="74" y="31"/>
                  </a:cxn>
                  <a:cxn ang="0">
                    <a:pos x="58" y="28"/>
                  </a:cxn>
                  <a:cxn ang="0">
                    <a:pos x="44" y="23"/>
                  </a:cxn>
                  <a:cxn ang="0">
                    <a:pos x="33" y="20"/>
                  </a:cxn>
                  <a:cxn ang="0">
                    <a:pos x="22" y="16"/>
                  </a:cxn>
                  <a:cxn ang="0">
                    <a:pos x="13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3" y="0"/>
                  </a:cxn>
                </a:cxnLst>
                <a:rect l="0" t="0" r="r" b="b"/>
                <a:pathLst>
                  <a:path w="946" h="78">
                    <a:moveTo>
                      <a:pt x="3" y="0"/>
                    </a:moveTo>
                    <a:lnTo>
                      <a:pt x="46" y="11"/>
                    </a:lnTo>
                    <a:lnTo>
                      <a:pt x="89" y="20"/>
                    </a:lnTo>
                    <a:lnTo>
                      <a:pt x="130" y="27"/>
                    </a:lnTo>
                    <a:lnTo>
                      <a:pt x="170" y="34"/>
                    </a:lnTo>
                    <a:lnTo>
                      <a:pt x="210" y="38"/>
                    </a:lnTo>
                    <a:lnTo>
                      <a:pt x="249" y="42"/>
                    </a:lnTo>
                    <a:lnTo>
                      <a:pt x="288" y="45"/>
                    </a:lnTo>
                    <a:lnTo>
                      <a:pt x="330" y="46"/>
                    </a:lnTo>
                    <a:lnTo>
                      <a:pt x="371" y="48"/>
                    </a:lnTo>
                    <a:lnTo>
                      <a:pt x="414" y="46"/>
                    </a:lnTo>
                    <a:lnTo>
                      <a:pt x="460" y="45"/>
                    </a:lnTo>
                    <a:lnTo>
                      <a:pt x="507" y="43"/>
                    </a:lnTo>
                    <a:lnTo>
                      <a:pt x="558" y="40"/>
                    </a:lnTo>
                    <a:lnTo>
                      <a:pt x="612" y="35"/>
                    </a:lnTo>
                    <a:lnTo>
                      <a:pt x="670" y="30"/>
                    </a:lnTo>
                    <a:lnTo>
                      <a:pt x="732" y="25"/>
                    </a:lnTo>
                    <a:lnTo>
                      <a:pt x="769" y="18"/>
                    </a:lnTo>
                    <a:lnTo>
                      <a:pt x="839" y="21"/>
                    </a:lnTo>
                    <a:lnTo>
                      <a:pt x="946" y="35"/>
                    </a:lnTo>
                    <a:lnTo>
                      <a:pt x="826" y="49"/>
                    </a:lnTo>
                    <a:lnTo>
                      <a:pt x="736" y="61"/>
                    </a:lnTo>
                    <a:lnTo>
                      <a:pt x="698" y="66"/>
                    </a:lnTo>
                    <a:lnTo>
                      <a:pt x="660" y="71"/>
                    </a:lnTo>
                    <a:lnTo>
                      <a:pt x="622" y="73"/>
                    </a:lnTo>
                    <a:lnTo>
                      <a:pt x="585" y="75"/>
                    </a:lnTo>
                    <a:lnTo>
                      <a:pt x="549" y="78"/>
                    </a:lnTo>
                    <a:lnTo>
                      <a:pt x="513" y="78"/>
                    </a:lnTo>
                    <a:lnTo>
                      <a:pt x="477" y="78"/>
                    </a:lnTo>
                    <a:lnTo>
                      <a:pt x="443" y="78"/>
                    </a:lnTo>
                    <a:lnTo>
                      <a:pt x="409" y="76"/>
                    </a:lnTo>
                    <a:lnTo>
                      <a:pt x="376" y="75"/>
                    </a:lnTo>
                    <a:lnTo>
                      <a:pt x="345" y="73"/>
                    </a:lnTo>
                    <a:lnTo>
                      <a:pt x="314" y="71"/>
                    </a:lnTo>
                    <a:lnTo>
                      <a:pt x="284" y="67"/>
                    </a:lnTo>
                    <a:lnTo>
                      <a:pt x="255" y="65"/>
                    </a:lnTo>
                    <a:lnTo>
                      <a:pt x="227" y="61"/>
                    </a:lnTo>
                    <a:lnTo>
                      <a:pt x="202" y="57"/>
                    </a:lnTo>
                    <a:lnTo>
                      <a:pt x="177" y="53"/>
                    </a:lnTo>
                    <a:lnTo>
                      <a:pt x="154" y="49"/>
                    </a:lnTo>
                    <a:lnTo>
                      <a:pt x="130" y="45"/>
                    </a:lnTo>
                    <a:lnTo>
                      <a:pt x="111" y="41"/>
                    </a:lnTo>
                    <a:lnTo>
                      <a:pt x="91" y="36"/>
                    </a:lnTo>
                    <a:lnTo>
                      <a:pt x="74" y="31"/>
                    </a:lnTo>
                    <a:lnTo>
                      <a:pt x="58" y="28"/>
                    </a:lnTo>
                    <a:lnTo>
                      <a:pt x="44" y="23"/>
                    </a:lnTo>
                    <a:lnTo>
                      <a:pt x="33" y="20"/>
                    </a:lnTo>
                    <a:lnTo>
                      <a:pt x="22" y="16"/>
                    </a:lnTo>
                    <a:lnTo>
                      <a:pt x="13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C42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988" name="Freeform 900"/>
              <p:cNvSpPr>
                <a:spLocks/>
              </p:cNvSpPr>
              <p:nvPr/>
            </p:nvSpPr>
            <p:spPr bwMode="auto">
              <a:xfrm>
                <a:off x="4824" y="3903"/>
                <a:ext cx="177" cy="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6" y="8"/>
                  </a:cxn>
                  <a:cxn ang="0">
                    <a:pos x="128" y="8"/>
                  </a:cxn>
                  <a:cxn ang="0">
                    <a:pos x="189" y="8"/>
                  </a:cxn>
                  <a:cxn ang="0">
                    <a:pos x="252" y="4"/>
                  </a:cxn>
                  <a:cxn ang="0">
                    <a:pos x="260" y="27"/>
                  </a:cxn>
                  <a:cxn ang="0">
                    <a:pos x="278" y="54"/>
                  </a:cxn>
                  <a:cxn ang="0">
                    <a:pos x="319" y="71"/>
                  </a:cxn>
                  <a:cxn ang="0">
                    <a:pos x="352" y="92"/>
                  </a:cxn>
                  <a:cxn ang="0">
                    <a:pos x="291" y="92"/>
                  </a:cxn>
                  <a:cxn ang="0">
                    <a:pos x="211" y="84"/>
                  </a:cxn>
                  <a:cxn ang="0">
                    <a:pos x="135" y="74"/>
                  </a:cxn>
                  <a:cxn ang="0">
                    <a:pos x="83" y="64"/>
                  </a:cxn>
                  <a:cxn ang="0">
                    <a:pos x="20" y="25"/>
                  </a:cxn>
                  <a:cxn ang="0">
                    <a:pos x="0" y="0"/>
                  </a:cxn>
                </a:cxnLst>
                <a:rect l="0" t="0" r="r" b="b"/>
                <a:pathLst>
                  <a:path w="352" h="92">
                    <a:moveTo>
                      <a:pt x="0" y="0"/>
                    </a:moveTo>
                    <a:lnTo>
                      <a:pt x="46" y="8"/>
                    </a:lnTo>
                    <a:lnTo>
                      <a:pt x="128" y="8"/>
                    </a:lnTo>
                    <a:lnTo>
                      <a:pt x="189" y="8"/>
                    </a:lnTo>
                    <a:lnTo>
                      <a:pt x="252" y="4"/>
                    </a:lnTo>
                    <a:lnTo>
                      <a:pt x="260" y="27"/>
                    </a:lnTo>
                    <a:lnTo>
                      <a:pt x="278" y="54"/>
                    </a:lnTo>
                    <a:lnTo>
                      <a:pt x="319" y="71"/>
                    </a:lnTo>
                    <a:lnTo>
                      <a:pt x="352" y="92"/>
                    </a:lnTo>
                    <a:lnTo>
                      <a:pt x="291" y="92"/>
                    </a:lnTo>
                    <a:lnTo>
                      <a:pt x="211" y="84"/>
                    </a:lnTo>
                    <a:lnTo>
                      <a:pt x="135" y="74"/>
                    </a:lnTo>
                    <a:lnTo>
                      <a:pt x="83" y="64"/>
                    </a:lnTo>
                    <a:lnTo>
                      <a:pt x="2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C42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989" name="Freeform 901"/>
              <p:cNvSpPr>
                <a:spLocks/>
              </p:cNvSpPr>
              <p:nvPr/>
            </p:nvSpPr>
            <p:spPr bwMode="auto">
              <a:xfrm>
                <a:off x="4792" y="3942"/>
                <a:ext cx="309" cy="76"/>
              </a:xfrm>
              <a:custGeom>
                <a:avLst/>
                <a:gdLst/>
                <a:ahLst/>
                <a:cxnLst>
                  <a:cxn ang="0">
                    <a:pos x="171" y="0"/>
                  </a:cxn>
                  <a:cxn ang="0">
                    <a:pos x="134" y="0"/>
                  </a:cxn>
                  <a:cxn ang="0">
                    <a:pos x="75" y="20"/>
                  </a:cxn>
                  <a:cxn ang="0">
                    <a:pos x="14" y="47"/>
                  </a:cxn>
                  <a:cxn ang="0">
                    <a:pos x="3" y="60"/>
                  </a:cxn>
                  <a:cxn ang="0">
                    <a:pos x="0" y="71"/>
                  </a:cxn>
                  <a:cxn ang="0">
                    <a:pos x="5" y="82"/>
                  </a:cxn>
                  <a:cxn ang="0">
                    <a:pos x="15" y="91"/>
                  </a:cxn>
                  <a:cxn ang="0">
                    <a:pos x="33" y="100"/>
                  </a:cxn>
                  <a:cxn ang="0">
                    <a:pos x="53" y="107"/>
                  </a:cxn>
                  <a:cxn ang="0">
                    <a:pos x="77" y="114"/>
                  </a:cxn>
                  <a:cxn ang="0">
                    <a:pos x="105" y="120"/>
                  </a:cxn>
                  <a:cxn ang="0">
                    <a:pos x="134" y="126"/>
                  </a:cxn>
                  <a:cxn ang="0">
                    <a:pos x="163" y="130"/>
                  </a:cxn>
                  <a:cxn ang="0">
                    <a:pos x="191" y="134"/>
                  </a:cxn>
                  <a:cxn ang="0">
                    <a:pos x="218" y="137"/>
                  </a:cxn>
                  <a:cxn ang="0">
                    <a:pos x="242" y="139"/>
                  </a:cxn>
                  <a:cxn ang="0">
                    <a:pos x="263" y="142"/>
                  </a:cxn>
                  <a:cxn ang="0">
                    <a:pos x="279" y="143"/>
                  </a:cxn>
                  <a:cxn ang="0">
                    <a:pos x="289" y="144"/>
                  </a:cxn>
                  <a:cxn ang="0">
                    <a:pos x="478" y="151"/>
                  </a:cxn>
                  <a:cxn ang="0">
                    <a:pos x="619" y="134"/>
                  </a:cxn>
                  <a:cxn ang="0">
                    <a:pos x="595" y="121"/>
                  </a:cxn>
                  <a:cxn ang="0">
                    <a:pos x="572" y="109"/>
                  </a:cxn>
                  <a:cxn ang="0">
                    <a:pos x="549" y="98"/>
                  </a:cxn>
                  <a:cxn ang="0">
                    <a:pos x="528" y="86"/>
                  </a:cxn>
                  <a:cxn ang="0">
                    <a:pos x="506" y="74"/>
                  </a:cxn>
                  <a:cxn ang="0">
                    <a:pos x="485" y="61"/>
                  </a:cxn>
                  <a:cxn ang="0">
                    <a:pos x="464" y="47"/>
                  </a:cxn>
                  <a:cxn ang="0">
                    <a:pos x="443" y="32"/>
                  </a:cxn>
                  <a:cxn ang="0">
                    <a:pos x="413" y="31"/>
                  </a:cxn>
                  <a:cxn ang="0">
                    <a:pos x="400" y="31"/>
                  </a:cxn>
                  <a:cxn ang="0">
                    <a:pos x="386" y="30"/>
                  </a:cxn>
                  <a:cxn ang="0">
                    <a:pos x="371" y="30"/>
                  </a:cxn>
                  <a:cxn ang="0">
                    <a:pos x="356" y="29"/>
                  </a:cxn>
                  <a:cxn ang="0">
                    <a:pos x="339" y="29"/>
                  </a:cxn>
                  <a:cxn ang="0">
                    <a:pos x="323" y="28"/>
                  </a:cxn>
                  <a:cxn ang="0">
                    <a:pos x="306" y="26"/>
                  </a:cxn>
                  <a:cxn ang="0">
                    <a:pos x="288" y="25"/>
                  </a:cxn>
                  <a:cxn ang="0">
                    <a:pos x="271" y="23"/>
                  </a:cxn>
                  <a:cxn ang="0">
                    <a:pos x="255" y="22"/>
                  </a:cxn>
                  <a:cxn ang="0">
                    <a:pos x="238" y="18"/>
                  </a:cxn>
                  <a:cxn ang="0">
                    <a:pos x="223" y="16"/>
                  </a:cxn>
                  <a:cxn ang="0">
                    <a:pos x="208" y="13"/>
                  </a:cxn>
                  <a:cxn ang="0">
                    <a:pos x="194" y="9"/>
                  </a:cxn>
                  <a:cxn ang="0">
                    <a:pos x="181" y="5"/>
                  </a:cxn>
                  <a:cxn ang="0">
                    <a:pos x="171" y="0"/>
                  </a:cxn>
                </a:cxnLst>
                <a:rect l="0" t="0" r="r" b="b"/>
                <a:pathLst>
                  <a:path w="619" h="151">
                    <a:moveTo>
                      <a:pt x="171" y="0"/>
                    </a:moveTo>
                    <a:lnTo>
                      <a:pt x="134" y="0"/>
                    </a:lnTo>
                    <a:lnTo>
                      <a:pt x="75" y="20"/>
                    </a:lnTo>
                    <a:lnTo>
                      <a:pt x="14" y="47"/>
                    </a:lnTo>
                    <a:lnTo>
                      <a:pt x="3" y="60"/>
                    </a:lnTo>
                    <a:lnTo>
                      <a:pt x="0" y="71"/>
                    </a:lnTo>
                    <a:lnTo>
                      <a:pt x="5" y="82"/>
                    </a:lnTo>
                    <a:lnTo>
                      <a:pt x="15" y="91"/>
                    </a:lnTo>
                    <a:lnTo>
                      <a:pt x="33" y="100"/>
                    </a:lnTo>
                    <a:lnTo>
                      <a:pt x="53" y="107"/>
                    </a:lnTo>
                    <a:lnTo>
                      <a:pt x="77" y="114"/>
                    </a:lnTo>
                    <a:lnTo>
                      <a:pt x="105" y="120"/>
                    </a:lnTo>
                    <a:lnTo>
                      <a:pt x="134" y="126"/>
                    </a:lnTo>
                    <a:lnTo>
                      <a:pt x="163" y="130"/>
                    </a:lnTo>
                    <a:lnTo>
                      <a:pt x="191" y="134"/>
                    </a:lnTo>
                    <a:lnTo>
                      <a:pt x="218" y="137"/>
                    </a:lnTo>
                    <a:lnTo>
                      <a:pt x="242" y="139"/>
                    </a:lnTo>
                    <a:lnTo>
                      <a:pt x="263" y="142"/>
                    </a:lnTo>
                    <a:lnTo>
                      <a:pt x="279" y="143"/>
                    </a:lnTo>
                    <a:lnTo>
                      <a:pt x="289" y="144"/>
                    </a:lnTo>
                    <a:lnTo>
                      <a:pt x="478" y="151"/>
                    </a:lnTo>
                    <a:lnTo>
                      <a:pt x="619" y="134"/>
                    </a:lnTo>
                    <a:lnTo>
                      <a:pt x="595" y="121"/>
                    </a:lnTo>
                    <a:lnTo>
                      <a:pt x="572" y="109"/>
                    </a:lnTo>
                    <a:lnTo>
                      <a:pt x="549" y="98"/>
                    </a:lnTo>
                    <a:lnTo>
                      <a:pt x="528" y="86"/>
                    </a:lnTo>
                    <a:lnTo>
                      <a:pt x="506" y="74"/>
                    </a:lnTo>
                    <a:lnTo>
                      <a:pt x="485" y="61"/>
                    </a:lnTo>
                    <a:lnTo>
                      <a:pt x="464" y="47"/>
                    </a:lnTo>
                    <a:lnTo>
                      <a:pt x="443" y="32"/>
                    </a:lnTo>
                    <a:lnTo>
                      <a:pt x="413" y="31"/>
                    </a:lnTo>
                    <a:lnTo>
                      <a:pt x="400" y="31"/>
                    </a:lnTo>
                    <a:lnTo>
                      <a:pt x="386" y="30"/>
                    </a:lnTo>
                    <a:lnTo>
                      <a:pt x="371" y="30"/>
                    </a:lnTo>
                    <a:lnTo>
                      <a:pt x="356" y="29"/>
                    </a:lnTo>
                    <a:lnTo>
                      <a:pt x="339" y="29"/>
                    </a:lnTo>
                    <a:lnTo>
                      <a:pt x="323" y="28"/>
                    </a:lnTo>
                    <a:lnTo>
                      <a:pt x="306" y="26"/>
                    </a:lnTo>
                    <a:lnTo>
                      <a:pt x="288" y="25"/>
                    </a:lnTo>
                    <a:lnTo>
                      <a:pt x="271" y="23"/>
                    </a:lnTo>
                    <a:lnTo>
                      <a:pt x="255" y="22"/>
                    </a:lnTo>
                    <a:lnTo>
                      <a:pt x="238" y="18"/>
                    </a:lnTo>
                    <a:lnTo>
                      <a:pt x="223" y="16"/>
                    </a:lnTo>
                    <a:lnTo>
                      <a:pt x="208" y="13"/>
                    </a:lnTo>
                    <a:lnTo>
                      <a:pt x="194" y="9"/>
                    </a:lnTo>
                    <a:lnTo>
                      <a:pt x="181" y="5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7C42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990" name="Freeform 902"/>
              <p:cNvSpPr>
                <a:spLocks/>
              </p:cNvSpPr>
              <p:nvPr/>
            </p:nvSpPr>
            <p:spPr bwMode="auto">
              <a:xfrm>
                <a:off x="4829" y="3901"/>
                <a:ext cx="118" cy="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" y="14"/>
                  </a:cxn>
                  <a:cxn ang="0">
                    <a:pos x="28" y="27"/>
                  </a:cxn>
                  <a:cxn ang="0">
                    <a:pos x="42" y="37"/>
                  </a:cxn>
                  <a:cxn ang="0">
                    <a:pos x="54" y="47"/>
                  </a:cxn>
                  <a:cxn ang="0">
                    <a:pos x="68" y="55"/>
                  </a:cxn>
                  <a:cxn ang="0">
                    <a:pos x="81" y="63"/>
                  </a:cxn>
                  <a:cxn ang="0">
                    <a:pos x="93" y="69"/>
                  </a:cxn>
                  <a:cxn ang="0">
                    <a:pos x="107" y="75"/>
                  </a:cxn>
                  <a:cxn ang="0">
                    <a:pos x="121" y="80"/>
                  </a:cxn>
                  <a:cxn ang="0">
                    <a:pos x="135" y="83"/>
                  </a:cxn>
                  <a:cxn ang="0">
                    <a:pos x="150" y="86"/>
                  </a:cxn>
                  <a:cxn ang="0">
                    <a:pos x="166" y="89"/>
                  </a:cxn>
                  <a:cxn ang="0">
                    <a:pos x="182" y="90"/>
                  </a:cxn>
                  <a:cxn ang="0">
                    <a:pos x="199" y="91"/>
                  </a:cxn>
                  <a:cxn ang="0">
                    <a:pos x="217" y="92"/>
                  </a:cxn>
                  <a:cxn ang="0">
                    <a:pos x="236" y="92"/>
                  </a:cxn>
                  <a:cxn ang="0">
                    <a:pos x="221" y="83"/>
                  </a:cxn>
                  <a:cxn ang="0">
                    <a:pos x="210" y="75"/>
                  </a:cxn>
                  <a:cxn ang="0">
                    <a:pos x="199" y="67"/>
                  </a:cxn>
                  <a:cxn ang="0">
                    <a:pos x="190" y="58"/>
                  </a:cxn>
                  <a:cxn ang="0">
                    <a:pos x="182" y="50"/>
                  </a:cxn>
                  <a:cxn ang="0">
                    <a:pos x="174" y="39"/>
                  </a:cxn>
                  <a:cxn ang="0">
                    <a:pos x="165" y="28"/>
                  </a:cxn>
                  <a:cxn ang="0">
                    <a:pos x="154" y="14"/>
                  </a:cxn>
                  <a:cxn ang="0">
                    <a:pos x="100" y="14"/>
                  </a:cxn>
                  <a:cxn ang="0">
                    <a:pos x="0" y="0"/>
                  </a:cxn>
                </a:cxnLst>
                <a:rect l="0" t="0" r="r" b="b"/>
                <a:pathLst>
                  <a:path w="236" h="92">
                    <a:moveTo>
                      <a:pt x="0" y="0"/>
                    </a:moveTo>
                    <a:lnTo>
                      <a:pt x="14" y="14"/>
                    </a:lnTo>
                    <a:lnTo>
                      <a:pt x="28" y="27"/>
                    </a:lnTo>
                    <a:lnTo>
                      <a:pt x="42" y="37"/>
                    </a:lnTo>
                    <a:lnTo>
                      <a:pt x="54" y="47"/>
                    </a:lnTo>
                    <a:lnTo>
                      <a:pt x="68" y="55"/>
                    </a:lnTo>
                    <a:lnTo>
                      <a:pt x="81" y="63"/>
                    </a:lnTo>
                    <a:lnTo>
                      <a:pt x="93" y="69"/>
                    </a:lnTo>
                    <a:lnTo>
                      <a:pt x="107" y="75"/>
                    </a:lnTo>
                    <a:lnTo>
                      <a:pt x="121" y="80"/>
                    </a:lnTo>
                    <a:lnTo>
                      <a:pt x="135" y="83"/>
                    </a:lnTo>
                    <a:lnTo>
                      <a:pt x="150" y="86"/>
                    </a:lnTo>
                    <a:lnTo>
                      <a:pt x="166" y="89"/>
                    </a:lnTo>
                    <a:lnTo>
                      <a:pt x="182" y="90"/>
                    </a:lnTo>
                    <a:lnTo>
                      <a:pt x="199" y="91"/>
                    </a:lnTo>
                    <a:lnTo>
                      <a:pt x="217" y="92"/>
                    </a:lnTo>
                    <a:lnTo>
                      <a:pt x="236" y="92"/>
                    </a:lnTo>
                    <a:lnTo>
                      <a:pt x="221" y="83"/>
                    </a:lnTo>
                    <a:lnTo>
                      <a:pt x="210" y="75"/>
                    </a:lnTo>
                    <a:lnTo>
                      <a:pt x="199" y="67"/>
                    </a:lnTo>
                    <a:lnTo>
                      <a:pt x="190" y="58"/>
                    </a:lnTo>
                    <a:lnTo>
                      <a:pt x="182" y="50"/>
                    </a:lnTo>
                    <a:lnTo>
                      <a:pt x="174" y="39"/>
                    </a:lnTo>
                    <a:lnTo>
                      <a:pt x="165" y="28"/>
                    </a:lnTo>
                    <a:lnTo>
                      <a:pt x="154" y="14"/>
                    </a:lnTo>
                    <a:lnTo>
                      <a:pt x="100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70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991" name="Freeform 903"/>
              <p:cNvSpPr>
                <a:spLocks/>
              </p:cNvSpPr>
              <p:nvPr/>
            </p:nvSpPr>
            <p:spPr bwMode="auto">
              <a:xfrm>
                <a:off x="4786" y="3937"/>
                <a:ext cx="250" cy="80"/>
              </a:xfrm>
              <a:custGeom>
                <a:avLst/>
                <a:gdLst/>
                <a:ahLst/>
                <a:cxnLst>
                  <a:cxn ang="0">
                    <a:pos x="132" y="0"/>
                  </a:cxn>
                  <a:cxn ang="0">
                    <a:pos x="64" y="30"/>
                  </a:cxn>
                  <a:cxn ang="0">
                    <a:pos x="0" y="71"/>
                  </a:cxn>
                  <a:cxn ang="0">
                    <a:pos x="6" y="83"/>
                  </a:cxn>
                  <a:cxn ang="0">
                    <a:pos x="17" y="96"/>
                  </a:cxn>
                  <a:cxn ang="0">
                    <a:pos x="33" y="106"/>
                  </a:cxn>
                  <a:cxn ang="0">
                    <a:pos x="54" y="114"/>
                  </a:cxn>
                  <a:cxn ang="0">
                    <a:pos x="77" y="123"/>
                  </a:cxn>
                  <a:cxn ang="0">
                    <a:pos x="102" y="129"/>
                  </a:cxn>
                  <a:cxn ang="0">
                    <a:pos x="131" y="135"/>
                  </a:cxn>
                  <a:cxn ang="0">
                    <a:pos x="160" y="140"/>
                  </a:cxn>
                  <a:cxn ang="0">
                    <a:pos x="190" y="144"/>
                  </a:cxn>
                  <a:cxn ang="0">
                    <a:pos x="220" y="148"/>
                  </a:cxn>
                  <a:cxn ang="0">
                    <a:pos x="249" y="150"/>
                  </a:cxn>
                  <a:cxn ang="0">
                    <a:pos x="277" y="154"/>
                  </a:cxn>
                  <a:cxn ang="0">
                    <a:pos x="303" y="155"/>
                  </a:cxn>
                  <a:cxn ang="0">
                    <a:pos x="327" y="157"/>
                  </a:cxn>
                  <a:cxn ang="0">
                    <a:pos x="348" y="159"/>
                  </a:cxn>
                  <a:cxn ang="0">
                    <a:pos x="364" y="161"/>
                  </a:cxn>
                  <a:cxn ang="0">
                    <a:pos x="500" y="161"/>
                  </a:cxn>
                  <a:cxn ang="0">
                    <a:pos x="432" y="114"/>
                  </a:cxn>
                  <a:cxn ang="0">
                    <a:pos x="382" y="37"/>
                  </a:cxn>
                  <a:cxn ang="0">
                    <a:pos x="291" y="37"/>
                  </a:cxn>
                  <a:cxn ang="0">
                    <a:pos x="173" y="17"/>
                  </a:cxn>
                  <a:cxn ang="0">
                    <a:pos x="132" y="0"/>
                  </a:cxn>
                </a:cxnLst>
                <a:rect l="0" t="0" r="r" b="b"/>
                <a:pathLst>
                  <a:path w="500" h="161">
                    <a:moveTo>
                      <a:pt x="132" y="0"/>
                    </a:moveTo>
                    <a:lnTo>
                      <a:pt x="64" y="30"/>
                    </a:lnTo>
                    <a:lnTo>
                      <a:pt x="0" y="71"/>
                    </a:lnTo>
                    <a:lnTo>
                      <a:pt x="6" y="83"/>
                    </a:lnTo>
                    <a:lnTo>
                      <a:pt x="17" y="96"/>
                    </a:lnTo>
                    <a:lnTo>
                      <a:pt x="33" y="106"/>
                    </a:lnTo>
                    <a:lnTo>
                      <a:pt x="54" y="114"/>
                    </a:lnTo>
                    <a:lnTo>
                      <a:pt x="77" y="123"/>
                    </a:lnTo>
                    <a:lnTo>
                      <a:pt x="102" y="129"/>
                    </a:lnTo>
                    <a:lnTo>
                      <a:pt x="131" y="135"/>
                    </a:lnTo>
                    <a:lnTo>
                      <a:pt x="160" y="140"/>
                    </a:lnTo>
                    <a:lnTo>
                      <a:pt x="190" y="144"/>
                    </a:lnTo>
                    <a:lnTo>
                      <a:pt x="220" y="148"/>
                    </a:lnTo>
                    <a:lnTo>
                      <a:pt x="249" y="150"/>
                    </a:lnTo>
                    <a:lnTo>
                      <a:pt x="277" y="154"/>
                    </a:lnTo>
                    <a:lnTo>
                      <a:pt x="303" y="155"/>
                    </a:lnTo>
                    <a:lnTo>
                      <a:pt x="327" y="157"/>
                    </a:lnTo>
                    <a:lnTo>
                      <a:pt x="348" y="159"/>
                    </a:lnTo>
                    <a:lnTo>
                      <a:pt x="364" y="161"/>
                    </a:lnTo>
                    <a:lnTo>
                      <a:pt x="500" y="161"/>
                    </a:lnTo>
                    <a:lnTo>
                      <a:pt x="432" y="114"/>
                    </a:lnTo>
                    <a:lnTo>
                      <a:pt x="382" y="37"/>
                    </a:lnTo>
                    <a:lnTo>
                      <a:pt x="291" y="37"/>
                    </a:lnTo>
                    <a:lnTo>
                      <a:pt x="173" y="17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9670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992" name="Freeform 904"/>
              <p:cNvSpPr>
                <a:spLocks/>
              </p:cNvSpPr>
              <p:nvPr/>
            </p:nvSpPr>
            <p:spPr bwMode="auto">
              <a:xfrm>
                <a:off x="5015" y="3395"/>
                <a:ext cx="33" cy="386"/>
              </a:xfrm>
              <a:custGeom>
                <a:avLst/>
                <a:gdLst/>
                <a:ahLst/>
                <a:cxnLst>
                  <a:cxn ang="0">
                    <a:pos x="0" y="765"/>
                  </a:cxn>
                  <a:cxn ang="0">
                    <a:pos x="66" y="770"/>
                  </a:cxn>
                  <a:cxn ang="0">
                    <a:pos x="15" y="750"/>
                  </a:cxn>
                  <a:cxn ang="0">
                    <a:pos x="16" y="563"/>
                  </a:cxn>
                  <a:cxn ang="0">
                    <a:pos x="21" y="374"/>
                  </a:cxn>
                  <a:cxn ang="0">
                    <a:pos x="27" y="185"/>
                  </a:cxn>
                  <a:cxn ang="0">
                    <a:pos x="36" y="0"/>
                  </a:cxn>
                  <a:cxn ang="0">
                    <a:pos x="9" y="21"/>
                  </a:cxn>
                  <a:cxn ang="0">
                    <a:pos x="8" y="206"/>
                  </a:cxn>
                  <a:cxn ang="0">
                    <a:pos x="5" y="393"/>
                  </a:cxn>
                  <a:cxn ang="0">
                    <a:pos x="0" y="579"/>
                  </a:cxn>
                  <a:cxn ang="0">
                    <a:pos x="0" y="765"/>
                  </a:cxn>
                </a:cxnLst>
                <a:rect l="0" t="0" r="r" b="b"/>
                <a:pathLst>
                  <a:path w="66" h="770">
                    <a:moveTo>
                      <a:pt x="0" y="765"/>
                    </a:moveTo>
                    <a:lnTo>
                      <a:pt x="66" y="770"/>
                    </a:lnTo>
                    <a:lnTo>
                      <a:pt x="15" y="750"/>
                    </a:lnTo>
                    <a:lnTo>
                      <a:pt x="16" y="563"/>
                    </a:lnTo>
                    <a:lnTo>
                      <a:pt x="21" y="374"/>
                    </a:lnTo>
                    <a:lnTo>
                      <a:pt x="27" y="185"/>
                    </a:lnTo>
                    <a:lnTo>
                      <a:pt x="36" y="0"/>
                    </a:lnTo>
                    <a:lnTo>
                      <a:pt x="9" y="21"/>
                    </a:lnTo>
                    <a:lnTo>
                      <a:pt x="8" y="206"/>
                    </a:lnTo>
                    <a:lnTo>
                      <a:pt x="5" y="393"/>
                    </a:lnTo>
                    <a:lnTo>
                      <a:pt x="0" y="579"/>
                    </a:lnTo>
                    <a:lnTo>
                      <a:pt x="0" y="765"/>
                    </a:lnTo>
                    <a:close/>
                  </a:path>
                </a:pathLst>
              </a:custGeom>
              <a:solidFill>
                <a:srgbClr val="E0D1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0" name="Group 905"/>
            <p:cNvGrpSpPr>
              <a:grpSpLocks/>
            </p:cNvGrpSpPr>
            <p:nvPr/>
          </p:nvGrpSpPr>
          <p:grpSpPr bwMode="auto">
            <a:xfrm>
              <a:off x="5148" y="2998"/>
              <a:ext cx="304" cy="284"/>
              <a:chOff x="4663" y="3339"/>
              <a:chExt cx="727" cy="679"/>
            </a:xfrm>
          </p:grpSpPr>
          <p:sp>
            <p:nvSpPr>
              <p:cNvPr id="89994" name="Freeform 906"/>
              <p:cNvSpPr>
                <a:spLocks/>
              </p:cNvSpPr>
              <p:nvPr/>
            </p:nvSpPr>
            <p:spPr bwMode="auto">
              <a:xfrm>
                <a:off x="4667" y="3339"/>
                <a:ext cx="723" cy="671"/>
              </a:xfrm>
              <a:custGeom>
                <a:avLst/>
                <a:gdLst/>
                <a:ahLst/>
                <a:cxnLst>
                  <a:cxn ang="0">
                    <a:pos x="832" y="8"/>
                  </a:cxn>
                  <a:cxn ang="0">
                    <a:pos x="888" y="24"/>
                  </a:cxn>
                  <a:cxn ang="0">
                    <a:pos x="937" y="38"/>
                  </a:cxn>
                  <a:cxn ang="0">
                    <a:pos x="977" y="55"/>
                  </a:cxn>
                  <a:cxn ang="0">
                    <a:pos x="1013" y="76"/>
                  </a:cxn>
                  <a:cxn ang="0">
                    <a:pos x="1044" y="105"/>
                  </a:cxn>
                  <a:cxn ang="0">
                    <a:pos x="1073" y="143"/>
                  </a:cxn>
                  <a:cxn ang="0">
                    <a:pos x="1102" y="192"/>
                  </a:cxn>
                  <a:cxn ang="0">
                    <a:pos x="1430" y="409"/>
                  </a:cxn>
                  <a:cxn ang="0">
                    <a:pos x="1445" y="564"/>
                  </a:cxn>
                  <a:cxn ang="0">
                    <a:pos x="1446" y="728"/>
                  </a:cxn>
                  <a:cxn ang="0">
                    <a:pos x="1436" y="885"/>
                  </a:cxn>
                  <a:cxn ang="0">
                    <a:pos x="1421" y="1020"/>
                  </a:cxn>
                  <a:cxn ang="0">
                    <a:pos x="972" y="1138"/>
                  </a:cxn>
                  <a:cxn ang="0">
                    <a:pos x="1020" y="1154"/>
                  </a:cxn>
                  <a:cxn ang="0">
                    <a:pos x="1058" y="1171"/>
                  </a:cxn>
                  <a:cxn ang="0">
                    <a:pos x="1085" y="1190"/>
                  </a:cxn>
                  <a:cxn ang="0">
                    <a:pos x="1103" y="1210"/>
                  </a:cxn>
                  <a:cxn ang="0">
                    <a:pos x="1107" y="1231"/>
                  </a:cxn>
                  <a:cxn ang="0">
                    <a:pos x="1099" y="1253"/>
                  </a:cxn>
                  <a:cxn ang="0">
                    <a:pos x="1076" y="1275"/>
                  </a:cxn>
                  <a:cxn ang="0">
                    <a:pos x="1037" y="1298"/>
                  </a:cxn>
                  <a:cxn ang="0">
                    <a:pos x="609" y="1324"/>
                  </a:cxn>
                  <a:cxn ang="0">
                    <a:pos x="566" y="1324"/>
                  </a:cxn>
                  <a:cxn ang="0">
                    <a:pos x="516" y="1326"/>
                  </a:cxn>
                  <a:cxn ang="0">
                    <a:pos x="463" y="1327"/>
                  </a:cxn>
                  <a:cxn ang="0">
                    <a:pos x="409" y="1324"/>
                  </a:cxn>
                  <a:cxn ang="0">
                    <a:pos x="356" y="1319"/>
                  </a:cxn>
                  <a:cxn ang="0">
                    <a:pos x="309" y="1308"/>
                  </a:cxn>
                  <a:cxn ang="0">
                    <a:pos x="269" y="1292"/>
                  </a:cxn>
                  <a:cxn ang="0">
                    <a:pos x="238" y="1267"/>
                  </a:cxn>
                  <a:cxn ang="0">
                    <a:pos x="340" y="1228"/>
                  </a:cxn>
                  <a:cxn ang="0">
                    <a:pos x="353" y="1163"/>
                  </a:cxn>
                  <a:cxn ang="0">
                    <a:pos x="276" y="1121"/>
                  </a:cxn>
                  <a:cxn ang="0">
                    <a:pos x="249" y="1117"/>
                  </a:cxn>
                  <a:cxn ang="0">
                    <a:pos x="220" y="1113"/>
                  </a:cxn>
                  <a:cxn ang="0">
                    <a:pos x="190" y="1106"/>
                  </a:cxn>
                  <a:cxn ang="0">
                    <a:pos x="158" y="1098"/>
                  </a:cxn>
                  <a:cxn ang="0">
                    <a:pos x="124" y="1086"/>
                  </a:cxn>
                  <a:cxn ang="0">
                    <a:pos x="87" y="1072"/>
                  </a:cxn>
                  <a:cxn ang="0">
                    <a:pos x="48" y="1056"/>
                  </a:cxn>
                  <a:cxn ang="0">
                    <a:pos x="10" y="934"/>
                  </a:cxn>
                  <a:cxn ang="0">
                    <a:pos x="1" y="727"/>
                  </a:cxn>
                  <a:cxn ang="0">
                    <a:pos x="1" y="532"/>
                  </a:cxn>
                  <a:cxn ang="0">
                    <a:pos x="14" y="339"/>
                  </a:cxn>
                  <a:cxn ang="0">
                    <a:pos x="45" y="135"/>
                  </a:cxn>
                  <a:cxn ang="0">
                    <a:pos x="92" y="124"/>
                  </a:cxn>
                  <a:cxn ang="0">
                    <a:pos x="139" y="114"/>
                  </a:cxn>
                  <a:cxn ang="0">
                    <a:pos x="186" y="104"/>
                  </a:cxn>
                  <a:cxn ang="0">
                    <a:pos x="233" y="94"/>
                  </a:cxn>
                  <a:cxn ang="0">
                    <a:pos x="280" y="86"/>
                  </a:cxn>
                  <a:cxn ang="0">
                    <a:pos x="327" y="77"/>
                  </a:cxn>
                  <a:cxn ang="0">
                    <a:pos x="375" y="69"/>
                  </a:cxn>
                  <a:cxn ang="0">
                    <a:pos x="422" y="61"/>
                  </a:cxn>
                  <a:cxn ang="0">
                    <a:pos x="469" y="53"/>
                  </a:cxn>
                  <a:cxn ang="0">
                    <a:pos x="516" y="45"/>
                  </a:cxn>
                  <a:cxn ang="0">
                    <a:pos x="564" y="38"/>
                  </a:cxn>
                  <a:cxn ang="0">
                    <a:pos x="611" y="30"/>
                  </a:cxn>
                  <a:cxn ang="0">
                    <a:pos x="658" y="23"/>
                  </a:cxn>
                  <a:cxn ang="0">
                    <a:pos x="705" y="15"/>
                  </a:cxn>
                  <a:cxn ang="0">
                    <a:pos x="752" y="8"/>
                  </a:cxn>
                  <a:cxn ang="0">
                    <a:pos x="800" y="0"/>
                  </a:cxn>
                </a:cxnLst>
                <a:rect l="0" t="0" r="r" b="b"/>
                <a:pathLst>
                  <a:path w="1447" h="1343">
                    <a:moveTo>
                      <a:pt x="800" y="0"/>
                    </a:moveTo>
                    <a:lnTo>
                      <a:pt x="832" y="8"/>
                    </a:lnTo>
                    <a:lnTo>
                      <a:pt x="862" y="16"/>
                    </a:lnTo>
                    <a:lnTo>
                      <a:pt x="888" y="24"/>
                    </a:lnTo>
                    <a:lnTo>
                      <a:pt x="914" y="31"/>
                    </a:lnTo>
                    <a:lnTo>
                      <a:pt x="937" y="38"/>
                    </a:lnTo>
                    <a:lnTo>
                      <a:pt x="958" y="46"/>
                    </a:lnTo>
                    <a:lnTo>
                      <a:pt x="977" y="55"/>
                    </a:lnTo>
                    <a:lnTo>
                      <a:pt x="996" y="64"/>
                    </a:lnTo>
                    <a:lnTo>
                      <a:pt x="1013" y="76"/>
                    </a:lnTo>
                    <a:lnTo>
                      <a:pt x="1029" y="89"/>
                    </a:lnTo>
                    <a:lnTo>
                      <a:pt x="1044" y="105"/>
                    </a:lnTo>
                    <a:lnTo>
                      <a:pt x="1059" y="122"/>
                    </a:lnTo>
                    <a:lnTo>
                      <a:pt x="1073" y="143"/>
                    </a:lnTo>
                    <a:lnTo>
                      <a:pt x="1088" y="166"/>
                    </a:lnTo>
                    <a:lnTo>
                      <a:pt x="1102" y="192"/>
                    </a:lnTo>
                    <a:lnTo>
                      <a:pt x="1115" y="223"/>
                    </a:lnTo>
                    <a:lnTo>
                      <a:pt x="1430" y="409"/>
                    </a:lnTo>
                    <a:lnTo>
                      <a:pt x="1439" y="485"/>
                    </a:lnTo>
                    <a:lnTo>
                      <a:pt x="1445" y="564"/>
                    </a:lnTo>
                    <a:lnTo>
                      <a:pt x="1447" y="646"/>
                    </a:lnTo>
                    <a:lnTo>
                      <a:pt x="1446" y="728"/>
                    </a:lnTo>
                    <a:lnTo>
                      <a:pt x="1441" y="809"/>
                    </a:lnTo>
                    <a:lnTo>
                      <a:pt x="1436" y="885"/>
                    </a:lnTo>
                    <a:lnTo>
                      <a:pt x="1429" y="956"/>
                    </a:lnTo>
                    <a:lnTo>
                      <a:pt x="1421" y="1020"/>
                    </a:lnTo>
                    <a:lnTo>
                      <a:pt x="1128" y="1075"/>
                    </a:lnTo>
                    <a:lnTo>
                      <a:pt x="972" y="1138"/>
                    </a:lnTo>
                    <a:lnTo>
                      <a:pt x="997" y="1146"/>
                    </a:lnTo>
                    <a:lnTo>
                      <a:pt x="1020" y="1154"/>
                    </a:lnTo>
                    <a:lnTo>
                      <a:pt x="1039" y="1162"/>
                    </a:lnTo>
                    <a:lnTo>
                      <a:pt x="1058" y="1171"/>
                    </a:lnTo>
                    <a:lnTo>
                      <a:pt x="1073" y="1181"/>
                    </a:lnTo>
                    <a:lnTo>
                      <a:pt x="1085" y="1190"/>
                    </a:lnTo>
                    <a:lnTo>
                      <a:pt x="1096" y="1200"/>
                    </a:lnTo>
                    <a:lnTo>
                      <a:pt x="1103" y="1210"/>
                    </a:lnTo>
                    <a:lnTo>
                      <a:pt x="1107" y="1221"/>
                    </a:lnTo>
                    <a:lnTo>
                      <a:pt x="1107" y="1231"/>
                    </a:lnTo>
                    <a:lnTo>
                      <a:pt x="1105" y="1243"/>
                    </a:lnTo>
                    <a:lnTo>
                      <a:pt x="1099" y="1253"/>
                    </a:lnTo>
                    <a:lnTo>
                      <a:pt x="1090" y="1265"/>
                    </a:lnTo>
                    <a:lnTo>
                      <a:pt x="1076" y="1275"/>
                    </a:lnTo>
                    <a:lnTo>
                      <a:pt x="1059" y="1286"/>
                    </a:lnTo>
                    <a:lnTo>
                      <a:pt x="1037" y="1298"/>
                    </a:lnTo>
                    <a:lnTo>
                      <a:pt x="879" y="1343"/>
                    </a:lnTo>
                    <a:lnTo>
                      <a:pt x="609" y="1324"/>
                    </a:lnTo>
                    <a:lnTo>
                      <a:pt x="588" y="1324"/>
                    </a:lnTo>
                    <a:lnTo>
                      <a:pt x="566" y="1324"/>
                    </a:lnTo>
                    <a:lnTo>
                      <a:pt x="542" y="1326"/>
                    </a:lnTo>
                    <a:lnTo>
                      <a:pt x="516" y="1326"/>
                    </a:lnTo>
                    <a:lnTo>
                      <a:pt x="490" y="1327"/>
                    </a:lnTo>
                    <a:lnTo>
                      <a:pt x="463" y="1327"/>
                    </a:lnTo>
                    <a:lnTo>
                      <a:pt x="436" y="1326"/>
                    </a:lnTo>
                    <a:lnTo>
                      <a:pt x="409" y="1324"/>
                    </a:lnTo>
                    <a:lnTo>
                      <a:pt x="383" y="1322"/>
                    </a:lnTo>
                    <a:lnTo>
                      <a:pt x="356" y="1319"/>
                    </a:lnTo>
                    <a:lnTo>
                      <a:pt x="332" y="1315"/>
                    </a:lnTo>
                    <a:lnTo>
                      <a:pt x="309" y="1308"/>
                    </a:lnTo>
                    <a:lnTo>
                      <a:pt x="287" y="1301"/>
                    </a:lnTo>
                    <a:lnTo>
                      <a:pt x="269" y="1292"/>
                    </a:lnTo>
                    <a:lnTo>
                      <a:pt x="251" y="1281"/>
                    </a:lnTo>
                    <a:lnTo>
                      <a:pt x="238" y="1267"/>
                    </a:lnTo>
                    <a:lnTo>
                      <a:pt x="271" y="1248"/>
                    </a:lnTo>
                    <a:lnTo>
                      <a:pt x="340" y="1228"/>
                    </a:lnTo>
                    <a:lnTo>
                      <a:pt x="390" y="1191"/>
                    </a:lnTo>
                    <a:lnTo>
                      <a:pt x="353" y="1163"/>
                    </a:lnTo>
                    <a:lnTo>
                      <a:pt x="288" y="1122"/>
                    </a:lnTo>
                    <a:lnTo>
                      <a:pt x="276" y="1121"/>
                    </a:lnTo>
                    <a:lnTo>
                      <a:pt x="263" y="1118"/>
                    </a:lnTo>
                    <a:lnTo>
                      <a:pt x="249" y="1117"/>
                    </a:lnTo>
                    <a:lnTo>
                      <a:pt x="235" y="1115"/>
                    </a:lnTo>
                    <a:lnTo>
                      <a:pt x="220" y="1113"/>
                    </a:lnTo>
                    <a:lnTo>
                      <a:pt x="205" y="1109"/>
                    </a:lnTo>
                    <a:lnTo>
                      <a:pt x="190" y="1106"/>
                    </a:lnTo>
                    <a:lnTo>
                      <a:pt x="174" y="1102"/>
                    </a:lnTo>
                    <a:lnTo>
                      <a:pt x="158" y="1098"/>
                    </a:lnTo>
                    <a:lnTo>
                      <a:pt x="141" y="1092"/>
                    </a:lnTo>
                    <a:lnTo>
                      <a:pt x="124" y="1086"/>
                    </a:lnTo>
                    <a:lnTo>
                      <a:pt x="105" y="1080"/>
                    </a:lnTo>
                    <a:lnTo>
                      <a:pt x="87" y="1072"/>
                    </a:lnTo>
                    <a:lnTo>
                      <a:pt x="67" y="1064"/>
                    </a:lnTo>
                    <a:lnTo>
                      <a:pt x="48" y="1056"/>
                    </a:lnTo>
                    <a:lnTo>
                      <a:pt x="27" y="1046"/>
                    </a:lnTo>
                    <a:lnTo>
                      <a:pt x="10" y="934"/>
                    </a:lnTo>
                    <a:lnTo>
                      <a:pt x="5" y="828"/>
                    </a:lnTo>
                    <a:lnTo>
                      <a:pt x="1" y="727"/>
                    </a:lnTo>
                    <a:lnTo>
                      <a:pt x="0" y="629"/>
                    </a:lnTo>
                    <a:lnTo>
                      <a:pt x="1" y="532"/>
                    </a:lnTo>
                    <a:lnTo>
                      <a:pt x="5" y="436"/>
                    </a:lnTo>
                    <a:lnTo>
                      <a:pt x="14" y="339"/>
                    </a:lnTo>
                    <a:lnTo>
                      <a:pt x="27" y="238"/>
                    </a:lnTo>
                    <a:lnTo>
                      <a:pt x="45" y="135"/>
                    </a:lnTo>
                    <a:lnTo>
                      <a:pt x="68" y="129"/>
                    </a:lnTo>
                    <a:lnTo>
                      <a:pt x="92" y="124"/>
                    </a:lnTo>
                    <a:lnTo>
                      <a:pt x="115" y="119"/>
                    </a:lnTo>
                    <a:lnTo>
                      <a:pt x="139" y="114"/>
                    </a:lnTo>
                    <a:lnTo>
                      <a:pt x="163" y="109"/>
                    </a:lnTo>
                    <a:lnTo>
                      <a:pt x="186" y="104"/>
                    </a:lnTo>
                    <a:lnTo>
                      <a:pt x="210" y="99"/>
                    </a:lnTo>
                    <a:lnTo>
                      <a:pt x="233" y="94"/>
                    </a:lnTo>
                    <a:lnTo>
                      <a:pt x="257" y="90"/>
                    </a:lnTo>
                    <a:lnTo>
                      <a:pt x="280" y="86"/>
                    </a:lnTo>
                    <a:lnTo>
                      <a:pt x="303" y="82"/>
                    </a:lnTo>
                    <a:lnTo>
                      <a:pt x="327" y="77"/>
                    </a:lnTo>
                    <a:lnTo>
                      <a:pt x="350" y="73"/>
                    </a:lnTo>
                    <a:lnTo>
                      <a:pt x="375" y="69"/>
                    </a:lnTo>
                    <a:lnTo>
                      <a:pt x="398" y="64"/>
                    </a:lnTo>
                    <a:lnTo>
                      <a:pt x="422" y="61"/>
                    </a:lnTo>
                    <a:lnTo>
                      <a:pt x="445" y="56"/>
                    </a:lnTo>
                    <a:lnTo>
                      <a:pt x="469" y="53"/>
                    </a:lnTo>
                    <a:lnTo>
                      <a:pt x="492" y="50"/>
                    </a:lnTo>
                    <a:lnTo>
                      <a:pt x="516" y="45"/>
                    </a:lnTo>
                    <a:lnTo>
                      <a:pt x="539" y="41"/>
                    </a:lnTo>
                    <a:lnTo>
                      <a:pt x="564" y="38"/>
                    </a:lnTo>
                    <a:lnTo>
                      <a:pt x="587" y="35"/>
                    </a:lnTo>
                    <a:lnTo>
                      <a:pt x="611" y="30"/>
                    </a:lnTo>
                    <a:lnTo>
                      <a:pt x="634" y="26"/>
                    </a:lnTo>
                    <a:lnTo>
                      <a:pt x="658" y="23"/>
                    </a:lnTo>
                    <a:lnTo>
                      <a:pt x="681" y="20"/>
                    </a:lnTo>
                    <a:lnTo>
                      <a:pt x="705" y="15"/>
                    </a:lnTo>
                    <a:lnTo>
                      <a:pt x="728" y="12"/>
                    </a:lnTo>
                    <a:lnTo>
                      <a:pt x="752" y="8"/>
                    </a:lnTo>
                    <a:lnTo>
                      <a:pt x="776" y="3"/>
                    </a:lnTo>
                    <a:lnTo>
                      <a:pt x="800" y="0"/>
                    </a:lnTo>
                    <a:close/>
                  </a:path>
                </a:pathLst>
              </a:custGeom>
              <a:solidFill>
                <a:srgbClr val="473A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995" name="Freeform 907"/>
              <p:cNvSpPr>
                <a:spLocks/>
              </p:cNvSpPr>
              <p:nvPr/>
            </p:nvSpPr>
            <p:spPr bwMode="auto">
              <a:xfrm>
                <a:off x="5110" y="3352"/>
                <a:ext cx="8" cy="5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59"/>
                  </a:cxn>
                  <a:cxn ang="0">
                    <a:pos x="0" y="512"/>
                  </a:cxn>
                  <a:cxn ang="0">
                    <a:pos x="0" y="864"/>
                  </a:cxn>
                  <a:cxn ang="0">
                    <a:pos x="4" y="1024"/>
                  </a:cxn>
                  <a:cxn ang="0">
                    <a:pos x="16" y="1023"/>
                  </a:cxn>
                  <a:cxn ang="0">
                    <a:pos x="12" y="793"/>
                  </a:cxn>
                  <a:cxn ang="0">
                    <a:pos x="12" y="569"/>
                  </a:cxn>
                  <a:cxn ang="0">
                    <a:pos x="14" y="318"/>
                  </a:cxn>
                  <a:cxn ang="0">
                    <a:pos x="16" y="3"/>
                  </a:cxn>
                  <a:cxn ang="0">
                    <a:pos x="6" y="0"/>
                  </a:cxn>
                </a:cxnLst>
                <a:rect l="0" t="0" r="r" b="b"/>
                <a:pathLst>
                  <a:path w="16" h="1024">
                    <a:moveTo>
                      <a:pt x="6" y="0"/>
                    </a:moveTo>
                    <a:lnTo>
                      <a:pt x="2" y="159"/>
                    </a:lnTo>
                    <a:lnTo>
                      <a:pt x="0" y="512"/>
                    </a:lnTo>
                    <a:lnTo>
                      <a:pt x="0" y="864"/>
                    </a:lnTo>
                    <a:lnTo>
                      <a:pt x="4" y="1024"/>
                    </a:lnTo>
                    <a:lnTo>
                      <a:pt x="16" y="1023"/>
                    </a:lnTo>
                    <a:lnTo>
                      <a:pt x="12" y="793"/>
                    </a:lnTo>
                    <a:lnTo>
                      <a:pt x="12" y="569"/>
                    </a:lnTo>
                    <a:lnTo>
                      <a:pt x="14" y="318"/>
                    </a:lnTo>
                    <a:lnTo>
                      <a:pt x="16" y="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7C42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996" name="Freeform 908"/>
              <p:cNvSpPr>
                <a:spLocks/>
              </p:cNvSpPr>
              <p:nvPr/>
            </p:nvSpPr>
            <p:spPr bwMode="auto">
              <a:xfrm>
                <a:off x="5107" y="3351"/>
                <a:ext cx="8" cy="5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3" y="159"/>
                  </a:cxn>
                  <a:cxn ang="0">
                    <a:pos x="0" y="512"/>
                  </a:cxn>
                  <a:cxn ang="0">
                    <a:pos x="0" y="864"/>
                  </a:cxn>
                  <a:cxn ang="0">
                    <a:pos x="4" y="1024"/>
                  </a:cxn>
                  <a:cxn ang="0">
                    <a:pos x="6" y="1023"/>
                  </a:cxn>
                  <a:cxn ang="0">
                    <a:pos x="10" y="1023"/>
                  </a:cxn>
                  <a:cxn ang="0">
                    <a:pos x="13" y="1023"/>
                  </a:cxn>
                  <a:cxn ang="0">
                    <a:pos x="16" y="1023"/>
                  </a:cxn>
                  <a:cxn ang="0">
                    <a:pos x="12" y="793"/>
                  </a:cxn>
                  <a:cxn ang="0">
                    <a:pos x="12" y="570"/>
                  </a:cxn>
                  <a:cxn ang="0">
                    <a:pos x="13" y="319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2" y="1"/>
                  </a:cxn>
                  <a:cxn ang="0">
                    <a:pos x="8" y="1"/>
                  </a:cxn>
                  <a:cxn ang="0">
                    <a:pos x="6" y="0"/>
                  </a:cxn>
                </a:cxnLst>
                <a:rect l="0" t="0" r="r" b="b"/>
                <a:pathLst>
                  <a:path w="16" h="1024">
                    <a:moveTo>
                      <a:pt x="6" y="0"/>
                    </a:moveTo>
                    <a:lnTo>
                      <a:pt x="3" y="159"/>
                    </a:lnTo>
                    <a:lnTo>
                      <a:pt x="0" y="512"/>
                    </a:lnTo>
                    <a:lnTo>
                      <a:pt x="0" y="864"/>
                    </a:lnTo>
                    <a:lnTo>
                      <a:pt x="4" y="1024"/>
                    </a:lnTo>
                    <a:lnTo>
                      <a:pt x="6" y="1023"/>
                    </a:lnTo>
                    <a:lnTo>
                      <a:pt x="10" y="1023"/>
                    </a:lnTo>
                    <a:lnTo>
                      <a:pt x="13" y="1023"/>
                    </a:lnTo>
                    <a:lnTo>
                      <a:pt x="16" y="1023"/>
                    </a:lnTo>
                    <a:lnTo>
                      <a:pt x="12" y="793"/>
                    </a:lnTo>
                    <a:lnTo>
                      <a:pt x="12" y="570"/>
                    </a:lnTo>
                    <a:lnTo>
                      <a:pt x="13" y="319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2" y="1"/>
                    </a:lnTo>
                    <a:lnTo>
                      <a:pt x="8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7742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997" name="Freeform 909"/>
              <p:cNvSpPr>
                <a:spLocks/>
              </p:cNvSpPr>
              <p:nvPr/>
            </p:nvSpPr>
            <p:spPr bwMode="auto">
              <a:xfrm>
                <a:off x="5103" y="3351"/>
                <a:ext cx="9" cy="511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3" y="159"/>
                  </a:cxn>
                  <a:cxn ang="0">
                    <a:pos x="0" y="511"/>
                  </a:cxn>
                  <a:cxn ang="0">
                    <a:pos x="0" y="864"/>
                  </a:cxn>
                  <a:cxn ang="0">
                    <a:pos x="4" y="1024"/>
                  </a:cxn>
                  <a:cxn ang="0">
                    <a:pos x="7" y="1023"/>
                  </a:cxn>
                  <a:cxn ang="0">
                    <a:pos x="11" y="1023"/>
                  </a:cxn>
                  <a:cxn ang="0">
                    <a:pos x="14" y="1023"/>
                  </a:cxn>
                  <a:cxn ang="0">
                    <a:pos x="18" y="1022"/>
                  </a:cxn>
                  <a:cxn ang="0">
                    <a:pos x="13" y="791"/>
                  </a:cxn>
                  <a:cxn ang="0">
                    <a:pos x="13" y="569"/>
                  </a:cxn>
                  <a:cxn ang="0">
                    <a:pos x="14" y="319"/>
                  </a:cxn>
                  <a:cxn ang="0">
                    <a:pos x="18" y="3"/>
                  </a:cxn>
                  <a:cxn ang="0">
                    <a:pos x="15" y="2"/>
                  </a:cxn>
                  <a:cxn ang="0">
                    <a:pos x="13" y="1"/>
                  </a:cxn>
                  <a:cxn ang="0">
                    <a:pos x="10" y="1"/>
                  </a:cxn>
                  <a:cxn ang="0">
                    <a:pos x="7" y="0"/>
                  </a:cxn>
                </a:cxnLst>
                <a:rect l="0" t="0" r="r" b="b"/>
                <a:pathLst>
                  <a:path w="18" h="1024">
                    <a:moveTo>
                      <a:pt x="7" y="0"/>
                    </a:moveTo>
                    <a:lnTo>
                      <a:pt x="3" y="159"/>
                    </a:lnTo>
                    <a:lnTo>
                      <a:pt x="0" y="511"/>
                    </a:lnTo>
                    <a:lnTo>
                      <a:pt x="0" y="864"/>
                    </a:lnTo>
                    <a:lnTo>
                      <a:pt x="4" y="1024"/>
                    </a:lnTo>
                    <a:lnTo>
                      <a:pt x="7" y="1023"/>
                    </a:lnTo>
                    <a:lnTo>
                      <a:pt x="11" y="1023"/>
                    </a:lnTo>
                    <a:lnTo>
                      <a:pt x="14" y="1023"/>
                    </a:lnTo>
                    <a:lnTo>
                      <a:pt x="18" y="1022"/>
                    </a:lnTo>
                    <a:lnTo>
                      <a:pt x="13" y="791"/>
                    </a:lnTo>
                    <a:lnTo>
                      <a:pt x="13" y="569"/>
                    </a:lnTo>
                    <a:lnTo>
                      <a:pt x="14" y="319"/>
                    </a:lnTo>
                    <a:lnTo>
                      <a:pt x="18" y="3"/>
                    </a:lnTo>
                    <a:lnTo>
                      <a:pt x="15" y="2"/>
                    </a:lnTo>
                    <a:lnTo>
                      <a:pt x="13" y="1"/>
                    </a:lnTo>
                    <a:lnTo>
                      <a:pt x="10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23F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998" name="Freeform 910"/>
              <p:cNvSpPr>
                <a:spLocks/>
              </p:cNvSpPr>
              <p:nvPr/>
            </p:nvSpPr>
            <p:spPr bwMode="auto">
              <a:xfrm>
                <a:off x="5100" y="3350"/>
                <a:ext cx="10" cy="511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" y="159"/>
                  </a:cxn>
                  <a:cxn ang="0">
                    <a:pos x="0" y="511"/>
                  </a:cxn>
                  <a:cxn ang="0">
                    <a:pos x="0" y="863"/>
                  </a:cxn>
                  <a:cxn ang="0">
                    <a:pos x="3" y="1023"/>
                  </a:cxn>
                  <a:cxn ang="0">
                    <a:pos x="7" y="1023"/>
                  </a:cxn>
                  <a:cxn ang="0">
                    <a:pos x="10" y="1021"/>
                  </a:cxn>
                  <a:cxn ang="0">
                    <a:pos x="13" y="1021"/>
                  </a:cxn>
                  <a:cxn ang="0">
                    <a:pos x="18" y="1021"/>
                  </a:cxn>
                  <a:cxn ang="0">
                    <a:pos x="12" y="791"/>
                  </a:cxn>
                  <a:cxn ang="0">
                    <a:pos x="12" y="569"/>
                  </a:cxn>
                  <a:cxn ang="0">
                    <a:pos x="15" y="319"/>
                  </a:cxn>
                  <a:cxn ang="0">
                    <a:pos x="18" y="3"/>
                  </a:cxn>
                  <a:cxn ang="0">
                    <a:pos x="15" y="2"/>
                  </a:cxn>
                  <a:cxn ang="0">
                    <a:pos x="12" y="1"/>
                  </a:cxn>
                  <a:cxn ang="0">
                    <a:pos x="9" y="1"/>
                  </a:cxn>
                  <a:cxn ang="0">
                    <a:pos x="7" y="0"/>
                  </a:cxn>
                </a:cxnLst>
                <a:rect l="0" t="0" r="r" b="b"/>
                <a:pathLst>
                  <a:path w="18" h="1023">
                    <a:moveTo>
                      <a:pt x="7" y="0"/>
                    </a:moveTo>
                    <a:lnTo>
                      <a:pt x="2" y="159"/>
                    </a:lnTo>
                    <a:lnTo>
                      <a:pt x="0" y="511"/>
                    </a:lnTo>
                    <a:lnTo>
                      <a:pt x="0" y="863"/>
                    </a:lnTo>
                    <a:lnTo>
                      <a:pt x="3" y="1023"/>
                    </a:lnTo>
                    <a:lnTo>
                      <a:pt x="7" y="1023"/>
                    </a:lnTo>
                    <a:lnTo>
                      <a:pt x="10" y="1021"/>
                    </a:lnTo>
                    <a:lnTo>
                      <a:pt x="13" y="1021"/>
                    </a:lnTo>
                    <a:lnTo>
                      <a:pt x="18" y="1021"/>
                    </a:lnTo>
                    <a:lnTo>
                      <a:pt x="12" y="791"/>
                    </a:lnTo>
                    <a:lnTo>
                      <a:pt x="12" y="569"/>
                    </a:lnTo>
                    <a:lnTo>
                      <a:pt x="15" y="319"/>
                    </a:lnTo>
                    <a:lnTo>
                      <a:pt x="18" y="3"/>
                    </a:lnTo>
                    <a:lnTo>
                      <a:pt x="15" y="2"/>
                    </a:lnTo>
                    <a:lnTo>
                      <a:pt x="12" y="1"/>
                    </a:lnTo>
                    <a:lnTo>
                      <a:pt x="9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6D3F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999" name="Freeform 911"/>
              <p:cNvSpPr>
                <a:spLocks/>
              </p:cNvSpPr>
              <p:nvPr/>
            </p:nvSpPr>
            <p:spPr bwMode="auto">
              <a:xfrm>
                <a:off x="5097" y="3349"/>
                <a:ext cx="9" cy="5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59"/>
                  </a:cxn>
                  <a:cxn ang="0">
                    <a:pos x="0" y="511"/>
                  </a:cxn>
                  <a:cxn ang="0">
                    <a:pos x="0" y="862"/>
                  </a:cxn>
                  <a:cxn ang="0">
                    <a:pos x="3" y="1022"/>
                  </a:cxn>
                  <a:cxn ang="0">
                    <a:pos x="7" y="1022"/>
                  </a:cxn>
                  <a:cxn ang="0">
                    <a:pos x="10" y="1021"/>
                  </a:cxn>
                  <a:cxn ang="0">
                    <a:pos x="14" y="1021"/>
                  </a:cxn>
                  <a:cxn ang="0">
                    <a:pos x="17" y="1021"/>
                  </a:cxn>
                  <a:cxn ang="0">
                    <a:pos x="13" y="791"/>
                  </a:cxn>
                  <a:cxn ang="0">
                    <a:pos x="11" y="569"/>
                  </a:cxn>
                  <a:cxn ang="0">
                    <a:pos x="14" y="319"/>
                  </a:cxn>
                  <a:cxn ang="0">
                    <a:pos x="16" y="3"/>
                  </a:cxn>
                  <a:cxn ang="0">
                    <a:pos x="14" y="2"/>
                  </a:cxn>
                  <a:cxn ang="0">
                    <a:pos x="11" y="1"/>
                  </a:cxn>
                  <a:cxn ang="0">
                    <a:pos x="8" y="1"/>
                  </a:cxn>
                  <a:cxn ang="0">
                    <a:pos x="6" y="0"/>
                  </a:cxn>
                </a:cxnLst>
                <a:rect l="0" t="0" r="r" b="b"/>
                <a:pathLst>
                  <a:path w="17" h="1022">
                    <a:moveTo>
                      <a:pt x="6" y="0"/>
                    </a:moveTo>
                    <a:lnTo>
                      <a:pt x="2" y="159"/>
                    </a:lnTo>
                    <a:lnTo>
                      <a:pt x="0" y="511"/>
                    </a:lnTo>
                    <a:lnTo>
                      <a:pt x="0" y="862"/>
                    </a:lnTo>
                    <a:lnTo>
                      <a:pt x="3" y="1022"/>
                    </a:lnTo>
                    <a:lnTo>
                      <a:pt x="7" y="1022"/>
                    </a:lnTo>
                    <a:lnTo>
                      <a:pt x="10" y="1021"/>
                    </a:lnTo>
                    <a:lnTo>
                      <a:pt x="14" y="1021"/>
                    </a:lnTo>
                    <a:lnTo>
                      <a:pt x="17" y="1021"/>
                    </a:lnTo>
                    <a:lnTo>
                      <a:pt x="13" y="791"/>
                    </a:lnTo>
                    <a:lnTo>
                      <a:pt x="11" y="569"/>
                    </a:lnTo>
                    <a:lnTo>
                      <a:pt x="14" y="319"/>
                    </a:lnTo>
                    <a:lnTo>
                      <a:pt x="16" y="3"/>
                    </a:lnTo>
                    <a:lnTo>
                      <a:pt x="14" y="2"/>
                    </a:lnTo>
                    <a:lnTo>
                      <a:pt x="11" y="1"/>
                    </a:lnTo>
                    <a:lnTo>
                      <a:pt x="8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3F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0000" name="Freeform 912"/>
              <p:cNvSpPr>
                <a:spLocks/>
              </p:cNvSpPr>
              <p:nvPr/>
            </p:nvSpPr>
            <p:spPr bwMode="auto">
              <a:xfrm>
                <a:off x="5095" y="3349"/>
                <a:ext cx="8" cy="511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" y="159"/>
                  </a:cxn>
                  <a:cxn ang="0">
                    <a:pos x="0" y="510"/>
                  </a:cxn>
                  <a:cxn ang="0">
                    <a:pos x="0" y="862"/>
                  </a:cxn>
                  <a:cxn ang="0">
                    <a:pos x="4" y="1022"/>
                  </a:cxn>
                  <a:cxn ang="0">
                    <a:pos x="7" y="1021"/>
                  </a:cxn>
                  <a:cxn ang="0">
                    <a:pos x="11" y="1021"/>
                  </a:cxn>
                  <a:cxn ang="0">
                    <a:pos x="14" y="1021"/>
                  </a:cxn>
                  <a:cxn ang="0">
                    <a:pos x="16" y="1020"/>
                  </a:cxn>
                  <a:cxn ang="0">
                    <a:pos x="12" y="790"/>
                  </a:cxn>
                  <a:cxn ang="0">
                    <a:pos x="12" y="569"/>
                  </a:cxn>
                  <a:cxn ang="0">
                    <a:pos x="14" y="319"/>
                  </a:cxn>
                  <a:cxn ang="0">
                    <a:pos x="16" y="3"/>
                  </a:cxn>
                  <a:cxn ang="0">
                    <a:pos x="14" y="2"/>
                  </a:cxn>
                  <a:cxn ang="0">
                    <a:pos x="12" y="1"/>
                  </a:cxn>
                  <a:cxn ang="0">
                    <a:pos x="9" y="1"/>
                  </a:cxn>
                  <a:cxn ang="0">
                    <a:pos x="7" y="0"/>
                  </a:cxn>
                </a:cxnLst>
                <a:rect l="0" t="0" r="r" b="b"/>
                <a:pathLst>
                  <a:path w="16" h="1022">
                    <a:moveTo>
                      <a:pt x="7" y="0"/>
                    </a:moveTo>
                    <a:lnTo>
                      <a:pt x="2" y="159"/>
                    </a:lnTo>
                    <a:lnTo>
                      <a:pt x="0" y="510"/>
                    </a:lnTo>
                    <a:lnTo>
                      <a:pt x="0" y="862"/>
                    </a:lnTo>
                    <a:lnTo>
                      <a:pt x="4" y="1022"/>
                    </a:lnTo>
                    <a:lnTo>
                      <a:pt x="7" y="1021"/>
                    </a:lnTo>
                    <a:lnTo>
                      <a:pt x="11" y="1021"/>
                    </a:lnTo>
                    <a:lnTo>
                      <a:pt x="14" y="1021"/>
                    </a:lnTo>
                    <a:lnTo>
                      <a:pt x="16" y="1020"/>
                    </a:lnTo>
                    <a:lnTo>
                      <a:pt x="12" y="790"/>
                    </a:lnTo>
                    <a:lnTo>
                      <a:pt x="12" y="569"/>
                    </a:lnTo>
                    <a:lnTo>
                      <a:pt x="14" y="319"/>
                    </a:lnTo>
                    <a:lnTo>
                      <a:pt x="16" y="3"/>
                    </a:lnTo>
                    <a:lnTo>
                      <a:pt x="14" y="2"/>
                    </a:lnTo>
                    <a:lnTo>
                      <a:pt x="12" y="1"/>
                    </a:lnTo>
                    <a:lnTo>
                      <a:pt x="9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663F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0001" name="Freeform 913"/>
              <p:cNvSpPr>
                <a:spLocks/>
              </p:cNvSpPr>
              <p:nvPr/>
            </p:nvSpPr>
            <p:spPr bwMode="auto">
              <a:xfrm>
                <a:off x="5092" y="3348"/>
                <a:ext cx="8" cy="51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3" y="159"/>
                  </a:cxn>
                  <a:cxn ang="0">
                    <a:pos x="0" y="511"/>
                  </a:cxn>
                  <a:cxn ang="0">
                    <a:pos x="0" y="863"/>
                  </a:cxn>
                  <a:cxn ang="0">
                    <a:pos x="4" y="1022"/>
                  </a:cxn>
                  <a:cxn ang="0">
                    <a:pos x="7" y="1022"/>
                  </a:cxn>
                  <a:cxn ang="0">
                    <a:pos x="11" y="1022"/>
                  </a:cxn>
                  <a:cxn ang="0">
                    <a:pos x="13" y="1022"/>
                  </a:cxn>
                  <a:cxn ang="0">
                    <a:pos x="17" y="1021"/>
                  </a:cxn>
                  <a:cxn ang="0">
                    <a:pos x="12" y="791"/>
                  </a:cxn>
                  <a:cxn ang="0">
                    <a:pos x="12" y="569"/>
                  </a:cxn>
                  <a:cxn ang="0">
                    <a:pos x="13" y="319"/>
                  </a:cxn>
                  <a:cxn ang="0">
                    <a:pos x="17" y="4"/>
                  </a:cxn>
                  <a:cxn ang="0">
                    <a:pos x="14" y="3"/>
                  </a:cxn>
                  <a:cxn ang="0">
                    <a:pos x="12" y="2"/>
                  </a:cxn>
                  <a:cxn ang="0">
                    <a:pos x="8" y="2"/>
                  </a:cxn>
                  <a:cxn ang="0">
                    <a:pos x="6" y="0"/>
                  </a:cxn>
                </a:cxnLst>
                <a:rect l="0" t="0" r="r" b="b"/>
                <a:pathLst>
                  <a:path w="17" h="1022">
                    <a:moveTo>
                      <a:pt x="6" y="0"/>
                    </a:moveTo>
                    <a:lnTo>
                      <a:pt x="3" y="159"/>
                    </a:lnTo>
                    <a:lnTo>
                      <a:pt x="0" y="511"/>
                    </a:lnTo>
                    <a:lnTo>
                      <a:pt x="0" y="863"/>
                    </a:lnTo>
                    <a:lnTo>
                      <a:pt x="4" y="1022"/>
                    </a:lnTo>
                    <a:lnTo>
                      <a:pt x="7" y="1022"/>
                    </a:lnTo>
                    <a:lnTo>
                      <a:pt x="11" y="1022"/>
                    </a:lnTo>
                    <a:lnTo>
                      <a:pt x="13" y="1022"/>
                    </a:lnTo>
                    <a:lnTo>
                      <a:pt x="17" y="1021"/>
                    </a:lnTo>
                    <a:lnTo>
                      <a:pt x="12" y="791"/>
                    </a:lnTo>
                    <a:lnTo>
                      <a:pt x="12" y="569"/>
                    </a:lnTo>
                    <a:lnTo>
                      <a:pt x="13" y="319"/>
                    </a:lnTo>
                    <a:lnTo>
                      <a:pt x="17" y="4"/>
                    </a:lnTo>
                    <a:lnTo>
                      <a:pt x="14" y="3"/>
                    </a:lnTo>
                    <a:lnTo>
                      <a:pt x="12" y="2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5E3D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0002" name="Freeform 914"/>
              <p:cNvSpPr>
                <a:spLocks/>
              </p:cNvSpPr>
              <p:nvPr/>
            </p:nvSpPr>
            <p:spPr bwMode="auto">
              <a:xfrm>
                <a:off x="5088" y="3348"/>
                <a:ext cx="9" cy="51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3" y="159"/>
                  </a:cxn>
                  <a:cxn ang="0">
                    <a:pos x="0" y="510"/>
                  </a:cxn>
                  <a:cxn ang="0">
                    <a:pos x="0" y="863"/>
                  </a:cxn>
                  <a:cxn ang="0">
                    <a:pos x="4" y="1022"/>
                  </a:cxn>
                  <a:cxn ang="0">
                    <a:pos x="7" y="1022"/>
                  </a:cxn>
                  <a:cxn ang="0">
                    <a:pos x="11" y="1021"/>
                  </a:cxn>
                  <a:cxn ang="0">
                    <a:pos x="14" y="1021"/>
                  </a:cxn>
                  <a:cxn ang="0">
                    <a:pos x="18" y="1021"/>
                  </a:cxn>
                  <a:cxn ang="0">
                    <a:pos x="13" y="790"/>
                  </a:cxn>
                  <a:cxn ang="0">
                    <a:pos x="13" y="569"/>
                  </a:cxn>
                  <a:cxn ang="0">
                    <a:pos x="14" y="319"/>
                  </a:cxn>
                  <a:cxn ang="0">
                    <a:pos x="18" y="4"/>
                  </a:cxn>
                  <a:cxn ang="0">
                    <a:pos x="15" y="3"/>
                  </a:cxn>
                  <a:cxn ang="0">
                    <a:pos x="13" y="1"/>
                  </a:cxn>
                  <a:cxn ang="0">
                    <a:pos x="10" y="1"/>
                  </a:cxn>
                  <a:cxn ang="0">
                    <a:pos x="7" y="0"/>
                  </a:cxn>
                </a:cxnLst>
                <a:rect l="0" t="0" r="r" b="b"/>
                <a:pathLst>
                  <a:path w="18" h="1022">
                    <a:moveTo>
                      <a:pt x="7" y="0"/>
                    </a:moveTo>
                    <a:lnTo>
                      <a:pt x="3" y="159"/>
                    </a:lnTo>
                    <a:lnTo>
                      <a:pt x="0" y="510"/>
                    </a:lnTo>
                    <a:lnTo>
                      <a:pt x="0" y="863"/>
                    </a:lnTo>
                    <a:lnTo>
                      <a:pt x="4" y="1022"/>
                    </a:lnTo>
                    <a:lnTo>
                      <a:pt x="7" y="1022"/>
                    </a:lnTo>
                    <a:lnTo>
                      <a:pt x="11" y="1021"/>
                    </a:lnTo>
                    <a:lnTo>
                      <a:pt x="14" y="1021"/>
                    </a:lnTo>
                    <a:lnTo>
                      <a:pt x="18" y="1021"/>
                    </a:lnTo>
                    <a:lnTo>
                      <a:pt x="13" y="790"/>
                    </a:lnTo>
                    <a:lnTo>
                      <a:pt x="13" y="569"/>
                    </a:lnTo>
                    <a:lnTo>
                      <a:pt x="14" y="319"/>
                    </a:lnTo>
                    <a:lnTo>
                      <a:pt x="18" y="4"/>
                    </a:lnTo>
                    <a:lnTo>
                      <a:pt x="15" y="3"/>
                    </a:lnTo>
                    <a:lnTo>
                      <a:pt x="13" y="1"/>
                    </a:lnTo>
                    <a:lnTo>
                      <a:pt x="10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5B3D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0003" name="Freeform 915"/>
              <p:cNvSpPr>
                <a:spLocks/>
              </p:cNvSpPr>
              <p:nvPr/>
            </p:nvSpPr>
            <p:spPr bwMode="auto">
              <a:xfrm>
                <a:off x="5085" y="3347"/>
                <a:ext cx="9" cy="511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" y="159"/>
                  </a:cxn>
                  <a:cxn ang="0">
                    <a:pos x="0" y="510"/>
                  </a:cxn>
                  <a:cxn ang="0">
                    <a:pos x="0" y="862"/>
                  </a:cxn>
                  <a:cxn ang="0">
                    <a:pos x="3" y="1022"/>
                  </a:cxn>
                  <a:cxn ang="0">
                    <a:pos x="7" y="1021"/>
                  </a:cxn>
                  <a:cxn ang="0">
                    <a:pos x="10" y="1021"/>
                  </a:cxn>
                  <a:cxn ang="0">
                    <a:pos x="14" y="1021"/>
                  </a:cxn>
                  <a:cxn ang="0">
                    <a:pos x="17" y="1021"/>
                  </a:cxn>
                  <a:cxn ang="0">
                    <a:pos x="12" y="790"/>
                  </a:cxn>
                  <a:cxn ang="0">
                    <a:pos x="12" y="569"/>
                  </a:cxn>
                  <a:cxn ang="0">
                    <a:pos x="14" y="319"/>
                  </a:cxn>
                  <a:cxn ang="0">
                    <a:pos x="17" y="5"/>
                  </a:cxn>
                  <a:cxn ang="0">
                    <a:pos x="15" y="4"/>
                  </a:cxn>
                  <a:cxn ang="0">
                    <a:pos x="12" y="2"/>
                  </a:cxn>
                  <a:cxn ang="0">
                    <a:pos x="9" y="1"/>
                  </a:cxn>
                  <a:cxn ang="0">
                    <a:pos x="7" y="0"/>
                  </a:cxn>
                </a:cxnLst>
                <a:rect l="0" t="0" r="r" b="b"/>
                <a:pathLst>
                  <a:path w="17" h="1022">
                    <a:moveTo>
                      <a:pt x="7" y="0"/>
                    </a:moveTo>
                    <a:lnTo>
                      <a:pt x="2" y="159"/>
                    </a:lnTo>
                    <a:lnTo>
                      <a:pt x="0" y="510"/>
                    </a:lnTo>
                    <a:lnTo>
                      <a:pt x="0" y="862"/>
                    </a:lnTo>
                    <a:lnTo>
                      <a:pt x="3" y="1022"/>
                    </a:lnTo>
                    <a:lnTo>
                      <a:pt x="7" y="1021"/>
                    </a:lnTo>
                    <a:lnTo>
                      <a:pt x="10" y="1021"/>
                    </a:lnTo>
                    <a:lnTo>
                      <a:pt x="14" y="1021"/>
                    </a:lnTo>
                    <a:lnTo>
                      <a:pt x="17" y="1021"/>
                    </a:lnTo>
                    <a:lnTo>
                      <a:pt x="12" y="790"/>
                    </a:lnTo>
                    <a:lnTo>
                      <a:pt x="12" y="569"/>
                    </a:lnTo>
                    <a:lnTo>
                      <a:pt x="14" y="319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2" y="2"/>
                    </a:lnTo>
                    <a:lnTo>
                      <a:pt x="9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563D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0004" name="Freeform 916"/>
              <p:cNvSpPr>
                <a:spLocks/>
              </p:cNvSpPr>
              <p:nvPr/>
            </p:nvSpPr>
            <p:spPr bwMode="auto">
              <a:xfrm>
                <a:off x="5082" y="3346"/>
                <a:ext cx="9" cy="51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59"/>
                  </a:cxn>
                  <a:cxn ang="0">
                    <a:pos x="0" y="510"/>
                  </a:cxn>
                  <a:cxn ang="0">
                    <a:pos x="0" y="861"/>
                  </a:cxn>
                  <a:cxn ang="0">
                    <a:pos x="5" y="1020"/>
                  </a:cxn>
                  <a:cxn ang="0">
                    <a:pos x="7" y="1020"/>
                  </a:cxn>
                  <a:cxn ang="0">
                    <a:pos x="10" y="1020"/>
                  </a:cxn>
                  <a:cxn ang="0">
                    <a:pos x="14" y="1020"/>
                  </a:cxn>
                  <a:cxn ang="0">
                    <a:pos x="17" y="1019"/>
                  </a:cxn>
                  <a:cxn ang="0">
                    <a:pos x="13" y="790"/>
                  </a:cxn>
                  <a:cxn ang="0">
                    <a:pos x="11" y="569"/>
                  </a:cxn>
                  <a:cxn ang="0">
                    <a:pos x="14" y="319"/>
                  </a:cxn>
                  <a:cxn ang="0">
                    <a:pos x="16" y="5"/>
                  </a:cxn>
                  <a:cxn ang="0">
                    <a:pos x="14" y="3"/>
                  </a:cxn>
                  <a:cxn ang="0">
                    <a:pos x="11" y="2"/>
                  </a:cxn>
                  <a:cxn ang="0">
                    <a:pos x="8" y="1"/>
                  </a:cxn>
                  <a:cxn ang="0">
                    <a:pos x="6" y="0"/>
                  </a:cxn>
                </a:cxnLst>
                <a:rect l="0" t="0" r="r" b="b"/>
                <a:pathLst>
                  <a:path w="17" h="1020">
                    <a:moveTo>
                      <a:pt x="6" y="0"/>
                    </a:moveTo>
                    <a:lnTo>
                      <a:pt x="2" y="159"/>
                    </a:lnTo>
                    <a:lnTo>
                      <a:pt x="0" y="510"/>
                    </a:lnTo>
                    <a:lnTo>
                      <a:pt x="0" y="861"/>
                    </a:lnTo>
                    <a:lnTo>
                      <a:pt x="5" y="1020"/>
                    </a:lnTo>
                    <a:lnTo>
                      <a:pt x="7" y="1020"/>
                    </a:lnTo>
                    <a:lnTo>
                      <a:pt x="10" y="1020"/>
                    </a:lnTo>
                    <a:lnTo>
                      <a:pt x="14" y="1020"/>
                    </a:lnTo>
                    <a:lnTo>
                      <a:pt x="17" y="1019"/>
                    </a:lnTo>
                    <a:lnTo>
                      <a:pt x="13" y="790"/>
                    </a:lnTo>
                    <a:lnTo>
                      <a:pt x="11" y="569"/>
                    </a:lnTo>
                    <a:lnTo>
                      <a:pt x="14" y="319"/>
                    </a:lnTo>
                    <a:lnTo>
                      <a:pt x="16" y="5"/>
                    </a:lnTo>
                    <a:lnTo>
                      <a:pt x="14" y="3"/>
                    </a:lnTo>
                    <a:lnTo>
                      <a:pt x="11" y="2"/>
                    </a:lnTo>
                    <a:lnTo>
                      <a:pt x="8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513D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0005" name="Freeform 917"/>
              <p:cNvSpPr>
                <a:spLocks/>
              </p:cNvSpPr>
              <p:nvPr/>
            </p:nvSpPr>
            <p:spPr bwMode="auto">
              <a:xfrm>
                <a:off x="5080" y="3346"/>
                <a:ext cx="8" cy="51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3" y="159"/>
                  </a:cxn>
                  <a:cxn ang="0">
                    <a:pos x="0" y="510"/>
                  </a:cxn>
                  <a:cxn ang="0">
                    <a:pos x="0" y="861"/>
                  </a:cxn>
                  <a:cxn ang="0">
                    <a:pos x="4" y="1020"/>
                  </a:cxn>
                  <a:cxn ang="0">
                    <a:pos x="7" y="1020"/>
                  </a:cxn>
                  <a:cxn ang="0">
                    <a:pos x="11" y="1019"/>
                  </a:cxn>
                  <a:cxn ang="0">
                    <a:pos x="14" y="1019"/>
                  </a:cxn>
                  <a:cxn ang="0">
                    <a:pos x="16" y="1019"/>
                  </a:cxn>
                  <a:cxn ang="0">
                    <a:pos x="12" y="790"/>
                  </a:cxn>
                  <a:cxn ang="0">
                    <a:pos x="12" y="569"/>
                  </a:cxn>
                  <a:cxn ang="0">
                    <a:pos x="13" y="319"/>
                  </a:cxn>
                  <a:cxn ang="0">
                    <a:pos x="16" y="4"/>
                  </a:cxn>
                  <a:cxn ang="0">
                    <a:pos x="14" y="3"/>
                  </a:cxn>
                  <a:cxn ang="0">
                    <a:pos x="12" y="2"/>
                  </a:cxn>
                  <a:cxn ang="0">
                    <a:pos x="9" y="1"/>
                  </a:cxn>
                  <a:cxn ang="0">
                    <a:pos x="6" y="0"/>
                  </a:cxn>
                </a:cxnLst>
                <a:rect l="0" t="0" r="r" b="b"/>
                <a:pathLst>
                  <a:path w="16" h="1020">
                    <a:moveTo>
                      <a:pt x="6" y="0"/>
                    </a:moveTo>
                    <a:lnTo>
                      <a:pt x="3" y="159"/>
                    </a:lnTo>
                    <a:lnTo>
                      <a:pt x="0" y="510"/>
                    </a:lnTo>
                    <a:lnTo>
                      <a:pt x="0" y="861"/>
                    </a:lnTo>
                    <a:lnTo>
                      <a:pt x="4" y="1020"/>
                    </a:lnTo>
                    <a:lnTo>
                      <a:pt x="7" y="1020"/>
                    </a:lnTo>
                    <a:lnTo>
                      <a:pt x="11" y="1019"/>
                    </a:lnTo>
                    <a:lnTo>
                      <a:pt x="14" y="1019"/>
                    </a:lnTo>
                    <a:lnTo>
                      <a:pt x="16" y="1019"/>
                    </a:lnTo>
                    <a:lnTo>
                      <a:pt x="12" y="790"/>
                    </a:lnTo>
                    <a:lnTo>
                      <a:pt x="12" y="569"/>
                    </a:lnTo>
                    <a:lnTo>
                      <a:pt x="13" y="319"/>
                    </a:lnTo>
                    <a:lnTo>
                      <a:pt x="16" y="4"/>
                    </a:lnTo>
                    <a:lnTo>
                      <a:pt x="14" y="3"/>
                    </a:lnTo>
                    <a:lnTo>
                      <a:pt x="12" y="2"/>
                    </a:lnTo>
                    <a:lnTo>
                      <a:pt x="9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4C3A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0006" name="Freeform 918"/>
              <p:cNvSpPr>
                <a:spLocks/>
              </p:cNvSpPr>
              <p:nvPr/>
            </p:nvSpPr>
            <p:spPr bwMode="auto">
              <a:xfrm>
                <a:off x="5077" y="3345"/>
                <a:ext cx="8" cy="51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3" y="159"/>
                  </a:cxn>
                  <a:cxn ang="0">
                    <a:pos x="0" y="510"/>
                  </a:cxn>
                  <a:cxn ang="0">
                    <a:pos x="0" y="861"/>
                  </a:cxn>
                  <a:cxn ang="0">
                    <a:pos x="4" y="1020"/>
                  </a:cxn>
                  <a:cxn ang="0">
                    <a:pos x="17" y="1019"/>
                  </a:cxn>
                  <a:cxn ang="0">
                    <a:pos x="12" y="790"/>
                  </a:cxn>
                  <a:cxn ang="0">
                    <a:pos x="12" y="569"/>
                  </a:cxn>
                  <a:cxn ang="0">
                    <a:pos x="13" y="319"/>
                  </a:cxn>
                  <a:cxn ang="0">
                    <a:pos x="17" y="4"/>
                  </a:cxn>
                  <a:cxn ang="0">
                    <a:pos x="6" y="0"/>
                  </a:cxn>
                </a:cxnLst>
                <a:rect l="0" t="0" r="r" b="b"/>
                <a:pathLst>
                  <a:path w="17" h="1020">
                    <a:moveTo>
                      <a:pt x="6" y="0"/>
                    </a:moveTo>
                    <a:lnTo>
                      <a:pt x="3" y="159"/>
                    </a:lnTo>
                    <a:lnTo>
                      <a:pt x="0" y="510"/>
                    </a:lnTo>
                    <a:lnTo>
                      <a:pt x="0" y="861"/>
                    </a:lnTo>
                    <a:lnTo>
                      <a:pt x="4" y="1020"/>
                    </a:lnTo>
                    <a:lnTo>
                      <a:pt x="17" y="1019"/>
                    </a:lnTo>
                    <a:lnTo>
                      <a:pt x="12" y="790"/>
                    </a:lnTo>
                    <a:lnTo>
                      <a:pt x="12" y="569"/>
                    </a:lnTo>
                    <a:lnTo>
                      <a:pt x="13" y="319"/>
                    </a:lnTo>
                    <a:lnTo>
                      <a:pt x="17" y="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473A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0007" name="Freeform 919"/>
              <p:cNvSpPr>
                <a:spLocks/>
              </p:cNvSpPr>
              <p:nvPr/>
            </p:nvSpPr>
            <p:spPr bwMode="auto">
              <a:xfrm>
                <a:off x="5115" y="3353"/>
                <a:ext cx="8" cy="51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3" y="159"/>
                  </a:cxn>
                  <a:cxn ang="0">
                    <a:pos x="0" y="510"/>
                  </a:cxn>
                  <a:cxn ang="0">
                    <a:pos x="0" y="861"/>
                  </a:cxn>
                  <a:cxn ang="0">
                    <a:pos x="4" y="1020"/>
                  </a:cxn>
                  <a:cxn ang="0">
                    <a:pos x="17" y="1019"/>
                  </a:cxn>
                  <a:cxn ang="0">
                    <a:pos x="12" y="790"/>
                  </a:cxn>
                  <a:cxn ang="0">
                    <a:pos x="12" y="569"/>
                  </a:cxn>
                  <a:cxn ang="0">
                    <a:pos x="14" y="319"/>
                  </a:cxn>
                  <a:cxn ang="0">
                    <a:pos x="17" y="4"/>
                  </a:cxn>
                  <a:cxn ang="0">
                    <a:pos x="6" y="0"/>
                  </a:cxn>
                </a:cxnLst>
                <a:rect l="0" t="0" r="r" b="b"/>
                <a:pathLst>
                  <a:path w="17" h="1020">
                    <a:moveTo>
                      <a:pt x="6" y="0"/>
                    </a:moveTo>
                    <a:lnTo>
                      <a:pt x="3" y="159"/>
                    </a:lnTo>
                    <a:lnTo>
                      <a:pt x="0" y="510"/>
                    </a:lnTo>
                    <a:lnTo>
                      <a:pt x="0" y="861"/>
                    </a:lnTo>
                    <a:lnTo>
                      <a:pt x="4" y="1020"/>
                    </a:lnTo>
                    <a:lnTo>
                      <a:pt x="17" y="1019"/>
                    </a:lnTo>
                    <a:lnTo>
                      <a:pt x="12" y="790"/>
                    </a:lnTo>
                    <a:lnTo>
                      <a:pt x="12" y="569"/>
                    </a:lnTo>
                    <a:lnTo>
                      <a:pt x="14" y="319"/>
                    </a:lnTo>
                    <a:lnTo>
                      <a:pt x="17" y="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2D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0008" name="Freeform 920"/>
              <p:cNvSpPr>
                <a:spLocks/>
              </p:cNvSpPr>
              <p:nvPr/>
            </p:nvSpPr>
            <p:spPr bwMode="auto">
              <a:xfrm>
                <a:off x="4663" y="3339"/>
                <a:ext cx="404" cy="542"/>
              </a:xfrm>
              <a:custGeom>
                <a:avLst/>
                <a:gdLst/>
                <a:ahLst/>
                <a:cxnLst>
                  <a:cxn ang="0">
                    <a:pos x="65" y="112"/>
                  </a:cxn>
                  <a:cxn ang="0">
                    <a:pos x="112" y="99"/>
                  </a:cxn>
                  <a:cxn ang="0">
                    <a:pos x="159" y="88"/>
                  </a:cxn>
                  <a:cxn ang="0">
                    <a:pos x="206" y="77"/>
                  </a:cxn>
                  <a:cxn ang="0">
                    <a:pos x="254" y="67"/>
                  </a:cxn>
                  <a:cxn ang="0">
                    <a:pos x="302" y="58"/>
                  </a:cxn>
                  <a:cxn ang="0">
                    <a:pos x="349" y="48"/>
                  </a:cxn>
                  <a:cxn ang="0">
                    <a:pos x="398" y="40"/>
                  </a:cxn>
                  <a:cxn ang="0">
                    <a:pos x="445" y="33"/>
                  </a:cxn>
                  <a:cxn ang="0">
                    <a:pos x="493" y="26"/>
                  </a:cxn>
                  <a:cxn ang="0">
                    <a:pos x="542" y="21"/>
                  </a:cxn>
                  <a:cxn ang="0">
                    <a:pos x="590" y="15"/>
                  </a:cxn>
                  <a:cxn ang="0">
                    <a:pos x="638" y="10"/>
                  </a:cxn>
                  <a:cxn ang="0">
                    <a:pos x="687" y="7"/>
                  </a:cxn>
                  <a:cxn ang="0">
                    <a:pos x="735" y="3"/>
                  </a:cxn>
                  <a:cxn ang="0">
                    <a:pos x="785" y="1"/>
                  </a:cxn>
                  <a:cxn ang="0">
                    <a:pos x="796" y="264"/>
                  </a:cxn>
                  <a:cxn ang="0">
                    <a:pos x="786" y="788"/>
                  </a:cxn>
                  <a:cxn ang="0">
                    <a:pos x="775" y="1056"/>
                  </a:cxn>
                  <a:cxn ang="0">
                    <a:pos x="739" y="1063"/>
                  </a:cxn>
                  <a:cxn ang="0">
                    <a:pos x="697" y="1070"/>
                  </a:cxn>
                  <a:cxn ang="0">
                    <a:pos x="652" y="1075"/>
                  </a:cxn>
                  <a:cxn ang="0">
                    <a:pos x="604" y="1079"/>
                  </a:cxn>
                  <a:cxn ang="0">
                    <a:pos x="553" y="1081"/>
                  </a:cxn>
                  <a:cxn ang="0">
                    <a:pos x="500" y="1084"/>
                  </a:cxn>
                  <a:cxn ang="0">
                    <a:pos x="446" y="1084"/>
                  </a:cxn>
                  <a:cxn ang="0">
                    <a:pos x="392" y="1083"/>
                  </a:cxn>
                  <a:cxn ang="0">
                    <a:pos x="338" y="1080"/>
                  </a:cxn>
                  <a:cxn ang="0">
                    <a:pos x="284" y="1077"/>
                  </a:cxn>
                  <a:cxn ang="0">
                    <a:pos x="232" y="1072"/>
                  </a:cxn>
                  <a:cxn ang="0">
                    <a:pos x="182" y="1066"/>
                  </a:cxn>
                  <a:cxn ang="0">
                    <a:pos x="135" y="1058"/>
                  </a:cxn>
                  <a:cxn ang="0">
                    <a:pos x="91" y="1050"/>
                  </a:cxn>
                  <a:cxn ang="0">
                    <a:pos x="52" y="1040"/>
                  </a:cxn>
                  <a:cxn ang="0">
                    <a:pos x="19" y="919"/>
                  </a:cxn>
                  <a:cxn ang="0">
                    <a:pos x="1" y="694"/>
                  </a:cxn>
                  <a:cxn ang="0">
                    <a:pos x="3" y="470"/>
                  </a:cxn>
                  <a:cxn ang="0">
                    <a:pos x="23" y="238"/>
                  </a:cxn>
                </a:cxnLst>
                <a:rect l="0" t="0" r="r" b="b"/>
                <a:pathLst>
                  <a:path w="809" h="1084">
                    <a:moveTo>
                      <a:pt x="41" y="117"/>
                    </a:moveTo>
                    <a:lnTo>
                      <a:pt x="65" y="112"/>
                    </a:lnTo>
                    <a:lnTo>
                      <a:pt x="88" y="105"/>
                    </a:lnTo>
                    <a:lnTo>
                      <a:pt x="112" y="99"/>
                    </a:lnTo>
                    <a:lnTo>
                      <a:pt x="135" y="93"/>
                    </a:lnTo>
                    <a:lnTo>
                      <a:pt x="159" y="88"/>
                    </a:lnTo>
                    <a:lnTo>
                      <a:pt x="182" y="82"/>
                    </a:lnTo>
                    <a:lnTo>
                      <a:pt x="206" y="77"/>
                    </a:lnTo>
                    <a:lnTo>
                      <a:pt x="231" y="71"/>
                    </a:lnTo>
                    <a:lnTo>
                      <a:pt x="254" y="67"/>
                    </a:lnTo>
                    <a:lnTo>
                      <a:pt x="278" y="62"/>
                    </a:lnTo>
                    <a:lnTo>
                      <a:pt x="302" y="58"/>
                    </a:lnTo>
                    <a:lnTo>
                      <a:pt x="325" y="53"/>
                    </a:lnTo>
                    <a:lnTo>
                      <a:pt x="349" y="48"/>
                    </a:lnTo>
                    <a:lnTo>
                      <a:pt x="373" y="45"/>
                    </a:lnTo>
                    <a:lnTo>
                      <a:pt x="398" y="40"/>
                    </a:lnTo>
                    <a:lnTo>
                      <a:pt x="422" y="37"/>
                    </a:lnTo>
                    <a:lnTo>
                      <a:pt x="445" y="33"/>
                    </a:lnTo>
                    <a:lnTo>
                      <a:pt x="469" y="30"/>
                    </a:lnTo>
                    <a:lnTo>
                      <a:pt x="493" y="26"/>
                    </a:lnTo>
                    <a:lnTo>
                      <a:pt x="517" y="23"/>
                    </a:lnTo>
                    <a:lnTo>
                      <a:pt x="542" y="21"/>
                    </a:lnTo>
                    <a:lnTo>
                      <a:pt x="566" y="17"/>
                    </a:lnTo>
                    <a:lnTo>
                      <a:pt x="590" y="15"/>
                    </a:lnTo>
                    <a:lnTo>
                      <a:pt x="614" y="13"/>
                    </a:lnTo>
                    <a:lnTo>
                      <a:pt x="638" y="10"/>
                    </a:lnTo>
                    <a:lnTo>
                      <a:pt x="663" y="8"/>
                    </a:lnTo>
                    <a:lnTo>
                      <a:pt x="687" y="7"/>
                    </a:lnTo>
                    <a:lnTo>
                      <a:pt x="711" y="5"/>
                    </a:lnTo>
                    <a:lnTo>
                      <a:pt x="735" y="3"/>
                    </a:lnTo>
                    <a:lnTo>
                      <a:pt x="760" y="2"/>
                    </a:lnTo>
                    <a:lnTo>
                      <a:pt x="785" y="1"/>
                    </a:lnTo>
                    <a:lnTo>
                      <a:pt x="809" y="0"/>
                    </a:lnTo>
                    <a:lnTo>
                      <a:pt x="796" y="264"/>
                    </a:lnTo>
                    <a:lnTo>
                      <a:pt x="788" y="525"/>
                    </a:lnTo>
                    <a:lnTo>
                      <a:pt x="786" y="788"/>
                    </a:lnTo>
                    <a:lnTo>
                      <a:pt x="792" y="1052"/>
                    </a:lnTo>
                    <a:lnTo>
                      <a:pt x="775" y="1056"/>
                    </a:lnTo>
                    <a:lnTo>
                      <a:pt x="757" y="1060"/>
                    </a:lnTo>
                    <a:lnTo>
                      <a:pt x="739" y="1063"/>
                    </a:lnTo>
                    <a:lnTo>
                      <a:pt x="718" y="1066"/>
                    </a:lnTo>
                    <a:lnTo>
                      <a:pt x="697" y="1070"/>
                    </a:lnTo>
                    <a:lnTo>
                      <a:pt x="675" y="1072"/>
                    </a:lnTo>
                    <a:lnTo>
                      <a:pt x="652" y="1075"/>
                    </a:lnTo>
                    <a:lnTo>
                      <a:pt x="628" y="1077"/>
                    </a:lnTo>
                    <a:lnTo>
                      <a:pt x="604" y="1079"/>
                    </a:lnTo>
                    <a:lnTo>
                      <a:pt x="578" y="1080"/>
                    </a:lnTo>
                    <a:lnTo>
                      <a:pt x="553" y="1081"/>
                    </a:lnTo>
                    <a:lnTo>
                      <a:pt x="527" y="1083"/>
                    </a:lnTo>
                    <a:lnTo>
                      <a:pt x="500" y="1084"/>
                    </a:lnTo>
                    <a:lnTo>
                      <a:pt x="473" y="1084"/>
                    </a:lnTo>
                    <a:lnTo>
                      <a:pt x="446" y="1084"/>
                    </a:lnTo>
                    <a:lnTo>
                      <a:pt x="418" y="1084"/>
                    </a:lnTo>
                    <a:lnTo>
                      <a:pt x="392" y="1083"/>
                    </a:lnTo>
                    <a:lnTo>
                      <a:pt x="364" y="1081"/>
                    </a:lnTo>
                    <a:lnTo>
                      <a:pt x="338" y="1080"/>
                    </a:lnTo>
                    <a:lnTo>
                      <a:pt x="310" y="1079"/>
                    </a:lnTo>
                    <a:lnTo>
                      <a:pt x="284" y="1077"/>
                    </a:lnTo>
                    <a:lnTo>
                      <a:pt x="257" y="1075"/>
                    </a:lnTo>
                    <a:lnTo>
                      <a:pt x="232" y="1072"/>
                    </a:lnTo>
                    <a:lnTo>
                      <a:pt x="206" y="1070"/>
                    </a:lnTo>
                    <a:lnTo>
                      <a:pt x="182" y="1066"/>
                    </a:lnTo>
                    <a:lnTo>
                      <a:pt x="158" y="1063"/>
                    </a:lnTo>
                    <a:lnTo>
                      <a:pt x="135" y="1058"/>
                    </a:lnTo>
                    <a:lnTo>
                      <a:pt x="113" y="1055"/>
                    </a:lnTo>
                    <a:lnTo>
                      <a:pt x="91" y="1050"/>
                    </a:lnTo>
                    <a:lnTo>
                      <a:pt x="72" y="1046"/>
                    </a:lnTo>
                    <a:lnTo>
                      <a:pt x="52" y="1040"/>
                    </a:lnTo>
                    <a:lnTo>
                      <a:pt x="35" y="1034"/>
                    </a:lnTo>
                    <a:lnTo>
                      <a:pt x="19" y="919"/>
                    </a:lnTo>
                    <a:lnTo>
                      <a:pt x="7" y="806"/>
                    </a:lnTo>
                    <a:lnTo>
                      <a:pt x="1" y="694"/>
                    </a:lnTo>
                    <a:lnTo>
                      <a:pt x="0" y="583"/>
                    </a:lnTo>
                    <a:lnTo>
                      <a:pt x="3" y="470"/>
                    </a:lnTo>
                    <a:lnTo>
                      <a:pt x="11" y="356"/>
                    </a:lnTo>
                    <a:lnTo>
                      <a:pt x="23" y="238"/>
                    </a:lnTo>
                    <a:lnTo>
                      <a:pt x="41" y="117"/>
                    </a:lnTo>
                    <a:close/>
                  </a:path>
                </a:pathLst>
              </a:custGeom>
              <a:solidFill>
                <a:srgbClr val="AA8E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0009" name="Freeform 921"/>
              <p:cNvSpPr>
                <a:spLocks/>
              </p:cNvSpPr>
              <p:nvPr/>
            </p:nvSpPr>
            <p:spPr bwMode="auto">
              <a:xfrm>
                <a:off x="4663" y="3340"/>
                <a:ext cx="395" cy="522"/>
              </a:xfrm>
              <a:custGeom>
                <a:avLst/>
                <a:gdLst/>
                <a:ahLst/>
                <a:cxnLst>
                  <a:cxn ang="0">
                    <a:pos x="41" y="117"/>
                  </a:cxn>
                  <a:cxn ang="0">
                    <a:pos x="64" y="111"/>
                  </a:cxn>
                  <a:cxn ang="0">
                    <a:pos x="87" y="105"/>
                  </a:cxn>
                  <a:cxn ang="0">
                    <a:pos x="110" y="99"/>
                  </a:cxn>
                  <a:cxn ang="0">
                    <a:pos x="133" y="94"/>
                  </a:cxn>
                  <a:cxn ang="0">
                    <a:pos x="156" y="88"/>
                  </a:cxn>
                  <a:cxn ang="0">
                    <a:pos x="179" y="82"/>
                  </a:cxn>
                  <a:cxn ang="0">
                    <a:pos x="202" y="77"/>
                  </a:cxn>
                  <a:cxn ang="0">
                    <a:pos x="225" y="72"/>
                  </a:cxn>
                  <a:cxn ang="0">
                    <a:pos x="248" y="67"/>
                  </a:cxn>
                  <a:cxn ang="0">
                    <a:pos x="271" y="62"/>
                  </a:cxn>
                  <a:cxn ang="0">
                    <a:pos x="295" y="58"/>
                  </a:cxn>
                  <a:cxn ang="0">
                    <a:pos x="318" y="53"/>
                  </a:cxn>
                  <a:cxn ang="0">
                    <a:pos x="341" y="49"/>
                  </a:cxn>
                  <a:cxn ang="0">
                    <a:pos x="366" y="45"/>
                  </a:cxn>
                  <a:cxn ang="0">
                    <a:pos x="389" y="41"/>
                  </a:cxn>
                  <a:cxn ang="0">
                    <a:pos x="412" y="37"/>
                  </a:cxn>
                  <a:cxn ang="0">
                    <a:pos x="436" y="34"/>
                  </a:cxn>
                  <a:cxn ang="0">
                    <a:pos x="459" y="30"/>
                  </a:cxn>
                  <a:cxn ang="0">
                    <a:pos x="483" y="27"/>
                  </a:cxn>
                  <a:cxn ang="0">
                    <a:pos x="506" y="23"/>
                  </a:cxn>
                  <a:cxn ang="0">
                    <a:pos x="530" y="21"/>
                  </a:cxn>
                  <a:cxn ang="0">
                    <a:pos x="553" y="18"/>
                  </a:cxn>
                  <a:cxn ang="0">
                    <a:pos x="577" y="15"/>
                  </a:cxn>
                  <a:cxn ang="0">
                    <a:pos x="601" y="13"/>
                  </a:cxn>
                  <a:cxn ang="0">
                    <a:pos x="625" y="11"/>
                  </a:cxn>
                  <a:cxn ang="0">
                    <a:pos x="648" y="8"/>
                  </a:cxn>
                  <a:cxn ang="0">
                    <a:pos x="672" y="7"/>
                  </a:cxn>
                  <a:cxn ang="0">
                    <a:pos x="695" y="5"/>
                  </a:cxn>
                  <a:cxn ang="0">
                    <a:pos x="719" y="4"/>
                  </a:cxn>
                  <a:cxn ang="0">
                    <a:pos x="742" y="3"/>
                  </a:cxn>
                  <a:cxn ang="0">
                    <a:pos x="766" y="1"/>
                  </a:cxn>
                  <a:cxn ang="0">
                    <a:pos x="789" y="0"/>
                  </a:cxn>
                  <a:cxn ang="0">
                    <a:pos x="778" y="254"/>
                  </a:cxn>
                  <a:cxn ang="0">
                    <a:pos x="769" y="505"/>
                  </a:cxn>
                  <a:cxn ang="0">
                    <a:pos x="766" y="756"/>
                  </a:cxn>
                  <a:cxn ang="0">
                    <a:pos x="772" y="1009"/>
                  </a:cxn>
                  <a:cxn ang="0">
                    <a:pos x="739" y="1017"/>
                  </a:cxn>
                  <a:cxn ang="0">
                    <a:pos x="701" y="1024"/>
                  </a:cxn>
                  <a:cxn ang="0">
                    <a:pos x="658" y="1031"/>
                  </a:cxn>
                  <a:cxn ang="0">
                    <a:pos x="612" y="1036"/>
                  </a:cxn>
                  <a:cxn ang="0">
                    <a:pos x="564" y="1040"/>
                  </a:cxn>
                  <a:cxn ang="0">
                    <a:pos x="514" y="1043"/>
                  </a:cxn>
                  <a:cxn ang="0">
                    <a:pos x="461" y="1044"/>
                  </a:cxn>
                  <a:cxn ang="0">
                    <a:pos x="409" y="1045"/>
                  </a:cxn>
                  <a:cxn ang="0">
                    <a:pos x="355" y="1044"/>
                  </a:cxn>
                  <a:cxn ang="0">
                    <a:pos x="303" y="1041"/>
                  </a:cxn>
                  <a:cxn ang="0">
                    <a:pos x="252" y="1038"/>
                  </a:cxn>
                  <a:cxn ang="0">
                    <a:pos x="202" y="1033"/>
                  </a:cxn>
                  <a:cxn ang="0">
                    <a:pos x="155" y="1026"/>
                  </a:cxn>
                  <a:cxn ang="0">
                    <a:pos x="111" y="1020"/>
                  </a:cxn>
                  <a:cxn ang="0">
                    <a:pos x="71" y="1009"/>
                  </a:cxn>
                  <a:cxn ang="0">
                    <a:pos x="35" y="999"/>
                  </a:cxn>
                  <a:cxn ang="0">
                    <a:pos x="19" y="888"/>
                  </a:cxn>
                  <a:cxn ang="0">
                    <a:pos x="8" y="780"/>
                  </a:cxn>
                  <a:cxn ang="0">
                    <a:pos x="2" y="672"/>
                  </a:cxn>
                  <a:cxn ang="0">
                    <a:pos x="0" y="565"/>
                  </a:cxn>
                  <a:cxn ang="0">
                    <a:pos x="4" y="456"/>
                  </a:cxn>
                  <a:cxn ang="0">
                    <a:pos x="12" y="346"/>
                  </a:cxn>
                  <a:cxn ang="0">
                    <a:pos x="25" y="233"/>
                  </a:cxn>
                  <a:cxn ang="0">
                    <a:pos x="41" y="117"/>
                  </a:cxn>
                </a:cxnLst>
                <a:rect l="0" t="0" r="r" b="b"/>
                <a:pathLst>
                  <a:path w="789" h="1045">
                    <a:moveTo>
                      <a:pt x="41" y="117"/>
                    </a:moveTo>
                    <a:lnTo>
                      <a:pt x="64" y="111"/>
                    </a:lnTo>
                    <a:lnTo>
                      <a:pt x="87" y="105"/>
                    </a:lnTo>
                    <a:lnTo>
                      <a:pt x="110" y="99"/>
                    </a:lnTo>
                    <a:lnTo>
                      <a:pt x="133" y="94"/>
                    </a:lnTo>
                    <a:lnTo>
                      <a:pt x="156" y="88"/>
                    </a:lnTo>
                    <a:lnTo>
                      <a:pt x="179" y="82"/>
                    </a:lnTo>
                    <a:lnTo>
                      <a:pt x="202" y="77"/>
                    </a:lnTo>
                    <a:lnTo>
                      <a:pt x="225" y="72"/>
                    </a:lnTo>
                    <a:lnTo>
                      <a:pt x="248" y="67"/>
                    </a:lnTo>
                    <a:lnTo>
                      <a:pt x="271" y="62"/>
                    </a:lnTo>
                    <a:lnTo>
                      <a:pt x="295" y="58"/>
                    </a:lnTo>
                    <a:lnTo>
                      <a:pt x="318" y="53"/>
                    </a:lnTo>
                    <a:lnTo>
                      <a:pt x="341" y="49"/>
                    </a:lnTo>
                    <a:lnTo>
                      <a:pt x="366" y="45"/>
                    </a:lnTo>
                    <a:lnTo>
                      <a:pt x="389" y="41"/>
                    </a:lnTo>
                    <a:lnTo>
                      <a:pt x="412" y="37"/>
                    </a:lnTo>
                    <a:lnTo>
                      <a:pt x="436" y="34"/>
                    </a:lnTo>
                    <a:lnTo>
                      <a:pt x="459" y="30"/>
                    </a:lnTo>
                    <a:lnTo>
                      <a:pt x="483" y="27"/>
                    </a:lnTo>
                    <a:lnTo>
                      <a:pt x="506" y="23"/>
                    </a:lnTo>
                    <a:lnTo>
                      <a:pt x="530" y="21"/>
                    </a:lnTo>
                    <a:lnTo>
                      <a:pt x="553" y="18"/>
                    </a:lnTo>
                    <a:lnTo>
                      <a:pt x="577" y="15"/>
                    </a:lnTo>
                    <a:lnTo>
                      <a:pt x="601" y="13"/>
                    </a:lnTo>
                    <a:lnTo>
                      <a:pt x="625" y="11"/>
                    </a:lnTo>
                    <a:lnTo>
                      <a:pt x="648" y="8"/>
                    </a:lnTo>
                    <a:lnTo>
                      <a:pt x="672" y="7"/>
                    </a:lnTo>
                    <a:lnTo>
                      <a:pt x="695" y="5"/>
                    </a:lnTo>
                    <a:lnTo>
                      <a:pt x="719" y="4"/>
                    </a:lnTo>
                    <a:lnTo>
                      <a:pt x="742" y="3"/>
                    </a:lnTo>
                    <a:lnTo>
                      <a:pt x="766" y="1"/>
                    </a:lnTo>
                    <a:lnTo>
                      <a:pt x="789" y="0"/>
                    </a:lnTo>
                    <a:lnTo>
                      <a:pt x="778" y="254"/>
                    </a:lnTo>
                    <a:lnTo>
                      <a:pt x="769" y="505"/>
                    </a:lnTo>
                    <a:lnTo>
                      <a:pt x="766" y="756"/>
                    </a:lnTo>
                    <a:lnTo>
                      <a:pt x="772" y="1009"/>
                    </a:lnTo>
                    <a:lnTo>
                      <a:pt x="739" y="1017"/>
                    </a:lnTo>
                    <a:lnTo>
                      <a:pt x="701" y="1024"/>
                    </a:lnTo>
                    <a:lnTo>
                      <a:pt x="658" y="1031"/>
                    </a:lnTo>
                    <a:lnTo>
                      <a:pt x="612" y="1036"/>
                    </a:lnTo>
                    <a:lnTo>
                      <a:pt x="564" y="1040"/>
                    </a:lnTo>
                    <a:lnTo>
                      <a:pt x="514" y="1043"/>
                    </a:lnTo>
                    <a:lnTo>
                      <a:pt x="461" y="1044"/>
                    </a:lnTo>
                    <a:lnTo>
                      <a:pt x="409" y="1045"/>
                    </a:lnTo>
                    <a:lnTo>
                      <a:pt x="355" y="1044"/>
                    </a:lnTo>
                    <a:lnTo>
                      <a:pt x="303" y="1041"/>
                    </a:lnTo>
                    <a:lnTo>
                      <a:pt x="252" y="1038"/>
                    </a:lnTo>
                    <a:lnTo>
                      <a:pt x="202" y="1033"/>
                    </a:lnTo>
                    <a:lnTo>
                      <a:pt x="155" y="1026"/>
                    </a:lnTo>
                    <a:lnTo>
                      <a:pt x="111" y="1020"/>
                    </a:lnTo>
                    <a:lnTo>
                      <a:pt x="71" y="1009"/>
                    </a:lnTo>
                    <a:lnTo>
                      <a:pt x="35" y="999"/>
                    </a:lnTo>
                    <a:lnTo>
                      <a:pt x="19" y="888"/>
                    </a:lnTo>
                    <a:lnTo>
                      <a:pt x="8" y="780"/>
                    </a:lnTo>
                    <a:lnTo>
                      <a:pt x="2" y="672"/>
                    </a:lnTo>
                    <a:lnTo>
                      <a:pt x="0" y="565"/>
                    </a:lnTo>
                    <a:lnTo>
                      <a:pt x="4" y="456"/>
                    </a:lnTo>
                    <a:lnTo>
                      <a:pt x="12" y="346"/>
                    </a:lnTo>
                    <a:lnTo>
                      <a:pt x="25" y="233"/>
                    </a:lnTo>
                    <a:lnTo>
                      <a:pt x="41" y="117"/>
                    </a:lnTo>
                    <a:close/>
                  </a:path>
                </a:pathLst>
              </a:custGeom>
              <a:solidFill>
                <a:srgbClr val="AF93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0010" name="Freeform 922"/>
              <p:cNvSpPr>
                <a:spLocks/>
              </p:cNvSpPr>
              <p:nvPr/>
            </p:nvSpPr>
            <p:spPr bwMode="auto">
              <a:xfrm>
                <a:off x="4665" y="3341"/>
                <a:ext cx="384" cy="502"/>
              </a:xfrm>
              <a:custGeom>
                <a:avLst/>
                <a:gdLst/>
                <a:ahLst/>
                <a:cxnLst>
                  <a:cxn ang="0">
                    <a:pos x="38" y="115"/>
                  </a:cxn>
                  <a:cxn ang="0">
                    <a:pos x="82" y="103"/>
                  </a:cxn>
                  <a:cxn ang="0">
                    <a:pos x="127" y="92"/>
                  </a:cxn>
                  <a:cxn ang="0">
                    <a:pos x="171" y="81"/>
                  </a:cxn>
                  <a:cxn ang="0">
                    <a:pos x="216" y="71"/>
                  </a:cxn>
                  <a:cxn ang="0">
                    <a:pos x="261" y="61"/>
                  </a:cxn>
                  <a:cxn ang="0">
                    <a:pos x="307" y="53"/>
                  </a:cxn>
                  <a:cxn ang="0">
                    <a:pos x="353" y="43"/>
                  </a:cxn>
                  <a:cxn ang="0">
                    <a:pos x="400" y="36"/>
                  </a:cxn>
                  <a:cxn ang="0">
                    <a:pos x="446" y="28"/>
                  </a:cxn>
                  <a:cxn ang="0">
                    <a:pos x="492" y="23"/>
                  </a:cxn>
                  <a:cxn ang="0">
                    <a:pos x="538" y="17"/>
                  </a:cxn>
                  <a:cxn ang="0">
                    <a:pos x="584" y="12"/>
                  </a:cxn>
                  <a:cxn ang="0">
                    <a:pos x="631" y="8"/>
                  </a:cxn>
                  <a:cxn ang="0">
                    <a:pos x="677" y="4"/>
                  </a:cxn>
                  <a:cxn ang="0">
                    <a:pos x="722" y="2"/>
                  </a:cxn>
                  <a:cxn ang="0">
                    <a:pos x="768" y="0"/>
                  </a:cxn>
                  <a:cxn ang="0">
                    <a:pos x="755" y="244"/>
                  </a:cxn>
                  <a:cxn ang="0">
                    <a:pos x="746" y="483"/>
                  </a:cxn>
                  <a:cxn ang="0">
                    <a:pos x="743" y="723"/>
                  </a:cxn>
                  <a:cxn ang="0">
                    <a:pos x="747" y="967"/>
                  </a:cxn>
                  <a:cxn ang="0">
                    <a:pos x="715" y="975"/>
                  </a:cxn>
                  <a:cxn ang="0">
                    <a:pos x="678" y="982"/>
                  </a:cxn>
                  <a:cxn ang="0">
                    <a:pos x="637" y="988"/>
                  </a:cxn>
                  <a:cxn ang="0">
                    <a:pos x="593" y="994"/>
                  </a:cxn>
                  <a:cxn ang="0">
                    <a:pos x="546" y="998"/>
                  </a:cxn>
                  <a:cxn ang="0">
                    <a:pos x="496" y="1000"/>
                  </a:cxn>
                  <a:cxn ang="0">
                    <a:pos x="447" y="1003"/>
                  </a:cxn>
                  <a:cxn ang="0">
                    <a:pos x="395" y="1004"/>
                  </a:cxn>
                  <a:cxn ang="0">
                    <a:pos x="343" y="1004"/>
                  </a:cxn>
                  <a:cxn ang="0">
                    <a:pos x="292" y="1003"/>
                  </a:cxn>
                  <a:cxn ang="0">
                    <a:pos x="243" y="999"/>
                  </a:cxn>
                  <a:cxn ang="0">
                    <a:pos x="195" y="996"/>
                  </a:cxn>
                  <a:cxn ang="0">
                    <a:pos x="148" y="990"/>
                  </a:cxn>
                  <a:cxn ang="0">
                    <a:pos x="106" y="983"/>
                  </a:cxn>
                  <a:cxn ang="0">
                    <a:pos x="67" y="974"/>
                  </a:cxn>
                  <a:cxn ang="0">
                    <a:pos x="32" y="964"/>
                  </a:cxn>
                  <a:cxn ang="0">
                    <a:pos x="17" y="856"/>
                  </a:cxn>
                  <a:cxn ang="0">
                    <a:pos x="7" y="752"/>
                  </a:cxn>
                  <a:cxn ang="0">
                    <a:pos x="1" y="649"/>
                  </a:cxn>
                  <a:cxn ang="0">
                    <a:pos x="0" y="546"/>
                  </a:cxn>
                  <a:cxn ang="0">
                    <a:pos x="3" y="441"/>
                  </a:cxn>
                  <a:cxn ang="0">
                    <a:pos x="10" y="335"/>
                  </a:cxn>
                  <a:cxn ang="0">
                    <a:pos x="22" y="226"/>
                  </a:cxn>
                  <a:cxn ang="0">
                    <a:pos x="38" y="115"/>
                  </a:cxn>
                </a:cxnLst>
                <a:rect l="0" t="0" r="r" b="b"/>
                <a:pathLst>
                  <a:path w="768" h="1004">
                    <a:moveTo>
                      <a:pt x="38" y="115"/>
                    </a:moveTo>
                    <a:lnTo>
                      <a:pt x="82" y="103"/>
                    </a:lnTo>
                    <a:lnTo>
                      <a:pt x="127" y="92"/>
                    </a:lnTo>
                    <a:lnTo>
                      <a:pt x="171" y="81"/>
                    </a:lnTo>
                    <a:lnTo>
                      <a:pt x="216" y="71"/>
                    </a:lnTo>
                    <a:lnTo>
                      <a:pt x="261" y="61"/>
                    </a:lnTo>
                    <a:lnTo>
                      <a:pt x="307" y="53"/>
                    </a:lnTo>
                    <a:lnTo>
                      <a:pt x="353" y="43"/>
                    </a:lnTo>
                    <a:lnTo>
                      <a:pt x="400" y="36"/>
                    </a:lnTo>
                    <a:lnTo>
                      <a:pt x="446" y="28"/>
                    </a:lnTo>
                    <a:lnTo>
                      <a:pt x="492" y="23"/>
                    </a:lnTo>
                    <a:lnTo>
                      <a:pt x="538" y="17"/>
                    </a:lnTo>
                    <a:lnTo>
                      <a:pt x="584" y="12"/>
                    </a:lnTo>
                    <a:lnTo>
                      <a:pt x="631" y="8"/>
                    </a:lnTo>
                    <a:lnTo>
                      <a:pt x="677" y="4"/>
                    </a:lnTo>
                    <a:lnTo>
                      <a:pt x="722" y="2"/>
                    </a:lnTo>
                    <a:lnTo>
                      <a:pt x="768" y="0"/>
                    </a:lnTo>
                    <a:lnTo>
                      <a:pt x="755" y="244"/>
                    </a:lnTo>
                    <a:lnTo>
                      <a:pt x="746" y="483"/>
                    </a:lnTo>
                    <a:lnTo>
                      <a:pt x="743" y="723"/>
                    </a:lnTo>
                    <a:lnTo>
                      <a:pt x="747" y="967"/>
                    </a:lnTo>
                    <a:lnTo>
                      <a:pt x="715" y="975"/>
                    </a:lnTo>
                    <a:lnTo>
                      <a:pt x="678" y="982"/>
                    </a:lnTo>
                    <a:lnTo>
                      <a:pt x="637" y="988"/>
                    </a:lnTo>
                    <a:lnTo>
                      <a:pt x="593" y="994"/>
                    </a:lnTo>
                    <a:lnTo>
                      <a:pt x="546" y="998"/>
                    </a:lnTo>
                    <a:lnTo>
                      <a:pt x="496" y="1000"/>
                    </a:lnTo>
                    <a:lnTo>
                      <a:pt x="447" y="1003"/>
                    </a:lnTo>
                    <a:lnTo>
                      <a:pt x="395" y="1004"/>
                    </a:lnTo>
                    <a:lnTo>
                      <a:pt x="343" y="1004"/>
                    </a:lnTo>
                    <a:lnTo>
                      <a:pt x="292" y="1003"/>
                    </a:lnTo>
                    <a:lnTo>
                      <a:pt x="243" y="999"/>
                    </a:lnTo>
                    <a:lnTo>
                      <a:pt x="195" y="996"/>
                    </a:lnTo>
                    <a:lnTo>
                      <a:pt x="148" y="990"/>
                    </a:lnTo>
                    <a:lnTo>
                      <a:pt x="106" y="983"/>
                    </a:lnTo>
                    <a:lnTo>
                      <a:pt x="67" y="974"/>
                    </a:lnTo>
                    <a:lnTo>
                      <a:pt x="32" y="964"/>
                    </a:lnTo>
                    <a:lnTo>
                      <a:pt x="17" y="856"/>
                    </a:lnTo>
                    <a:lnTo>
                      <a:pt x="7" y="752"/>
                    </a:lnTo>
                    <a:lnTo>
                      <a:pt x="1" y="649"/>
                    </a:lnTo>
                    <a:lnTo>
                      <a:pt x="0" y="546"/>
                    </a:lnTo>
                    <a:lnTo>
                      <a:pt x="3" y="441"/>
                    </a:lnTo>
                    <a:lnTo>
                      <a:pt x="10" y="335"/>
                    </a:lnTo>
                    <a:lnTo>
                      <a:pt x="22" y="226"/>
                    </a:lnTo>
                    <a:lnTo>
                      <a:pt x="38" y="115"/>
                    </a:lnTo>
                    <a:close/>
                  </a:path>
                </a:pathLst>
              </a:custGeom>
              <a:solidFill>
                <a:srgbClr val="B296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0011" name="Freeform 923"/>
              <p:cNvSpPr>
                <a:spLocks/>
              </p:cNvSpPr>
              <p:nvPr/>
            </p:nvSpPr>
            <p:spPr bwMode="auto">
              <a:xfrm>
                <a:off x="4666" y="3342"/>
                <a:ext cx="373" cy="483"/>
              </a:xfrm>
              <a:custGeom>
                <a:avLst/>
                <a:gdLst/>
                <a:ahLst/>
                <a:cxnLst>
                  <a:cxn ang="0">
                    <a:pos x="37" y="114"/>
                  </a:cxn>
                  <a:cxn ang="0">
                    <a:pos x="80" y="102"/>
                  </a:cxn>
                  <a:cxn ang="0">
                    <a:pos x="122" y="91"/>
                  </a:cxn>
                  <a:cxn ang="0">
                    <a:pos x="166" y="81"/>
                  </a:cxn>
                  <a:cxn ang="0">
                    <a:pos x="210" y="70"/>
                  </a:cxn>
                  <a:cxn ang="0">
                    <a:pos x="255" y="61"/>
                  </a:cxn>
                  <a:cxn ang="0">
                    <a:pos x="300" y="52"/>
                  </a:cxn>
                  <a:cxn ang="0">
                    <a:pos x="345" y="44"/>
                  </a:cxn>
                  <a:cxn ang="0">
                    <a:pos x="389" y="36"/>
                  </a:cxn>
                  <a:cxn ang="0">
                    <a:pos x="434" y="29"/>
                  </a:cxn>
                  <a:cxn ang="0">
                    <a:pos x="479" y="23"/>
                  </a:cxn>
                  <a:cxn ang="0">
                    <a:pos x="524" y="17"/>
                  </a:cxn>
                  <a:cxn ang="0">
                    <a:pos x="569" y="13"/>
                  </a:cxn>
                  <a:cxn ang="0">
                    <a:pos x="614" y="8"/>
                  </a:cxn>
                  <a:cxn ang="0">
                    <a:pos x="659" y="5"/>
                  </a:cxn>
                  <a:cxn ang="0">
                    <a:pos x="703" y="2"/>
                  </a:cxn>
                  <a:cxn ang="0">
                    <a:pos x="747" y="0"/>
                  </a:cxn>
                  <a:cxn ang="0">
                    <a:pos x="735" y="234"/>
                  </a:cxn>
                  <a:cxn ang="0">
                    <a:pos x="726" y="462"/>
                  </a:cxn>
                  <a:cxn ang="0">
                    <a:pos x="722" y="691"/>
                  </a:cxn>
                  <a:cxn ang="0">
                    <a:pos x="727" y="925"/>
                  </a:cxn>
                  <a:cxn ang="0">
                    <a:pos x="696" y="933"/>
                  </a:cxn>
                  <a:cxn ang="0">
                    <a:pos x="659" y="940"/>
                  </a:cxn>
                  <a:cxn ang="0">
                    <a:pos x="620" y="945"/>
                  </a:cxn>
                  <a:cxn ang="0">
                    <a:pos x="576" y="951"/>
                  </a:cxn>
                  <a:cxn ang="0">
                    <a:pos x="530" y="956"/>
                  </a:cxn>
                  <a:cxn ang="0">
                    <a:pos x="483" y="960"/>
                  </a:cxn>
                  <a:cxn ang="0">
                    <a:pos x="433" y="963"/>
                  </a:cxn>
                  <a:cxn ang="0">
                    <a:pos x="384" y="965"/>
                  </a:cxn>
                  <a:cxn ang="0">
                    <a:pos x="334" y="965"/>
                  </a:cxn>
                  <a:cxn ang="0">
                    <a:pos x="285" y="964"/>
                  </a:cxn>
                  <a:cxn ang="0">
                    <a:pos x="236" y="963"/>
                  </a:cxn>
                  <a:cxn ang="0">
                    <a:pos x="189" y="959"/>
                  </a:cxn>
                  <a:cxn ang="0">
                    <a:pos x="144" y="954"/>
                  </a:cxn>
                  <a:cxn ang="0">
                    <a:pos x="103" y="948"/>
                  </a:cxn>
                  <a:cxn ang="0">
                    <a:pos x="65" y="940"/>
                  </a:cxn>
                  <a:cxn ang="0">
                    <a:pos x="31" y="929"/>
                  </a:cxn>
                  <a:cxn ang="0">
                    <a:pos x="16" y="827"/>
                  </a:cxn>
                  <a:cxn ang="0">
                    <a:pos x="7" y="727"/>
                  </a:cxn>
                  <a:cxn ang="0">
                    <a:pos x="1" y="626"/>
                  </a:cxn>
                  <a:cxn ang="0">
                    <a:pos x="0" y="527"/>
                  </a:cxn>
                  <a:cxn ang="0">
                    <a:pos x="4" y="427"/>
                  </a:cxn>
                  <a:cxn ang="0">
                    <a:pos x="11" y="326"/>
                  </a:cxn>
                  <a:cxn ang="0">
                    <a:pos x="22" y="222"/>
                  </a:cxn>
                  <a:cxn ang="0">
                    <a:pos x="37" y="114"/>
                  </a:cxn>
                </a:cxnLst>
                <a:rect l="0" t="0" r="r" b="b"/>
                <a:pathLst>
                  <a:path w="747" h="965">
                    <a:moveTo>
                      <a:pt x="37" y="114"/>
                    </a:moveTo>
                    <a:lnTo>
                      <a:pt x="80" y="102"/>
                    </a:lnTo>
                    <a:lnTo>
                      <a:pt x="122" y="91"/>
                    </a:lnTo>
                    <a:lnTo>
                      <a:pt x="166" y="81"/>
                    </a:lnTo>
                    <a:lnTo>
                      <a:pt x="210" y="70"/>
                    </a:lnTo>
                    <a:lnTo>
                      <a:pt x="255" y="61"/>
                    </a:lnTo>
                    <a:lnTo>
                      <a:pt x="300" y="52"/>
                    </a:lnTo>
                    <a:lnTo>
                      <a:pt x="345" y="44"/>
                    </a:lnTo>
                    <a:lnTo>
                      <a:pt x="389" y="36"/>
                    </a:lnTo>
                    <a:lnTo>
                      <a:pt x="434" y="29"/>
                    </a:lnTo>
                    <a:lnTo>
                      <a:pt x="479" y="23"/>
                    </a:lnTo>
                    <a:lnTo>
                      <a:pt x="524" y="17"/>
                    </a:lnTo>
                    <a:lnTo>
                      <a:pt x="569" y="13"/>
                    </a:lnTo>
                    <a:lnTo>
                      <a:pt x="614" y="8"/>
                    </a:lnTo>
                    <a:lnTo>
                      <a:pt x="659" y="5"/>
                    </a:lnTo>
                    <a:lnTo>
                      <a:pt x="703" y="2"/>
                    </a:lnTo>
                    <a:lnTo>
                      <a:pt x="747" y="0"/>
                    </a:lnTo>
                    <a:lnTo>
                      <a:pt x="735" y="234"/>
                    </a:lnTo>
                    <a:lnTo>
                      <a:pt x="726" y="462"/>
                    </a:lnTo>
                    <a:lnTo>
                      <a:pt x="722" y="691"/>
                    </a:lnTo>
                    <a:lnTo>
                      <a:pt x="727" y="925"/>
                    </a:lnTo>
                    <a:lnTo>
                      <a:pt x="696" y="933"/>
                    </a:lnTo>
                    <a:lnTo>
                      <a:pt x="659" y="940"/>
                    </a:lnTo>
                    <a:lnTo>
                      <a:pt x="620" y="945"/>
                    </a:lnTo>
                    <a:lnTo>
                      <a:pt x="576" y="951"/>
                    </a:lnTo>
                    <a:lnTo>
                      <a:pt x="530" y="956"/>
                    </a:lnTo>
                    <a:lnTo>
                      <a:pt x="483" y="960"/>
                    </a:lnTo>
                    <a:lnTo>
                      <a:pt x="433" y="963"/>
                    </a:lnTo>
                    <a:lnTo>
                      <a:pt x="384" y="965"/>
                    </a:lnTo>
                    <a:lnTo>
                      <a:pt x="334" y="965"/>
                    </a:lnTo>
                    <a:lnTo>
                      <a:pt x="285" y="964"/>
                    </a:lnTo>
                    <a:lnTo>
                      <a:pt x="236" y="963"/>
                    </a:lnTo>
                    <a:lnTo>
                      <a:pt x="189" y="959"/>
                    </a:lnTo>
                    <a:lnTo>
                      <a:pt x="144" y="954"/>
                    </a:lnTo>
                    <a:lnTo>
                      <a:pt x="103" y="948"/>
                    </a:lnTo>
                    <a:lnTo>
                      <a:pt x="65" y="940"/>
                    </a:lnTo>
                    <a:lnTo>
                      <a:pt x="31" y="929"/>
                    </a:lnTo>
                    <a:lnTo>
                      <a:pt x="16" y="827"/>
                    </a:lnTo>
                    <a:lnTo>
                      <a:pt x="7" y="727"/>
                    </a:lnTo>
                    <a:lnTo>
                      <a:pt x="1" y="626"/>
                    </a:lnTo>
                    <a:lnTo>
                      <a:pt x="0" y="527"/>
                    </a:lnTo>
                    <a:lnTo>
                      <a:pt x="4" y="427"/>
                    </a:lnTo>
                    <a:lnTo>
                      <a:pt x="11" y="326"/>
                    </a:lnTo>
                    <a:lnTo>
                      <a:pt x="22" y="222"/>
                    </a:lnTo>
                    <a:lnTo>
                      <a:pt x="37" y="114"/>
                    </a:lnTo>
                    <a:close/>
                  </a:path>
                </a:pathLst>
              </a:custGeom>
              <a:solidFill>
                <a:srgbClr val="B79B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0012" name="Freeform 924"/>
              <p:cNvSpPr>
                <a:spLocks/>
              </p:cNvSpPr>
              <p:nvPr/>
            </p:nvSpPr>
            <p:spPr bwMode="auto">
              <a:xfrm>
                <a:off x="4667" y="3344"/>
                <a:ext cx="363" cy="463"/>
              </a:xfrm>
              <a:custGeom>
                <a:avLst/>
                <a:gdLst/>
                <a:ahLst/>
                <a:cxnLst>
                  <a:cxn ang="0">
                    <a:pos x="36" y="113"/>
                  </a:cxn>
                  <a:cxn ang="0">
                    <a:pos x="76" y="102"/>
                  </a:cxn>
                  <a:cxn ang="0">
                    <a:pos x="118" y="91"/>
                  </a:cxn>
                  <a:cxn ang="0">
                    <a:pos x="161" y="81"/>
                  </a:cxn>
                  <a:cxn ang="0">
                    <a:pos x="203" y="70"/>
                  </a:cxn>
                  <a:cxn ang="0">
                    <a:pos x="246" y="61"/>
                  </a:cxn>
                  <a:cxn ang="0">
                    <a:pos x="290" y="53"/>
                  </a:cxn>
                  <a:cxn ang="0">
                    <a:pos x="335" y="44"/>
                  </a:cxn>
                  <a:cxn ang="0">
                    <a:pos x="378" y="37"/>
                  </a:cxn>
                  <a:cxn ang="0">
                    <a:pos x="422" y="30"/>
                  </a:cxn>
                  <a:cxn ang="0">
                    <a:pos x="467" y="23"/>
                  </a:cxn>
                  <a:cxn ang="0">
                    <a:pos x="511" y="17"/>
                  </a:cxn>
                  <a:cxn ang="0">
                    <a:pos x="555" y="13"/>
                  </a:cxn>
                  <a:cxn ang="0">
                    <a:pos x="598" y="8"/>
                  </a:cxn>
                  <a:cxn ang="0">
                    <a:pos x="641" y="5"/>
                  </a:cxn>
                  <a:cxn ang="0">
                    <a:pos x="685" y="3"/>
                  </a:cxn>
                  <a:cxn ang="0">
                    <a:pos x="726" y="0"/>
                  </a:cxn>
                  <a:cxn ang="0">
                    <a:pos x="715" y="224"/>
                  </a:cxn>
                  <a:cxn ang="0">
                    <a:pos x="705" y="441"/>
                  </a:cxn>
                  <a:cxn ang="0">
                    <a:pos x="701" y="660"/>
                  </a:cxn>
                  <a:cxn ang="0">
                    <a:pos x="705" y="882"/>
                  </a:cxn>
                  <a:cxn ang="0">
                    <a:pos x="674" y="890"/>
                  </a:cxn>
                  <a:cxn ang="0">
                    <a:pos x="640" y="897"/>
                  </a:cxn>
                  <a:cxn ang="0">
                    <a:pos x="601" y="903"/>
                  </a:cxn>
                  <a:cxn ang="0">
                    <a:pos x="559" y="910"/>
                  </a:cxn>
                  <a:cxn ang="0">
                    <a:pos x="514" y="915"/>
                  </a:cxn>
                  <a:cxn ang="0">
                    <a:pos x="468" y="919"/>
                  </a:cxn>
                  <a:cxn ang="0">
                    <a:pos x="421" y="923"/>
                  </a:cxn>
                  <a:cxn ang="0">
                    <a:pos x="373" y="925"/>
                  </a:cxn>
                  <a:cxn ang="0">
                    <a:pos x="324" y="926"/>
                  </a:cxn>
                  <a:cxn ang="0">
                    <a:pos x="276" y="926"/>
                  </a:cxn>
                  <a:cxn ang="0">
                    <a:pos x="229" y="925"/>
                  </a:cxn>
                  <a:cxn ang="0">
                    <a:pos x="184" y="922"/>
                  </a:cxn>
                  <a:cxn ang="0">
                    <a:pos x="140" y="917"/>
                  </a:cxn>
                  <a:cxn ang="0">
                    <a:pos x="100" y="911"/>
                  </a:cxn>
                  <a:cxn ang="0">
                    <a:pos x="63" y="903"/>
                  </a:cxn>
                  <a:cxn ang="0">
                    <a:pos x="30" y="894"/>
                  </a:cxn>
                  <a:cxn ang="0">
                    <a:pos x="17" y="796"/>
                  </a:cxn>
                  <a:cxn ang="0">
                    <a:pos x="6" y="700"/>
                  </a:cxn>
                  <a:cxn ang="0">
                    <a:pos x="2" y="605"/>
                  </a:cxn>
                  <a:cxn ang="0">
                    <a:pos x="0" y="509"/>
                  </a:cxn>
                  <a:cxn ang="0">
                    <a:pos x="4" y="414"/>
                  </a:cxn>
                  <a:cxn ang="0">
                    <a:pos x="11" y="316"/>
                  </a:cxn>
                  <a:cxn ang="0">
                    <a:pos x="21" y="217"/>
                  </a:cxn>
                  <a:cxn ang="0">
                    <a:pos x="36" y="113"/>
                  </a:cxn>
                </a:cxnLst>
                <a:rect l="0" t="0" r="r" b="b"/>
                <a:pathLst>
                  <a:path w="726" h="926">
                    <a:moveTo>
                      <a:pt x="36" y="113"/>
                    </a:moveTo>
                    <a:lnTo>
                      <a:pt x="76" y="102"/>
                    </a:lnTo>
                    <a:lnTo>
                      <a:pt x="118" y="91"/>
                    </a:lnTo>
                    <a:lnTo>
                      <a:pt x="161" y="81"/>
                    </a:lnTo>
                    <a:lnTo>
                      <a:pt x="203" y="70"/>
                    </a:lnTo>
                    <a:lnTo>
                      <a:pt x="246" y="61"/>
                    </a:lnTo>
                    <a:lnTo>
                      <a:pt x="290" y="53"/>
                    </a:lnTo>
                    <a:lnTo>
                      <a:pt x="335" y="44"/>
                    </a:lnTo>
                    <a:lnTo>
                      <a:pt x="378" y="37"/>
                    </a:lnTo>
                    <a:lnTo>
                      <a:pt x="422" y="30"/>
                    </a:lnTo>
                    <a:lnTo>
                      <a:pt x="467" y="23"/>
                    </a:lnTo>
                    <a:lnTo>
                      <a:pt x="511" y="17"/>
                    </a:lnTo>
                    <a:lnTo>
                      <a:pt x="555" y="13"/>
                    </a:lnTo>
                    <a:lnTo>
                      <a:pt x="598" y="8"/>
                    </a:lnTo>
                    <a:lnTo>
                      <a:pt x="641" y="5"/>
                    </a:lnTo>
                    <a:lnTo>
                      <a:pt x="685" y="3"/>
                    </a:lnTo>
                    <a:lnTo>
                      <a:pt x="726" y="0"/>
                    </a:lnTo>
                    <a:lnTo>
                      <a:pt x="715" y="224"/>
                    </a:lnTo>
                    <a:lnTo>
                      <a:pt x="705" y="441"/>
                    </a:lnTo>
                    <a:lnTo>
                      <a:pt x="701" y="660"/>
                    </a:lnTo>
                    <a:lnTo>
                      <a:pt x="705" y="882"/>
                    </a:lnTo>
                    <a:lnTo>
                      <a:pt x="674" y="890"/>
                    </a:lnTo>
                    <a:lnTo>
                      <a:pt x="640" y="897"/>
                    </a:lnTo>
                    <a:lnTo>
                      <a:pt x="601" y="903"/>
                    </a:lnTo>
                    <a:lnTo>
                      <a:pt x="559" y="910"/>
                    </a:lnTo>
                    <a:lnTo>
                      <a:pt x="514" y="915"/>
                    </a:lnTo>
                    <a:lnTo>
                      <a:pt x="468" y="919"/>
                    </a:lnTo>
                    <a:lnTo>
                      <a:pt x="421" y="923"/>
                    </a:lnTo>
                    <a:lnTo>
                      <a:pt x="373" y="925"/>
                    </a:lnTo>
                    <a:lnTo>
                      <a:pt x="324" y="926"/>
                    </a:lnTo>
                    <a:lnTo>
                      <a:pt x="276" y="926"/>
                    </a:lnTo>
                    <a:lnTo>
                      <a:pt x="229" y="925"/>
                    </a:lnTo>
                    <a:lnTo>
                      <a:pt x="184" y="922"/>
                    </a:lnTo>
                    <a:lnTo>
                      <a:pt x="140" y="917"/>
                    </a:lnTo>
                    <a:lnTo>
                      <a:pt x="100" y="911"/>
                    </a:lnTo>
                    <a:lnTo>
                      <a:pt x="63" y="903"/>
                    </a:lnTo>
                    <a:lnTo>
                      <a:pt x="30" y="894"/>
                    </a:lnTo>
                    <a:lnTo>
                      <a:pt x="17" y="796"/>
                    </a:lnTo>
                    <a:lnTo>
                      <a:pt x="6" y="700"/>
                    </a:lnTo>
                    <a:lnTo>
                      <a:pt x="2" y="605"/>
                    </a:lnTo>
                    <a:lnTo>
                      <a:pt x="0" y="509"/>
                    </a:lnTo>
                    <a:lnTo>
                      <a:pt x="4" y="414"/>
                    </a:lnTo>
                    <a:lnTo>
                      <a:pt x="11" y="316"/>
                    </a:lnTo>
                    <a:lnTo>
                      <a:pt x="21" y="217"/>
                    </a:lnTo>
                    <a:lnTo>
                      <a:pt x="36" y="113"/>
                    </a:lnTo>
                    <a:close/>
                  </a:path>
                </a:pathLst>
              </a:custGeom>
              <a:solidFill>
                <a:srgbClr val="BCA0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0013" name="Freeform 925"/>
              <p:cNvSpPr>
                <a:spLocks/>
              </p:cNvSpPr>
              <p:nvPr/>
            </p:nvSpPr>
            <p:spPr bwMode="auto">
              <a:xfrm>
                <a:off x="4668" y="3345"/>
                <a:ext cx="353" cy="444"/>
              </a:xfrm>
              <a:custGeom>
                <a:avLst/>
                <a:gdLst/>
                <a:ahLst/>
                <a:cxnLst>
                  <a:cxn ang="0">
                    <a:pos x="33" y="111"/>
                  </a:cxn>
                  <a:cxn ang="0">
                    <a:pos x="72" y="100"/>
                  </a:cxn>
                  <a:cxn ang="0">
                    <a:pos x="113" y="89"/>
                  </a:cxn>
                  <a:cxn ang="0">
                    <a:pos x="153" y="79"/>
                  </a:cxn>
                  <a:cxn ang="0">
                    <a:pos x="196" y="70"/>
                  </a:cxn>
                  <a:cxn ang="0">
                    <a:pos x="237" y="61"/>
                  </a:cxn>
                  <a:cxn ang="0">
                    <a:pos x="280" y="51"/>
                  </a:cxn>
                  <a:cxn ang="0">
                    <a:pos x="323" y="43"/>
                  </a:cxn>
                  <a:cxn ang="0">
                    <a:pos x="366" y="36"/>
                  </a:cxn>
                  <a:cxn ang="0">
                    <a:pos x="410" y="29"/>
                  </a:cxn>
                  <a:cxn ang="0">
                    <a:pos x="452" y="23"/>
                  </a:cxn>
                  <a:cxn ang="0">
                    <a:pos x="496" y="17"/>
                  </a:cxn>
                  <a:cxn ang="0">
                    <a:pos x="539" y="12"/>
                  </a:cxn>
                  <a:cxn ang="0">
                    <a:pos x="581" y="8"/>
                  </a:cxn>
                  <a:cxn ang="0">
                    <a:pos x="623" y="4"/>
                  </a:cxn>
                  <a:cxn ang="0">
                    <a:pos x="664" y="2"/>
                  </a:cxn>
                  <a:cxn ang="0">
                    <a:pos x="705" y="0"/>
                  </a:cxn>
                  <a:cxn ang="0">
                    <a:pos x="693" y="213"/>
                  </a:cxn>
                  <a:cxn ang="0">
                    <a:pos x="684" y="420"/>
                  </a:cxn>
                  <a:cxn ang="0">
                    <a:pos x="679" y="627"/>
                  </a:cxn>
                  <a:cxn ang="0">
                    <a:pos x="683" y="840"/>
                  </a:cxn>
                  <a:cxn ang="0">
                    <a:pos x="653" y="847"/>
                  </a:cxn>
                  <a:cxn ang="0">
                    <a:pos x="619" y="855"/>
                  </a:cxn>
                  <a:cxn ang="0">
                    <a:pos x="581" y="862"/>
                  </a:cxn>
                  <a:cxn ang="0">
                    <a:pos x="541" y="868"/>
                  </a:cxn>
                  <a:cxn ang="0">
                    <a:pos x="497" y="874"/>
                  </a:cxn>
                  <a:cxn ang="0">
                    <a:pos x="452" y="878"/>
                  </a:cxn>
                  <a:cxn ang="0">
                    <a:pos x="406" y="882"/>
                  </a:cxn>
                  <a:cxn ang="0">
                    <a:pos x="359" y="885"/>
                  </a:cxn>
                  <a:cxn ang="0">
                    <a:pos x="312" y="886"/>
                  </a:cxn>
                  <a:cxn ang="0">
                    <a:pos x="266" y="887"/>
                  </a:cxn>
                  <a:cxn ang="0">
                    <a:pos x="220" y="886"/>
                  </a:cxn>
                  <a:cxn ang="0">
                    <a:pos x="176" y="884"/>
                  </a:cxn>
                  <a:cxn ang="0">
                    <a:pos x="135" y="881"/>
                  </a:cxn>
                  <a:cxn ang="0">
                    <a:pos x="95" y="875"/>
                  </a:cxn>
                  <a:cxn ang="0">
                    <a:pos x="60" y="868"/>
                  </a:cxn>
                  <a:cxn ang="0">
                    <a:pos x="29" y="859"/>
                  </a:cxn>
                  <a:cxn ang="0">
                    <a:pos x="15" y="765"/>
                  </a:cxn>
                  <a:cxn ang="0">
                    <a:pos x="6" y="673"/>
                  </a:cxn>
                  <a:cxn ang="0">
                    <a:pos x="1" y="581"/>
                  </a:cxn>
                  <a:cxn ang="0">
                    <a:pos x="0" y="490"/>
                  </a:cxn>
                  <a:cxn ang="0">
                    <a:pos x="2" y="399"/>
                  </a:cxn>
                  <a:cxn ang="0">
                    <a:pos x="9" y="306"/>
                  </a:cxn>
                  <a:cxn ang="0">
                    <a:pos x="19" y="210"/>
                  </a:cxn>
                  <a:cxn ang="0">
                    <a:pos x="33" y="111"/>
                  </a:cxn>
                </a:cxnLst>
                <a:rect l="0" t="0" r="r" b="b"/>
                <a:pathLst>
                  <a:path w="705" h="887">
                    <a:moveTo>
                      <a:pt x="33" y="111"/>
                    </a:moveTo>
                    <a:lnTo>
                      <a:pt x="72" y="100"/>
                    </a:lnTo>
                    <a:lnTo>
                      <a:pt x="113" y="89"/>
                    </a:lnTo>
                    <a:lnTo>
                      <a:pt x="153" y="79"/>
                    </a:lnTo>
                    <a:lnTo>
                      <a:pt x="196" y="70"/>
                    </a:lnTo>
                    <a:lnTo>
                      <a:pt x="237" y="61"/>
                    </a:lnTo>
                    <a:lnTo>
                      <a:pt x="280" y="51"/>
                    </a:lnTo>
                    <a:lnTo>
                      <a:pt x="323" y="43"/>
                    </a:lnTo>
                    <a:lnTo>
                      <a:pt x="366" y="36"/>
                    </a:lnTo>
                    <a:lnTo>
                      <a:pt x="410" y="29"/>
                    </a:lnTo>
                    <a:lnTo>
                      <a:pt x="452" y="23"/>
                    </a:lnTo>
                    <a:lnTo>
                      <a:pt x="496" y="17"/>
                    </a:lnTo>
                    <a:lnTo>
                      <a:pt x="539" y="12"/>
                    </a:lnTo>
                    <a:lnTo>
                      <a:pt x="581" y="8"/>
                    </a:lnTo>
                    <a:lnTo>
                      <a:pt x="623" y="4"/>
                    </a:lnTo>
                    <a:lnTo>
                      <a:pt x="664" y="2"/>
                    </a:lnTo>
                    <a:lnTo>
                      <a:pt x="705" y="0"/>
                    </a:lnTo>
                    <a:lnTo>
                      <a:pt x="693" y="213"/>
                    </a:lnTo>
                    <a:lnTo>
                      <a:pt x="684" y="420"/>
                    </a:lnTo>
                    <a:lnTo>
                      <a:pt x="679" y="627"/>
                    </a:lnTo>
                    <a:lnTo>
                      <a:pt x="683" y="840"/>
                    </a:lnTo>
                    <a:lnTo>
                      <a:pt x="653" y="847"/>
                    </a:lnTo>
                    <a:lnTo>
                      <a:pt x="619" y="855"/>
                    </a:lnTo>
                    <a:lnTo>
                      <a:pt x="581" y="862"/>
                    </a:lnTo>
                    <a:lnTo>
                      <a:pt x="541" y="868"/>
                    </a:lnTo>
                    <a:lnTo>
                      <a:pt x="497" y="874"/>
                    </a:lnTo>
                    <a:lnTo>
                      <a:pt x="452" y="878"/>
                    </a:lnTo>
                    <a:lnTo>
                      <a:pt x="406" y="882"/>
                    </a:lnTo>
                    <a:lnTo>
                      <a:pt x="359" y="885"/>
                    </a:lnTo>
                    <a:lnTo>
                      <a:pt x="312" y="886"/>
                    </a:lnTo>
                    <a:lnTo>
                      <a:pt x="266" y="887"/>
                    </a:lnTo>
                    <a:lnTo>
                      <a:pt x="220" y="886"/>
                    </a:lnTo>
                    <a:lnTo>
                      <a:pt x="176" y="884"/>
                    </a:lnTo>
                    <a:lnTo>
                      <a:pt x="135" y="881"/>
                    </a:lnTo>
                    <a:lnTo>
                      <a:pt x="95" y="875"/>
                    </a:lnTo>
                    <a:lnTo>
                      <a:pt x="60" y="868"/>
                    </a:lnTo>
                    <a:lnTo>
                      <a:pt x="29" y="859"/>
                    </a:lnTo>
                    <a:lnTo>
                      <a:pt x="15" y="765"/>
                    </a:lnTo>
                    <a:lnTo>
                      <a:pt x="6" y="673"/>
                    </a:lnTo>
                    <a:lnTo>
                      <a:pt x="1" y="581"/>
                    </a:lnTo>
                    <a:lnTo>
                      <a:pt x="0" y="490"/>
                    </a:lnTo>
                    <a:lnTo>
                      <a:pt x="2" y="399"/>
                    </a:lnTo>
                    <a:lnTo>
                      <a:pt x="9" y="306"/>
                    </a:lnTo>
                    <a:lnTo>
                      <a:pt x="19" y="210"/>
                    </a:lnTo>
                    <a:lnTo>
                      <a:pt x="33" y="111"/>
                    </a:lnTo>
                    <a:close/>
                  </a:path>
                </a:pathLst>
              </a:custGeom>
              <a:solidFill>
                <a:srgbClr val="C1A5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0014" name="Freeform 926"/>
              <p:cNvSpPr>
                <a:spLocks/>
              </p:cNvSpPr>
              <p:nvPr/>
            </p:nvSpPr>
            <p:spPr bwMode="auto">
              <a:xfrm>
                <a:off x="4670" y="3346"/>
                <a:ext cx="342" cy="424"/>
              </a:xfrm>
              <a:custGeom>
                <a:avLst/>
                <a:gdLst/>
                <a:ahLst/>
                <a:cxnLst>
                  <a:cxn ang="0">
                    <a:pos x="31" y="110"/>
                  </a:cxn>
                  <a:cxn ang="0">
                    <a:pos x="69" y="100"/>
                  </a:cxn>
                  <a:cxn ang="0">
                    <a:pos x="107" y="90"/>
                  </a:cxn>
                  <a:cxn ang="0">
                    <a:pos x="148" y="79"/>
                  </a:cxn>
                  <a:cxn ang="0">
                    <a:pos x="188" y="70"/>
                  </a:cxn>
                  <a:cxn ang="0">
                    <a:pos x="229" y="61"/>
                  </a:cxn>
                  <a:cxn ang="0">
                    <a:pos x="271" y="52"/>
                  </a:cxn>
                  <a:cxn ang="0">
                    <a:pos x="312" y="44"/>
                  </a:cxn>
                  <a:cxn ang="0">
                    <a:pos x="355" y="36"/>
                  </a:cxn>
                  <a:cxn ang="0">
                    <a:pos x="398" y="29"/>
                  </a:cxn>
                  <a:cxn ang="0">
                    <a:pos x="440" y="23"/>
                  </a:cxn>
                  <a:cxn ang="0">
                    <a:pos x="482" y="17"/>
                  </a:cxn>
                  <a:cxn ang="0">
                    <a:pos x="523" y="11"/>
                  </a:cxn>
                  <a:cxn ang="0">
                    <a:pos x="565" y="8"/>
                  </a:cxn>
                  <a:cxn ang="0">
                    <a:pos x="605" y="4"/>
                  </a:cxn>
                  <a:cxn ang="0">
                    <a:pos x="645" y="2"/>
                  </a:cxn>
                  <a:cxn ang="0">
                    <a:pos x="683" y="0"/>
                  </a:cxn>
                  <a:cxn ang="0">
                    <a:pos x="673" y="203"/>
                  </a:cxn>
                  <a:cxn ang="0">
                    <a:pos x="663" y="398"/>
                  </a:cxn>
                  <a:cxn ang="0">
                    <a:pos x="658" y="595"/>
                  </a:cxn>
                  <a:cxn ang="0">
                    <a:pos x="663" y="798"/>
                  </a:cxn>
                  <a:cxn ang="0">
                    <a:pos x="634" y="805"/>
                  </a:cxn>
                  <a:cxn ang="0">
                    <a:pos x="600" y="813"/>
                  </a:cxn>
                  <a:cxn ang="0">
                    <a:pos x="563" y="820"/>
                  </a:cxn>
                  <a:cxn ang="0">
                    <a:pos x="524" y="826"/>
                  </a:cxn>
                  <a:cxn ang="0">
                    <a:pos x="482" y="831"/>
                  </a:cxn>
                  <a:cxn ang="0">
                    <a:pos x="438" y="837"/>
                  </a:cxn>
                  <a:cxn ang="0">
                    <a:pos x="393" y="842"/>
                  </a:cxn>
                  <a:cxn ang="0">
                    <a:pos x="348" y="845"/>
                  </a:cxn>
                  <a:cxn ang="0">
                    <a:pos x="302" y="847"/>
                  </a:cxn>
                  <a:cxn ang="0">
                    <a:pos x="257" y="849"/>
                  </a:cxn>
                  <a:cxn ang="0">
                    <a:pos x="212" y="849"/>
                  </a:cxn>
                  <a:cxn ang="0">
                    <a:pos x="170" y="847"/>
                  </a:cxn>
                  <a:cxn ang="0">
                    <a:pos x="129" y="845"/>
                  </a:cxn>
                  <a:cxn ang="0">
                    <a:pos x="91" y="839"/>
                  </a:cxn>
                  <a:cxn ang="0">
                    <a:pos x="58" y="834"/>
                  </a:cxn>
                  <a:cxn ang="0">
                    <a:pos x="27" y="824"/>
                  </a:cxn>
                  <a:cxn ang="0">
                    <a:pos x="14" y="735"/>
                  </a:cxn>
                  <a:cxn ang="0">
                    <a:pos x="6" y="647"/>
                  </a:cxn>
                  <a:cxn ang="0">
                    <a:pos x="0" y="560"/>
                  </a:cxn>
                  <a:cxn ang="0">
                    <a:pos x="0" y="472"/>
                  </a:cxn>
                  <a:cxn ang="0">
                    <a:pos x="3" y="384"/>
                  </a:cxn>
                  <a:cxn ang="0">
                    <a:pos x="8" y="296"/>
                  </a:cxn>
                  <a:cxn ang="0">
                    <a:pos x="19" y="205"/>
                  </a:cxn>
                  <a:cxn ang="0">
                    <a:pos x="31" y="110"/>
                  </a:cxn>
                </a:cxnLst>
                <a:rect l="0" t="0" r="r" b="b"/>
                <a:pathLst>
                  <a:path w="683" h="849">
                    <a:moveTo>
                      <a:pt x="31" y="110"/>
                    </a:moveTo>
                    <a:lnTo>
                      <a:pt x="69" y="100"/>
                    </a:lnTo>
                    <a:lnTo>
                      <a:pt x="107" y="90"/>
                    </a:lnTo>
                    <a:lnTo>
                      <a:pt x="148" y="79"/>
                    </a:lnTo>
                    <a:lnTo>
                      <a:pt x="188" y="70"/>
                    </a:lnTo>
                    <a:lnTo>
                      <a:pt x="229" y="61"/>
                    </a:lnTo>
                    <a:lnTo>
                      <a:pt x="271" y="52"/>
                    </a:lnTo>
                    <a:lnTo>
                      <a:pt x="312" y="44"/>
                    </a:lnTo>
                    <a:lnTo>
                      <a:pt x="355" y="36"/>
                    </a:lnTo>
                    <a:lnTo>
                      <a:pt x="398" y="29"/>
                    </a:lnTo>
                    <a:lnTo>
                      <a:pt x="440" y="23"/>
                    </a:lnTo>
                    <a:lnTo>
                      <a:pt x="482" y="17"/>
                    </a:lnTo>
                    <a:lnTo>
                      <a:pt x="523" y="11"/>
                    </a:lnTo>
                    <a:lnTo>
                      <a:pt x="565" y="8"/>
                    </a:lnTo>
                    <a:lnTo>
                      <a:pt x="605" y="4"/>
                    </a:lnTo>
                    <a:lnTo>
                      <a:pt x="645" y="2"/>
                    </a:lnTo>
                    <a:lnTo>
                      <a:pt x="683" y="0"/>
                    </a:lnTo>
                    <a:lnTo>
                      <a:pt x="673" y="203"/>
                    </a:lnTo>
                    <a:lnTo>
                      <a:pt x="663" y="398"/>
                    </a:lnTo>
                    <a:lnTo>
                      <a:pt x="658" y="595"/>
                    </a:lnTo>
                    <a:lnTo>
                      <a:pt x="663" y="798"/>
                    </a:lnTo>
                    <a:lnTo>
                      <a:pt x="634" y="805"/>
                    </a:lnTo>
                    <a:lnTo>
                      <a:pt x="600" y="813"/>
                    </a:lnTo>
                    <a:lnTo>
                      <a:pt x="563" y="820"/>
                    </a:lnTo>
                    <a:lnTo>
                      <a:pt x="524" y="826"/>
                    </a:lnTo>
                    <a:lnTo>
                      <a:pt x="482" y="831"/>
                    </a:lnTo>
                    <a:lnTo>
                      <a:pt x="438" y="837"/>
                    </a:lnTo>
                    <a:lnTo>
                      <a:pt x="393" y="842"/>
                    </a:lnTo>
                    <a:lnTo>
                      <a:pt x="348" y="845"/>
                    </a:lnTo>
                    <a:lnTo>
                      <a:pt x="302" y="847"/>
                    </a:lnTo>
                    <a:lnTo>
                      <a:pt x="257" y="849"/>
                    </a:lnTo>
                    <a:lnTo>
                      <a:pt x="212" y="849"/>
                    </a:lnTo>
                    <a:lnTo>
                      <a:pt x="170" y="847"/>
                    </a:lnTo>
                    <a:lnTo>
                      <a:pt x="129" y="845"/>
                    </a:lnTo>
                    <a:lnTo>
                      <a:pt x="91" y="839"/>
                    </a:lnTo>
                    <a:lnTo>
                      <a:pt x="58" y="834"/>
                    </a:lnTo>
                    <a:lnTo>
                      <a:pt x="27" y="824"/>
                    </a:lnTo>
                    <a:lnTo>
                      <a:pt x="14" y="735"/>
                    </a:lnTo>
                    <a:lnTo>
                      <a:pt x="6" y="647"/>
                    </a:lnTo>
                    <a:lnTo>
                      <a:pt x="0" y="560"/>
                    </a:lnTo>
                    <a:lnTo>
                      <a:pt x="0" y="472"/>
                    </a:lnTo>
                    <a:lnTo>
                      <a:pt x="3" y="384"/>
                    </a:lnTo>
                    <a:lnTo>
                      <a:pt x="8" y="296"/>
                    </a:lnTo>
                    <a:lnTo>
                      <a:pt x="19" y="205"/>
                    </a:lnTo>
                    <a:lnTo>
                      <a:pt x="31" y="110"/>
                    </a:lnTo>
                    <a:close/>
                  </a:path>
                </a:pathLst>
              </a:custGeom>
              <a:solidFill>
                <a:srgbClr val="C4A8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0015" name="Freeform 927"/>
              <p:cNvSpPr>
                <a:spLocks/>
              </p:cNvSpPr>
              <p:nvPr/>
            </p:nvSpPr>
            <p:spPr bwMode="auto">
              <a:xfrm>
                <a:off x="4671" y="3347"/>
                <a:ext cx="332" cy="406"/>
              </a:xfrm>
              <a:custGeom>
                <a:avLst/>
                <a:gdLst/>
                <a:ahLst/>
                <a:cxnLst>
                  <a:cxn ang="0">
                    <a:pos x="31" y="110"/>
                  </a:cxn>
                  <a:cxn ang="0">
                    <a:pos x="67" y="99"/>
                  </a:cxn>
                  <a:cxn ang="0">
                    <a:pos x="105" y="89"/>
                  </a:cxn>
                  <a:cxn ang="0">
                    <a:pos x="143" y="80"/>
                  </a:cxn>
                  <a:cxn ang="0">
                    <a:pos x="182" y="69"/>
                  </a:cxn>
                  <a:cxn ang="0">
                    <a:pos x="223" y="60"/>
                  </a:cxn>
                  <a:cxn ang="0">
                    <a:pos x="263" y="52"/>
                  </a:cxn>
                  <a:cxn ang="0">
                    <a:pos x="304" y="44"/>
                  </a:cxn>
                  <a:cxn ang="0">
                    <a:pos x="346" y="36"/>
                  </a:cxn>
                  <a:cxn ang="0">
                    <a:pos x="387" y="29"/>
                  </a:cxn>
                  <a:cxn ang="0">
                    <a:pos x="429" y="23"/>
                  </a:cxn>
                  <a:cxn ang="0">
                    <a:pos x="469" y="17"/>
                  </a:cxn>
                  <a:cxn ang="0">
                    <a:pos x="511" y="12"/>
                  </a:cxn>
                  <a:cxn ang="0">
                    <a:pos x="550" y="8"/>
                  </a:cxn>
                  <a:cxn ang="0">
                    <a:pos x="590" y="5"/>
                  </a:cxn>
                  <a:cxn ang="0">
                    <a:pos x="628" y="2"/>
                  </a:cxn>
                  <a:cxn ang="0">
                    <a:pos x="665" y="0"/>
                  </a:cxn>
                  <a:cxn ang="0">
                    <a:pos x="659" y="98"/>
                  </a:cxn>
                  <a:cxn ang="0">
                    <a:pos x="653" y="192"/>
                  </a:cxn>
                  <a:cxn ang="0">
                    <a:pos x="648" y="286"/>
                  </a:cxn>
                  <a:cxn ang="0">
                    <a:pos x="643" y="378"/>
                  </a:cxn>
                  <a:cxn ang="0">
                    <a:pos x="640" y="471"/>
                  </a:cxn>
                  <a:cxn ang="0">
                    <a:pos x="637" y="564"/>
                  </a:cxn>
                  <a:cxn ang="0">
                    <a:pos x="637" y="659"/>
                  </a:cxn>
                  <a:cxn ang="0">
                    <a:pos x="641" y="757"/>
                  </a:cxn>
                  <a:cxn ang="0">
                    <a:pos x="613" y="764"/>
                  </a:cxn>
                  <a:cxn ang="0">
                    <a:pos x="581" y="771"/>
                  </a:cxn>
                  <a:cxn ang="0">
                    <a:pos x="545" y="778"/>
                  </a:cxn>
                  <a:cxn ang="0">
                    <a:pos x="507" y="784"/>
                  </a:cxn>
                  <a:cxn ang="0">
                    <a:pos x="467" y="791"/>
                  </a:cxn>
                  <a:cxn ang="0">
                    <a:pos x="424" y="797"/>
                  </a:cxn>
                  <a:cxn ang="0">
                    <a:pos x="380" y="802"/>
                  </a:cxn>
                  <a:cxn ang="0">
                    <a:pos x="337" y="806"/>
                  </a:cxn>
                  <a:cxn ang="0">
                    <a:pos x="293" y="810"/>
                  </a:cxn>
                  <a:cxn ang="0">
                    <a:pos x="249" y="812"/>
                  </a:cxn>
                  <a:cxn ang="0">
                    <a:pos x="207" y="812"/>
                  </a:cxn>
                  <a:cxn ang="0">
                    <a:pos x="165" y="812"/>
                  </a:cxn>
                  <a:cxn ang="0">
                    <a:pos x="126" y="809"/>
                  </a:cxn>
                  <a:cxn ang="0">
                    <a:pos x="89" y="805"/>
                  </a:cxn>
                  <a:cxn ang="0">
                    <a:pos x="57" y="798"/>
                  </a:cxn>
                  <a:cxn ang="0">
                    <a:pos x="27" y="790"/>
                  </a:cxn>
                  <a:cxn ang="0">
                    <a:pos x="14" y="705"/>
                  </a:cxn>
                  <a:cxn ang="0">
                    <a:pos x="6" y="621"/>
                  </a:cxn>
                  <a:cxn ang="0">
                    <a:pos x="2" y="538"/>
                  </a:cxn>
                  <a:cxn ang="0">
                    <a:pos x="0" y="455"/>
                  </a:cxn>
                  <a:cxn ang="0">
                    <a:pos x="4" y="371"/>
                  </a:cxn>
                  <a:cxn ang="0">
                    <a:pos x="10" y="287"/>
                  </a:cxn>
                  <a:cxn ang="0">
                    <a:pos x="19" y="199"/>
                  </a:cxn>
                  <a:cxn ang="0">
                    <a:pos x="31" y="110"/>
                  </a:cxn>
                </a:cxnLst>
                <a:rect l="0" t="0" r="r" b="b"/>
                <a:pathLst>
                  <a:path w="665" h="812">
                    <a:moveTo>
                      <a:pt x="31" y="110"/>
                    </a:moveTo>
                    <a:lnTo>
                      <a:pt x="67" y="99"/>
                    </a:lnTo>
                    <a:lnTo>
                      <a:pt x="105" y="89"/>
                    </a:lnTo>
                    <a:lnTo>
                      <a:pt x="143" y="80"/>
                    </a:lnTo>
                    <a:lnTo>
                      <a:pt x="182" y="69"/>
                    </a:lnTo>
                    <a:lnTo>
                      <a:pt x="223" y="60"/>
                    </a:lnTo>
                    <a:lnTo>
                      <a:pt x="263" y="52"/>
                    </a:lnTo>
                    <a:lnTo>
                      <a:pt x="304" y="44"/>
                    </a:lnTo>
                    <a:lnTo>
                      <a:pt x="346" y="36"/>
                    </a:lnTo>
                    <a:lnTo>
                      <a:pt x="387" y="29"/>
                    </a:lnTo>
                    <a:lnTo>
                      <a:pt x="429" y="23"/>
                    </a:lnTo>
                    <a:lnTo>
                      <a:pt x="469" y="17"/>
                    </a:lnTo>
                    <a:lnTo>
                      <a:pt x="511" y="12"/>
                    </a:lnTo>
                    <a:lnTo>
                      <a:pt x="550" y="8"/>
                    </a:lnTo>
                    <a:lnTo>
                      <a:pt x="590" y="5"/>
                    </a:lnTo>
                    <a:lnTo>
                      <a:pt x="628" y="2"/>
                    </a:lnTo>
                    <a:lnTo>
                      <a:pt x="665" y="0"/>
                    </a:lnTo>
                    <a:lnTo>
                      <a:pt x="659" y="98"/>
                    </a:lnTo>
                    <a:lnTo>
                      <a:pt x="653" y="192"/>
                    </a:lnTo>
                    <a:lnTo>
                      <a:pt x="648" y="286"/>
                    </a:lnTo>
                    <a:lnTo>
                      <a:pt x="643" y="378"/>
                    </a:lnTo>
                    <a:lnTo>
                      <a:pt x="640" y="471"/>
                    </a:lnTo>
                    <a:lnTo>
                      <a:pt x="637" y="564"/>
                    </a:lnTo>
                    <a:lnTo>
                      <a:pt x="637" y="659"/>
                    </a:lnTo>
                    <a:lnTo>
                      <a:pt x="641" y="757"/>
                    </a:lnTo>
                    <a:lnTo>
                      <a:pt x="613" y="764"/>
                    </a:lnTo>
                    <a:lnTo>
                      <a:pt x="581" y="771"/>
                    </a:lnTo>
                    <a:lnTo>
                      <a:pt x="545" y="778"/>
                    </a:lnTo>
                    <a:lnTo>
                      <a:pt x="507" y="784"/>
                    </a:lnTo>
                    <a:lnTo>
                      <a:pt x="467" y="791"/>
                    </a:lnTo>
                    <a:lnTo>
                      <a:pt x="424" y="797"/>
                    </a:lnTo>
                    <a:lnTo>
                      <a:pt x="380" y="802"/>
                    </a:lnTo>
                    <a:lnTo>
                      <a:pt x="337" y="806"/>
                    </a:lnTo>
                    <a:lnTo>
                      <a:pt x="293" y="810"/>
                    </a:lnTo>
                    <a:lnTo>
                      <a:pt x="249" y="812"/>
                    </a:lnTo>
                    <a:lnTo>
                      <a:pt x="207" y="812"/>
                    </a:lnTo>
                    <a:lnTo>
                      <a:pt x="165" y="812"/>
                    </a:lnTo>
                    <a:lnTo>
                      <a:pt x="126" y="809"/>
                    </a:lnTo>
                    <a:lnTo>
                      <a:pt x="89" y="805"/>
                    </a:lnTo>
                    <a:lnTo>
                      <a:pt x="57" y="798"/>
                    </a:lnTo>
                    <a:lnTo>
                      <a:pt x="27" y="790"/>
                    </a:lnTo>
                    <a:lnTo>
                      <a:pt x="14" y="705"/>
                    </a:lnTo>
                    <a:lnTo>
                      <a:pt x="6" y="621"/>
                    </a:lnTo>
                    <a:lnTo>
                      <a:pt x="2" y="538"/>
                    </a:lnTo>
                    <a:lnTo>
                      <a:pt x="0" y="455"/>
                    </a:lnTo>
                    <a:lnTo>
                      <a:pt x="4" y="371"/>
                    </a:lnTo>
                    <a:lnTo>
                      <a:pt x="10" y="287"/>
                    </a:lnTo>
                    <a:lnTo>
                      <a:pt x="19" y="199"/>
                    </a:lnTo>
                    <a:lnTo>
                      <a:pt x="31" y="110"/>
                    </a:lnTo>
                    <a:close/>
                  </a:path>
                </a:pathLst>
              </a:custGeom>
              <a:solidFill>
                <a:srgbClr val="C9AD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0016" name="Freeform 928"/>
              <p:cNvSpPr>
                <a:spLocks/>
              </p:cNvSpPr>
              <p:nvPr/>
            </p:nvSpPr>
            <p:spPr bwMode="auto">
              <a:xfrm>
                <a:off x="4672" y="3348"/>
                <a:ext cx="322" cy="387"/>
              </a:xfrm>
              <a:custGeom>
                <a:avLst/>
                <a:gdLst/>
                <a:ahLst/>
                <a:cxnLst>
                  <a:cxn ang="0">
                    <a:pos x="29" y="109"/>
                  </a:cxn>
                  <a:cxn ang="0">
                    <a:pos x="63" y="98"/>
                  </a:cxn>
                  <a:cxn ang="0">
                    <a:pos x="99" y="89"/>
                  </a:cxn>
                  <a:cxn ang="0">
                    <a:pos x="136" y="79"/>
                  </a:cxn>
                  <a:cxn ang="0">
                    <a:pos x="174" y="70"/>
                  </a:cxn>
                  <a:cxn ang="0">
                    <a:pos x="213" y="61"/>
                  </a:cxn>
                  <a:cxn ang="0">
                    <a:pos x="253" y="52"/>
                  </a:cxn>
                  <a:cxn ang="0">
                    <a:pos x="292" y="44"/>
                  </a:cxn>
                  <a:cxn ang="0">
                    <a:pos x="334" y="37"/>
                  </a:cxn>
                  <a:cxn ang="0">
                    <a:pos x="374" y="30"/>
                  </a:cxn>
                  <a:cxn ang="0">
                    <a:pos x="415" y="23"/>
                  </a:cxn>
                  <a:cxn ang="0">
                    <a:pos x="455" y="18"/>
                  </a:cxn>
                  <a:cxn ang="0">
                    <a:pos x="494" y="13"/>
                  </a:cxn>
                  <a:cxn ang="0">
                    <a:pos x="533" y="8"/>
                  </a:cxn>
                  <a:cxn ang="0">
                    <a:pos x="571" y="5"/>
                  </a:cxn>
                  <a:cxn ang="0">
                    <a:pos x="607" y="3"/>
                  </a:cxn>
                  <a:cxn ang="0">
                    <a:pos x="643" y="0"/>
                  </a:cxn>
                  <a:cxn ang="0">
                    <a:pos x="637" y="93"/>
                  </a:cxn>
                  <a:cxn ang="0">
                    <a:pos x="631" y="182"/>
                  </a:cxn>
                  <a:cxn ang="0">
                    <a:pos x="625" y="270"/>
                  </a:cxn>
                  <a:cxn ang="0">
                    <a:pos x="621" y="357"/>
                  </a:cxn>
                  <a:cxn ang="0">
                    <a:pos x="617" y="445"/>
                  </a:cxn>
                  <a:cxn ang="0">
                    <a:pos x="615" y="533"/>
                  </a:cxn>
                  <a:cxn ang="0">
                    <a:pos x="615" y="622"/>
                  </a:cxn>
                  <a:cxn ang="0">
                    <a:pos x="617" y="714"/>
                  </a:cxn>
                  <a:cxn ang="0">
                    <a:pos x="590" y="721"/>
                  </a:cxn>
                  <a:cxn ang="0">
                    <a:pos x="560" y="728"/>
                  </a:cxn>
                  <a:cxn ang="0">
                    <a:pos x="525" y="735"/>
                  </a:cxn>
                  <a:cxn ang="0">
                    <a:pos x="488" y="743"/>
                  </a:cxn>
                  <a:cxn ang="0">
                    <a:pos x="449" y="750"/>
                  </a:cxn>
                  <a:cxn ang="0">
                    <a:pos x="408" y="756"/>
                  </a:cxn>
                  <a:cxn ang="0">
                    <a:pos x="366" y="762"/>
                  </a:cxn>
                  <a:cxn ang="0">
                    <a:pos x="324" y="766"/>
                  </a:cxn>
                  <a:cxn ang="0">
                    <a:pos x="281" y="771"/>
                  </a:cxn>
                  <a:cxn ang="0">
                    <a:pos x="238" y="773"/>
                  </a:cxn>
                  <a:cxn ang="0">
                    <a:pos x="197" y="774"/>
                  </a:cxn>
                  <a:cxn ang="0">
                    <a:pos x="158" y="774"/>
                  </a:cxn>
                  <a:cxn ang="0">
                    <a:pos x="120" y="772"/>
                  </a:cxn>
                  <a:cxn ang="0">
                    <a:pos x="84" y="769"/>
                  </a:cxn>
                  <a:cxn ang="0">
                    <a:pos x="53" y="763"/>
                  </a:cxn>
                  <a:cxn ang="0">
                    <a:pos x="24" y="755"/>
                  </a:cxn>
                  <a:cxn ang="0">
                    <a:pos x="12" y="674"/>
                  </a:cxn>
                  <a:cxn ang="0">
                    <a:pos x="4" y="594"/>
                  </a:cxn>
                  <a:cxn ang="0">
                    <a:pos x="0" y="515"/>
                  </a:cxn>
                  <a:cxn ang="0">
                    <a:pos x="0" y="437"/>
                  </a:cxn>
                  <a:cxn ang="0">
                    <a:pos x="2" y="357"/>
                  </a:cxn>
                  <a:cxn ang="0">
                    <a:pos x="8" y="277"/>
                  </a:cxn>
                  <a:cxn ang="0">
                    <a:pos x="17" y="194"/>
                  </a:cxn>
                  <a:cxn ang="0">
                    <a:pos x="29" y="109"/>
                  </a:cxn>
                </a:cxnLst>
                <a:rect l="0" t="0" r="r" b="b"/>
                <a:pathLst>
                  <a:path w="643" h="774">
                    <a:moveTo>
                      <a:pt x="29" y="109"/>
                    </a:moveTo>
                    <a:lnTo>
                      <a:pt x="63" y="98"/>
                    </a:lnTo>
                    <a:lnTo>
                      <a:pt x="99" y="89"/>
                    </a:lnTo>
                    <a:lnTo>
                      <a:pt x="136" y="79"/>
                    </a:lnTo>
                    <a:lnTo>
                      <a:pt x="174" y="70"/>
                    </a:lnTo>
                    <a:lnTo>
                      <a:pt x="213" y="61"/>
                    </a:lnTo>
                    <a:lnTo>
                      <a:pt x="253" y="52"/>
                    </a:lnTo>
                    <a:lnTo>
                      <a:pt x="292" y="44"/>
                    </a:lnTo>
                    <a:lnTo>
                      <a:pt x="334" y="37"/>
                    </a:lnTo>
                    <a:lnTo>
                      <a:pt x="374" y="30"/>
                    </a:lnTo>
                    <a:lnTo>
                      <a:pt x="415" y="23"/>
                    </a:lnTo>
                    <a:lnTo>
                      <a:pt x="455" y="18"/>
                    </a:lnTo>
                    <a:lnTo>
                      <a:pt x="494" y="13"/>
                    </a:lnTo>
                    <a:lnTo>
                      <a:pt x="533" y="8"/>
                    </a:lnTo>
                    <a:lnTo>
                      <a:pt x="571" y="5"/>
                    </a:lnTo>
                    <a:lnTo>
                      <a:pt x="607" y="3"/>
                    </a:lnTo>
                    <a:lnTo>
                      <a:pt x="643" y="0"/>
                    </a:lnTo>
                    <a:lnTo>
                      <a:pt x="637" y="93"/>
                    </a:lnTo>
                    <a:lnTo>
                      <a:pt x="631" y="182"/>
                    </a:lnTo>
                    <a:lnTo>
                      <a:pt x="625" y="270"/>
                    </a:lnTo>
                    <a:lnTo>
                      <a:pt x="621" y="357"/>
                    </a:lnTo>
                    <a:lnTo>
                      <a:pt x="617" y="445"/>
                    </a:lnTo>
                    <a:lnTo>
                      <a:pt x="615" y="533"/>
                    </a:lnTo>
                    <a:lnTo>
                      <a:pt x="615" y="622"/>
                    </a:lnTo>
                    <a:lnTo>
                      <a:pt x="617" y="714"/>
                    </a:lnTo>
                    <a:lnTo>
                      <a:pt x="590" y="721"/>
                    </a:lnTo>
                    <a:lnTo>
                      <a:pt x="560" y="728"/>
                    </a:lnTo>
                    <a:lnTo>
                      <a:pt x="525" y="735"/>
                    </a:lnTo>
                    <a:lnTo>
                      <a:pt x="488" y="743"/>
                    </a:lnTo>
                    <a:lnTo>
                      <a:pt x="449" y="750"/>
                    </a:lnTo>
                    <a:lnTo>
                      <a:pt x="408" y="756"/>
                    </a:lnTo>
                    <a:lnTo>
                      <a:pt x="366" y="762"/>
                    </a:lnTo>
                    <a:lnTo>
                      <a:pt x="324" y="766"/>
                    </a:lnTo>
                    <a:lnTo>
                      <a:pt x="281" y="771"/>
                    </a:lnTo>
                    <a:lnTo>
                      <a:pt x="238" y="773"/>
                    </a:lnTo>
                    <a:lnTo>
                      <a:pt x="197" y="774"/>
                    </a:lnTo>
                    <a:lnTo>
                      <a:pt x="158" y="774"/>
                    </a:lnTo>
                    <a:lnTo>
                      <a:pt x="120" y="772"/>
                    </a:lnTo>
                    <a:lnTo>
                      <a:pt x="84" y="769"/>
                    </a:lnTo>
                    <a:lnTo>
                      <a:pt x="53" y="763"/>
                    </a:lnTo>
                    <a:lnTo>
                      <a:pt x="24" y="755"/>
                    </a:lnTo>
                    <a:lnTo>
                      <a:pt x="12" y="674"/>
                    </a:lnTo>
                    <a:lnTo>
                      <a:pt x="4" y="594"/>
                    </a:lnTo>
                    <a:lnTo>
                      <a:pt x="0" y="515"/>
                    </a:lnTo>
                    <a:lnTo>
                      <a:pt x="0" y="437"/>
                    </a:lnTo>
                    <a:lnTo>
                      <a:pt x="2" y="357"/>
                    </a:lnTo>
                    <a:lnTo>
                      <a:pt x="8" y="277"/>
                    </a:lnTo>
                    <a:lnTo>
                      <a:pt x="17" y="194"/>
                    </a:lnTo>
                    <a:lnTo>
                      <a:pt x="29" y="109"/>
                    </a:lnTo>
                    <a:close/>
                  </a:path>
                </a:pathLst>
              </a:custGeom>
              <a:solidFill>
                <a:srgbClr val="CCB5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0017" name="Freeform 929"/>
              <p:cNvSpPr>
                <a:spLocks/>
              </p:cNvSpPr>
              <p:nvPr/>
            </p:nvSpPr>
            <p:spPr bwMode="auto">
              <a:xfrm>
                <a:off x="4674" y="3349"/>
                <a:ext cx="311" cy="369"/>
              </a:xfrm>
              <a:custGeom>
                <a:avLst/>
                <a:gdLst/>
                <a:ahLst/>
                <a:cxnLst>
                  <a:cxn ang="0">
                    <a:pos x="28" y="107"/>
                  </a:cxn>
                  <a:cxn ang="0">
                    <a:pos x="60" y="96"/>
                  </a:cxn>
                  <a:cxn ang="0">
                    <a:pos x="95" y="87"/>
                  </a:cxn>
                  <a:cxn ang="0">
                    <a:pos x="130" y="78"/>
                  </a:cxn>
                  <a:cxn ang="0">
                    <a:pos x="167" y="69"/>
                  </a:cxn>
                  <a:cxn ang="0">
                    <a:pos x="205" y="60"/>
                  </a:cxn>
                  <a:cxn ang="0">
                    <a:pos x="243" y="52"/>
                  </a:cxn>
                  <a:cxn ang="0">
                    <a:pos x="282" y="43"/>
                  </a:cxn>
                  <a:cxn ang="0">
                    <a:pos x="323" y="35"/>
                  </a:cxn>
                  <a:cxn ang="0">
                    <a:pos x="362" y="29"/>
                  </a:cxn>
                  <a:cxn ang="0">
                    <a:pos x="401" y="23"/>
                  </a:cxn>
                  <a:cxn ang="0">
                    <a:pos x="440" y="17"/>
                  </a:cxn>
                  <a:cxn ang="0">
                    <a:pos x="479" y="12"/>
                  </a:cxn>
                  <a:cxn ang="0">
                    <a:pos x="516" y="8"/>
                  </a:cxn>
                  <a:cxn ang="0">
                    <a:pos x="553" y="4"/>
                  </a:cxn>
                  <a:cxn ang="0">
                    <a:pos x="589" y="2"/>
                  </a:cxn>
                  <a:cxn ang="0">
                    <a:pos x="622" y="0"/>
                  </a:cxn>
                  <a:cxn ang="0">
                    <a:pos x="618" y="87"/>
                  </a:cxn>
                  <a:cxn ang="0">
                    <a:pos x="612" y="171"/>
                  </a:cxn>
                  <a:cxn ang="0">
                    <a:pos x="606" y="254"/>
                  </a:cxn>
                  <a:cxn ang="0">
                    <a:pos x="600" y="336"/>
                  </a:cxn>
                  <a:cxn ang="0">
                    <a:pos x="597" y="418"/>
                  </a:cxn>
                  <a:cxn ang="0">
                    <a:pos x="595" y="500"/>
                  </a:cxn>
                  <a:cxn ang="0">
                    <a:pos x="593" y="584"/>
                  </a:cxn>
                  <a:cxn ang="0">
                    <a:pos x="596" y="671"/>
                  </a:cxn>
                  <a:cxn ang="0">
                    <a:pos x="569" y="678"/>
                  </a:cxn>
                  <a:cxn ang="0">
                    <a:pos x="539" y="685"/>
                  </a:cxn>
                  <a:cxn ang="0">
                    <a:pos x="507" y="693"/>
                  </a:cxn>
                  <a:cxn ang="0">
                    <a:pos x="471" y="700"/>
                  </a:cxn>
                  <a:cxn ang="0">
                    <a:pos x="433" y="708"/>
                  </a:cxn>
                  <a:cxn ang="0">
                    <a:pos x="394" y="715"/>
                  </a:cxn>
                  <a:cxn ang="0">
                    <a:pos x="353" y="721"/>
                  </a:cxn>
                  <a:cxn ang="0">
                    <a:pos x="312" y="726"/>
                  </a:cxn>
                  <a:cxn ang="0">
                    <a:pos x="271" y="731"/>
                  </a:cxn>
                  <a:cxn ang="0">
                    <a:pos x="231" y="735"/>
                  </a:cxn>
                  <a:cxn ang="0">
                    <a:pos x="190" y="737"/>
                  </a:cxn>
                  <a:cxn ang="0">
                    <a:pos x="152" y="737"/>
                  </a:cxn>
                  <a:cxn ang="0">
                    <a:pos x="115" y="736"/>
                  </a:cxn>
                  <a:cxn ang="0">
                    <a:pos x="82" y="732"/>
                  </a:cxn>
                  <a:cxn ang="0">
                    <a:pos x="51" y="728"/>
                  </a:cxn>
                  <a:cxn ang="0">
                    <a:pos x="23" y="720"/>
                  </a:cxn>
                  <a:cxn ang="0">
                    <a:pos x="13" y="642"/>
                  </a:cxn>
                  <a:cxn ang="0">
                    <a:pos x="5" y="568"/>
                  </a:cxn>
                  <a:cxn ang="0">
                    <a:pos x="1" y="493"/>
                  </a:cxn>
                  <a:cxn ang="0">
                    <a:pos x="0" y="418"/>
                  </a:cxn>
                  <a:cxn ang="0">
                    <a:pos x="2" y="343"/>
                  </a:cxn>
                  <a:cxn ang="0">
                    <a:pos x="8" y="266"/>
                  </a:cxn>
                  <a:cxn ang="0">
                    <a:pos x="16" y="187"/>
                  </a:cxn>
                  <a:cxn ang="0">
                    <a:pos x="28" y="107"/>
                  </a:cxn>
                </a:cxnLst>
                <a:rect l="0" t="0" r="r" b="b"/>
                <a:pathLst>
                  <a:path w="622" h="737">
                    <a:moveTo>
                      <a:pt x="28" y="107"/>
                    </a:moveTo>
                    <a:lnTo>
                      <a:pt x="60" y="96"/>
                    </a:lnTo>
                    <a:lnTo>
                      <a:pt x="95" y="87"/>
                    </a:lnTo>
                    <a:lnTo>
                      <a:pt x="130" y="78"/>
                    </a:lnTo>
                    <a:lnTo>
                      <a:pt x="167" y="69"/>
                    </a:lnTo>
                    <a:lnTo>
                      <a:pt x="205" y="60"/>
                    </a:lnTo>
                    <a:lnTo>
                      <a:pt x="243" y="52"/>
                    </a:lnTo>
                    <a:lnTo>
                      <a:pt x="282" y="43"/>
                    </a:lnTo>
                    <a:lnTo>
                      <a:pt x="323" y="35"/>
                    </a:lnTo>
                    <a:lnTo>
                      <a:pt x="362" y="29"/>
                    </a:lnTo>
                    <a:lnTo>
                      <a:pt x="401" y="23"/>
                    </a:lnTo>
                    <a:lnTo>
                      <a:pt x="440" y="17"/>
                    </a:lnTo>
                    <a:lnTo>
                      <a:pt x="479" y="12"/>
                    </a:lnTo>
                    <a:lnTo>
                      <a:pt x="516" y="8"/>
                    </a:lnTo>
                    <a:lnTo>
                      <a:pt x="553" y="4"/>
                    </a:lnTo>
                    <a:lnTo>
                      <a:pt x="589" y="2"/>
                    </a:lnTo>
                    <a:lnTo>
                      <a:pt x="622" y="0"/>
                    </a:lnTo>
                    <a:lnTo>
                      <a:pt x="618" y="87"/>
                    </a:lnTo>
                    <a:lnTo>
                      <a:pt x="612" y="171"/>
                    </a:lnTo>
                    <a:lnTo>
                      <a:pt x="606" y="254"/>
                    </a:lnTo>
                    <a:lnTo>
                      <a:pt x="600" y="336"/>
                    </a:lnTo>
                    <a:lnTo>
                      <a:pt x="597" y="418"/>
                    </a:lnTo>
                    <a:lnTo>
                      <a:pt x="595" y="500"/>
                    </a:lnTo>
                    <a:lnTo>
                      <a:pt x="593" y="584"/>
                    </a:lnTo>
                    <a:lnTo>
                      <a:pt x="596" y="671"/>
                    </a:lnTo>
                    <a:lnTo>
                      <a:pt x="569" y="678"/>
                    </a:lnTo>
                    <a:lnTo>
                      <a:pt x="539" y="685"/>
                    </a:lnTo>
                    <a:lnTo>
                      <a:pt x="507" y="693"/>
                    </a:lnTo>
                    <a:lnTo>
                      <a:pt x="471" y="700"/>
                    </a:lnTo>
                    <a:lnTo>
                      <a:pt x="433" y="708"/>
                    </a:lnTo>
                    <a:lnTo>
                      <a:pt x="394" y="715"/>
                    </a:lnTo>
                    <a:lnTo>
                      <a:pt x="353" y="721"/>
                    </a:lnTo>
                    <a:lnTo>
                      <a:pt x="312" y="726"/>
                    </a:lnTo>
                    <a:lnTo>
                      <a:pt x="271" y="731"/>
                    </a:lnTo>
                    <a:lnTo>
                      <a:pt x="231" y="735"/>
                    </a:lnTo>
                    <a:lnTo>
                      <a:pt x="190" y="737"/>
                    </a:lnTo>
                    <a:lnTo>
                      <a:pt x="152" y="737"/>
                    </a:lnTo>
                    <a:lnTo>
                      <a:pt x="115" y="736"/>
                    </a:lnTo>
                    <a:lnTo>
                      <a:pt x="82" y="732"/>
                    </a:lnTo>
                    <a:lnTo>
                      <a:pt x="51" y="728"/>
                    </a:lnTo>
                    <a:lnTo>
                      <a:pt x="23" y="720"/>
                    </a:lnTo>
                    <a:lnTo>
                      <a:pt x="13" y="642"/>
                    </a:lnTo>
                    <a:lnTo>
                      <a:pt x="5" y="568"/>
                    </a:lnTo>
                    <a:lnTo>
                      <a:pt x="1" y="493"/>
                    </a:lnTo>
                    <a:lnTo>
                      <a:pt x="0" y="418"/>
                    </a:lnTo>
                    <a:lnTo>
                      <a:pt x="2" y="343"/>
                    </a:lnTo>
                    <a:lnTo>
                      <a:pt x="8" y="266"/>
                    </a:lnTo>
                    <a:lnTo>
                      <a:pt x="16" y="187"/>
                    </a:lnTo>
                    <a:lnTo>
                      <a:pt x="28" y="107"/>
                    </a:lnTo>
                    <a:close/>
                  </a:path>
                </a:pathLst>
              </a:custGeom>
              <a:solidFill>
                <a:srgbClr val="D1BA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0018" name="Freeform 930"/>
              <p:cNvSpPr>
                <a:spLocks/>
              </p:cNvSpPr>
              <p:nvPr/>
            </p:nvSpPr>
            <p:spPr bwMode="auto">
              <a:xfrm>
                <a:off x="4675" y="3351"/>
                <a:ext cx="300" cy="350"/>
              </a:xfrm>
              <a:custGeom>
                <a:avLst/>
                <a:gdLst/>
                <a:ahLst/>
                <a:cxnLst>
                  <a:cxn ang="0">
                    <a:pos x="27" y="106"/>
                  </a:cxn>
                  <a:cxn ang="0">
                    <a:pos x="58" y="97"/>
                  </a:cxn>
                  <a:cxn ang="0">
                    <a:pos x="90" y="88"/>
                  </a:cxn>
                  <a:cxn ang="0">
                    <a:pos x="125" y="78"/>
                  </a:cxn>
                  <a:cxn ang="0">
                    <a:pos x="161" y="69"/>
                  </a:cxn>
                  <a:cxn ang="0">
                    <a:pos x="197" y="60"/>
                  </a:cxn>
                  <a:cxn ang="0">
                    <a:pos x="235" y="52"/>
                  </a:cxn>
                  <a:cxn ang="0">
                    <a:pos x="273" y="44"/>
                  </a:cxn>
                  <a:cxn ang="0">
                    <a:pos x="311" y="36"/>
                  </a:cxn>
                  <a:cxn ang="0">
                    <a:pos x="351" y="29"/>
                  </a:cxn>
                  <a:cxn ang="0">
                    <a:pos x="389" y="23"/>
                  </a:cxn>
                  <a:cxn ang="0">
                    <a:pos x="427" y="17"/>
                  </a:cxn>
                  <a:cxn ang="0">
                    <a:pos x="465" y="12"/>
                  </a:cxn>
                  <a:cxn ang="0">
                    <a:pos x="500" y="8"/>
                  </a:cxn>
                  <a:cxn ang="0">
                    <a:pos x="536" y="5"/>
                  </a:cxn>
                  <a:cxn ang="0">
                    <a:pos x="569" y="1"/>
                  </a:cxn>
                  <a:cxn ang="0">
                    <a:pos x="602" y="0"/>
                  </a:cxn>
                  <a:cxn ang="0">
                    <a:pos x="597" y="82"/>
                  </a:cxn>
                  <a:cxn ang="0">
                    <a:pos x="591" y="161"/>
                  </a:cxn>
                  <a:cxn ang="0">
                    <a:pos x="586" y="238"/>
                  </a:cxn>
                  <a:cxn ang="0">
                    <a:pos x="580" y="314"/>
                  </a:cxn>
                  <a:cxn ang="0">
                    <a:pos x="576" y="392"/>
                  </a:cxn>
                  <a:cxn ang="0">
                    <a:pos x="574" y="469"/>
                  </a:cxn>
                  <a:cxn ang="0">
                    <a:pos x="573" y="548"/>
                  </a:cxn>
                  <a:cxn ang="0">
                    <a:pos x="575" y="630"/>
                  </a:cxn>
                  <a:cxn ang="0">
                    <a:pos x="550" y="637"/>
                  </a:cxn>
                  <a:cxn ang="0">
                    <a:pos x="521" y="644"/>
                  </a:cxn>
                  <a:cxn ang="0">
                    <a:pos x="489" y="652"/>
                  </a:cxn>
                  <a:cxn ang="0">
                    <a:pos x="454" y="659"/>
                  </a:cxn>
                  <a:cxn ang="0">
                    <a:pos x="417" y="667"/>
                  </a:cxn>
                  <a:cxn ang="0">
                    <a:pos x="379" y="674"/>
                  </a:cxn>
                  <a:cxn ang="0">
                    <a:pos x="340" y="681"/>
                  </a:cxn>
                  <a:cxn ang="0">
                    <a:pos x="301" y="686"/>
                  </a:cxn>
                  <a:cxn ang="0">
                    <a:pos x="261" y="692"/>
                  </a:cxn>
                  <a:cxn ang="0">
                    <a:pos x="222" y="697"/>
                  </a:cxn>
                  <a:cxn ang="0">
                    <a:pos x="184" y="699"/>
                  </a:cxn>
                  <a:cxn ang="0">
                    <a:pos x="147" y="700"/>
                  </a:cxn>
                  <a:cxn ang="0">
                    <a:pos x="111" y="700"/>
                  </a:cxn>
                  <a:cxn ang="0">
                    <a:pos x="79" y="697"/>
                  </a:cxn>
                  <a:cxn ang="0">
                    <a:pos x="50" y="692"/>
                  </a:cxn>
                  <a:cxn ang="0">
                    <a:pos x="23" y="685"/>
                  </a:cxn>
                  <a:cxn ang="0">
                    <a:pos x="13" y="613"/>
                  </a:cxn>
                  <a:cxn ang="0">
                    <a:pos x="5" y="541"/>
                  </a:cxn>
                  <a:cxn ang="0">
                    <a:pos x="2" y="471"/>
                  </a:cxn>
                  <a:cxn ang="0">
                    <a:pos x="0" y="400"/>
                  </a:cxn>
                  <a:cxn ang="0">
                    <a:pos x="3" y="328"/>
                  </a:cxn>
                  <a:cxn ang="0">
                    <a:pos x="8" y="257"/>
                  </a:cxn>
                  <a:cxn ang="0">
                    <a:pos x="17" y="182"/>
                  </a:cxn>
                  <a:cxn ang="0">
                    <a:pos x="27" y="106"/>
                  </a:cxn>
                </a:cxnLst>
                <a:rect l="0" t="0" r="r" b="b"/>
                <a:pathLst>
                  <a:path w="602" h="700">
                    <a:moveTo>
                      <a:pt x="27" y="106"/>
                    </a:moveTo>
                    <a:lnTo>
                      <a:pt x="58" y="97"/>
                    </a:lnTo>
                    <a:lnTo>
                      <a:pt x="90" y="88"/>
                    </a:lnTo>
                    <a:lnTo>
                      <a:pt x="125" y="78"/>
                    </a:lnTo>
                    <a:lnTo>
                      <a:pt x="161" y="69"/>
                    </a:lnTo>
                    <a:lnTo>
                      <a:pt x="197" y="60"/>
                    </a:lnTo>
                    <a:lnTo>
                      <a:pt x="235" y="52"/>
                    </a:lnTo>
                    <a:lnTo>
                      <a:pt x="273" y="44"/>
                    </a:lnTo>
                    <a:lnTo>
                      <a:pt x="311" y="36"/>
                    </a:lnTo>
                    <a:lnTo>
                      <a:pt x="351" y="29"/>
                    </a:lnTo>
                    <a:lnTo>
                      <a:pt x="389" y="23"/>
                    </a:lnTo>
                    <a:lnTo>
                      <a:pt x="427" y="17"/>
                    </a:lnTo>
                    <a:lnTo>
                      <a:pt x="465" y="12"/>
                    </a:lnTo>
                    <a:lnTo>
                      <a:pt x="500" y="8"/>
                    </a:lnTo>
                    <a:lnTo>
                      <a:pt x="536" y="5"/>
                    </a:lnTo>
                    <a:lnTo>
                      <a:pt x="569" y="1"/>
                    </a:lnTo>
                    <a:lnTo>
                      <a:pt x="602" y="0"/>
                    </a:lnTo>
                    <a:lnTo>
                      <a:pt x="597" y="82"/>
                    </a:lnTo>
                    <a:lnTo>
                      <a:pt x="591" y="161"/>
                    </a:lnTo>
                    <a:lnTo>
                      <a:pt x="586" y="238"/>
                    </a:lnTo>
                    <a:lnTo>
                      <a:pt x="580" y="314"/>
                    </a:lnTo>
                    <a:lnTo>
                      <a:pt x="576" y="392"/>
                    </a:lnTo>
                    <a:lnTo>
                      <a:pt x="574" y="469"/>
                    </a:lnTo>
                    <a:lnTo>
                      <a:pt x="573" y="548"/>
                    </a:lnTo>
                    <a:lnTo>
                      <a:pt x="575" y="630"/>
                    </a:lnTo>
                    <a:lnTo>
                      <a:pt x="550" y="637"/>
                    </a:lnTo>
                    <a:lnTo>
                      <a:pt x="521" y="644"/>
                    </a:lnTo>
                    <a:lnTo>
                      <a:pt x="489" y="652"/>
                    </a:lnTo>
                    <a:lnTo>
                      <a:pt x="454" y="659"/>
                    </a:lnTo>
                    <a:lnTo>
                      <a:pt x="417" y="667"/>
                    </a:lnTo>
                    <a:lnTo>
                      <a:pt x="379" y="674"/>
                    </a:lnTo>
                    <a:lnTo>
                      <a:pt x="340" y="681"/>
                    </a:lnTo>
                    <a:lnTo>
                      <a:pt x="301" y="686"/>
                    </a:lnTo>
                    <a:lnTo>
                      <a:pt x="261" y="692"/>
                    </a:lnTo>
                    <a:lnTo>
                      <a:pt x="222" y="697"/>
                    </a:lnTo>
                    <a:lnTo>
                      <a:pt x="184" y="699"/>
                    </a:lnTo>
                    <a:lnTo>
                      <a:pt x="147" y="700"/>
                    </a:lnTo>
                    <a:lnTo>
                      <a:pt x="111" y="700"/>
                    </a:lnTo>
                    <a:lnTo>
                      <a:pt x="79" y="697"/>
                    </a:lnTo>
                    <a:lnTo>
                      <a:pt x="50" y="692"/>
                    </a:lnTo>
                    <a:lnTo>
                      <a:pt x="23" y="685"/>
                    </a:lnTo>
                    <a:lnTo>
                      <a:pt x="13" y="613"/>
                    </a:lnTo>
                    <a:lnTo>
                      <a:pt x="5" y="541"/>
                    </a:lnTo>
                    <a:lnTo>
                      <a:pt x="2" y="471"/>
                    </a:lnTo>
                    <a:lnTo>
                      <a:pt x="0" y="400"/>
                    </a:lnTo>
                    <a:lnTo>
                      <a:pt x="3" y="328"/>
                    </a:lnTo>
                    <a:lnTo>
                      <a:pt x="8" y="257"/>
                    </a:lnTo>
                    <a:lnTo>
                      <a:pt x="17" y="182"/>
                    </a:lnTo>
                    <a:lnTo>
                      <a:pt x="27" y="106"/>
                    </a:lnTo>
                    <a:close/>
                  </a:path>
                </a:pathLst>
              </a:custGeom>
              <a:solidFill>
                <a:srgbClr val="D3BC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0019" name="Freeform 931"/>
              <p:cNvSpPr>
                <a:spLocks/>
              </p:cNvSpPr>
              <p:nvPr/>
            </p:nvSpPr>
            <p:spPr bwMode="auto">
              <a:xfrm>
                <a:off x="4676" y="3352"/>
                <a:ext cx="290" cy="331"/>
              </a:xfrm>
              <a:custGeom>
                <a:avLst/>
                <a:gdLst/>
                <a:ahLst/>
                <a:cxnLst>
                  <a:cxn ang="0">
                    <a:pos x="25" y="105"/>
                  </a:cxn>
                  <a:cxn ang="0">
                    <a:pos x="54" y="96"/>
                  </a:cxn>
                  <a:cxn ang="0">
                    <a:pos x="85" y="87"/>
                  </a:cxn>
                  <a:cxn ang="0">
                    <a:pos x="118" y="78"/>
                  </a:cxn>
                  <a:cxn ang="0">
                    <a:pos x="153" y="68"/>
                  </a:cxn>
                  <a:cxn ang="0">
                    <a:pos x="189" y="60"/>
                  </a:cxn>
                  <a:cxn ang="0">
                    <a:pos x="226" y="52"/>
                  </a:cxn>
                  <a:cxn ang="0">
                    <a:pos x="262" y="44"/>
                  </a:cxn>
                  <a:cxn ang="0">
                    <a:pos x="300" y="36"/>
                  </a:cxn>
                  <a:cxn ang="0">
                    <a:pos x="338" y="29"/>
                  </a:cxn>
                  <a:cxn ang="0">
                    <a:pos x="375" y="23"/>
                  </a:cxn>
                  <a:cxn ang="0">
                    <a:pos x="413" y="18"/>
                  </a:cxn>
                  <a:cxn ang="0">
                    <a:pos x="449" y="12"/>
                  </a:cxn>
                  <a:cxn ang="0">
                    <a:pos x="485" y="8"/>
                  </a:cxn>
                  <a:cxn ang="0">
                    <a:pos x="518" y="5"/>
                  </a:cxn>
                  <a:cxn ang="0">
                    <a:pos x="550" y="1"/>
                  </a:cxn>
                  <a:cxn ang="0">
                    <a:pos x="580" y="0"/>
                  </a:cxn>
                  <a:cxn ang="0">
                    <a:pos x="576" y="78"/>
                  </a:cxn>
                  <a:cxn ang="0">
                    <a:pos x="570" y="152"/>
                  </a:cxn>
                  <a:cxn ang="0">
                    <a:pos x="564" y="224"/>
                  </a:cxn>
                  <a:cxn ang="0">
                    <a:pos x="558" y="294"/>
                  </a:cxn>
                  <a:cxn ang="0">
                    <a:pos x="554" y="365"/>
                  </a:cxn>
                  <a:cxn ang="0">
                    <a:pos x="551" y="437"/>
                  </a:cxn>
                  <a:cxn ang="0">
                    <a:pos x="550" y="511"/>
                  </a:cxn>
                  <a:cxn ang="0">
                    <a:pos x="553" y="588"/>
                  </a:cxn>
                  <a:cxn ang="0">
                    <a:pos x="528" y="595"/>
                  </a:cxn>
                  <a:cxn ang="0">
                    <a:pos x="500" y="602"/>
                  </a:cxn>
                  <a:cxn ang="0">
                    <a:pos x="469" y="610"/>
                  </a:cxn>
                  <a:cxn ang="0">
                    <a:pos x="435" y="618"/>
                  </a:cxn>
                  <a:cxn ang="0">
                    <a:pos x="401" y="626"/>
                  </a:cxn>
                  <a:cxn ang="0">
                    <a:pos x="364" y="633"/>
                  </a:cxn>
                  <a:cxn ang="0">
                    <a:pos x="326" y="641"/>
                  </a:cxn>
                  <a:cxn ang="0">
                    <a:pos x="288" y="648"/>
                  </a:cxn>
                  <a:cxn ang="0">
                    <a:pos x="250" y="653"/>
                  </a:cxn>
                  <a:cxn ang="0">
                    <a:pos x="212" y="658"/>
                  </a:cxn>
                  <a:cxn ang="0">
                    <a:pos x="175" y="661"/>
                  </a:cxn>
                  <a:cxn ang="0">
                    <a:pos x="139" y="664"/>
                  </a:cxn>
                  <a:cxn ang="0">
                    <a:pos x="106" y="664"/>
                  </a:cxn>
                  <a:cxn ang="0">
                    <a:pos x="75" y="661"/>
                  </a:cxn>
                  <a:cxn ang="0">
                    <a:pos x="47" y="658"/>
                  </a:cxn>
                  <a:cxn ang="0">
                    <a:pos x="22" y="651"/>
                  </a:cxn>
                  <a:cxn ang="0">
                    <a:pos x="11" y="582"/>
                  </a:cxn>
                  <a:cxn ang="0">
                    <a:pos x="4" y="515"/>
                  </a:cxn>
                  <a:cxn ang="0">
                    <a:pos x="1" y="448"/>
                  </a:cxn>
                  <a:cxn ang="0">
                    <a:pos x="0" y="382"/>
                  </a:cxn>
                  <a:cxn ang="0">
                    <a:pos x="2" y="315"/>
                  </a:cxn>
                  <a:cxn ang="0">
                    <a:pos x="7" y="247"/>
                  </a:cxn>
                  <a:cxn ang="0">
                    <a:pos x="15" y="178"/>
                  </a:cxn>
                  <a:cxn ang="0">
                    <a:pos x="25" y="105"/>
                  </a:cxn>
                </a:cxnLst>
                <a:rect l="0" t="0" r="r" b="b"/>
                <a:pathLst>
                  <a:path w="580" h="664">
                    <a:moveTo>
                      <a:pt x="25" y="105"/>
                    </a:moveTo>
                    <a:lnTo>
                      <a:pt x="54" y="96"/>
                    </a:lnTo>
                    <a:lnTo>
                      <a:pt x="85" y="87"/>
                    </a:lnTo>
                    <a:lnTo>
                      <a:pt x="118" y="78"/>
                    </a:lnTo>
                    <a:lnTo>
                      <a:pt x="153" y="68"/>
                    </a:lnTo>
                    <a:lnTo>
                      <a:pt x="189" y="60"/>
                    </a:lnTo>
                    <a:lnTo>
                      <a:pt x="226" y="52"/>
                    </a:lnTo>
                    <a:lnTo>
                      <a:pt x="262" y="44"/>
                    </a:lnTo>
                    <a:lnTo>
                      <a:pt x="300" y="36"/>
                    </a:lnTo>
                    <a:lnTo>
                      <a:pt x="338" y="29"/>
                    </a:lnTo>
                    <a:lnTo>
                      <a:pt x="375" y="23"/>
                    </a:lnTo>
                    <a:lnTo>
                      <a:pt x="413" y="18"/>
                    </a:lnTo>
                    <a:lnTo>
                      <a:pt x="449" y="12"/>
                    </a:lnTo>
                    <a:lnTo>
                      <a:pt x="485" y="8"/>
                    </a:lnTo>
                    <a:lnTo>
                      <a:pt x="518" y="5"/>
                    </a:lnTo>
                    <a:lnTo>
                      <a:pt x="550" y="1"/>
                    </a:lnTo>
                    <a:lnTo>
                      <a:pt x="580" y="0"/>
                    </a:lnTo>
                    <a:lnTo>
                      <a:pt x="576" y="78"/>
                    </a:lnTo>
                    <a:lnTo>
                      <a:pt x="570" y="152"/>
                    </a:lnTo>
                    <a:lnTo>
                      <a:pt x="564" y="224"/>
                    </a:lnTo>
                    <a:lnTo>
                      <a:pt x="558" y="294"/>
                    </a:lnTo>
                    <a:lnTo>
                      <a:pt x="554" y="365"/>
                    </a:lnTo>
                    <a:lnTo>
                      <a:pt x="551" y="437"/>
                    </a:lnTo>
                    <a:lnTo>
                      <a:pt x="550" y="511"/>
                    </a:lnTo>
                    <a:lnTo>
                      <a:pt x="553" y="588"/>
                    </a:lnTo>
                    <a:lnTo>
                      <a:pt x="528" y="595"/>
                    </a:lnTo>
                    <a:lnTo>
                      <a:pt x="500" y="602"/>
                    </a:lnTo>
                    <a:lnTo>
                      <a:pt x="469" y="610"/>
                    </a:lnTo>
                    <a:lnTo>
                      <a:pt x="435" y="618"/>
                    </a:lnTo>
                    <a:lnTo>
                      <a:pt x="401" y="626"/>
                    </a:lnTo>
                    <a:lnTo>
                      <a:pt x="364" y="633"/>
                    </a:lnTo>
                    <a:lnTo>
                      <a:pt x="326" y="641"/>
                    </a:lnTo>
                    <a:lnTo>
                      <a:pt x="288" y="648"/>
                    </a:lnTo>
                    <a:lnTo>
                      <a:pt x="250" y="653"/>
                    </a:lnTo>
                    <a:lnTo>
                      <a:pt x="212" y="658"/>
                    </a:lnTo>
                    <a:lnTo>
                      <a:pt x="175" y="661"/>
                    </a:lnTo>
                    <a:lnTo>
                      <a:pt x="139" y="664"/>
                    </a:lnTo>
                    <a:lnTo>
                      <a:pt x="106" y="664"/>
                    </a:lnTo>
                    <a:lnTo>
                      <a:pt x="75" y="661"/>
                    </a:lnTo>
                    <a:lnTo>
                      <a:pt x="47" y="658"/>
                    </a:lnTo>
                    <a:lnTo>
                      <a:pt x="22" y="651"/>
                    </a:lnTo>
                    <a:lnTo>
                      <a:pt x="11" y="582"/>
                    </a:lnTo>
                    <a:lnTo>
                      <a:pt x="4" y="515"/>
                    </a:lnTo>
                    <a:lnTo>
                      <a:pt x="1" y="448"/>
                    </a:lnTo>
                    <a:lnTo>
                      <a:pt x="0" y="382"/>
                    </a:lnTo>
                    <a:lnTo>
                      <a:pt x="2" y="315"/>
                    </a:lnTo>
                    <a:lnTo>
                      <a:pt x="7" y="247"/>
                    </a:lnTo>
                    <a:lnTo>
                      <a:pt x="15" y="178"/>
                    </a:lnTo>
                    <a:lnTo>
                      <a:pt x="25" y="105"/>
                    </a:lnTo>
                    <a:close/>
                  </a:path>
                </a:pathLst>
              </a:custGeom>
              <a:solidFill>
                <a:srgbClr val="D8C1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0020" name="Freeform 932"/>
              <p:cNvSpPr>
                <a:spLocks/>
              </p:cNvSpPr>
              <p:nvPr/>
            </p:nvSpPr>
            <p:spPr bwMode="auto">
              <a:xfrm>
                <a:off x="4678" y="3353"/>
                <a:ext cx="279" cy="313"/>
              </a:xfrm>
              <a:custGeom>
                <a:avLst/>
                <a:gdLst/>
                <a:ahLst/>
                <a:cxnLst>
                  <a:cxn ang="0">
                    <a:pos x="22" y="103"/>
                  </a:cxn>
                  <a:cxn ang="0">
                    <a:pos x="50" y="94"/>
                  </a:cxn>
                  <a:cxn ang="0">
                    <a:pos x="80" y="86"/>
                  </a:cxn>
                  <a:cxn ang="0">
                    <a:pos x="112" y="77"/>
                  </a:cxn>
                  <a:cxn ang="0">
                    <a:pos x="145" y="68"/>
                  </a:cxn>
                  <a:cxn ang="0">
                    <a:pos x="180" y="60"/>
                  </a:cxn>
                  <a:cxn ang="0">
                    <a:pos x="216" y="51"/>
                  </a:cxn>
                  <a:cxn ang="0">
                    <a:pos x="252" y="43"/>
                  </a:cxn>
                  <a:cxn ang="0">
                    <a:pos x="289" y="35"/>
                  </a:cxn>
                  <a:cxn ang="0">
                    <a:pos x="325" y="28"/>
                  </a:cxn>
                  <a:cxn ang="0">
                    <a:pos x="362" y="23"/>
                  </a:cxn>
                  <a:cxn ang="0">
                    <a:pos x="398" y="17"/>
                  </a:cxn>
                  <a:cxn ang="0">
                    <a:pos x="433" y="11"/>
                  </a:cxn>
                  <a:cxn ang="0">
                    <a:pos x="467" y="8"/>
                  </a:cxn>
                  <a:cxn ang="0">
                    <a:pos x="500" y="4"/>
                  </a:cxn>
                  <a:cxn ang="0">
                    <a:pos x="530" y="1"/>
                  </a:cxn>
                  <a:cxn ang="0">
                    <a:pos x="559" y="0"/>
                  </a:cxn>
                  <a:cxn ang="0">
                    <a:pos x="554" y="72"/>
                  </a:cxn>
                  <a:cxn ang="0">
                    <a:pos x="548" y="141"/>
                  </a:cxn>
                  <a:cxn ang="0">
                    <a:pos x="543" y="207"/>
                  </a:cxn>
                  <a:cxn ang="0">
                    <a:pos x="538" y="273"/>
                  </a:cxn>
                  <a:cxn ang="0">
                    <a:pos x="532" y="338"/>
                  </a:cxn>
                  <a:cxn ang="0">
                    <a:pos x="530" y="404"/>
                  </a:cxn>
                  <a:cxn ang="0">
                    <a:pos x="529" y="473"/>
                  </a:cxn>
                  <a:cxn ang="0">
                    <a:pos x="530" y="546"/>
                  </a:cxn>
                  <a:cxn ang="0">
                    <a:pos x="506" y="551"/>
                  </a:cxn>
                  <a:cxn ang="0">
                    <a:pos x="479" y="559"/>
                  </a:cxn>
                  <a:cxn ang="0">
                    <a:pos x="449" y="566"/>
                  </a:cxn>
                  <a:cxn ang="0">
                    <a:pos x="417" y="574"/>
                  </a:cxn>
                  <a:cxn ang="0">
                    <a:pos x="384" y="584"/>
                  </a:cxn>
                  <a:cxn ang="0">
                    <a:pos x="348" y="592"/>
                  </a:cxn>
                  <a:cxn ang="0">
                    <a:pos x="312" y="600"/>
                  </a:cxn>
                  <a:cxn ang="0">
                    <a:pos x="275" y="607"/>
                  </a:cxn>
                  <a:cxn ang="0">
                    <a:pos x="239" y="614"/>
                  </a:cxn>
                  <a:cxn ang="0">
                    <a:pos x="203" y="619"/>
                  </a:cxn>
                  <a:cxn ang="0">
                    <a:pos x="167" y="623"/>
                  </a:cxn>
                  <a:cxn ang="0">
                    <a:pos x="133" y="625"/>
                  </a:cxn>
                  <a:cxn ang="0">
                    <a:pos x="100" y="626"/>
                  </a:cxn>
                  <a:cxn ang="0">
                    <a:pos x="70" y="625"/>
                  </a:cxn>
                  <a:cxn ang="0">
                    <a:pos x="44" y="622"/>
                  </a:cxn>
                  <a:cxn ang="0">
                    <a:pos x="20" y="615"/>
                  </a:cxn>
                  <a:cxn ang="0">
                    <a:pos x="4" y="488"/>
                  </a:cxn>
                  <a:cxn ang="0">
                    <a:pos x="0" y="362"/>
                  </a:cxn>
                  <a:cxn ang="0">
                    <a:pos x="6" y="236"/>
                  </a:cxn>
                  <a:cxn ang="0">
                    <a:pos x="22" y="103"/>
                  </a:cxn>
                </a:cxnLst>
                <a:rect l="0" t="0" r="r" b="b"/>
                <a:pathLst>
                  <a:path w="559" h="626">
                    <a:moveTo>
                      <a:pt x="22" y="103"/>
                    </a:moveTo>
                    <a:lnTo>
                      <a:pt x="50" y="94"/>
                    </a:lnTo>
                    <a:lnTo>
                      <a:pt x="80" y="86"/>
                    </a:lnTo>
                    <a:lnTo>
                      <a:pt x="112" y="77"/>
                    </a:lnTo>
                    <a:lnTo>
                      <a:pt x="145" y="68"/>
                    </a:lnTo>
                    <a:lnTo>
                      <a:pt x="180" y="60"/>
                    </a:lnTo>
                    <a:lnTo>
                      <a:pt x="216" y="51"/>
                    </a:lnTo>
                    <a:lnTo>
                      <a:pt x="252" y="43"/>
                    </a:lnTo>
                    <a:lnTo>
                      <a:pt x="289" y="35"/>
                    </a:lnTo>
                    <a:lnTo>
                      <a:pt x="325" y="28"/>
                    </a:lnTo>
                    <a:lnTo>
                      <a:pt x="362" y="23"/>
                    </a:lnTo>
                    <a:lnTo>
                      <a:pt x="398" y="17"/>
                    </a:lnTo>
                    <a:lnTo>
                      <a:pt x="433" y="11"/>
                    </a:lnTo>
                    <a:lnTo>
                      <a:pt x="467" y="8"/>
                    </a:lnTo>
                    <a:lnTo>
                      <a:pt x="500" y="4"/>
                    </a:lnTo>
                    <a:lnTo>
                      <a:pt x="530" y="1"/>
                    </a:lnTo>
                    <a:lnTo>
                      <a:pt x="559" y="0"/>
                    </a:lnTo>
                    <a:lnTo>
                      <a:pt x="554" y="72"/>
                    </a:lnTo>
                    <a:lnTo>
                      <a:pt x="548" y="141"/>
                    </a:lnTo>
                    <a:lnTo>
                      <a:pt x="543" y="207"/>
                    </a:lnTo>
                    <a:lnTo>
                      <a:pt x="538" y="273"/>
                    </a:lnTo>
                    <a:lnTo>
                      <a:pt x="532" y="338"/>
                    </a:lnTo>
                    <a:lnTo>
                      <a:pt x="530" y="404"/>
                    </a:lnTo>
                    <a:lnTo>
                      <a:pt x="529" y="473"/>
                    </a:lnTo>
                    <a:lnTo>
                      <a:pt x="530" y="546"/>
                    </a:lnTo>
                    <a:lnTo>
                      <a:pt x="506" y="551"/>
                    </a:lnTo>
                    <a:lnTo>
                      <a:pt x="479" y="559"/>
                    </a:lnTo>
                    <a:lnTo>
                      <a:pt x="449" y="566"/>
                    </a:lnTo>
                    <a:lnTo>
                      <a:pt x="417" y="574"/>
                    </a:lnTo>
                    <a:lnTo>
                      <a:pt x="384" y="584"/>
                    </a:lnTo>
                    <a:lnTo>
                      <a:pt x="348" y="592"/>
                    </a:lnTo>
                    <a:lnTo>
                      <a:pt x="312" y="600"/>
                    </a:lnTo>
                    <a:lnTo>
                      <a:pt x="275" y="607"/>
                    </a:lnTo>
                    <a:lnTo>
                      <a:pt x="239" y="614"/>
                    </a:lnTo>
                    <a:lnTo>
                      <a:pt x="203" y="619"/>
                    </a:lnTo>
                    <a:lnTo>
                      <a:pt x="167" y="623"/>
                    </a:lnTo>
                    <a:lnTo>
                      <a:pt x="133" y="625"/>
                    </a:lnTo>
                    <a:lnTo>
                      <a:pt x="100" y="626"/>
                    </a:lnTo>
                    <a:lnTo>
                      <a:pt x="70" y="625"/>
                    </a:lnTo>
                    <a:lnTo>
                      <a:pt x="44" y="622"/>
                    </a:lnTo>
                    <a:lnTo>
                      <a:pt x="20" y="615"/>
                    </a:lnTo>
                    <a:lnTo>
                      <a:pt x="4" y="488"/>
                    </a:lnTo>
                    <a:lnTo>
                      <a:pt x="0" y="362"/>
                    </a:lnTo>
                    <a:lnTo>
                      <a:pt x="6" y="236"/>
                    </a:lnTo>
                    <a:lnTo>
                      <a:pt x="22" y="103"/>
                    </a:lnTo>
                    <a:close/>
                  </a:path>
                </a:pathLst>
              </a:custGeom>
              <a:solidFill>
                <a:srgbClr val="DDC6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0021" name="Freeform 933"/>
              <p:cNvSpPr>
                <a:spLocks/>
              </p:cNvSpPr>
              <p:nvPr/>
            </p:nvSpPr>
            <p:spPr bwMode="auto">
              <a:xfrm>
                <a:off x="4678" y="3354"/>
                <a:ext cx="270" cy="295"/>
              </a:xfrm>
              <a:custGeom>
                <a:avLst/>
                <a:gdLst/>
                <a:ahLst/>
                <a:cxnLst>
                  <a:cxn ang="0">
                    <a:pos x="22" y="102"/>
                  </a:cxn>
                  <a:cxn ang="0">
                    <a:pos x="49" y="93"/>
                  </a:cxn>
                  <a:cxn ang="0">
                    <a:pos x="76" y="85"/>
                  </a:cxn>
                  <a:cxn ang="0">
                    <a:pos x="107" y="76"/>
                  </a:cxn>
                  <a:cxn ang="0">
                    <a:pos x="140" y="68"/>
                  </a:cxn>
                  <a:cxn ang="0">
                    <a:pos x="173" y="60"/>
                  </a:cxn>
                  <a:cxn ang="0">
                    <a:pos x="208" y="52"/>
                  </a:cxn>
                  <a:cxn ang="0">
                    <a:pos x="243" y="44"/>
                  </a:cxn>
                  <a:cxn ang="0">
                    <a:pos x="279" y="36"/>
                  </a:cxn>
                  <a:cxn ang="0">
                    <a:pos x="316" y="29"/>
                  </a:cxn>
                  <a:cxn ang="0">
                    <a:pos x="351" y="23"/>
                  </a:cxn>
                  <a:cxn ang="0">
                    <a:pos x="386" y="17"/>
                  </a:cxn>
                  <a:cxn ang="0">
                    <a:pos x="420" y="11"/>
                  </a:cxn>
                  <a:cxn ang="0">
                    <a:pos x="453" y="8"/>
                  </a:cxn>
                  <a:cxn ang="0">
                    <a:pos x="484" y="5"/>
                  </a:cxn>
                  <a:cxn ang="0">
                    <a:pos x="513" y="1"/>
                  </a:cxn>
                  <a:cxn ang="0">
                    <a:pos x="539" y="0"/>
                  </a:cxn>
                  <a:cxn ang="0">
                    <a:pos x="535" y="67"/>
                  </a:cxn>
                  <a:cxn ang="0">
                    <a:pos x="529" y="131"/>
                  </a:cxn>
                  <a:cxn ang="0">
                    <a:pos x="523" y="192"/>
                  </a:cxn>
                  <a:cxn ang="0">
                    <a:pos x="519" y="251"/>
                  </a:cxn>
                  <a:cxn ang="0">
                    <a:pos x="513" y="311"/>
                  </a:cxn>
                  <a:cxn ang="0">
                    <a:pos x="511" y="372"/>
                  </a:cxn>
                  <a:cxn ang="0">
                    <a:pos x="509" y="436"/>
                  </a:cxn>
                  <a:cxn ang="0">
                    <a:pos x="511" y="503"/>
                  </a:cxn>
                  <a:cxn ang="0">
                    <a:pos x="488" y="509"/>
                  </a:cxn>
                  <a:cxn ang="0">
                    <a:pos x="461" y="517"/>
                  </a:cxn>
                  <a:cxn ang="0">
                    <a:pos x="432" y="525"/>
                  </a:cxn>
                  <a:cxn ang="0">
                    <a:pos x="401" y="533"/>
                  </a:cxn>
                  <a:cxn ang="0">
                    <a:pos x="369" y="542"/>
                  </a:cxn>
                  <a:cxn ang="0">
                    <a:pos x="336" y="552"/>
                  </a:cxn>
                  <a:cxn ang="0">
                    <a:pos x="300" y="560"/>
                  </a:cxn>
                  <a:cxn ang="0">
                    <a:pos x="265" y="568"/>
                  </a:cxn>
                  <a:cxn ang="0">
                    <a:pos x="230" y="576"/>
                  </a:cxn>
                  <a:cxn ang="0">
                    <a:pos x="195" y="582"/>
                  </a:cxn>
                  <a:cxn ang="0">
                    <a:pos x="160" y="586"/>
                  </a:cxn>
                  <a:cxn ang="0">
                    <a:pos x="128" y="590"/>
                  </a:cxn>
                  <a:cxn ang="0">
                    <a:pos x="97" y="591"/>
                  </a:cxn>
                  <a:cxn ang="0">
                    <a:pos x="68" y="590"/>
                  </a:cxn>
                  <a:cxn ang="0">
                    <a:pos x="43" y="586"/>
                  </a:cxn>
                  <a:cxn ang="0">
                    <a:pos x="20" y="580"/>
                  </a:cxn>
                  <a:cxn ang="0">
                    <a:pos x="5" y="462"/>
                  </a:cxn>
                  <a:cxn ang="0">
                    <a:pos x="0" y="345"/>
                  </a:cxn>
                  <a:cxn ang="0">
                    <a:pos x="7" y="227"/>
                  </a:cxn>
                  <a:cxn ang="0">
                    <a:pos x="22" y="102"/>
                  </a:cxn>
                </a:cxnLst>
                <a:rect l="0" t="0" r="r" b="b"/>
                <a:pathLst>
                  <a:path w="539" h="591">
                    <a:moveTo>
                      <a:pt x="22" y="102"/>
                    </a:moveTo>
                    <a:lnTo>
                      <a:pt x="49" y="93"/>
                    </a:lnTo>
                    <a:lnTo>
                      <a:pt x="76" y="85"/>
                    </a:lnTo>
                    <a:lnTo>
                      <a:pt x="107" y="76"/>
                    </a:lnTo>
                    <a:lnTo>
                      <a:pt x="140" y="68"/>
                    </a:lnTo>
                    <a:lnTo>
                      <a:pt x="173" y="60"/>
                    </a:lnTo>
                    <a:lnTo>
                      <a:pt x="208" y="52"/>
                    </a:lnTo>
                    <a:lnTo>
                      <a:pt x="243" y="44"/>
                    </a:lnTo>
                    <a:lnTo>
                      <a:pt x="279" y="36"/>
                    </a:lnTo>
                    <a:lnTo>
                      <a:pt x="316" y="29"/>
                    </a:lnTo>
                    <a:lnTo>
                      <a:pt x="351" y="23"/>
                    </a:lnTo>
                    <a:lnTo>
                      <a:pt x="386" y="17"/>
                    </a:lnTo>
                    <a:lnTo>
                      <a:pt x="420" y="11"/>
                    </a:lnTo>
                    <a:lnTo>
                      <a:pt x="453" y="8"/>
                    </a:lnTo>
                    <a:lnTo>
                      <a:pt x="484" y="5"/>
                    </a:lnTo>
                    <a:lnTo>
                      <a:pt x="513" y="1"/>
                    </a:lnTo>
                    <a:lnTo>
                      <a:pt x="539" y="0"/>
                    </a:lnTo>
                    <a:lnTo>
                      <a:pt x="535" y="67"/>
                    </a:lnTo>
                    <a:lnTo>
                      <a:pt x="529" y="131"/>
                    </a:lnTo>
                    <a:lnTo>
                      <a:pt x="523" y="192"/>
                    </a:lnTo>
                    <a:lnTo>
                      <a:pt x="519" y="251"/>
                    </a:lnTo>
                    <a:lnTo>
                      <a:pt x="513" y="311"/>
                    </a:lnTo>
                    <a:lnTo>
                      <a:pt x="511" y="372"/>
                    </a:lnTo>
                    <a:lnTo>
                      <a:pt x="509" y="436"/>
                    </a:lnTo>
                    <a:lnTo>
                      <a:pt x="511" y="503"/>
                    </a:lnTo>
                    <a:lnTo>
                      <a:pt x="488" y="509"/>
                    </a:lnTo>
                    <a:lnTo>
                      <a:pt x="461" y="517"/>
                    </a:lnTo>
                    <a:lnTo>
                      <a:pt x="432" y="525"/>
                    </a:lnTo>
                    <a:lnTo>
                      <a:pt x="401" y="533"/>
                    </a:lnTo>
                    <a:lnTo>
                      <a:pt x="369" y="542"/>
                    </a:lnTo>
                    <a:lnTo>
                      <a:pt x="336" y="552"/>
                    </a:lnTo>
                    <a:lnTo>
                      <a:pt x="300" y="560"/>
                    </a:lnTo>
                    <a:lnTo>
                      <a:pt x="265" y="568"/>
                    </a:lnTo>
                    <a:lnTo>
                      <a:pt x="230" y="576"/>
                    </a:lnTo>
                    <a:lnTo>
                      <a:pt x="195" y="582"/>
                    </a:lnTo>
                    <a:lnTo>
                      <a:pt x="160" y="586"/>
                    </a:lnTo>
                    <a:lnTo>
                      <a:pt x="128" y="590"/>
                    </a:lnTo>
                    <a:lnTo>
                      <a:pt x="97" y="591"/>
                    </a:lnTo>
                    <a:lnTo>
                      <a:pt x="68" y="590"/>
                    </a:lnTo>
                    <a:lnTo>
                      <a:pt x="43" y="586"/>
                    </a:lnTo>
                    <a:lnTo>
                      <a:pt x="20" y="580"/>
                    </a:lnTo>
                    <a:lnTo>
                      <a:pt x="5" y="462"/>
                    </a:lnTo>
                    <a:lnTo>
                      <a:pt x="0" y="345"/>
                    </a:lnTo>
                    <a:lnTo>
                      <a:pt x="7" y="227"/>
                    </a:lnTo>
                    <a:lnTo>
                      <a:pt x="22" y="102"/>
                    </a:lnTo>
                    <a:close/>
                  </a:path>
                </a:pathLst>
              </a:custGeom>
              <a:solidFill>
                <a:srgbClr val="E2CC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0022" name="Freeform 934"/>
              <p:cNvSpPr>
                <a:spLocks/>
              </p:cNvSpPr>
              <p:nvPr/>
            </p:nvSpPr>
            <p:spPr bwMode="auto">
              <a:xfrm>
                <a:off x="4680" y="3356"/>
                <a:ext cx="258" cy="277"/>
              </a:xfrm>
              <a:custGeom>
                <a:avLst/>
                <a:gdLst/>
                <a:ahLst/>
                <a:cxnLst>
                  <a:cxn ang="0">
                    <a:pos x="19" y="101"/>
                  </a:cxn>
                  <a:cxn ang="0">
                    <a:pos x="44" y="93"/>
                  </a:cxn>
                  <a:cxn ang="0">
                    <a:pos x="70" y="83"/>
                  </a:cxn>
                  <a:cxn ang="0">
                    <a:pos x="100" y="75"/>
                  </a:cxn>
                  <a:cxn ang="0">
                    <a:pos x="131" y="67"/>
                  </a:cxn>
                  <a:cxn ang="0">
                    <a:pos x="163" y="59"/>
                  </a:cxn>
                  <a:cxn ang="0">
                    <a:pos x="197" y="51"/>
                  </a:cxn>
                  <a:cxn ang="0">
                    <a:pos x="231" y="43"/>
                  </a:cxn>
                  <a:cxn ang="0">
                    <a:pos x="267" y="35"/>
                  </a:cxn>
                  <a:cxn ang="0">
                    <a:pos x="302" y="28"/>
                  </a:cxn>
                  <a:cxn ang="0">
                    <a:pos x="336" y="22"/>
                  </a:cxn>
                  <a:cxn ang="0">
                    <a:pos x="370" y="17"/>
                  </a:cxn>
                  <a:cxn ang="0">
                    <a:pos x="403" y="12"/>
                  </a:cxn>
                  <a:cxn ang="0">
                    <a:pos x="434" y="7"/>
                  </a:cxn>
                  <a:cxn ang="0">
                    <a:pos x="464" y="4"/>
                  </a:cxn>
                  <a:cxn ang="0">
                    <a:pos x="492" y="2"/>
                  </a:cxn>
                  <a:cxn ang="0">
                    <a:pos x="517" y="0"/>
                  </a:cxn>
                  <a:cxn ang="0">
                    <a:pos x="512" y="63"/>
                  </a:cxn>
                  <a:cxn ang="0">
                    <a:pos x="508" y="120"/>
                  </a:cxn>
                  <a:cxn ang="0">
                    <a:pos x="502" y="175"/>
                  </a:cxn>
                  <a:cxn ang="0">
                    <a:pos x="496" y="230"/>
                  </a:cxn>
                  <a:cxn ang="0">
                    <a:pos x="491" y="285"/>
                  </a:cxn>
                  <a:cxn ang="0">
                    <a:pos x="487" y="340"/>
                  </a:cxn>
                  <a:cxn ang="0">
                    <a:pos x="486" y="398"/>
                  </a:cxn>
                  <a:cxn ang="0">
                    <a:pos x="487" y="460"/>
                  </a:cxn>
                  <a:cxn ang="0">
                    <a:pos x="465" y="466"/>
                  </a:cxn>
                  <a:cxn ang="0">
                    <a:pos x="440" y="474"/>
                  </a:cxn>
                  <a:cxn ang="0">
                    <a:pos x="412" y="482"/>
                  </a:cxn>
                  <a:cxn ang="0">
                    <a:pos x="382" y="491"/>
                  </a:cxn>
                  <a:cxn ang="0">
                    <a:pos x="351" y="500"/>
                  </a:cxn>
                  <a:cxn ang="0">
                    <a:pos x="319" y="509"/>
                  </a:cxn>
                  <a:cxn ang="0">
                    <a:pos x="285" y="519"/>
                  </a:cxn>
                  <a:cxn ang="0">
                    <a:pos x="251" y="528"/>
                  </a:cxn>
                  <a:cxn ang="0">
                    <a:pos x="218" y="536"/>
                  </a:cxn>
                  <a:cxn ang="0">
                    <a:pos x="184" y="543"/>
                  </a:cxn>
                  <a:cxn ang="0">
                    <a:pos x="152" y="547"/>
                  </a:cxn>
                  <a:cxn ang="0">
                    <a:pos x="121" y="552"/>
                  </a:cxn>
                  <a:cxn ang="0">
                    <a:pos x="91" y="554"/>
                  </a:cxn>
                  <a:cxn ang="0">
                    <a:pos x="63" y="553"/>
                  </a:cxn>
                  <a:cxn ang="0">
                    <a:pos x="39" y="551"/>
                  </a:cxn>
                  <a:cxn ang="0">
                    <a:pos x="17" y="545"/>
                  </a:cxn>
                  <a:cxn ang="0">
                    <a:pos x="3" y="435"/>
                  </a:cxn>
                  <a:cxn ang="0">
                    <a:pos x="0" y="326"/>
                  </a:cxn>
                  <a:cxn ang="0">
                    <a:pos x="6" y="216"/>
                  </a:cxn>
                  <a:cxn ang="0">
                    <a:pos x="19" y="101"/>
                  </a:cxn>
                </a:cxnLst>
                <a:rect l="0" t="0" r="r" b="b"/>
                <a:pathLst>
                  <a:path w="517" h="554">
                    <a:moveTo>
                      <a:pt x="19" y="101"/>
                    </a:moveTo>
                    <a:lnTo>
                      <a:pt x="44" y="93"/>
                    </a:lnTo>
                    <a:lnTo>
                      <a:pt x="70" y="83"/>
                    </a:lnTo>
                    <a:lnTo>
                      <a:pt x="100" y="75"/>
                    </a:lnTo>
                    <a:lnTo>
                      <a:pt x="131" y="67"/>
                    </a:lnTo>
                    <a:lnTo>
                      <a:pt x="163" y="59"/>
                    </a:lnTo>
                    <a:lnTo>
                      <a:pt x="197" y="51"/>
                    </a:lnTo>
                    <a:lnTo>
                      <a:pt x="231" y="43"/>
                    </a:lnTo>
                    <a:lnTo>
                      <a:pt x="267" y="35"/>
                    </a:lnTo>
                    <a:lnTo>
                      <a:pt x="302" y="28"/>
                    </a:lnTo>
                    <a:lnTo>
                      <a:pt x="336" y="22"/>
                    </a:lnTo>
                    <a:lnTo>
                      <a:pt x="370" y="17"/>
                    </a:lnTo>
                    <a:lnTo>
                      <a:pt x="403" y="12"/>
                    </a:lnTo>
                    <a:lnTo>
                      <a:pt x="434" y="7"/>
                    </a:lnTo>
                    <a:lnTo>
                      <a:pt x="464" y="4"/>
                    </a:lnTo>
                    <a:lnTo>
                      <a:pt x="492" y="2"/>
                    </a:lnTo>
                    <a:lnTo>
                      <a:pt x="517" y="0"/>
                    </a:lnTo>
                    <a:lnTo>
                      <a:pt x="512" y="63"/>
                    </a:lnTo>
                    <a:lnTo>
                      <a:pt x="508" y="120"/>
                    </a:lnTo>
                    <a:lnTo>
                      <a:pt x="502" y="175"/>
                    </a:lnTo>
                    <a:lnTo>
                      <a:pt x="496" y="230"/>
                    </a:lnTo>
                    <a:lnTo>
                      <a:pt x="491" y="285"/>
                    </a:lnTo>
                    <a:lnTo>
                      <a:pt x="487" y="340"/>
                    </a:lnTo>
                    <a:lnTo>
                      <a:pt x="486" y="398"/>
                    </a:lnTo>
                    <a:lnTo>
                      <a:pt x="487" y="460"/>
                    </a:lnTo>
                    <a:lnTo>
                      <a:pt x="465" y="466"/>
                    </a:lnTo>
                    <a:lnTo>
                      <a:pt x="440" y="474"/>
                    </a:lnTo>
                    <a:lnTo>
                      <a:pt x="412" y="482"/>
                    </a:lnTo>
                    <a:lnTo>
                      <a:pt x="382" y="491"/>
                    </a:lnTo>
                    <a:lnTo>
                      <a:pt x="351" y="500"/>
                    </a:lnTo>
                    <a:lnTo>
                      <a:pt x="319" y="509"/>
                    </a:lnTo>
                    <a:lnTo>
                      <a:pt x="285" y="519"/>
                    </a:lnTo>
                    <a:lnTo>
                      <a:pt x="251" y="528"/>
                    </a:lnTo>
                    <a:lnTo>
                      <a:pt x="218" y="536"/>
                    </a:lnTo>
                    <a:lnTo>
                      <a:pt x="184" y="543"/>
                    </a:lnTo>
                    <a:lnTo>
                      <a:pt x="152" y="547"/>
                    </a:lnTo>
                    <a:lnTo>
                      <a:pt x="121" y="552"/>
                    </a:lnTo>
                    <a:lnTo>
                      <a:pt x="91" y="554"/>
                    </a:lnTo>
                    <a:lnTo>
                      <a:pt x="63" y="553"/>
                    </a:lnTo>
                    <a:lnTo>
                      <a:pt x="39" y="551"/>
                    </a:lnTo>
                    <a:lnTo>
                      <a:pt x="17" y="545"/>
                    </a:lnTo>
                    <a:lnTo>
                      <a:pt x="3" y="435"/>
                    </a:lnTo>
                    <a:lnTo>
                      <a:pt x="0" y="326"/>
                    </a:lnTo>
                    <a:lnTo>
                      <a:pt x="6" y="216"/>
                    </a:lnTo>
                    <a:lnTo>
                      <a:pt x="19" y="101"/>
                    </a:lnTo>
                    <a:close/>
                  </a:path>
                </a:pathLst>
              </a:custGeom>
              <a:solidFill>
                <a:srgbClr val="E5CE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0023" name="Freeform 935"/>
              <p:cNvSpPr>
                <a:spLocks/>
              </p:cNvSpPr>
              <p:nvPr/>
            </p:nvSpPr>
            <p:spPr bwMode="auto">
              <a:xfrm>
                <a:off x="4681" y="3357"/>
                <a:ext cx="248" cy="258"/>
              </a:xfrm>
              <a:custGeom>
                <a:avLst/>
                <a:gdLst/>
                <a:ahLst/>
                <a:cxnLst>
                  <a:cxn ang="0">
                    <a:pos x="19" y="99"/>
                  </a:cxn>
                  <a:cxn ang="0">
                    <a:pos x="42" y="91"/>
                  </a:cxn>
                  <a:cxn ang="0">
                    <a:pos x="67" y="83"/>
                  </a:cxn>
                  <a:cxn ang="0">
                    <a:pos x="95" y="75"/>
                  </a:cxn>
                  <a:cxn ang="0">
                    <a:pos x="125" y="65"/>
                  </a:cxn>
                  <a:cxn ang="0">
                    <a:pos x="156" y="57"/>
                  </a:cxn>
                  <a:cxn ang="0">
                    <a:pos x="189" y="49"/>
                  </a:cxn>
                  <a:cxn ang="0">
                    <a:pos x="222" y="42"/>
                  </a:cxn>
                  <a:cxn ang="0">
                    <a:pos x="256" y="34"/>
                  </a:cxn>
                  <a:cxn ang="0">
                    <a:pos x="290" y="27"/>
                  </a:cxn>
                  <a:cxn ang="0">
                    <a:pos x="324" y="22"/>
                  </a:cxn>
                  <a:cxn ang="0">
                    <a:pos x="357" y="16"/>
                  </a:cxn>
                  <a:cxn ang="0">
                    <a:pos x="388" y="10"/>
                  </a:cxn>
                  <a:cxn ang="0">
                    <a:pos x="419" y="7"/>
                  </a:cxn>
                  <a:cxn ang="0">
                    <a:pos x="447" y="3"/>
                  </a:cxn>
                  <a:cxn ang="0">
                    <a:pos x="474" y="1"/>
                  </a:cxn>
                  <a:cxn ang="0">
                    <a:pos x="497" y="0"/>
                  </a:cxn>
                  <a:cxn ang="0">
                    <a:pos x="493" y="57"/>
                  </a:cxn>
                  <a:cxn ang="0">
                    <a:pos x="487" y="110"/>
                  </a:cxn>
                  <a:cxn ang="0">
                    <a:pos x="482" y="160"/>
                  </a:cxn>
                  <a:cxn ang="0">
                    <a:pos x="476" y="208"/>
                  </a:cxn>
                  <a:cxn ang="0">
                    <a:pos x="470" y="258"/>
                  </a:cxn>
                  <a:cxn ang="0">
                    <a:pos x="467" y="307"/>
                  </a:cxn>
                  <a:cxn ang="0">
                    <a:pos x="464" y="360"/>
                  </a:cxn>
                  <a:cxn ang="0">
                    <a:pos x="465" y="418"/>
                  </a:cxn>
                  <a:cxn ang="0">
                    <a:pos x="445" y="424"/>
                  </a:cxn>
                  <a:cxn ang="0">
                    <a:pos x="421" y="430"/>
                  </a:cxn>
                  <a:cxn ang="0">
                    <a:pos x="394" y="440"/>
                  </a:cxn>
                  <a:cxn ang="0">
                    <a:pos x="365" y="449"/>
                  </a:cxn>
                  <a:cxn ang="0">
                    <a:pos x="335" y="458"/>
                  </a:cxn>
                  <a:cxn ang="0">
                    <a:pos x="304" y="468"/>
                  </a:cxn>
                  <a:cxn ang="0">
                    <a:pos x="272" y="478"/>
                  </a:cxn>
                  <a:cxn ang="0">
                    <a:pos x="240" y="487"/>
                  </a:cxn>
                  <a:cxn ang="0">
                    <a:pos x="207" y="496"/>
                  </a:cxn>
                  <a:cxn ang="0">
                    <a:pos x="176" y="503"/>
                  </a:cxn>
                  <a:cxn ang="0">
                    <a:pos x="145" y="510"/>
                  </a:cxn>
                  <a:cxn ang="0">
                    <a:pos x="115" y="515"/>
                  </a:cxn>
                  <a:cxn ang="0">
                    <a:pos x="86" y="517"/>
                  </a:cxn>
                  <a:cxn ang="0">
                    <a:pos x="61" y="517"/>
                  </a:cxn>
                  <a:cxn ang="0">
                    <a:pos x="37" y="515"/>
                  </a:cxn>
                  <a:cxn ang="0">
                    <a:pos x="16" y="510"/>
                  </a:cxn>
                  <a:cxn ang="0">
                    <a:pos x="4" y="407"/>
                  </a:cxn>
                  <a:cxn ang="0">
                    <a:pos x="0" y="307"/>
                  </a:cxn>
                  <a:cxn ang="0">
                    <a:pos x="5" y="206"/>
                  </a:cxn>
                  <a:cxn ang="0">
                    <a:pos x="19" y="99"/>
                  </a:cxn>
                </a:cxnLst>
                <a:rect l="0" t="0" r="r" b="b"/>
                <a:pathLst>
                  <a:path w="497" h="517">
                    <a:moveTo>
                      <a:pt x="19" y="99"/>
                    </a:moveTo>
                    <a:lnTo>
                      <a:pt x="42" y="91"/>
                    </a:lnTo>
                    <a:lnTo>
                      <a:pt x="67" y="83"/>
                    </a:lnTo>
                    <a:lnTo>
                      <a:pt x="95" y="75"/>
                    </a:lnTo>
                    <a:lnTo>
                      <a:pt x="125" y="65"/>
                    </a:lnTo>
                    <a:lnTo>
                      <a:pt x="156" y="57"/>
                    </a:lnTo>
                    <a:lnTo>
                      <a:pt x="189" y="49"/>
                    </a:lnTo>
                    <a:lnTo>
                      <a:pt x="222" y="42"/>
                    </a:lnTo>
                    <a:lnTo>
                      <a:pt x="256" y="34"/>
                    </a:lnTo>
                    <a:lnTo>
                      <a:pt x="290" y="27"/>
                    </a:lnTo>
                    <a:lnTo>
                      <a:pt x="324" y="22"/>
                    </a:lnTo>
                    <a:lnTo>
                      <a:pt x="357" y="16"/>
                    </a:lnTo>
                    <a:lnTo>
                      <a:pt x="388" y="10"/>
                    </a:lnTo>
                    <a:lnTo>
                      <a:pt x="419" y="7"/>
                    </a:lnTo>
                    <a:lnTo>
                      <a:pt x="447" y="3"/>
                    </a:lnTo>
                    <a:lnTo>
                      <a:pt x="474" y="1"/>
                    </a:lnTo>
                    <a:lnTo>
                      <a:pt x="497" y="0"/>
                    </a:lnTo>
                    <a:lnTo>
                      <a:pt x="493" y="57"/>
                    </a:lnTo>
                    <a:lnTo>
                      <a:pt x="487" y="110"/>
                    </a:lnTo>
                    <a:lnTo>
                      <a:pt x="482" y="160"/>
                    </a:lnTo>
                    <a:lnTo>
                      <a:pt x="476" y="208"/>
                    </a:lnTo>
                    <a:lnTo>
                      <a:pt x="470" y="258"/>
                    </a:lnTo>
                    <a:lnTo>
                      <a:pt x="467" y="307"/>
                    </a:lnTo>
                    <a:lnTo>
                      <a:pt x="464" y="360"/>
                    </a:lnTo>
                    <a:lnTo>
                      <a:pt x="465" y="418"/>
                    </a:lnTo>
                    <a:lnTo>
                      <a:pt x="445" y="424"/>
                    </a:lnTo>
                    <a:lnTo>
                      <a:pt x="421" y="430"/>
                    </a:lnTo>
                    <a:lnTo>
                      <a:pt x="394" y="440"/>
                    </a:lnTo>
                    <a:lnTo>
                      <a:pt x="365" y="449"/>
                    </a:lnTo>
                    <a:lnTo>
                      <a:pt x="335" y="458"/>
                    </a:lnTo>
                    <a:lnTo>
                      <a:pt x="304" y="468"/>
                    </a:lnTo>
                    <a:lnTo>
                      <a:pt x="272" y="478"/>
                    </a:lnTo>
                    <a:lnTo>
                      <a:pt x="240" y="487"/>
                    </a:lnTo>
                    <a:lnTo>
                      <a:pt x="207" y="496"/>
                    </a:lnTo>
                    <a:lnTo>
                      <a:pt x="176" y="503"/>
                    </a:lnTo>
                    <a:lnTo>
                      <a:pt x="145" y="510"/>
                    </a:lnTo>
                    <a:lnTo>
                      <a:pt x="115" y="515"/>
                    </a:lnTo>
                    <a:lnTo>
                      <a:pt x="86" y="517"/>
                    </a:lnTo>
                    <a:lnTo>
                      <a:pt x="61" y="517"/>
                    </a:lnTo>
                    <a:lnTo>
                      <a:pt x="37" y="515"/>
                    </a:lnTo>
                    <a:lnTo>
                      <a:pt x="16" y="510"/>
                    </a:lnTo>
                    <a:lnTo>
                      <a:pt x="4" y="407"/>
                    </a:lnTo>
                    <a:lnTo>
                      <a:pt x="0" y="307"/>
                    </a:lnTo>
                    <a:lnTo>
                      <a:pt x="5" y="206"/>
                    </a:lnTo>
                    <a:lnTo>
                      <a:pt x="19" y="99"/>
                    </a:lnTo>
                    <a:close/>
                  </a:path>
                </a:pathLst>
              </a:custGeom>
              <a:solidFill>
                <a:srgbClr val="EAD3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0024" name="Freeform 936"/>
              <p:cNvSpPr>
                <a:spLocks/>
              </p:cNvSpPr>
              <p:nvPr/>
            </p:nvSpPr>
            <p:spPr bwMode="auto">
              <a:xfrm>
                <a:off x="4691" y="3383"/>
                <a:ext cx="367" cy="68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198" y="77"/>
                  </a:cxn>
                  <a:cxn ang="0">
                    <a:pos x="530" y="29"/>
                  </a:cxn>
                  <a:cxn ang="0">
                    <a:pos x="669" y="18"/>
                  </a:cxn>
                  <a:cxn ang="0">
                    <a:pos x="734" y="0"/>
                  </a:cxn>
                  <a:cxn ang="0">
                    <a:pos x="658" y="41"/>
                  </a:cxn>
                  <a:cxn ang="0">
                    <a:pos x="36" y="135"/>
                  </a:cxn>
                  <a:cxn ang="0">
                    <a:pos x="0" y="111"/>
                  </a:cxn>
                </a:cxnLst>
                <a:rect l="0" t="0" r="r" b="b"/>
                <a:pathLst>
                  <a:path w="734" h="135">
                    <a:moveTo>
                      <a:pt x="0" y="111"/>
                    </a:moveTo>
                    <a:lnTo>
                      <a:pt x="198" y="77"/>
                    </a:lnTo>
                    <a:lnTo>
                      <a:pt x="530" y="29"/>
                    </a:lnTo>
                    <a:lnTo>
                      <a:pt x="669" y="18"/>
                    </a:lnTo>
                    <a:lnTo>
                      <a:pt x="734" y="0"/>
                    </a:lnTo>
                    <a:lnTo>
                      <a:pt x="658" y="41"/>
                    </a:lnTo>
                    <a:lnTo>
                      <a:pt x="36" y="135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5B66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0025" name="Freeform 937"/>
              <p:cNvSpPr>
                <a:spLocks/>
              </p:cNvSpPr>
              <p:nvPr/>
            </p:nvSpPr>
            <p:spPr bwMode="auto">
              <a:xfrm>
                <a:off x="4698" y="3402"/>
                <a:ext cx="322" cy="382"/>
              </a:xfrm>
              <a:custGeom>
                <a:avLst/>
                <a:gdLst/>
                <a:ahLst/>
                <a:cxnLst>
                  <a:cxn ang="0">
                    <a:pos x="642" y="0"/>
                  </a:cxn>
                  <a:cxn ang="0">
                    <a:pos x="639" y="172"/>
                  </a:cxn>
                  <a:cxn ang="0">
                    <a:pos x="638" y="361"/>
                  </a:cxn>
                  <a:cxn ang="0">
                    <a:pos x="639" y="557"/>
                  </a:cxn>
                  <a:cxn ang="0">
                    <a:pos x="644" y="749"/>
                  </a:cxn>
                  <a:cxn ang="0">
                    <a:pos x="606" y="754"/>
                  </a:cxn>
                  <a:cxn ang="0">
                    <a:pos x="566" y="757"/>
                  </a:cxn>
                  <a:cxn ang="0">
                    <a:pos x="528" y="760"/>
                  </a:cxn>
                  <a:cxn ang="0">
                    <a:pos x="489" y="761"/>
                  </a:cxn>
                  <a:cxn ang="0">
                    <a:pos x="450" y="763"/>
                  </a:cxn>
                  <a:cxn ang="0">
                    <a:pos x="411" y="763"/>
                  </a:cxn>
                  <a:cxn ang="0">
                    <a:pos x="372" y="763"/>
                  </a:cxn>
                  <a:cxn ang="0">
                    <a:pos x="333" y="763"/>
                  </a:cxn>
                  <a:cxn ang="0">
                    <a:pos x="293" y="762"/>
                  </a:cxn>
                  <a:cxn ang="0">
                    <a:pos x="254" y="762"/>
                  </a:cxn>
                  <a:cxn ang="0">
                    <a:pos x="215" y="761"/>
                  </a:cxn>
                  <a:cxn ang="0">
                    <a:pos x="177" y="760"/>
                  </a:cxn>
                  <a:cxn ang="0">
                    <a:pos x="138" y="759"/>
                  </a:cxn>
                  <a:cxn ang="0">
                    <a:pos x="99" y="757"/>
                  </a:cxn>
                  <a:cxn ang="0">
                    <a:pos x="60" y="756"/>
                  </a:cxn>
                  <a:cxn ang="0">
                    <a:pos x="22" y="755"/>
                  </a:cxn>
                  <a:cxn ang="0">
                    <a:pos x="10" y="657"/>
                  </a:cxn>
                  <a:cxn ang="0">
                    <a:pos x="3" y="564"/>
                  </a:cxn>
                  <a:cxn ang="0">
                    <a:pos x="0" y="476"/>
                  </a:cxn>
                  <a:cxn ang="0">
                    <a:pos x="0" y="392"/>
                  </a:cxn>
                  <a:cxn ang="0">
                    <a:pos x="3" y="312"/>
                  </a:cxn>
                  <a:cxn ang="0">
                    <a:pos x="8" y="233"/>
                  </a:cxn>
                  <a:cxn ang="0">
                    <a:pos x="15" y="156"/>
                  </a:cxn>
                  <a:cxn ang="0">
                    <a:pos x="22" y="79"/>
                  </a:cxn>
                  <a:cxn ang="0">
                    <a:pos x="60" y="72"/>
                  </a:cxn>
                  <a:cxn ang="0">
                    <a:pos x="98" y="64"/>
                  </a:cxn>
                  <a:cxn ang="0">
                    <a:pos x="136" y="57"/>
                  </a:cxn>
                  <a:cxn ang="0">
                    <a:pos x="175" y="51"/>
                  </a:cxn>
                  <a:cxn ang="0">
                    <a:pos x="214" y="44"/>
                  </a:cxn>
                  <a:cxn ang="0">
                    <a:pos x="252" y="39"/>
                  </a:cxn>
                  <a:cxn ang="0">
                    <a:pos x="291" y="33"/>
                  </a:cxn>
                  <a:cxn ang="0">
                    <a:pos x="330" y="27"/>
                  </a:cxn>
                  <a:cxn ang="0">
                    <a:pos x="369" y="23"/>
                  </a:cxn>
                  <a:cxn ang="0">
                    <a:pos x="409" y="18"/>
                  </a:cxn>
                  <a:cxn ang="0">
                    <a:pos x="448" y="13"/>
                  </a:cxn>
                  <a:cxn ang="0">
                    <a:pos x="487" y="10"/>
                  </a:cxn>
                  <a:cxn ang="0">
                    <a:pos x="526" y="6"/>
                  </a:cxn>
                  <a:cxn ang="0">
                    <a:pos x="565" y="4"/>
                  </a:cxn>
                  <a:cxn ang="0">
                    <a:pos x="603" y="2"/>
                  </a:cxn>
                  <a:cxn ang="0">
                    <a:pos x="642" y="0"/>
                  </a:cxn>
                </a:cxnLst>
                <a:rect l="0" t="0" r="r" b="b"/>
                <a:pathLst>
                  <a:path w="644" h="763">
                    <a:moveTo>
                      <a:pt x="642" y="0"/>
                    </a:moveTo>
                    <a:lnTo>
                      <a:pt x="639" y="172"/>
                    </a:lnTo>
                    <a:lnTo>
                      <a:pt x="638" y="361"/>
                    </a:lnTo>
                    <a:lnTo>
                      <a:pt x="639" y="557"/>
                    </a:lnTo>
                    <a:lnTo>
                      <a:pt x="644" y="749"/>
                    </a:lnTo>
                    <a:lnTo>
                      <a:pt x="606" y="754"/>
                    </a:lnTo>
                    <a:lnTo>
                      <a:pt x="566" y="757"/>
                    </a:lnTo>
                    <a:lnTo>
                      <a:pt x="528" y="760"/>
                    </a:lnTo>
                    <a:lnTo>
                      <a:pt x="489" y="761"/>
                    </a:lnTo>
                    <a:lnTo>
                      <a:pt x="450" y="763"/>
                    </a:lnTo>
                    <a:lnTo>
                      <a:pt x="411" y="763"/>
                    </a:lnTo>
                    <a:lnTo>
                      <a:pt x="372" y="763"/>
                    </a:lnTo>
                    <a:lnTo>
                      <a:pt x="333" y="763"/>
                    </a:lnTo>
                    <a:lnTo>
                      <a:pt x="293" y="762"/>
                    </a:lnTo>
                    <a:lnTo>
                      <a:pt x="254" y="762"/>
                    </a:lnTo>
                    <a:lnTo>
                      <a:pt x="215" y="761"/>
                    </a:lnTo>
                    <a:lnTo>
                      <a:pt x="177" y="760"/>
                    </a:lnTo>
                    <a:lnTo>
                      <a:pt x="138" y="759"/>
                    </a:lnTo>
                    <a:lnTo>
                      <a:pt x="99" y="757"/>
                    </a:lnTo>
                    <a:lnTo>
                      <a:pt x="60" y="756"/>
                    </a:lnTo>
                    <a:lnTo>
                      <a:pt x="22" y="755"/>
                    </a:lnTo>
                    <a:lnTo>
                      <a:pt x="10" y="657"/>
                    </a:lnTo>
                    <a:lnTo>
                      <a:pt x="3" y="564"/>
                    </a:lnTo>
                    <a:lnTo>
                      <a:pt x="0" y="476"/>
                    </a:lnTo>
                    <a:lnTo>
                      <a:pt x="0" y="392"/>
                    </a:lnTo>
                    <a:lnTo>
                      <a:pt x="3" y="312"/>
                    </a:lnTo>
                    <a:lnTo>
                      <a:pt x="8" y="233"/>
                    </a:lnTo>
                    <a:lnTo>
                      <a:pt x="15" y="156"/>
                    </a:lnTo>
                    <a:lnTo>
                      <a:pt x="22" y="79"/>
                    </a:lnTo>
                    <a:lnTo>
                      <a:pt x="60" y="72"/>
                    </a:lnTo>
                    <a:lnTo>
                      <a:pt x="98" y="64"/>
                    </a:lnTo>
                    <a:lnTo>
                      <a:pt x="136" y="57"/>
                    </a:lnTo>
                    <a:lnTo>
                      <a:pt x="175" y="51"/>
                    </a:lnTo>
                    <a:lnTo>
                      <a:pt x="214" y="44"/>
                    </a:lnTo>
                    <a:lnTo>
                      <a:pt x="252" y="39"/>
                    </a:lnTo>
                    <a:lnTo>
                      <a:pt x="291" y="33"/>
                    </a:lnTo>
                    <a:lnTo>
                      <a:pt x="330" y="27"/>
                    </a:lnTo>
                    <a:lnTo>
                      <a:pt x="369" y="23"/>
                    </a:lnTo>
                    <a:lnTo>
                      <a:pt x="409" y="18"/>
                    </a:lnTo>
                    <a:lnTo>
                      <a:pt x="448" y="13"/>
                    </a:lnTo>
                    <a:lnTo>
                      <a:pt x="487" y="10"/>
                    </a:lnTo>
                    <a:lnTo>
                      <a:pt x="526" y="6"/>
                    </a:lnTo>
                    <a:lnTo>
                      <a:pt x="565" y="4"/>
                    </a:lnTo>
                    <a:lnTo>
                      <a:pt x="603" y="2"/>
                    </a:lnTo>
                    <a:lnTo>
                      <a:pt x="642" y="0"/>
                    </a:lnTo>
                    <a:close/>
                  </a:path>
                </a:pathLst>
              </a:custGeom>
              <a:solidFill>
                <a:srgbClr val="006D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0026" name="Freeform 938"/>
              <p:cNvSpPr>
                <a:spLocks/>
              </p:cNvSpPr>
              <p:nvPr/>
            </p:nvSpPr>
            <p:spPr bwMode="auto">
              <a:xfrm>
                <a:off x="4703" y="3410"/>
                <a:ext cx="308" cy="366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5" y="165"/>
                  </a:cxn>
                  <a:cxn ang="0">
                    <a:pos x="614" y="343"/>
                  </a:cxn>
                  <a:cxn ang="0">
                    <a:pos x="614" y="528"/>
                  </a:cxn>
                  <a:cxn ang="0">
                    <a:pos x="616" y="712"/>
                  </a:cxn>
                  <a:cxn ang="0">
                    <a:pos x="579" y="717"/>
                  </a:cxn>
                  <a:cxn ang="0">
                    <a:pos x="544" y="721"/>
                  </a:cxn>
                  <a:cxn ang="0">
                    <a:pos x="507" y="725"/>
                  </a:cxn>
                  <a:cxn ang="0">
                    <a:pos x="470" y="728"/>
                  </a:cxn>
                  <a:cxn ang="0">
                    <a:pos x="433" y="730"/>
                  </a:cxn>
                  <a:cxn ang="0">
                    <a:pos x="395" y="731"/>
                  </a:cxn>
                  <a:cxn ang="0">
                    <a:pos x="358" y="731"/>
                  </a:cxn>
                  <a:cxn ang="0">
                    <a:pos x="321" y="731"/>
                  </a:cxn>
                  <a:cxn ang="0">
                    <a:pos x="283" y="731"/>
                  </a:cxn>
                  <a:cxn ang="0">
                    <a:pos x="246" y="730"/>
                  </a:cxn>
                  <a:cxn ang="0">
                    <a:pos x="210" y="729"/>
                  </a:cxn>
                  <a:cxn ang="0">
                    <a:pos x="172" y="727"/>
                  </a:cxn>
                  <a:cxn ang="0">
                    <a:pos x="135" y="724"/>
                  </a:cxn>
                  <a:cxn ang="0">
                    <a:pos x="98" y="722"/>
                  </a:cxn>
                  <a:cxn ang="0">
                    <a:pos x="61" y="720"/>
                  </a:cxn>
                  <a:cxn ang="0">
                    <a:pos x="24" y="717"/>
                  </a:cxn>
                  <a:cxn ang="0">
                    <a:pos x="11" y="624"/>
                  </a:cxn>
                  <a:cxn ang="0">
                    <a:pos x="3" y="537"/>
                  </a:cxn>
                  <a:cxn ang="0">
                    <a:pos x="0" y="452"/>
                  </a:cxn>
                  <a:cxn ang="0">
                    <a:pos x="0" y="373"/>
                  </a:cxn>
                  <a:cxn ang="0">
                    <a:pos x="3" y="296"/>
                  </a:cxn>
                  <a:cxn ang="0">
                    <a:pos x="9" y="222"/>
                  </a:cxn>
                  <a:cxn ang="0">
                    <a:pos x="16" y="148"/>
                  </a:cxn>
                  <a:cxn ang="0">
                    <a:pos x="24" y="75"/>
                  </a:cxn>
                  <a:cxn ang="0">
                    <a:pos x="60" y="67"/>
                  </a:cxn>
                  <a:cxn ang="0">
                    <a:pos x="97" y="59"/>
                  </a:cxn>
                  <a:cxn ang="0">
                    <a:pos x="133" y="52"/>
                  </a:cxn>
                  <a:cxn ang="0">
                    <a:pos x="170" y="45"/>
                  </a:cxn>
                  <a:cxn ang="0">
                    <a:pos x="207" y="38"/>
                  </a:cxn>
                  <a:cxn ang="0">
                    <a:pos x="244" y="32"/>
                  </a:cxn>
                  <a:cxn ang="0">
                    <a:pos x="281" y="27"/>
                  </a:cxn>
                  <a:cxn ang="0">
                    <a:pos x="319" y="22"/>
                  </a:cxn>
                  <a:cxn ang="0">
                    <a:pos x="356" y="18"/>
                  </a:cxn>
                  <a:cxn ang="0">
                    <a:pos x="393" y="14"/>
                  </a:cxn>
                  <a:cxn ang="0">
                    <a:pos x="431" y="10"/>
                  </a:cxn>
                  <a:cxn ang="0">
                    <a:pos x="468" y="8"/>
                  </a:cxn>
                  <a:cxn ang="0">
                    <a:pos x="504" y="4"/>
                  </a:cxn>
                  <a:cxn ang="0">
                    <a:pos x="542" y="3"/>
                  </a:cxn>
                  <a:cxn ang="0">
                    <a:pos x="579" y="1"/>
                  </a:cxn>
                  <a:cxn ang="0">
                    <a:pos x="616" y="0"/>
                  </a:cxn>
                </a:cxnLst>
                <a:rect l="0" t="0" r="r" b="b"/>
                <a:pathLst>
                  <a:path w="616" h="731">
                    <a:moveTo>
                      <a:pt x="616" y="0"/>
                    </a:moveTo>
                    <a:lnTo>
                      <a:pt x="615" y="165"/>
                    </a:lnTo>
                    <a:lnTo>
                      <a:pt x="614" y="343"/>
                    </a:lnTo>
                    <a:lnTo>
                      <a:pt x="614" y="528"/>
                    </a:lnTo>
                    <a:lnTo>
                      <a:pt x="616" y="712"/>
                    </a:lnTo>
                    <a:lnTo>
                      <a:pt x="579" y="717"/>
                    </a:lnTo>
                    <a:lnTo>
                      <a:pt x="544" y="721"/>
                    </a:lnTo>
                    <a:lnTo>
                      <a:pt x="507" y="725"/>
                    </a:lnTo>
                    <a:lnTo>
                      <a:pt x="470" y="728"/>
                    </a:lnTo>
                    <a:lnTo>
                      <a:pt x="433" y="730"/>
                    </a:lnTo>
                    <a:lnTo>
                      <a:pt x="395" y="731"/>
                    </a:lnTo>
                    <a:lnTo>
                      <a:pt x="358" y="731"/>
                    </a:lnTo>
                    <a:lnTo>
                      <a:pt x="321" y="731"/>
                    </a:lnTo>
                    <a:lnTo>
                      <a:pt x="283" y="731"/>
                    </a:lnTo>
                    <a:lnTo>
                      <a:pt x="246" y="730"/>
                    </a:lnTo>
                    <a:lnTo>
                      <a:pt x="210" y="729"/>
                    </a:lnTo>
                    <a:lnTo>
                      <a:pt x="172" y="727"/>
                    </a:lnTo>
                    <a:lnTo>
                      <a:pt x="135" y="724"/>
                    </a:lnTo>
                    <a:lnTo>
                      <a:pt x="98" y="722"/>
                    </a:lnTo>
                    <a:lnTo>
                      <a:pt x="61" y="720"/>
                    </a:lnTo>
                    <a:lnTo>
                      <a:pt x="24" y="717"/>
                    </a:lnTo>
                    <a:lnTo>
                      <a:pt x="11" y="624"/>
                    </a:lnTo>
                    <a:lnTo>
                      <a:pt x="3" y="537"/>
                    </a:lnTo>
                    <a:lnTo>
                      <a:pt x="0" y="452"/>
                    </a:lnTo>
                    <a:lnTo>
                      <a:pt x="0" y="373"/>
                    </a:lnTo>
                    <a:lnTo>
                      <a:pt x="3" y="296"/>
                    </a:lnTo>
                    <a:lnTo>
                      <a:pt x="9" y="222"/>
                    </a:lnTo>
                    <a:lnTo>
                      <a:pt x="16" y="148"/>
                    </a:lnTo>
                    <a:lnTo>
                      <a:pt x="24" y="75"/>
                    </a:lnTo>
                    <a:lnTo>
                      <a:pt x="60" y="67"/>
                    </a:lnTo>
                    <a:lnTo>
                      <a:pt x="97" y="59"/>
                    </a:lnTo>
                    <a:lnTo>
                      <a:pt x="133" y="52"/>
                    </a:lnTo>
                    <a:lnTo>
                      <a:pt x="170" y="45"/>
                    </a:lnTo>
                    <a:lnTo>
                      <a:pt x="207" y="38"/>
                    </a:lnTo>
                    <a:lnTo>
                      <a:pt x="244" y="32"/>
                    </a:lnTo>
                    <a:lnTo>
                      <a:pt x="281" y="27"/>
                    </a:lnTo>
                    <a:lnTo>
                      <a:pt x="319" y="22"/>
                    </a:lnTo>
                    <a:lnTo>
                      <a:pt x="356" y="18"/>
                    </a:lnTo>
                    <a:lnTo>
                      <a:pt x="393" y="14"/>
                    </a:lnTo>
                    <a:lnTo>
                      <a:pt x="431" y="10"/>
                    </a:lnTo>
                    <a:lnTo>
                      <a:pt x="468" y="8"/>
                    </a:lnTo>
                    <a:lnTo>
                      <a:pt x="504" y="4"/>
                    </a:lnTo>
                    <a:lnTo>
                      <a:pt x="542" y="3"/>
                    </a:lnTo>
                    <a:lnTo>
                      <a:pt x="579" y="1"/>
                    </a:lnTo>
                    <a:lnTo>
                      <a:pt x="616" y="0"/>
                    </a:lnTo>
                    <a:close/>
                  </a:path>
                </a:pathLst>
              </a:custGeom>
              <a:solidFill>
                <a:srgbClr val="007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0027" name="Freeform 939"/>
              <p:cNvSpPr>
                <a:spLocks/>
              </p:cNvSpPr>
              <p:nvPr/>
            </p:nvSpPr>
            <p:spPr bwMode="auto">
              <a:xfrm>
                <a:off x="4708" y="3418"/>
                <a:ext cx="294" cy="351"/>
              </a:xfrm>
              <a:custGeom>
                <a:avLst/>
                <a:gdLst/>
                <a:ahLst/>
                <a:cxnLst>
                  <a:cxn ang="0">
                    <a:pos x="589" y="0"/>
                  </a:cxn>
                  <a:cxn ang="0">
                    <a:pos x="589" y="157"/>
                  </a:cxn>
                  <a:cxn ang="0">
                    <a:pos x="589" y="327"/>
                  </a:cxn>
                  <a:cxn ang="0">
                    <a:pos x="589" y="502"/>
                  </a:cxn>
                  <a:cxn ang="0">
                    <a:pos x="589" y="676"/>
                  </a:cxn>
                  <a:cxn ang="0">
                    <a:pos x="554" y="682"/>
                  </a:cxn>
                  <a:cxn ang="0">
                    <a:pos x="520" y="688"/>
                  </a:cxn>
                  <a:cxn ang="0">
                    <a:pos x="485" y="691"/>
                  </a:cxn>
                  <a:cxn ang="0">
                    <a:pos x="449" y="694"/>
                  </a:cxn>
                  <a:cxn ang="0">
                    <a:pos x="415" y="697"/>
                  </a:cxn>
                  <a:cxn ang="0">
                    <a:pos x="379" y="699"/>
                  </a:cxn>
                  <a:cxn ang="0">
                    <a:pos x="345" y="700"/>
                  </a:cxn>
                  <a:cxn ang="0">
                    <a:pos x="309" y="700"/>
                  </a:cxn>
                  <a:cxn ang="0">
                    <a:pos x="274" y="699"/>
                  </a:cxn>
                  <a:cxn ang="0">
                    <a:pos x="239" y="698"/>
                  </a:cxn>
                  <a:cxn ang="0">
                    <a:pos x="203" y="697"/>
                  </a:cxn>
                  <a:cxn ang="0">
                    <a:pos x="168" y="694"/>
                  </a:cxn>
                  <a:cxn ang="0">
                    <a:pos x="133" y="692"/>
                  </a:cxn>
                  <a:cxn ang="0">
                    <a:pos x="98" y="689"/>
                  </a:cxn>
                  <a:cxn ang="0">
                    <a:pos x="62" y="685"/>
                  </a:cxn>
                  <a:cxn ang="0">
                    <a:pos x="28" y="681"/>
                  </a:cxn>
                  <a:cxn ang="0">
                    <a:pos x="14" y="592"/>
                  </a:cxn>
                  <a:cxn ang="0">
                    <a:pos x="5" y="509"/>
                  </a:cxn>
                  <a:cxn ang="0">
                    <a:pos x="1" y="430"/>
                  </a:cxn>
                  <a:cxn ang="0">
                    <a:pos x="0" y="354"/>
                  </a:cxn>
                  <a:cxn ang="0">
                    <a:pos x="4" y="281"/>
                  </a:cxn>
                  <a:cxn ang="0">
                    <a:pos x="9" y="211"/>
                  </a:cxn>
                  <a:cxn ang="0">
                    <a:pos x="19" y="140"/>
                  </a:cxn>
                  <a:cxn ang="0">
                    <a:pos x="28" y="71"/>
                  </a:cxn>
                  <a:cxn ang="0">
                    <a:pos x="62" y="62"/>
                  </a:cxn>
                  <a:cxn ang="0">
                    <a:pos x="97" y="53"/>
                  </a:cxn>
                  <a:cxn ang="0">
                    <a:pos x="131" y="45"/>
                  </a:cxn>
                  <a:cxn ang="0">
                    <a:pos x="166" y="38"/>
                  </a:cxn>
                  <a:cxn ang="0">
                    <a:pos x="201" y="32"/>
                  </a:cxn>
                  <a:cxn ang="0">
                    <a:pos x="236" y="26"/>
                  </a:cxn>
                  <a:cxn ang="0">
                    <a:pos x="271" y="21"/>
                  </a:cxn>
                  <a:cxn ang="0">
                    <a:pos x="306" y="16"/>
                  </a:cxn>
                  <a:cxn ang="0">
                    <a:pos x="342" y="13"/>
                  </a:cxn>
                  <a:cxn ang="0">
                    <a:pos x="377" y="9"/>
                  </a:cxn>
                  <a:cxn ang="0">
                    <a:pos x="412" y="7"/>
                  </a:cxn>
                  <a:cxn ang="0">
                    <a:pos x="448" y="5"/>
                  </a:cxn>
                  <a:cxn ang="0">
                    <a:pos x="483" y="3"/>
                  </a:cxn>
                  <a:cxn ang="0">
                    <a:pos x="518" y="1"/>
                  </a:cxn>
                  <a:cxn ang="0">
                    <a:pos x="554" y="1"/>
                  </a:cxn>
                  <a:cxn ang="0">
                    <a:pos x="589" y="0"/>
                  </a:cxn>
                </a:cxnLst>
                <a:rect l="0" t="0" r="r" b="b"/>
                <a:pathLst>
                  <a:path w="589" h="700">
                    <a:moveTo>
                      <a:pt x="589" y="0"/>
                    </a:moveTo>
                    <a:lnTo>
                      <a:pt x="589" y="157"/>
                    </a:lnTo>
                    <a:lnTo>
                      <a:pt x="589" y="327"/>
                    </a:lnTo>
                    <a:lnTo>
                      <a:pt x="589" y="502"/>
                    </a:lnTo>
                    <a:lnTo>
                      <a:pt x="589" y="676"/>
                    </a:lnTo>
                    <a:lnTo>
                      <a:pt x="554" y="682"/>
                    </a:lnTo>
                    <a:lnTo>
                      <a:pt x="520" y="688"/>
                    </a:lnTo>
                    <a:lnTo>
                      <a:pt x="485" y="691"/>
                    </a:lnTo>
                    <a:lnTo>
                      <a:pt x="449" y="694"/>
                    </a:lnTo>
                    <a:lnTo>
                      <a:pt x="415" y="697"/>
                    </a:lnTo>
                    <a:lnTo>
                      <a:pt x="379" y="699"/>
                    </a:lnTo>
                    <a:lnTo>
                      <a:pt x="345" y="700"/>
                    </a:lnTo>
                    <a:lnTo>
                      <a:pt x="309" y="700"/>
                    </a:lnTo>
                    <a:lnTo>
                      <a:pt x="274" y="699"/>
                    </a:lnTo>
                    <a:lnTo>
                      <a:pt x="239" y="698"/>
                    </a:lnTo>
                    <a:lnTo>
                      <a:pt x="203" y="697"/>
                    </a:lnTo>
                    <a:lnTo>
                      <a:pt x="168" y="694"/>
                    </a:lnTo>
                    <a:lnTo>
                      <a:pt x="133" y="692"/>
                    </a:lnTo>
                    <a:lnTo>
                      <a:pt x="98" y="689"/>
                    </a:lnTo>
                    <a:lnTo>
                      <a:pt x="62" y="685"/>
                    </a:lnTo>
                    <a:lnTo>
                      <a:pt x="28" y="681"/>
                    </a:lnTo>
                    <a:lnTo>
                      <a:pt x="14" y="592"/>
                    </a:lnTo>
                    <a:lnTo>
                      <a:pt x="5" y="509"/>
                    </a:lnTo>
                    <a:lnTo>
                      <a:pt x="1" y="430"/>
                    </a:lnTo>
                    <a:lnTo>
                      <a:pt x="0" y="354"/>
                    </a:lnTo>
                    <a:lnTo>
                      <a:pt x="4" y="281"/>
                    </a:lnTo>
                    <a:lnTo>
                      <a:pt x="9" y="211"/>
                    </a:lnTo>
                    <a:lnTo>
                      <a:pt x="19" y="140"/>
                    </a:lnTo>
                    <a:lnTo>
                      <a:pt x="28" y="71"/>
                    </a:lnTo>
                    <a:lnTo>
                      <a:pt x="62" y="62"/>
                    </a:lnTo>
                    <a:lnTo>
                      <a:pt x="97" y="53"/>
                    </a:lnTo>
                    <a:lnTo>
                      <a:pt x="131" y="45"/>
                    </a:lnTo>
                    <a:lnTo>
                      <a:pt x="166" y="38"/>
                    </a:lnTo>
                    <a:lnTo>
                      <a:pt x="201" y="32"/>
                    </a:lnTo>
                    <a:lnTo>
                      <a:pt x="236" y="26"/>
                    </a:lnTo>
                    <a:lnTo>
                      <a:pt x="271" y="21"/>
                    </a:lnTo>
                    <a:lnTo>
                      <a:pt x="306" y="16"/>
                    </a:lnTo>
                    <a:lnTo>
                      <a:pt x="342" y="13"/>
                    </a:lnTo>
                    <a:lnTo>
                      <a:pt x="377" y="9"/>
                    </a:lnTo>
                    <a:lnTo>
                      <a:pt x="412" y="7"/>
                    </a:lnTo>
                    <a:lnTo>
                      <a:pt x="448" y="5"/>
                    </a:lnTo>
                    <a:lnTo>
                      <a:pt x="483" y="3"/>
                    </a:lnTo>
                    <a:lnTo>
                      <a:pt x="518" y="1"/>
                    </a:lnTo>
                    <a:lnTo>
                      <a:pt x="554" y="1"/>
                    </a:lnTo>
                    <a:lnTo>
                      <a:pt x="589" y="0"/>
                    </a:lnTo>
                    <a:close/>
                  </a:path>
                </a:pathLst>
              </a:custGeom>
              <a:solidFill>
                <a:srgbClr val="0072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0028" name="Freeform 940"/>
              <p:cNvSpPr>
                <a:spLocks/>
              </p:cNvSpPr>
              <p:nvPr/>
            </p:nvSpPr>
            <p:spPr bwMode="auto">
              <a:xfrm>
                <a:off x="4712" y="3427"/>
                <a:ext cx="282" cy="334"/>
              </a:xfrm>
              <a:custGeom>
                <a:avLst/>
                <a:gdLst/>
                <a:ahLst/>
                <a:cxnLst>
                  <a:cxn ang="0">
                    <a:pos x="561" y="0"/>
                  </a:cxn>
                  <a:cxn ang="0">
                    <a:pos x="564" y="149"/>
                  </a:cxn>
                  <a:cxn ang="0">
                    <a:pos x="565" y="310"/>
                  </a:cxn>
                  <a:cxn ang="0">
                    <a:pos x="565" y="476"/>
                  </a:cxn>
                  <a:cxn ang="0">
                    <a:pos x="562" y="639"/>
                  </a:cxn>
                  <a:cxn ang="0">
                    <a:pos x="530" y="646"/>
                  </a:cxn>
                  <a:cxn ang="0">
                    <a:pos x="497" y="652"/>
                  </a:cxn>
                  <a:cxn ang="0">
                    <a:pos x="463" y="657"/>
                  </a:cxn>
                  <a:cxn ang="0">
                    <a:pos x="430" y="661"/>
                  </a:cxn>
                  <a:cxn ang="0">
                    <a:pos x="398" y="665"/>
                  </a:cxn>
                  <a:cxn ang="0">
                    <a:pos x="364" y="667"/>
                  </a:cxn>
                  <a:cxn ang="0">
                    <a:pos x="330" y="668"/>
                  </a:cxn>
                  <a:cxn ang="0">
                    <a:pos x="296" y="669"/>
                  </a:cxn>
                  <a:cxn ang="0">
                    <a:pos x="263" y="668"/>
                  </a:cxn>
                  <a:cxn ang="0">
                    <a:pos x="230" y="667"/>
                  </a:cxn>
                  <a:cxn ang="0">
                    <a:pos x="196" y="666"/>
                  </a:cxn>
                  <a:cxn ang="0">
                    <a:pos x="163" y="662"/>
                  </a:cxn>
                  <a:cxn ang="0">
                    <a:pos x="129" y="659"/>
                  </a:cxn>
                  <a:cxn ang="0">
                    <a:pos x="96" y="655"/>
                  </a:cxn>
                  <a:cxn ang="0">
                    <a:pos x="64" y="650"/>
                  </a:cxn>
                  <a:cxn ang="0">
                    <a:pos x="30" y="644"/>
                  </a:cxn>
                  <a:cxn ang="0">
                    <a:pos x="15" y="560"/>
                  </a:cxn>
                  <a:cxn ang="0">
                    <a:pos x="5" y="481"/>
                  </a:cxn>
                  <a:cxn ang="0">
                    <a:pos x="0" y="407"/>
                  </a:cxn>
                  <a:cxn ang="0">
                    <a:pos x="0" y="335"/>
                  </a:cxn>
                  <a:cxn ang="0">
                    <a:pos x="4" y="266"/>
                  </a:cxn>
                  <a:cxn ang="0">
                    <a:pos x="10" y="199"/>
                  </a:cxn>
                  <a:cxn ang="0">
                    <a:pos x="19" y="134"/>
                  </a:cxn>
                  <a:cxn ang="0">
                    <a:pos x="30" y="68"/>
                  </a:cxn>
                  <a:cxn ang="0">
                    <a:pos x="63" y="58"/>
                  </a:cxn>
                  <a:cxn ang="0">
                    <a:pos x="96" y="48"/>
                  </a:cxn>
                  <a:cxn ang="0">
                    <a:pos x="128" y="40"/>
                  </a:cxn>
                  <a:cxn ang="0">
                    <a:pos x="162" y="32"/>
                  </a:cxn>
                  <a:cxn ang="0">
                    <a:pos x="195" y="27"/>
                  </a:cxn>
                  <a:cxn ang="0">
                    <a:pos x="227" y="21"/>
                  </a:cxn>
                  <a:cxn ang="0">
                    <a:pos x="261" y="16"/>
                  </a:cxn>
                  <a:cxn ang="0">
                    <a:pos x="294" y="12"/>
                  </a:cxn>
                  <a:cxn ang="0">
                    <a:pos x="327" y="9"/>
                  </a:cxn>
                  <a:cxn ang="0">
                    <a:pos x="361" y="6"/>
                  </a:cxn>
                  <a:cxn ang="0">
                    <a:pos x="394" y="4"/>
                  </a:cxn>
                  <a:cxn ang="0">
                    <a:pos x="429" y="2"/>
                  </a:cxn>
                  <a:cxn ang="0">
                    <a:pos x="461" y="1"/>
                  </a:cxn>
                  <a:cxn ang="0">
                    <a:pos x="494" y="0"/>
                  </a:cxn>
                  <a:cxn ang="0">
                    <a:pos x="528" y="0"/>
                  </a:cxn>
                  <a:cxn ang="0">
                    <a:pos x="561" y="0"/>
                  </a:cxn>
                </a:cxnLst>
                <a:rect l="0" t="0" r="r" b="b"/>
                <a:pathLst>
                  <a:path w="565" h="669">
                    <a:moveTo>
                      <a:pt x="561" y="0"/>
                    </a:moveTo>
                    <a:lnTo>
                      <a:pt x="564" y="149"/>
                    </a:lnTo>
                    <a:lnTo>
                      <a:pt x="565" y="310"/>
                    </a:lnTo>
                    <a:lnTo>
                      <a:pt x="565" y="476"/>
                    </a:lnTo>
                    <a:lnTo>
                      <a:pt x="562" y="639"/>
                    </a:lnTo>
                    <a:lnTo>
                      <a:pt x="530" y="646"/>
                    </a:lnTo>
                    <a:lnTo>
                      <a:pt x="497" y="652"/>
                    </a:lnTo>
                    <a:lnTo>
                      <a:pt x="463" y="657"/>
                    </a:lnTo>
                    <a:lnTo>
                      <a:pt x="430" y="661"/>
                    </a:lnTo>
                    <a:lnTo>
                      <a:pt x="398" y="665"/>
                    </a:lnTo>
                    <a:lnTo>
                      <a:pt x="364" y="667"/>
                    </a:lnTo>
                    <a:lnTo>
                      <a:pt x="330" y="668"/>
                    </a:lnTo>
                    <a:lnTo>
                      <a:pt x="296" y="669"/>
                    </a:lnTo>
                    <a:lnTo>
                      <a:pt x="263" y="668"/>
                    </a:lnTo>
                    <a:lnTo>
                      <a:pt x="230" y="667"/>
                    </a:lnTo>
                    <a:lnTo>
                      <a:pt x="196" y="666"/>
                    </a:lnTo>
                    <a:lnTo>
                      <a:pt x="163" y="662"/>
                    </a:lnTo>
                    <a:lnTo>
                      <a:pt x="129" y="659"/>
                    </a:lnTo>
                    <a:lnTo>
                      <a:pt x="96" y="655"/>
                    </a:lnTo>
                    <a:lnTo>
                      <a:pt x="64" y="650"/>
                    </a:lnTo>
                    <a:lnTo>
                      <a:pt x="30" y="644"/>
                    </a:lnTo>
                    <a:lnTo>
                      <a:pt x="15" y="560"/>
                    </a:lnTo>
                    <a:lnTo>
                      <a:pt x="5" y="481"/>
                    </a:lnTo>
                    <a:lnTo>
                      <a:pt x="0" y="407"/>
                    </a:lnTo>
                    <a:lnTo>
                      <a:pt x="0" y="335"/>
                    </a:lnTo>
                    <a:lnTo>
                      <a:pt x="4" y="266"/>
                    </a:lnTo>
                    <a:lnTo>
                      <a:pt x="10" y="199"/>
                    </a:lnTo>
                    <a:lnTo>
                      <a:pt x="19" y="134"/>
                    </a:lnTo>
                    <a:lnTo>
                      <a:pt x="30" y="68"/>
                    </a:lnTo>
                    <a:lnTo>
                      <a:pt x="63" y="58"/>
                    </a:lnTo>
                    <a:lnTo>
                      <a:pt x="96" y="48"/>
                    </a:lnTo>
                    <a:lnTo>
                      <a:pt x="128" y="40"/>
                    </a:lnTo>
                    <a:lnTo>
                      <a:pt x="162" y="32"/>
                    </a:lnTo>
                    <a:lnTo>
                      <a:pt x="195" y="27"/>
                    </a:lnTo>
                    <a:lnTo>
                      <a:pt x="227" y="21"/>
                    </a:lnTo>
                    <a:lnTo>
                      <a:pt x="261" y="16"/>
                    </a:lnTo>
                    <a:lnTo>
                      <a:pt x="294" y="12"/>
                    </a:lnTo>
                    <a:lnTo>
                      <a:pt x="327" y="9"/>
                    </a:lnTo>
                    <a:lnTo>
                      <a:pt x="361" y="6"/>
                    </a:lnTo>
                    <a:lnTo>
                      <a:pt x="394" y="4"/>
                    </a:lnTo>
                    <a:lnTo>
                      <a:pt x="429" y="2"/>
                    </a:lnTo>
                    <a:lnTo>
                      <a:pt x="461" y="1"/>
                    </a:lnTo>
                    <a:lnTo>
                      <a:pt x="494" y="0"/>
                    </a:lnTo>
                    <a:lnTo>
                      <a:pt x="528" y="0"/>
                    </a:lnTo>
                    <a:lnTo>
                      <a:pt x="561" y="0"/>
                    </a:lnTo>
                    <a:close/>
                  </a:path>
                </a:pathLst>
              </a:custGeom>
              <a:solidFill>
                <a:srgbClr val="0075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0029" name="Freeform 941"/>
              <p:cNvSpPr>
                <a:spLocks/>
              </p:cNvSpPr>
              <p:nvPr/>
            </p:nvSpPr>
            <p:spPr bwMode="auto">
              <a:xfrm>
                <a:off x="4717" y="3434"/>
                <a:ext cx="270" cy="319"/>
              </a:xfrm>
              <a:custGeom>
                <a:avLst/>
                <a:gdLst/>
                <a:ahLst/>
                <a:cxnLst>
                  <a:cxn ang="0">
                    <a:pos x="533" y="1"/>
                  </a:cxn>
                  <a:cxn ang="0">
                    <a:pos x="539" y="143"/>
                  </a:cxn>
                  <a:cxn ang="0">
                    <a:pos x="540" y="294"/>
                  </a:cxn>
                  <a:cxn ang="0">
                    <a:pos x="539" y="449"/>
                  </a:cxn>
                  <a:cxn ang="0">
                    <a:pos x="534" y="604"/>
                  </a:cxn>
                  <a:cxn ang="0">
                    <a:pos x="503" y="612"/>
                  </a:cxn>
                  <a:cxn ang="0">
                    <a:pos x="472" y="619"/>
                  </a:cxn>
                  <a:cxn ang="0">
                    <a:pos x="441" y="624"/>
                  </a:cxn>
                  <a:cxn ang="0">
                    <a:pos x="410" y="629"/>
                  </a:cxn>
                  <a:cxn ang="0">
                    <a:pos x="378" y="633"/>
                  </a:cxn>
                  <a:cxn ang="0">
                    <a:pos x="346" y="636"/>
                  </a:cxn>
                  <a:cxn ang="0">
                    <a:pos x="315" y="638"/>
                  </a:cxn>
                  <a:cxn ang="0">
                    <a:pos x="284" y="638"/>
                  </a:cxn>
                  <a:cxn ang="0">
                    <a:pos x="252" y="638"/>
                  </a:cxn>
                  <a:cxn ang="0">
                    <a:pos x="221" y="637"/>
                  </a:cxn>
                  <a:cxn ang="0">
                    <a:pos x="188" y="635"/>
                  </a:cxn>
                  <a:cxn ang="0">
                    <a:pos x="157" y="631"/>
                  </a:cxn>
                  <a:cxn ang="0">
                    <a:pos x="126" y="628"/>
                  </a:cxn>
                  <a:cxn ang="0">
                    <a:pos x="95" y="622"/>
                  </a:cxn>
                  <a:cxn ang="0">
                    <a:pos x="64" y="615"/>
                  </a:cxn>
                  <a:cxn ang="0">
                    <a:pos x="33" y="608"/>
                  </a:cxn>
                  <a:cxn ang="0">
                    <a:pos x="16" y="530"/>
                  </a:cxn>
                  <a:cxn ang="0">
                    <a:pos x="5" y="455"/>
                  </a:cxn>
                  <a:cxn ang="0">
                    <a:pos x="0" y="385"/>
                  </a:cxn>
                  <a:cxn ang="0">
                    <a:pos x="0" y="318"/>
                  </a:cxn>
                  <a:cxn ang="0">
                    <a:pos x="3" y="253"/>
                  </a:cxn>
                  <a:cxn ang="0">
                    <a:pos x="10" y="190"/>
                  </a:cxn>
                  <a:cxn ang="0">
                    <a:pos x="20" y="128"/>
                  </a:cxn>
                  <a:cxn ang="0">
                    <a:pos x="33" y="66"/>
                  </a:cxn>
                  <a:cxn ang="0">
                    <a:pos x="64" y="54"/>
                  </a:cxn>
                  <a:cxn ang="0">
                    <a:pos x="94" y="44"/>
                  </a:cxn>
                  <a:cxn ang="0">
                    <a:pos x="125" y="36"/>
                  </a:cxn>
                  <a:cxn ang="0">
                    <a:pos x="156" y="28"/>
                  </a:cxn>
                  <a:cxn ang="0">
                    <a:pos x="187" y="22"/>
                  </a:cxn>
                  <a:cxn ang="0">
                    <a:pos x="218" y="16"/>
                  </a:cxn>
                  <a:cxn ang="0">
                    <a:pos x="251" y="12"/>
                  </a:cxn>
                  <a:cxn ang="0">
                    <a:pos x="282" y="8"/>
                  </a:cxn>
                  <a:cxn ang="0">
                    <a:pos x="313" y="5"/>
                  </a:cxn>
                  <a:cxn ang="0">
                    <a:pos x="345" y="3"/>
                  </a:cxn>
                  <a:cxn ang="0">
                    <a:pos x="376" y="1"/>
                  </a:cxn>
                  <a:cxn ang="0">
                    <a:pos x="407" y="1"/>
                  </a:cxn>
                  <a:cxn ang="0">
                    <a:pos x="440" y="0"/>
                  </a:cxn>
                  <a:cxn ang="0">
                    <a:pos x="471" y="0"/>
                  </a:cxn>
                  <a:cxn ang="0">
                    <a:pos x="502" y="1"/>
                  </a:cxn>
                  <a:cxn ang="0">
                    <a:pos x="533" y="1"/>
                  </a:cxn>
                </a:cxnLst>
                <a:rect l="0" t="0" r="r" b="b"/>
                <a:pathLst>
                  <a:path w="540" h="638">
                    <a:moveTo>
                      <a:pt x="533" y="1"/>
                    </a:moveTo>
                    <a:lnTo>
                      <a:pt x="539" y="143"/>
                    </a:lnTo>
                    <a:lnTo>
                      <a:pt x="540" y="294"/>
                    </a:lnTo>
                    <a:lnTo>
                      <a:pt x="539" y="449"/>
                    </a:lnTo>
                    <a:lnTo>
                      <a:pt x="534" y="604"/>
                    </a:lnTo>
                    <a:lnTo>
                      <a:pt x="503" y="612"/>
                    </a:lnTo>
                    <a:lnTo>
                      <a:pt x="472" y="619"/>
                    </a:lnTo>
                    <a:lnTo>
                      <a:pt x="441" y="624"/>
                    </a:lnTo>
                    <a:lnTo>
                      <a:pt x="410" y="629"/>
                    </a:lnTo>
                    <a:lnTo>
                      <a:pt x="378" y="633"/>
                    </a:lnTo>
                    <a:lnTo>
                      <a:pt x="346" y="636"/>
                    </a:lnTo>
                    <a:lnTo>
                      <a:pt x="315" y="638"/>
                    </a:lnTo>
                    <a:lnTo>
                      <a:pt x="284" y="638"/>
                    </a:lnTo>
                    <a:lnTo>
                      <a:pt x="252" y="638"/>
                    </a:lnTo>
                    <a:lnTo>
                      <a:pt x="221" y="637"/>
                    </a:lnTo>
                    <a:lnTo>
                      <a:pt x="188" y="635"/>
                    </a:lnTo>
                    <a:lnTo>
                      <a:pt x="157" y="631"/>
                    </a:lnTo>
                    <a:lnTo>
                      <a:pt x="126" y="628"/>
                    </a:lnTo>
                    <a:lnTo>
                      <a:pt x="95" y="622"/>
                    </a:lnTo>
                    <a:lnTo>
                      <a:pt x="64" y="615"/>
                    </a:lnTo>
                    <a:lnTo>
                      <a:pt x="33" y="608"/>
                    </a:lnTo>
                    <a:lnTo>
                      <a:pt x="16" y="530"/>
                    </a:lnTo>
                    <a:lnTo>
                      <a:pt x="5" y="455"/>
                    </a:lnTo>
                    <a:lnTo>
                      <a:pt x="0" y="385"/>
                    </a:lnTo>
                    <a:lnTo>
                      <a:pt x="0" y="318"/>
                    </a:lnTo>
                    <a:lnTo>
                      <a:pt x="3" y="253"/>
                    </a:lnTo>
                    <a:lnTo>
                      <a:pt x="10" y="190"/>
                    </a:lnTo>
                    <a:lnTo>
                      <a:pt x="20" y="128"/>
                    </a:lnTo>
                    <a:lnTo>
                      <a:pt x="33" y="66"/>
                    </a:lnTo>
                    <a:lnTo>
                      <a:pt x="64" y="54"/>
                    </a:lnTo>
                    <a:lnTo>
                      <a:pt x="94" y="44"/>
                    </a:lnTo>
                    <a:lnTo>
                      <a:pt x="125" y="36"/>
                    </a:lnTo>
                    <a:lnTo>
                      <a:pt x="156" y="28"/>
                    </a:lnTo>
                    <a:lnTo>
                      <a:pt x="187" y="22"/>
                    </a:lnTo>
                    <a:lnTo>
                      <a:pt x="218" y="16"/>
                    </a:lnTo>
                    <a:lnTo>
                      <a:pt x="251" y="12"/>
                    </a:lnTo>
                    <a:lnTo>
                      <a:pt x="282" y="8"/>
                    </a:lnTo>
                    <a:lnTo>
                      <a:pt x="313" y="5"/>
                    </a:lnTo>
                    <a:lnTo>
                      <a:pt x="345" y="3"/>
                    </a:lnTo>
                    <a:lnTo>
                      <a:pt x="376" y="1"/>
                    </a:lnTo>
                    <a:lnTo>
                      <a:pt x="407" y="1"/>
                    </a:lnTo>
                    <a:lnTo>
                      <a:pt x="440" y="0"/>
                    </a:lnTo>
                    <a:lnTo>
                      <a:pt x="471" y="0"/>
                    </a:lnTo>
                    <a:lnTo>
                      <a:pt x="502" y="1"/>
                    </a:lnTo>
                    <a:lnTo>
                      <a:pt x="533" y="1"/>
                    </a:lnTo>
                    <a:close/>
                  </a:path>
                </a:pathLst>
              </a:custGeom>
              <a:solidFill>
                <a:srgbClr val="0A77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0030" name="Freeform 942"/>
              <p:cNvSpPr>
                <a:spLocks/>
              </p:cNvSpPr>
              <p:nvPr/>
            </p:nvSpPr>
            <p:spPr bwMode="auto">
              <a:xfrm>
                <a:off x="4721" y="3441"/>
                <a:ext cx="258" cy="305"/>
              </a:xfrm>
              <a:custGeom>
                <a:avLst/>
                <a:gdLst/>
                <a:ahLst/>
                <a:cxnLst>
                  <a:cxn ang="0">
                    <a:pos x="505" y="3"/>
                  </a:cxn>
                  <a:cxn ang="0">
                    <a:pos x="512" y="137"/>
                  </a:cxn>
                  <a:cxn ang="0">
                    <a:pos x="515" y="280"/>
                  </a:cxn>
                  <a:cxn ang="0">
                    <a:pos x="513" y="425"/>
                  </a:cxn>
                  <a:cxn ang="0">
                    <a:pos x="507" y="570"/>
                  </a:cxn>
                  <a:cxn ang="0">
                    <a:pos x="478" y="578"/>
                  </a:cxn>
                  <a:cxn ang="0">
                    <a:pos x="448" y="586"/>
                  </a:cxn>
                  <a:cxn ang="0">
                    <a:pos x="419" y="593"/>
                  </a:cxn>
                  <a:cxn ang="0">
                    <a:pos x="390" y="599"/>
                  </a:cxn>
                  <a:cxn ang="0">
                    <a:pos x="360" y="603"/>
                  </a:cxn>
                  <a:cxn ang="0">
                    <a:pos x="330" y="607"/>
                  </a:cxn>
                  <a:cxn ang="0">
                    <a:pos x="302" y="609"/>
                  </a:cxn>
                  <a:cxn ang="0">
                    <a:pos x="272" y="610"/>
                  </a:cxn>
                  <a:cxn ang="0">
                    <a:pos x="242" y="610"/>
                  </a:cxn>
                  <a:cxn ang="0">
                    <a:pos x="213" y="609"/>
                  </a:cxn>
                  <a:cxn ang="0">
                    <a:pos x="183" y="606"/>
                  </a:cxn>
                  <a:cxn ang="0">
                    <a:pos x="153" y="602"/>
                  </a:cxn>
                  <a:cxn ang="0">
                    <a:pos x="124" y="598"/>
                  </a:cxn>
                  <a:cxn ang="0">
                    <a:pos x="95" y="591"/>
                  </a:cxn>
                  <a:cxn ang="0">
                    <a:pos x="65" y="584"/>
                  </a:cxn>
                  <a:cxn ang="0">
                    <a:pos x="37" y="575"/>
                  </a:cxn>
                  <a:cxn ang="0">
                    <a:pos x="18" y="500"/>
                  </a:cxn>
                  <a:cxn ang="0">
                    <a:pos x="7" y="431"/>
                  </a:cxn>
                  <a:cxn ang="0">
                    <a:pos x="1" y="364"/>
                  </a:cxn>
                  <a:cxn ang="0">
                    <a:pos x="0" y="300"/>
                  </a:cxn>
                  <a:cxn ang="0">
                    <a:pos x="3" y="241"/>
                  </a:cxn>
                  <a:cxn ang="0">
                    <a:pos x="11" y="181"/>
                  </a:cxn>
                  <a:cxn ang="0">
                    <a:pos x="22" y="122"/>
                  </a:cxn>
                  <a:cxn ang="0">
                    <a:pos x="37" y="64"/>
                  </a:cxn>
                  <a:cxn ang="0">
                    <a:pos x="65" y="52"/>
                  </a:cxn>
                  <a:cxn ang="0">
                    <a:pos x="94" y="41"/>
                  </a:cxn>
                  <a:cxn ang="0">
                    <a:pos x="123" y="32"/>
                  </a:cxn>
                  <a:cxn ang="0">
                    <a:pos x="152" y="24"/>
                  </a:cxn>
                  <a:cxn ang="0">
                    <a:pos x="182" y="17"/>
                  </a:cxn>
                  <a:cxn ang="0">
                    <a:pos x="211" y="13"/>
                  </a:cxn>
                  <a:cxn ang="0">
                    <a:pos x="240" y="8"/>
                  </a:cxn>
                  <a:cxn ang="0">
                    <a:pos x="269" y="4"/>
                  </a:cxn>
                  <a:cxn ang="0">
                    <a:pos x="299" y="2"/>
                  </a:cxn>
                  <a:cxn ang="0">
                    <a:pos x="329" y="1"/>
                  </a:cxn>
                  <a:cxn ang="0">
                    <a:pos x="358" y="1"/>
                  </a:cxn>
                  <a:cxn ang="0">
                    <a:pos x="388" y="0"/>
                  </a:cxn>
                  <a:cxn ang="0">
                    <a:pos x="418" y="1"/>
                  </a:cxn>
                  <a:cxn ang="0">
                    <a:pos x="447" y="1"/>
                  </a:cxn>
                  <a:cxn ang="0">
                    <a:pos x="477" y="2"/>
                  </a:cxn>
                  <a:cxn ang="0">
                    <a:pos x="505" y="3"/>
                  </a:cxn>
                </a:cxnLst>
                <a:rect l="0" t="0" r="r" b="b"/>
                <a:pathLst>
                  <a:path w="515" h="610">
                    <a:moveTo>
                      <a:pt x="505" y="3"/>
                    </a:moveTo>
                    <a:lnTo>
                      <a:pt x="512" y="137"/>
                    </a:lnTo>
                    <a:lnTo>
                      <a:pt x="515" y="280"/>
                    </a:lnTo>
                    <a:lnTo>
                      <a:pt x="513" y="425"/>
                    </a:lnTo>
                    <a:lnTo>
                      <a:pt x="507" y="570"/>
                    </a:lnTo>
                    <a:lnTo>
                      <a:pt x="478" y="578"/>
                    </a:lnTo>
                    <a:lnTo>
                      <a:pt x="448" y="586"/>
                    </a:lnTo>
                    <a:lnTo>
                      <a:pt x="419" y="593"/>
                    </a:lnTo>
                    <a:lnTo>
                      <a:pt x="390" y="599"/>
                    </a:lnTo>
                    <a:lnTo>
                      <a:pt x="360" y="603"/>
                    </a:lnTo>
                    <a:lnTo>
                      <a:pt x="330" y="607"/>
                    </a:lnTo>
                    <a:lnTo>
                      <a:pt x="302" y="609"/>
                    </a:lnTo>
                    <a:lnTo>
                      <a:pt x="272" y="610"/>
                    </a:lnTo>
                    <a:lnTo>
                      <a:pt x="242" y="610"/>
                    </a:lnTo>
                    <a:lnTo>
                      <a:pt x="213" y="609"/>
                    </a:lnTo>
                    <a:lnTo>
                      <a:pt x="183" y="606"/>
                    </a:lnTo>
                    <a:lnTo>
                      <a:pt x="153" y="602"/>
                    </a:lnTo>
                    <a:lnTo>
                      <a:pt x="124" y="598"/>
                    </a:lnTo>
                    <a:lnTo>
                      <a:pt x="95" y="591"/>
                    </a:lnTo>
                    <a:lnTo>
                      <a:pt x="65" y="584"/>
                    </a:lnTo>
                    <a:lnTo>
                      <a:pt x="37" y="575"/>
                    </a:lnTo>
                    <a:lnTo>
                      <a:pt x="18" y="500"/>
                    </a:lnTo>
                    <a:lnTo>
                      <a:pt x="7" y="431"/>
                    </a:lnTo>
                    <a:lnTo>
                      <a:pt x="1" y="364"/>
                    </a:lnTo>
                    <a:lnTo>
                      <a:pt x="0" y="300"/>
                    </a:lnTo>
                    <a:lnTo>
                      <a:pt x="3" y="241"/>
                    </a:lnTo>
                    <a:lnTo>
                      <a:pt x="11" y="181"/>
                    </a:lnTo>
                    <a:lnTo>
                      <a:pt x="22" y="122"/>
                    </a:lnTo>
                    <a:lnTo>
                      <a:pt x="37" y="64"/>
                    </a:lnTo>
                    <a:lnTo>
                      <a:pt x="65" y="52"/>
                    </a:lnTo>
                    <a:lnTo>
                      <a:pt x="94" y="41"/>
                    </a:lnTo>
                    <a:lnTo>
                      <a:pt x="123" y="32"/>
                    </a:lnTo>
                    <a:lnTo>
                      <a:pt x="152" y="24"/>
                    </a:lnTo>
                    <a:lnTo>
                      <a:pt x="182" y="17"/>
                    </a:lnTo>
                    <a:lnTo>
                      <a:pt x="211" y="13"/>
                    </a:lnTo>
                    <a:lnTo>
                      <a:pt x="240" y="8"/>
                    </a:lnTo>
                    <a:lnTo>
                      <a:pt x="269" y="4"/>
                    </a:lnTo>
                    <a:lnTo>
                      <a:pt x="299" y="2"/>
                    </a:lnTo>
                    <a:lnTo>
                      <a:pt x="329" y="1"/>
                    </a:lnTo>
                    <a:lnTo>
                      <a:pt x="358" y="1"/>
                    </a:lnTo>
                    <a:lnTo>
                      <a:pt x="388" y="0"/>
                    </a:lnTo>
                    <a:lnTo>
                      <a:pt x="418" y="1"/>
                    </a:lnTo>
                    <a:lnTo>
                      <a:pt x="447" y="1"/>
                    </a:lnTo>
                    <a:lnTo>
                      <a:pt x="477" y="2"/>
                    </a:lnTo>
                    <a:lnTo>
                      <a:pt x="505" y="3"/>
                    </a:lnTo>
                    <a:close/>
                  </a:path>
                </a:pathLst>
              </a:custGeom>
              <a:solidFill>
                <a:srgbClr val="147A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0031" name="Freeform 943"/>
              <p:cNvSpPr>
                <a:spLocks/>
              </p:cNvSpPr>
              <p:nvPr/>
            </p:nvSpPr>
            <p:spPr bwMode="auto">
              <a:xfrm>
                <a:off x="4726" y="3448"/>
                <a:ext cx="245" cy="291"/>
              </a:xfrm>
              <a:custGeom>
                <a:avLst/>
                <a:gdLst/>
                <a:ahLst/>
                <a:cxnLst>
                  <a:cxn ang="0">
                    <a:pos x="479" y="5"/>
                  </a:cxn>
                  <a:cxn ang="0">
                    <a:pos x="487" y="131"/>
                  </a:cxn>
                  <a:cxn ang="0">
                    <a:pos x="491" y="265"/>
                  </a:cxn>
                  <a:cxn ang="0">
                    <a:pos x="488" y="400"/>
                  </a:cxn>
                  <a:cxn ang="0">
                    <a:pos x="479" y="535"/>
                  </a:cxn>
                  <a:cxn ang="0">
                    <a:pos x="451" y="544"/>
                  </a:cxn>
                  <a:cxn ang="0">
                    <a:pos x="425" y="554"/>
                  </a:cxn>
                  <a:cxn ang="0">
                    <a:pos x="397" y="561"/>
                  </a:cxn>
                  <a:cxn ang="0">
                    <a:pos x="370" y="567"/>
                  </a:cxn>
                  <a:cxn ang="0">
                    <a:pos x="342" y="572"/>
                  </a:cxn>
                  <a:cxn ang="0">
                    <a:pos x="314" y="577"/>
                  </a:cxn>
                  <a:cxn ang="0">
                    <a:pos x="287" y="579"/>
                  </a:cxn>
                  <a:cxn ang="0">
                    <a:pos x="259" y="580"/>
                  </a:cxn>
                  <a:cxn ang="0">
                    <a:pos x="231" y="581"/>
                  </a:cxn>
                  <a:cxn ang="0">
                    <a:pos x="204" y="579"/>
                  </a:cxn>
                  <a:cxn ang="0">
                    <a:pos x="176" y="577"/>
                  </a:cxn>
                  <a:cxn ang="0">
                    <a:pos x="149" y="572"/>
                  </a:cxn>
                  <a:cxn ang="0">
                    <a:pos x="121" y="566"/>
                  </a:cxn>
                  <a:cxn ang="0">
                    <a:pos x="93" y="559"/>
                  </a:cxn>
                  <a:cxn ang="0">
                    <a:pos x="67" y="550"/>
                  </a:cxn>
                  <a:cxn ang="0">
                    <a:pos x="39" y="540"/>
                  </a:cxn>
                  <a:cxn ang="0">
                    <a:pos x="20" y="471"/>
                  </a:cxn>
                  <a:cxn ang="0">
                    <a:pos x="7" y="405"/>
                  </a:cxn>
                  <a:cxn ang="0">
                    <a:pos x="1" y="343"/>
                  </a:cxn>
                  <a:cxn ang="0">
                    <a:pos x="0" y="284"/>
                  </a:cxn>
                  <a:cxn ang="0">
                    <a:pos x="3" y="228"/>
                  </a:cxn>
                  <a:cxn ang="0">
                    <a:pos x="11" y="171"/>
                  </a:cxn>
                  <a:cxn ang="0">
                    <a:pos x="23" y="117"/>
                  </a:cxn>
                  <a:cxn ang="0">
                    <a:pos x="39" y="63"/>
                  </a:cxn>
                  <a:cxn ang="0">
                    <a:pos x="66" y="49"/>
                  </a:cxn>
                  <a:cxn ang="0">
                    <a:pos x="93" y="38"/>
                  </a:cxn>
                  <a:cxn ang="0">
                    <a:pos x="120" y="28"/>
                  </a:cxn>
                  <a:cxn ang="0">
                    <a:pos x="147" y="20"/>
                  </a:cxn>
                  <a:cxn ang="0">
                    <a:pos x="175" y="13"/>
                  </a:cxn>
                  <a:cxn ang="0">
                    <a:pos x="203" y="9"/>
                  </a:cxn>
                  <a:cxn ang="0">
                    <a:pos x="230" y="4"/>
                  </a:cxn>
                  <a:cxn ang="0">
                    <a:pos x="258" y="2"/>
                  </a:cxn>
                  <a:cxn ang="0">
                    <a:pos x="286" y="0"/>
                  </a:cxn>
                  <a:cxn ang="0">
                    <a:pos x="313" y="0"/>
                  </a:cxn>
                  <a:cxn ang="0">
                    <a:pos x="341" y="0"/>
                  </a:cxn>
                  <a:cxn ang="0">
                    <a:pos x="369" y="0"/>
                  </a:cxn>
                  <a:cxn ang="0">
                    <a:pos x="396" y="1"/>
                  </a:cxn>
                  <a:cxn ang="0">
                    <a:pos x="424" y="2"/>
                  </a:cxn>
                  <a:cxn ang="0">
                    <a:pos x="451" y="4"/>
                  </a:cxn>
                  <a:cxn ang="0">
                    <a:pos x="479" y="5"/>
                  </a:cxn>
                </a:cxnLst>
                <a:rect l="0" t="0" r="r" b="b"/>
                <a:pathLst>
                  <a:path w="491" h="581">
                    <a:moveTo>
                      <a:pt x="479" y="5"/>
                    </a:moveTo>
                    <a:lnTo>
                      <a:pt x="487" y="131"/>
                    </a:lnTo>
                    <a:lnTo>
                      <a:pt x="491" y="265"/>
                    </a:lnTo>
                    <a:lnTo>
                      <a:pt x="488" y="400"/>
                    </a:lnTo>
                    <a:lnTo>
                      <a:pt x="479" y="535"/>
                    </a:lnTo>
                    <a:lnTo>
                      <a:pt x="451" y="544"/>
                    </a:lnTo>
                    <a:lnTo>
                      <a:pt x="425" y="554"/>
                    </a:lnTo>
                    <a:lnTo>
                      <a:pt x="397" y="561"/>
                    </a:lnTo>
                    <a:lnTo>
                      <a:pt x="370" y="567"/>
                    </a:lnTo>
                    <a:lnTo>
                      <a:pt x="342" y="572"/>
                    </a:lnTo>
                    <a:lnTo>
                      <a:pt x="314" y="577"/>
                    </a:lnTo>
                    <a:lnTo>
                      <a:pt x="287" y="579"/>
                    </a:lnTo>
                    <a:lnTo>
                      <a:pt x="259" y="580"/>
                    </a:lnTo>
                    <a:lnTo>
                      <a:pt x="231" y="581"/>
                    </a:lnTo>
                    <a:lnTo>
                      <a:pt x="204" y="579"/>
                    </a:lnTo>
                    <a:lnTo>
                      <a:pt x="176" y="577"/>
                    </a:lnTo>
                    <a:lnTo>
                      <a:pt x="149" y="572"/>
                    </a:lnTo>
                    <a:lnTo>
                      <a:pt x="121" y="566"/>
                    </a:lnTo>
                    <a:lnTo>
                      <a:pt x="93" y="559"/>
                    </a:lnTo>
                    <a:lnTo>
                      <a:pt x="67" y="550"/>
                    </a:lnTo>
                    <a:lnTo>
                      <a:pt x="39" y="540"/>
                    </a:lnTo>
                    <a:lnTo>
                      <a:pt x="20" y="471"/>
                    </a:lnTo>
                    <a:lnTo>
                      <a:pt x="7" y="405"/>
                    </a:lnTo>
                    <a:lnTo>
                      <a:pt x="1" y="343"/>
                    </a:lnTo>
                    <a:lnTo>
                      <a:pt x="0" y="284"/>
                    </a:lnTo>
                    <a:lnTo>
                      <a:pt x="3" y="228"/>
                    </a:lnTo>
                    <a:lnTo>
                      <a:pt x="11" y="171"/>
                    </a:lnTo>
                    <a:lnTo>
                      <a:pt x="23" y="117"/>
                    </a:lnTo>
                    <a:lnTo>
                      <a:pt x="39" y="63"/>
                    </a:lnTo>
                    <a:lnTo>
                      <a:pt x="66" y="49"/>
                    </a:lnTo>
                    <a:lnTo>
                      <a:pt x="93" y="38"/>
                    </a:lnTo>
                    <a:lnTo>
                      <a:pt x="120" y="28"/>
                    </a:lnTo>
                    <a:lnTo>
                      <a:pt x="147" y="20"/>
                    </a:lnTo>
                    <a:lnTo>
                      <a:pt x="175" y="13"/>
                    </a:lnTo>
                    <a:lnTo>
                      <a:pt x="203" y="9"/>
                    </a:lnTo>
                    <a:lnTo>
                      <a:pt x="230" y="4"/>
                    </a:lnTo>
                    <a:lnTo>
                      <a:pt x="258" y="2"/>
                    </a:lnTo>
                    <a:lnTo>
                      <a:pt x="286" y="0"/>
                    </a:lnTo>
                    <a:lnTo>
                      <a:pt x="313" y="0"/>
                    </a:lnTo>
                    <a:lnTo>
                      <a:pt x="341" y="0"/>
                    </a:lnTo>
                    <a:lnTo>
                      <a:pt x="369" y="0"/>
                    </a:lnTo>
                    <a:lnTo>
                      <a:pt x="396" y="1"/>
                    </a:lnTo>
                    <a:lnTo>
                      <a:pt x="424" y="2"/>
                    </a:lnTo>
                    <a:lnTo>
                      <a:pt x="451" y="4"/>
                    </a:lnTo>
                    <a:lnTo>
                      <a:pt x="479" y="5"/>
                    </a:lnTo>
                    <a:close/>
                  </a:path>
                </a:pathLst>
              </a:custGeom>
              <a:solidFill>
                <a:srgbClr val="1E7C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0032" name="Freeform 944"/>
              <p:cNvSpPr>
                <a:spLocks/>
              </p:cNvSpPr>
              <p:nvPr/>
            </p:nvSpPr>
            <p:spPr bwMode="auto">
              <a:xfrm>
                <a:off x="4730" y="3454"/>
                <a:ext cx="234" cy="277"/>
              </a:xfrm>
              <a:custGeom>
                <a:avLst/>
                <a:gdLst/>
                <a:ahLst/>
                <a:cxnLst>
                  <a:cxn ang="0">
                    <a:pos x="453" y="11"/>
                  </a:cxn>
                  <a:cxn ang="0">
                    <a:pos x="464" y="128"/>
                  </a:cxn>
                  <a:cxn ang="0">
                    <a:pos x="468" y="251"/>
                  </a:cxn>
                  <a:cxn ang="0">
                    <a:pos x="464" y="377"/>
                  </a:cxn>
                  <a:cxn ang="0">
                    <a:pos x="453" y="502"/>
                  </a:cxn>
                  <a:cxn ang="0">
                    <a:pos x="427" y="513"/>
                  </a:cxn>
                  <a:cxn ang="0">
                    <a:pos x="402" y="522"/>
                  </a:cxn>
                  <a:cxn ang="0">
                    <a:pos x="377" y="531"/>
                  </a:cxn>
                  <a:cxn ang="0">
                    <a:pos x="351" y="538"/>
                  </a:cxn>
                  <a:cxn ang="0">
                    <a:pos x="326" y="544"/>
                  </a:cxn>
                  <a:cxn ang="0">
                    <a:pos x="301" y="549"/>
                  </a:cxn>
                  <a:cxn ang="0">
                    <a:pos x="274" y="552"/>
                  </a:cxn>
                  <a:cxn ang="0">
                    <a:pos x="249" y="553"/>
                  </a:cxn>
                  <a:cxn ang="0">
                    <a:pos x="223" y="554"/>
                  </a:cxn>
                  <a:cxn ang="0">
                    <a:pos x="197" y="552"/>
                  </a:cxn>
                  <a:cxn ang="0">
                    <a:pos x="172" y="550"/>
                  </a:cxn>
                  <a:cxn ang="0">
                    <a:pos x="146" y="545"/>
                  </a:cxn>
                  <a:cxn ang="0">
                    <a:pos x="120" y="538"/>
                  </a:cxn>
                  <a:cxn ang="0">
                    <a:pos x="94" y="530"/>
                  </a:cxn>
                  <a:cxn ang="0">
                    <a:pos x="69" y="520"/>
                  </a:cxn>
                  <a:cxn ang="0">
                    <a:pos x="44" y="507"/>
                  </a:cxn>
                  <a:cxn ang="0">
                    <a:pos x="23" y="443"/>
                  </a:cxn>
                  <a:cxn ang="0">
                    <a:pos x="9" y="382"/>
                  </a:cxn>
                  <a:cxn ang="0">
                    <a:pos x="2" y="324"/>
                  </a:cxn>
                  <a:cxn ang="0">
                    <a:pos x="0" y="270"/>
                  </a:cxn>
                  <a:cxn ang="0">
                    <a:pos x="3" y="217"/>
                  </a:cxn>
                  <a:cxn ang="0">
                    <a:pos x="13" y="165"/>
                  </a:cxn>
                  <a:cxn ang="0">
                    <a:pos x="27" y="114"/>
                  </a:cxn>
                  <a:cxn ang="0">
                    <a:pos x="44" y="64"/>
                  </a:cxn>
                  <a:cxn ang="0">
                    <a:pos x="69" y="49"/>
                  </a:cxn>
                  <a:cxn ang="0">
                    <a:pos x="93" y="37"/>
                  </a:cxn>
                  <a:cxn ang="0">
                    <a:pos x="119" y="27"/>
                  </a:cxn>
                  <a:cxn ang="0">
                    <a:pos x="144" y="19"/>
                  </a:cxn>
                  <a:cxn ang="0">
                    <a:pos x="170" y="12"/>
                  </a:cxn>
                  <a:cxn ang="0">
                    <a:pos x="196" y="7"/>
                  </a:cxn>
                  <a:cxn ang="0">
                    <a:pos x="221" y="4"/>
                  </a:cxn>
                  <a:cxn ang="0">
                    <a:pos x="247" y="1"/>
                  </a:cxn>
                  <a:cxn ang="0">
                    <a:pos x="273" y="0"/>
                  </a:cxn>
                  <a:cxn ang="0">
                    <a:pos x="298" y="0"/>
                  </a:cxn>
                  <a:cxn ang="0">
                    <a:pos x="325" y="0"/>
                  </a:cxn>
                  <a:cxn ang="0">
                    <a:pos x="350" y="1"/>
                  </a:cxn>
                  <a:cxn ang="0">
                    <a:pos x="376" y="4"/>
                  </a:cxn>
                  <a:cxn ang="0">
                    <a:pos x="402" y="6"/>
                  </a:cxn>
                  <a:cxn ang="0">
                    <a:pos x="427" y="8"/>
                  </a:cxn>
                  <a:cxn ang="0">
                    <a:pos x="453" y="11"/>
                  </a:cxn>
                </a:cxnLst>
                <a:rect l="0" t="0" r="r" b="b"/>
                <a:pathLst>
                  <a:path w="468" h="554">
                    <a:moveTo>
                      <a:pt x="453" y="11"/>
                    </a:moveTo>
                    <a:lnTo>
                      <a:pt x="464" y="128"/>
                    </a:lnTo>
                    <a:lnTo>
                      <a:pt x="468" y="251"/>
                    </a:lnTo>
                    <a:lnTo>
                      <a:pt x="464" y="377"/>
                    </a:lnTo>
                    <a:lnTo>
                      <a:pt x="453" y="502"/>
                    </a:lnTo>
                    <a:lnTo>
                      <a:pt x="427" y="513"/>
                    </a:lnTo>
                    <a:lnTo>
                      <a:pt x="402" y="522"/>
                    </a:lnTo>
                    <a:lnTo>
                      <a:pt x="377" y="531"/>
                    </a:lnTo>
                    <a:lnTo>
                      <a:pt x="351" y="538"/>
                    </a:lnTo>
                    <a:lnTo>
                      <a:pt x="326" y="544"/>
                    </a:lnTo>
                    <a:lnTo>
                      <a:pt x="301" y="549"/>
                    </a:lnTo>
                    <a:lnTo>
                      <a:pt x="274" y="552"/>
                    </a:lnTo>
                    <a:lnTo>
                      <a:pt x="249" y="553"/>
                    </a:lnTo>
                    <a:lnTo>
                      <a:pt x="223" y="554"/>
                    </a:lnTo>
                    <a:lnTo>
                      <a:pt x="197" y="552"/>
                    </a:lnTo>
                    <a:lnTo>
                      <a:pt x="172" y="550"/>
                    </a:lnTo>
                    <a:lnTo>
                      <a:pt x="146" y="545"/>
                    </a:lnTo>
                    <a:lnTo>
                      <a:pt x="120" y="538"/>
                    </a:lnTo>
                    <a:lnTo>
                      <a:pt x="94" y="530"/>
                    </a:lnTo>
                    <a:lnTo>
                      <a:pt x="69" y="520"/>
                    </a:lnTo>
                    <a:lnTo>
                      <a:pt x="44" y="507"/>
                    </a:lnTo>
                    <a:lnTo>
                      <a:pt x="23" y="443"/>
                    </a:lnTo>
                    <a:lnTo>
                      <a:pt x="9" y="382"/>
                    </a:lnTo>
                    <a:lnTo>
                      <a:pt x="2" y="324"/>
                    </a:lnTo>
                    <a:lnTo>
                      <a:pt x="0" y="270"/>
                    </a:lnTo>
                    <a:lnTo>
                      <a:pt x="3" y="217"/>
                    </a:lnTo>
                    <a:lnTo>
                      <a:pt x="13" y="165"/>
                    </a:lnTo>
                    <a:lnTo>
                      <a:pt x="27" y="114"/>
                    </a:lnTo>
                    <a:lnTo>
                      <a:pt x="44" y="64"/>
                    </a:lnTo>
                    <a:lnTo>
                      <a:pt x="69" y="49"/>
                    </a:lnTo>
                    <a:lnTo>
                      <a:pt x="93" y="37"/>
                    </a:lnTo>
                    <a:lnTo>
                      <a:pt x="119" y="27"/>
                    </a:lnTo>
                    <a:lnTo>
                      <a:pt x="144" y="19"/>
                    </a:lnTo>
                    <a:lnTo>
                      <a:pt x="170" y="12"/>
                    </a:lnTo>
                    <a:lnTo>
                      <a:pt x="196" y="7"/>
                    </a:lnTo>
                    <a:lnTo>
                      <a:pt x="221" y="4"/>
                    </a:lnTo>
                    <a:lnTo>
                      <a:pt x="247" y="1"/>
                    </a:lnTo>
                    <a:lnTo>
                      <a:pt x="273" y="0"/>
                    </a:lnTo>
                    <a:lnTo>
                      <a:pt x="298" y="0"/>
                    </a:lnTo>
                    <a:lnTo>
                      <a:pt x="325" y="0"/>
                    </a:lnTo>
                    <a:lnTo>
                      <a:pt x="350" y="1"/>
                    </a:lnTo>
                    <a:lnTo>
                      <a:pt x="376" y="4"/>
                    </a:lnTo>
                    <a:lnTo>
                      <a:pt x="402" y="6"/>
                    </a:lnTo>
                    <a:lnTo>
                      <a:pt x="427" y="8"/>
                    </a:lnTo>
                    <a:lnTo>
                      <a:pt x="453" y="11"/>
                    </a:lnTo>
                    <a:close/>
                  </a:path>
                </a:pathLst>
              </a:custGeom>
              <a:solidFill>
                <a:srgbClr val="287F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0033" name="Freeform 945"/>
              <p:cNvSpPr>
                <a:spLocks/>
              </p:cNvSpPr>
              <p:nvPr/>
            </p:nvSpPr>
            <p:spPr bwMode="auto">
              <a:xfrm>
                <a:off x="4735" y="3459"/>
                <a:ext cx="221" cy="264"/>
              </a:xfrm>
              <a:custGeom>
                <a:avLst/>
                <a:gdLst/>
                <a:ahLst/>
                <a:cxnLst>
                  <a:cxn ang="0">
                    <a:pos x="425" y="16"/>
                  </a:cxn>
                  <a:cxn ang="0">
                    <a:pos x="439" y="126"/>
                  </a:cxn>
                  <a:cxn ang="0">
                    <a:pos x="444" y="240"/>
                  </a:cxn>
                  <a:cxn ang="0">
                    <a:pos x="439" y="357"/>
                  </a:cxn>
                  <a:cxn ang="0">
                    <a:pos x="425" y="472"/>
                  </a:cxn>
                  <a:cxn ang="0">
                    <a:pos x="402" y="483"/>
                  </a:cxn>
                  <a:cxn ang="0">
                    <a:pos x="379" y="494"/>
                  </a:cxn>
                  <a:cxn ang="0">
                    <a:pos x="355" y="502"/>
                  </a:cxn>
                  <a:cxn ang="0">
                    <a:pos x="332" y="510"/>
                  </a:cxn>
                  <a:cxn ang="0">
                    <a:pos x="308" y="517"/>
                  </a:cxn>
                  <a:cxn ang="0">
                    <a:pos x="285" y="521"/>
                  </a:cxn>
                  <a:cxn ang="0">
                    <a:pos x="261" y="525"/>
                  </a:cxn>
                  <a:cxn ang="0">
                    <a:pos x="236" y="527"/>
                  </a:cxn>
                  <a:cxn ang="0">
                    <a:pos x="213" y="527"/>
                  </a:cxn>
                  <a:cxn ang="0">
                    <a:pos x="189" y="526"/>
                  </a:cxn>
                  <a:cxn ang="0">
                    <a:pos x="165" y="523"/>
                  </a:cxn>
                  <a:cxn ang="0">
                    <a:pos x="141" y="518"/>
                  </a:cxn>
                  <a:cxn ang="0">
                    <a:pos x="118" y="510"/>
                  </a:cxn>
                  <a:cxn ang="0">
                    <a:pos x="94" y="501"/>
                  </a:cxn>
                  <a:cxn ang="0">
                    <a:pos x="69" y="489"/>
                  </a:cxn>
                  <a:cxn ang="0">
                    <a:pos x="46" y="475"/>
                  </a:cxn>
                  <a:cxn ang="0">
                    <a:pos x="24" y="415"/>
                  </a:cxn>
                  <a:cxn ang="0">
                    <a:pos x="11" y="359"/>
                  </a:cxn>
                  <a:cxn ang="0">
                    <a:pos x="3" y="306"/>
                  </a:cxn>
                  <a:cxn ang="0">
                    <a:pos x="0" y="255"/>
                  </a:cxn>
                  <a:cxn ang="0">
                    <a:pos x="5" y="206"/>
                  </a:cxn>
                  <a:cxn ang="0">
                    <a:pos x="14" y="159"/>
                  </a:cxn>
                  <a:cxn ang="0">
                    <a:pos x="28" y="111"/>
                  </a:cxn>
                  <a:cxn ang="0">
                    <a:pos x="46" y="64"/>
                  </a:cxn>
                  <a:cxn ang="0">
                    <a:pos x="69" y="49"/>
                  </a:cxn>
                  <a:cxn ang="0">
                    <a:pos x="92" y="37"/>
                  </a:cxn>
                  <a:cxn ang="0">
                    <a:pos x="117" y="25"/>
                  </a:cxn>
                  <a:cxn ang="0">
                    <a:pos x="140" y="17"/>
                  </a:cxn>
                  <a:cxn ang="0">
                    <a:pos x="164" y="10"/>
                  </a:cxn>
                  <a:cxn ang="0">
                    <a:pos x="187" y="5"/>
                  </a:cxn>
                  <a:cxn ang="0">
                    <a:pos x="211" y="2"/>
                  </a:cxn>
                  <a:cxn ang="0">
                    <a:pos x="235" y="1"/>
                  </a:cxn>
                  <a:cxn ang="0">
                    <a:pos x="258" y="0"/>
                  </a:cxn>
                  <a:cxn ang="0">
                    <a:pos x="282" y="1"/>
                  </a:cxn>
                  <a:cxn ang="0">
                    <a:pos x="307" y="2"/>
                  </a:cxn>
                  <a:cxn ang="0">
                    <a:pos x="331" y="4"/>
                  </a:cxn>
                  <a:cxn ang="0">
                    <a:pos x="354" y="7"/>
                  </a:cxn>
                  <a:cxn ang="0">
                    <a:pos x="378" y="10"/>
                  </a:cxn>
                  <a:cxn ang="0">
                    <a:pos x="402" y="12"/>
                  </a:cxn>
                  <a:cxn ang="0">
                    <a:pos x="425" y="16"/>
                  </a:cxn>
                </a:cxnLst>
                <a:rect l="0" t="0" r="r" b="b"/>
                <a:pathLst>
                  <a:path w="444" h="527">
                    <a:moveTo>
                      <a:pt x="425" y="16"/>
                    </a:moveTo>
                    <a:lnTo>
                      <a:pt x="439" y="126"/>
                    </a:lnTo>
                    <a:lnTo>
                      <a:pt x="444" y="240"/>
                    </a:lnTo>
                    <a:lnTo>
                      <a:pt x="439" y="357"/>
                    </a:lnTo>
                    <a:lnTo>
                      <a:pt x="425" y="472"/>
                    </a:lnTo>
                    <a:lnTo>
                      <a:pt x="402" y="483"/>
                    </a:lnTo>
                    <a:lnTo>
                      <a:pt x="379" y="494"/>
                    </a:lnTo>
                    <a:lnTo>
                      <a:pt x="355" y="502"/>
                    </a:lnTo>
                    <a:lnTo>
                      <a:pt x="332" y="510"/>
                    </a:lnTo>
                    <a:lnTo>
                      <a:pt x="308" y="517"/>
                    </a:lnTo>
                    <a:lnTo>
                      <a:pt x="285" y="521"/>
                    </a:lnTo>
                    <a:lnTo>
                      <a:pt x="261" y="525"/>
                    </a:lnTo>
                    <a:lnTo>
                      <a:pt x="236" y="527"/>
                    </a:lnTo>
                    <a:lnTo>
                      <a:pt x="213" y="527"/>
                    </a:lnTo>
                    <a:lnTo>
                      <a:pt x="189" y="526"/>
                    </a:lnTo>
                    <a:lnTo>
                      <a:pt x="165" y="523"/>
                    </a:lnTo>
                    <a:lnTo>
                      <a:pt x="141" y="518"/>
                    </a:lnTo>
                    <a:lnTo>
                      <a:pt x="118" y="510"/>
                    </a:lnTo>
                    <a:lnTo>
                      <a:pt x="94" y="501"/>
                    </a:lnTo>
                    <a:lnTo>
                      <a:pt x="69" y="489"/>
                    </a:lnTo>
                    <a:lnTo>
                      <a:pt x="46" y="475"/>
                    </a:lnTo>
                    <a:lnTo>
                      <a:pt x="24" y="415"/>
                    </a:lnTo>
                    <a:lnTo>
                      <a:pt x="11" y="359"/>
                    </a:lnTo>
                    <a:lnTo>
                      <a:pt x="3" y="306"/>
                    </a:lnTo>
                    <a:lnTo>
                      <a:pt x="0" y="255"/>
                    </a:lnTo>
                    <a:lnTo>
                      <a:pt x="5" y="206"/>
                    </a:lnTo>
                    <a:lnTo>
                      <a:pt x="14" y="159"/>
                    </a:lnTo>
                    <a:lnTo>
                      <a:pt x="28" y="111"/>
                    </a:lnTo>
                    <a:lnTo>
                      <a:pt x="46" y="64"/>
                    </a:lnTo>
                    <a:lnTo>
                      <a:pt x="69" y="49"/>
                    </a:lnTo>
                    <a:lnTo>
                      <a:pt x="92" y="37"/>
                    </a:lnTo>
                    <a:lnTo>
                      <a:pt x="117" y="25"/>
                    </a:lnTo>
                    <a:lnTo>
                      <a:pt x="140" y="17"/>
                    </a:lnTo>
                    <a:lnTo>
                      <a:pt x="164" y="10"/>
                    </a:lnTo>
                    <a:lnTo>
                      <a:pt x="187" y="5"/>
                    </a:lnTo>
                    <a:lnTo>
                      <a:pt x="211" y="2"/>
                    </a:lnTo>
                    <a:lnTo>
                      <a:pt x="235" y="1"/>
                    </a:lnTo>
                    <a:lnTo>
                      <a:pt x="258" y="0"/>
                    </a:lnTo>
                    <a:lnTo>
                      <a:pt x="282" y="1"/>
                    </a:lnTo>
                    <a:lnTo>
                      <a:pt x="307" y="2"/>
                    </a:lnTo>
                    <a:lnTo>
                      <a:pt x="331" y="4"/>
                    </a:lnTo>
                    <a:lnTo>
                      <a:pt x="354" y="7"/>
                    </a:lnTo>
                    <a:lnTo>
                      <a:pt x="378" y="10"/>
                    </a:lnTo>
                    <a:lnTo>
                      <a:pt x="402" y="12"/>
                    </a:lnTo>
                    <a:lnTo>
                      <a:pt x="425" y="16"/>
                    </a:lnTo>
                    <a:close/>
                  </a:path>
                </a:pathLst>
              </a:custGeom>
              <a:solidFill>
                <a:srgbClr val="3582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0034" name="Freeform 946"/>
              <p:cNvSpPr>
                <a:spLocks/>
              </p:cNvSpPr>
              <p:nvPr/>
            </p:nvSpPr>
            <p:spPr bwMode="auto">
              <a:xfrm>
                <a:off x="4739" y="3465"/>
                <a:ext cx="209" cy="251"/>
              </a:xfrm>
              <a:custGeom>
                <a:avLst/>
                <a:gdLst/>
                <a:ahLst/>
                <a:cxnLst>
                  <a:cxn ang="0">
                    <a:pos x="398" y="21"/>
                  </a:cxn>
                  <a:cxn ang="0">
                    <a:pos x="413" y="123"/>
                  </a:cxn>
                  <a:cxn ang="0">
                    <a:pos x="419" y="228"/>
                  </a:cxn>
                  <a:cxn ang="0">
                    <a:pos x="414" y="334"/>
                  </a:cxn>
                  <a:cxn ang="0">
                    <a:pos x="398" y="440"/>
                  </a:cxn>
                  <a:cxn ang="0">
                    <a:pos x="376" y="453"/>
                  </a:cxn>
                  <a:cxn ang="0">
                    <a:pos x="355" y="463"/>
                  </a:cxn>
                  <a:cxn ang="0">
                    <a:pos x="333" y="474"/>
                  </a:cxn>
                  <a:cxn ang="0">
                    <a:pos x="311" y="482"/>
                  </a:cxn>
                  <a:cxn ang="0">
                    <a:pos x="290" y="490"/>
                  </a:cxn>
                  <a:cxn ang="0">
                    <a:pos x="268" y="495"/>
                  </a:cxn>
                  <a:cxn ang="0">
                    <a:pos x="246" y="499"/>
                  </a:cxn>
                  <a:cxn ang="0">
                    <a:pos x="224" y="501"/>
                  </a:cxn>
                  <a:cxn ang="0">
                    <a:pos x="202" y="502"/>
                  </a:cxn>
                  <a:cxn ang="0">
                    <a:pos x="180" y="500"/>
                  </a:cxn>
                  <a:cxn ang="0">
                    <a:pos x="158" y="497"/>
                  </a:cxn>
                  <a:cxn ang="0">
                    <a:pos x="136" y="491"/>
                  </a:cxn>
                  <a:cxn ang="0">
                    <a:pos x="116" y="483"/>
                  </a:cxn>
                  <a:cxn ang="0">
                    <a:pos x="94" y="472"/>
                  </a:cxn>
                  <a:cxn ang="0">
                    <a:pos x="72" y="460"/>
                  </a:cxn>
                  <a:cxn ang="0">
                    <a:pos x="50" y="444"/>
                  </a:cxn>
                  <a:cxn ang="0">
                    <a:pos x="27" y="388"/>
                  </a:cxn>
                  <a:cxn ang="0">
                    <a:pos x="11" y="338"/>
                  </a:cxn>
                  <a:cxn ang="0">
                    <a:pos x="3" y="288"/>
                  </a:cxn>
                  <a:cxn ang="0">
                    <a:pos x="0" y="241"/>
                  </a:cxn>
                  <a:cxn ang="0">
                    <a:pos x="4" y="196"/>
                  </a:cxn>
                  <a:cxn ang="0">
                    <a:pos x="14" y="152"/>
                  </a:cxn>
                  <a:cxn ang="0">
                    <a:pos x="29" y="108"/>
                  </a:cxn>
                  <a:cxn ang="0">
                    <a:pos x="50" y="66"/>
                  </a:cxn>
                  <a:cxn ang="0">
                    <a:pos x="71" y="50"/>
                  </a:cxn>
                  <a:cxn ang="0">
                    <a:pos x="93" y="36"/>
                  </a:cxn>
                  <a:cxn ang="0">
                    <a:pos x="114" y="24"/>
                  </a:cxn>
                  <a:cxn ang="0">
                    <a:pos x="135" y="16"/>
                  </a:cxn>
                  <a:cxn ang="0">
                    <a:pos x="157" y="9"/>
                  </a:cxn>
                  <a:cxn ang="0">
                    <a:pos x="179" y="5"/>
                  </a:cxn>
                  <a:cxn ang="0">
                    <a:pos x="201" y="3"/>
                  </a:cxn>
                  <a:cxn ang="0">
                    <a:pos x="223" y="0"/>
                  </a:cxn>
                  <a:cxn ang="0">
                    <a:pos x="245" y="0"/>
                  </a:cxn>
                  <a:cxn ang="0">
                    <a:pos x="267" y="1"/>
                  </a:cxn>
                  <a:cxn ang="0">
                    <a:pos x="288" y="4"/>
                  </a:cxn>
                  <a:cxn ang="0">
                    <a:pos x="310" y="6"/>
                  </a:cxn>
                  <a:cxn ang="0">
                    <a:pos x="332" y="9"/>
                  </a:cxn>
                  <a:cxn ang="0">
                    <a:pos x="354" y="13"/>
                  </a:cxn>
                  <a:cxn ang="0">
                    <a:pos x="376" y="18"/>
                  </a:cxn>
                  <a:cxn ang="0">
                    <a:pos x="398" y="21"/>
                  </a:cxn>
                </a:cxnLst>
                <a:rect l="0" t="0" r="r" b="b"/>
                <a:pathLst>
                  <a:path w="419" h="502">
                    <a:moveTo>
                      <a:pt x="398" y="21"/>
                    </a:moveTo>
                    <a:lnTo>
                      <a:pt x="413" y="123"/>
                    </a:lnTo>
                    <a:lnTo>
                      <a:pt x="419" y="228"/>
                    </a:lnTo>
                    <a:lnTo>
                      <a:pt x="414" y="334"/>
                    </a:lnTo>
                    <a:lnTo>
                      <a:pt x="398" y="440"/>
                    </a:lnTo>
                    <a:lnTo>
                      <a:pt x="376" y="453"/>
                    </a:lnTo>
                    <a:lnTo>
                      <a:pt x="355" y="463"/>
                    </a:lnTo>
                    <a:lnTo>
                      <a:pt x="333" y="474"/>
                    </a:lnTo>
                    <a:lnTo>
                      <a:pt x="311" y="482"/>
                    </a:lnTo>
                    <a:lnTo>
                      <a:pt x="290" y="490"/>
                    </a:lnTo>
                    <a:lnTo>
                      <a:pt x="268" y="495"/>
                    </a:lnTo>
                    <a:lnTo>
                      <a:pt x="246" y="499"/>
                    </a:lnTo>
                    <a:lnTo>
                      <a:pt x="224" y="501"/>
                    </a:lnTo>
                    <a:lnTo>
                      <a:pt x="202" y="502"/>
                    </a:lnTo>
                    <a:lnTo>
                      <a:pt x="180" y="500"/>
                    </a:lnTo>
                    <a:lnTo>
                      <a:pt x="158" y="497"/>
                    </a:lnTo>
                    <a:lnTo>
                      <a:pt x="136" y="491"/>
                    </a:lnTo>
                    <a:lnTo>
                      <a:pt x="116" y="483"/>
                    </a:lnTo>
                    <a:lnTo>
                      <a:pt x="94" y="472"/>
                    </a:lnTo>
                    <a:lnTo>
                      <a:pt x="72" y="460"/>
                    </a:lnTo>
                    <a:lnTo>
                      <a:pt x="50" y="444"/>
                    </a:lnTo>
                    <a:lnTo>
                      <a:pt x="27" y="388"/>
                    </a:lnTo>
                    <a:lnTo>
                      <a:pt x="11" y="338"/>
                    </a:lnTo>
                    <a:lnTo>
                      <a:pt x="3" y="288"/>
                    </a:lnTo>
                    <a:lnTo>
                      <a:pt x="0" y="241"/>
                    </a:lnTo>
                    <a:lnTo>
                      <a:pt x="4" y="196"/>
                    </a:lnTo>
                    <a:lnTo>
                      <a:pt x="14" y="152"/>
                    </a:lnTo>
                    <a:lnTo>
                      <a:pt x="29" y="108"/>
                    </a:lnTo>
                    <a:lnTo>
                      <a:pt x="50" y="66"/>
                    </a:lnTo>
                    <a:lnTo>
                      <a:pt x="71" y="50"/>
                    </a:lnTo>
                    <a:lnTo>
                      <a:pt x="93" y="36"/>
                    </a:lnTo>
                    <a:lnTo>
                      <a:pt x="114" y="24"/>
                    </a:lnTo>
                    <a:lnTo>
                      <a:pt x="135" y="16"/>
                    </a:lnTo>
                    <a:lnTo>
                      <a:pt x="157" y="9"/>
                    </a:lnTo>
                    <a:lnTo>
                      <a:pt x="179" y="5"/>
                    </a:lnTo>
                    <a:lnTo>
                      <a:pt x="201" y="3"/>
                    </a:lnTo>
                    <a:lnTo>
                      <a:pt x="223" y="0"/>
                    </a:lnTo>
                    <a:lnTo>
                      <a:pt x="245" y="0"/>
                    </a:lnTo>
                    <a:lnTo>
                      <a:pt x="267" y="1"/>
                    </a:lnTo>
                    <a:lnTo>
                      <a:pt x="288" y="4"/>
                    </a:lnTo>
                    <a:lnTo>
                      <a:pt x="310" y="6"/>
                    </a:lnTo>
                    <a:lnTo>
                      <a:pt x="332" y="9"/>
                    </a:lnTo>
                    <a:lnTo>
                      <a:pt x="354" y="13"/>
                    </a:lnTo>
                    <a:lnTo>
                      <a:pt x="376" y="18"/>
                    </a:lnTo>
                    <a:lnTo>
                      <a:pt x="398" y="21"/>
                    </a:lnTo>
                    <a:close/>
                  </a:path>
                </a:pathLst>
              </a:custGeom>
              <a:solidFill>
                <a:srgbClr val="3F84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0035" name="Freeform 947"/>
              <p:cNvSpPr>
                <a:spLocks/>
              </p:cNvSpPr>
              <p:nvPr/>
            </p:nvSpPr>
            <p:spPr bwMode="auto">
              <a:xfrm>
                <a:off x="4744" y="3471"/>
                <a:ext cx="197" cy="237"/>
              </a:xfrm>
              <a:custGeom>
                <a:avLst/>
                <a:gdLst/>
                <a:ahLst/>
                <a:cxnLst>
                  <a:cxn ang="0">
                    <a:pos x="369" y="25"/>
                  </a:cxn>
                  <a:cxn ang="0">
                    <a:pos x="380" y="72"/>
                  </a:cxn>
                  <a:cxn ang="0">
                    <a:pos x="388" y="120"/>
                  </a:cxn>
                  <a:cxn ang="0">
                    <a:pos x="392" y="168"/>
                  </a:cxn>
                  <a:cxn ang="0">
                    <a:pos x="394" y="215"/>
                  </a:cxn>
                  <a:cxn ang="0">
                    <a:pos x="392" y="263"/>
                  </a:cxn>
                  <a:cxn ang="0">
                    <a:pos x="388" y="312"/>
                  </a:cxn>
                  <a:cxn ang="0">
                    <a:pos x="381" y="360"/>
                  </a:cxn>
                  <a:cxn ang="0">
                    <a:pos x="369" y="409"/>
                  </a:cxn>
                  <a:cxn ang="0">
                    <a:pos x="350" y="421"/>
                  </a:cxn>
                  <a:cxn ang="0">
                    <a:pos x="330" y="433"/>
                  </a:cxn>
                  <a:cxn ang="0">
                    <a:pos x="311" y="444"/>
                  </a:cxn>
                  <a:cxn ang="0">
                    <a:pos x="291" y="454"/>
                  </a:cxn>
                  <a:cxn ang="0">
                    <a:pos x="272" y="460"/>
                  </a:cxn>
                  <a:cxn ang="0">
                    <a:pos x="251" y="467"/>
                  </a:cxn>
                  <a:cxn ang="0">
                    <a:pos x="231" y="472"/>
                  </a:cxn>
                  <a:cxn ang="0">
                    <a:pos x="212" y="474"/>
                  </a:cxn>
                  <a:cxn ang="0">
                    <a:pos x="192" y="474"/>
                  </a:cxn>
                  <a:cxn ang="0">
                    <a:pos x="171" y="473"/>
                  </a:cxn>
                  <a:cxn ang="0">
                    <a:pos x="152" y="470"/>
                  </a:cxn>
                  <a:cxn ang="0">
                    <a:pos x="132" y="463"/>
                  </a:cxn>
                  <a:cxn ang="0">
                    <a:pos x="111" y="454"/>
                  </a:cxn>
                  <a:cxn ang="0">
                    <a:pos x="92" y="442"/>
                  </a:cxn>
                  <a:cxn ang="0">
                    <a:pos x="72" y="428"/>
                  </a:cxn>
                  <a:cxn ang="0">
                    <a:pos x="53" y="411"/>
                  </a:cxn>
                  <a:cxn ang="0">
                    <a:pos x="28" y="360"/>
                  </a:cxn>
                  <a:cxn ang="0">
                    <a:pos x="11" y="313"/>
                  </a:cxn>
                  <a:cxn ang="0">
                    <a:pos x="2" y="269"/>
                  </a:cxn>
                  <a:cxn ang="0">
                    <a:pos x="0" y="227"/>
                  </a:cxn>
                  <a:cxn ang="0">
                    <a:pos x="4" y="185"/>
                  </a:cxn>
                  <a:cxn ang="0">
                    <a:pos x="15" y="145"/>
                  </a:cxn>
                  <a:cxn ang="0">
                    <a:pos x="31" y="106"/>
                  </a:cxn>
                  <a:cxn ang="0">
                    <a:pos x="53" y="67"/>
                  </a:cxn>
                  <a:cxn ang="0">
                    <a:pos x="72" y="49"/>
                  </a:cxn>
                  <a:cxn ang="0">
                    <a:pos x="92" y="35"/>
                  </a:cxn>
                  <a:cxn ang="0">
                    <a:pos x="111" y="24"/>
                  </a:cxn>
                  <a:cxn ang="0">
                    <a:pos x="131" y="15"/>
                  </a:cxn>
                  <a:cxn ang="0">
                    <a:pos x="151" y="8"/>
                  </a:cxn>
                  <a:cxn ang="0">
                    <a:pos x="170" y="3"/>
                  </a:cxn>
                  <a:cxn ang="0">
                    <a:pos x="190" y="1"/>
                  </a:cxn>
                  <a:cxn ang="0">
                    <a:pos x="210" y="0"/>
                  </a:cxn>
                  <a:cxn ang="0">
                    <a:pos x="230" y="1"/>
                  </a:cxn>
                  <a:cxn ang="0">
                    <a:pos x="250" y="2"/>
                  </a:cxn>
                  <a:cxn ang="0">
                    <a:pos x="270" y="4"/>
                  </a:cxn>
                  <a:cxn ang="0">
                    <a:pos x="290" y="8"/>
                  </a:cxn>
                  <a:cxn ang="0">
                    <a:pos x="310" y="12"/>
                  </a:cxn>
                  <a:cxn ang="0">
                    <a:pos x="330" y="17"/>
                  </a:cxn>
                  <a:cxn ang="0">
                    <a:pos x="350" y="20"/>
                  </a:cxn>
                  <a:cxn ang="0">
                    <a:pos x="369" y="25"/>
                  </a:cxn>
                </a:cxnLst>
                <a:rect l="0" t="0" r="r" b="b"/>
                <a:pathLst>
                  <a:path w="394" h="474">
                    <a:moveTo>
                      <a:pt x="369" y="25"/>
                    </a:moveTo>
                    <a:lnTo>
                      <a:pt x="380" y="72"/>
                    </a:lnTo>
                    <a:lnTo>
                      <a:pt x="388" y="120"/>
                    </a:lnTo>
                    <a:lnTo>
                      <a:pt x="392" y="168"/>
                    </a:lnTo>
                    <a:lnTo>
                      <a:pt x="394" y="215"/>
                    </a:lnTo>
                    <a:lnTo>
                      <a:pt x="392" y="263"/>
                    </a:lnTo>
                    <a:lnTo>
                      <a:pt x="388" y="312"/>
                    </a:lnTo>
                    <a:lnTo>
                      <a:pt x="381" y="360"/>
                    </a:lnTo>
                    <a:lnTo>
                      <a:pt x="369" y="409"/>
                    </a:lnTo>
                    <a:lnTo>
                      <a:pt x="350" y="421"/>
                    </a:lnTo>
                    <a:lnTo>
                      <a:pt x="330" y="433"/>
                    </a:lnTo>
                    <a:lnTo>
                      <a:pt x="311" y="444"/>
                    </a:lnTo>
                    <a:lnTo>
                      <a:pt x="291" y="454"/>
                    </a:lnTo>
                    <a:lnTo>
                      <a:pt x="272" y="460"/>
                    </a:lnTo>
                    <a:lnTo>
                      <a:pt x="251" y="467"/>
                    </a:lnTo>
                    <a:lnTo>
                      <a:pt x="231" y="472"/>
                    </a:lnTo>
                    <a:lnTo>
                      <a:pt x="212" y="474"/>
                    </a:lnTo>
                    <a:lnTo>
                      <a:pt x="192" y="474"/>
                    </a:lnTo>
                    <a:lnTo>
                      <a:pt x="171" y="473"/>
                    </a:lnTo>
                    <a:lnTo>
                      <a:pt x="152" y="470"/>
                    </a:lnTo>
                    <a:lnTo>
                      <a:pt x="132" y="463"/>
                    </a:lnTo>
                    <a:lnTo>
                      <a:pt x="111" y="454"/>
                    </a:lnTo>
                    <a:lnTo>
                      <a:pt x="92" y="442"/>
                    </a:lnTo>
                    <a:lnTo>
                      <a:pt x="72" y="428"/>
                    </a:lnTo>
                    <a:lnTo>
                      <a:pt x="53" y="411"/>
                    </a:lnTo>
                    <a:lnTo>
                      <a:pt x="28" y="360"/>
                    </a:lnTo>
                    <a:lnTo>
                      <a:pt x="11" y="313"/>
                    </a:lnTo>
                    <a:lnTo>
                      <a:pt x="2" y="269"/>
                    </a:lnTo>
                    <a:lnTo>
                      <a:pt x="0" y="227"/>
                    </a:lnTo>
                    <a:lnTo>
                      <a:pt x="4" y="185"/>
                    </a:lnTo>
                    <a:lnTo>
                      <a:pt x="15" y="145"/>
                    </a:lnTo>
                    <a:lnTo>
                      <a:pt x="31" y="106"/>
                    </a:lnTo>
                    <a:lnTo>
                      <a:pt x="53" y="67"/>
                    </a:lnTo>
                    <a:lnTo>
                      <a:pt x="72" y="49"/>
                    </a:lnTo>
                    <a:lnTo>
                      <a:pt x="92" y="35"/>
                    </a:lnTo>
                    <a:lnTo>
                      <a:pt x="111" y="24"/>
                    </a:lnTo>
                    <a:lnTo>
                      <a:pt x="131" y="15"/>
                    </a:lnTo>
                    <a:lnTo>
                      <a:pt x="151" y="8"/>
                    </a:lnTo>
                    <a:lnTo>
                      <a:pt x="170" y="3"/>
                    </a:lnTo>
                    <a:lnTo>
                      <a:pt x="190" y="1"/>
                    </a:lnTo>
                    <a:lnTo>
                      <a:pt x="210" y="0"/>
                    </a:lnTo>
                    <a:lnTo>
                      <a:pt x="230" y="1"/>
                    </a:lnTo>
                    <a:lnTo>
                      <a:pt x="250" y="2"/>
                    </a:lnTo>
                    <a:lnTo>
                      <a:pt x="270" y="4"/>
                    </a:lnTo>
                    <a:lnTo>
                      <a:pt x="290" y="8"/>
                    </a:lnTo>
                    <a:lnTo>
                      <a:pt x="310" y="12"/>
                    </a:lnTo>
                    <a:lnTo>
                      <a:pt x="330" y="17"/>
                    </a:lnTo>
                    <a:lnTo>
                      <a:pt x="350" y="20"/>
                    </a:lnTo>
                    <a:lnTo>
                      <a:pt x="369" y="25"/>
                    </a:lnTo>
                    <a:close/>
                  </a:path>
                </a:pathLst>
              </a:custGeom>
              <a:solidFill>
                <a:srgbClr val="4C8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0036" name="Freeform 948"/>
              <p:cNvSpPr>
                <a:spLocks/>
              </p:cNvSpPr>
              <p:nvPr/>
            </p:nvSpPr>
            <p:spPr bwMode="auto">
              <a:xfrm>
                <a:off x="4748" y="3477"/>
                <a:ext cx="185" cy="224"/>
              </a:xfrm>
              <a:custGeom>
                <a:avLst/>
                <a:gdLst/>
                <a:ahLst/>
                <a:cxnLst>
                  <a:cxn ang="0">
                    <a:pos x="342" y="30"/>
                  </a:cxn>
                  <a:cxn ang="0">
                    <a:pos x="354" y="74"/>
                  </a:cxn>
                  <a:cxn ang="0">
                    <a:pos x="362" y="118"/>
                  </a:cxn>
                  <a:cxn ang="0">
                    <a:pos x="367" y="160"/>
                  </a:cxn>
                  <a:cxn ang="0">
                    <a:pos x="370" y="204"/>
                  </a:cxn>
                  <a:cxn ang="0">
                    <a:pos x="368" y="247"/>
                  </a:cxn>
                  <a:cxn ang="0">
                    <a:pos x="364" y="290"/>
                  </a:cxn>
                  <a:cxn ang="0">
                    <a:pos x="355" y="333"/>
                  </a:cxn>
                  <a:cxn ang="0">
                    <a:pos x="342" y="377"/>
                  </a:cxn>
                  <a:cxn ang="0">
                    <a:pos x="325" y="391"/>
                  </a:cxn>
                  <a:cxn ang="0">
                    <a:pos x="306" y="403"/>
                  </a:cxn>
                  <a:cxn ang="0">
                    <a:pos x="289" y="415"/>
                  </a:cxn>
                  <a:cxn ang="0">
                    <a:pos x="271" y="425"/>
                  </a:cxn>
                  <a:cxn ang="0">
                    <a:pos x="253" y="433"/>
                  </a:cxn>
                  <a:cxn ang="0">
                    <a:pos x="235" y="440"/>
                  </a:cxn>
                  <a:cxn ang="0">
                    <a:pos x="218" y="446"/>
                  </a:cxn>
                  <a:cxn ang="0">
                    <a:pos x="199" y="448"/>
                  </a:cxn>
                  <a:cxn ang="0">
                    <a:pos x="181" y="449"/>
                  </a:cxn>
                  <a:cxn ang="0">
                    <a:pos x="162" y="447"/>
                  </a:cxn>
                  <a:cxn ang="0">
                    <a:pos x="145" y="444"/>
                  </a:cxn>
                  <a:cxn ang="0">
                    <a:pos x="127" y="437"/>
                  </a:cxn>
                  <a:cxn ang="0">
                    <a:pos x="108" y="426"/>
                  </a:cxn>
                  <a:cxn ang="0">
                    <a:pos x="91" y="414"/>
                  </a:cxn>
                  <a:cxn ang="0">
                    <a:pos x="72" y="399"/>
                  </a:cxn>
                  <a:cxn ang="0">
                    <a:pos x="55" y="379"/>
                  </a:cxn>
                  <a:cxn ang="0">
                    <a:pos x="30" y="334"/>
                  </a:cxn>
                  <a:cxn ang="0">
                    <a:pos x="13" y="292"/>
                  </a:cxn>
                  <a:cxn ang="0">
                    <a:pos x="2" y="251"/>
                  </a:cxn>
                  <a:cxn ang="0">
                    <a:pos x="0" y="212"/>
                  </a:cxn>
                  <a:cxn ang="0">
                    <a:pos x="3" y="175"/>
                  </a:cxn>
                  <a:cxn ang="0">
                    <a:pos x="15" y="140"/>
                  </a:cxn>
                  <a:cxn ang="0">
                    <a:pos x="32" y="104"/>
                  </a:cxn>
                  <a:cxn ang="0">
                    <a:pos x="55" y="68"/>
                  </a:cxn>
                  <a:cxn ang="0">
                    <a:pos x="72" y="50"/>
                  </a:cxn>
                  <a:cxn ang="0">
                    <a:pos x="91" y="35"/>
                  </a:cxn>
                  <a:cxn ang="0">
                    <a:pos x="108" y="23"/>
                  </a:cxn>
                  <a:cxn ang="0">
                    <a:pos x="127" y="14"/>
                  </a:cxn>
                  <a:cxn ang="0">
                    <a:pos x="144" y="7"/>
                  </a:cxn>
                  <a:cxn ang="0">
                    <a:pos x="162" y="3"/>
                  </a:cxn>
                  <a:cxn ang="0">
                    <a:pos x="180" y="0"/>
                  </a:cxn>
                  <a:cxn ang="0">
                    <a:pos x="198" y="0"/>
                  </a:cxn>
                  <a:cxn ang="0">
                    <a:pos x="216" y="1"/>
                  </a:cxn>
                  <a:cxn ang="0">
                    <a:pos x="235" y="4"/>
                  </a:cxn>
                  <a:cxn ang="0">
                    <a:pos x="252" y="6"/>
                  </a:cxn>
                  <a:cxn ang="0">
                    <a:pos x="271" y="11"/>
                  </a:cxn>
                  <a:cxn ang="0">
                    <a:pos x="289" y="15"/>
                  </a:cxn>
                  <a:cxn ang="0">
                    <a:pos x="306" y="20"/>
                  </a:cxn>
                  <a:cxn ang="0">
                    <a:pos x="325" y="26"/>
                  </a:cxn>
                  <a:cxn ang="0">
                    <a:pos x="342" y="30"/>
                  </a:cxn>
                </a:cxnLst>
                <a:rect l="0" t="0" r="r" b="b"/>
                <a:pathLst>
                  <a:path w="370" h="449">
                    <a:moveTo>
                      <a:pt x="342" y="30"/>
                    </a:moveTo>
                    <a:lnTo>
                      <a:pt x="354" y="74"/>
                    </a:lnTo>
                    <a:lnTo>
                      <a:pt x="362" y="118"/>
                    </a:lnTo>
                    <a:lnTo>
                      <a:pt x="367" y="160"/>
                    </a:lnTo>
                    <a:lnTo>
                      <a:pt x="370" y="204"/>
                    </a:lnTo>
                    <a:lnTo>
                      <a:pt x="368" y="247"/>
                    </a:lnTo>
                    <a:lnTo>
                      <a:pt x="364" y="290"/>
                    </a:lnTo>
                    <a:lnTo>
                      <a:pt x="355" y="333"/>
                    </a:lnTo>
                    <a:lnTo>
                      <a:pt x="342" y="377"/>
                    </a:lnTo>
                    <a:lnTo>
                      <a:pt x="325" y="391"/>
                    </a:lnTo>
                    <a:lnTo>
                      <a:pt x="306" y="403"/>
                    </a:lnTo>
                    <a:lnTo>
                      <a:pt x="289" y="415"/>
                    </a:lnTo>
                    <a:lnTo>
                      <a:pt x="271" y="425"/>
                    </a:lnTo>
                    <a:lnTo>
                      <a:pt x="253" y="433"/>
                    </a:lnTo>
                    <a:lnTo>
                      <a:pt x="235" y="440"/>
                    </a:lnTo>
                    <a:lnTo>
                      <a:pt x="218" y="446"/>
                    </a:lnTo>
                    <a:lnTo>
                      <a:pt x="199" y="448"/>
                    </a:lnTo>
                    <a:lnTo>
                      <a:pt x="181" y="449"/>
                    </a:lnTo>
                    <a:lnTo>
                      <a:pt x="162" y="447"/>
                    </a:lnTo>
                    <a:lnTo>
                      <a:pt x="145" y="444"/>
                    </a:lnTo>
                    <a:lnTo>
                      <a:pt x="127" y="437"/>
                    </a:lnTo>
                    <a:lnTo>
                      <a:pt x="108" y="426"/>
                    </a:lnTo>
                    <a:lnTo>
                      <a:pt x="91" y="414"/>
                    </a:lnTo>
                    <a:lnTo>
                      <a:pt x="72" y="399"/>
                    </a:lnTo>
                    <a:lnTo>
                      <a:pt x="55" y="379"/>
                    </a:lnTo>
                    <a:lnTo>
                      <a:pt x="30" y="334"/>
                    </a:lnTo>
                    <a:lnTo>
                      <a:pt x="13" y="292"/>
                    </a:lnTo>
                    <a:lnTo>
                      <a:pt x="2" y="251"/>
                    </a:lnTo>
                    <a:lnTo>
                      <a:pt x="0" y="212"/>
                    </a:lnTo>
                    <a:lnTo>
                      <a:pt x="3" y="175"/>
                    </a:lnTo>
                    <a:lnTo>
                      <a:pt x="15" y="140"/>
                    </a:lnTo>
                    <a:lnTo>
                      <a:pt x="32" y="104"/>
                    </a:lnTo>
                    <a:lnTo>
                      <a:pt x="55" y="68"/>
                    </a:lnTo>
                    <a:lnTo>
                      <a:pt x="72" y="50"/>
                    </a:lnTo>
                    <a:lnTo>
                      <a:pt x="91" y="35"/>
                    </a:lnTo>
                    <a:lnTo>
                      <a:pt x="108" y="23"/>
                    </a:lnTo>
                    <a:lnTo>
                      <a:pt x="127" y="14"/>
                    </a:lnTo>
                    <a:lnTo>
                      <a:pt x="144" y="7"/>
                    </a:lnTo>
                    <a:lnTo>
                      <a:pt x="162" y="3"/>
                    </a:lnTo>
                    <a:lnTo>
                      <a:pt x="180" y="0"/>
                    </a:lnTo>
                    <a:lnTo>
                      <a:pt x="198" y="0"/>
                    </a:lnTo>
                    <a:lnTo>
                      <a:pt x="216" y="1"/>
                    </a:lnTo>
                    <a:lnTo>
                      <a:pt x="235" y="4"/>
                    </a:lnTo>
                    <a:lnTo>
                      <a:pt x="252" y="6"/>
                    </a:lnTo>
                    <a:lnTo>
                      <a:pt x="271" y="11"/>
                    </a:lnTo>
                    <a:lnTo>
                      <a:pt x="289" y="15"/>
                    </a:lnTo>
                    <a:lnTo>
                      <a:pt x="306" y="20"/>
                    </a:lnTo>
                    <a:lnTo>
                      <a:pt x="325" y="26"/>
                    </a:lnTo>
                    <a:lnTo>
                      <a:pt x="342" y="30"/>
                    </a:lnTo>
                    <a:close/>
                  </a:path>
                </a:pathLst>
              </a:custGeom>
              <a:solidFill>
                <a:srgbClr val="5689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0037" name="Freeform 949"/>
              <p:cNvSpPr>
                <a:spLocks/>
              </p:cNvSpPr>
              <p:nvPr/>
            </p:nvSpPr>
            <p:spPr bwMode="auto">
              <a:xfrm>
                <a:off x="4727" y="3838"/>
                <a:ext cx="244" cy="2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489" y="15"/>
                  </a:cxn>
                  <a:cxn ang="0">
                    <a:pos x="489" y="38"/>
                  </a:cxn>
                  <a:cxn ang="0">
                    <a:pos x="7" y="28"/>
                  </a:cxn>
                  <a:cxn ang="0">
                    <a:pos x="0" y="48"/>
                  </a:cxn>
                  <a:cxn ang="0">
                    <a:pos x="3" y="0"/>
                  </a:cxn>
                </a:cxnLst>
                <a:rect l="0" t="0" r="r" b="b"/>
                <a:pathLst>
                  <a:path w="489" h="48">
                    <a:moveTo>
                      <a:pt x="3" y="0"/>
                    </a:moveTo>
                    <a:lnTo>
                      <a:pt x="489" y="15"/>
                    </a:lnTo>
                    <a:lnTo>
                      <a:pt x="489" y="38"/>
                    </a:lnTo>
                    <a:lnTo>
                      <a:pt x="7" y="28"/>
                    </a:lnTo>
                    <a:lnTo>
                      <a:pt x="0" y="4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514F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0038" name="Freeform 950"/>
              <p:cNvSpPr>
                <a:spLocks/>
              </p:cNvSpPr>
              <p:nvPr/>
            </p:nvSpPr>
            <p:spPr bwMode="auto">
              <a:xfrm>
                <a:off x="4730" y="3853"/>
                <a:ext cx="241" cy="11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483" y="10"/>
                  </a:cxn>
                  <a:cxn ang="0">
                    <a:pos x="483" y="23"/>
                  </a:cxn>
                  <a:cxn ang="0">
                    <a:pos x="0" y="11"/>
                  </a:cxn>
                  <a:cxn ang="0">
                    <a:pos x="3" y="0"/>
                  </a:cxn>
                </a:cxnLst>
                <a:rect l="0" t="0" r="r" b="b"/>
                <a:pathLst>
                  <a:path w="483" h="23">
                    <a:moveTo>
                      <a:pt x="3" y="0"/>
                    </a:moveTo>
                    <a:lnTo>
                      <a:pt x="483" y="10"/>
                    </a:lnTo>
                    <a:lnTo>
                      <a:pt x="483" y="23"/>
                    </a:lnTo>
                    <a:lnTo>
                      <a:pt x="0" y="1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BC4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0039" name="Freeform 951"/>
              <p:cNvSpPr>
                <a:spLocks/>
              </p:cNvSpPr>
              <p:nvPr/>
            </p:nvSpPr>
            <p:spPr bwMode="auto">
              <a:xfrm>
                <a:off x="4732" y="3842"/>
                <a:ext cx="4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1" y="1"/>
                  </a:cxn>
                  <a:cxn ang="0">
                    <a:pos x="91" y="15"/>
                  </a:cxn>
                  <a:cxn ang="0">
                    <a:pos x="0" y="13"/>
                  </a:cxn>
                  <a:cxn ang="0">
                    <a:pos x="0" y="0"/>
                  </a:cxn>
                </a:cxnLst>
                <a:rect l="0" t="0" r="r" b="b"/>
                <a:pathLst>
                  <a:path w="91" h="15">
                    <a:moveTo>
                      <a:pt x="0" y="0"/>
                    </a:moveTo>
                    <a:lnTo>
                      <a:pt x="91" y="1"/>
                    </a:lnTo>
                    <a:lnTo>
                      <a:pt x="91" y="15"/>
                    </a:lnTo>
                    <a:lnTo>
                      <a:pt x="0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8E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0040" name="Freeform 952"/>
              <p:cNvSpPr>
                <a:spLocks/>
              </p:cNvSpPr>
              <p:nvPr/>
            </p:nvSpPr>
            <p:spPr bwMode="auto">
              <a:xfrm>
                <a:off x="4783" y="3842"/>
                <a:ext cx="46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2" y="2"/>
                  </a:cxn>
                  <a:cxn ang="0">
                    <a:pos x="92" y="16"/>
                  </a:cxn>
                  <a:cxn ang="0">
                    <a:pos x="0" y="15"/>
                  </a:cxn>
                  <a:cxn ang="0">
                    <a:pos x="0" y="0"/>
                  </a:cxn>
                </a:cxnLst>
                <a:rect l="0" t="0" r="r" b="b"/>
                <a:pathLst>
                  <a:path w="92" h="16">
                    <a:moveTo>
                      <a:pt x="0" y="0"/>
                    </a:moveTo>
                    <a:lnTo>
                      <a:pt x="92" y="2"/>
                    </a:lnTo>
                    <a:lnTo>
                      <a:pt x="92" y="16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8E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0041" name="Freeform 953"/>
              <p:cNvSpPr>
                <a:spLocks/>
              </p:cNvSpPr>
              <p:nvPr/>
            </p:nvSpPr>
            <p:spPr bwMode="auto">
              <a:xfrm>
                <a:off x="4835" y="3843"/>
                <a:ext cx="45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1" y="2"/>
                  </a:cxn>
                  <a:cxn ang="0">
                    <a:pos x="91" y="16"/>
                  </a:cxn>
                  <a:cxn ang="0">
                    <a:pos x="0" y="15"/>
                  </a:cxn>
                  <a:cxn ang="0">
                    <a:pos x="0" y="0"/>
                  </a:cxn>
                </a:cxnLst>
                <a:rect l="0" t="0" r="r" b="b"/>
                <a:pathLst>
                  <a:path w="91" h="16">
                    <a:moveTo>
                      <a:pt x="0" y="0"/>
                    </a:moveTo>
                    <a:lnTo>
                      <a:pt x="91" y="2"/>
                    </a:lnTo>
                    <a:lnTo>
                      <a:pt x="91" y="16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8E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0042" name="Freeform 954"/>
              <p:cNvSpPr>
                <a:spLocks/>
              </p:cNvSpPr>
              <p:nvPr/>
            </p:nvSpPr>
            <p:spPr bwMode="auto">
              <a:xfrm>
                <a:off x="4897" y="3846"/>
                <a:ext cx="46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2" y="2"/>
                  </a:cxn>
                  <a:cxn ang="0">
                    <a:pos x="92" y="16"/>
                  </a:cxn>
                  <a:cxn ang="0">
                    <a:pos x="0" y="13"/>
                  </a:cxn>
                  <a:cxn ang="0">
                    <a:pos x="0" y="0"/>
                  </a:cxn>
                </a:cxnLst>
                <a:rect l="0" t="0" r="r" b="b"/>
                <a:pathLst>
                  <a:path w="92" h="16">
                    <a:moveTo>
                      <a:pt x="0" y="0"/>
                    </a:moveTo>
                    <a:lnTo>
                      <a:pt x="92" y="2"/>
                    </a:lnTo>
                    <a:lnTo>
                      <a:pt x="92" y="16"/>
                    </a:lnTo>
                    <a:lnTo>
                      <a:pt x="0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8E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0043" name="Freeform 955"/>
              <p:cNvSpPr>
                <a:spLocks/>
              </p:cNvSpPr>
              <p:nvPr/>
            </p:nvSpPr>
            <p:spPr bwMode="auto">
              <a:xfrm>
                <a:off x="4732" y="3844"/>
                <a:ext cx="45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1" y="4"/>
                  </a:cxn>
                  <a:cxn ang="0">
                    <a:pos x="91" y="8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91" h="8">
                    <a:moveTo>
                      <a:pt x="0" y="0"/>
                    </a:moveTo>
                    <a:lnTo>
                      <a:pt x="91" y="4"/>
                    </a:lnTo>
                    <a:lnTo>
                      <a:pt x="91" y="8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C4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0044" name="Freeform 956"/>
              <p:cNvSpPr>
                <a:spLocks/>
              </p:cNvSpPr>
              <p:nvPr/>
            </p:nvSpPr>
            <p:spPr bwMode="auto">
              <a:xfrm>
                <a:off x="4783" y="3845"/>
                <a:ext cx="4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2" y="3"/>
                  </a:cxn>
                  <a:cxn ang="0">
                    <a:pos x="92" y="8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w="92" h="8">
                    <a:moveTo>
                      <a:pt x="0" y="0"/>
                    </a:moveTo>
                    <a:lnTo>
                      <a:pt x="92" y="3"/>
                    </a:lnTo>
                    <a:lnTo>
                      <a:pt x="92" y="8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C4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0045" name="Freeform 957"/>
              <p:cNvSpPr>
                <a:spLocks/>
              </p:cNvSpPr>
              <p:nvPr/>
            </p:nvSpPr>
            <p:spPr bwMode="auto">
              <a:xfrm>
                <a:off x="4835" y="3846"/>
                <a:ext cx="45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1" y="2"/>
                  </a:cxn>
                  <a:cxn ang="0">
                    <a:pos x="91" y="8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91" h="8">
                    <a:moveTo>
                      <a:pt x="0" y="0"/>
                    </a:moveTo>
                    <a:lnTo>
                      <a:pt x="91" y="2"/>
                    </a:lnTo>
                    <a:lnTo>
                      <a:pt x="91" y="8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C4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0046" name="Freeform 958"/>
              <p:cNvSpPr>
                <a:spLocks/>
              </p:cNvSpPr>
              <p:nvPr/>
            </p:nvSpPr>
            <p:spPr bwMode="auto">
              <a:xfrm>
                <a:off x="4897" y="3848"/>
                <a:ext cx="4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2" y="2"/>
                  </a:cxn>
                  <a:cxn ang="0">
                    <a:pos x="92" y="8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w="92" h="8">
                    <a:moveTo>
                      <a:pt x="0" y="0"/>
                    </a:moveTo>
                    <a:lnTo>
                      <a:pt x="92" y="2"/>
                    </a:lnTo>
                    <a:lnTo>
                      <a:pt x="92" y="8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C4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0047" name="Freeform 959"/>
              <p:cNvSpPr>
                <a:spLocks/>
              </p:cNvSpPr>
              <p:nvPr/>
            </p:nvSpPr>
            <p:spPr bwMode="auto">
              <a:xfrm>
                <a:off x="5194" y="3397"/>
                <a:ext cx="28" cy="486"/>
              </a:xfrm>
              <a:custGeom>
                <a:avLst/>
                <a:gdLst/>
                <a:ahLst/>
                <a:cxnLst>
                  <a:cxn ang="0">
                    <a:pos x="43" y="87"/>
                  </a:cxn>
                  <a:cxn ang="0">
                    <a:pos x="57" y="129"/>
                  </a:cxn>
                  <a:cxn ang="0">
                    <a:pos x="57" y="927"/>
                  </a:cxn>
                  <a:cxn ang="0">
                    <a:pos x="0" y="971"/>
                  </a:cxn>
                  <a:cxn ang="0">
                    <a:pos x="0" y="0"/>
                  </a:cxn>
                  <a:cxn ang="0">
                    <a:pos x="43" y="87"/>
                  </a:cxn>
                </a:cxnLst>
                <a:rect l="0" t="0" r="r" b="b"/>
                <a:pathLst>
                  <a:path w="57" h="971">
                    <a:moveTo>
                      <a:pt x="43" y="87"/>
                    </a:moveTo>
                    <a:lnTo>
                      <a:pt x="57" y="129"/>
                    </a:lnTo>
                    <a:lnTo>
                      <a:pt x="57" y="927"/>
                    </a:lnTo>
                    <a:lnTo>
                      <a:pt x="0" y="971"/>
                    </a:lnTo>
                    <a:lnTo>
                      <a:pt x="0" y="0"/>
                    </a:lnTo>
                    <a:lnTo>
                      <a:pt x="43" y="87"/>
                    </a:lnTo>
                    <a:close/>
                  </a:path>
                </a:pathLst>
              </a:custGeom>
              <a:solidFill>
                <a:srgbClr val="7C42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0048" name="Freeform 960"/>
              <p:cNvSpPr>
                <a:spLocks/>
              </p:cNvSpPr>
              <p:nvPr/>
            </p:nvSpPr>
            <p:spPr bwMode="auto">
              <a:xfrm>
                <a:off x="5345" y="3529"/>
                <a:ext cx="45" cy="324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75" y="43"/>
                  </a:cxn>
                  <a:cxn ang="0">
                    <a:pos x="83" y="114"/>
                  </a:cxn>
                  <a:cxn ang="0">
                    <a:pos x="88" y="191"/>
                  </a:cxn>
                  <a:cxn ang="0">
                    <a:pos x="90" y="272"/>
                  </a:cxn>
                  <a:cxn ang="0">
                    <a:pos x="90" y="354"/>
                  </a:cxn>
                  <a:cxn ang="0">
                    <a:pos x="87" y="433"/>
                  </a:cxn>
                  <a:cxn ang="0">
                    <a:pos x="82" y="509"/>
                  </a:cxn>
                  <a:cxn ang="0">
                    <a:pos x="75" y="578"/>
                  </a:cxn>
                  <a:cxn ang="0">
                    <a:pos x="67" y="638"/>
                  </a:cxn>
                  <a:cxn ang="0">
                    <a:pos x="0" y="648"/>
                  </a:cxn>
                  <a:cxn ang="0">
                    <a:pos x="6" y="555"/>
                  </a:cxn>
                  <a:cxn ang="0">
                    <a:pos x="13" y="476"/>
                  </a:cxn>
                  <a:cxn ang="0">
                    <a:pos x="21" y="405"/>
                  </a:cxn>
                  <a:cxn ang="0">
                    <a:pos x="27" y="338"/>
                  </a:cxn>
                  <a:cxn ang="0">
                    <a:pos x="29" y="267"/>
                  </a:cxn>
                  <a:cxn ang="0">
                    <a:pos x="27" y="191"/>
                  </a:cxn>
                  <a:cxn ang="0">
                    <a:pos x="20" y="104"/>
                  </a:cxn>
                  <a:cxn ang="0">
                    <a:pos x="5" y="0"/>
                  </a:cxn>
                </a:cxnLst>
                <a:rect l="0" t="0" r="r" b="b"/>
                <a:pathLst>
                  <a:path w="90" h="648">
                    <a:moveTo>
                      <a:pt x="5" y="0"/>
                    </a:moveTo>
                    <a:lnTo>
                      <a:pt x="75" y="43"/>
                    </a:lnTo>
                    <a:lnTo>
                      <a:pt x="83" y="114"/>
                    </a:lnTo>
                    <a:lnTo>
                      <a:pt x="88" y="191"/>
                    </a:lnTo>
                    <a:lnTo>
                      <a:pt x="90" y="272"/>
                    </a:lnTo>
                    <a:lnTo>
                      <a:pt x="90" y="354"/>
                    </a:lnTo>
                    <a:lnTo>
                      <a:pt x="87" y="433"/>
                    </a:lnTo>
                    <a:lnTo>
                      <a:pt x="82" y="509"/>
                    </a:lnTo>
                    <a:lnTo>
                      <a:pt x="75" y="578"/>
                    </a:lnTo>
                    <a:lnTo>
                      <a:pt x="67" y="638"/>
                    </a:lnTo>
                    <a:lnTo>
                      <a:pt x="0" y="648"/>
                    </a:lnTo>
                    <a:lnTo>
                      <a:pt x="6" y="555"/>
                    </a:lnTo>
                    <a:lnTo>
                      <a:pt x="13" y="476"/>
                    </a:lnTo>
                    <a:lnTo>
                      <a:pt x="21" y="405"/>
                    </a:lnTo>
                    <a:lnTo>
                      <a:pt x="27" y="338"/>
                    </a:lnTo>
                    <a:lnTo>
                      <a:pt x="29" y="267"/>
                    </a:lnTo>
                    <a:lnTo>
                      <a:pt x="27" y="191"/>
                    </a:lnTo>
                    <a:lnTo>
                      <a:pt x="20" y="10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7C42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0049" name="Freeform 961"/>
              <p:cNvSpPr>
                <a:spLocks/>
              </p:cNvSpPr>
              <p:nvPr/>
            </p:nvSpPr>
            <p:spPr bwMode="auto">
              <a:xfrm>
                <a:off x="5338" y="3526"/>
                <a:ext cx="46" cy="327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6" y="6"/>
                  </a:cxn>
                  <a:cxn ang="0">
                    <a:pos x="26" y="11"/>
                  </a:cxn>
                  <a:cxn ang="0">
                    <a:pos x="35" y="16"/>
                  </a:cxn>
                  <a:cxn ang="0">
                    <a:pos x="43" y="22"/>
                  </a:cxn>
                  <a:cxn ang="0">
                    <a:pos x="52" y="27"/>
                  </a:cxn>
                  <a:cxn ang="0">
                    <a:pos x="61" y="32"/>
                  </a:cxn>
                  <a:cxn ang="0">
                    <a:pos x="69" y="38"/>
                  </a:cxn>
                  <a:cxn ang="0">
                    <a:pos x="79" y="44"/>
                  </a:cxn>
                  <a:cxn ang="0">
                    <a:pos x="85" y="115"/>
                  </a:cxn>
                  <a:cxn ang="0">
                    <a:pos x="90" y="192"/>
                  </a:cxn>
                  <a:cxn ang="0">
                    <a:pos x="92" y="274"/>
                  </a:cxn>
                  <a:cxn ang="0">
                    <a:pos x="91" y="357"/>
                  </a:cxn>
                  <a:cxn ang="0">
                    <a:pos x="88" y="438"/>
                  </a:cxn>
                  <a:cxn ang="0">
                    <a:pos x="83" y="514"/>
                  </a:cxn>
                  <a:cxn ang="0">
                    <a:pos x="76" y="583"/>
                  </a:cxn>
                  <a:cxn ang="0">
                    <a:pos x="68" y="643"/>
                  </a:cxn>
                  <a:cxn ang="0">
                    <a:pos x="60" y="644"/>
                  </a:cxn>
                  <a:cxn ang="0">
                    <a:pos x="52" y="646"/>
                  </a:cxn>
                  <a:cxn ang="0">
                    <a:pos x="43" y="647"/>
                  </a:cxn>
                  <a:cxn ang="0">
                    <a:pos x="35" y="650"/>
                  </a:cxn>
                  <a:cxn ang="0">
                    <a:pos x="26" y="651"/>
                  </a:cxn>
                  <a:cxn ang="0">
                    <a:pos x="18" y="653"/>
                  </a:cxn>
                  <a:cxn ang="0">
                    <a:pos x="8" y="654"/>
                  </a:cxn>
                  <a:cxn ang="0">
                    <a:pos x="0" y="655"/>
                  </a:cxn>
                  <a:cxn ang="0">
                    <a:pos x="6" y="562"/>
                  </a:cxn>
                  <a:cxn ang="0">
                    <a:pos x="14" y="483"/>
                  </a:cxn>
                  <a:cxn ang="0">
                    <a:pos x="21" y="410"/>
                  </a:cxn>
                  <a:cxn ang="0">
                    <a:pos x="28" y="341"/>
                  </a:cxn>
                  <a:cxn ang="0">
                    <a:pos x="30" y="270"/>
                  </a:cxn>
                  <a:cxn ang="0">
                    <a:pos x="29" y="192"/>
                  </a:cxn>
                  <a:cxn ang="0">
                    <a:pos x="22" y="104"/>
                  </a:cxn>
                  <a:cxn ang="0">
                    <a:pos x="7" y="0"/>
                  </a:cxn>
                </a:cxnLst>
                <a:rect l="0" t="0" r="r" b="b"/>
                <a:pathLst>
                  <a:path w="92" h="655">
                    <a:moveTo>
                      <a:pt x="7" y="0"/>
                    </a:moveTo>
                    <a:lnTo>
                      <a:pt x="16" y="6"/>
                    </a:lnTo>
                    <a:lnTo>
                      <a:pt x="26" y="11"/>
                    </a:lnTo>
                    <a:lnTo>
                      <a:pt x="35" y="16"/>
                    </a:lnTo>
                    <a:lnTo>
                      <a:pt x="43" y="22"/>
                    </a:lnTo>
                    <a:lnTo>
                      <a:pt x="52" y="27"/>
                    </a:lnTo>
                    <a:lnTo>
                      <a:pt x="61" y="32"/>
                    </a:lnTo>
                    <a:lnTo>
                      <a:pt x="69" y="38"/>
                    </a:lnTo>
                    <a:lnTo>
                      <a:pt x="79" y="44"/>
                    </a:lnTo>
                    <a:lnTo>
                      <a:pt x="85" y="115"/>
                    </a:lnTo>
                    <a:lnTo>
                      <a:pt x="90" y="192"/>
                    </a:lnTo>
                    <a:lnTo>
                      <a:pt x="92" y="274"/>
                    </a:lnTo>
                    <a:lnTo>
                      <a:pt x="91" y="357"/>
                    </a:lnTo>
                    <a:lnTo>
                      <a:pt x="88" y="438"/>
                    </a:lnTo>
                    <a:lnTo>
                      <a:pt x="83" y="514"/>
                    </a:lnTo>
                    <a:lnTo>
                      <a:pt x="76" y="583"/>
                    </a:lnTo>
                    <a:lnTo>
                      <a:pt x="68" y="643"/>
                    </a:lnTo>
                    <a:lnTo>
                      <a:pt x="60" y="644"/>
                    </a:lnTo>
                    <a:lnTo>
                      <a:pt x="52" y="646"/>
                    </a:lnTo>
                    <a:lnTo>
                      <a:pt x="43" y="647"/>
                    </a:lnTo>
                    <a:lnTo>
                      <a:pt x="35" y="650"/>
                    </a:lnTo>
                    <a:lnTo>
                      <a:pt x="26" y="651"/>
                    </a:lnTo>
                    <a:lnTo>
                      <a:pt x="18" y="653"/>
                    </a:lnTo>
                    <a:lnTo>
                      <a:pt x="8" y="654"/>
                    </a:lnTo>
                    <a:lnTo>
                      <a:pt x="0" y="655"/>
                    </a:lnTo>
                    <a:lnTo>
                      <a:pt x="6" y="562"/>
                    </a:lnTo>
                    <a:lnTo>
                      <a:pt x="14" y="483"/>
                    </a:lnTo>
                    <a:lnTo>
                      <a:pt x="21" y="410"/>
                    </a:lnTo>
                    <a:lnTo>
                      <a:pt x="28" y="341"/>
                    </a:lnTo>
                    <a:lnTo>
                      <a:pt x="30" y="270"/>
                    </a:lnTo>
                    <a:lnTo>
                      <a:pt x="29" y="192"/>
                    </a:lnTo>
                    <a:lnTo>
                      <a:pt x="22" y="10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742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0050" name="Freeform 962"/>
              <p:cNvSpPr>
                <a:spLocks/>
              </p:cNvSpPr>
              <p:nvPr/>
            </p:nvSpPr>
            <p:spPr bwMode="auto">
              <a:xfrm>
                <a:off x="5330" y="3522"/>
                <a:ext cx="46" cy="331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20" y="6"/>
                  </a:cxn>
                  <a:cxn ang="0">
                    <a:pos x="29" y="12"/>
                  </a:cxn>
                  <a:cxn ang="0">
                    <a:pos x="37" y="17"/>
                  </a:cxn>
                  <a:cxn ang="0">
                    <a:pos x="46" y="22"/>
                  </a:cxn>
                  <a:cxn ang="0">
                    <a:pos x="56" y="28"/>
                  </a:cxn>
                  <a:cxn ang="0">
                    <a:pos x="64" y="33"/>
                  </a:cxn>
                  <a:cxn ang="0">
                    <a:pos x="73" y="39"/>
                  </a:cxn>
                  <a:cxn ang="0">
                    <a:pos x="82" y="45"/>
                  </a:cxn>
                  <a:cxn ang="0">
                    <a:pos x="91" y="195"/>
                  </a:cxn>
                  <a:cxn ang="0">
                    <a:pos x="92" y="361"/>
                  </a:cxn>
                  <a:cxn ang="0">
                    <a:pos x="84" y="520"/>
                  </a:cxn>
                  <a:cxn ang="0">
                    <a:pos x="69" y="650"/>
                  </a:cxn>
                  <a:cxn ang="0">
                    <a:pos x="61" y="651"/>
                  </a:cxn>
                  <a:cxn ang="0">
                    <a:pos x="52" y="653"/>
                  </a:cxn>
                  <a:cxn ang="0">
                    <a:pos x="44" y="654"/>
                  </a:cxn>
                  <a:cxn ang="0">
                    <a:pos x="35" y="657"/>
                  </a:cxn>
                  <a:cxn ang="0">
                    <a:pos x="27" y="658"/>
                  </a:cxn>
                  <a:cxn ang="0">
                    <a:pos x="18" y="660"/>
                  </a:cxn>
                  <a:cxn ang="0">
                    <a:pos x="9" y="661"/>
                  </a:cxn>
                  <a:cxn ang="0">
                    <a:pos x="0" y="663"/>
                  </a:cxn>
                  <a:cxn ang="0">
                    <a:pos x="7" y="570"/>
                  </a:cxn>
                  <a:cxn ang="0">
                    <a:pos x="15" y="490"/>
                  </a:cxn>
                  <a:cxn ang="0">
                    <a:pos x="23" y="416"/>
                  </a:cxn>
                  <a:cxn ang="0">
                    <a:pos x="30" y="346"/>
                  </a:cxn>
                  <a:cxn ang="0">
                    <a:pos x="34" y="273"/>
                  </a:cxn>
                  <a:cxn ang="0">
                    <a:pos x="33" y="195"/>
                  </a:cxn>
                  <a:cxn ang="0">
                    <a:pos x="26" y="105"/>
                  </a:cxn>
                  <a:cxn ang="0">
                    <a:pos x="11" y="0"/>
                  </a:cxn>
                </a:cxnLst>
                <a:rect l="0" t="0" r="r" b="b"/>
                <a:pathLst>
                  <a:path w="92" h="663">
                    <a:moveTo>
                      <a:pt x="11" y="0"/>
                    </a:moveTo>
                    <a:lnTo>
                      <a:pt x="20" y="6"/>
                    </a:lnTo>
                    <a:lnTo>
                      <a:pt x="29" y="12"/>
                    </a:lnTo>
                    <a:lnTo>
                      <a:pt x="37" y="17"/>
                    </a:lnTo>
                    <a:lnTo>
                      <a:pt x="46" y="22"/>
                    </a:lnTo>
                    <a:lnTo>
                      <a:pt x="56" y="28"/>
                    </a:lnTo>
                    <a:lnTo>
                      <a:pt x="64" y="33"/>
                    </a:lnTo>
                    <a:lnTo>
                      <a:pt x="73" y="39"/>
                    </a:lnTo>
                    <a:lnTo>
                      <a:pt x="82" y="45"/>
                    </a:lnTo>
                    <a:lnTo>
                      <a:pt x="91" y="195"/>
                    </a:lnTo>
                    <a:lnTo>
                      <a:pt x="92" y="361"/>
                    </a:lnTo>
                    <a:lnTo>
                      <a:pt x="84" y="520"/>
                    </a:lnTo>
                    <a:lnTo>
                      <a:pt x="69" y="650"/>
                    </a:lnTo>
                    <a:lnTo>
                      <a:pt x="61" y="651"/>
                    </a:lnTo>
                    <a:lnTo>
                      <a:pt x="52" y="653"/>
                    </a:lnTo>
                    <a:lnTo>
                      <a:pt x="44" y="654"/>
                    </a:lnTo>
                    <a:lnTo>
                      <a:pt x="35" y="657"/>
                    </a:lnTo>
                    <a:lnTo>
                      <a:pt x="27" y="658"/>
                    </a:lnTo>
                    <a:lnTo>
                      <a:pt x="18" y="660"/>
                    </a:lnTo>
                    <a:lnTo>
                      <a:pt x="9" y="661"/>
                    </a:lnTo>
                    <a:lnTo>
                      <a:pt x="0" y="663"/>
                    </a:lnTo>
                    <a:lnTo>
                      <a:pt x="7" y="570"/>
                    </a:lnTo>
                    <a:lnTo>
                      <a:pt x="15" y="490"/>
                    </a:lnTo>
                    <a:lnTo>
                      <a:pt x="23" y="416"/>
                    </a:lnTo>
                    <a:lnTo>
                      <a:pt x="30" y="346"/>
                    </a:lnTo>
                    <a:lnTo>
                      <a:pt x="34" y="273"/>
                    </a:lnTo>
                    <a:lnTo>
                      <a:pt x="33" y="195"/>
                    </a:lnTo>
                    <a:lnTo>
                      <a:pt x="26" y="105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723F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0051" name="Freeform 963"/>
              <p:cNvSpPr>
                <a:spLocks/>
              </p:cNvSpPr>
              <p:nvPr/>
            </p:nvSpPr>
            <p:spPr bwMode="auto">
              <a:xfrm>
                <a:off x="5323" y="3518"/>
                <a:ext cx="46" cy="336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22" y="6"/>
                  </a:cxn>
                  <a:cxn ang="0">
                    <a:pos x="31" y="12"/>
                  </a:cxn>
                  <a:cxn ang="0">
                    <a:pos x="41" y="17"/>
                  </a:cxn>
                  <a:cxn ang="0">
                    <a:pos x="50" y="22"/>
                  </a:cxn>
                  <a:cxn ang="0">
                    <a:pos x="58" y="28"/>
                  </a:cxn>
                  <a:cxn ang="0">
                    <a:pos x="67" y="34"/>
                  </a:cxn>
                  <a:cxn ang="0">
                    <a:pos x="76" y="39"/>
                  </a:cxn>
                  <a:cxn ang="0">
                    <a:pos x="86" y="45"/>
                  </a:cxn>
                  <a:cxn ang="0">
                    <a:pos x="92" y="196"/>
                  </a:cxn>
                  <a:cxn ang="0">
                    <a:pos x="92" y="364"/>
                  </a:cxn>
                  <a:cxn ang="0">
                    <a:pos x="86" y="524"/>
                  </a:cxn>
                  <a:cxn ang="0">
                    <a:pos x="72" y="656"/>
                  </a:cxn>
                  <a:cxn ang="0">
                    <a:pos x="63" y="658"/>
                  </a:cxn>
                  <a:cxn ang="0">
                    <a:pos x="53" y="660"/>
                  </a:cxn>
                  <a:cxn ang="0">
                    <a:pos x="44" y="661"/>
                  </a:cxn>
                  <a:cxn ang="0">
                    <a:pos x="36" y="664"/>
                  </a:cxn>
                  <a:cxn ang="0">
                    <a:pos x="27" y="666"/>
                  </a:cxn>
                  <a:cxn ang="0">
                    <a:pos x="18" y="667"/>
                  </a:cxn>
                  <a:cxn ang="0">
                    <a:pos x="10" y="669"/>
                  </a:cxn>
                  <a:cxn ang="0">
                    <a:pos x="0" y="672"/>
                  </a:cxn>
                  <a:cxn ang="0">
                    <a:pos x="6" y="578"/>
                  </a:cxn>
                  <a:cxn ang="0">
                    <a:pos x="15" y="495"/>
                  </a:cxn>
                  <a:cxn ang="0">
                    <a:pos x="23" y="421"/>
                  </a:cxn>
                  <a:cxn ang="0">
                    <a:pos x="30" y="349"/>
                  </a:cxn>
                  <a:cxn ang="0">
                    <a:pos x="35" y="275"/>
                  </a:cxn>
                  <a:cxn ang="0">
                    <a:pos x="34" y="196"/>
                  </a:cxn>
                  <a:cxn ang="0">
                    <a:pos x="28" y="105"/>
                  </a:cxn>
                  <a:cxn ang="0">
                    <a:pos x="13" y="0"/>
                  </a:cxn>
                </a:cxnLst>
                <a:rect l="0" t="0" r="r" b="b"/>
                <a:pathLst>
                  <a:path w="92" h="672">
                    <a:moveTo>
                      <a:pt x="13" y="0"/>
                    </a:moveTo>
                    <a:lnTo>
                      <a:pt x="22" y="6"/>
                    </a:lnTo>
                    <a:lnTo>
                      <a:pt x="31" y="12"/>
                    </a:lnTo>
                    <a:lnTo>
                      <a:pt x="41" y="17"/>
                    </a:lnTo>
                    <a:lnTo>
                      <a:pt x="50" y="22"/>
                    </a:lnTo>
                    <a:lnTo>
                      <a:pt x="58" y="28"/>
                    </a:lnTo>
                    <a:lnTo>
                      <a:pt x="67" y="34"/>
                    </a:lnTo>
                    <a:lnTo>
                      <a:pt x="76" y="39"/>
                    </a:lnTo>
                    <a:lnTo>
                      <a:pt x="86" y="45"/>
                    </a:lnTo>
                    <a:lnTo>
                      <a:pt x="92" y="196"/>
                    </a:lnTo>
                    <a:lnTo>
                      <a:pt x="92" y="364"/>
                    </a:lnTo>
                    <a:lnTo>
                      <a:pt x="86" y="524"/>
                    </a:lnTo>
                    <a:lnTo>
                      <a:pt x="72" y="656"/>
                    </a:lnTo>
                    <a:lnTo>
                      <a:pt x="63" y="658"/>
                    </a:lnTo>
                    <a:lnTo>
                      <a:pt x="53" y="660"/>
                    </a:lnTo>
                    <a:lnTo>
                      <a:pt x="44" y="661"/>
                    </a:lnTo>
                    <a:lnTo>
                      <a:pt x="36" y="664"/>
                    </a:lnTo>
                    <a:lnTo>
                      <a:pt x="27" y="666"/>
                    </a:lnTo>
                    <a:lnTo>
                      <a:pt x="18" y="667"/>
                    </a:lnTo>
                    <a:lnTo>
                      <a:pt x="10" y="669"/>
                    </a:lnTo>
                    <a:lnTo>
                      <a:pt x="0" y="672"/>
                    </a:lnTo>
                    <a:lnTo>
                      <a:pt x="6" y="578"/>
                    </a:lnTo>
                    <a:lnTo>
                      <a:pt x="15" y="495"/>
                    </a:lnTo>
                    <a:lnTo>
                      <a:pt x="23" y="421"/>
                    </a:lnTo>
                    <a:lnTo>
                      <a:pt x="30" y="349"/>
                    </a:lnTo>
                    <a:lnTo>
                      <a:pt x="35" y="275"/>
                    </a:lnTo>
                    <a:lnTo>
                      <a:pt x="34" y="196"/>
                    </a:lnTo>
                    <a:lnTo>
                      <a:pt x="28" y="10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6D3F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0052" name="Freeform 964"/>
              <p:cNvSpPr>
                <a:spLocks/>
              </p:cNvSpPr>
              <p:nvPr/>
            </p:nvSpPr>
            <p:spPr bwMode="auto">
              <a:xfrm>
                <a:off x="5315" y="3515"/>
                <a:ext cx="47" cy="339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6"/>
                  </a:cxn>
                  <a:cxn ang="0">
                    <a:pos x="34" y="12"/>
                  </a:cxn>
                  <a:cxn ang="0">
                    <a:pos x="43" y="18"/>
                  </a:cxn>
                  <a:cxn ang="0">
                    <a:pos x="52" y="23"/>
                  </a:cxn>
                  <a:cxn ang="0">
                    <a:pos x="61" y="29"/>
                  </a:cxn>
                  <a:cxn ang="0">
                    <a:pos x="71" y="35"/>
                  </a:cxn>
                  <a:cxn ang="0">
                    <a:pos x="80" y="41"/>
                  </a:cxn>
                  <a:cxn ang="0">
                    <a:pos x="89" y="46"/>
                  </a:cxn>
                  <a:cxn ang="0">
                    <a:pos x="95" y="198"/>
                  </a:cxn>
                  <a:cxn ang="0">
                    <a:pos x="94" y="367"/>
                  </a:cxn>
                  <a:cxn ang="0">
                    <a:pos x="87" y="529"/>
                  </a:cxn>
                  <a:cxn ang="0">
                    <a:pos x="73" y="661"/>
                  </a:cxn>
                  <a:cxn ang="0">
                    <a:pos x="64" y="664"/>
                  </a:cxn>
                  <a:cxn ang="0">
                    <a:pos x="54" y="666"/>
                  </a:cxn>
                  <a:cxn ang="0">
                    <a:pos x="45" y="668"/>
                  </a:cxn>
                  <a:cxn ang="0">
                    <a:pos x="37" y="669"/>
                  </a:cxn>
                  <a:cxn ang="0">
                    <a:pos x="28" y="672"/>
                  </a:cxn>
                  <a:cxn ang="0">
                    <a:pos x="19" y="674"/>
                  </a:cxn>
                  <a:cxn ang="0">
                    <a:pos x="10" y="676"/>
                  </a:cxn>
                  <a:cxn ang="0">
                    <a:pos x="0" y="679"/>
                  </a:cxn>
                  <a:cxn ang="0">
                    <a:pos x="7" y="584"/>
                  </a:cxn>
                  <a:cxn ang="0">
                    <a:pos x="15" y="501"/>
                  </a:cxn>
                  <a:cxn ang="0">
                    <a:pos x="25" y="425"/>
                  </a:cxn>
                  <a:cxn ang="0">
                    <a:pos x="31" y="353"/>
                  </a:cxn>
                  <a:cxn ang="0">
                    <a:pos x="36" y="278"/>
                  </a:cxn>
                  <a:cxn ang="0">
                    <a:pos x="36" y="196"/>
                  </a:cxn>
                  <a:cxn ang="0">
                    <a:pos x="30" y="106"/>
                  </a:cxn>
                  <a:cxn ang="0">
                    <a:pos x="15" y="0"/>
                  </a:cxn>
                </a:cxnLst>
                <a:rect l="0" t="0" r="r" b="b"/>
                <a:pathLst>
                  <a:path w="95" h="679">
                    <a:moveTo>
                      <a:pt x="15" y="0"/>
                    </a:moveTo>
                    <a:lnTo>
                      <a:pt x="25" y="6"/>
                    </a:lnTo>
                    <a:lnTo>
                      <a:pt x="34" y="12"/>
                    </a:lnTo>
                    <a:lnTo>
                      <a:pt x="43" y="18"/>
                    </a:lnTo>
                    <a:lnTo>
                      <a:pt x="52" y="23"/>
                    </a:lnTo>
                    <a:lnTo>
                      <a:pt x="61" y="29"/>
                    </a:lnTo>
                    <a:lnTo>
                      <a:pt x="71" y="35"/>
                    </a:lnTo>
                    <a:lnTo>
                      <a:pt x="80" y="41"/>
                    </a:lnTo>
                    <a:lnTo>
                      <a:pt x="89" y="46"/>
                    </a:lnTo>
                    <a:lnTo>
                      <a:pt x="95" y="198"/>
                    </a:lnTo>
                    <a:lnTo>
                      <a:pt x="94" y="367"/>
                    </a:lnTo>
                    <a:lnTo>
                      <a:pt x="87" y="529"/>
                    </a:lnTo>
                    <a:lnTo>
                      <a:pt x="73" y="661"/>
                    </a:lnTo>
                    <a:lnTo>
                      <a:pt x="64" y="664"/>
                    </a:lnTo>
                    <a:lnTo>
                      <a:pt x="54" y="666"/>
                    </a:lnTo>
                    <a:lnTo>
                      <a:pt x="45" y="668"/>
                    </a:lnTo>
                    <a:lnTo>
                      <a:pt x="37" y="669"/>
                    </a:lnTo>
                    <a:lnTo>
                      <a:pt x="28" y="672"/>
                    </a:lnTo>
                    <a:lnTo>
                      <a:pt x="19" y="674"/>
                    </a:lnTo>
                    <a:lnTo>
                      <a:pt x="10" y="676"/>
                    </a:lnTo>
                    <a:lnTo>
                      <a:pt x="0" y="679"/>
                    </a:lnTo>
                    <a:lnTo>
                      <a:pt x="7" y="584"/>
                    </a:lnTo>
                    <a:lnTo>
                      <a:pt x="15" y="501"/>
                    </a:lnTo>
                    <a:lnTo>
                      <a:pt x="25" y="425"/>
                    </a:lnTo>
                    <a:lnTo>
                      <a:pt x="31" y="353"/>
                    </a:lnTo>
                    <a:lnTo>
                      <a:pt x="36" y="278"/>
                    </a:lnTo>
                    <a:lnTo>
                      <a:pt x="36" y="196"/>
                    </a:lnTo>
                    <a:lnTo>
                      <a:pt x="30" y="106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683F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0053" name="Freeform 965"/>
              <p:cNvSpPr>
                <a:spLocks/>
              </p:cNvSpPr>
              <p:nvPr/>
            </p:nvSpPr>
            <p:spPr bwMode="auto">
              <a:xfrm>
                <a:off x="5308" y="3511"/>
                <a:ext cx="47" cy="34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28" y="6"/>
                  </a:cxn>
                  <a:cxn ang="0">
                    <a:pos x="37" y="12"/>
                  </a:cxn>
                  <a:cxn ang="0">
                    <a:pos x="46" y="18"/>
                  </a:cxn>
                  <a:cxn ang="0">
                    <a:pos x="56" y="23"/>
                  </a:cxn>
                  <a:cxn ang="0">
                    <a:pos x="65" y="29"/>
                  </a:cxn>
                  <a:cxn ang="0">
                    <a:pos x="74" y="35"/>
                  </a:cxn>
                  <a:cxn ang="0">
                    <a:pos x="83" y="41"/>
                  </a:cxn>
                  <a:cxn ang="0">
                    <a:pos x="93" y="46"/>
                  </a:cxn>
                  <a:cxn ang="0">
                    <a:pos x="96" y="200"/>
                  </a:cxn>
                  <a:cxn ang="0">
                    <a:pos x="95" y="370"/>
                  </a:cxn>
                  <a:cxn ang="0">
                    <a:pos x="88" y="535"/>
                  </a:cxn>
                  <a:cxn ang="0">
                    <a:pos x="75" y="667"/>
                  </a:cxn>
                  <a:cxn ang="0">
                    <a:pos x="66" y="670"/>
                  </a:cxn>
                  <a:cxn ang="0">
                    <a:pos x="57" y="672"/>
                  </a:cxn>
                  <a:cxn ang="0">
                    <a:pos x="46" y="674"/>
                  </a:cxn>
                  <a:cxn ang="0">
                    <a:pos x="37" y="676"/>
                  </a:cxn>
                  <a:cxn ang="0">
                    <a:pos x="28" y="679"/>
                  </a:cxn>
                  <a:cxn ang="0">
                    <a:pos x="19" y="681"/>
                  </a:cxn>
                  <a:cxn ang="0">
                    <a:pos x="10" y="683"/>
                  </a:cxn>
                  <a:cxn ang="0">
                    <a:pos x="0" y="686"/>
                  </a:cxn>
                  <a:cxn ang="0">
                    <a:pos x="7" y="591"/>
                  </a:cxn>
                  <a:cxn ang="0">
                    <a:pos x="15" y="508"/>
                  </a:cxn>
                  <a:cxn ang="0">
                    <a:pos x="25" y="431"/>
                  </a:cxn>
                  <a:cxn ang="0">
                    <a:pos x="33" y="356"/>
                  </a:cxn>
                  <a:cxn ang="0">
                    <a:pos x="38" y="279"/>
                  </a:cxn>
                  <a:cxn ang="0">
                    <a:pos x="38" y="197"/>
                  </a:cxn>
                  <a:cxn ang="0">
                    <a:pos x="33" y="106"/>
                  </a:cxn>
                  <a:cxn ang="0">
                    <a:pos x="19" y="0"/>
                  </a:cxn>
                </a:cxnLst>
                <a:rect l="0" t="0" r="r" b="b"/>
                <a:pathLst>
                  <a:path w="96" h="686">
                    <a:moveTo>
                      <a:pt x="19" y="0"/>
                    </a:moveTo>
                    <a:lnTo>
                      <a:pt x="28" y="6"/>
                    </a:lnTo>
                    <a:lnTo>
                      <a:pt x="37" y="12"/>
                    </a:lnTo>
                    <a:lnTo>
                      <a:pt x="46" y="18"/>
                    </a:lnTo>
                    <a:lnTo>
                      <a:pt x="56" y="23"/>
                    </a:lnTo>
                    <a:lnTo>
                      <a:pt x="65" y="29"/>
                    </a:lnTo>
                    <a:lnTo>
                      <a:pt x="74" y="35"/>
                    </a:lnTo>
                    <a:lnTo>
                      <a:pt x="83" y="41"/>
                    </a:lnTo>
                    <a:lnTo>
                      <a:pt x="93" y="46"/>
                    </a:lnTo>
                    <a:lnTo>
                      <a:pt x="96" y="200"/>
                    </a:lnTo>
                    <a:lnTo>
                      <a:pt x="95" y="370"/>
                    </a:lnTo>
                    <a:lnTo>
                      <a:pt x="88" y="535"/>
                    </a:lnTo>
                    <a:lnTo>
                      <a:pt x="75" y="667"/>
                    </a:lnTo>
                    <a:lnTo>
                      <a:pt x="66" y="670"/>
                    </a:lnTo>
                    <a:lnTo>
                      <a:pt x="57" y="672"/>
                    </a:lnTo>
                    <a:lnTo>
                      <a:pt x="46" y="674"/>
                    </a:lnTo>
                    <a:lnTo>
                      <a:pt x="37" y="676"/>
                    </a:lnTo>
                    <a:lnTo>
                      <a:pt x="28" y="679"/>
                    </a:lnTo>
                    <a:lnTo>
                      <a:pt x="19" y="681"/>
                    </a:lnTo>
                    <a:lnTo>
                      <a:pt x="10" y="683"/>
                    </a:lnTo>
                    <a:lnTo>
                      <a:pt x="0" y="686"/>
                    </a:lnTo>
                    <a:lnTo>
                      <a:pt x="7" y="591"/>
                    </a:lnTo>
                    <a:lnTo>
                      <a:pt x="15" y="508"/>
                    </a:lnTo>
                    <a:lnTo>
                      <a:pt x="25" y="431"/>
                    </a:lnTo>
                    <a:lnTo>
                      <a:pt x="33" y="356"/>
                    </a:lnTo>
                    <a:lnTo>
                      <a:pt x="38" y="279"/>
                    </a:lnTo>
                    <a:lnTo>
                      <a:pt x="38" y="197"/>
                    </a:lnTo>
                    <a:lnTo>
                      <a:pt x="33" y="10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663F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0054" name="Freeform 966"/>
              <p:cNvSpPr>
                <a:spLocks/>
              </p:cNvSpPr>
              <p:nvPr/>
            </p:nvSpPr>
            <p:spPr bwMode="auto">
              <a:xfrm>
                <a:off x="5300" y="3508"/>
                <a:ext cx="49" cy="346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31" y="6"/>
                  </a:cxn>
                  <a:cxn ang="0">
                    <a:pos x="41" y="12"/>
                  </a:cxn>
                  <a:cxn ang="0">
                    <a:pos x="50" y="18"/>
                  </a:cxn>
                  <a:cxn ang="0">
                    <a:pos x="60" y="23"/>
                  </a:cxn>
                  <a:cxn ang="0">
                    <a:pos x="69" y="29"/>
                  </a:cxn>
                  <a:cxn ang="0">
                    <a:pos x="79" y="35"/>
                  </a:cxn>
                  <a:cxn ang="0">
                    <a:pos x="88" y="41"/>
                  </a:cxn>
                  <a:cxn ang="0">
                    <a:pos x="97" y="47"/>
                  </a:cxn>
                  <a:cxn ang="0">
                    <a:pos x="98" y="201"/>
                  </a:cxn>
                  <a:cxn ang="0">
                    <a:pos x="97" y="374"/>
                  </a:cxn>
                  <a:cxn ang="0">
                    <a:pos x="90" y="539"/>
                  </a:cxn>
                  <a:cxn ang="0">
                    <a:pos x="77" y="673"/>
                  </a:cxn>
                  <a:cxn ang="0">
                    <a:pos x="68" y="675"/>
                  </a:cxn>
                  <a:cxn ang="0">
                    <a:pos x="58" y="678"/>
                  </a:cxn>
                  <a:cxn ang="0">
                    <a:pos x="49" y="680"/>
                  </a:cxn>
                  <a:cxn ang="0">
                    <a:pos x="39" y="682"/>
                  </a:cxn>
                  <a:cxn ang="0">
                    <a:pos x="30" y="685"/>
                  </a:cxn>
                  <a:cxn ang="0">
                    <a:pos x="20" y="688"/>
                  </a:cxn>
                  <a:cxn ang="0">
                    <a:pos x="11" y="690"/>
                  </a:cxn>
                  <a:cxn ang="0">
                    <a:pos x="0" y="693"/>
                  </a:cxn>
                  <a:cxn ang="0">
                    <a:pos x="7" y="598"/>
                  </a:cxn>
                  <a:cxn ang="0">
                    <a:pos x="16" y="514"/>
                  </a:cxn>
                  <a:cxn ang="0">
                    <a:pos x="27" y="436"/>
                  </a:cxn>
                  <a:cxn ang="0">
                    <a:pos x="36" y="360"/>
                  </a:cxn>
                  <a:cxn ang="0">
                    <a:pos x="41" y="281"/>
                  </a:cxn>
                  <a:cxn ang="0">
                    <a:pos x="42" y="199"/>
                  </a:cxn>
                  <a:cxn ang="0">
                    <a:pos x="36" y="106"/>
                  </a:cxn>
                  <a:cxn ang="0">
                    <a:pos x="22" y="0"/>
                  </a:cxn>
                </a:cxnLst>
                <a:rect l="0" t="0" r="r" b="b"/>
                <a:pathLst>
                  <a:path w="98" h="693">
                    <a:moveTo>
                      <a:pt x="22" y="0"/>
                    </a:moveTo>
                    <a:lnTo>
                      <a:pt x="31" y="6"/>
                    </a:lnTo>
                    <a:lnTo>
                      <a:pt x="41" y="12"/>
                    </a:lnTo>
                    <a:lnTo>
                      <a:pt x="50" y="18"/>
                    </a:lnTo>
                    <a:lnTo>
                      <a:pt x="60" y="23"/>
                    </a:lnTo>
                    <a:lnTo>
                      <a:pt x="69" y="29"/>
                    </a:lnTo>
                    <a:lnTo>
                      <a:pt x="79" y="35"/>
                    </a:lnTo>
                    <a:lnTo>
                      <a:pt x="88" y="41"/>
                    </a:lnTo>
                    <a:lnTo>
                      <a:pt x="97" y="47"/>
                    </a:lnTo>
                    <a:lnTo>
                      <a:pt x="98" y="201"/>
                    </a:lnTo>
                    <a:lnTo>
                      <a:pt x="97" y="374"/>
                    </a:lnTo>
                    <a:lnTo>
                      <a:pt x="90" y="539"/>
                    </a:lnTo>
                    <a:lnTo>
                      <a:pt x="77" y="673"/>
                    </a:lnTo>
                    <a:lnTo>
                      <a:pt x="68" y="675"/>
                    </a:lnTo>
                    <a:lnTo>
                      <a:pt x="58" y="678"/>
                    </a:lnTo>
                    <a:lnTo>
                      <a:pt x="49" y="680"/>
                    </a:lnTo>
                    <a:lnTo>
                      <a:pt x="39" y="682"/>
                    </a:lnTo>
                    <a:lnTo>
                      <a:pt x="30" y="685"/>
                    </a:lnTo>
                    <a:lnTo>
                      <a:pt x="20" y="688"/>
                    </a:lnTo>
                    <a:lnTo>
                      <a:pt x="11" y="690"/>
                    </a:lnTo>
                    <a:lnTo>
                      <a:pt x="0" y="693"/>
                    </a:lnTo>
                    <a:lnTo>
                      <a:pt x="7" y="598"/>
                    </a:lnTo>
                    <a:lnTo>
                      <a:pt x="16" y="514"/>
                    </a:lnTo>
                    <a:lnTo>
                      <a:pt x="27" y="436"/>
                    </a:lnTo>
                    <a:lnTo>
                      <a:pt x="36" y="360"/>
                    </a:lnTo>
                    <a:lnTo>
                      <a:pt x="41" y="281"/>
                    </a:lnTo>
                    <a:lnTo>
                      <a:pt x="42" y="199"/>
                    </a:lnTo>
                    <a:lnTo>
                      <a:pt x="36" y="106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5E3D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0055" name="Freeform 967"/>
              <p:cNvSpPr>
                <a:spLocks/>
              </p:cNvSpPr>
              <p:nvPr/>
            </p:nvSpPr>
            <p:spPr bwMode="auto">
              <a:xfrm>
                <a:off x="5292" y="3504"/>
                <a:ext cx="50" cy="35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34" y="6"/>
                  </a:cxn>
                  <a:cxn ang="0">
                    <a:pos x="44" y="12"/>
                  </a:cxn>
                  <a:cxn ang="0">
                    <a:pos x="53" y="19"/>
                  </a:cxn>
                  <a:cxn ang="0">
                    <a:pos x="62" y="25"/>
                  </a:cxn>
                  <a:cxn ang="0">
                    <a:pos x="72" y="30"/>
                  </a:cxn>
                  <a:cxn ang="0">
                    <a:pos x="82" y="36"/>
                  </a:cxn>
                  <a:cxn ang="0">
                    <a:pos x="91" y="43"/>
                  </a:cxn>
                  <a:cxn ang="0">
                    <a:pos x="100" y="49"/>
                  </a:cxn>
                  <a:cxn ang="0">
                    <a:pos x="99" y="203"/>
                  </a:cxn>
                  <a:cxn ang="0">
                    <a:pos x="97" y="377"/>
                  </a:cxn>
                  <a:cxn ang="0">
                    <a:pos x="91" y="545"/>
                  </a:cxn>
                  <a:cxn ang="0">
                    <a:pos x="79" y="679"/>
                  </a:cxn>
                  <a:cxn ang="0">
                    <a:pos x="69" y="682"/>
                  </a:cxn>
                  <a:cxn ang="0">
                    <a:pos x="59" y="685"/>
                  </a:cxn>
                  <a:cxn ang="0">
                    <a:pos x="50" y="688"/>
                  </a:cxn>
                  <a:cxn ang="0">
                    <a:pos x="39" y="690"/>
                  </a:cxn>
                  <a:cxn ang="0">
                    <a:pos x="30" y="693"/>
                  </a:cxn>
                  <a:cxn ang="0">
                    <a:pos x="20" y="696"/>
                  </a:cxn>
                  <a:cxn ang="0">
                    <a:pos x="11" y="698"/>
                  </a:cxn>
                  <a:cxn ang="0">
                    <a:pos x="0" y="702"/>
                  </a:cxn>
                  <a:cxn ang="0">
                    <a:pos x="7" y="606"/>
                  </a:cxn>
                  <a:cxn ang="0">
                    <a:pos x="18" y="521"/>
                  </a:cxn>
                  <a:cxn ang="0">
                    <a:pos x="28" y="441"/>
                  </a:cxn>
                  <a:cxn ang="0">
                    <a:pos x="37" y="364"/>
                  </a:cxn>
                  <a:cxn ang="0">
                    <a:pos x="43" y="285"/>
                  </a:cxn>
                  <a:cxn ang="0">
                    <a:pos x="44" y="201"/>
                  </a:cxn>
                  <a:cxn ang="0">
                    <a:pos x="38" y="106"/>
                  </a:cxn>
                  <a:cxn ang="0">
                    <a:pos x="24" y="0"/>
                  </a:cxn>
                </a:cxnLst>
                <a:rect l="0" t="0" r="r" b="b"/>
                <a:pathLst>
                  <a:path w="100" h="702">
                    <a:moveTo>
                      <a:pt x="24" y="0"/>
                    </a:moveTo>
                    <a:lnTo>
                      <a:pt x="34" y="6"/>
                    </a:lnTo>
                    <a:lnTo>
                      <a:pt x="44" y="12"/>
                    </a:lnTo>
                    <a:lnTo>
                      <a:pt x="53" y="19"/>
                    </a:lnTo>
                    <a:lnTo>
                      <a:pt x="62" y="25"/>
                    </a:lnTo>
                    <a:lnTo>
                      <a:pt x="72" y="30"/>
                    </a:lnTo>
                    <a:lnTo>
                      <a:pt x="82" y="36"/>
                    </a:lnTo>
                    <a:lnTo>
                      <a:pt x="91" y="43"/>
                    </a:lnTo>
                    <a:lnTo>
                      <a:pt x="100" y="49"/>
                    </a:lnTo>
                    <a:lnTo>
                      <a:pt x="99" y="203"/>
                    </a:lnTo>
                    <a:lnTo>
                      <a:pt x="97" y="377"/>
                    </a:lnTo>
                    <a:lnTo>
                      <a:pt x="91" y="545"/>
                    </a:lnTo>
                    <a:lnTo>
                      <a:pt x="79" y="679"/>
                    </a:lnTo>
                    <a:lnTo>
                      <a:pt x="69" y="682"/>
                    </a:lnTo>
                    <a:lnTo>
                      <a:pt x="59" y="685"/>
                    </a:lnTo>
                    <a:lnTo>
                      <a:pt x="50" y="688"/>
                    </a:lnTo>
                    <a:lnTo>
                      <a:pt x="39" y="690"/>
                    </a:lnTo>
                    <a:lnTo>
                      <a:pt x="30" y="693"/>
                    </a:lnTo>
                    <a:lnTo>
                      <a:pt x="20" y="696"/>
                    </a:lnTo>
                    <a:lnTo>
                      <a:pt x="11" y="698"/>
                    </a:lnTo>
                    <a:lnTo>
                      <a:pt x="0" y="702"/>
                    </a:lnTo>
                    <a:lnTo>
                      <a:pt x="7" y="606"/>
                    </a:lnTo>
                    <a:lnTo>
                      <a:pt x="18" y="521"/>
                    </a:lnTo>
                    <a:lnTo>
                      <a:pt x="28" y="441"/>
                    </a:lnTo>
                    <a:lnTo>
                      <a:pt x="37" y="364"/>
                    </a:lnTo>
                    <a:lnTo>
                      <a:pt x="43" y="285"/>
                    </a:lnTo>
                    <a:lnTo>
                      <a:pt x="44" y="201"/>
                    </a:lnTo>
                    <a:lnTo>
                      <a:pt x="38" y="10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5B3D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0056" name="Freeform 968"/>
              <p:cNvSpPr>
                <a:spLocks/>
              </p:cNvSpPr>
              <p:nvPr/>
            </p:nvSpPr>
            <p:spPr bwMode="auto">
              <a:xfrm>
                <a:off x="5285" y="3500"/>
                <a:ext cx="52" cy="354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37" y="6"/>
                  </a:cxn>
                  <a:cxn ang="0">
                    <a:pos x="48" y="12"/>
                  </a:cxn>
                  <a:cxn ang="0">
                    <a:pos x="57" y="19"/>
                  </a:cxn>
                  <a:cxn ang="0">
                    <a:pos x="66" y="25"/>
                  </a:cxn>
                  <a:cxn ang="0">
                    <a:pos x="75" y="30"/>
                  </a:cxn>
                  <a:cxn ang="0">
                    <a:pos x="86" y="36"/>
                  </a:cxn>
                  <a:cxn ang="0">
                    <a:pos x="95" y="43"/>
                  </a:cxn>
                  <a:cxn ang="0">
                    <a:pos x="105" y="49"/>
                  </a:cxn>
                  <a:cxn ang="0">
                    <a:pos x="100" y="204"/>
                  </a:cxn>
                  <a:cxn ang="0">
                    <a:pos x="99" y="381"/>
                  </a:cxn>
                  <a:cxn ang="0">
                    <a:pos x="94" y="550"/>
                  </a:cxn>
                  <a:cxn ang="0">
                    <a:pos x="82" y="685"/>
                  </a:cxn>
                  <a:cxn ang="0">
                    <a:pos x="72" y="688"/>
                  </a:cxn>
                  <a:cxn ang="0">
                    <a:pos x="61" y="690"/>
                  </a:cxn>
                  <a:cxn ang="0">
                    <a:pos x="51" y="694"/>
                  </a:cxn>
                  <a:cxn ang="0">
                    <a:pos x="41" y="696"/>
                  </a:cxn>
                  <a:cxn ang="0">
                    <a:pos x="30" y="700"/>
                  </a:cxn>
                  <a:cxn ang="0">
                    <a:pos x="20" y="703"/>
                  </a:cxn>
                  <a:cxn ang="0">
                    <a:pos x="11" y="705"/>
                  </a:cxn>
                  <a:cxn ang="0">
                    <a:pos x="0" y="709"/>
                  </a:cxn>
                  <a:cxn ang="0">
                    <a:pos x="7" y="613"/>
                  </a:cxn>
                  <a:cxn ang="0">
                    <a:pos x="16" y="527"/>
                  </a:cxn>
                  <a:cxn ang="0">
                    <a:pos x="28" y="446"/>
                  </a:cxn>
                  <a:cxn ang="0">
                    <a:pos x="37" y="368"/>
                  </a:cxn>
                  <a:cxn ang="0">
                    <a:pos x="44" y="287"/>
                  </a:cxn>
                  <a:cxn ang="0">
                    <a:pos x="46" y="202"/>
                  </a:cxn>
                  <a:cxn ang="0">
                    <a:pos x="42" y="108"/>
                  </a:cxn>
                  <a:cxn ang="0">
                    <a:pos x="28" y="0"/>
                  </a:cxn>
                </a:cxnLst>
                <a:rect l="0" t="0" r="r" b="b"/>
                <a:pathLst>
                  <a:path w="105" h="709">
                    <a:moveTo>
                      <a:pt x="28" y="0"/>
                    </a:moveTo>
                    <a:lnTo>
                      <a:pt x="37" y="6"/>
                    </a:lnTo>
                    <a:lnTo>
                      <a:pt x="48" y="12"/>
                    </a:lnTo>
                    <a:lnTo>
                      <a:pt x="57" y="19"/>
                    </a:lnTo>
                    <a:lnTo>
                      <a:pt x="66" y="25"/>
                    </a:lnTo>
                    <a:lnTo>
                      <a:pt x="75" y="30"/>
                    </a:lnTo>
                    <a:lnTo>
                      <a:pt x="86" y="36"/>
                    </a:lnTo>
                    <a:lnTo>
                      <a:pt x="95" y="43"/>
                    </a:lnTo>
                    <a:lnTo>
                      <a:pt x="105" y="49"/>
                    </a:lnTo>
                    <a:lnTo>
                      <a:pt x="100" y="204"/>
                    </a:lnTo>
                    <a:lnTo>
                      <a:pt x="99" y="381"/>
                    </a:lnTo>
                    <a:lnTo>
                      <a:pt x="94" y="550"/>
                    </a:lnTo>
                    <a:lnTo>
                      <a:pt x="82" y="685"/>
                    </a:lnTo>
                    <a:lnTo>
                      <a:pt x="72" y="688"/>
                    </a:lnTo>
                    <a:lnTo>
                      <a:pt x="61" y="690"/>
                    </a:lnTo>
                    <a:lnTo>
                      <a:pt x="51" y="694"/>
                    </a:lnTo>
                    <a:lnTo>
                      <a:pt x="41" y="696"/>
                    </a:lnTo>
                    <a:lnTo>
                      <a:pt x="30" y="700"/>
                    </a:lnTo>
                    <a:lnTo>
                      <a:pt x="20" y="703"/>
                    </a:lnTo>
                    <a:lnTo>
                      <a:pt x="11" y="705"/>
                    </a:lnTo>
                    <a:lnTo>
                      <a:pt x="0" y="709"/>
                    </a:lnTo>
                    <a:lnTo>
                      <a:pt x="7" y="613"/>
                    </a:lnTo>
                    <a:lnTo>
                      <a:pt x="16" y="527"/>
                    </a:lnTo>
                    <a:lnTo>
                      <a:pt x="28" y="446"/>
                    </a:lnTo>
                    <a:lnTo>
                      <a:pt x="37" y="368"/>
                    </a:lnTo>
                    <a:lnTo>
                      <a:pt x="44" y="287"/>
                    </a:lnTo>
                    <a:lnTo>
                      <a:pt x="46" y="202"/>
                    </a:lnTo>
                    <a:lnTo>
                      <a:pt x="42" y="108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563D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0057" name="Freeform 969"/>
              <p:cNvSpPr>
                <a:spLocks/>
              </p:cNvSpPr>
              <p:nvPr/>
            </p:nvSpPr>
            <p:spPr bwMode="auto">
              <a:xfrm>
                <a:off x="5277" y="3497"/>
                <a:ext cx="54" cy="357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9" y="5"/>
                  </a:cxn>
                  <a:cxn ang="0">
                    <a:pos x="50" y="11"/>
                  </a:cxn>
                  <a:cxn ang="0">
                    <a:pos x="59" y="18"/>
                  </a:cxn>
                  <a:cxn ang="0">
                    <a:pos x="69" y="24"/>
                  </a:cxn>
                  <a:cxn ang="0">
                    <a:pos x="79" y="30"/>
                  </a:cxn>
                  <a:cxn ang="0">
                    <a:pos x="88" y="35"/>
                  </a:cxn>
                  <a:cxn ang="0">
                    <a:pos x="98" y="42"/>
                  </a:cxn>
                  <a:cxn ang="0">
                    <a:pos x="107" y="48"/>
                  </a:cxn>
                  <a:cxn ang="0">
                    <a:pos x="102" y="205"/>
                  </a:cxn>
                  <a:cxn ang="0">
                    <a:pos x="99" y="382"/>
                  </a:cxn>
                  <a:cxn ang="0">
                    <a:pos x="95" y="554"/>
                  </a:cxn>
                  <a:cxn ang="0">
                    <a:pos x="82" y="689"/>
                  </a:cxn>
                  <a:cxn ang="0">
                    <a:pos x="72" y="693"/>
                  </a:cxn>
                  <a:cxn ang="0">
                    <a:pos x="63" y="695"/>
                  </a:cxn>
                  <a:cxn ang="0">
                    <a:pos x="52" y="699"/>
                  </a:cxn>
                  <a:cxn ang="0">
                    <a:pos x="42" y="702"/>
                  </a:cxn>
                  <a:cxn ang="0">
                    <a:pos x="31" y="706"/>
                  </a:cxn>
                  <a:cxn ang="0">
                    <a:pos x="21" y="709"/>
                  </a:cxn>
                  <a:cxn ang="0">
                    <a:pos x="11" y="711"/>
                  </a:cxn>
                  <a:cxn ang="0">
                    <a:pos x="0" y="715"/>
                  </a:cxn>
                  <a:cxn ang="0">
                    <a:pos x="7" y="619"/>
                  </a:cxn>
                  <a:cxn ang="0">
                    <a:pos x="18" y="532"/>
                  </a:cxn>
                  <a:cxn ang="0">
                    <a:pos x="29" y="450"/>
                  </a:cxn>
                  <a:cxn ang="0">
                    <a:pos x="39" y="370"/>
                  </a:cxn>
                  <a:cxn ang="0">
                    <a:pos x="46" y="289"/>
                  </a:cxn>
                  <a:cxn ang="0">
                    <a:pos x="49" y="201"/>
                  </a:cxn>
                  <a:cxn ang="0">
                    <a:pos x="44" y="107"/>
                  </a:cxn>
                  <a:cxn ang="0">
                    <a:pos x="30" y="0"/>
                  </a:cxn>
                </a:cxnLst>
                <a:rect l="0" t="0" r="r" b="b"/>
                <a:pathLst>
                  <a:path w="107" h="715">
                    <a:moveTo>
                      <a:pt x="30" y="0"/>
                    </a:moveTo>
                    <a:lnTo>
                      <a:pt x="39" y="5"/>
                    </a:lnTo>
                    <a:lnTo>
                      <a:pt x="50" y="11"/>
                    </a:lnTo>
                    <a:lnTo>
                      <a:pt x="59" y="18"/>
                    </a:lnTo>
                    <a:lnTo>
                      <a:pt x="69" y="24"/>
                    </a:lnTo>
                    <a:lnTo>
                      <a:pt x="79" y="30"/>
                    </a:lnTo>
                    <a:lnTo>
                      <a:pt x="88" y="35"/>
                    </a:lnTo>
                    <a:lnTo>
                      <a:pt x="98" y="42"/>
                    </a:lnTo>
                    <a:lnTo>
                      <a:pt x="107" y="48"/>
                    </a:lnTo>
                    <a:lnTo>
                      <a:pt x="102" y="205"/>
                    </a:lnTo>
                    <a:lnTo>
                      <a:pt x="99" y="382"/>
                    </a:lnTo>
                    <a:lnTo>
                      <a:pt x="95" y="554"/>
                    </a:lnTo>
                    <a:lnTo>
                      <a:pt x="82" y="689"/>
                    </a:lnTo>
                    <a:lnTo>
                      <a:pt x="72" y="693"/>
                    </a:lnTo>
                    <a:lnTo>
                      <a:pt x="63" y="695"/>
                    </a:lnTo>
                    <a:lnTo>
                      <a:pt x="52" y="699"/>
                    </a:lnTo>
                    <a:lnTo>
                      <a:pt x="42" y="702"/>
                    </a:lnTo>
                    <a:lnTo>
                      <a:pt x="31" y="706"/>
                    </a:lnTo>
                    <a:lnTo>
                      <a:pt x="21" y="709"/>
                    </a:lnTo>
                    <a:lnTo>
                      <a:pt x="11" y="711"/>
                    </a:lnTo>
                    <a:lnTo>
                      <a:pt x="0" y="715"/>
                    </a:lnTo>
                    <a:lnTo>
                      <a:pt x="7" y="619"/>
                    </a:lnTo>
                    <a:lnTo>
                      <a:pt x="18" y="532"/>
                    </a:lnTo>
                    <a:lnTo>
                      <a:pt x="29" y="450"/>
                    </a:lnTo>
                    <a:lnTo>
                      <a:pt x="39" y="370"/>
                    </a:lnTo>
                    <a:lnTo>
                      <a:pt x="46" y="289"/>
                    </a:lnTo>
                    <a:lnTo>
                      <a:pt x="49" y="201"/>
                    </a:lnTo>
                    <a:lnTo>
                      <a:pt x="44" y="107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513D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0058" name="Freeform 970"/>
              <p:cNvSpPr>
                <a:spLocks/>
              </p:cNvSpPr>
              <p:nvPr/>
            </p:nvSpPr>
            <p:spPr bwMode="auto">
              <a:xfrm>
                <a:off x="5270" y="3493"/>
                <a:ext cx="56" cy="361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43" y="5"/>
                  </a:cxn>
                  <a:cxn ang="0">
                    <a:pos x="53" y="12"/>
                  </a:cxn>
                  <a:cxn ang="0">
                    <a:pos x="63" y="18"/>
                  </a:cxn>
                  <a:cxn ang="0">
                    <a:pos x="72" y="24"/>
                  </a:cxn>
                  <a:cxn ang="0">
                    <a:pos x="82" y="30"/>
                  </a:cxn>
                  <a:cxn ang="0">
                    <a:pos x="91" y="37"/>
                  </a:cxn>
                  <a:cxn ang="0">
                    <a:pos x="102" y="42"/>
                  </a:cxn>
                  <a:cxn ang="0">
                    <a:pos x="112" y="49"/>
                  </a:cxn>
                  <a:cxn ang="0">
                    <a:pos x="103" y="206"/>
                  </a:cxn>
                  <a:cxn ang="0">
                    <a:pos x="101" y="385"/>
                  </a:cxn>
                  <a:cxn ang="0">
                    <a:pos x="96" y="558"/>
                  </a:cxn>
                  <a:cxn ang="0">
                    <a:pos x="84" y="695"/>
                  </a:cxn>
                  <a:cxn ang="0">
                    <a:pos x="74" y="699"/>
                  </a:cxn>
                  <a:cxn ang="0">
                    <a:pos x="63" y="702"/>
                  </a:cxn>
                  <a:cxn ang="0">
                    <a:pos x="52" y="706"/>
                  </a:cxn>
                  <a:cxn ang="0">
                    <a:pos x="42" y="708"/>
                  </a:cxn>
                  <a:cxn ang="0">
                    <a:pos x="31" y="711"/>
                  </a:cxn>
                  <a:cxn ang="0">
                    <a:pos x="21" y="715"/>
                  </a:cxn>
                  <a:cxn ang="0">
                    <a:pos x="11" y="718"/>
                  </a:cxn>
                  <a:cxn ang="0">
                    <a:pos x="0" y="722"/>
                  </a:cxn>
                  <a:cxn ang="0">
                    <a:pos x="7" y="626"/>
                  </a:cxn>
                  <a:cxn ang="0">
                    <a:pos x="18" y="539"/>
                  </a:cxn>
                  <a:cxn ang="0">
                    <a:pos x="29" y="456"/>
                  </a:cxn>
                  <a:cxn ang="0">
                    <a:pos x="41" y="374"/>
                  </a:cxn>
                  <a:cxn ang="0">
                    <a:pos x="49" y="291"/>
                  </a:cxn>
                  <a:cxn ang="0">
                    <a:pos x="51" y="202"/>
                  </a:cxn>
                  <a:cxn ang="0">
                    <a:pos x="48" y="107"/>
                  </a:cxn>
                  <a:cxn ang="0">
                    <a:pos x="34" y="0"/>
                  </a:cxn>
                </a:cxnLst>
                <a:rect l="0" t="0" r="r" b="b"/>
                <a:pathLst>
                  <a:path w="112" h="722">
                    <a:moveTo>
                      <a:pt x="34" y="0"/>
                    </a:moveTo>
                    <a:lnTo>
                      <a:pt x="43" y="5"/>
                    </a:lnTo>
                    <a:lnTo>
                      <a:pt x="53" y="12"/>
                    </a:lnTo>
                    <a:lnTo>
                      <a:pt x="63" y="18"/>
                    </a:lnTo>
                    <a:lnTo>
                      <a:pt x="72" y="24"/>
                    </a:lnTo>
                    <a:lnTo>
                      <a:pt x="82" y="30"/>
                    </a:lnTo>
                    <a:lnTo>
                      <a:pt x="91" y="37"/>
                    </a:lnTo>
                    <a:lnTo>
                      <a:pt x="102" y="42"/>
                    </a:lnTo>
                    <a:lnTo>
                      <a:pt x="112" y="49"/>
                    </a:lnTo>
                    <a:lnTo>
                      <a:pt x="103" y="206"/>
                    </a:lnTo>
                    <a:lnTo>
                      <a:pt x="101" y="385"/>
                    </a:lnTo>
                    <a:lnTo>
                      <a:pt x="96" y="558"/>
                    </a:lnTo>
                    <a:lnTo>
                      <a:pt x="84" y="695"/>
                    </a:lnTo>
                    <a:lnTo>
                      <a:pt x="74" y="699"/>
                    </a:lnTo>
                    <a:lnTo>
                      <a:pt x="63" y="702"/>
                    </a:lnTo>
                    <a:lnTo>
                      <a:pt x="52" y="706"/>
                    </a:lnTo>
                    <a:lnTo>
                      <a:pt x="42" y="708"/>
                    </a:lnTo>
                    <a:lnTo>
                      <a:pt x="31" y="711"/>
                    </a:lnTo>
                    <a:lnTo>
                      <a:pt x="21" y="715"/>
                    </a:lnTo>
                    <a:lnTo>
                      <a:pt x="11" y="718"/>
                    </a:lnTo>
                    <a:lnTo>
                      <a:pt x="0" y="722"/>
                    </a:lnTo>
                    <a:lnTo>
                      <a:pt x="7" y="626"/>
                    </a:lnTo>
                    <a:lnTo>
                      <a:pt x="18" y="539"/>
                    </a:lnTo>
                    <a:lnTo>
                      <a:pt x="29" y="456"/>
                    </a:lnTo>
                    <a:lnTo>
                      <a:pt x="41" y="374"/>
                    </a:lnTo>
                    <a:lnTo>
                      <a:pt x="49" y="291"/>
                    </a:lnTo>
                    <a:lnTo>
                      <a:pt x="51" y="202"/>
                    </a:lnTo>
                    <a:lnTo>
                      <a:pt x="48" y="107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4C3A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0059" name="Freeform 971"/>
              <p:cNvSpPr>
                <a:spLocks/>
              </p:cNvSpPr>
              <p:nvPr/>
            </p:nvSpPr>
            <p:spPr bwMode="auto">
              <a:xfrm>
                <a:off x="5262" y="3490"/>
                <a:ext cx="57" cy="36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114" y="49"/>
                  </a:cxn>
                  <a:cxn ang="0">
                    <a:pos x="104" y="207"/>
                  </a:cxn>
                  <a:cxn ang="0">
                    <a:pos x="101" y="389"/>
                  </a:cxn>
                  <a:cxn ang="0">
                    <a:pos x="97" y="563"/>
                  </a:cxn>
                  <a:cxn ang="0">
                    <a:pos x="86" y="701"/>
                  </a:cxn>
                  <a:cxn ang="0">
                    <a:pos x="0" y="729"/>
                  </a:cxn>
                  <a:cxn ang="0">
                    <a:pos x="7" y="633"/>
                  </a:cxn>
                  <a:cxn ang="0">
                    <a:pos x="19" y="545"/>
                  </a:cxn>
                  <a:cxn ang="0">
                    <a:pos x="30" y="460"/>
                  </a:cxn>
                  <a:cxn ang="0">
                    <a:pos x="42" y="378"/>
                  </a:cxn>
                  <a:cxn ang="0">
                    <a:pos x="50" y="292"/>
                  </a:cxn>
                  <a:cxn ang="0">
                    <a:pos x="53" y="204"/>
                  </a:cxn>
                  <a:cxn ang="0">
                    <a:pos x="50" y="107"/>
                  </a:cxn>
                  <a:cxn ang="0">
                    <a:pos x="36" y="0"/>
                  </a:cxn>
                </a:cxnLst>
                <a:rect l="0" t="0" r="r" b="b"/>
                <a:pathLst>
                  <a:path w="114" h="729">
                    <a:moveTo>
                      <a:pt x="36" y="0"/>
                    </a:moveTo>
                    <a:lnTo>
                      <a:pt x="114" y="49"/>
                    </a:lnTo>
                    <a:lnTo>
                      <a:pt x="104" y="207"/>
                    </a:lnTo>
                    <a:lnTo>
                      <a:pt x="101" y="389"/>
                    </a:lnTo>
                    <a:lnTo>
                      <a:pt x="97" y="563"/>
                    </a:lnTo>
                    <a:lnTo>
                      <a:pt x="86" y="701"/>
                    </a:lnTo>
                    <a:lnTo>
                      <a:pt x="0" y="729"/>
                    </a:lnTo>
                    <a:lnTo>
                      <a:pt x="7" y="633"/>
                    </a:lnTo>
                    <a:lnTo>
                      <a:pt x="19" y="545"/>
                    </a:lnTo>
                    <a:lnTo>
                      <a:pt x="30" y="460"/>
                    </a:lnTo>
                    <a:lnTo>
                      <a:pt x="42" y="378"/>
                    </a:lnTo>
                    <a:lnTo>
                      <a:pt x="50" y="292"/>
                    </a:lnTo>
                    <a:lnTo>
                      <a:pt x="53" y="204"/>
                    </a:lnTo>
                    <a:lnTo>
                      <a:pt x="50" y="107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473A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0060" name="Freeform 972"/>
              <p:cNvSpPr>
                <a:spLocks/>
              </p:cNvSpPr>
              <p:nvPr/>
            </p:nvSpPr>
            <p:spPr bwMode="auto">
              <a:xfrm>
                <a:off x="4686" y="3864"/>
                <a:ext cx="473" cy="39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46" y="11"/>
                  </a:cxn>
                  <a:cxn ang="0">
                    <a:pos x="89" y="20"/>
                  </a:cxn>
                  <a:cxn ang="0">
                    <a:pos x="130" y="27"/>
                  </a:cxn>
                  <a:cxn ang="0">
                    <a:pos x="170" y="34"/>
                  </a:cxn>
                  <a:cxn ang="0">
                    <a:pos x="210" y="38"/>
                  </a:cxn>
                  <a:cxn ang="0">
                    <a:pos x="249" y="42"/>
                  </a:cxn>
                  <a:cxn ang="0">
                    <a:pos x="288" y="45"/>
                  </a:cxn>
                  <a:cxn ang="0">
                    <a:pos x="330" y="46"/>
                  </a:cxn>
                  <a:cxn ang="0">
                    <a:pos x="371" y="48"/>
                  </a:cxn>
                  <a:cxn ang="0">
                    <a:pos x="414" y="46"/>
                  </a:cxn>
                  <a:cxn ang="0">
                    <a:pos x="460" y="45"/>
                  </a:cxn>
                  <a:cxn ang="0">
                    <a:pos x="507" y="43"/>
                  </a:cxn>
                  <a:cxn ang="0">
                    <a:pos x="558" y="40"/>
                  </a:cxn>
                  <a:cxn ang="0">
                    <a:pos x="612" y="35"/>
                  </a:cxn>
                  <a:cxn ang="0">
                    <a:pos x="670" y="30"/>
                  </a:cxn>
                  <a:cxn ang="0">
                    <a:pos x="732" y="25"/>
                  </a:cxn>
                  <a:cxn ang="0">
                    <a:pos x="769" y="18"/>
                  </a:cxn>
                  <a:cxn ang="0">
                    <a:pos x="839" y="21"/>
                  </a:cxn>
                  <a:cxn ang="0">
                    <a:pos x="946" y="35"/>
                  </a:cxn>
                  <a:cxn ang="0">
                    <a:pos x="826" y="49"/>
                  </a:cxn>
                  <a:cxn ang="0">
                    <a:pos x="736" y="61"/>
                  </a:cxn>
                  <a:cxn ang="0">
                    <a:pos x="698" y="66"/>
                  </a:cxn>
                  <a:cxn ang="0">
                    <a:pos x="660" y="71"/>
                  </a:cxn>
                  <a:cxn ang="0">
                    <a:pos x="622" y="73"/>
                  </a:cxn>
                  <a:cxn ang="0">
                    <a:pos x="585" y="75"/>
                  </a:cxn>
                  <a:cxn ang="0">
                    <a:pos x="549" y="78"/>
                  </a:cxn>
                  <a:cxn ang="0">
                    <a:pos x="513" y="78"/>
                  </a:cxn>
                  <a:cxn ang="0">
                    <a:pos x="477" y="78"/>
                  </a:cxn>
                  <a:cxn ang="0">
                    <a:pos x="443" y="78"/>
                  </a:cxn>
                  <a:cxn ang="0">
                    <a:pos x="409" y="76"/>
                  </a:cxn>
                  <a:cxn ang="0">
                    <a:pos x="376" y="75"/>
                  </a:cxn>
                  <a:cxn ang="0">
                    <a:pos x="345" y="73"/>
                  </a:cxn>
                  <a:cxn ang="0">
                    <a:pos x="314" y="71"/>
                  </a:cxn>
                  <a:cxn ang="0">
                    <a:pos x="284" y="67"/>
                  </a:cxn>
                  <a:cxn ang="0">
                    <a:pos x="255" y="65"/>
                  </a:cxn>
                  <a:cxn ang="0">
                    <a:pos x="227" y="61"/>
                  </a:cxn>
                  <a:cxn ang="0">
                    <a:pos x="202" y="57"/>
                  </a:cxn>
                  <a:cxn ang="0">
                    <a:pos x="177" y="53"/>
                  </a:cxn>
                  <a:cxn ang="0">
                    <a:pos x="154" y="49"/>
                  </a:cxn>
                  <a:cxn ang="0">
                    <a:pos x="130" y="45"/>
                  </a:cxn>
                  <a:cxn ang="0">
                    <a:pos x="111" y="41"/>
                  </a:cxn>
                  <a:cxn ang="0">
                    <a:pos x="91" y="36"/>
                  </a:cxn>
                  <a:cxn ang="0">
                    <a:pos x="74" y="31"/>
                  </a:cxn>
                  <a:cxn ang="0">
                    <a:pos x="58" y="28"/>
                  </a:cxn>
                  <a:cxn ang="0">
                    <a:pos x="44" y="23"/>
                  </a:cxn>
                  <a:cxn ang="0">
                    <a:pos x="33" y="20"/>
                  </a:cxn>
                  <a:cxn ang="0">
                    <a:pos x="22" y="16"/>
                  </a:cxn>
                  <a:cxn ang="0">
                    <a:pos x="13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3" y="0"/>
                  </a:cxn>
                </a:cxnLst>
                <a:rect l="0" t="0" r="r" b="b"/>
                <a:pathLst>
                  <a:path w="946" h="78">
                    <a:moveTo>
                      <a:pt x="3" y="0"/>
                    </a:moveTo>
                    <a:lnTo>
                      <a:pt x="46" y="11"/>
                    </a:lnTo>
                    <a:lnTo>
                      <a:pt x="89" y="20"/>
                    </a:lnTo>
                    <a:lnTo>
                      <a:pt x="130" y="27"/>
                    </a:lnTo>
                    <a:lnTo>
                      <a:pt x="170" y="34"/>
                    </a:lnTo>
                    <a:lnTo>
                      <a:pt x="210" y="38"/>
                    </a:lnTo>
                    <a:lnTo>
                      <a:pt x="249" y="42"/>
                    </a:lnTo>
                    <a:lnTo>
                      <a:pt x="288" y="45"/>
                    </a:lnTo>
                    <a:lnTo>
                      <a:pt x="330" y="46"/>
                    </a:lnTo>
                    <a:lnTo>
                      <a:pt x="371" y="48"/>
                    </a:lnTo>
                    <a:lnTo>
                      <a:pt x="414" y="46"/>
                    </a:lnTo>
                    <a:lnTo>
                      <a:pt x="460" y="45"/>
                    </a:lnTo>
                    <a:lnTo>
                      <a:pt x="507" y="43"/>
                    </a:lnTo>
                    <a:lnTo>
                      <a:pt x="558" y="40"/>
                    </a:lnTo>
                    <a:lnTo>
                      <a:pt x="612" y="35"/>
                    </a:lnTo>
                    <a:lnTo>
                      <a:pt x="670" y="30"/>
                    </a:lnTo>
                    <a:lnTo>
                      <a:pt x="732" y="25"/>
                    </a:lnTo>
                    <a:lnTo>
                      <a:pt x="769" y="18"/>
                    </a:lnTo>
                    <a:lnTo>
                      <a:pt x="839" y="21"/>
                    </a:lnTo>
                    <a:lnTo>
                      <a:pt x="946" y="35"/>
                    </a:lnTo>
                    <a:lnTo>
                      <a:pt x="826" y="49"/>
                    </a:lnTo>
                    <a:lnTo>
                      <a:pt x="736" y="61"/>
                    </a:lnTo>
                    <a:lnTo>
                      <a:pt x="698" y="66"/>
                    </a:lnTo>
                    <a:lnTo>
                      <a:pt x="660" y="71"/>
                    </a:lnTo>
                    <a:lnTo>
                      <a:pt x="622" y="73"/>
                    </a:lnTo>
                    <a:lnTo>
                      <a:pt x="585" y="75"/>
                    </a:lnTo>
                    <a:lnTo>
                      <a:pt x="549" y="78"/>
                    </a:lnTo>
                    <a:lnTo>
                      <a:pt x="513" y="78"/>
                    </a:lnTo>
                    <a:lnTo>
                      <a:pt x="477" y="78"/>
                    </a:lnTo>
                    <a:lnTo>
                      <a:pt x="443" y="78"/>
                    </a:lnTo>
                    <a:lnTo>
                      <a:pt x="409" y="76"/>
                    </a:lnTo>
                    <a:lnTo>
                      <a:pt x="376" y="75"/>
                    </a:lnTo>
                    <a:lnTo>
                      <a:pt x="345" y="73"/>
                    </a:lnTo>
                    <a:lnTo>
                      <a:pt x="314" y="71"/>
                    </a:lnTo>
                    <a:lnTo>
                      <a:pt x="284" y="67"/>
                    </a:lnTo>
                    <a:lnTo>
                      <a:pt x="255" y="65"/>
                    </a:lnTo>
                    <a:lnTo>
                      <a:pt x="227" y="61"/>
                    </a:lnTo>
                    <a:lnTo>
                      <a:pt x="202" y="57"/>
                    </a:lnTo>
                    <a:lnTo>
                      <a:pt x="177" y="53"/>
                    </a:lnTo>
                    <a:lnTo>
                      <a:pt x="154" y="49"/>
                    </a:lnTo>
                    <a:lnTo>
                      <a:pt x="130" y="45"/>
                    </a:lnTo>
                    <a:lnTo>
                      <a:pt x="111" y="41"/>
                    </a:lnTo>
                    <a:lnTo>
                      <a:pt x="91" y="36"/>
                    </a:lnTo>
                    <a:lnTo>
                      <a:pt x="74" y="31"/>
                    </a:lnTo>
                    <a:lnTo>
                      <a:pt x="58" y="28"/>
                    </a:lnTo>
                    <a:lnTo>
                      <a:pt x="44" y="23"/>
                    </a:lnTo>
                    <a:lnTo>
                      <a:pt x="33" y="20"/>
                    </a:lnTo>
                    <a:lnTo>
                      <a:pt x="22" y="16"/>
                    </a:lnTo>
                    <a:lnTo>
                      <a:pt x="13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C42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0061" name="Freeform 973"/>
              <p:cNvSpPr>
                <a:spLocks/>
              </p:cNvSpPr>
              <p:nvPr/>
            </p:nvSpPr>
            <p:spPr bwMode="auto">
              <a:xfrm>
                <a:off x="4824" y="3903"/>
                <a:ext cx="177" cy="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6" y="8"/>
                  </a:cxn>
                  <a:cxn ang="0">
                    <a:pos x="128" y="8"/>
                  </a:cxn>
                  <a:cxn ang="0">
                    <a:pos x="189" y="8"/>
                  </a:cxn>
                  <a:cxn ang="0">
                    <a:pos x="252" y="4"/>
                  </a:cxn>
                  <a:cxn ang="0">
                    <a:pos x="260" y="27"/>
                  </a:cxn>
                  <a:cxn ang="0">
                    <a:pos x="278" y="54"/>
                  </a:cxn>
                  <a:cxn ang="0">
                    <a:pos x="319" y="71"/>
                  </a:cxn>
                  <a:cxn ang="0">
                    <a:pos x="352" y="92"/>
                  </a:cxn>
                  <a:cxn ang="0">
                    <a:pos x="291" y="92"/>
                  </a:cxn>
                  <a:cxn ang="0">
                    <a:pos x="211" y="84"/>
                  </a:cxn>
                  <a:cxn ang="0">
                    <a:pos x="135" y="74"/>
                  </a:cxn>
                  <a:cxn ang="0">
                    <a:pos x="83" y="64"/>
                  </a:cxn>
                  <a:cxn ang="0">
                    <a:pos x="20" y="25"/>
                  </a:cxn>
                  <a:cxn ang="0">
                    <a:pos x="0" y="0"/>
                  </a:cxn>
                </a:cxnLst>
                <a:rect l="0" t="0" r="r" b="b"/>
                <a:pathLst>
                  <a:path w="352" h="92">
                    <a:moveTo>
                      <a:pt x="0" y="0"/>
                    </a:moveTo>
                    <a:lnTo>
                      <a:pt x="46" y="8"/>
                    </a:lnTo>
                    <a:lnTo>
                      <a:pt x="128" y="8"/>
                    </a:lnTo>
                    <a:lnTo>
                      <a:pt x="189" y="8"/>
                    </a:lnTo>
                    <a:lnTo>
                      <a:pt x="252" y="4"/>
                    </a:lnTo>
                    <a:lnTo>
                      <a:pt x="260" y="27"/>
                    </a:lnTo>
                    <a:lnTo>
                      <a:pt x="278" y="54"/>
                    </a:lnTo>
                    <a:lnTo>
                      <a:pt x="319" y="71"/>
                    </a:lnTo>
                    <a:lnTo>
                      <a:pt x="352" y="92"/>
                    </a:lnTo>
                    <a:lnTo>
                      <a:pt x="291" y="92"/>
                    </a:lnTo>
                    <a:lnTo>
                      <a:pt x="211" y="84"/>
                    </a:lnTo>
                    <a:lnTo>
                      <a:pt x="135" y="74"/>
                    </a:lnTo>
                    <a:lnTo>
                      <a:pt x="83" y="64"/>
                    </a:lnTo>
                    <a:lnTo>
                      <a:pt x="2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C42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0062" name="Freeform 974"/>
              <p:cNvSpPr>
                <a:spLocks/>
              </p:cNvSpPr>
              <p:nvPr/>
            </p:nvSpPr>
            <p:spPr bwMode="auto">
              <a:xfrm>
                <a:off x="4792" y="3942"/>
                <a:ext cx="309" cy="76"/>
              </a:xfrm>
              <a:custGeom>
                <a:avLst/>
                <a:gdLst/>
                <a:ahLst/>
                <a:cxnLst>
                  <a:cxn ang="0">
                    <a:pos x="171" y="0"/>
                  </a:cxn>
                  <a:cxn ang="0">
                    <a:pos x="134" y="0"/>
                  </a:cxn>
                  <a:cxn ang="0">
                    <a:pos x="75" y="20"/>
                  </a:cxn>
                  <a:cxn ang="0">
                    <a:pos x="14" y="47"/>
                  </a:cxn>
                  <a:cxn ang="0">
                    <a:pos x="3" y="60"/>
                  </a:cxn>
                  <a:cxn ang="0">
                    <a:pos x="0" y="71"/>
                  </a:cxn>
                  <a:cxn ang="0">
                    <a:pos x="5" y="82"/>
                  </a:cxn>
                  <a:cxn ang="0">
                    <a:pos x="15" y="91"/>
                  </a:cxn>
                  <a:cxn ang="0">
                    <a:pos x="33" y="100"/>
                  </a:cxn>
                  <a:cxn ang="0">
                    <a:pos x="53" y="107"/>
                  </a:cxn>
                  <a:cxn ang="0">
                    <a:pos x="77" y="114"/>
                  </a:cxn>
                  <a:cxn ang="0">
                    <a:pos x="105" y="120"/>
                  </a:cxn>
                  <a:cxn ang="0">
                    <a:pos x="134" y="126"/>
                  </a:cxn>
                  <a:cxn ang="0">
                    <a:pos x="163" y="130"/>
                  </a:cxn>
                  <a:cxn ang="0">
                    <a:pos x="191" y="134"/>
                  </a:cxn>
                  <a:cxn ang="0">
                    <a:pos x="218" y="137"/>
                  </a:cxn>
                  <a:cxn ang="0">
                    <a:pos x="242" y="139"/>
                  </a:cxn>
                  <a:cxn ang="0">
                    <a:pos x="263" y="142"/>
                  </a:cxn>
                  <a:cxn ang="0">
                    <a:pos x="279" y="143"/>
                  </a:cxn>
                  <a:cxn ang="0">
                    <a:pos x="289" y="144"/>
                  </a:cxn>
                  <a:cxn ang="0">
                    <a:pos x="478" y="151"/>
                  </a:cxn>
                  <a:cxn ang="0">
                    <a:pos x="619" y="134"/>
                  </a:cxn>
                  <a:cxn ang="0">
                    <a:pos x="595" y="121"/>
                  </a:cxn>
                  <a:cxn ang="0">
                    <a:pos x="572" y="109"/>
                  </a:cxn>
                  <a:cxn ang="0">
                    <a:pos x="549" y="98"/>
                  </a:cxn>
                  <a:cxn ang="0">
                    <a:pos x="528" y="86"/>
                  </a:cxn>
                  <a:cxn ang="0">
                    <a:pos x="506" y="74"/>
                  </a:cxn>
                  <a:cxn ang="0">
                    <a:pos x="485" y="61"/>
                  </a:cxn>
                  <a:cxn ang="0">
                    <a:pos x="464" y="47"/>
                  </a:cxn>
                  <a:cxn ang="0">
                    <a:pos x="443" y="32"/>
                  </a:cxn>
                  <a:cxn ang="0">
                    <a:pos x="413" y="31"/>
                  </a:cxn>
                  <a:cxn ang="0">
                    <a:pos x="400" y="31"/>
                  </a:cxn>
                  <a:cxn ang="0">
                    <a:pos x="386" y="30"/>
                  </a:cxn>
                  <a:cxn ang="0">
                    <a:pos x="371" y="30"/>
                  </a:cxn>
                  <a:cxn ang="0">
                    <a:pos x="356" y="29"/>
                  </a:cxn>
                  <a:cxn ang="0">
                    <a:pos x="339" y="29"/>
                  </a:cxn>
                  <a:cxn ang="0">
                    <a:pos x="323" y="28"/>
                  </a:cxn>
                  <a:cxn ang="0">
                    <a:pos x="306" y="26"/>
                  </a:cxn>
                  <a:cxn ang="0">
                    <a:pos x="288" y="25"/>
                  </a:cxn>
                  <a:cxn ang="0">
                    <a:pos x="271" y="23"/>
                  </a:cxn>
                  <a:cxn ang="0">
                    <a:pos x="255" y="22"/>
                  </a:cxn>
                  <a:cxn ang="0">
                    <a:pos x="238" y="18"/>
                  </a:cxn>
                  <a:cxn ang="0">
                    <a:pos x="223" y="16"/>
                  </a:cxn>
                  <a:cxn ang="0">
                    <a:pos x="208" y="13"/>
                  </a:cxn>
                  <a:cxn ang="0">
                    <a:pos x="194" y="9"/>
                  </a:cxn>
                  <a:cxn ang="0">
                    <a:pos x="181" y="5"/>
                  </a:cxn>
                  <a:cxn ang="0">
                    <a:pos x="171" y="0"/>
                  </a:cxn>
                </a:cxnLst>
                <a:rect l="0" t="0" r="r" b="b"/>
                <a:pathLst>
                  <a:path w="619" h="151">
                    <a:moveTo>
                      <a:pt x="171" y="0"/>
                    </a:moveTo>
                    <a:lnTo>
                      <a:pt x="134" y="0"/>
                    </a:lnTo>
                    <a:lnTo>
                      <a:pt x="75" y="20"/>
                    </a:lnTo>
                    <a:lnTo>
                      <a:pt x="14" y="47"/>
                    </a:lnTo>
                    <a:lnTo>
                      <a:pt x="3" y="60"/>
                    </a:lnTo>
                    <a:lnTo>
                      <a:pt x="0" y="71"/>
                    </a:lnTo>
                    <a:lnTo>
                      <a:pt x="5" y="82"/>
                    </a:lnTo>
                    <a:lnTo>
                      <a:pt x="15" y="91"/>
                    </a:lnTo>
                    <a:lnTo>
                      <a:pt x="33" y="100"/>
                    </a:lnTo>
                    <a:lnTo>
                      <a:pt x="53" y="107"/>
                    </a:lnTo>
                    <a:lnTo>
                      <a:pt x="77" y="114"/>
                    </a:lnTo>
                    <a:lnTo>
                      <a:pt x="105" y="120"/>
                    </a:lnTo>
                    <a:lnTo>
                      <a:pt x="134" y="126"/>
                    </a:lnTo>
                    <a:lnTo>
                      <a:pt x="163" y="130"/>
                    </a:lnTo>
                    <a:lnTo>
                      <a:pt x="191" y="134"/>
                    </a:lnTo>
                    <a:lnTo>
                      <a:pt x="218" y="137"/>
                    </a:lnTo>
                    <a:lnTo>
                      <a:pt x="242" y="139"/>
                    </a:lnTo>
                    <a:lnTo>
                      <a:pt x="263" y="142"/>
                    </a:lnTo>
                    <a:lnTo>
                      <a:pt x="279" y="143"/>
                    </a:lnTo>
                    <a:lnTo>
                      <a:pt x="289" y="144"/>
                    </a:lnTo>
                    <a:lnTo>
                      <a:pt x="478" y="151"/>
                    </a:lnTo>
                    <a:lnTo>
                      <a:pt x="619" y="134"/>
                    </a:lnTo>
                    <a:lnTo>
                      <a:pt x="595" y="121"/>
                    </a:lnTo>
                    <a:lnTo>
                      <a:pt x="572" y="109"/>
                    </a:lnTo>
                    <a:lnTo>
                      <a:pt x="549" y="98"/>
                    </a:lnTo>
                    <a:lnTo>
                      <a:pt x="528" y="86"/>
                    </a:lnTo>
                    <a:lnTo>
                      <a:pt x="506" y="74"/>
                    </a:lnTo>
                    <a:lnTo>
                      <a:pt x="485" y="61"/>
                    </a:lnTo>
                    <a:lnTo>
                      <a:pt x="464" y="47"/>
                    </a:lnTo>
                    <a:lnTo>
                      <a:pt x="443" y="32"/>
                    </a:lnTo>
                    <a:lnTo>
                      <a:pt x="413" y="31"/>
                    </a:lnTo>
                    <a:lnTo>
                      <a:pt x="400" y="31"/>
                    </a:lnTo>
                    <a:lnTo>
                      <a:pt x="386" y="30"/>
                    </a:lnTo>
                    <a:lnTo>
                      <a:pt x="371" y="30"/>
                    </a:lnTo>
                    <a:lnTo>
                      <a:pt x="356" y="29"/>
                    </a:lnTo>
                    <a:lnTo>
                      <a:pt x="339" y="29"/>
                    </a:lnTo>
                    <a:lnTo>
                      <a:pt x="323" y="28"/>
                    </a:lnTo>
                    <a:lnTo>
                      <a:pt x="306" y="26"/>
                    </a:lnTo>
                    <a:lnTo>
                      <a:pt x="288" y="25"/>
                    </a:lnTo>
                    <a:lnTo>
                      <a:pt x="271" y="23"/>
                    </a:lnTo>
                    <a:lnTo>
                      <a:pt x="255" y="22"/>
                    </a:lnTo>
                    <a:lnTo>
                      <a:pt x="238" y="18"/>
                    </a:lnTo>
                    <a:lnTo>
                      <a:pt x="223" y="16"/>
                    </a:lnTo>
                    <a:lnTo>
                      <a:pt x="208" y="13"/>
                    </a:lnTo>
                    <a:lnTo>
                      <a:pt x="194" y="9"/>
                    </a:lnTo>
                    <a:lnTo>
                      <a:pt x="181" y="5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7C42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0063" name="Freeform 975"/>
              <p:cNvSpPr>
                <a:spLocks/>
              </p:cNvSpPr>
              <p:nvPr/>
            </p:nvSpPr>
            <p:spPr bwMode="auto">
              <a:xfrm>
                <a:off x="4829" y="3901"/>
                <a:ext cx="118" cy="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" y="14"/>
                  </a:cxn>
                  <a:cxn ang="0">
                    <a:pos x="28" y="27"/>
                  </a:cxn>
                  <a:cxn ang="0">
                    <a:pos x="42" y="37"/>
                  </a:cxn>
                  <a:cxn ang="0">
                    <a:pos x="54" y="47"/>
                  </a:cxn>
                  <a:cxn ang="0">
                    <a:pos x="68" y="55"/>
                  </a:cxn>
                  <a:cxn ang="0">
                    <a:pos x="81" y="63"/>
                  </a:cxn>
                  <a:cxn ang="0">
                    <a:pos x="93" y="69"/>
                  </a:cxn>
                  <a:cxn ang="0">
                    <a:pos x="107" y="75"/>
                  </a:cxn>
                  <a:cxn ang="0">
                    <a:pos x="121" y="80"/>
                  </a:cxn>
                  <a:cxn ang="0">
                    <a:pos x="135" y="83"/>
                  </a:cxn>
                  <a:cxn ang="0">
                    <a:pos x="150" y="86"/>
                  </a:cxn>
                  <a:cxn ang="0">
                    <a:pos x="166" y="89"/>
                  </a:cxn>
                  <a:cxn ang="0">
                    <a:pos x="182" y="90"/>
                  </a:cxn>
                  <a:cxn ang="0">
                    <a:pos x="199" y="91"/>
                  </a:cxn>
                  <a:cxn ang="0">
                    <a:pos x="217" y="92"/>
                  </a:cxn>
                  <a:cxn ang="0">
                    <a:pos x="236" y="92"/>
                  </a:cxn>
                  <a:cxn ang="0">
                    <a:pos x="221" y="83"/>
                  </a:cxn>
                  <a:cxn ang="0">
                    <a:pos x="210" y="75"/>
                  </a:cxn>
                  <a:cxn ang="0">
                    <a:pos x="199" y="67"/>
                  </a:cxn>
                  <a:cxn ang="0">
                    <a:pos x="190" y="58"/>
                  </a:cxn>
                  <a:cxn ang="0">
                    <a:pos x="182" y="50"/>
                  </a:cxn>
                  <a:cxn ang="0">
                    <a:pos x="174" y="39"/>
                  </a:cxn>
                  <a:cxn ang="0">
                    <a:pos x="165" y="28"/>
                  </a:cxn>
                  <a:cxn ang="0">
                    <a:pos x="154" y="14"/>
                  </a:cxn>
                  <a:cxn ang="0">
                    <a:pos x="100" y="14"/>
                  </a:cxn>
                  <a:cxn ang="0">
                    <a:pos x="0" y="0"/>
                  </a:cxn>
                </a:cxnLst>
                <a:rect l="0" t="0" r="r" b="b"/>
                <a:pathLst>
                  <a:path w="236" h="92">
                    <a:moveTo>
                      <a:pt x="0" y="0"/>
                    </a:moveTo>
                    <a:lnTo>
                      <a:pt x="14" y="14"/>
                    </a:lnTo>
                    <a:lnTo>
                      <a:pt x="28" y="27"/>
                    </a:lnTo>
                    <a:lnTo>
                      <a:pt x="42" y="37"/>
                    </a:lnTo>
                    <a:lnTo>
                      <a:pt x="54" y="47"/>
                    </a:lnTo>
                    <a:lnTo>
                      <a:pt x="68" y="55"/>
                    </a:lnTo>
                    <a:lnTo>
                      <a:pt x="81" y="63"/>
                    </a:lnTo>
                    <a:lnTo>
                      <a:pt x="93" y="69"/>
                    </a:lnTo>
                    <a:lnTo>
                      <a:pt x="107" y="75"/>
                    </a:lnTo>
                    <a:lnTo>
                      <a:pt x="121" y="80"/>
                    </a:lnTo>
                    <a:lnTo>
                      <a:pt x="135" y="83"/>
                    </a:lnTo>
                    <a:lnTo>
                      <a:pt x="150" y="86"/>
                    </a:lnTo>
                    <a:lnTo>
                      <a:pt x="166" y="89"/>
                    </a:lnTo>
                    <a:lnTo>
                      <a:pt x="182" y="90"/>
                    </a:lnTo>
                    <a:lnTo>
                      <a:pt x="199" y="91"/>
                    </a:lnTo>
                    <a:lnTo>
                      <a:pt x="217" y="92"/>
                    </a:lnTo>
                    <a:lnTo>
                      <a:pt x="236" y="92"/>
                    </a:lnTo>
                    <a:lnTo>
                      <a:pt x="221" y="83"/>
                    </a:lnTo>
                    <a:lnTo>
                      <a:pt x="210" y="75"/>
                    </a:lnTo>
                    <a:lnTo>
                      <a:pt x="199" y="67"/>
                    </a:lnTo>
                    <a:lnTo>
                      <a:pt x="190" y="58"/>
                    </a:lnTo>
                    <a:lnTo>
                      <a:pt x="182" y="50"/>
                    </a:lnTo>
                    <a:lnTo>
                      <a:pt x="174" y="39"/>
                    </a:lnTo>
                    <a:lnTo>
                      <a:pt x="165" y="28"/>
                    </a:lnTo>
                    <a:lnTo>
                      <a:pt x="154" y="14"/>
                    </a:lnTo>
                    <a:lnTo>
                      <a:pt x="100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70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0064" name="Freeform 976"/>
              <p:cNvSpPr>
                <a:spLocks/>
              </p:cNvSpPr>
              <p:nvPr/>
            </p:nvSpPr>
            <p:spPr bwMode="auto">
              <a:xfrm>
                <a:off x="4786" y="3937"/>
                <a:ext cx="250" cy="80"/>
              </a:xfrm>
              <a:custGeom>
                <a:avLst/>
                <a:gdLst/>
                <a:ahLst/>
                <a:cxnLst>
                  <a:cxn ang="0">
                    <a:pos x="132" y="0"/>
                  </a:cxn>
                  <a:cxn ang="0">
                    <a:pos x="64" y="30"/>
                  </a:cxn>
                  <a:cxn ang="0">
                    <a:pos x="0" y="71"/>
                  </a:cxn>
                  <a:cxn ang="0">
                    <a:pos x="6" y="83"/>
                  </a:cxn>
                  <a:cxn ang="0">
                    <a:pos x="17" y="96"/>
                  </a:cxn>
                  <a:cxn ang="0">
                    <a:pos x="33" y="106"/>
                  </a:cxn>
                  <a:cxn ang="0">
                    <a:pos x="54" y="114"/>
                  </a:cxn>
                  <a:cxn ang="0">
                    <a:pos x="77" y="123"/>
                  </a:cxn>
                  <a:cxn ang="0">
                    <a:pos x="102" y="129"/>
                  </a:cxn>
                  <a:cxn ang="0">
                    <a:pos x="131" y="135"/>
                  </a:cxn>
                  <a:cxn ang="0">
                    <a:pos x="160" y="140"/>
                  </a:cxn>
                  <a:cxn ang="0">
                    <a:pos x="190" y="144"/>
                  </a:cxn>
                  <a:cxn ang="0">
                    <a:pos x="220" y="148"/>
                  </a:cxn>
                  <a:cxn ang="0">
                    <a:pos x="249" y="150"/>
                  </a:cxn>
                  <a:cxn ang="0">
                    <a:pos x="277" y="154"/>
                  </a:cxn>
                  <a:cxn ang="0">
                    <a:pos x="303" y="155"/>
                  </a:cxn>
                  <a:cxn ang="0">
                    <a:pos x="327" y="157"/>
                  </a:cxn>
                  <a:cxn ang="0">
                    <a:pos x="348" y="159"/>
                  </a:cxn>
                  <a:cxn ang="0">
                    <a:pos x="364" y="161"/>
                  </a:cxn>
                  <a:cxn ang="0">
                    <a:pos x="500" y="161"/>
                  </a:cxn>
                  <a:cxn ang="0">
                    <a:pos x="432" y="114"/>
                  </a:cxn>
                  <a:cxn ang="0">
                    <a:pos x="382" y="37"/>
                  </a:cxn>
                  <a:cxn ang="0">
                    <a:pos x="291" y="37"/>
                  </a:cxn>
                  <a:cxn ang="0">
                    <a:pos x="173" y="17"/>
                  </a:cxn>
                  <a:cxn ang="0">
                    <a:pos x="132" y="0"/>
                  </a:cxn>
                </a:cxnLst>
                <a:rect l="0" t="0" r="r" b="b"/>
                <a:pathLst>
                  <a:path w="500" h="161">
                    <a:moveTo>
                      <a:pt x="132" y="0"/>
                    </a:moveTo>
                    <a:lnTo>
                      <a:pt x="64" y="30"/>
                    </a:lnTo>
                    <a:lnTo>
                      <a:pt x="0" y="71"/>
                    </a:lnTo>
                    <a:lnTo>
                      <a:pt x="6" y="83"/>
                    </a:lnTo>
                    <a:lnTo>
                      <a:pt x="17" y="96"/>
                    </a:lnTo>
                    <a:lnTo>
                      <a:pt x="33" y="106"/>
                    </a:lnTo>
                    <a:lnTo>
                      <a:pt x="54" y="114"/>
                    </a:lnTo>
                    <a:lnTo>
                      <a:pt x="77" y="123"/>
                    </a:lnTo>
                    <a:lnTo>
                      <a:pt x="102" y="129"/>
                    </a:lnTo>
                    <a:lnTo>
                      <a:pt x="131" y="135"/>
                    </a:lnTo>
                    <a:lnTo>
                      <a:pt x="160" y="140"/>
                    </a:lnTo>
                    <a:lnTo>
                      <a:pt x="190" y="144"/>
                    </a:lnTo>
                    <a:lnTo>
                      <a:pt x="220" y="148"/>
                    </a:lnTo>
                    <a:lnTo>
                      <a:pt x="249" y="150"/>
                    </a:lnTo>
                    <a:lnTo>
                      <a:pt x="277" y="154"/>
                    </a:lnTo>
                    <a:lnTo>
                      <a:pt x="303" y="155"/>
                    </a:lnTo>
                    <a:lnTo>
                      <a:pt x="327" y="157"/>
                    </a:lnTo>
                    <a:lnTo>
                      <a:pt x="348" y="159"/>
                    </a:lnTo>
                    <a:lnTo>
                      <a:pt x="364" y="161"/>
                    </a:lnTo>
                    <a:lnTo>
                      <a:pt x="500" y="161"/>
                    </a:lnTo>
                    <a:lnTo>
                      <a:pt x="432" y="114"/>
                    </a:lnTo>
                    <a:lnTo>
                      <a:pt x="382" y="37"/>
                    </a:lnTo>
                    <a:lnTo>
                      <a:pt x="291" y="37"/>
                    </a:lnTo>
                    <a:lnTo>
                      <a:pt x="173" y="17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9670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0065" name="Freeform 977"/>
              <p:cNvSpPr>
                <a:spLocks/>
              </p:cNvSpPr>
              <p:nvPr/>
            </p:nvSpPr>
            <p:spPr bwMode="auto">
              <a:xfrm>
                <a:off x="5015" y="3395"/>
                <a:ext cx="33" cy="386"/>
              </a:xfrm>
              <a:custGeom>
                <a:avLst/>
                <a:gdLst/>
                <a:ahLst/>
                <a:cxnLst>
                  <a:cxn ang="0">
                    <a:pos x="0" y="765"/>
                  </a:cxn>
                  <a:cxn ang="0">
                    <a:pos x="66" y="770"/>
                  </a:cxn>
                  <a:cxn ang="0">
                    <a:pos x="15" y="750"/>
                  </a:cxn>
                  <a:cxn ang="0">
                    <a:pos x="16" y="563"/>
                  </a:cxn>
                  <a:cxn ang="0">
                    <a:pos x="21" y="374"/>
                  </a:cxn>
                  <a:cxn ang="0">
                    <a:pos x="27" y="185"/>
                  </a:cxn>
                  <a:cxn ang="0">
                    <a:pos x="36" y="0"/>
                  </a:cxn>
                  <a:cxn ang="0">
                    <a:pos x="9" y="21"/>
                  </a:cxn>
                  <a:cxn ang="0">
                    <a:pos x="8" y="206"/>
                  </a:cxn>
                  <a:cxn ang="0">
                    <a:pos x="5" y="393"/>
                  </a:cxn>
                  <a:cxn ang="0">
                    <a:pos x="0" y="579"/>
                  </a:cxn>
                  <a:cxn ang="0">
                    <a:pos x="0" y="765"/>
                  </a:cxn>
                </a:cxnLst>
                <a:rect l="0" t="0" r="r" b="b"/>
                <a:pathLst>
                  <a:path w="66" h="770">
                    <a:moveTo>
                      <a:pt x="0" y="765"/>
                    </a:moveTo>
                    <a:lnTo>
                      <a:pt x="66" y="770"/>
                    </a:lnTo>
                    <a:lnTo>
                      <a:pt x="15" y="750"/>
                    </a:lnTo>
                    <a:lnTo>
                      <a:pt x="16" y="563"/>
                    </a:lnTo>
                    <a:lnTo>
                      <a:pt x="21" y="374"/>
                    </a:lnTo>
                    <a:lnTo>
                      <a:pt x="27" y="185"/>
                    </a:lnTo>
                    <a:lnTo>
                      <a:pt x="36" y="0"/>
                    </a:lnTo>
                    <a:lnTo>
                      <a:pt x="9" y="21"/>
                    </a:lnTo>
                    <a:lnTo>
                      <a:pt x="8" y="206"/>
                    </a:lnTo>
                    <a:lnTo>
                      <a:pt x="5" y="393"/>
                    </a:lnTo>
                    <a:lnTo>
                      <a:pt x="0" y="579"/>
                    </a:lnTo>
                    <a:lnTo>
                      <a:pt x="0" y="765"/>
                    </a:lnTo>
                    <a:close/>
                  </a:path>
                </a:pathLst>
              </a:custGeom>
              <a:solidFill>
                <a:srgbClr val="E0D1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pic>
          <p:nvPicPr>
            <p:cNvPr id="90066" name="Picture 978" descr="apchart_dow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1" y="3068"/>
              <a:ext cx="499" cy="324"/>
            </a:xfrm>
            <a:prstGeom prst="rect">
              <a:avLst/>
            </a:prstGeom>
            <a:noFill/>
          </p:spPr>
        </p:pic>
        <p:pic>
          <p:nvPicPr>
            <p:cNvPr id="90067" name="Picture 979" descr="molecule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83" y="2932"/>
              <a:ext cx="436" cy="499"/>
            </a:xfrm>
            <a:prstGeom prst="rect">
              <a:avLst/>
            </a:prstGeom>
            <a:noFill/>
          </p:spPr>
        </p:pic>
        <p:graphicFrame>
          <p:nvGraphicFramePr>
            <p:cNvPr id="90068" name="Object 980"/>
            <p:cNvGraphicFramePr>
              <a:graphicFrameLocks/>
            </p:cNvGraphicFramePr>
            <p:nvPr/>
          </p:nvGraphicFramePr>
          <p:xfrm>
            <a:off x="204" y="3192"/>
            <a:ext cx="283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07" name="Clip" r:id="rId7" imgW="3657600" imgH="2212920" progId="">
                    <p:embed/>
                  </p:oleObj>
                </mc:Choice>
                <mc:Fallback>
                  <p:oleObj name="Clip" r:id="rId7" imgW="3657600" imgH="2212920" progId="">
                    <p:embed/>
                    <p:pic>
                      <p:nvPicPr>
                        <p:cNvPr id="0" name="Picture 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4" y="3192"/>
                          <a:ext cx="283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90069" name="Picture 981" descr="MRI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27" y="3023"/>
              <a:ext cx="230" cy="164"/>
            </a:xfrm>
            <a:prstGeom prst="rect">
              <a:avLst/>
            </a:prstGeom>
            <a:noFill/>
          </p:spPr>
        </p:pic>
        <p:pic>
          <p:nvPicPr>
            <p:cNvPr id="90070" name="Picture 982" descr="aa-fmr-slices-fmr.jpg (153663 bytes)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49" y="2932"/>
              <a:ext cx="190" cy="126"/>
            </a:xfrm>
            <a:prstGeom prst="rect">
              <a:avLst/>
            </a:prstGeom>
            <a:noFill/>
          </p:spPr>
        </p:pic>
        <p:sp>
          <p:nvSpPr>
            <p:cNvPr id="90071" name="AutoShape 983"/>
            <p:cNvSpPr>
              <a:spLocks noChangeArrowheads="1"/>
            </p:cNvSpPr>
            <p:nvPr/>
          </p:nvSpPr>
          <p:spPr bwMode="auto">
            <a:xfrm>
              <a:off x="102" y="3475"/>
              <a:ext cx="1497" cy="725"/>
            </a:xfrm>
            <a:prstGeom prst="wedgeEllipseCallout">
              <a:avLst>
                <a:gd name="adj1" fmla="val 21944"/>
                <a:gd name="adj2" fmla="val -8296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pPr defTabSz="914400" eaLnBrk="1" hangingPunct="1">
                <a:buClrTx/>
                <a:buSzTx/>
                <a:buFontTx/>
                <a:buNone/>
              </a:pPr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Vectors</a:t>
              </a:r>
            </a:p>
            <a:p>
              <a:pPr marL="179388" lvl="1" defTabSz="914400" eaLnBrk="1" hangingPunct="1">
                <a:buClrTx/>
                <a:buSzTx/>
                <a:buFontTx/>
                <a:buChar char="•"/>
              </a:pPr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sz="1000" i="1">
                  <a:solidFill>
                    <a:srgbClr val="000000"/>
                  </a:solidFill>
                  <a:latin typeface="Arial" charset="0"/>
                </a:rPr>
                <a:t>L</a:t>
              </a:r>
              <a:r>
                <a:rPr lang="en-US" sz="1000" i="1" baseline="-25000">
                  <a:solidFill>
                    <a:srgbClr val="000000"/>
                  </a:solidFill>
                  <a:latin typeface="Arial" charset="0"/>
                </a:rPr>
                <a:t>p</a:t>
              </a:r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 and </a:t>
              </a:r>
              <a:r>
                <a:rPr lang="en-US" sz="1000" i="1">
                  <a:solidFill>
                    <a:srgbClr val="000000"/>
                  </a:solidFill>
                  <a:latin typeface="Arial" charset="0"/>
                </a:rPr>
                <a:t>quadratic form</a:t>
              </a:r>
            </a:p>
            <a:p>
              <a:pPr defTabSz="914400" eaLnBrk="1" hangingPunct="1">
                <a:buClrTx/>
                <a:buSzTx/>
                <a:buFontTx/>
                <a:buNone/>
              </a:pPr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Strings </a:t>
              </a:r>
            </a:p>
            <a:p>
              <a:pPr marL="179388" lvl="1" defTabSz="914400" eaLnBrk="1" hangingPunct="1">
                <a:buClrTx/>
                <a:buSzTx/>
                <a:buFontTx/>
                <a:buChar char="•"/>
              </a:pPr>
              <a:r>
                <a:rPr lang="en-US" sz="1000" i="1">
                  <a:solidFill>
                    <a:srgbClr val="000000"/>
                  </a:solidFill>
                  <a:latin typeface="Arial" charset="0"/>
                </a:rPr>
                <a:t> (weighted</a:t>
              </a:r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) </a:t>
              </a:r>
              <a:r>
                <a:rPr lang="en-US" sz="1000" i="1">
                  <a:solidFill>
                    <a:srgbClr val="000000"/>
                  </a:solidFill>
                  <a:latin typeface="Arial" charset="0"/>
                </a:rPr>
                <a:t>edit</a:t>
              </a:r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 and</a:t>
              </a:r>
              <a:br>
                <a:rPr lang="en-US" sz="1000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  </a:t>
              </a:r>
              <a:r>
                <a:rPr lang="en-US" sz="1000" i="1">
                  <a:solidFill>
                    <a:srgbClr val="000000"/>
                  </a:solidFill>
                  <a:latin typeface="Arial" charset="0"/>
                </a:rPr>
                <a:t>protein sequence</a:t>
              </a:r>
              <a:endParaRPr lang="cs-CZ" sz="1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0072" name="AutoShape 984"/>
            <p:cNvSpPr>
              <a:spLocks noChangeArrowheads="1"/>
            </p:cNvSpPr>
            <p:nvPr/>
          </p:nvSpPr>
          <p:spPr bwMode="auto">
            <a:xfrm>
              <a:off x="1655" y="3475"/>
              <a:ext cx="1078" cy="725"/>
            </a:xfrm>
            <a:prstGeom prst="wedgeEllipseCallout">
              <a:avLst>
                <a:gd name="adj1" fmla="val 13171"/>
                <a:gd name="adj2" fmla="val -8269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pPr eaLnBrk="1" hangingPunct="1">
                <a:buClrTx/>
                <a:buSzTx/>
                <a:buFontTx/>
                <a:buNone/>
              </a:pPr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Insert, delete,</a:t>
              </a:r>
            </a:p>
            <a:p>
              <a:pPr eaLnBrk="1" hangingPunct="1">
                <a:buClrTx/>
                <a:buSzTx/>
                <a:buFontTx/>
                <a:buNone/>
              </a:pPr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range query,</a:t>
              </a:r>
            </a:p>
            <a:p>
              <a:pPr eaLnBrk="1" hangingPunct="1">
                <a:buClrTx/>
                <a:buSzTx/>
                <a:buFontTx/>
                <a:buNone/>
              </a:pPr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k-NN query,</a:t>
              </a:r>
            </a:p>
            <a:p>
              <a:pPr eaLnBrk="1" hangingPunct="1">
                <a:buClrTx/>
                <a:buSzTx/>
                <a:buFontTx/>
                <a:buNone/>
              </a:pPr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Incremental k-NN</a:t>
              </a:r>
              <a:endParaRPr lang="cs-CZ" sz="1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0073" name="AutoShape 985"/>
            <p:cNvSpPr>
              <a:spLocks noChangeArrowheads="1"/>
            </p:cNvSpPr>
            <p:nvPr/>
          </p:nvSpPr>
          <p:spPr bwMode="auto">
            <a:xfrm>
              <a:off x="2778" y="3475"/>
              <a:ext cx="1009" cy="726"/>
            </a:xfrm>
            <a:prstGeom prst="wedgeEllipseCallout">
              <a:avLst>
                <a:gd name="adj1" fmla="val 7681"/>
                <a:gd name="adj2" fmla="val -7933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pPr eaLnBrk="1" hangingPunct="1">
                <a:buClrTx/>
                <a:buSzTx/>
                <a:buFontTx/>
                <a:buNone/>
              </a:pPr>
              <a:endParaRPr lang="en-US" sz="1000">
                <a:solidFill>
                  <a:srgbClr val="000000"/>
                </a:solidFill>
                <a:latin typeface="Arial" charset="0"/>
              </a:endParaRPr>
            </a:p>
            <a:p>
              <a:pPr eaLnBrk="1" hangingPunct="1">
                <a:buClrTx/>
                <a:buSzTx/>
                <a:buFontTx/>
                <a:buNone/>
              </a:pPr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Volatile memory</a:t>
              </a:r>
            </a:p>
            <a:p>
              <a:pPr eaLnBrk="1" hangingPunct="1">
                <a:buClrTx/>
                <a:buSzTx/>
                <a:buFontTx/>
                <a:buNone/>
              </a:pPr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Persistent memory</a:t>
              </a:r>
            </a:p>
          </p:txBody>
        </p:sp>
        <p:pic>
          <p:nvPicPr>
            <p:cNvPr id="90074" name="Picture 986" descr="dna_icon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93" y="2932"/>
              <a:ext cx="407" cy="210"/>
            </a:xfrm>
            <a:prstGeom prst="rect">
              <a:avLst/>
            </a:prstGeom>
            <a:noFill/>
          </p:spPr>
        </p:pic>
        <p:grpSp>
          <p:nvGrpSpPr>
            <p:cNvPr id="11" name="Group 987"/>
            <p:cNvGrpSpPr>
              <a:grpSpLocks/>
            </p:cNvGrpSpPr>
            <p:nvPr/>
          </p:nvGrpSpPr>
          <p:grpSpPr bwMode="auto">
            <a:xfrm>
              <a:off x="1111" y="845"/>
              <a:ext cx="3129" cy="1338"/>
              <a:chOff x="1111" y="845"/>
              <a:chExt cx="3129" cy="1338"/>
            </a:xfrm>
          </p:grpSpPr>
          <p:sp>
            <p:nvSpPr>
              <p:cNvPr id="90076" name="AutoShape 988"/>
              <p:cNvSpPr>
                <a:spLocks noChangeArrowheads="1"/>
              </p:cNvSpPr>
              <p:nvPr/>
            </p:nvSpPr>
            <p:spPr bwMode="auto">
              <a:xfrm>
                <a:off x="1519" y="845"/>
                <a:ext cx="2721" cy="384"/>
              </a:xfrm>
              <a:prstGeom prst="cloudCallout">
                <a:avLst>
                  <a:gd name="adj1" fmla="val 56065"/>
                  <a:gd name="adj2" fmla="val 118491"/>
                </a:avLst>
              </a:prstGeom>
              <a:solidFill>
                <a:srgbClr val="FF99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buClrTx/>
                  <a:buSzTx/>
                  <a:buFontTx/>
                  <a:buNone/>
                </a:pPr>
                <a:r>
                  <a:rPr lang="en-US" sz="1600">
                    <a:solidFill>
                      <a:srgbClr val="000000"/>
                    </a:solidFill>
                    <a:latin typeface="Arial" charset="0"/>
                  </a:rPr>
                  <a:t>Performance statistics</a:t>
                </a:r>
                <a:endParaRPr lang="cs-CZ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90077" name="Oval 989"/>
              <p:cNvSpPr>
                <a:spLocks noChangeArrowheads="1"/>
              </p:cNvSpPr>
              <p:nvPr/>
            </p:nvSpPr>
            <p:spPr bwMode="auto">
              <a:xfrm>
                <a:off x="1429" y="1434"/>
                <a:ext cx="441" cy="66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90078" name="Oval 990"/>
              <p:cNvSpPr>
                <a:spLocks noChangeArrowheads="1"/>
              </p:cNvSpPr>
              <p:nvPr/>
            </p:nvSpPr>
            <p:spPr bwMode="auto">
              <a:xfrm>
                <a:off x="1247" y="1797"/>
                <a:ext cx="294" cy="44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90079" name="Oval 991"/>
              <p:cNvSpPr>
                <a:spLocks noChangeArrowheads="1"/>
              </p:cNvSpPr>
              <p:nvPr/>
            </p:nvSpPr>
            <p:spPr bwMode="auto">
              <a:xfrm>
                <a:off x="1111" y="2160"/>
                <a:ext cx="149" cy="23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sp>
        <p:nvSpPr>
          <p:cNvPr id="495" name="Zástupný symbol pro datum 49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Pragu, August 2016</a:t>
            </a:r>
            <a:endParaRPr lang="cs-CZ"/>
          </a:p>
        </p:txBody>
      </p:sp>
      <p:sp>
        <p:nvSpPr>
          <p:cNvPr id="496" name="Zástupný symbol pro číslo snímku 49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30</a:t>
            </a:fld>
            <a:endParaRPr lang="cs-CZ"/>
          </a:p>
        </p:txBody>
      </p:sp>
      <p:sp>
        <p:nvSpPr>
          <p:cNvPr id="497" name="Zástupný symbol pro zápatí 49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20th East-European Conference on Advances in Databases and Information Systems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MUFIN demos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>
                <a:hlinkClick r:id="rId3"/>
              </a:rPr>
              <a:t>http://disa.fi.muni.cz/imgsearch/similar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http://www.</a:t>
            </a:r>
            <a:r>
              <a:rPr lang="cs-CZ" dirty="0" err="1" smtClean="0">
                <a:hlinkClick r:id="rId4"/>
              </a:rPr>
              <a:t>pixmac.com</a:t>
            </a:r>
            <a:r>
              <a:rPr lang="cs-CZ" dirty="0" smtClean="0">
                <a:hlinkClick r:id="rId4"/>
              </a:rPr>
              <a:t>/</a:t>
            </a:r>
            <a:endParaRPr lang="cs-CZ" dirty="0" smtClean="0"/>
          </a:p>
          <a:p>
            <a:r>
              <a:rPr lang="cs-CZ" dirty="0" smtClean="0">
                <a:hlinkClick r:id="rId5"/>
              </a:rPr>
              <a:t>http://disa.fi.muni.cz/twenga</a:t>
            </a:r>
            <a:r>
              <a:rPr lang="en-US" dirty="0" smtClean="0">
                <a:hlinkClick r:id="rId5"/>
              </a:rPr>
              <a:t>/</a:t>
            </a:r>
            <a:endParaRPr lang="cs-CZ" dirty="0" smtClean="0"/>
          </a:p>
          <a:p>
            <a:r>
              <a:rPr lang="cs-CZ" dirty="0" smtClean="0">
                <a:hlinkClick r:id="rId6"/>
              </a:rPr>
              <a:t>http://disa.fi.muni.cz/fingerprints/</a:t>
            </a:r>
            <a:endParaRPr lang="cs-CZ" dirty="0" smtClean="0"/>
          </a:p>
          <a:p>
            <a:r>
              <a:rPr lang="cs-CZ" dirty="0" smtClean="0">
                <a:hlinkClick r:id="rId7"/>
              </a:rPr>
              <a:t>http://disa.fi.muni.cz/subseq/</a:t>
            </a:r>
            <a:endParaRPr lang="cs-CZ" dirty="0" smtClean="0"/>
          </a:p>
          <a:p>
            <a:r>
              <a:rPr lang="cs-CZ" dirty="0" smtClean="0">
                <a:hlinkClick r:id="rId8"/>
              </a:rPr>
              <a:t>http://disa.fi.muni.cz/FaceMatch/</a:t>
            </a:r>
            <a:endParaRPr lang="cs-CZ" dirty="0" smtClean="0"/>
          </a:p>
          <a:p>
            <a:r>
              <a:rPr lang="cs-CZ" dirty="0" smtClean="0">
                <a:hlinkClick r:id="rId9"/>
              </a:rPr>
              <a:t>http://disa.fi.muni.cz/annotation/</a:t>
            </a:r>
            <a:endParaRPr lang="cs-CZ" dirty="0" smtClean="0"/>
          </a:p>
          <a:p>
            <a:r>
              <a:rPr lang="cs-CZ" dirty="0" smtClean="0">
                <a:hlinkClick r:id="rId10"/>
              </a:rPr>
              <a:t>http://disa.fi.muni.cz/motion-match/</a:t>
            </a:r>
            <a:endParaRPr lang="cs-CZ" dirty="0" smtClean="0"/>
          </a:p>
          <a:p>
            <a:r>
              <a:rPr lang="cs-CZ" dirty="0" smtClean="0">
                <a:hlinkClick r:id="rId11"/>
              </a:rPr>
              <a:t>http://disa.fi.muni.cz/profimedia-neural_network-20M/</a:t>
            </a:r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Pragu, August 2016</a:t>
            </a:r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31</a:t>
            </a:fld>
            <a:endParaRPr lang="cs-CZ" dirty="0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20th East-European Conference on Advances in Databases and Information Systems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9" name="Přímá spojnice se šipkou 98"/>
          <p:cNvCxnSpPr/>
          <p:nvPr/>
        </p:nvCxnSpPr>
        <p:spPr>
          <a:xfrm flipH="1" flipV="1">
            <a:off x="8505374" y="4104647"/>
            <a:ext cx="252" cy="531262"/>
          </a:xfrm>
          <a:prstGeom prst="straightConnector1">
            <a:avLst/>
          </a:prstGeom>
          <a:ln w="127000" cap="sq" cmpd="dbl">
            <a:solidFill>
              <a:schemeClr val="accent3"/>
            </a:solidFill>
            <a:miter lim="800000"/>
            <a:headEnd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Přímá spojnice se šipkou 91"/>
          <p:cNvCxnSpPr>
            <a:stCxn id="19" idx="3"/>
          </p:cNvCxnSpPr>
          <p:nvPr/>
        </p:nvCxnSpPr>
        <p:spPr>
          <a:xfrm flipH="1" flipV="1">
            <a:off x="6276689" y="3908840"/>
            <a:ext cx="252" cy="531262"/>
          </a:xfrm>
          <a:prstGeom prst="straightConnector1">
            <a:avLst/>
          </a:prstGeom>
          <a:ln w="127000" cap="sq" cmpd="dbl">
            <a:solidFill>
              <a:schemeClr val="accent3"/>
            </a:solidFill>
            <a:miter lim="800000"/>
            <a:headEnd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Bublinový popisek ve tvaru obláčku 62"/>
          <p:cNvSpPr/>
          <p:nvPr/>
        </p:nvSpPr>
        <p:spPr>
          <a:xfrm>
            <a:off x="4651389" y="1585498"/>
            <a:ext cx="2479701" cy="2231622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1668 w 2476490"/>
              <a:gd name="connsiteY0" fmla="*/ 2422586 h 2053230"/>
              <a:gd name="connsiteX1" fmla="*/ 404634 w 2476490"/>
              <a:gd name="connsiteY1" fmla="*/ 2479620 h 2053230"/>
              <a:gd name="connsiteX2" fmla="*/ 347600 w 2476490"/>
              <a:gd name="connsiteY2" fmla="*/ 2422586 h 2053230"/>
              <a:gd name="connsiteX3" fmla="*/ 404634 w 2476490"/>
              <a:gd name="connsiteY3" fmla="*/ 2365552 h 2053230"/>
              <a:gd name="connsiteX4" fmla="*/ 461668 w 2476490"/>
              <a:gd name="connsiteY4" fmla="*/ 2422586 h 2053230"/>
              <a:gd name="connsiteX0" fmla="*/ 593945 w 2476490"/>
              <a:gd name="connsiteY0" fmla="*/ 2296584 h 2053230"/>
              <a:gd name="connsiteX1" fmla="*/ 479877 w 2476490"/>
              <a:gd name="connsiteY1" fmla="*/ 2410652 h 2053230"/>
              <a:gd name="connsiteX2" fmla="*/ 365809 w 2476490"/>
              <a:gd name="connsiteY2" fmla="*/ 2296584 h 2053230"/>
              <a:gd name="connsiteX3" fmla="*/ 479877 w 2476490"/>
              <a:gd name="connsiteY3" fmla="*/ 2182516 h 2053230"/>
              <a:gd name="connsiteX4" fmla="*/ 593945 w 2476490"/>
              <a:gd name="connsiteY4" fmla="*/ 2296584 h 2053230"/>
              <a:gd name="connsiteX0" fmla="*/ 784704 w 2476490"/>
              <a:gd name="connsiteY0" fmla="*/ 2072647 h 2053230"/>
              <a:gd name="connsiteX1" fmla="*/ 613601 w 2476490"/>
              <a:gd name="connsiteY1" fmla="*/ 2243750 h 2053230"/>
              <a:gd name="connsiteX2" fmla="*/ 442498 w 2476490"/>
              <a:gd name="connsiteY2" fmla="*/ 2072647 h 2053230"/>
              <a:gd name="connsiteX3" fmla="*/ 613601 w 2476490"/>
              <a:gd name="connsiteY3" fmla="*/ 1901544 h 2053230"/>
              <a:gd name="connsiteX4" fmla="*/ 784704 w 2476490"/>
              <a:gd name="connsiteY4" fmla="*/ 2072647 h 205323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52030"/>
              <a:gd name="connsiteX1" fmla="*/ 5659 w 43256"/>
              <a:gd name="connsiteY1" fmla="*/ 6766 h 52030"/>
              <a:gd name="connsiteX2" fmla="*/ 14041 w 43256"/>
              <a:gd name="connsiteY2" fmla="*/ 5061 h 52030"/>
              <a:gd name="connsiteX3" fmla="*/ 22492 w 43256"/>
              <a:gd name="connsiteY3" fmla="*/ 3291 h 52030"/>
              <a:gd name="connsiteX4" fmla="*/ 25785 w 43256"/>
              <a:gd name="connsiteY4" fmla="*/ 59 h 52030"/>
              <a:gd name="connsiteX5" fmla="*/ 29869 w 43256"/>
              <a:gd name="connsiteY5" fmla="*/ 2340 h 52030"/>
              <a:gd name="connsiteX6" fmla="*/ 35499 w 43256"/>
              <a:gd name="connsiteY6" fmla="*/ 549 h 52030"/>
              <a:gd name="connsiteX7" fmla="*/ 38354 w 43256"/>
              <a:gd name="connsiteY7" fmla="*/ 5435 h 52030"/>
              <a:gd name="connsiteX8" fmla="*/ 42018 w 43256"/>
              <a:gd name="connsiteY8" fmla="*/ 10177 h 52030"/>
              <a:gd name="connsiteX9" fmla="*/ 41854 w 43256"/>
              <a:gd name="connsiteY9" fmla="*/ 15319 h 52030"/>
              <a:gd name="connsiteX10" fmla="*/ 43052 w 43256"/>
              <a:gd name="connsiteY10" fmla="*/ 23181 h 52030"/>
              <a:gd name="connsiteX11" fmla="*/ 37440 w 43256"/>
              <a:gd name="connsiteY11" fmla="*/ 30063 h 52030"/>
              <a:gd name="connsiteX12" fmla="*/ 35431 w 43256"/>
              <a:gd name="connsiteY12" fmla="*/ 35960 h 52030"/>
              <a:gd name="connsiteX13" fmla="*/ 28591 w 43256"/>
              <a:gd name="connsiteY13" fmla="*/ 36674 h 52030"/>
              <a:gd name="connsiteX14" fmla="*/ 23703 w 43256"/>
              <a:gd name="connsiteY14" fmla="*/ 42965 h 52030"/>
              <a:gd name="connsiteX15" fmla="*/ 16516 w 43256"/>
              <a:gd name="connsiteY15" fmla="*/ 39125 h 52030"/>
              <a:gd name="connsiteX16" fmla="*/ 5840 w 43256"/>
              <a:gd name="connsiteY16" fmla="*/ 35331 h 52030"/>
              <a:gd name="connsiteX17" fmla="*/ 1146 w 43256"/>
              <a:gd name="connsiteY17" fmla="*/ 31109 h 52030"/>
              <a:gd name="connsiteX18" fmla="*/ 2149 w 43256"/>
              <a:gd name="connsiteY18" fmla="*/ 25410 h 52030"/>
              <a:gd name="connsiteX19" fmla="*/ 31 w 43256"/>
              <a:gd name="connsiteY19" fmla="*/ 19563 h 52030"/>
              <a:gd name="connsiteX20" fmla="*/ 3899 w 43256"/>
              <a:gd name="connsiteY20" fmla="*/ 14366 h 52030"/>
              <a:gd name="connsiteX21" fmla="*/ 3936 w 43256"/>
              <a:gd name="connsiteY21" fmla="*/ 14229 h 52030"/>
              <a:gd name="connsiteX0" fmla="*/ 463732 w 2479701"/>
              <a:gd name="connsiteY0" fmla="*/ 2415884 h 2472918"/>
              <a:gd name="connsiteX1" fmla="*/ 406698 w 2479701"/>
              <a:gd name="connsiteY1" fmla="*/ 2472918 h 2472918"/>
              <a:gd name="connsiteX2" fmla="*/ 349664 w 2479701"/>
              <a:gd name="connsiteY2" fmla="*/ 2415884 h 2472918"/>
              <a:gd name="connsiteX3" fmla="*/ 406698 w 2479701"/>
              <a:gd name="connsiteY3" fmla="*/ 2358850 h 2472918"/>
              <a:gd name="connsiteX4" fmla="*/ 463732 w 2479701"/>
              <a:gd name="connsiteY4" fmla="*/ 2415884 h 2472918"/>
              <a:gd name="connsiteX0" fmla="*/ 596009 w 2479701"/>
              <a:gd name="connsiteY0" fmla="*/ 2289882 h 2472918"/>
              <a:gd name="connsiteX1" fmla="*/ 481941 w 2479701"/>
              <a:gd name="connsiteY1" fmla="*/ 2403950 h 2472918"/>
              <a:gd name="connsiteX2" fmla="*/ 367873 w 2479701"/>
              <a:gd name="connsiteY2" fmla="*/ 2289882 h 2472918"/>
              <a:gd name="connsiteX3" fmla="*/ 481941 w 2479701"/>
              <a:gd name="connsiteY3" fmla="*/ 2175814 h 2472918"/>
              <a:gd name="connsiteX4" fmla="*/ 596009 w 2479701"/>
              <a:gd name="connsiteY4" fmla="*/ 2289882 h 2472918"/>
              <a:gd name="connsiteX0" fmla="*/ 786768 w 2479701"/>
              <a:gd name="connsiteY0" fmla="*/ 2065945 h 2472918"/>
              <a:gd name="connsiteX1" fmla="*/ 615665 w 2479701"/>
              <a:gd name="connsiteY1" fmla="*/ 2237048 h 2472918"/>
              <a:gd name="connsiteX2" fmla="*/ 444562 w 2479701"/>
              <a:gd name="connsiteY2" fmla="*/ 2065945 h 2472918"/>
              <a:gd name="connsiteX3" fmla="*/ 634519 w 2479701"/>
              <a:gd name="connsiteY3" fmla="*/ 2017390 h 2472918"/>
              <a:gd name="connsiteX4" fmla="*/ 786768 w 2479701"/>
              <a:gd name="connsiteY4" fmla="*/ 2065945 h 2472918"/>
              <a:gd name="connsiteX0" fmla="*/ 4729 w 43256"/>
              <a:gd name="connsiteY0" fmla="*/ 26036 h 52030"/>
              <a:gd name="connsiteX1" fmla="*/ 2196 w 43256"/>
              <a:gd name="connsiteY1" fmla="*/ 25239 h 52030"/>
              <a:gd name="connsiteX2" fmla="*/ 6964 w 43256"/>
              <a:gd name="connsiteY2" fmla="*/ 34758 h 52030"/>
              <a:gd name="connsiteX3" fmla="*/ 5856 w 43256"/>
              <a:gd name="connsiteY3" fmla="*/ 35139 h 52030"/>
              <a:gd name="connsiteX4" fmla="*/ 16514 w 43256"/>
              <a:gd name="connsiteY4" fmla="*/ 38949 h 52030"/>
              <a:gd name="connsiteX5" fmla="*/ 15846 w 43256"/>
              <a:gd name="connsiteY5" fmla="*/ 37209 h 52030"/>
              <a:gd name="connsiteX6" fmla="*/ 28863 w 43256"/>
              <a:gd name="connsiteY6" fmla="*/ 34610 h 52030"/>
              <a:gd name="connsiteX7" fmla="*/ 28596 w 43256"/>
              <a:gd name="connsiteY7" fmla="*/ 36519 h 52030"/>
              <a:gd name="connsiteX8" fmla="*/ 34165 w 43256"/>
              <a:gd name="connsiteY8" fmla="*/ 22813 h 52030"/>
              <a:gd name="connsiteX9" fmla="*/ 37416 w 43256"/>
              <a:gd name="connsiteY9" fmla="*/ 29949 h 52030"/>
              <a:gd name="connsiteX10" fmla="*/ 41834 w 43256"/>
              <a:gd name="connsiteY10" fmla="*/ 15213 h 52030"/>
              <a:gd name="connsiteX11" fmla="*/ 40386 w 43256"/>
              <a:gd name="connsiteY11" fmla="*/ 17889 h 52030"/>
              <a:gd name="connsiteX12" fmla="*/ 38360 w 43256"/>
              <a:gd name="connsiteY12" fmla="*/ 5285 h 52030"/>
              <a:gd name="connsiteX13" fmla="*/ 38436 w 43256"/>
              <a:gd name="connsiteY13" fmla="*/ 6549 h 52030"/>
              <a:gd name="connsiteX14" fmla="*/ 29114 w 43256"/>
              <a:gd name="connsiteY14" fmla="*/ 3811 h 52030"/>
              <a:gd name="connsiteX15" fmla="*/ 29856 w 43256"/>
              <a:gd name="connsiteY15" fmla="*/ 2199 h 52030"/>
              <a:gd name="connsiteX16" fmla="*/ 22177 w 43256"/>
              <a:gd name="connsiteY16" fmla="*/ 4579 h 52030"/>
              <a:gd name="connsiteX17" fmla="*/ 22536 w 43256"/>
              <a:gd name="connsiteY17" fmla="*/ 3189 h 52030"/>
              <a:gd name="connsiteX18" fmla="*/ 14036 w 43256"/>
              <a:gd name="connsiteY18" fmla="*/ 5051 h 52030"/>
              <a:gd name="connsiteX19" fmla="*/ 15336 w 43256"/>
              <a:gd name="connsiteY19" fmla="*/ 6399 h 52030"/>
              <a:gd name="connsiteX20" fmla="*/ 4163 w 43256"/>
              <a:gd name="connsiteY20" fmla="*/ 15648 h 52030"/>
              <a:gd name="connsiteX21" fmla="*/ 3936 w 43256"/>
              <a:gd name="connsiteY21" fmla="*/ 14229 h 52030"/>
              <a:gd name="connsiteX0" fmla="*/ 3936 w 43256"/>
              <a:gd name="connsiteY0" fmla="*/ 14229 h 52030"/>
              <a:gd name="connsiteX1" fmla="*/ 5659 w 43256"/>
              <a:gd name="connsiteY1" fmla="*/ 6766 h 52030"/>
              <a:gd name="connsiteX2" fmla="*/ 14041 w 43256"/>
              <a:gd name="connsiteY2" fmla="*/ 5061 h 52030"/>
              <a:gd name="connsiteX3" fmla="*/ 22492 w 43256"/>
              <a:gd name="connsiteY3" fmla="*/ 3291 h 52030"/>
              <a:gd name="connsiteX4" fmla="*/ 25785 w 43256"/>
              <a:gd name="connsiteY4" fmla="*/ 59 h 52030"/>
              <a:gd name="connsiteX5" fmla="*/ 29869 w 43256"/>
              <a:gd name="connsiteY5" fmla="*/ 2340 h 52030"/>
              <a:gd name="connsiteX6" fmla="*/ 35499 w 43256"/>
              <a:gd name="connsiteY6" fmla="*/ 549 h 52030"/>
              <a:gd name="connsiteX7" fmla="*/ 38354 w 43256"/>
              <a:gd name="connsiteY7" fmla="*/ 5435 h 52030"/>
              <a:gd name="connsiteX8" fmla="*/ 42018 w 43256"/>
              <a:gd name="connsiteY8" fmla="*/ 10177 h 52030"/>
              <a:gd name="connsiteX9" fmla="*/ 41854 w 43256"/>
              <a:gd name="connsiteY9" fmla="*/ 15319 h 52030"/>
              <a:gd name="connsiteX10" fmla="*/ 43052 w 43256"/>
              <a:gd name="connsiteY10" fmla="*/ 23181 h 52030"/>
              <a:gd name="connsiteX11" fmla="*/ 37440 w 43256"/>
              <a:gd name="connsiteY11" fmla="*/ 30063 h 52030"/>
              <a:gd name="connsiteX12" fmla="*/ 35431 w 43256"/>
              <a:gd name="connsiteY12" fmla="*/ 35960 h 52030"/>
              <a:gd name="connsiteX13" fmla="*/ 28591 w 43256"/>
              <a:gd name="connsiteY13" fmla="*/ 36674 h 52030"/>
              <a:gd name="connsiteX14" fmla="*/ 23703 w 43256"/>
              <a:gd name="connsiteY14" fmla="*/ 42965 h 52030"/>
              <a:gd name="connsiteX15" fmla="*/ 16516 w 43256"/>
              <a:gd name="connsiteY15" fmla="*/ 39125 h 52030"/>
              <a:gd name="connsiteX16" fmla="*/ 5840 w 43256"/>
              <a:gd name="connsiteY16" fmla="*/ 35331 h 52030"/>
              <a:gd name="connsiteX17" fmla="*/ 1146 w 43256"/>
              <a:gd name="connsiteY17" fmla="*/ 31109 h 52030"/>
              <a:gd name="connsiteX18" fmla="*/ 2149 w 43256"/>
              <a:gd name="connsiteY18" fmla="*/ 25410 h 52030"/>
              <a:gd name="connsiteX19" fmla="*/ 31 w 43256"/>
              <a:gd name="connsiteY19" fmla="*/ 19563 h 52030"/>
              <a:gd name="connsiteX20" fmla="*/ 3899 w 43256"/>
              <a:gd name="connsiteY20" fmla="*/ 14366 h 52030"/>
              <a:gd name="connsiteX21" fmla="*/ 3936 w 43256"/>
              <a:gd name="connsiteY21" fmla="*/ 14229 h 52030"/>
              <a:gd name="connsiteX0" fmla="*/ 463732 w 2479701"/>
              <a:gd name="connsiteY0" fmla="*/ 2415884 h 2472918"/>
              <a:gd name="connsiteX1" fmla="*/ 406698 w 2479701"/>
              <a:gd name="connsiteY1" fmla="*/ 2472918 h 2472918"/>
              <a:gd name="connsiteX2" fmla="*/ 349664 w 2479701"/>
              <a:gd name="connsiteY2" fmla="*/ 2415884 h 2472918"/>
              <a:gd name="connsiteX3" fmla="*/ 406698 w 2479701"/>
              <a:gd name="connsiteY3" fmla="*/ 2358850 h 2472918"/>
              <a:gd name="connsiteX4" fmla="*/ 463732 w 2479701"/>
              <a:gd name="connsiteY4" fmla="*/ 2415884 h 2472918"/>
              <a:gd name="connsiteX0" fmla="*/ 596009 w 2479701"/>
              <a:gd name="connsiteY0" fmla="*/ 2289882 h 2472918"/>
              <a:gd name="connsiteX1" fmla="*/ 481941 w 2479701"/>
              <a:gd name="connsiteY1" fmla="*/ 2403950 h 2472918"/>
              <a:gd name="connsiteX2" fmla="*/ 367873 w 2479701"/>
              <a:gd name="connsiteY2" fmla="*/ 2289882 h 2472918"/>
              <a:gd name="connsiteX3" fmla="*/ 481941 w 2479701"/>
              <a:gd name="connsiteY3" fmla="*/ 2175814 h 2472918"/>
              <a:gd name="connsiteX4" fmla="*/ 596009 w 2479701"/>
              <a:gd name="connsiteY4" fmla="*/ 2289882 h 2472918"/>
              <a:gd name="connsiteX0" fmla="*/ 786768 w 2479701"/>
              <a:gd name="connsiteY0" fmla="*/ 2065945 h 2472918"/>
              <a:gd name="connsiteX1" fmla="*/ 615665 w 2479701"/>
              <a:gd name="connsiteY1" fmla="*/ 2237048 h 2472918"/>
              <a:gd name="connsiteX2" fmla="*/ 604818 w 2479701"/>
              <a:gd name="connsiteY2" fmla="*/ 2056518 h 2472918"/>
              <a:gd name="connsiteX3" fmla="*/ 634519 w 2479701"/>
              <a:gd name="connsiteY3" fmla="*/ 2017390 h 2472918"/>
              <a:gd name="connsiteX4" fmla="*/ 786768 w 2479701"/>
              <a:gd name="connsiteY4" fmla="*/ 2065945 h 2472918"/>
              <a:gd name="connsiteX0" fmla="*/ 4729 w 43256"/>
              <a:gd name="connsiteY0" fmla="*/ 26036 h 52030"/>
              <a:gd name="connsiteX1" fmla="*/ 2196 w 43256"/>
              <a:gd name="connsiteY1" fmla="*/ 25239 h 52030"/>
              <a:gd name="connsiteX2" fmla="*/ 6964 w 43256"/>
              <a:gd name="connsiteY2" fmla="*/ 34758 h 52030"/>
              <a:gd name="connsiteX3" fmla="*/ 5856 w 43256"/>
              <a:gd name="connsiteY3" fmla="*/ 35139 h 52030"/>
              <a:gd name="connsiteX4" fmla="*/ 16514 w 43256"/>
              <a:gd name="connsiteY4" fmla="*/ 38949 h 52030"/>
              <a:gd name="connsiteX5" fmla="*/ 15846 w 43256"/>
              <a:gd name="connsiteY5" fmla="*/ 37209 h 52030"/>
              <a:gd name="connsiteX6" fmla="*/ 28863 w 43256"/>
              <a:gd name="connsiteY6" fmla="*/ 34610 h 52030"/>
              <a:gd name="connsiteX7" fmla="*/ 28596 w 43256"/>
              <a:gd name="connsiteY7" fmla="*/ 36519 h 52030"/>
              <a:gd name="connsiteX8" fmla="*/ 34165 w 43256"/>
              <a:gd name="connsiteY8" fmla="*/ 22813 h 52030"/>
              <a:gd name="connsiteX9" fmla="*/ 37416 w 43256"/>
              <a:gd name="connsiteY9" fmla="*/ 29949 h 52030"/>
              <a:gd name="connsiteX10" fmla="*/ 41834 w 43256"/>
              <a:gd name="connsiteY10" fmla="*/ 15213 h 52030"/>
              <a:gd name="connsiteX11" fmla="*/ 40386 w 43256"/>
              <a:gd name="connsiteY11" fmla="*/ 17889 h 52030"/>
              <a:gd name="connsiteX12" fmla="*/ 38360 w 43256"/>
              <a:gd name="connsiteY12" fmla="*/ 5285 h 52030"/>
              <a:gd name="connsiteX13" fmla="*/ 38436 w 43256"/>
              <a:gd name="connsiteY13" fmla="*/ 6549 h 52030"/>
              <a:gd name="connsiteX14" fmla="*/ 29114 w 43256"/>
              <a:gd name="connsiteY14" fmla="*/ 3811 h 52030"/>
              <a:gd name="connsiteX15" fmla="*/ 29856 w 43256"/>
              <a:gd name="connsiteY15" fmla="*/ 2199 h 52030"/>
              <a:gd name="connsiteX16" fmla="*/ 22177 w 43256"/>
              <a:gd name="connsiteY16" fmla="*/ 4579 h 52030"/>
              <a:gd name="connsiteX17" fmla="*/ 22536 w 43256"/>
              <a:gd name="connsiteY17" fmla="*/ 3189 h 52030"/>
              <a:gd name="connsiteX18" fmla="*/ 14036 w 43256"/>
              <a:gd name="connsiteY18" fmla="*/ 5051 h 52030"/>
              <a:gd name="connsiteX19" fmla="*/ 15336 w 43256"/>
              <a:gd name="connsiteY19" fmla="*/ 6399 h 52030"/>
              <a:gd name="connsiteX20" fmla="*/ 4163 w 43256"/>
              <a:gd name="connsiteY20" fmla="*/ 15648 h 52030"/>
              <a:gd name="connsiteX21" fmla="*/ 3936 w 43256"/>
              <a:gd name="connsiteY21" fmla="*/ 14229 h 52030"/>
              <a:gd name="connsiteX0" fmla="*/ 3936 w 43256"/>
              <a:gd name="connsiteY0" fmla="*/ 14229 h 52030"/>
              <a:gd name="connsiteX1" fmla="*/ 5659 w 43256"/>
              <a:gd name="connsiteY1" fmla="*/ 6766 h 52030"/>
              <a:gd name="connsiteX2" fmla="*/ 14041 w 43256"/>
              <a:gd name="connsiteY2" fmla="*/ 5061 h 52030"/>
              <a:gd name="connsiteX3" fmla="*/ 22492 w 43256"/>
              <a:gd name="connsiteY3" fmla="*/ 3291 h 52030"/>
              <a:gd name="connsiteX4" fmla="*/ 25785 w 43256"/>
              <a:gd name="connsiteY4" fmla="*/ 59 h 52030"/>
              <a:gd name="connsiteX5" fmla="*/ 29869 w 43256"/>
              <a:gd name="connsiteY5" fmla="*/ 2340 h 52030"/>
              <a:gd name="connsiteX6" fmla="*/ 35499 w 43256"/>
              <a:gd name="connsiteY6" fmla="*/ 549 h 52030"/>
              <a:gd name="connsiteX7" fmla="*/ 38354 w 43256"/>
              <a:gd name="connsiteY7" fmla="*/ 5435 h 52030"/>
              <a:gd name="connsiteX8" fmla="*/ 42018 w 43256"/>
              <a:gd name="connsiteY8" fmla="*/ 10177 h 52030"/>
              <a:gd name="connsiteX9" fmla="*/ 41854 w 43256"/>
              <a:gd name="connsiteY9" fmla="*/ 15319 h 52030"/>
              <a:gd name="connsiteX10" fmla="*/ 43052 w 43256"/>
              <a:gd name="connsiteY10" fmla="*/ 23181 h 52030"/>
              <a:gd name="connsiteX11" fmla="*/ 37440 w 43256"/>
              <a:gd name="connsiteY11" fmla="*/ 30063 h 52030"/>
              <a:gd name="connsiteX12" fmla="*/ 35431 w 43256"/>
              <a:gd name="connsiteY12" fmla="*/ 35960 h 52030"/>
              <a:gd name="connsiteX13" fmla="*/ 28591 w 43256"/>
              <a:gd name="connsiteY13" fmla="*/ 36674 h 52030"/>
              <a:gd name="connsiteX14" fmla="*/ 23703 w 43256"/>
              <a:gd name="connsiteY14" fmla="*/ 42965 h 52030"/>
              <a:gd name="connsiteX15" fmla="*/ 16516 w 43256"/>
              <a:gd name="connsiteY15" fmla="*/ 39125 h 52030"/>
              <a:gd name="connsiteX16" fmla="*/ 5840 w 43256"/>
              <a:gd name="connsiteY16" fmla="*/ 35331 h 52030"/>
              <a:gd name="connsiteX17" fmla="*/ 1146 w 43256"/>
              <a:gd name="connsiteY17" fmla="*/ 31109 h 52030"/>
              <a:gd name="connsiteX18" fmla="*/ 2149 w 43256"/>
              <a:gd name="connsiteY18" fmla="*/ 25410 h 52030"/>
              <a:gd name="connsiteX19" fmla="*/ 31 w 43256"/>
              <a:gd name="connsiteY19" fmla="*/ 19563 h 52030"/>
              <a:gd name="connsiteX20" fmla="*/ 3899 w 43256"/>
              <a:gd name="connsiteY20" fmla="*/ 14366 h 52030"/>
              <a:gd name="connsiteX21" fmla="*/ 3936 w 43256"/>
              <a:gd name="connsiteY21" fmla="*/ 14229 h 52030"/>
              <a:gd name="connsiteX0" fmla="*/ 463732 w 2479701"/>
              <a:gd name="connsiteY0" fmla="*/ 2415884 h 2472918"/>
              <a:gd name="connsiteX1" fmla="*/ 406698 w 2479701"/>
              <a:gd name="connsiteY1" fmla="*/ 2472918 h 2472918"/>
              <a:gd name="connsiteX2" fmla="*/ 349664 w 2479701"/>
              <a:gd name="connsiteY2" fmla="*/ 2415884 h 2472918"/>
              <a:gd name="connsiteX3" fmla="*/ 406698 w 2479701"/>
              <a:gd name="connsiteY3" fmla="*/ 2358850 h 2472918"/>
              <a:gd name="connsiteX4" fmla="*/ 463732 w 2479701"/>
              <a:gd name="connsiteY4" fmla="*/ 2415884 h 2472918"/>
              <a:gd name="connsiteX0" fmla="*/ 596009 w 2479701"/>
              <a:gd name="connsiteY0" fmla="*/ 2289882 h 2472918"/>
              <a:gd name="connsiteX1" fmla="*/ 481941 w 2479701"/>
              <a:gd name="connsiteY1" fmla="*/ 2403950 h 2472918"/>
              <a:gd name="connsiteX2" fmla="*/ 367873 w 2479701"/>
              <a:gd name="connsiteY2" fmla="*/ 2289882 h 2472918"/>
              <a:gd name="connsiteX3" fmla="*/ 481941 w 2479701"/>
              <a:gd name="connsiteY3" fmla="*/ 2175814 h 2472918"/>
              <a:gd name="connsiteX4" fmla="*/ 596009 w 2479701"/>
              <a:gd name="connsiteY4" fmla="*/ 2289882 h 2472918"/>
              <a:gd name="connsiteX0" fmla="*/ 617085 w 2479701"/>
              <a:gd name="connsiteY0" fmla="*/ 2084799 h 2472918"/>
              <a:gd name="connsiteX1" fmla="*/ 615665 w 2479701"/>
              <a:gd name="connsiteY1" fmla="*/ 2237048 h 2472918"/>
              <a:gd name="connsiteX2" fmla="*/ 604818 w 2479701"/>
              <a:gd name="connsiteY2" fmla="*/ 2056518 h 2472918"/>
              <a:gd name="connsiteX3" fmla="*/ 634519 w 2479701"/>
              <a:gd name="connsiteY3" fmla="*/ 2017390 h 2472918"/>
              <a:gd name="connsiteX4" fmla="*/ 617085 w 2479701"/>
              <a:gd name="connsiteY4" fmla="*/ 2084799 h 2472918"/>
              <a:gd name="connsiteX0" fmla="*/ 4729 w 43256"/>
              <a:gd name="connsiteY0" fmla="*/ 26036 h 52030"/>
              <a:gd name="connsiteX1" fmla="*/ 2196 w 43256"/>
              <a:gd name="connsiteY1" fmla="*/ 25239 h 52030"/>
              <a:gd name="connsiteX2" fmla="*/ 6964 w 43256"/>
              <a:gd name="connsiteY2" fmla="*/ 34758 h 52030"/>
              <a:gd name="connsiteX3" fmla="*/ 5856 w 43256"/>
              <a:gd name="connsiteY3" fmla="*/ 35139 h 52030"/>
              <a:gd name="connsiteX4" fmla="*/ 16514 w 43256"/>
              <a:gd name="connsiteY4" fmla="*/ 38949 h 52030"/>
              <a:gd name="connsiteX5" fmla="*/ 15846 w 43256"/>
              <a:gd name="connsiteY5" fmla="*/ 37209 h 52030"/>
              <a:gd name="connsiteX6" fmla="*/ 28863 w 43256"/>
              <a:gd name="connsiteY6" fmla="*/ 34610 h 52030"/>
              <a:gd name="connsiteX7" fmla="*/ 28596 w 43256"/>
              <a:gd name="connsiteY7" fmla="*/ 36519 h 52030"/>
              <a:gd name="connsiteX8" fmla="*/ 34165 w 43256"/>
              <a:gd name="connsiteY8" fmla="*/ 22813 h 52030"/>
              <a:gd name="connsiteX9" fmla="*/ 37416 w 43256"/>
              <a:gd name="connsiteY9" fmla="*/ 29949 h 52030"/>
              <a:gd name="connsiteX10" fmla="*/ 41834 w 43256"/>
              <a:gd name="connsiteY10" fmla="*/ 15213 h 52030"/>
              <a:gd name="connsiteX11" fmla="*/ 40386 w 43256"/>
              <a:gd name="connsiteY11" fmla="*/ 17889 h 52030"/>
              <a:gd name="connsiteX12" fmla="*/ 38360 w 43256"/>
              <a:gd name="connsiteY12" fmla="*/ 5285 h 52030"/>
              <a:gd name="connsiteX13" fmla="*/ 38436 w 43256"/>
              <a:gd name="connsiteY13" fmla="*/ 6549 h 52030"/>
              <a:gd name="connsiteX14" fmla="*/ 29114 w 43256"/>
              <a:gd name="connsiteY14" fmla="*/ 3811 h 52030"/>
              <a:gd name="connsiteX15" fmla="*/ 29856 w 43256"/>
              <a:gd name="connsiteY15" fmla="*/ 2199 h 52030"/>
              <a:gd name="connsiteX16" fmla="*/ 22177 w 43256"/>
              <a:gd name="connsiteY16" fmla="*/ 4579 h 52030"/>
              <a:gd name="connsiteX17" fmla="*/ 22536 w 43256"/>
              <a:gd name="connsiteY17" fmla="*/ 3189 h 52030"/>
              <a:gd name="connsiteX18" fmla="*/ 14036 w 43256"/>
              <a:gd name="connsiteY18" fmla="*/ 5051 h 52030"/>
              <a:gd name="connsiteX19" fmla="*/ 15336 w 43256"/>
              <a:gd name="connsiteY19" fmla="*/ 6399 h 52030"/>
              <a:gd name="connsiteX20" fmla="*/ 4163 w 43256"/>
              <a:gd name="connsiteY20" fmla="*/ 15648 h 52030"/>
              <a:gd name="connsiteX21" fmla="*/ 3936 w 43256"/>
              <a:gd name="connsiteY21" fmla="*/ 14229 h 52030"/>
              <a:gd name="connsiteX0" fmla="*/ 3936 w 43256"/>
              <a:gd name="connsiteY0" fmla="*/ 14229 h 52030"/>
              <a:gd name="connsiteX1" fmla="*/ 5659 w 43256"/>
              <a:gd name="connsiteY1" fmla="*/ 6766 h 52030"/>
              <a:gd name="connsiteX2" fmla="*/ 14041 w 43256"/>
              <a:gd name="connsiteY2" fmla="*/ 5061 h 52030"/>
              <a:gd name="connsiteX3" fmla="*/ 22492 w 43256"/>
              <a:gd name="connsiteY3" fmla="*/ 3291 h 52030"/>
              <a:gd name="connsiteX4" fmla="*/ 25785 w 43256"/>
              <a:gd name="connsiteY4" fmla="*/ 59 h 52030"/>
              <a:gd name="connsiteX5" fmla="*/ 29869 w 43256"/>
              <a:gd name="connsiteY5" fmla="*/ 2340 h 52030"/>
              <a:gd name="connsiteX6" fmla="*/ 35499 w 43256"/>
              <a:gd name="connsiteY6" fmla="*/ 549 h 52030"/>
              <a:gd name="connsiteX7" fmla="*/ 38354 w 43256"/>
              <a:gd name="connsiteY7" fmla="*/ 5435 h 52030"/>
              <a:gd name="connsiteX8" fmla="*/ 42018 w 43256"/>
              <a:gd name="connsiteY8" fmla="*/ 10177 h 52030"/>
              <a:gd name="connsiteX9" fmla="*/ 41854 w 43256"/>
              <a:gd name="connsiteY9" fmla="*/ 15319 h 52030"/>
              <a:gd name="connsiteX10" fmla="*/ 43052 w 43256"/>
              <a:gd name="connsiteY10" fmla="*/ 23181 h 52030"/>
              <a:gd name="connsiteX11" fmla="*/ 37440 w 43256"/>
              <a:gd name="connsiteY11" fmla="*/ 30063 h 52030"/>
              <a:gd name="connsiteX12" fmla="*/ 35431 w 43256"/>
              <a:gd name="connsiteY12" fmla="*/ 35960 h 52030"/>
              <a:gd name="connsiteX13" fmla="*/ 28591 w 43256"/>
              <a:gd name="connsiteY13" fmla="*/ 36674 h 52030"/>
              <a:gd name="connsiteX14" fmla="*/ 23703 w 43256"/>
              <a:gd name="connsiteY14" fmla="*/ 42965 h 52030"/>
              <a:gd name="connsiteX15" fmla="*/ 16516 w 43256"/>
              <a:gd name="connsiteY15" fmla="*/ 39125 h 52030"/>
              <a:gd name="connsiteX16" fmla="*/ 5840 w 43256"/>
              <a:gd name="connsiteY16" fmla="*/ 35331 h 52030"/>
              <a:gd name="connsiteX17" fmla="*/ 1146 w 43256"/>
              <a:gd name="connsiteY17" fmla="*/ 31109 h 52030"/>
              <a:gd name="connsiteX18" fmla="*/ 2149 w 43256"/>
              <a:gd name="connsiteY18" fmla="*/ 25410 h 52030"/>
              <a:gd name="connsiteX19" fmla="*/ 31 w 43256"/>
              <a:gd name="connsiteY19" fmla="*/ 19563 h 52030"/>
              <a:gd name="connsiteX20" fmla="*/ 3899 w 43256"/>
              <a:gd name="connsiteY20" fmla="*/ 14366 h 52030"/>
              <a:gd name="connsiteX21" fmla="*/ 3936 w 43256"/>
              <a:gd name="connsiteY21" fmla="*/ 14229 h 52030"/>
              <a:gd name="connsiteX0" fmla="*/ 463732 w 2479701"/>
              <a:gd name="connsiteY0" fmla="*/ 2415884 h 2472918"/>
              <a:gd name="connsiteX1" fmla="*/ 406698 w 2479701"/>
              <a:gd name="connsiteY1" fmla="*/ 2472918 h 2472918"/>
              <a:gd name="connsiteX2" fmla="*/ 349664 w 2479701"/>
              <a:gd name="connsiteY2" fmla="*/ 2415884 h 2472918"/>
              <a:gd name="connsiteX3" fmla="*/ 406698 w 2479701"/>
              <a:gd name="connsiteY3" fmla="*/ 2358850 h 2472918"/>
              <a:gd name="connsiteX4" fmla="*/ 463732 w 2479701"/>
              <a:gd name="connsiteY4" fmla="*/ 2415884 h 2472918"/>
              <a:gd name="connsiteX0" fmla="*/ 596009 w 2479701"/>
              <a:gd name="connsiteY0" fmla="*/ 2289882 h 2472918"/>
              <a:gd name="connsiteX1" fmla="*/ 481941 w 2479701"/>
              <a:gd name="connsiteY1" fmla="*/ 2403950 h 2472918"/>
              <a:gd name="connsiteX2" fmla="*/ 367873 w 2479701"/>
              <a:gd name="connsiteY2" fmla="*/ 2289882 h 2472918"/>
              <a:gd name="connsiteX3" fmla="*/ 481941 w 2479701"/>
              <a:gd name="connsiteY3" fmla="*/ 2175814 h 2472918"/>
              <a:gd name="connsiteX4" fmla="*/ 596009 w 2479701"/>
              <a:gd name="connsiteY4" fmla="*/ 2289882 h 2472918"/>
              <a:gd name="connsiteX0" fmla="*/ 617085 w 2479701"/>
              <a:gd name="connsiteY0" fmla="*/ 2084799 h 2472918"/>
              <a:gd name="connsiteX1" fmla="*/ 634519 w 2479701"/>
              <a:gd name="connsiteY1" fmla="*/ 2057939 h 2472918"/>
              <a:gd name="connsiteX2" fmla="*/ 604818 w 2479701"/>
              <a:gd name="connsiteY2" fmla="*/ 2056518 h 2472918"/>
              <a:gd name="connsiteX3" fmla="*/ 634519 w 2479701"/>
              <a:gd name="connsiteY3" fmla="*/ 2017390 h 2472918"/>
              <a:gd name="connsiteX4" fmla="*/ 617085 w 2479701"/>
              <a:gd name="connsiteY4" fmla="*/ 2084799 h 2472918"/>
              <a:gd name="connsiteX0" fmla="*/ 4729 w 43256"/>
              <a:gd name="connsiteY0" fmla="*/ 26036 h 52030"/>
              <a:gd name="connsiteX1" fmla="*/ 2196 w 43256"/>
              <a:gd name="connsiteY1" fmla="*/ 25239 h 52030"/>
              <a:gd name="connsiteX2" fmla="*/ 6964 w 43256"/>
              <a:gd name="connsiteY2" fmla="*/ 34758 h 52030"/>
              <a:gd name="connsiteX3" fmla="*/ 5856 w 43256"/>
              <a:gd name="connsiteY3" fmla="*/ 35139 h 52030"/>
              <a:gd name="connsiteX4" fmla="*/ 16514 w 43256"/>
              <a:gd name="connsiteY4" fmla="*/ 38949 h 52030"/>
              <a:gd name="connsiteX5" fmla="*/ 15846 w 43256"/>
              <a:gd name="connsiteY5" fmla="*/ 37209 h 52030"/>
              <a:gd name="connsiteX6" fmla="*/ 28863 w 43256"/>
              <a:gd name="connsiteY6" fmla="*/ 34610 h 52030"/>
              <a:gd name="connsiteX7" fmla="*/ 28596 w 43256"/>
              <a:gd name="connsiteY7" fmla="*/ 36519 h 52030"/>
              <a:gd name="connsiteX8" fmla="*/ 34165 w 43256"/>
              <a:gd name="connsiteY8" fmla="*/ 22813 h 52030"/>
              <a:gd name="connsiteX9" fmla="*/ 37416 w 43256"/>
              <a:gd name="connsiteY9" fmla="*/ 29949 h 52030"/>
              <a:gd name="connsiteX10" fmla="*/ 41834 w 43256"/>
              <a:gd name="connsiteY10" fmla="*/ 15213 h 52030"/>
              <a:gd name="connsiteX11" fmla="*/ 40386 w 43256"/>
              <a:gd name="connsiteY11" fmla="*/ 17889 h 52030"/>
              <a:gd name="connsiteX12" fmla="*/ 38360 w 43256"/>
              <a:gd name="connsiteY12" fmla="*/ 5285 h 52030"/>
              <a:gd name="connsiteX13" fmla="*/ 38436 w 43256"/>
              <a:gd name="connsiteY13" fmla="*/ 6549 h 52030"/>
              <a:gd name="connsiteX14" fmla="*/ 29114 w 43256"/>
              <a:gd name="connsiteY14" fmla="*/ 3811 h 52030"/>
              <a:gd name="connsiteX15" fmla="*/ 29856 w 43256"/>
              <a:gd name="connsiteY15" fmla="*/ 2199 h 52030"/>
              <a:gd name="connsiteX16" fmla="*/ 22177 w 43256"/>
              <a:gd name="connsiteY16" fmla="*/ 4579 h 52030"/>
              <a:gd name="connsiteX17" fmla="*/ 22536 w 43256"/>
              <a:gd name="connsiteY17" fmla="*/ 3189 h 52030"/>
              <a:gd name="connsiteX18" fmla="*/ 14036 w 43256"/>
              <a:gd name="connsiteY18" fmla="*/ 5051 h 52030"/>
              <a:gd name="connsiteX19" fmla="*/ 15336 w 43256"/>
              <a:gd name="connsiteY19" fmla="*/ 6399 h 52030"/>
              <a:gd name="connsiteX20" fmla="*/ 4163 w 43256"/>
              <a:gd name="connsiteY20" fmla="*/ 15648 h 52030"/>
              <a:gd name="connsiteX21" fmla="*/ 3936 w 43256"/>
              <a:gd name="connsiteY21" fmla="*/ 14229 h 52030"/>
              <a:gd name="connsiteX0" fmla="*/ 3936 w 43256"/>
              <a:gd name="connsiteY0" fmla="*/ 14229 h 52030"/>
              <a:gd name="connsiteX1" fmla="*/ 5659 w 43256"/>
              <a:gd name="connsiteY1" fmla="*/ 6766 h 52030"/>
              <a:gd name="connsiteX2" fmla="*/ 14041 w 43256"/>
              <a:gd name="connsiteY2" fmla="*/ 5061 h 52030"/>
              <a:gd name="connsiteX3" fmla="*/ 22492 w 43256"/>
              <a:gd name="connsiteY3" fmla="*/ 3291 h 52030"/>
              <a:gd name="connsiteX4" fmla="*/ 25785 w 43256"/>
              <a:gd name="connsiteY4" fmla="*/ 59 h 52030"/>
              <a:gd name="connsiteX5" fmla="*/ 29869 w 43256"/>
              <a:gd name="connsiteY5" fmla="*/ 2340 h 52030"/>
              <a:gd name="connsiteX6" fmla="*/ 35499 w 43256"/>
              <a:gd name="connsiteY6" fmla="*/ 549 h 52030"/>
              <a:gd name="connsiteX7" fmla="*/ 38354 w 43256"/>
              <a:gd name="connsiteY7" fmla="*/ 5435 h 52030"/>
              <a:gd name="connsiteX8" fmla="*/ 42018 w 43256"/>
              <a:gd name="connsiteY8" fmla="*/ 10177 h 52030"/>
              <a:gd name="connsiteX9" fmla="*/ 41854 w 43256"/>
              <a:gd name="connsiteY9" fmla="*/ 15319 h 52030"/>
              <a:gd name="connsiteX10" fmla="*/ 43052 w 43256"/>
              <a:gd name="connsiteY10" fmla="*/ 23181 h 52030"/>
              <a:gd name="connsiteX11" fmla="*/ 37440 w 43256"/>
              <a:gd name="connsiteY11" fmla="*/ 30063 h 52030"/>
              <a:gd name="connsiteX12" fmla="*/ 35431 w 43256"/>
              <a:gd name="connsiteY12" fmla="*/ 35960 h 52030"/>
              <a:gd name="connsiteX13" fmla="*/ 28591 w 43256"/>
              <a:gd name="connsiteY13" fmla="*/ 36674 h 52030"/>
              <a:gd name="connsiteX14" fmla="*/ 23703 w 43256"/>
              <a:gd name="connsiteY14" fmla="*/ 42965 h 52030"/>
              <a:gd name="connsiteX15" fmla="*/ 16516 w 43256"/>
              <a:gd name="connsiteY15" fmla="*/ 39125 h 52030"/>
              <a:gd name="connsiteX16" fmla="*/ 5840 w 43256"/>
              <a:gd name="connsiteY16" fmla="*/ 35331 h 52030"/>
              <a:gd name="connsiteX17" fmla="*/ 1146 w 43256"/>
              <a:gd name="connsiteY17" fmla="*/ 31109 h 52030"/>
              <a:gd name="connsiteX18" fmla="*/ 2149 w 43256"/>
              <a:gd name="connsiteY18" fmla="*/ 25410 h 52030"/>
              <a:gd name="connsiteX19" fmla="*/ 31 w 43256"/>
              <a:gd name="connsiteY19" fmla="*/ 19563 h 52030"/>
              <a:gd name="connsiteX20" fmla="*/ 3899 w 43256"/>
              <a:gd name="connsiteY20" fmla="*/ 14366 h 52030"/>
              <a:gd name="connsiteX21" fmla="*/ 3936 w 43256"/>
              <a:gd name="connsiteY21" fmla="*/ 14229 h 52030"/>
              <a:gd name="connsiteX0" fmla="*/ 463732 w 2479701"/>
              <a:gd name="connsiteY0" fmla="*/ 2415884 h 2472918"/>
              <a:gd name="connsiteX1" fmla="*/ 406698 w 2479701"/>
              <a:gd name="connsiteY1" fmla="*/ 2472918 h 2472918"/>
              <a:gd name="connsiteX2" fmla="*/ 349664 w 2479701"/>
              <a:gd name="connsiteY2" fmla="*/ 2415884 h 2472918"/>
              <a:gd name="connsiteX3" fmla="*/ 406698 w 2479701"/>
              <a:gd name="connsiteY3" fmla="*/ 2358850 h 2472918"/>
              <a:gd name="connsiteX4" fmla="*/ 463732 w 2479701"/>
              <a:gd name="connsiteY4" fmla="*/ 2415884 h 2472918"/>
              <a:gd name="connsiteX0" fmla="*/ 596009 w 2479701"/>
              <a:gd name="connsiteY0" fmla="*/ 2289882 h 2472918"/>
              <a:gd name="connsiteX1" fmla="*/ 481941 w 2479701"/>
              <a:gd name="connsiteY1" fmla="*/ 2403950 h 2472918"/>
              <a:gd name="connsiteX2" fmla="*/ 367873 w 2479701"/>
              <a:gd name="connsiteY2" fmla="*/ 2289882 h 2472918"/>
              <a:gd name="connsiteX3" fmla="*/ 595062 w 2479701"/>
              <a:gd name="connsiteY3" fmla="*/ 2043839 h 2472918"/>
              <a:gd name="connsiteX4" fmla="*/ 596009 w 2479701"/>
              <a:gd name="connsiteY4" fmla="*/ 2289882 h 2472918"/>
              <a:gd name="connsiteX0" fmla="*/ 617085 w 2479701"/>
              <a:gd name="connsiteY0" fmla="*/ 2084799 h 2472918"/>
              <a:gd name="connsiteX1" fmla="*/ 634519 w 2479701"/>
              <a:gd name="connsiteY1" fmla="*/ 2057939 h 2472918"/>
              <a:gd name="connsiteX2" fmla="*/ 604818 w 2479701"/>
              <a:gd name="connsiteY2" fmla="*/ 2056518 h 2472918"/>
              <a:gd name="connsiteX3" fmla="*/ 634519 w 2479701"/>
              <a:gd name="connsiteY3" fmla="*/ 2017390 h 2472918"/>
              <a:gd name="connsiteX4" fmla="*/ 617085 w 2479701"/>
              <a:gd name="connsiteY4" fmla="*/ 2084799 h 2472918"/>
              <a:gd name="connsiteX0" fmla="*/ 4729 w 43256"/>
              <a:gd name="connsiteY0" fmla="*/ 26036 h 52030"/>
              <a:gd name="connsiteX1" fmla="*/ 2196 w 43256"/>
              <a:gd name="connsiteY1" fmla="*/ 25239 h 52030"/>
              <a:gd name="connsiteX2" fmla="*/ 6964 w 43256"/>
              <a:gd name="connsiteY2" fmla="*/ 34758 h 52030"/>
              <a:gd name="connsiteX3" fmla="*/ 5856 w 43256"/>
              <a:gd name="connsiteY3" fmla="*/ 35139 h 52030"/>
              <a:gd name="connsiteX4" fmla="*/ 16514 w 43256"/>
              <a:gd name="connsiteY4" fmla="*/ 38949 h 52030"/>
              <a:gd name="connsiteX5" fmla="*/ 15846 w 43256"/>
              <a:gd name="connsiteY5" fmla="*/ 37209 h 52030"/>
              <a:gd name="connsiteX6" fmla="*/ 28863 w 43256"/>
              <a:gd name="connsiteY6" fmla="*/ 34610 h 52030"/>
              <a:gd name="connsiteX7" fmla="*/ 28596 w 43256"/>
              <a:gd name="connsiteY7" fmla="*/ 36519 h 52030"/>
              <a:gd name="connsiteX8" fmla="*/ 34165 w 43256"/>
              <a:gd name="connsiteY8" fmla="*/ 22813 h 52030"/>
              <a:gd name="connsiteX9" fmla="*/ 37416 w 43256"/>
              <a:gd name="connsiteY9" fmla="*/ 29949 h 52030"/>
              <a:gd name="connsiteX10" fmla="*/ 41834 w 43256"/>
              <a:gd name="connsiteY10" fmla="*/ 15213 h 52030"/>
              <a:gd name="connsiteX11" fmla="*/ 40386 w 43256"/>
              <a:gd name="connsiteY11" fmla="*/ 17889 h 52030"/>
              <a:gd name="connsiteX12" fmla="*/ 38360 w 43256"/>
              <a:gd name="connsiteY12" fmla="*/ 5285 h 52030"/>
              <a:gd name="connsiteX13" fmla="*/ 38436 w 43256"/>
              <a:gd name="connsiteY13" fmla="*/ 6549 h 52030"/>
              <a:gd name="connsiteX14" fmla="*/ 29114 w 43256"/>
              <a:gd name="connsiteY14" fmla="*/ 3811 h 52030"/>
              <a:gd name="connsiteX15" fmla="*/ 29856 w 43256"/>
              <a:gd name="connsiteY15" fmla="*/ 2199 h 52030"/>
              <a:gd name="connsiteX16" fmla="*/ 22177 w 43256"/>
              <a:gd name="connsiteY16" fmla="*/ 4579 h 52030"/>
              <a:gd name="connsiteX17" fmla="*/ 22536 w 43256"/>
              <a:gd name="connsiteY17" fmla="*/ 3189 h 52030"/>
              <a:gd name="connsiteX18" fmla="*/ 14036 w 43256"/>
              <a:gd name="connsiteY18" fmla="*/ 5051 h 52030"/>
              <a:gd name="connsiteX19" fmla="*/ 15336 w 43256"/>
              <a:gd name="connsiteY19" fmla="*/ 6399 h 52030"/>
              <a:gd name="connsiteX20" fmla="*/ 4163 w 43256"/>
              <a:gd name="connsiteY20" fmla="*/ 15648 h 52030"/>
              <a:gd name="connsiteX21" fmla="*/ 3936 w 43256"/>
              <a:gd name="connsiteY21" fmla="*/ 14229 h 52030"/>
              <a:gd name="connsiteX0" fmla="*/ 3936 w 43256"/>
              <a:gd name="connsiteY0" fmla="*/ 14229 h 52383"/>
              <a:gd name="connsiteX1" fmla="*/ 5659 w 43256"/>
              <a:gd name="connsiteY1" fmla="*/ 6766 h 52383"/>
              <a:gd name="connsiteX2" fmla="*/ 14041 w 43256"/>
              <a:gd name="connsiteY2" fmla="*/ 5061 h 52383"/>
              <a:gd name="connsiteX3" fmla="*/ 22492 w 43256"/>
              <a:gd name="connsiteY3" fmla="*/ 3291 h 52383"/>
              <a:gd name="connsiteX4" fmla="*/ 25785 w 43256"/>
              <a:gd name="connsiteY4" fmla="*/ 59 h 52383"/>
              <a:gd name="connsiteX5" fmla="*/ 29869 w 43256"/>
              <a:gd name="connsiteY5" fmla="*/ 2340 h 52383"/>
              <a:gd name="connsiteX6" fmla="*/ 35499 w 43256"/>
              <a:gd name="connsiteY6" fmla="*/ 549 h 52383"/>
              <a:gd name="connsiteX7" fmla="*/ 38354 w 43256"/>
              <a:gd name="connsiteY7" fmla="*/ 5435 h 52383"/>
              <a:gd name="connsiteX8" fmla="*/ 42018 w 43256"/>
              <a:gd name="connsiteY8" fmla="*/ 10177 h 52383"/>
              <a:gd name="connsiteX9" fmla="*/ 41854 w 43256"/>
              <a:gd name="connsiteY9" fmla="*/ 15319 h 52383"/>
              <a:gd name="connsiteX10" fmla="*/ 43052 w 43256"/>
              <a:gd name="connsiteY10" fmla="*/ 23181 h 52383"/>
              <a:gd name="connsiteX11" fmla="*/ 37440 w 43256"/>
              <a:gd name="connsiteY11" fmla="*/ 30063 h 52383"/>
              <a:gd name="connsiteX12" fmla="*/ 35431 w 43256"/>
              <a:gd name="connsiteY12" fmla="*/ 35960 h 52383"/>
              <a:gd name="connsiteX13" fmla="*/ 28591 w 43256"/>
              <a:gd name="connsiteY13" fmla="*/ 36674 h 52383"/>
              <a:gd name="connsiteX14" fmla="*/ 23703 w 43256"/>
              <a:gd name="connsiteY14" fmla="*/ 42965 h 52383"/>
              <a:gd name="connsiteX15" fmla="*/ 16516 w 43256"/>
              <a:gd name="connsiteY15" fmla="*/ 39125 h 52383"/>
              <a:gd name="connsiteX16" fmla="*/ 5840 w 43256"/>
              <a:gd name="connsiteY16" fmla="*/ 35331 h 52383"/>
              <a:gd name="connsiteX17" fmla="*/ 1146 w 43256"/>
              <a:gd name="connsiteY17" fmla="*/ 31109 h 52383"/>
              <a:gd name="connsiteX18" fmla="*/ 2149 w 43256"/>
              <a:gd name="connsiteY18" fmla="*/ 25410 h 52383"/>
              <a:gd name="connsiteX19" fmla="*/ 31 w 43256"/>
              <a:gd name="connsiteY19" fmla="*/ 19563 h 52383"/>
              <a:gd name="connsiteX20" fmla="*/ 3899 w 43256"/>
              <a:gd name="connsiteY20" fmla="*/ 14366 h 52383"/>
              <a:gd name="connsiteX21" fmla="*/ 3936 w 43256"/>
              <a:gd name="connsiteY21" fmla="*/ 14229 h 52383"/>
              <a:gd name="connsiteX0" fmla="*/ 614561 w 2479701"/>
              <a:gd name="connsiteY0" fmla="*/ 2114226 h 2489686"/>
              <a:gd name="connsiteX1" fmla="*/ 406698 w 2479701"/>
              <a:gd name="connsiteY1" fmla="*/ 2472918 h 2489686"/>
              <a:gd name="connsiteX2" fmla="*/ 349664 w 2479701"/>
              <a:gd name="connsiteY2" fmla="*/ 2415884 h 2489686"/>
              <a:gd name="connsiteX3" fmla="*/ 406698 w 2479701"/>
              <a:gd name="connsiteY3" fmla="*/ 2358850 h 2489686"/>
              <a:gd name="connsiteX4" fmla="*/ 614561 w 2479701"/>
              <a:gd name="connsiteY4" fmla="*/ 2114226 h 2489686"/>
              <a:gd name="connsiteX0" fmla="*/ 596009 w 2479701"/>
              <a:gd name="connsiteY0" fmla="*/ 2289882 h 2489686"/>
              <a:gd name="connsiteX1" fmla="*/ 481941 w 2479701"/>
              <a:gd name="connsiteY1" fmla="*/ 2403950 h 2489686"/>
              <a:gd name="connsiteX2" fmla="*/ 367873 w 2479701"/>
              <a:gd name="connsiteY2" fmla="*/ 2289882 h 2489686"/>
              <a:gd name="connsiteX3" fmla="*/ 595062 w 2479701"/>
              <a:gd name="connsiteY3" fmla="*/ 2043839 h 2489686"/>
              <a:gd name="connsiteX4" fmla="*/ 596009 w 2479701"/>
              <a:gd name="connsiteY4" fmla="*/ 2289882 h 2489686"/>
              <a:gd name="connsiteX0" fmla="*/ 617085 w 2479701"/>
              <a:gd name="connsiteY0" fmla="*/ 2084799 h 2489686"/>
              <a:gd name="connsiteX1" fmla="*/ 634519 w 2479701"/>
              <a:gd name="connsiteY1" fmla="*/ 2057939 h 2489686"/>
              <a:gd name="connsiteX2" fmla="*/ 604818 w 2479701"/>
              <a:gd name="connsiteY2" fmla="*/ 2056518 h 2489686"/>
              <a:gd name="connsiteX3" fmla="*/ 634519 w 2479701"/>
              <a:gd name="connsiteY3" fmla="*/ 2017390 h 2489686"/>
              <a:gd name="connsiteX4" fmla="*/ 617085 w 2479701"/>
              <a:gd name="connsiteY4" fmla="*/ 2084799 h 2489686"/>
              <a:gd name="connsiteX0" fmla="*/ 4729 w 43256"/>
              <a:gd name="connsiteY0" fmla="*/ 26036 h 52383"/>
              <a:gd name="connsiteX1" fmla="*/ 2196 w 43256"/>
              <a:gd name="connsiteY1" fmla="*/ 25239 h 52383"/>
              <a:gd name="connsiteX2" fmla="*/ 6964 w 43256"/>
              <a:gd name="connsiteY2" fmla="*/ 34758 h 52383"/>
              <a:gd name="connsiteX3" fmla="*/ 5856 w 43256"/>
              <a:gd name="connsiteY3" fmla="*/ 35139 h 52383"/>
              <a:gd name="connsiteX4" fmla="*/ 16514 w 43256"/>
              <a:gd name="connsiteY4" fmla="*/ 38949 h 52383"/>
              <a:gd name="connsiteX5" fmla="*/ 15846 w 43256"/>
              <a:gd name="connsiteY5" fmla="*/ 37209 h 52383"/>
              <a:gd name="connsiteX6" fmla="*/ 28863 w 43256"/>
              <a:gd name="connsiteY6" fmla="*/ 34610 h 52383"/>
              <a:gd name="connsiteX7" fmla="*/ 28596 w 43256"/>
              <a:gd name="connsiteY7" fmla="*/ 36519 h 52383"/>
              <a:gd name="connsiteX8" fmla="*/ 34165 w 43256"/>
              <a:gd name="connsiteY8" fmla="*/ 22813 h 52383"/>
              <a:gd name="connsiteX9" fmla="*/ 37416 w 43256"/>
              <a:gd name="connsiteY9" fmla="*/ 29949 h 52383"/>
              <a:gd name="connsiteX10" fmla="*/ 41834 w 43256"/>
              <a:gd name="connsiteY10" fmla="*/ 15213 h 52383"/>
              <a:gd name="connsiteX11" fmla="*/ 40386 w 43256"/>
              <a:gd name="connsiteY11" fmla="*/ 17889 h 52383"/>
              <a:gd name="connsiteX12" fmla="*/ 38360 w 43256"/>
              <a:gd name="connsiteY12" fmla="*/ 5285 h 52383"/>
              <a:gd name="connsiteX13" fmla="*/ 38436 w 43256"/>
              <a:gd name="connsiteY13" fmla="*/ 6549 h 52383"/>
              <a:gd name="connsiteX14" fmla="*/ 29114 w 43256"/>
              <a:gd name="connsiteY14" fmla="*/ 3811 h 52383"/>
              <a:gd name="connsiteX15" fmla="*/ 29856 w 43256"/>
              <a:gd name="connsiteY15" fmla="*/ 2199 h 52383"/>
              <a:gd name="connsiteX16" fmla="*/ 22177 w 43256"/>
              <a:gd name="connsiteY16" fmla="*/ 4579 h 52383"/>
              <a:gd name="connsiteX17" fmla="*/ 22536 w 43256"/>
              <a:gd name="connsiteY17" fmla="*/ 3189 h 52383"/>
              <a:gd name="connsiteX18" fmla="*/ 14036 w 43256"/>
              <a:gd name="connsiteY18" fmla="*/ 5051 h 52383"/>
              <a:gd name="connsiteX19" fmla="*/ 15336 w 43256"/>
              <a:gd name="connsiteY19" fmla="*/ 6399 h 52383"/>
              <a:gd name="connsiteX20" fmla="*/ 4163 w 43256"/>
              <a:gd name="connsiteY20" fmla="*/ 15648 h 52383"/>
              <a:gd name="connsiteX21" fmla="*/ 3936 w 43256"/>
              <a:gd name="connsiteY21" fmla="*/ 14229 h 52383"/>
              <a:gd name="connsiteX0" fmla="*/ 3936 w 43256"/>
              <a:gd name="connsiteY0" fmla="*/ 14229 h 52383"/>
              <a:gd name="connsiteX1" fmla="*/ 5659 w 43256"/>
              <a:gd name="connsiteY1" fmla="*/ 6766 h 52383"/>
              <a:gd name="connsiteX2" fmla="*/ 14041 w 43256"/>
              <a:gd name="connsiteY2" fmla="*/ 5061 h 52383"/>
              <a:gd name="connsiteX3" fmla="*/ 22492 w 43256"/>
              <a:gd name="connsiteY3" fmla="*/ 3291 h 52383"/>
              <a:gd name="connsiteX4" fmla="*/ 25785 w 43256"/>
              <a:gd name="connsiteY4" fmla="*/ 59 h 52383"/>
              <a:gd name="connsiteX5" fmla="*/ 29869 w 43256"/>
              <a:gd name="connsiteY5" fmla="*/ 2340 h 52383"/>
              <a:gd name="connsiteX6" fmla="*/ 35499 w 43256"/>
              <a:gd name="connsiteY6" fmla="*/ 549 h 52383"/>
              <a:gd name="connsiteX7" fmla="*/ 38354 w 43256"/>
              <a:gd name="connsiteY7" fmla="*/ 5435 h 52383"/>
              <a:gd name="connsiteX8" fmla="*/ 42018 w 43256"/>
              <a:gd name="connsiteY8" fmla="*/ 10177 h 52383"/>
              <a:gd name="connsiteX9" fmla="*/ 41854 w 43256"/>
              <a:gd name="connsiteY9" fmla="*/ 15319 h 52383"/>
              <a:gd name="connsiteX10" fmla="*/ 43052 w 43256"/>
              <a:gd name="connsiteY10" fmla="*/ 23181 h 52383"/>
              <a:gd name="connsiteX11" fmla="*/ 37440 w 43256"/>
              <a:gd name="connsiteY11" fmla="*/ 30063 h 52383"/>
              <a:gd name="connsiteX12" fmla="*/ 35431 w 43256"/>
              <a:gd name="connsiteY12" fmla="*/ 35960 h 52383"/>
              <a:gd name="connsiteX13" fmla="*/ 28591 w 43256"/>
              <a:gd name="connsiteY13" fmla="*/ 36674 h 52383"/>
              <a:gd name="connsiteX14" fmla="*/ 23703 w 43256"/>
              <a:gd name="connsiteY14" fmla="*/ 42965 h 52383"/>
              <a:gd name="connsiteX15" fmla="*/ 16516 w 43256"/>
              <a:gd name="connsiteY15" fmla="*/ 39125 h 52383"/>
              <a:gd name="connsiteX16" fmla="*/ 5840 w 43256"/>
              <a:gd name="connsiteY16" fmla="*/ 35331 h 52383"/>
              <a:gd name="connsiteX17" fmla="*/ 1146 w 43256"/>
              <a:gd name="connsiteY17" fmla="*/ 31109 h 52383"/>
              <a:gd name="connsiteX18" fmla="*/ 2149 w 43256"/>
              <a:gd name="connsiteY18" fmla="*/ 25410 h 52383"/>
              <a:gd name="connsiteX19" fmla="*/ 31 w 43256"/>
              <a:gd name="connsiteY19" fmla="*/ 19563 h 52383"/>
              <a:gd name="connsiteX20" fmla="*/ 3899 w 43256"/>
              <a:gd name="connsiteY20" fmla="*/ 14366 h 52383"/>
              <a:gd name="connsiteX21" fmla="*/ 3936 w 43256"/>
              <a:gd name="connsiteY21" fmla="*/ 14229 h 52383"/>
              <a:gd name="connsiteX0" fmla="*/ 614561 w 2479701"/>
              <a:gd name="connsiteY0" fmla="*/ 2114226 h 2489686"/>
              <a:gd name="connsiteX1" fmla="*/ 406698 w 2479701"/>
              <a:gd name="connsiteY1" fmla="*/ 2472918 h 2489686"/>
              <a:gd name="connsiteX2" fmla="*/ 349664 w 2479701"/>
              <a:gd name="connsiteY2" fmla="*/ 2415884 h 2489686"/>
              <a:gd name="connsiteX3" fmla="*/ 623515 w 2479701"/>
              <a:gd name="connsiteY3" fmla="*/ 2038339 h 2489686"/>
              <a:gd name="connsiteX4" fmla="*/ 614561 w 2479701"/>
              <a:gd name="connsiteY4" fmla="*/ 2114226 h 2489686"/>
              <a:gd name="connsiteX0" fmla="*/ 596009 w 2479701"/>
              <a:gd name="connsiteY0" fmla="*/ 2289882 h 2489686"/>
              <a:gd name="connsiteX1" fmla="*/ 481941 w 2479701"/>
              <a:gd name="connsiteY1" fmla="*/ 2403950 h 2489686"/>
              <a:gd name="connsiteX2" fmla="*/ 367873 w 2479701"/>
              <a:gd name="connsiteY2" fmla="*/ 2289882 h 2489686"/>
              <a:gd name="connsiteX3" fmla="*/ 595062 w 2479701"/>
              <a:gd name="connsiteY3" fmla="*/ 2043839 h 2489686"/>
              <a:gd name="connsiteX4" fmla="*/ 596009 w 2479701"/>
              <a:gd name="connsiteY4" fmla="*/ 2289882 h 2489686"/>
              <a:gd name="connsiteX0" fmla="*/ 617085 w 2479701"/>
              <a:gd name="connsiteY0" fmla="*/ 2084799 h 2489686"/>
              <a:gd name="connsiteX1" fmla="*/ 634519 w 2479701"/>
              <a:gd name="connsiteY1" fmla="*/ 2057939 h 2489686"/>
              <a:gd name="connsiteX2" fmla="*/ 604818 w 2479701"/>
              <a:gd name="connsiteY2" fmla="*/ 2056518 h 2489686"/>
              <a:gd name="connsiteX3" fmla="*/ 634519 w 2479701"/>
              <a:gd name="connsiteY3" fmla="*/ 2017390 h 2489686"/>
              <a:gd name="connsiteX4" fmla="*/ 617085 w 2479701"/>
              <a:gd name="connsiteY4" fmla="*/ 2084799 h 2489686"/>
              <a:gd name="connsiteX0" fmla="*/ 4729 w 43256"/>
              <a:gd name="connsiteY0" fmla="*/ 26036 h 52383"/>
              <a:gd name="connsiteX1" fmla="*/ 2196 w 43256"/>
              <a:gd name="connsiteY1" fmla="*/ 25239 h 52383"/>
              <a:gd name="connsiteX2" fmla="*/ 6964 w 43256"/>
              <a:gd name="connsiteY2" fmla="*/ 34758 h 52383"/>
              <a:gd name="connsiteX3" fmla="*/ 5856 w 43256"/>
              <a:gd name="connsiteY3" fmla="*/ 35139 h 52383"/>
              <a:gd name="connsiteX4" fmla="*/ 16514 w 43256"/>
              <a:gd name="connsiteY4" fmla="*/ 38949 h 52383"/>
              <a:gd name="connsiteX5" fmla="*/ 15846 w 43256"/>
              <a:gd name="connsiteY5" fmla="*/ 37209 h 52383"/>
              <a:gd name="connsiteX6" fmla="*/ 28863 w 43256"/>
              <a:gd name="connsiteY6" fmla="*/ 34610 h 52383"/>
              <a:gd name="connsiteX7" fmla="*/ 28596 w 43256"/>
              <a:gd name="connsiteY7" fmla="*/ 36519 h 52383"/>
              <a:gd name="connsiteX8" fmla="*/ 34165 w 43256"/>
              <a:gd name="connsiteY8" fmla="*/ 22813 h 52383"/>
              <a:gd name="connsiteX9" fmla="*/ 37416 w 43256"/>
              <a:gd name="connsiteY9" fmla="*/ 29949 h 52383"/>
              <a:gd name="connsiteX10" fmla="*/ 41834 w 43256"/>
              <a:gd name="connsiteY10" fmla="*/ 15213 h 52383"/>
              <a:gd name="connsiteX11" fmla="*/ 40386 w 43256"/>
              <a:gd name="connsiteY11" fmla="*/ 17889 h 52383"/>
              <a:gd name="connsiteX12" fmla="*/ 38360 w 43256"/>
              <a:gd name="connsiteY12" fmla="*/ 5285 h 52383"/>
              <a:gd name="connsiteX13" fmla="*/ 38436 w 43256"/>
              <a:gd name="connsiteY13" fmla="*/ 6549 h 52383"/>
              <a:gd name="connsiteX14" fmla="*/ 29114 w 43256"/>
              <a:gd name="connsiteY14" fmla="*/ 3811 h 52383"/>
              <a:gd name="connsiteX15" fmla="*/ 29856 w 43256"/>
              <a:gd name="connsiteY15" fmla="*/ 2199 h 52383"/>
              <a:gd name="connsiteX16" fmla="*/ 22177 w 43256"/>
              <a:gd name="connsiteY16" fmla="*/ 4579 h 52383"/>
              <a:gd name="connsiteX17" fmla="*/ 22536 w 43256"/>
              <a:gd name="connsiteY17" fmla="*/ 3189 h 52383"/>
              <a:gd name="connsiteX18" fmla="*/ 14036 w 43256"/>
              <a:gd name="connsiteY18" fmla="*/ 5051 h 52383"/>
              <a:gd name="connsiteX19" fmla="*/ 15336 w 43256"/>
              <a:gd name="connsiteY19" fmla="*/ 6399 h 52383"/>
              <a:gd name="connsiteX20" fmla="*/ 4163 w 43256"/>
              <a:gd name="connsiteY20" fmla="*/ 15648 h 52383"/>
              <a:gd name="connsiteX21" fmla="*/ 3936 w 43256"/>
              <a:gd name="connsiteY21" fmla="*/ 14229 h 52383"/>
              <a:gd name="connsiteX0" fmla="*/ 3936 w 43256"/>
              <a:gd name="connsiteY0" fmla="*/ 14229 h 52383"/>
              <a:gd name="connsiteX1" fmla="*/ 5659 w 43256"/>
              <a:gd name="connsiteY1" fmla="*/ 6766 h 52383"/>
              <a:gd name="connsiteX2" fmla="*/ 14041 w 43256"/>
              <a:gd name="connsiteY2" fmla="*/ 5061 h 52383"/>
              <a:gd name="connsiteX3" fmla="*/ 22492 w 43256"/>
              <a:gd name="connsiteY3" fmla="*/ 3291 h 52383"/>
              <a:gd name="connsiteX4" fmla="*/ 25785 w 43256"/>
              <a:gd name="connsiteY4" fmla="*/ 59 h 52383"/>
              <a:gd name="connsiteX5" fmla="*/ 29869 w 43256"/>
              <a:gd name="connsiteY5" fmla="*/ 2340 h 52383"/>
              <a:gd name="connsiteX6" fmla="*/ 35499 w 43256"/>
              <a:gd name="connsiteY6" fmla="*/ 549 h 52383"/>
              <a:gd name="connsiteX7" fmla="*/ 38354 w 43256"/>
              <a:gd name="connsiteY7" fmla="*/ 5435 h 52383"/>
              <a:gd name="connsiteX8" fmla="*/ 42018 w 43256"/>
              <a:gd name="connsiteY8" fmla="*/ 10177 h 52383"/>
              <a:gd name="connsiteX9" fmla="*/ 41854 w 43256"/>
              <a:gd name="connsiteY9" fmla="*/ 15319 h 52383"/>
              <a:gd name="connsiteX10" fmla="*/ 43052 w 43256"/>
              <a:gd name="connsiteY10" fmla="*/ 23181 h 52383"/>
              <a:gd name="connsiteX11" fmla="*/ 37440 w 43256"/>
              <a:gd name="connsiteY11" fmla="*/ 30063 h 52383"/>
              <a:gd name="connsiteX12" fmla="*/ 35431 w 43256"/>
              <a:gd name="connsiteY12" fmla="*/ 35960 h 52383"/>
              <a:gd name="connsiteX13" fmla="*/ 28591 w 43256"/>
              <a:gd name="connsiteY13" fmla="*/ 36674 h 52383"/>
              <a:gd name="connsiteX14" fmla="*/ 23703 w 43256"/>
              <a:gd name="connsiteY14" fmla="*/ 42965 h 52383"/>
              <a:gd name="connsiteX15" fmla="*/ 16516 w 43256"/>
              <a:gd name="connsiteY15" fmla="*/ 39125 h 52383"/>
              <a:gd name="connsiteX16" fmla="*/ 5840 w 43256"/>
              <a:gd name="connsiteY16" fmla="*/ 35331 h 52383"/>
              <a:gd name="connsiteX17" fmla="*/ 1146 w 43256"/>
              <a:gd name="connsiteY17" fmla="*/ 31109 h 52383"/>
              <a:gd name="connsiteX18" fmla="*/ 2149 w 43256"/>
              <a:gd name="connsiteY18" fmla="*/ 25410 h 52383"/>
              <a:gd name="connsiteX19" fmla="*/ 31 w 43256"/>
              <a:gd name="connsiteY19" fmla="*/ 19563 h 52383"/>
              <a:gd name="connsiteX20" fmla="*/ 3899 w 43256"/>
              <a:gd name="connsiteY20" fmla="*/ 14366 h 52383"/>
              <a:gd name="connsiteX21" fmla="*/ 3936 w 43256"/>
              <a:gd name="connsiteY21" fmla="*/ 14229 h 52383"/>
              <a:gd name="connsiteX0" fmla="*/ 614561 w 2479701"/>
              <a:gd name="connsiteY0" fmla="*/ 2114226 h 2489686"/>
              <a:gd name="connsiteX1" fmla="*/ 406698 w 2479701"/>
              <a:gd name="connsiteY1" fmla="*/ 2472918 h 2489686"/>
              <a:gd name="connsiteX2" fmla="*/ 349664 w 2479701"/>
              <a:gd name="connsiteY2" fmla="*/ 2415884 h 2489686"/>
              <a:gd name="connsiteX3" fmla="*/ 623515 w 2479701"/>
              <a:gd name="connsiteY3" fmla="*/ 2038339 h 2489686"/>
              <a:gd name="connsiteX4" fmla="*/ 614561 w 2479701"/>
              <a:gd name="connsiteY4" fmla="*/ 2114226 h 2489686"/>
              <a:gd name="connsiteX0" fmla="*/ 596009 w 2479701"/>
              <a:gd name="connsiteY0" fmla="*/ 2289882 h 2489686"/>
              <a:gd name="connsiteX1" fmla="*/ 481941 w 2479701"/>
              <a:gd name="connsiteY1" fmla="*/ 2403950 h 2489686"/>
              <a:gd name="connsiteX2" fmla="*/ 603543 w 2479701"/>
              <a:gd name="connsiteY2" fmla="*/ 2082493 h 2489686"/>
              <a:gd name="connsiteX3" fmla="*/ 595062 w 2479701"/>
              <a:gd name="connsiteY3" fmla="*/ 2043839 h 2489686"/>
              <a:gd name="connsiteX4" fmla="*/ 596009 w 2479701"/>
              <a:gd name="connsiteY4" fmla="*/ 2289882 h 2489686"/>
              <a:gd name="connsiteX0" fmla="*/ 617085 w 2479701"/>
              <a:gd name="connsiteY0" fmla="*/ 2084799 h 2489686"/>
              <a:gd name="connsiteX1" fmla="*/ 634519 w 2479701"/>
              <a:gd name="connsiteY1" fmla="*/ 2057939 h 2489686"/>
              <a:gd name="connsiteX2" fmla="*/ 604818 w 2479701"/>
              <a:gd name="connsiteY2" fmla="*/ 2056518 h 2489686"/>
              <a:gd name="connsiteX3" fmla="*/ 634519 w 2479701"/>
              <a:gd name="connsiteY3" fmla="*/ 2017390 h 2489686"/>
              <a:gd name="connsiteX4" fmla="*/ 617085 w 2479701"/>
              <a:gd name="connsiteY4" fmla="*/ 2084799 h 2489686"/>
              <a:gd name="connsiteX0" fmla="*/ 4729 w 43256"/>
              <a:gd name="connsiteY0" fmla="*/ 26036 h 52383"/>
              <a:gd name="connsiteX1" fmla="*/ 2196 w 43256"/>
              <a:gd name="connsiteY1" fmla="*/ 25239 h 52383"/>
              <a:gd name="connsiteX2" fmla="*/ 6964 w 43256"/>
              <a:gd name="connsiteY2" fmla="*/ 34758 h 52383"/>
              <a:gd name="connsiteX3" fmla="*/ 5856 w 43256"/>
              <a:gd name="connsiteY3" fmla="*/ 35139 h 52383"/>
              <a:gd name="connsiteX4" fmla="*/ 16514 w 43256"/>
              <a:gd name="connsiteY4" fmla="*/ 38949 h 52383"/>
              <a:gd name="connsiteX5" fmla="*/ 15846 w 43256"/>
              <a:gd name="connsiteY5" fmla="*/ 37209 h 52383"/>
              <a:gd name="connsiteX6" fmla="*/ 28863 w 43256"/>
              <a:gd name="connsiteY6" fmla="*/ 34610 h 52383"/>
              <a:gd name="connsiteX7" fmla="*/ 28596 w 43256"/>
              <a:gd name="connsiteY7" fmla="*/ 36519 h 52383"/>
              <a:gd name="connsiteX8" fmla="*/ 34165 w 43256"/>
              <a:gd name="connsiteY8" fmla="*/ 22813 h 52383"/>
              <a:gd name="connsiteX9" fmla="*/ 37416 w 43256"/>
              <a:gd name="connsiteY9" fmla="*/ 29949 h 52383"/>
              <a:gd name="connsiteX10" fmla="*/ 41834 w 43256"/>
              <a:gd name="connsiteY10" fmla="*/ 15213 h 52383"/>
              <a:gd name="connsiteX11" fmla="*/ 40386 w 43256"/>
              <a:gd name="connsiteY11" fmla="*/ 17889 h 52383"/>
              <a:gd name="connsiteX12" fmla="*/ 38360 w 43256"/>
              <a:gd name="connsiteY12" fmla="*/ 5285 h 52383"/>
              <a:gd name="connsiteX13" fmla="*/ 38436 w 43256"/>
              <a:gd name="connsiteY13" fmla="*/ 6549 h 52383"/>
              <a:gd name="connsiteX14" fmla="*/ 29114 w 43256"/>
              <a:gd name="connsiteY14" fmla="*/ 3811 h 52383"/>
              <a:gd name="connsiteX15" fmla="*/ 29856 w 43256"/>
              <a:gd name="connsiteY15" fmla="*/ 2199 h 52383"/>
              <a:gd name="connsiteX16" fmla="*/ 22177 w 43256"/>
              <a:gd name="connsiteY16" fmla="*/ 4579 h 52383"/>
              <a:gd name="connsiteX17" fmla="*/ 22536 w 43256"/>
              <a:gd name="connsiteY17" fmla="*/ 3189 h 52383"/>
              <a:gd name="connsiteX18" fmla="*/ 14036 w 43256"/>
              <a:gd name="connsiteY18" fmla="*/ 5051 h 52383"/>
              <a:gd name="connsiteX19" fmla="*/ 15336 w 43256"/>
              <a:gd name="connsiteY19" fmla="*/ 6399 h 52383"/>
              <a:gd name="connsiteX20" fmla="*/ 4163 w 43256"/>
              <a:gd name="connsiteY20" fmla="*/ 15648 h 52383"/>
              <a:gd name="connsiteX21" fmla="*/ 3936 w 43256"/>
              <a:gd name="connsiteY21" fmla="*/ 14229 h 52383"/>
              <a:gd name="connsiteX0" fmla="*/ 3936 w 43256"/>
              <a:gd name="connsiteY0" fmla="*/ 14229 h 52383"/>
              <a:gd name="connsiteX1" fmla="*/ 5659 w 43256"/>
              <a:gd name="connsiteY1" fmla="*/ 6766 h 52383"/>
              <a:gd name="connsiteX2" fmla="*/ 14041 w 43256"/>
              <a:gd name="connsiteY2" fmla="*/ 5061 h 52383"/>
              <a:gd name="connsiteX3" fmla="*/ 22492 w 43256"/>
              <a:gd name="connsiteY3" fmla="*/ 3291 h 52383"/>
              <a:gd name="connsiteX4" fmla="*/ 25785 w 43256"/>
              <a:gd name="connsiteY4" fmla="*/ 59 h 52383"/>
              <a:gd name="connsiteX5" fmla="*/ 29869 w 43256"/>
              <a:gd name="connsiteY5" fmla="*/ 2340 h 52383"/>
              <a:gd name="connsiteX6" fmla="*/ 35499 w 43256"/>
              <a:gd name="connsiteY6" fmla="*/ 549 h 52383"/>
              <a:gd name="connsiteX7" fmla="*/ 38354 w 43256"/>
              <a:gd name="connsiteY7" fmla="*/ 5435 h 52383"/>
              <a:gd name="connsiteX8" fmla="*/ 42018 w 43256"/>
              <a:gd name="connsiteY8" fmla="*/ 10177 h 52383"/>
              <a:gd name="connsiteX9" fmla="*/ 41854 w 43256"/>
              <a:gd name="connsiteY9" fmla="*/ 15319 h 52383"/>
              <a:gd name="connsiteX10" fmla="*/ 43052 w 43256"/>
              <a:gd name="connsiteY10" fmla="*/ 23181 h 52383"/>
              <a:gd name="connsiteX11" fmla="*/ 37440 w 43256"/>
              <a:gd name="connsiteY11" fmla="*/ 30063 h 52383"/>
              <a:gd name="connsiteX12" fmla="*/ 35431 w 43256"/>
              <a:gd name="connsiteY12" fmla="*/ 35960 h 52383"/>
              <a:gd name="connsiteX13" fmla="*/ 28591 w 43256"/>
              <a:gd name="connsiteY13" fmla="*/ 36674 h 52383"/>
              <a:gd name="connsiteX14" fmla="*/ 23703 w 43256"/>
              <a:gd name="connsiteY14" fmla="*/ 42965 h 52383"/>
              <a:gd name="connsiteX15" fmla="*/ 16516 w 43256"/>
              <a:gd name="connsiteY15" fmla="*/ 39125 h 52383"/>
              <a:gd name="connsiteX16" fmla="*/ 5840 w 43256"/>
              <a:gd name="connsiteY16" fmla="*/ 35331 h 52383"/>
              <a:gd name="connsiteX17" fmla="*/ 1146 w 43256"/>
              <a:gd name="connsiteY17" fmla="*/ 31109 h 52383"/>
              <a:gd name="connsiteX18" fmla="*/ 2149 w 43256"/>
              <a:gd name="connsiteY18" fmla="*/ 25410 h 52383"/>
              <a:gd name="connsiteX19" fmla="*/ 31 w 43256"/>
              <a:gd name="connsiteY19" fmla="*/ 19563 h 52383"/>
              <a:gd name="connsiteX20" fmla="*/ 3899 w 43256"/>
              <a:gd name="connsiteY20" fmla="*/ 14366 h 52383"/>
              <a:gd name="connsiteX21" fmla="*/ 3936 w 43256"/>
              <a:gd name="connsiteY21" fmla="*/ 14229 h 52383"/>
              <a:gd name="connsiteX0" fmla="*/ 614561 w 2479701"/>
              <a:gd name="connsiteY0" fmla="*/ 2114226 h 2489686"/>
              <a:gd name="connsiteX1" fmla="*/ 406698 w 2479701"/>
              <a:gd name="connsiteY1" fmla="*/ 2472918 h 2489686"/>
              <a:gd name="connsiteX2" fmla="*/ 349664 w 2479701"/>
              <a:gd name="connsiteY2" fmla="*/ 2415884 h 2489686"/>
              <a:gd name="connsiteX3" fmla="*/ 623515 w 2479701"/>
              <a:gd name="connsiteY3" fmla="*/ 2038339 h 2489686"/>
              <a:gd name="connsiteX4" fmla="*/ 614561 w 2479701"/>
              <a:gd name="connsiteY4" fmla="*/ 2114226 h 2489686"/>
              <a:gd name="connsiteX0" fmla="*/ 624290 w 2479701"/>
              <a:gd name="connsiteY0" fmla="*/ 2082492 h 2489686"/>
              <a:gd name="connsiteX1" fmla="*/ 481941 w 2479701"/>
              <a:gd name="connsiteY1" fmla="*/ 2403950 h 2489686"/>
              <a:gd name="connsiteX2" fmla="*/ 603543 w 2479701"/>
              <a:gd name="connsiteY2" fmla="*/ 2082493 h 2489686"/>
              <a:gd name="connsiteX3" fmla="*/ 595062 w 2479701"/>
              <a:gd name="connsiteY3" fmla="*/ 2043839 h 2489686"/>
              <a:gd name="connsiteX4" fmla="*/ 624290 w 2479701"/>
              <a:gd name="connsiteY4" fmla="*/ 2082492 h 2489686"/>
              <a:gd name="connsiteX0" fmla="*/ 617085 w 2479701"/>
              <a:gd name="connsiteY0" fmla="*/ 2084799 h 2489686"/>
              <a:gd name="connsiteX1" fmla="*/ 634519 w 2479701"/>
              <a:gd name="connsiteY1" fmla="*/ 2057939 h 2489686"/>
              <a:gd name="connsiteX2" fmla="*/ 604818 w 2479701"/>
              <a:gd name="connsiteY2" fmla="*/ 2056518 h 2489686"/>
              <a:gd name="connsiteX3" fmla="*/ 634519 w 2479701"/>
              <a:gd name="connsiteY3" fmla="*/ 2017390 h 2489686"/>
              <a:gd name="connsiteX4" fmla="*/ 617085 w 2479701"/>
              <a:gd name="connsiteY4" fmla="*/ 2084799 h 2489686"/>
              <a:gd name="connsiteX0" fmla="*/ 4729 w 43256"/>
              <a:gd name="connsiteY0" fmla="*/ 26036 h 52383"/>
              <a:gd name="connsiteX1" fmla="*/ 2196 w 43256"/>
              <a:gd name="connsiteY1" fmla="*/ 25239 h 52383"/>
              <a:gd name="connsiteX2" fmla="*/ 6964 w 43256"/>
              <a:gd name="connsiteY2" fmla="*/ 34758 h 52383"/>
              <a:gd name="connsiteX3" fmla="*/ 5856 w 43256"/>
              <a:gd name="connsiteY3" fmla="*/ 35139 h 52383"/>
              <a:gd name="connsiteX4" fmla="*/ 16514 w 43256"/>
              <a:gd name="connsiteY4" fmla="*/ 38949 h 52383"/>
              <a:gd name="connsiteX5" fmla="*/ 15846 w 43256"/>
              <a:gd name="connsiteY5" fmla="*/ 37209 h 52383"/>
              <a:gd name="connsiteX6" fmla="*/ 28863 w 43256"/>
              <a:gd name="connsiteY6" fmla="*/ 34610 h 52383"/>
              <a:gd name="connsiteX7" fmla="*/ 28596 w 43256"/>
              <a:gd name="connsiteY7" fmla="*/ 36519 h 52383"/>
              <a:gd name="connsiteX8" fmla="*/ 34165 w 43256"/>
              <a:gd name="connsiteY8" fmla="*/ 22813 h 52383"/>
              <a:gd name="connsiteX9" fmla="*/ 37416 w 43256"/>
              <a:gd name="connsiteY9" fmla="*/ 29949 h 52383"/>
              <a:gd name="connsiteX10" fmla="*/ 41834 w 43256"/>
              <a:gd name="connsiteY10" fmla="*/ 15213 h 52383"/>
              <a:gd name="connsiteX11" fmla="*/ 40386 w 43256"/>
              <a:gd name="connsiteY11" fmla="*/ 17889 h 52383"/>
              <a:gd name="connsiteX12" fmla="*/ 38360 w 43256"/>
              <a:gd name="connsiteY12" fmla="*/ 5285 h 52383"/>
              <a:gd name="connsiteX13" fmla="*/ 38436 w 43256"/>
              <a:gd name="connsiteY13" fmla="*/ 6549 h 52383"/>
              <a:gd name="connsiteX14" fmla="*/ 29114 w 43256"/>
              <a:gd name="connsiteY14" fmla="*/ 3811 h 52383"/>
              <a:gd name="connsiteX15" fmla="*/ 29856 w 43256"/>
              <a:gd name="connsiteY15" fmla="*/ 2199 h 52383"/>
              <a:gd name="connsiteX16" fmla="*/ 22177 w 43256"/>
              <a:gd name="connsiteY16" fmla="*/ 4579 h 52383"/>
              <a:gd name="connsiteX17" fmla="*/ 22536 w 43256"/>
              <a:gd name="connsiteY17" fmla="*/ 3189 h 52383"/>
              <a:gd name="connsiteX18" fmla="*/ 14036 w 43256"/>
              <a:gd name="connsiteY18" fmla="*/ 5051 h 52383"/>
              <a:gd name="connsiteX19" fmla="*/ 15336 w 43256"/>
              <a:gd name="connsiteY19" fmla="*/ 6399 h 52383"/>
              <a:gd name="connsiteX20" fmla="*/ 4163 w 43256"/>
              <a:gd name="connsiteY20" fmla="*/ 15648 h 52383"/>
              <a:gd name="connsiteX21" fmla="*/ 3936 w 43256"/>
              <a:gd name="connsiteY21" fmla="*/ 14229 h 52383"/>
              <a:gd name="connsiteX0" fmla="*/ 3936 w 43256"/>
              <a:gd name="connsiteY0" fmla="*/ 14229 h 52383"/>
              <a:gd name="connsiteX1" fmla="*/ 5659 w 43256"/>
              <a:gd name="connsiteY1" fmla="*/ 6766 h 52383"/>
              <a:gd name="connsiteX2" fmla="*/ 14041 w 43256"/>
              <a:gd name="connsiteY2" fmla="*/ 5061 h 52383"/>
              <a:gd name="connsiteX3" fmla="*/ 22492 w 43256"/>
              <a:gd name="connsiteY3" fmla="*/ 3291 h 52383"/>
              <a:gd name="connsiteX4" fmla="*/ 25785 w 43256"/>
              <a:gd name="connsiteY4" fmla="*/ 59 h 52383"/>
              <a:gd name="connsiteX5" fmla="*/ 29869 w 43256"/>
              <a:gd name="connsiteY5" fmla="*/ 2340 h 52383"/>
              <a:gd name="connsiteX6" fmla="*/ 35499 w 43256"/>
              <a:gd name="connsiteY6" fmla="*/ 549 h 52383"/>
              <a:gd name="connsiteX7" fmla="*/ 38354 w 43256"/>
              <a:gd name="connsiteY7" fmla="*/ 5435 h 52383"/>
              <a:gd name="connsiteX8" fmla="*/ 42018 w 43256"/>
              <a:gd name="connsiteY8" fmla="*/ 10177 h 52383"/>
              <a:gd name="connsiteX9" fmla="*/ 41854 w 43256"/>
              <a:gd name="connsiteY9" fmla="*/ 15319 h 52383"/>
              <a:gd name="connsiteX10" fmla="*/ 43052 w 43256"/>
              <a:gd name="connsiteY10" fmla="*/ 23181 h 52383"/>
              <a:gd name="connsiteX11" fmla="*/ 37440 w 43256"/>
              <a:gd name="connsiteY11" fmla="*/ 30063 h 52383"/>
              <a:gd name="connsiteX12" fmla="*/ 35431 w 43256"/>
              <a:gd name="connsiteY12" fmla="*/ 35960 h 52383"/>
              <a:gd name="connsiteX13" fmla="*/ 28591 w 43256"/>
              <a:gd name="connsiteY13" fmla="*/ 36674 h 52383"/>
              <a:gd name="connsiteX14" fmla="*/ 23703 w 43256"/>
              <a:gd name="connsiteY14" fmla="*/ 42965 h 52383"/>
              <a:gd name="connsiteX15" fmla="*/ 16516 w 43256"/>
              <a:gd name="connsiteY15" fmla="*/ 39125 h 52383"/>
              <a:gd name="connsiteX16" fmla="*/ 5840 w 43256"/>
              <a:gd name="connsiteY16" fmla="*/ 35331 h 52383"/>
              <a:gd name="connsiteX17" fmla="*/ 1146 w 43256"/>
              <a:gd name="connsiteY17" fmla="*/ 31109 h 52383"/>
              <a:gd name="connsiteX18" fmla="*/ 2149 w 43256"/>
              <a:gd name="connsiteY18" fmla="*/ 25410 h 52383"/>
              <a:gd name="connsiteX19" fmla="*/ 31 w 43256"/>
              <a:gd name="connsiteY19" fmla="*/ 19563 h 52383"/>
              <a:gd name="connsiteX20" fmla="*/ 3899 w 43256"/>
              <a:gd name="connsiteY20" fmla="*/ 14366 h 52383"/>
              <a:gd name="connsiteX21" fmla="*/ 3936 w 43256"/>
              <a:gd name="connsiteY21" fmla="*/ 14229 h 52383"/>
              <a:gd name="connsiteX0" fmla="*/ 614561 w 2479701"/>
              <a:gd name="connsiteY0" fmla="*/ 2114226 h 2489686"/>
              <a:gd name="connsiteX1" fmla="*/ 406698 w 2479701"/>
              <a:gd name="connsiteY1" fmla="*/ 2472918 h 2489686"/>
              <a:gd name="connsiteX2" fmla="*/ 349664 w 2479701"/>
              <a:gd name="connsiteY2" fmla="*/ 2415884 h 2489686"/>
              <a:gd name="connsiteX3" fmla="*/ 623515 w 2479701"/>
              <a:gd name="connsiteY3" fmla="*/ 2038339 h 2489686"/>
              <a:gd name="connsiteX4" fmla="*/ 614561 w 2479701"/>
              <a:gd name="connsiteY4" fmla="*/ 2114226 h 2489686"/>
              <a:gd name="connsiteX0" fmla="*/ 624290 w 2479701"/>
              <a:gd name="connsiteY0" fmla="*/ 2082492 h 2489686"/>
              <a:gd name="connsiteX1" fmla="*/ 585636 w 2479701"/>
              <a:gd name="connsiteY1" fmla="*/ 2139999 h 2489686"/>
              <a:gd name="connsiteX2" fmla="*/ 603543 w 2479701"/>
              <a:gd name="connsiteY2" fmla="*/ 2082493 h 2489686"/>
              <a:gd name="connsiteX3" fmla="*/ 595062 w 2479701"/>
              <a:gd name="connsiteY3" fmla="*/ 2043839 h 2489686"/>
              <a:gd name="connsiteX4" fmla="*/ 624290 w 2479701"/>
              <a:gd name="connsiteY4" fmla="*/ 2082492 h 2489686"/>
              <a:gd name="connsiteX0" fmla="*/ 617085 w 2479701"/>
              <a:gd name="connsiteY0" fmla="*/ 2084799 h 2489686"/>
              <a:gd name="connsiteX1" fmla="*/ 634519 w 2479701"/>
              <a:gd name="connsiteY1" fmla="*/ 2057939 h 2489686"/>
              <a:gd name="connsiteX2" fmla="*/ 604818 w 2479701"/>
              <a:gd name="connsiteY2" fmla="*/ 2056518 h 2489686"/>
              <a:gd name="connsiteX3" fmla="*/ 634519 w 2479701"/>
              <a:gd name="connsiteY3" fmla="*/ 2017390 h 2489686"/>
              <a:gd name="connsiteX4" fmla="*/ 617085 w 2479701"/>
              <a:gd name="connsiteY4" fmla="*/ 2084799 h 2489686"/>
              <a:gd name="connsiteX0" fmla="*/ 4729 w 43256"/>
              <a:gd name="connsiteY0" fmla="*/ 26036 h 52383"/>
              <a:gd name="connsiteX1" fmla="*/ 2196 w 43256"/>
              <a:gd name="connsiteY1" fmla="*/ 25239 h 52383"/>
              <a:gd name="connsiteX2" fmla="*/ 6964 w 43256"/>
              <a:gd name="connsiteY2" fmla="*/ 34758 h 52383"/>
              <a:gd name="connsiteX3" fmla="*/ 5856 w 43256"/>
              <a:gd name="connsiteY3" fmla="*/ 35139 h 52383"/>
              <a:gd name="connsiteX4" fmla="*/ 16514 w 43256"/>
              <a:gd name="connsiteY4" fmla="*/ 38949 h 52383"/>
              <a:gd name="connsiteX5" fmla="*/ 15846 w 43256"/>
              <a:gd name="connsiteY5" fmla="*/ 37209 h 52383"/>
              <a:gd name="connsiteX6" fmla="*/ 28863 w 43256"/>
              <a:gd name="connsiteY6" fmla="*/ 34610 h 52383"/>
              <a:gd name="connsiteX7" fmla="*/ 28596 w 43256"/>
              <a:gd name="connsiteY7" fmla="*/ 36519 h 52383"/>
              <a:gd name="connsiteX8" fmla="*/ 34165 w 43256"/>
              <a:gd name="connsiteY8" fmla="*/ 22813 h 52383"/>
              <a:gd name="connsiteX9" fmla="*/ 37416 w 43256"/>
              <a:gd name="connsiteY9" fmla="*/ 29949 h 52383"/>
              <a:gd name="connsiteX10" fmla="*/ 41834 w 43256"/>
              <a:gd name="connsiteY10" fmla="*/ 15213 h 52383"/>
              <a:gd name="connsiteX11" fmla="*/ 40386 w 43256"/>
              <a:gd name="connsiteY11" fmla="*/ 17889 h 52383"/>
              <a:gd name="connsiteX12" fmla="*/ 38360 w 43256"/>
              <a:gd name="connsiteY12" fmla="*/ 5285 h 52383"/>
              <a:gd name="connsiteX13" fmla="*/ 38436 w 43256"/>
              <a:gd name="connsiteY13" fmla="*/ 6549 h 52383"/>
              <a:gd name="connsiteX14" fmla="*/ 29114 w 43256"/>
              <a:gd name="connsiteY14" fmla="*/ 3811 h 52383"/>
              <a:gd name="connsiteX15" fmla="*/ 29856 w 43256"/>
              <a:gd name="connsiteY15" fmla="*/ 2199 h 52383"/>
              <a:gd name="connsiteX16" fmla="*/ 22177 w 43256"/>
              <a:gd name="connsiteY16" fmla="*/ 4579 h 52383"/>
              <a:gd name="connsiteX17" fmla="*/ 22536 w 43256"/>
              <a:gd name="connsiteY17" fmla="*/ 3189 h 52383"/>
              <a:gd name="connsiteX18" fmla="*/ 14036 w 43256"/>
              <a:gd name="connsiteY18" fmla="*/ 5051 h 52383"/>
              <a:gd name="connsiteX19" fmla="*/ 15336 w 43256"/>
              <a:gd name="connsiteY19" fmla="*/ 6399 h 52383"/>
              <a:gd name="connsiteX20" fmla="*/ 4163 w 43256"/>
              <a:gd name="connsiteY20" fmla="*/ 15648 h 52383"/>
              <a:gd name="connsiteX21" fmla="*/ 3936 w 43256"/>
              <a:gd name="connsiteY21" fmla="*/ 14229 h 52383"/>
              <a:gd name="connsiteX0" fmla="*/ 3936 w 43256"/>
              <a:gd name="connsiteY0" fmla="*/ 14229 h 52031"/>
              <a:gd name="connsiteX1" fmla="*/ 5659 w 43256"/>
              <a:gd name="connsiteY1" fmla="*/ 6766 h 52031"/>
              <a:gd name="connsiteX2" fmla="*/ 14041 w 43256"/>
              <a:gd name="connsiteY2" fmla="*/ 5061 h 52031"/>
              <a:gd name="connsiteX3" fmla="*/ 22492 w 43256"/>
              <a:gd name="connsiteY3" fmla="*/ 3291 h 52031"/>
              <a:gd name="connsiteX4" fmla="*/ 25785 w 43256"/>
              <a:gd name="connsiteY4" fmla="*/ 59 h 52031"/>
              <a:gd name="connsiteX5" fmla="*/ 29869 w 43256"/>
              <a:gd name="connsiteY5" fmla="*/ 2340 h 52031"/>
              <a:gd name="connsiteX6" fmla="*/ 35499 w 43256"/>
              <a:gd name="connsiteY6" fmla="*/ 549 h 52031"/>
              <a:gd name="connsiteX7" fmla="*/ 38354 w 43256"/>
              <a:gd name="connsiteY7" fmla="*/ 5435 h 52031"/>
              <a:gd name="connsiteX8" fmla="*/ 42018 w 43256"/>
              <a:gd name="connsiteY8" fmla="*/ 10177 h 52031"/>
              <a:gd name="connsiteX9" fmla="*/ 41854 w 43256"/>
              <a:gd name="connsiteY9" fmla="*/ 15319 h 52031"/>
              <a:gd name="connsiteX10" fmla="*/ 43052 w 43256"/>
              <a:gd name="connsiteY10" fmla="*/ 23181 h 52031"/>
              <a:gd name="connsiteX11" fmla="*/ 37440 w 43256"/>
              <a:gd name="connsiteY11" fmla="*/ 30063 h 52031"/>
              <a:gd name="connsiteX12" fmla="*/ 35431 w 43256"/>
              <a:gd name="connsiteY12" fmla="*/ 35960 h 52031"/>
              <a:gd name="connsiteX13" fmla="*/ 28591 w 43256"/>
              <a:gd name="connsiteY13" fmla="*/ 36674 h 52031"/>
              <a:gd name="connsiteX14" fmla="*/ 23703 w 43256"/>
              <a:gd name="connsiteY14" fmla="*/ 42965 h 52031"/>
              <a:gd name="connsiteX15" fmla="*/ 16516 w 43256"/>
              <a:gd name="connsiteY15" fmla="*/ 39125 h 52031"/>
              <a:gd name="connsiteX16" fmla="*/ 5840 w 43256"/>
              <a:gd name="connsiteY16" fmla="*/ 35331 h 52031"/>
              <a:gd name="connsiteX17" fmla="*/ 1146 w 43256"/>
              <a:gd name="connsiteY17" fmla="*/ 31109 h 52031"/>
              <a:gd name="connsiteX18" fmla="*/ 2149 w 43256"/>
              <a:gd name="connsiteY18" fmla="*/ 25410 h 52031"/>
              <a:gd name="connsiteX19" fmla="*/ 31 w 43256"/>
              <a:gd name="connsiteY19" fmla="*/ 19563 h 52031"/>
              <a:gd name="connsiteX20" fmla="*/ 3899 w 43256"/>
              <a:gd name="connsiteY20" fmla="*/ 14366 h 52031"/>
              <a:gd name="connsiteX21" fmla="*/ 3936 w 43256"/>
              <a:gd name="connsiteY21" fmla="*/ 14229 h 52031"/>
              <a:gd name="connsiteX0" fmla="*/ 614561 w 2479701"/>
              <a:gd name="connsiteY0" fmla="*/ 2114226 h 2472943"/>
              <a:gd name="connsiteX1" fmla="*/ 406698 w 2479701"/>
              <a:gd name="connsiteY1" fmla="*/ 2472918 h 2472943"/>
              <a:gd name="connsiteX2" fmla="*/ 604187 w 2479701"/>
              <a:gd name="connsiteY2" fmla="*/ 2095373 h 2472943"/>
              <a:gd name="connsiteX3" fmla="*/ 623515 w 2479701"/>
              <a:gd name="connsiteY3" fmla="*/ 2038339 h 2472943"/>
              <a:gd name="connsiteX4" fmla="*/ 614561 w 2479701"/>
              <a:gd name="connsiteY4" fmla="*/ 2114226 h 2472943"/>
              <a:gd name="connsiteX0" fmla="*/ 624290 w 2479701"/>
              <a:gd name="connsiteY0" fmla="*/ 2082492 h 2472943"/>
              <a:gd name="connsiteX1" fmla="*/ 585636 w 2479701"/>
              <a:gd name="connsiteY1" fmla="*/ 2139999 h 2472943"/>
              <a:gd name="connsiteX2" fmla="*/ 603543 w 2479701"/>
              <a:gd name="connsiteY2" fmla="*/ 2082493 h 2472943"/>
              <a:gd name="connsiteX3" fmla="*/ 595062 w 2479701"/>
              <a:gd name="connsiteY3" fmla="*/ 2043839 h 2472943"/>
              <a:gd name="connsiteX4" fmla="*/ 624290 w 2479701"/>
              <a:gd name="connsiteY4" fmla="*/ 2082492 h 2472943"/>
              <a:gd name="connsiteX0" fmla="*/ 617085 w 2479701"/>
              <a:gd name="connsiteY0" fmla="*/ 2084799 h 2472943"/>
              <a:gd name="connsiteX1" fmla="*/ 634519 w 2479701"/>
              <a:gd name="connsiteY1" fmla="*/ 2057939 h 2472943"/>
              <a:gd name="connsiteX2" fmla="*/ 604818 w 2479701"/>
              <a:gd name="connsiteY2" fmla="*/ 2056518 h 2472943"/>
              <a:gd name="connsiteX3" fmla="*/ 634519 w 2479701"/>
              <a:gd name="connsiteY3" fmla="*/ 2017390 h 2472943"/>
              <a:gd name="connsiteX4" fmla="*/ 617085 w 2479701"/>
              <a:gd name="connsiteY4" fmla="*/ 2084799 h 2472943"/>
              <a:gd name="connsiteX0" fmla="*/ 4729 w 43256"/>
              <a:gd name="connsiteY0" fmla="*/ 26036 h 52031"/>
              <a:gd name="connsiteX1" fmla="*/ 2196 w 43256"/>
              <a:gd name="connsiteY1" fmla="*/ 25239 h 52031"/>
              <a:gd name="connsiteX2" fmla="*/ 6964 w 43256"/>
              <a:gd name="connsiteY2" fmla="*/ 34758 h 52031"/>
              <a:gd name="connsiteX3" fmla="*/ 5856 w 43256"/>
              <a:gd name="connsiteY3" fmla="*/ 35139 h 52031"/>
              <a:gd name="connsiteX4" fmla="*/ 16514 w 43256"/>
              <a:gd name="connsiteY4" fmla="*/ 38949 h 52031"/>
              <a:gd name="connsiteX5" fmla="*/ 15846 w 43256"/>
              <a:gd name="connsiteY5" fmla="*/ 37209 h 52031"/>
              <a:gd name="connsiteX6" fmla="*/ 28863 w 43256"/>
              <a:gd name="connsiteY6" fmla="*/ 34610 h 52031"/>
              <a:gd name="connsiteX7" fmla="*/ 28596 w 43256"/>
              <a:gd name="connsiteY7" fmla="*/ 36519 h 52031"/>
              <a:gd name="connsiteX8" fmla="*/ 34165 w 43256"/>
              <a:gd name="connsiteY8" fmla="*/ 22813 h 52031"/>
              <a:gd name="connsiteX9" fmla="*/ 37416 w 43256"/>
              <a:gd name="connsiteY9" fmla="*/ 29949 h 52031"/>
              <a:gd name="connsiteX10" fmla="*/ 41834 w 43256"/>
              <a:gd name="connsiteY10" fmla="*/ 15213 h 52031"/>
              <a:gd name="connsiteX11" fmla="*/ 40386 w 43256"/>
              <a:gd name="connsiteY11" fmla="*/ 17889 h 52031"/>
              <a:gd name="connsiteX12" fmla="*/ 38360 w 43256"/>
              <a:gd name="connsiteY12" fmla="*/ 5285 h 52031"/>
              <a:gd name="connsiteX13" fmla="*/ 38436 w 43256"/>
              <a:gd name="connsiteY13" fmla="*/ 6549 h 52031"/>
              <a:gd name="connsiteX14" fmla="*/ 29114 w 43256"/>
              <a:gd name="connsiteY14" fmla="*/ 3811 h 52031"/>
              <a:gd name="connsiteX15" fmla="*/ 29856 w 43256"/>
              <a:gd name="connsiteY15" fmla="*/ 2199 h 52031"/>
              <a:gd name="connsiteX16" fmla="*/ 22177 w 43256"/>
              <a:gd name="connsiteY16" fmla="*/ 4579 h 52031"/>
              <a:gd name="connsiteX17" fmla="*/ 22536 w 43256"/>
              <a:gd name="connsiteY17" fmla="*/ 3189 h 52031"/>
              <a:gd name="connsiteX18" fmla="*/ 14036 w 43256"/>
              <a:gd name="connsiteY18" fmla="*/ 5051 h 52031"/>
              <a:gd name="connsiteX19" fmla="*/ 15336 w 43256"/>
              <a:gd name="connsiteY19" fmla="*/ 6399 h 52031"/>
              <a:gd name="connsiteX20" fmla="*/ 4163 w 43256"/>
              <a:gd name="connsiteY20" fmla="*/ 15648 h 52031"/>
              <a:gd name="connsiteX21" fmla="*/ 3936 w 43256"/>
              <a:gd name="connsiteY21" fmla="*/ 14229 h 52031"/>
              <a:gd name="connsiteX0" fmla="*/ 3936 w 43256"/>
              <a:gd name="connsiteY0" fmla="*/ 14229 h 45028"/>
              <a:gd name="connsiteX1" fmla="*/ 5659 w 43256"/>
              <a:gd name="connsiteY1" fmla="*/ 6766 h 45028"/>
              <a:gd name="connsiteX2" fmla="*/ 14041 w 43256"/>
              <a:gd name="connsiteY2" fmla="*/ 5061 h 45028"/>
              <a:gd name="connsiteX3" fmla="*/ 22492 w 43256"/>
              <a:gd name="connsiteY3" fmla="*/ 3291 h 45028"/>
              <a:gd name="connsiteX4" fmla="*/ 25785 w 43256"/>
              <a:gd name="connsiteY4" fmla="*/ 59 h 45028"/>
              <a:gd name="connsiteX5" fmla="*/ 29869 w 43256"/>
              <a:gd name="connsiteY5" fmla="*/ 2340 h 45028"/>
              <a:gd name="connsiteX6" fmla="*/ 35499 w 43256"/>
              <a:gd name="connsiteY6" fmla="*/ 549 h 45028"/>
              <a:gd name="connsiteX7" fmla="*/ 38354 w 43256"/>
              <a:gd name="connsiteY7" fmla="*/ 5435 h 45028"/>
              <a:gd name="connsiteX8" fmla="*/ 42018 w 43256"/>
              <a:gd name="connsiteY8" fmla="*/ 10177 h 45028"/>
              <a:gd name="connsiteX9" fmla="*/ 41854 w 43256"/>
              <a:gd name="connsiteY9" fmla="*/ 15319 h 45028"/>
              <a:gd name="connsiteX10" fmla="*/ 43052 w 43256"/>
              <a:gd name="connsiteY10" fmla="*/ 23181 h 45028"/>
              <a:gd name="connsiteX11" fmla="*/ 37440 w 43256"/>
              <a:gd name="connsiteY11" fmla="*/ 30063 h 45028"/>
              <a:gd name="connsiteX12" fmla="*/ 35431 w 43256"/>
              <a:gd name="connsiteY12" fmla="*/ 35960 h 45028"/>
              <a:gd name="connsiteX13" fmla="*/ 28591 w 43256"/>
              <a:gd name="connsiteY13" fmla="*/ 36674 h 45028"/>
              <a:gd name="connsiteX14" fmla="*/ 23703 w 43256"/>
              <a:gd name="connsiteY14" fmla="*/ 42965 h 45028"/>
              <a:gd name="connsiteX15" fmla="*/ 16516 w 43256"/>
              <a:gd name="connsiteY15" fmla="*/ 39125 h 45028"/>
              <a:gd name="connsiteX16" fmla="*/ 5840 w 43256"/>
              <a:gd name="connsiteY16" fmla="*/ 35331 h 45028"/>
              <a:gd name="connsiteX17" fmla="*/ 1146 w 43256"/>
              <a:gd name="connsiteY17" fmla="*/ 31109 h 45028"/>
              <a:gd name="connsiteX18" fmla="*/ 2149 w 43256"/>
              <a:gd name="connsiteY18" fmla="*/ 25410 h 45028"/>
              <a:gd name="connsiteX19" fmla="*/ 31 w 43256"/>
              <a:gd name="connsiteY19" fmla="*/ 19563 h 45028"/>
              <a:gd name="connsiteX20" fmla="*/ 3899 w 43256"/>
              <a:gd name="connsiteY20" fmla="*/ 14366 h 45028"/>
              <a:gd name="connsiteX21" fmla="*/ 3936 w 43256"/>
              <a:gd name="connsiteY21" fmla="*/ 14229 h 45028"/>
              <a:gd name="connsiteX0" fmla="*/ 614561 w 2479701"/>
              <a:gd name="connsiteY0" fmla="*/ 2114226 h 2140120"/>
              <a:gd name="connsiteX1" fmla="*/ 604661 w 2479701"/>
              <a:gd name="connsiteY1" fmla="*/ 2124126 h 2140120"/>
              <a:gd name="connsiteX2" fmla="*/ 604187 w 2479701"/>
              <a:gd name="connsiteY2" fmla="*/ 2095373 h 2140120"/>
              <a:gd name="connsiteX3" fmla="*/ 623515 w 2479701"/>
              <a:gd name="connsiteY3" fmla="*/ 2038339 h 2140120"/>
              <a:gd name="connsiteX4" fmla="*/ 614561 w 2479701"/>
              <a:gd name="connsiteY4" fmla="*/ 2114226 h 2140120"/>
              <a:gd name="connsiteX0" fmla="*/ 624290 w 2479701"/>
              <a:gd name="connsiteY0" fmla="*/ 2082492 h 2140120"/>
              <a:gd name="connsiteX1" fmla="*/ 585636 w 2479701"/>
              <a:gd name="connsiteY1" fmla="*/ 2139999 h 2140120"/>
              <a:gd name="connsiteX2" fmla="*/ 603543 w 2479701"/>
              <a:gd name="connsiteY2" fmla="*/ 2082493 h 2140120"/>
              <a:gd name="connsiteX3" fmla="*/ 595062 w 2479701"/>
              <a:gd name="connsiteY3" fmla="*/ 2043839 h 2140120"/>
              <a:gd name="connsiteX4" fmla="*/ 624290 w 2479701"/>
              <a:gd name="connsiteY4" fmla="*/ 2082492 h 2140120"/>
              <a:gd name="connsiteX0" fmla="*/ 617085 w 2479701"/>
              <a:gd name="connsiteY0" fmla="*/ 2084799 h 2140120"/>
              <a:gd name="connsiteX1" fmla="*/ 634519 w 2479701"/>
              <a:gd name="connsiteY1" fmla="*/ 2057939 h 2140120"/>
              <a:gd name="connsiteX2" fmla="*/ 604818 w 2479701"/>
              <a:gd name="connsiteY2" fmla="*/ 2056518 h 2140120"/>
              <a:gd name="connsiteX3" fmla="*/ 634519 w 2479701"/>
              <a:gd name="connsiteY3" fmla="*/ 2017390 h 2140120"/>
              <a:gd name="connsiteX4" fmla="*/ 617085 w 2479701"/>
              <a:gd name="connsiteY4" fmla="*/ 2084799 h 2140120"/>
              <a:gd name="connsiteX0" fmla="*/ 4729 w 43256"/>
              <a:gd name="connsiteY0" fmla="*/ 26036 h 45028"/>
              <a:gd name="connsiteX1" fmla="*/ 2196 w 43256"/>
              <a:gd name="connsiteY1" fmla="*/ 25239 h 45028"/>
              <a:gd name="connsiteX2" fmla="*/ 6964 w 43256"/>
              <a:gd name="connsiteY2" fmla="*/ 34758 h 45028"/>
              <a:gd name="connsiteX3" fmla="*/ 5856 w 43256"/>
              <a:gd name="connsiteY3" fmla="*/ 35139 h 45028"/>
              <a:gd name="connsiteX4" fmla="*/ 16514 w 43256"/>
              <a:gd name="connsiteY4" fmla="*/ 38949 h 45028"/>
              <a:gd name="connsiteX5" fmla="*/ 15846 w 43256"/>
              <a:gd name="connsiteY5" fmla="*/ 37209 h 45028"/>
              <a:gd name="connsiteX6" fmla="*/ 28863 w 43256"/>
              <a:gd name="connsiteY6" fmla="*/ 34610 h 45028"/>
              <a:gd name="connsiteX7" fmla="*/ 28596 w 43256"/>
              <a:gd name="connsiteY7" fmla="*/ 36519 h 45028"/>
              <a:gd name="connsiteX8" fmla="*/ 34165 w 43256"/>
              <a:gd name="connsiteY8" fmla="*/ 22813 h 45028"/>
              <a:gd name="connsiteX9" fmla="*/ 37416 w 43256"/>
              <a:gd name="connsiteY9" fmla="*/ 29949 h 45028"/>
              <a:gd name="connsiteX10" fmla="*/ 41834 w 43256"/>
              <a:gd name="connsiteY10" fmla="*/ 15213 h 45028"/>
              <a:gd name="connsiteX11" fmla="*/ 40386 w 43256"/>
              <a:gd name="connsiteY11" fmla="*/ 17889 h 45028"/>
              <a:gd name="connsiteX12" fmla="*/ 38360 w 43256"/>
              <a:gd name="connsiteY12" fmla="*/ 5285 h 45028"/>
              <a:gd name="connsiteX13" fmla="*/ 38436 w 43256"/>
              <a:gd name="connsiteY13" fmla="*/ 6549 h 45028"/>
              <a:gd name="connsiteX14" fmla="*/ 29114 w 43256"/>
              <a:gd name="connsiteY14" fmla="*/ 3811 h 45028"/>
              <a:gd name="connsiteX15" fmla="*/ 29856 w 43256"/>
              <a:gd name="connsiteY15" fmla="*/ 2199 h 45028"/>
              <a:gd name="connsiteX16" fmla="*/ 22177 w 43256"/>
              <a:gd name="connsiteY16" fmla="*/ 4579 h 45028"/>
              <a:gd name="connsiteX17" fmla="*/ 22536 w 43256"/>
              <a:gd name="connsiteY17" fmla="*/ 3189 h 45028"/>
              <a:gd name="connsiteX18" fmla="*/ 14036 w 43256"/>
              <a:gd name="connsiteY18" fmla="*/ 5051 h 45028"/>
              <a:gd name="connsiteX19" fmla="*/ 15336 w 43256"/>
              <a:gd name="connsiteY19" fmla="*/ 6399 h 45028"/>
              <a:gd name="connsiteX20" fmla="*/ 4163 w 43256"/>
              <a:gd name="connsiteY20" fmla="*/ 15648 h 45028"/>
              <a:gd name="connsiteX21" fmla="*/ 3936 w 43256"/>
              <a:gd name="connsiteY21" fmla="*/ 14229 h 45028"/>
              <a:gd name="connsiteX0" fmla="*/ 3936 w 43256"/>
              <a:gd name="connsiteY0" fmla="*/ 14229 h 45656"/>
              <a:gd name="connsiteX1" fmla="*/ 5659 w 43256"/>
              <a:gd name="connsiteY1" fmla="*/ 6766 h 45656"/>
              <a:gd name="connsiteX2" fmla="*/ 14041 w 43256"/>
              <a:gd name="connsiteY2" fmla="*/ 5061 h 45656"/>
              <a:gd name="connsiteX3" fmla="*/ 22492 w 43256"/>
              <a:gd name="connsiteY3" fmla="*/ 3291 h 45656"/>
              <a:gd name="connsiteX4" fmla="*/ 25785 w 43256"/>
              <a:gd name="connsiteY4" fmla="*/ 59 h 45656"/>
              <a:gd name="connsiteX5" fmla="*/ 29869 w 43256"/>
              <a:gd name="connsiteY5" fmla="*/ 2340 h 45656"/>
              <a:gd name="connsiteX6" fmla="*/ 35499 w 43256"/>
              <a:gd name="connsiteY6" fmla="*/ 549 h 45656"/>
              <a:gd name="connsiteX7" fmla="*/ 38354 w 43256"/>
              <a:gd name="connsiteY7" fmla="*/ 5435 h 45656"/>
              <a:gd name="connsiteX8" fmla="*/ 42018 w 43256"/>
              <a:gd name="connsiteY8" fmla="*/ 10177 h 45656"/>
              <a:gd name="connsiteX9" fmla="*/ 41854 w 43256"/>
              <a:gd name="connsiteY9" fmla="*/ 15319 h 45656"/>
              <a:gd name="connsiteX10" fmla="*/ 43052 w 43256"/>
              <a:gd name="connsiteY10" fmla="*/ 23181 h 45656"/>
              <a:gd name="connsiteX11" fmla="*/ 37440 w 43256"/>
              <a:gd name="connsiteY11" fmla="*/ 30063 h 45656"/>
              <a:gd name="connsiteX12" fmla="*/ 35431 w 43256"/>
              <a:gd name="connsiteY12" fmla="*/ 35960 h 45656"/>
              <a:gd name="connsiteX13" fmla="*/ 28591 w 43256"/>
              <a:gd name="connsiteY13" fmla="*/ 36674 h 45656"/>
              <a:gd name="connsiteX14" fmla="*/ 23703 w 43256"/>
              <a:gd name="connsiteY14" fmla="*/ 42965 h 45656"/>
              <a:gd name="connsiteX15" fmla="*/ 16516 w 43256"/>
              <a:gd name="connsiteY15" fmla="*/ 39125 h 45656"/>
              <a:gd name="connsiteX16" fmla="*/ 5840 w 43256"/>
              <a:gd name="connsiteY16" fmla="*/ 35331 h 45656"/>
              <a:gd name="connsiteX17" fmla="*/ 1146 w 43256"/>
              <a:gd name="connsiteY17" fmla="*/ 31109 h 45656"/>
              <a:gd name="connsiteX18" fmla="*/ 2149 w 43256"/>
              <a:gd name="connsiteY18" fmla="*/ 25410 h 45656"/>
              <a:gd name="connsiteX19" fmla="*/ 31 w 43256"/>
              <a:gd name="connsiteY19" fmla="*/ 19563 h 45656"/>
              <a:gd name="connsiteX20" fmla="*/ 3899 w 43256"/>
              <a:gd name="connsiteY20" fmla="*/ 14366 h 45656"/>
              <a:gd name="connsiteX21" fmla="*/ 3936 w 43256"/>
              <a:gd name="connsiteY21" fmla="*/ 14229 h 45656"/>
              <a:gd name="connsiteX0" fmla="*/ 614561 w 2479701"/>
              <a:gd name="connsiteY0" fmla="*/ 2114226 h 2169968"/>
              <a:gd name="connsiteX1" fmla="*/ 604661 w 2479701"/>
              <a:gd name="connsiteY1" fmla="*/ 2124126 h 2169968"/>
              <a:gd name="connsiteX2" fmla="*/ 604187 w 2479701"/>
              <a:gd name="connsiteY2" fmla="*/ 2095373 h 2169968"/>
              <a:gd name="connsiteX3" fmla="*/ 623515 w 2479701"/>
              <a:gd name="connsiteY3" fmla="*/ 2038339 h 2169968"/>
              <a:gd name="connsiteX4" fmla="*/ 614561 w 2479701"/>
              <a:gd name="connsiteY4" fmla="*/ 2114226 h 2169968"/>
              <a:gd name="connsiteX0" fmla="*/ 624290 w 2479701"/>
              <a:gd name="connsiteY0" fmla="*/ 2082492 h 2169968"/>
              <a:gd name="connsiteX1" fmla="*/ 585636 w 2479701"/>
              <a:gd name="connsiteY1" fmla="*/ 2139999 h 2169968"/>
              <a:gd name="connsiteX2" fmla="*/ 603543 w 2479701"/>
              <a:gd name="connsiteY2" fmla="*/ 2082493 h 2169968"/>
              <a:gd name="connsiteX3" fmla="*/ 595062 w 2479701"/>
              <a:gd name="connsiteY3" fmla="*/ 2043839 h 2169968"/>
              <a:gd name="connsiteX4" fmla="*/ 624290 w 2479701"/>
              <a:gd name="connsiteY4" fmla="*/ 2082492 h 2169968"/>
              <a:gd name="connsiteX0" fmla="*/ 532244 w 2479701"/>
              <a:gd name="connsiteY0" fmla="*/ 2169640 h 2169968"/>
              <a:gd name="connsiteX1" fmla="*/ 634519 w 2479701"/>
              <a:gd name="connsiteY1" fmla="*/ 2057939 h 2169968"/>
              <a:gd name="connsiteX2" fmla="*/ 604818 w 2479701"/>
              <a:gd name="connsiteY2" fmla="*/ 2056518 h 2169968"/>
              <a:gd name="connsiteX3" fmla="*/ 634519 w 2479701"/>
              <a:gd name="connsiteY3" fmla="*/ 2017390 h 2169968"/>
              <a:gd name="connsiteX4" fmla="*/ 532244 w 2479701"/>
              <a:gd name="connsiteY4" fmla="*/ 2169640 h 2169968"/>
              <a:gd name="connsiteX0" fmla="*/ 4729 w 43256"/>
              <a:gd name="connsiteY0" fmla="*/ 26036 h 45656"/>
              <a:gd name="connsiteX1" fmla="*/ 2196 w 43256"/>
              <a:gd name="connsiteY1" fmla="*/ 25239 h 45656"/>
              <a:gd name="connsiteX2" fmla="*/ 6964 w 43256"/>
              <a:gd name="connsiteY2" fmla="*/ 34758 h 45656"/>
              <a:gd name="connsiteX3" fmla="*/ 5856 w 43256"/>
              <a:gd name="connsiteY3" fmla="*/ 35139 h 45656"/>
              <a:gd name="connsiteX4" fmla="*/ 16514 w 43256"/>
              <a:gd name="connsiteY4" fmla="*/ 38949 h 45656"/>
              <a:gd name="connsiteX5" fmla="*/ 15846 w 43256"/>
              <a:gd name="connsiteY5" fmla="*/ 37209 h 45656"/>
              <a:gd name="connsiteX6" fmla="*/ 28863 w 43256"/>
              <a:gd name="connsiteY6" fmla="*/ 34610 h 45656"/>
              <a:gd name="connsiteX7" fmla="*/ 28596 w 43256"/>
              <a:gd name="connsiteY7" fmla="*/ 36519 h 45656"/>
              <a:gd name="connsiteX8" fmla="*/ 34165 w 43256"/>
              <a:gd name="connsiteY8" fmla="*/ 22813 h 45656"/>
              <a:gd name="connsiteX9" fmla="*/ 37416 w 43256"/>
              <a:gd name="connsiteY9" fmla="*/ 29949 h 45656"/>
              <a:gd name="connsiteX10" fmla="*/ 41834 w 43256"/>
              <a:gd name="connsiteY10" fmla="*/ 15213 h 45656"/>
              <a:gd name="connsiteX11" fmla="*/ 40386 w 43256"/>
              <a:gd name="connsiteY11" fmla="*/ 17889 h 45656"/>
              <a:gd name="connsiteX12" fmla="*/ 38360 w 43256"/>
              <a:gd name="connsiteY12" fmla="*/ 5285 h 45656"/>
              <a:gd name="connsiteX13" fmla="*/ 38436 w 43256"/>
              <a:gd name="connsiteY13" fmla="*/ 6549 h 45656"/>
              <a:gd name="connsiteX14" fmla="*/ 29114 w 43256"/>
              <a:gd name="connsiteY14" fmla="*/ 3811 h 45656"/>
              <a:gd name="connsiteX15" fmla="*/ 29856 w 43256"/>
              <a:gd name="connsiteY15" fmla="*/ 2199 h 45656"/>
              <a:gd name="connsiteX16" fmla="*/ 22177 w 43256"/>
              <a:gd name="connsiteY16" fmla="*/ 4579 h 45656"/>
              <a:gd name="connsiteX17" fmla="*/ 22536 w 43256"/>
              <a:gd name="connsiteY17" fmla="*/ 3189 h 45656"/>
              <a:gd name="connsiteX18" fmla="*/ 14036 w 43256"/>
              <a:gd name="connsiteY18" fmla="*/ 5051 h 45656"/>
              <a:gd name="connsiteX19" fmla="*/ 15336 w 43256"/>
              <a:gd name="connsiteY19" fmla="*/ 6399 h 45656"/>
              <a:gd name="connsiteX20" fmla="*/ 4163 w 43256"/>
              <a:gd name="connsiteY20" fmla="*/ 15648 h 45656"/>
              <a:gd name="connsiteX21" fmla="*/ 3936 w 43256"/>
              <a:gd name="connsiteY21" fmla="*/ 14229 h 45656"/>
              <a:gd name="connsiteX0" fmla="*/ 3936 w 43256"/>
              <a:gd name="connsiteY0" fmla="*/ 14229 h 45928"/>
              <a:gd name="connsiteX1" fmla="*/ 5659 w 43256"/>
              <a:gd name="connsiteY1" fmla="*/ 6766 h 45928"/>
              <a:gd name="connsiteX2" fmla="*/ 14041 w 43256"/>
              <a:gd name="connsiteY2" fmla="*/ 5061 h 45928"/>
              <a:gd name="connsiteX3" fmla="*/ 22492 w 43256"/>
              <a:gd name="connsiteY3" fmla="*/ 3291 h 45928"/>
              <a:gd name="connsiteX4" fmla="*/ 25785 w 43256"/>
              <a:gd name="connsiteY4" fmla="*/ 59 h 45928"/>
              <a:gd name="connsiteX5" fmla="*/ 29869 w 43256"/>
              <a:gd name="connsiteY5" fmla="*/ 2340 h 45928"/>
              <a:gd name="connsiteX6" fmla="*/ 35499 w 43256"/>
              <a:gd name="connsiteY6" fmla="*/ 549 h 45928"/>
              <a:gd name="connsiteX7" fmla="*/ 38354 w 43256"/>
              <a:gd name="connsiteY7" fmla="*/ 5435 h 45928"/>
              <a:gd name="connsiteX8" fmla="*/ 42018 w 43256"/>
              <a:gd name="connsiteY8" fmla="*/ 10177 h 45928"/>
              <a:gd name="connsiteX9" fmla="*/ 41854 w 43256"/>
              <a:gd name="connsiteY9" fmla="*/ 15319 h 45928"/>
              <a:gd name="connsiteX10" fmla="*/ 43052 w 43256"/>
              <a:gd name="connsiteY10" fmla="*/ 23181 h 45928"/>
              <a:gd name="connsiteX11" fmla="*/ 37440 w 43256"/>
              <a:gd name="connsiteY11" fmla="*/ 30063 h 45928"/>
              <a:gd name="connsiteX12" fmla="*/ 35431 w 43256"/>
              <a:gd name="connsiteY12" fmla="*/ 35960 h 45928"/>
              <a:gd name="connsiteX13" fmla="*/ 28591 w 43256"/>
              <a:gd name="connsiteY13" fmla="*/ 36674 h 45928"/>
              <a:gd name="connsiteX14" fmla="*/ 23703 w 43256"/>
              <a:gd name="connsiteY14" fmla="*/ 42965 h 45928"/>
              <a:gd name="connsiteX15" fmla="*/ 16516 w 43256"/>
              <a:gd name="connsiteY15" fmla="*/ 39125 h 45928"/>
              <a:gd name="connsiteX16" fmla="*/ 5840 w 43256"/>
              <a:gd name="connsiteY16" fmla="*/ 35331 h 45928"/>
              <a:gd name="connsiteX17" fmla="*/ 1146 w 43256"/>
              <a:gd name="connsiteY17" fmla="*/ 31109 h 45928"/>
              <a:gd name="connsiteX18" fmla="*/ 2149 w 43256"/>
              <a:gd name="connsiteY18" fmla="*/ 25410 h 45928"/>
              <a:gd name="connsiteX19" fmla="*/ 31 w 43256"/>
              <a:gd name="connsiteY19" fmla="*/ 19563 h 45928"/>
              <a:gd name="connsiteX20" fmla="*/ 3899 w 43256"/>
              <a:gd name="connsiteY20" fmla="*/ 14366 h 45928"/>
              <a:gd name="connsiteX21" fmla="*/ 3936 w 43256"/>
              <a:gd name="connsiteY21" fmla="*/ 14229 h 45928"/>
              <a:gd name="connsiteX0" fmla="*/ 614561 w 2479701"/>
              <a:gd name="connsiteY0" fmla="*/ 2114226 h 2182906"/>
              <a:gd name="connsiteX1" fmla="*/ 604661 w 2479701"/>
              <a:gd name="connsiteY1" fmla="*/ 2124126 h 2182906"/>
              <a:gd name="connsiteX2" fmla="*/ 604187 w 2479701"/>
              <a:gd name="connsiteY2" fmla="*/ 2095373 h 2182906"/>
              <a:gd name="connsiteX3" fmla="*/ 623515 w 2479701"/>
              <a:gd name="connsiteY3" fmla="*/ 2038339 h 2182906"/>
              <a:gd name="connsiteX4" fmla="*/ 614561 w 2479701"/>
              <a:gd name="connsiteY4" fmla="*/ 2114226 h 2182906"/>
              <a:gd name="connsiteX0" fmla="*/ 624290 w 2479701"/>
              <a:gd name="connsiteY0" fmla="*/ 2082492 h 2182906"/>
              <a:gd name="connsiteX1" fmla="*/ 585636 w 2479701"/>
              <a:gd name="connsiteY1" fmla="*/ 2139999 h 2182906"/>
              <a:gd name="connsiteX2" fmla="*/ 603543 w 2479701"/>
              <a:gd name="connsiteY2" fmla="*/ 2082493 h 2182906"/>
              <a:gd name="connsiteX3" fmla="*/ 595062 w 2479701"/>
              <a:gd name="connsiteY3" fmla="*/ 2043839 h 2182906"/>
              <a:gd name="connsiteX4" fmla="*/ 624290 w 2479701"/>
              <a:gd name="connsiteY4" fmla="*/ 2082492 h 2182906"/>
              <a:gd name="connsiteX0" fmla="*/ 532244 w 2479701"/>
              <a:gd name="connsiteY0" fmla="*/ 2169640 h 2182906"/>
              <a:gd name="connsiteX1" fmla="*/ 634519 w 2479701"/>
              <a:gd name="connsiteY1" fmla="*/ 2057939 h 2182906"/>
              <a:gd name="connsiteX2" fmla="*/ 604818 w 2479701"/>
              <a:gd name="connsiteY2" fmla="*/ 2056518 h 2182906"/>
              <a:gd name="connsiteX3" fmla="*/ 511970 w 2479701"/>
              <a:gd name="connsiteY3" fmla="*/ 2168219 h 2182906"/>
              <a:gd name="connsiteX4" fmla="*/ 532244 w 2479701"/>
              <a:gd name="connsiteY4" fmla="*/ 2169640 h 2182906"/>
              <a:gd name="connsiteX0" fmla="*/ 4729 w 43256"/>
              <a:gd name="connsiteY0" fmla="*/ 26036 h 45928"/>
              <a:gd name="connsiteX1" fmla="*/ 2196 w 43256"/>
              <a:gd name="connsiteY1" fmla="*/ 25239 h 45928"/>
              <a:gd name="connsiteX2" fmla="*/ 6964 w 43256"/>
              <a:gd name="connsiteY2" fmla="*/ 34758 h 45928"/>
              <a:gd name="connsiteX3" fmla="*/ 5856 w 43256"/>
              <a:gd name="connsiteY3" fmla="*/ 35139 h 45928"/>
              <a:gd name="connsiteX4" fmla="*/ 16514 w 43256"/>
              <a:gd name="connsiteY4" fmla="*/ 38949 h 45928"/>
              <a:gd name="connsiteX5" fmla="*/ 15846 w 43256"/>
              <a:gd name="connsiteY5" fmla="*/ 37209 h 45928"/>
              <a:gd name="connsiteX6" fmla="*/ 28863 w 43256"/>
              <a:gd name="connsiteY6" fmla="*/ 34610 h 45928"/>
              <a:gd name="connsiteX7" fmla="*/ 28596 w 43256"/>
              <a:gd name="connsiteY7" fmla="*/ 36519 h 45928"/>
              <a:gd name="connsiteX8" fmla="*/ 34165 w 43256"/>
              <a:gd name="connsiteY8" fmla="*/ 22813 h 45928"/>
              <a:gd name="connsiteX9" fmla="*/ 37416 w 43256"/>
              <a:gd name="connsiteY9" fmla="*/ 29949 h 45928"/>
              <a:gd name="connsiteX10" fmla="*/ 41834 w 43256"/>
              <a:gd name="connsiteY10" fmla="*/ 15213 h 45928"/>
              <a:gd name="connsiteX11" fmla="*/ 40386 w 43256"/>
              <a:gd name="connsiteY11" fmla="*/ 17889 h 45928"/>
              <a:gd name="connsiteX12" fmla="*/ 38360 w 43256"/>
              <a:gd name="connsiteY12" fmla="*/ 5285 h 45928"/>
              <a:gd name="connsiteX13" fmla="*/ 38436 w 43256"/>
              <a:gd name="connsiteY13" fmla="*/ 6549 h 45928"/>
              <a:gd name="connsiteX14" fmla="*/ 29114 w 43256"/>
              <a:gd name="connsiteY14" fmla="*/ 3811 h 45928"/>
              <a:gd name="connsiteX15" fmla="*/ 29856 w 43256"/>
              <a:gd name="connsiteY15" fmla="*/ 2199 h 45928"/>
              <a:gd name="connsiteX16" fmla="*/ 22177 w 43256"/>
              <a:gd name="connsiteY16" fmla="*/ 4579 h 45928"/>
              <a:gd name="connsiteX17" fmla="*/ 22536 w 43256"/>
              <a:gd name="connsiteY17" fmla="*/ 3189 h 45928"/>
              <a:gd name="connsiteX18" fmla="*/ 14036 w 43256"/>
              <a:gd name="connsiteY18" fmla="*/ 5051 h 45928"/>
              <a:gd name="connsiteX19" fmla="*/ 15336 w 43256"/>
              <a:gd name="connsiteY19" fmla="*/ 6399 h 45928"/>
              <a:gd name="connsiteX20" fmla="*/ 4163 w 43256"/>
              <a:gd name="connsiteY20" fmla="*/ 15648 h 45928"/>
              <a:gd name="connsiteX21" fmla="*/ 3936 w 43256"/>
              <a:gd name="connsiteY21" fmla="*/ 14229 h 45928"/>
              <a:gd name="connsiteX0" fmla="*/ 3936 w 43256"/>
              <a:gd name="connsiteY0" fmla="*/ 14229 h 45828"/>
              <a:gd name="connsiteX1" fmla="*/ 5659 w 43256"/>
              <a:gd name="connsiteY1" fmla="*/ 6766 h 45828"/>
              <a:gd name="connsiteX2" fmla="*/ 14041 w 43256"/>
              <a:gd name="connsiteY2" fmla="*/ 5061 h 45828"/>
              <a:gd name="connsiteX3" fmla="*/ 22492 w 43256"/>
              <a:gd name="connsiteY3" fmla="*/ 3291 h 45828"/>
              <a:gd name="connsiteX4" fmla="*/ 25785 w 43256"/>
              <a:gd name="connsiteY4" fmla="*/ 59 h 45828"/>
              <a:gd name="connsiteX5" fmla="*/ 29869 w 43256"/>
              <a:gd name="connsiteY5" fmla="*/ 2340 h 45828"/>
              <a:gd name="connsiteX6" fmla="*/ 35499 w 43256"/>
              <a:gd name="connsiteY6" fmla="*/ 549 h 45828"/>
              <a:gd name="connsiteX7" fmla="*/ 38354 w 43256"/>
              <a:gd name="connsiteY7" fmla="*/ 5435 h 45828"/>
              <a:gd name="connsiteX8" fmla="*/ 42018 w 43256"/>
              <a:gd name="connsiteY8" fmla="*/ 10177 h 45828"/>
              <a:gd name="connsiteX9" fmla="*/ 41854 w 43256"/>
              <a:gd name="connsiteY9" fmla="*/ 15319 h 45828"/>
              <a:gd name="connsiteX10" fmla="*/ 43052 w 43256"/>
              <a:gd name="connsiteY10" fmla="*/ 23181 h 45828"/>
              <a:gd name="connsiteX11" fmla="*/ 37440 w 43256"/>
              <a:gd name="connsiteY11" fmla="*/ 30063 h 45828"/>
              <a:gd name="connsiteX12" fmla="*/ 35431 w 43256"/>
              <a:gd name="connsiteY12" fmla="*/ 35960 h 45828"/>
              <a:gd name="connsiteX13" fmla="*/ 28591 w 43256"/>
              <a:gd name="connsiteY13" fmla="*/ 36674 h 45828"/>
              <a:gd name="connsiteX14" fmla="*/ 23703 w 43256"/>
              <a:gd name="connsiteY14" fmla="*/ 42965 h 45828"/>
              <a:gd name="connsiteX15" fmla="*/ 16516 w 43256"/>
              <a:gd name="connsiteY15" fmla="*/ 39125 h 45828"/>
              <a:gd name="connsiteX16" fmla="*/ 5840 w 43256"/>
              <a:gd name="connsiteY16" fmla="*/ 35331 h 45828"/>
              <a:gd name="connsiteX17" fmla="*/ 1146 w 43256"/>
              <a:gd name="connsiteY17" fmla="*/ 31109 h 45828"/>
              <a:gd name="connsiteX18" fmla="*/ 2149 w 43256"/>
              <a:gd name="connsiteY18" fmla="*/ 25410 h 45828"/>
              <a:gd name="connsiteX19" fmla="*/ 31 w 43256"/>
              <a:gd name="connsiteY19" fmla="*/ 19563 h 45828"/>
              <a:gd name="connsiteX20" fmla="*/ 3899 w 43256"/>
              <a:gd name="connsiteY20" fmla="*/ 14366 h 45828"/>
              <a:gd name="connsiteX21" fmla="*/ 3936 w 43256"/>
              <a:gd name="connsiteY21" fmla="*/ 14229 h 45828"/>
              <a:gd name="connsiteX0" fmla="*/ 614561 w 2479701"/>
              <a:gd name="connsiteY0" fmla="*/ 2114226 h 2178145"/>
              <a:gd name="connsiteX1" fmla="*/ 604661 w 2479701"/>
              <a:gd name="connsiteY1" fmla="*/ 2124126 h 2178145"/>
              <a:gd name="connsiteX2" fmla="*/ 604187 w 2479701"/>
              <a:gd name="connsiteY2" fmla="*/ 2095373 h 2178145"/>
              <a:gd name="connsiteX3" fmla="*/ 623515 w 2479701"/>
              <a:gd name="connsiteY3" fmla="*/ 2038339 h 2178145"/>
              <a:gd name="connsiteX4" fmla="*/ 614561 w 2479701"/>
              <a:gd name="connsiteY4" fmla="*/ 2114226 h 2178145"/>
              <a:gd name="connsiteX0" fmla="*/ 624290 w 2479701"/>
              <a:gd name="connsiteY0" fmla="*/ 2082492 h 2178145"/>
              <a:gd name="connsiteX1" fmla="*/ 585636 w 2479701"/>
              <a:gd name="connsiteY1" fmla="*/ 2139999 h 2178145"/>
              <a:gd name="connsiteX2" fmla="*/ 603543 w 2479701"/>
              <a:gd name="connsiteY2" fmla="*/ 2082493 h 2178145"/>
              <a:gd name="connsiteX3" fmla="*/ 595062 w 2479701"/>
              <a:gd name="connsiteY3" fmla="*/ 2043839 h 2178145"/>
              <a:gd name="connsiteX4" fmla="*/ 624290 w 2479701"/>
              <a:gd name="connsiteY4" fmla="*/ 2082492 h 2178145"/>
              <a:gd name="connsiteX0" fmla="*/ 532244 w 2479701"/>
              <a:gd name="connsiteY0" fmla="*/ 2169640 h 2178145"/>
              <a:gd name="connsiteX1" fmla="*/ 634519 w 2479701"/>
              <a:gd name="connsiteY1" fmla="*/ 2057939 h 2178145"/>
              <a:gd name="connsiteX2" fmla="*/ 510550 w 2479701"/>
              <a:gd name="connsiteY2" fmla="*/ 2150786 h 2178145"/>
              <a:gd name="connsiteX3" fmla="*/ 511970 w 2479701"/>
              <a:gd name="connsiteY3" fmla="*/ 2168219 h 2178145"/>
              <a:gd name="connsiteX4" fmla="*/ 532244 w 2479701"/>
              <a:gd name="connsiteY4" fmla="*/ 2169640 h 2178145"/>
              <a:gd name="connsiteX0" fmla="*/ 4729 w 43256"/>
              <a:gd name="connsiteY0" fmla="*/ 26036 h 45828"/>
              <a:gd name="connsiteX1" fmla="*/ 2196 w 43256"/>
              <a:gd name="connsiteY1" fmla="*/ 25239 h 45828"/>
              <a:gd name="connsiteX2" fmla="*/ 6964 w 43256"/>
              <a:gd name="connsiteY2" fmla="*/ 34758 h 45828"/>
              <a:gd name="connsiteX3" fmla="*/ 5856 w 43256"/>
              <a:gd name="connsiteY3" fmla="*/ 35139 h 45828"/>
              <a:gd name="connsiteX4" fmla="*/ 16514 w 43256"/>
              <a:gd name="connsiteY4" fmla="*/ 38949 h 45828"/>
              <a:gd name="connsiteX5" fmla="*/ 15846 w 43256"/>
              <a:gd name="connsiteY5" fmla="*/ 37209 h 45828"/>
              <a:gd name="connsiteX6" fmla="*/ 28863 w 43256"/>
              <a:gd name="connsiteY6" fmla="*/ 34610 h 45828"/>
              <a:gd name="connsiteX7" fmla="*/ 28596 w 43256"/>
              <a:gd name="connsiteY7" fmla="*/ 36519 h 45828"/>
              <a:gd name="connsiteX8" fmla="*/ 34165 w 43256"/>
              <a:gd name="connsiteY8" fmla="*/ 22813 h 45828"/>
              <a:gd name="connsiteX9" fmla="*/ 37416 w 43256"/>
              <a:gd name="connsiteY9" fmla="*/ 29949 h 45828"/>
              <a:gd name="connsiteX10" fmla="*/ 41834 w 43256"/>
              <a:gd name="connsiteY10" fmla="*/ 15213 h 45828"/>
              <a:gd name="connsiteX11" fmla="*/ 40386 w 43256"/>
              <a:gd name="connsiteY11" fmla="*/ 17889 h 45828"/>
              <a:gd name="connsiteX12" fmla="*/ 38360 w 43256"/>
              <a:gd name="connsiteY12" fmla="*/ 5285 h 45828"/>
              <a:gd name="connsiteX13" fmla="*/ 38436 w 43256"/>
              <a:gd name="connsiteY13" fmla="*/ 6549 h 45828"/>
              <a:gd name="connsiteX14" fmla="*/ 29114 w 43256"/>
              <a:gd name="connsiteY14" fmla="*/ 3811 h 45828"/>
              <a:gd name="connsiteX15" fmla="*/ 29856 w 43256"/>
              <a:gd name="connsiteY15" fmla="*/ 2199 h 45828"/>
              <a:gd name="connsiteX16" fmla="*/ 22177 w 43256"/>
              <a:gd name="connsiteY16" fmla="*/ 4579 h 45828"/>
              <a:gd name="connsiteX17" fmla="*/ 22536 w 43256"/>
              <a:gd name="connsiteY17" fmla="*/ 3189 h 45828"/>
              <a:gd name="connsiteX18" fmla="*/ 14036 w 43256"/>
              <a:gd name="connsiteY18" fmla="*/ 5051 h 45828"/>
              <a:gd name="connsiteX19" fmla="*/ 15336 w 43256"/>
              <a:gd name="connsiteY19" fmla="*/ 6399 h 45828"/>
              <a:gd name="connsiteX20" fmla="*/ 4163 w 43256"/>
              <a:gd name="connsiteY20" fmla="*/ 15648 h 45828"/>
              <a:gd name="connsiteX21" fmla="*/ 3936 w 43256"/>
              <a:gd name="connsiteY21" fmla="*/ 14229 h 45828"/>
              <a:gd name="connsiteX0" fmla="*/ 3936 w 43256"/>
              <a:gd name="connsiteY0" fmla="*/ 14229 h 46183"/>
              <a:gd name="connsiteX1" fmla="*/ 5659 w 43256"/>
              <a:gd name="connsiteY1" fmla="*/ 6766 h 46183"/>
              <a:gd name="connsiteX2" fmla="*/ 14041 w 43256"/>
              <a:gd name="connsiteY2" fmla="*/ 5061 h 46183"/>
              <a:gd name="connsiteX3" fmla="*/ 22492 w 43256"/>
              <a:gd name="connsiteY3" fmla="*/ 3291 h 46183"/>
              <a:gd name="connsiteX4" fmla="*/ 25785 w 43256"/>
              <a:gd name="connsiteY4" fmla="*/ 59 h 46183"/>
              <a:gd name="connsiteX5" fmla="*/ 29869 w 43256"/>
              <a:gd name="connsiteY5" fmla="*/ 2340 h 46183"/>
              <a:gd name="connsiteX6" fmla="*/ 35499 w 43256"/>
              <a:gd name="connsiteY6" fmla="*/ 549 h 46183"/>
              <a:gd name="connsiteX7" fmla="*/ 38354 w 43256"/>
              <a:gd name="connsiteY7" fmla="*/ 5435 h 46183"/>
              <a:gd name="connsiteX8" fmla="*/ 42018 w 43256"/>
              <a:gd name="connsiteY8" fmla="*/ 10177 h 46183"/>
              <a:gd name="connsiteX9" fmla="*/ 41854 w 43256"/>
              <a:gd name="connsiteY9" fmla="*/ 15319 h 46183"/>
              <a:gd name="connsiteX10" fmla="*/ 43052 w 43256"/>
              <a:gd name="connsiteY10" fmla="*/ 23181 h 46183"/>
              <a:gd name="connsiteX11" fmla="*/ 37440 w 43256"/>
              <a:gd name="connsiteY11" fmla="*/ 30063 h 46183"/>
              <a:gd name="connsiteX12" fmla="*/ 35431 w 43256"/>
              <a:gd name="connsiteY12" fmla="*/ 35960 h 46183"/>
              <a:gd name="connsiteX13" fmla="*/ 28591 w 43256"/>
              <a:gd name="connsiteY13" fmla="*/ 36674 h 46183"/>
              <a:gd name="connsiteX14" fmla="*/ 23703 w 43256"/>
              <a:gd name="connsiteY14" fmla="*/ 42965 h 46183"/>
              <a:gd name="connsiteX15" fmla="*/ 16516 w 43256"/>
              <a:gd name="connsiteY15" fmla="*/ 39125 h 46183"/>
              <a:gd name="connsiteX16" fmla="*/ 5840 w 43256"/>
              <a:gd name="connsiteY16" fmla="*/ 35331 h 46183"/>
              <a:gd name="connsiteX17" fmla="*/ 1146 w 43256"/>
              <a:gd name="connsiteY17" fmla="*/ 31109 h 46183"/>
              <a:gd name="connsiteX18" fmla="*/ 2149 w 43256"/>
              <a:gd name="connsiteY18" fmla="*/ 25410 h 46183"/>
              <a:gd name="connsiteX19" fmla="*/ 31 w 43256"/>
              <a:gd name="connsiteY19" fmla="*/ 19563 h 46183"/>
              <a:gd name="connsiteX20" fmla="*/ 3899 w 43256"/>
              <a:gd name="connsiteY20" fmla="*/ 14366 h 46183"/>
              <a:gd name="connsiteX21" fmla="*/ 3936 w 43256"/>
              <a:gd name="connsiteY21" fmla="*/ 14229 h 46183"/>
              <a:gd name="connsiteX0" fmla="*/ 614561 w 2479701"/>
              <a:gd name="connsiteY0" fmla="*/ 2114226 h 2195019"/>
              <a:gd name="connsiteX1" fmla="*/ 604661 w 2479701"/>
              <a:gd name="connsiteY1" fmla="*/ 2124126 h 2195019"/>
              <a:gd name="connsiteX2" fmla="*/ 604187 w 2479701"/>
              <a:gd name="connsiteY2" fmla="*/ 2095373 h 2195019"/>
              <a:gd name="connsiteX3" fmla="*/ 623515 w 2479701"/>
              <a:gd name="connsiteY3" fmla="*/ 2038339 h 2195019"/>
              <a:gd name="connsiteX4" fmla="*/ 614561 w 2479701"/>
              <a:gd name="connsiteY4" fmla="*/ 2114226 h 2195019"/>
              <a:gd name="connsiteX0" fmla="*/ 624290 w 2479701"/>
              <a:gd name="connsiteY0" fmla="*/ 2082492 h 2195019"/>
              <a:gd name="connsiteX1" fmla="*/ 585636 w 2479701"/>
              <a:gd name="connsiteY1" fmla="*/ 2139999 h 2195019"/>
              <a:gd name="connsiteX2" fmla="*/ 603543 w 2479701"/>
              <a:gd name="connsiteY2" fmla="*/ 2082493 h 2195019"/>
              <a:gd name="connsiteX3" fmla="*/ 595062 w 2479701"/>
              <a:gd name="connsiteY3" fmla="*/ 2043839 h 2195019"/>
              <a:gd name="connsiteX4" fmla="*/ 624290 w 2479701"/>
              <a:gd name="connsiteY4" fmla="*/ 2082492 h 2195019"/>
              <a:gd name="connsiteX0" fmla="*/ 532244 w 2479701"/>
              <a:gd name="connsiteY0" fmla="*/ 2169640 h 2195019"/>
              <a:gd name="connsiteX1" fmla="*/ 530824 w 2479701"/>
              <a:gd name="connsiteY1" fmla="*/ 2161634 h 2195019"/>
              <a:gd name="connsiteX2" fmla="*/ 510550 w 2479701"/>
              <a:gd name="connsiteY2" fmla="*/ 2150786 h 2195019"/>
              <a:gd name="connsiteX3" fmla="*/ 511970 w 2479701"/>
              <a:gd name="connsiteY3" fmla="*/ 2168219 h 2195019"/>
              <a:gd name="connsiteX4" fmla="*/ 532244 w 2479701"/>
              <a:gd name="connsiteY4" fmla="*/ 2169640 h 2195019"/>
              <a:gd name="connsiteX0" fmla="*/ 4729 w 43256"/>
              <a:gd name="connsiteY0" fmla="*/ 26036 h 46183"/>
              <a:gd name="connsiteX1" fmla="*/ 2196 w 43256"/>
              <a:gd name="connsiteY1" fmla="*/ 25239 h 46183"/>
              <a:gd name="connsiteX2" fmla="*/ 6964 w 43256"/>
              <a:gd name="connsiteY2" fmla="*/ 34758 h 46183"/>
              <a:gd name="connsiteX3" fmla="*/ 5856 w 43256"/>
              <a:gd name="connsiteY3" fmla="*/ 35139 h 46183"/>
              <a:gd name="connsiteX4" fmla="*/ 16514 w 43256"/>
              <a:gd name="connsiteY4" fmla="*/ 38949 h 46183"/>
              <a:gd name="connsiteX5" fmla="*/ 15846 w 43256"/>
              <a:gd name="connsiteY5" fmla="*/ 37209 h 46183"/>
              <a:gd name="connsiteX6" fmla="*/ 28863 w 43256"/>
              <a:gd name="connsiteY6" fmla="*/ 34610 h 46183"/>
              <a:gd name="connsiteX7" fmla="*/ 28596 w 43256"/>
              <a:gd name="connsiteY7" fmla="*/ 36519 h 46183"/>
              <a:gd name="connsiteX8" fmla="*/ 34165 w 43256"/>
              <a:gd name="connsiteY8" fmla="*/ 22813 h 46183"/>
              <a:gd name="connsiteX9" fmla="*/ 37416 w 43256"/>
              <a:gd name="connsiteY9" fmla="*/ 29949 h 46183"/>
              <a:gd name="connsiteX10" fmla="*/ 41834 w 43256"/>
              <a:gd name="connsiteY10" fmla="*/ 15213 h 46183"/>
              <a:gd name="connsiteX11" fmla="*/ 40386 w 43256"/>
              <a:gd name="connsiteY11" fmla="*/ 17889 h 46183"/>
              <a:gd name="connsiteX12" fmla="*/ 38360 w 43256"/>
              <a:gd name="connsiteY12" fmla="*/ 5285 h 46183"/>
              <a:gd name="connsiteX13" fmla="*/ 38436 w 43256"/>
              <a:gd name="connsiteY13" fmla="*/ 6549 h 46183"/>
              <a:gd name="connsiteX14" fmla="*/ 29114 w 43256"/>
              <a:gd name="connsiteY14" fmla="*/ 3811 h 46183"/>
              <a:gd name="connsiteX15" fmla="*/ 29856 w 43256"/>
              <a:gd name="connsiteY15" fmla="*/ 2199 h 46183"/>
              <a:gd name="connsiteX16" fmla="*/ 22177 w 43256"/>
              <a:gd name="connsiteY16" fmla="*/ 4579 h 46183"/>
              <a:gd name="connsiteX17" fmla="*/ 22536 w 43256"/>
              <a:gd name="connsiteY17" fmla="*/ 3189 h 46183"/>
              <a:gd name="connsiteX18" fmla="*/ 14036 w 43256"/>
              <a:gd name="connsiteY18" fmla="*/ 5051 h 46183"/>
              <a:gd name="connsiteX19" fmla="*/ 15336 w 43256"/>
              <a:gd name="connsiteY19" fmla="*/ 6399 h 46183"/>
              <a:gd name="connsiteX20" fmla="*/ 4163 w 43256"/>
              <a:gd name="connsiteY20" fmla="*/ 15648 h 46183"/>
              <a:gd name="connsiteX21" fmla="*/ 3936 w 43256"/>
              <a:gd name="connsiteY21" fmla="*/ 14229 h 46183"/>
              <a:gd name="connsiteX0" fmla="*/ 3936 w 43256"/>
              <a:gd name="connsiteY0" fmla="*/ 14229 h 46183"/>
              <a:gd name="connsiteX1" fmla="*/ 5659 w 43256"/>
              <a:gd name="connsiteY1" fmla="*/ 6766 h 46183"/>
              <a:gd name="connsiteX2" fmla="*/ 14041 w 43256"/>
              <a:gd name="connsiteY2" fmla="*/ 5061 h 46183"/>
              <a:gd name="connsiteX3" fmla="*/ 22492 w 43256"/>
              <a:gd name="connsiteY3" fmla="*/ 3291 h 46183"/>
              <a:gd name="connsiteX4" fmla="*/ 25785 w 43256"/>
              <a:gd name="connsiteY4" fmla="*/ 59 h 46183"/>
              <a:gd name="connsiteX5" fmla="*/ 29869 w 43256"/>
              <a:gd name="connsiteY5" fmla="*/ 2340 h 46183"/>
              <a:gd name="connsiteX6" fmla="*/ 35499 w 43256"/>
              <a:gd name="connsiteY6" fmla="*/ 549 h 46183"/>
              <a:gd name="connsiteX7" fmla="*/ 38354 w 43256"/>
              <a:gd name="connsiteY7" fmla="*/ 5435 h 46183"/>
              <a:gd name="connsiteX8" fmla="*/ 42018 w 43256"/>
              <a:gd name="connsiteY8" fmla="*/ 10177 h 46183"/>
              <a:gd name="connsiteX9" fmla="*/ 41854 w 43256"/>
              <a:gd name="connsiteY9" fmla="*/ 15319 h 46183"/>
              <a:gd name="connsiteX10" fmla="*/ 43052 w 43256"/>
              <a:gd name="connsiteY10" fmla="*/ 23181 h 46183"/>
              <a:gd name="connsiteX11" fmla="*/ 37440 w 43256"/>
              <a:gd name="connsiteY11" fmla="*/ 30063 h 46183"/>
              <a:gd name="connsiteX12" fmla="*/ 35431 w 43256"/>
              <a:gd name="connsiteY12" fmla="*/ 35960 h 46183"/>
              <a:gd name="connsiteX13" fmla="*/ 28591 w 43256"/>
              <a:gd name="connsiteY13" fmla="*/ 36674 h 46183"/>
              <a:gd name="connsiteX14" fmla="*/ 23703 w 43256"/>
              <a:gd name="connsiteY14" fmla="*/ 42965 h 46183"/>
              <a:gd name="connsiteX15" fmla="*/ 16516 w 43256"/>
              <a:gd name="connsiteY15" fmla="*/ 39125 h 46183"/>
              <a:gd name="connsiteX16" fmla="*/ 5840 w 43256"/>
              <a:gd name="connsiteY16" fmla="*/ 35331 h 46183"/>
              <a:gd name="connsiteX17" fmla="*/ 1146 w 43256"/>
              <a:gd name="connsiteY17" fmla="*/ 31109 h 46183"/>
              <a:gd name="connsiteX18" fmla="*/ 2149 w 43256"/>
              <a:gd name="connsiteY18" fmla="*/ 25410 h 46183"/>
              <a:gd name="connsiteX19" fmla="*/ 31 w 43256"/>
              <a:gd name="connsiteY19" fmla="*/ 19563 h 46183"/>
              <a:gd name="connsiteX20" fmla="*/ 3899 w 43256"/>
              <a:gd name="connsiteY20" fmla="*/ 14366 h 46183"/>
              <a:gd name="connsiteX21" fmla="*/ 3936 w 43256"/>
              <a:gd name="connsiteY21" fmla="*/ 14229 h 46183"/>
              <a:gd name="connsiteX0" fmla="*/ 614561 w 2479701"/>
              <a:gd name="connsiteY0" fmla="*/ 2114226 h 2195019"/>
              <a:gd name="connsiteX1" fmla="*/ 604661 w 2479701"/>
              <a:gd name="connsiteY1" fmla="*/ 2124126 h 2195019"/>
              <a:gd name="connsiteX2" fmla="*/ 604187 w 2479701"/>
              <a:gd name="connsiteY2" fmla="*/ 2095373 h 2195019"/>
              <a:gd name="connsiteX3" fmla="*/ 623515 w 2479701"/>
              <a:gd name="connsiteY3" fmla="*/ 2038339 h 2195019"/>
              <a:gd name="connsiteX4" fmla="*/ 614561 w 2479701"/>
              <a:gd name="connsiteY4" fmla="*/ 2114226 h 2195019"/>
              <a:gd name="connsiteX0" fmla="*/ 473461 w 2479701"/>
              <a:gd name="connsiteY0" fmla="*/ 2186186 h 2195019"/>
              <a:gd name="connsiteX1" fmla="*/ 585636 w 2479701"/>
              <a:gd name="connsiteY1" fmla="*/ 2139999 h 2195019"/>
              <a:gd name="connsiteX2" fmla="*/ 603543 w 2479701"/>
              <a:gd name="connsiteY2" fmla="*/ 2082493 h 2195019"/>
              <a:gd name="connsiteX3" fmla="*/ 595062 w 2479701"/>
              <a:gd name="connsiteY3" fmla="*/ 2043839 h 2195019"/>
              <a:gd name="connsiteX4" fmla="*/ 473461 w 2479701"/>
              <a:gd name="connsiteY4" fmla="*/ 2186186 h 2195019"/>
              <a:gd name="connsiteX0" fmla="*/ 532244 w 2479701"/>
              <a:gd name="connsiteY0" fmla="*/ 2169640 h 2195019"/>
              <a:gd name="connsiteX1" fmla="*/ 530824 w 2479701"/>
              <a:gd name="connsiteY1" fmla="*/ 2161634 h 2195019"/>
              <a:gd name="connsiteX2" fmla="*/ 510550 w 2479701"/>
              <a:gd name="connsiteY2" fmla="*/ 2150786 h 2195019"/>
              <a:gd name="connsiteX3" fmla="*/ 511970 w 2479701"/>
              <a:gd name="connsiteY3" fmla="*/ 2168219 h 2195019"/>
              <a:gd name="connsiteX4" fmla="*/ 532244 w 2479701"/>
              <a:gd name="connsiteY4" fmla="*/ 2169640 h 2195019"/>
              <a:gd name="connsiteX0" fmla="*/ 4729 w 43256"/>
              <a:gd name="connsiteY0" fmla="*/ 26036 h 46183"/>
              <a:gd name="connsiteX1" fmla="*/ 2196 w 43256"/>
              <a:gd name="connsiteY1" fmla="*/ 25239 h 46183"/>
              <a:gd name="connsiteX2" fmla="*/ 6964 w 43256"/>
              <a:gd name="connsiteY2" fmla="*/ 34758 h 46183"/>
              <a:gd name="connsiteX3" fmla="*/ 5856 w 43256"/>
              <a:gd name="connsiteY3" fmla="*/ 35139 h 46183"/>
              <a:gd name="connsiteX4" fmla="*/ 16514 w 43256"/>
              <a:gd name="connsiteY4" fmla="*/ 38949 h 46183"/>
              <a:gd name="connsiteX5" fmla="*/ 15846 w 43256"/>
              <a:gd name="connsiteY5" fmla="*/ 37209 h 46183"/>
              <a:gd name="connsiteX6" fmla="*/ 28863 w 43256"/>
              <a:gd name="connsiteY6" fmla="*/ 34610 h 46183"/>
              <a:gd name="connsiteX7" fmla="*/ 28596 w 43256"/>
              <a:gd name="connsiteY7" fmla="*/ 36519 h 46183"/>
              <a:gd name="connsiteX8" fmla="*/ 34165 w 43256"/>
              <a:gd name="connsiteY8" fmla="*/ 22813 h 46183"/>
              <a:gd name="connsiteX9" fmla="*/ 37416 w 43256"/>
              <a:gd name="connsiteY9" fmla="*/ 29949 h 46183"/>
              <a:gd name="connsiteX10" fmla="*/ 41834 w 43256"/>
              <a:gd name="connsiteY10" fmla="*/ 15213 h 46183"/>
              <a:gd name="connsiteX11" fmla="*/ 40386 w 43256"/>
              <a:gd name="connsiteY11" fmla="*/ 17889 h 46183"/>
              <a:gd name="connsiteX12" fmla="*/ 38360 w 43256"/>
              <a:gd name="connsiteY12" fmla="*/ 5285 h 46183"/>
              <a:gd name="connsiteX13" fmla="*/ 38436 w 43256"/>
              <a:gd name="connsiteY13" fmla="*/ 6549 h 46183"/>
              <a:gd name="connsiteX14" fmla="*/ 29114 w 43256"/>
              <a:gd name="connsiteY14" fmla="*/ 3811 h 46183"/>
              <a:gd name="connsiteX15" fmla="*/ 29856 w 43256"/>
              <a:gd name="connsiteY15" fmla="*/ 2199 h 46183"/>
              <a:gd name="connsiteX16" fmla="*/ 22177 w 43256"/>
              <a:gd name="connsiteY16" fmla="*/ 4579 h 46183"/>
              <a:gd name="connsiteX17" fmla="*/ 22536 w 43256"/>
              <a:gd name="connsiteY17" fmla="*/ 3189 h 46183"/>
              <a:gd name="connsiteX18" fmla="*/ 14036 w 43256"/>
              <a:gd name="connsiteY18" fmla="*/ 5051 h 46183"/>
              <a:gd name="connsiteX19" fmla="*/ 15336 w 43256"/>
              <a:gd name="connsiteY19" fmla="*/ 6399 h 46183"/>
              <a:gd name="connsiteX20" fmla="*/ 4163 w 43256"/>
              <a:gd name="connsiteY20" fmla="*/ 15648 h 46183"/>
              <a:gd name="connsiteX21" fmla="*/ 3936 w 43256"/>
              <a:gd name="connsiteY21" fmla="*/ 14229 h 46183"/>
              <a:gd name="connsiteX0" fmla="*/ 3936 w 43256"/>
              <a:gd name="connsiteY0" fmla="*/ 14229 h 46183"/>
              <a:gd name="connsiteX1" fmla="*/ 5659 w 43256"/>
              <a:gd name="connsiteY1" fmla="*/ 6766 h 46183"/>
              <a:gd name="connsiteX2" fmla="*/ 14041 w 43256"/>
              <a:gd name="connsiteY2" fmla="*/ 5061 h 46183"/>
              <a:gd name="connsiteX3" fmla="*/ 22492 w 43256"/>
              <a:gd name="connsiteY3" fmla="*/ 3291 h 46183"/>
              <a:gd name="connsiteX4" fmla="*/ 25785 w 43256"/>
              <a:gd name="connsiteY4" fmla="*/ 59 h 46183"/>
              <a:gd name="connsiteX5" fmla="*/ 29869 w 43256"/>
              <a:gd name="connsiteY5" fmla="*/ 2340 h 46183"/>
              <a:gd name="connsiteX6" fmla="*/ 35499 w 43256"/>
              <a:gd name="connsiteY6" fmla="*/ 549 h 46183"/>
              <a:gd name="connsiteX7" fmla="*/ 38354 w 43256"/>
              <a:gd name="connsiteY7" fmla="*/ 5435 h 46183"/>
              <a:gd name="connsiteX8" fmla="*/ 42018 w 43256"/>
              <a:gd name="connsiteY8" fmla="*/ 10177 h 46183"/>
              <a:gd name="connsiteX9" fmla="*/ 41854 w 43256"/>
              <a:gd name="connsiteY9" fmla="*/ 15319 h 46183"/>
              <a:gd name="connsiteX10" fmla="*/ 43052 w 43256"/>
              <a:gd name="connsiteY10" fmla="*/ 23181 h 46183"/>
              <a:gd name="connsiteX11" fmla="*/ 37440 w 43256"/>
              <a:gd name="connsiteY11" fmla="*/ 30063 h 46183"/>
              <a:gd name="connsiteX12" fmla="*/ 35431 w 43256"/>
              <a:gd name="connsiteY12" fmla="*/ 35960 h 46183"/>
              <a:gd name="connsiteX13" fmla="*/ 28591 w 43256"/>
              <a:gd name="connsiteY13" fmla="*/ 36674 h 46183"/>
              <a:gd name="connsiteX14" fmla="*/ 23703 w 43256"/>
              <a:gd name="connsiteY14" fmla="*/ 42965 h 46183"/>
              <a:gd name="connsiteX15" fmla="*/ 16516 w 43256"/>
              <a:gd name="connsiteY15" fmla="*/ 39125 h 46183"/>
              <a:gd name="connsiteX16" fmla="*/ 5840 w 43256"/>
              <a:gd name="connsiteY16" fmla="*/ 35331 h 46183"/>
              <a:gd name="connsiteX17" fmla="*/ 1146 w 43256"/>
              <a:gd name="connsiteY17" fmla="*/ 31109 h 46183"/>
              <a:gd name="connsiteX18" fmla="*/ 2149 w 43256"/>
              <a:gd name="connsiteY18" fmla="*/ 25410 h 46183"/>
              <a:gd name="connsiteX19" fmla="*/ 31 w 43256"/>
              <a:gd name="connsiteY19" fmla="*/ 19563 h 46183"/>
              <a:gd name="connsiteX20" fmla="*/ 3899 w 43256"/>
              <a:gd name="connsiteY20" fmla="*/ 14366 h 46183"/>
              <a:gd name="connsiteX21" fmla="*/ 3936 w 43256"/>
              <a:gd name="connsiteY21" fmla="*/ 14229 h 46183"/>
              <a:gd name="connsiteX0" fmla="*/ 614561 w 2479701"/>
              <a:gd name="connsiteY0" fmla="*/ 2114226 h 2195019"/>
              <a:gd name="connsiteX1" fmla="*/ 604661 w 2479701"/>
              <a:gd name="connsiteY1" fmla="*/ 2124126 h 2195019"/>
              <a:gd name="connsiteX2" fmla="*/ 604187 w 2479701"/>
              <a:gd name="connsiteY2" fmla="*/ 2095373 h 2195019"/>
              <a:gd name="connsiteX3" fmla="*/ 623515 w 2479701"/>
              <a:gd name="connsiteY3" fmla="*/ 2038339 h 2195019"/>
              <a:gd name="connsiteX4" fmla="*/ 614561 w 2479701"/>
              <a:gd name="connsiteY4" fmla="*/ 2114226 h 2195019"/>
              <a:gd name="connsiteX0" fmla="*/ 473461 w 2479701"/>
              <a:gd name="connsiteY0" fmla="*/ 2186186 h 2195019"/>
              <a:gd name="connsiteX1" fmla="*/ 585636 w 2479701"/>
              <a:gd name="connsiteY1" fmla="*/ 2139999 h 2195019"/>
              <a:gd name="connsiteX2" fmla="*/ 603543 w 2479701"/>
              <a:gd name="connsiteY2" fmla="*/ 2082493 h 2195019"/>
              <a:gd name="connsiteX3" fmla="*/ 491367 w 2479701"/>
              <a:gd name="connsiteY3" fmla="*/ 2175814 h 2195019"/>
              <a:gd name="connsiteX4" fmla="*/ 473461 w 2479701"/>
              <a:gd name="connsiteY4" fmla="*/ 2186186 h 2195019"/>
              <a:gd name="connsiteX0" fmla="*/ 532244 w 2479701"/>
              <a:gd name="connsiteY0" fmla="*/ 2169640 h 2195019"/>
              <a:gd name="connsiteX1" fmla="*/ 530824 w 2479701"/>
              <a:gd name="connsiteY1" fmla="*/ 2161634 h 2195019"/>
              <a:gd name="connsiteX2" fmla="*/ 510550 w 2479701"/>
              <a:gd name="connsiteY2" fmla="*/ 2150786 h 2195019"/>
              <a:gd name="connsiteX3" fmla="*/ 511970 w 2479701"/>
              <a:gd name="connsiteY3" fmla="*/ 2168219 h 2195019"/>
              <a:gd name="connsiteX4" fmla="*/ 532244 w 2479701"/>
              <a:gd name="connsiteY4" fmla="*/ 2169640 h 2195019"/>
              <a:gd name="connsiteX0" fmla="*/ 4729 w 43256"/>
              <a:gd name="connsiteY0" fmla="*/ 26036 h 46183"/>
              <a:gd name="connsiteX1" fmla="*/ 2196 w 43256"/>
              <a:gd name="connsiteY1" fmla="*/ 25239 h 46183"/>
              <a:gd name="connsiteX2" fmla="*/ 6964 w 43256"/>
              <a:gd name="connsiteY2" fmla="*/ 34758 h 46183"/>
              <a:gd name="connsiteX3" fmla="*/ 5856 w 43256"/>
              <a:gd name="connsiteY3" fmla="*/ 35139 h 46183"/>
              <a:gd name="connsiteX4" fmla="*/ 16514 w 43256"/>
              <a:gd name="connsiteY4" fmla="*/ 38949 h 46183"/>
              <a:gd name="connsiteX5" fmla="*/ 15846 w 43256"/>
              <a:gd name="connsiteY5" fmla="*/ 37209 h 46183"/>
              <a:gd name="connsiteX6" fmla="*/ 28863 w 43256"/>
              <a:gd name="connsiteY6" fmla="*/ 34610 h 46183"/>
              <a:gd name="connsiteX7" fmla="*/ 28596 w 43256"/>
              <a:gd name="connsiteY7" fmla="*/ 36519 h 46183"/>
              <a:gd name="connsiteX8" fmla="*/ 34165 w 43256"/>
              <a:gd name="connsiteY8" fmla="*/ 22813 h 46183"/>
              <a:gd name="connsiteX9" fmla="*/ 37416 w 43256"/>
              <a:gd name="connsiteY9" fmla="*/ 29949 h 46183"/>
              <a:gd name="connsiteX10" fmla="*/ 41834 w 43256"/>
              <a:gd name="connsiteY10" fmla="*/ 15213 h 46183"/>
              <a:gd name="connsiteX11" fmla="*/ 40386 w 43256"/>
              <a:gd name="connsiteY11" fmla="*/ 17889 h 46183"/>
              <a:gd name="connsiteX12" fmla="*/ 38360 w 43256"/>
              <a:gd name="connsiteY12" fmla="*/ 5285 h 46183"/>
              <a:gd name="connsiteX13" fmla="*/ 38436 w 43256"/>
              <a:gd name="connsiteY13" fmla="*/ 6549 h 46183"/>
              <a:gd name="connsiteX14" fmla="*/ 29114 w 43256"/>
              <a:gd name="connsiteY14" fmla="*/ 3811 h 46183"/>
              <a:gd name="connsiteX15" fmla="*/ 29856 w 43256"/>
              <a:gd name="connsiteY15" fmla="*/ 2199 h 46183"/>
              <a:gd name="connsiteX16" fmla="*/ 22177 w 43256"/>
              <a:gd name="connsiteY16" fmla="*/ 4579 h 46183"/>
              <a:gd name="connsiteX17" fmla="*/ 22536 w 43256"/>
              <a:gd name="connsiteY17" fmla="*/ 3189 h 46183"/>
              <a:gd name="connsiteX18" fmla="*/ 14036 w 43256"/>
              <a:gd name="connsiteY18" fmla="*/ 5051 h 46183"/>
              <a:gd name="connsiteX19" fmla="*/ 15336 w 43256"/>
              <a:gd name="connsiteY19" fmla="*/ 6399 h 46183"/>
              <a:gd name="connsiteX20" fmla="*/ 4163 w 43256"/>
              <a:gd name="connsiteY20" fmla="*/ 15648 h 46183"/>
              <a:gd name="connsiteX21" fmla="*/ 3936 w 43256"/>
              <a:gd name="connsiteY21" fmla="*/ 14229 h 46183"/>
              <a:gd name="connsiteX0" fmla="*/ 3936 w 43256"/>
              <a:gd name="connsiteY0" fmla="*/ 14229 h 46767"/>
              <a:gd name="connsiteX1" fmla="*/ 5659 w 43256"/>
              <a:gd name="connsiteY1" fmla="*/ 6766 h 46767"/>
              <a:gd name="connsiteX2" fmla="*/ 14041 w 43256"/>
              <a:gd name="connsiteY2" fmla="*/ 5061 h 46767"/>
              <a:gd name="connsiteX3" fmla="*/ 22492 w 43256"/>
              <a:gd name="connsiteY3" fmla="*/ 3291 h 46767"/>
              <a:gd name="connsiteX4" fmla="*/ 25785 w 43256"/>
              <a:gd name="connsiteY4" fmla="*/ 59 h 46767"/>
              <a:gd name="connsiteX5" fmla="*/ 29869 w 43256"/>
              <a:gd name="connsiteY5" fmla="*/ 2340 h 46767"/>
              <a:gd name="connsiteX6" fmla="*/ 35499 w 43256"/>
              <a:gd name="connsiteY6" fmla="*/ 549 h 46767"/>
              <a:gd name="connsiteX7" fmla="*/ 38354 w 43256"/>
              <a:gd name="connsiteY7" fmla="*/ 5435 h 46767"/>
              <a:gd name="connsiteX8" fmla="*/ 42018 w 43256"/>
              <a:gd name="connsiteY8" fmla="*/ 10177 h 46767"/>
              <a:gd name="connsiteX9" fmla="*/ 41854 w 43256"/>
              <a:gd name="connsiteY9" fmla="*/ 15319 h 46767"/>
              <a:gd name="connsiteX10" fmla="*/ 43052 w 43256"/>
              <a:gd name="connsiteY10" fmla="*/ 23181 h 46767"/>
              <a:gd name="connsiteX11" fmla="*/ 37440 w 43256"/>
              <a:gd name="connsiteY11" fmla="*/ 30063 h 46767"/>
              <a:gd name="connsiteX12" fmla="*/ 35431 w 43256"/>
              <a:gd name="connsiteY12" fmla="*/ 35960 h 46767"/>
              <a:gd name="connsiteX13" fmla="*/ 28591 w 43256"/>
              <a:gd name="connsiteY13" fmla="*/ 36674 h 46767"/>
              <a:gd name="connsiteX14" fmla="*/ 23703 w 43256"/>
              <a:gd name="connsiteY14" fmla="*/ 42965 h 46767"/>
              <a:gd name="connsiteX15" fmla="*/ 16516 w 43256"/>
              <a:gd name="connsiteY15" fmla="*/ 39125 h 46767"/>
              <a:gd name="connsiteX16" fmla="*/ 5840 w 43256"/>
              <a:gd name="connsiteY16" fmla="*/ 35331 h 46767"/>
              <a:gd name="connsiteX17" fmla="*/ 1146 w 43256"/>
              <a:gd name="connsiteY17" fmla="*/ 31109 h 46767"/>
              <a:gd name="connsiteX18" fmla="*/ 2149 w 43256"/>
              <a:gd name="connsiteY18" fmla="*/ 25410 h 46767"/>
              <a:gd name="connsiteX19" fmla="*/ 31 w 43256"/>
              <a:gd name="connsiteY19" fmla="*/ 19563 h 46767"/>
              <a:gd name="connsiteX20" fmla="*/ 3899 w 43256"/>
              <a:gd name="connsiteY20" fmla="*/ 14366 h 46767"/>
              <a:gd name="connsiteX21" fmla="*/ 3936 w 43256"/>
              <a:gd name="connsiteY21" fmla="*/ 14229 h 46767"/>
              <a:gd name="connsiteX0" fmla="*/ 614561 w 2479701"/>
              <a:gd name="connsiteY0" fmla="*/ 2114226 h 2222769"/>
              <a:gd name="connsiteX1" fmla="*/ 604661 w 2479701"/>
              <a:gd name="connsiteY1" fmla="*/ 2124126 h 2222769"/>
              <a:gd name="connsiteX2" fmla="*/ 604187 w 2479701"/>
              <a:gd name="connsiteY2" fmla="*/ 2095373 h 2222769"/>
              <a:gd name="connsiteX3" fmla="*/ 623515 w 2479701"/>
              <a:gd name="connsiteY3" fmla="*/ 2038339 h 2222769"/>
              <a:gd name="connsiteX4" fmla="*/ 614561 w 2479701"/>
              <a:gd name="connsiteY4" fmla="*/ 2114226 h 2222769"/>
              <a:gd name="connsiteX0" fmla="*/ 473461 w 2479701"/>
              <a:gd name="connsiteY0" fmla="*/ 2186186 h 2222769"/>
              <a:gd name="connsiteX1" fmla="*/ 585636 w 2479701"/>
              <a:gd name="connsiteY1" fmla="*/ 2139999 h 2222769"/>
              <a:gd name="connsiteX2" fmla="*/ 480994 w 2479701"/>
              <a:gd name="connsiteY2" fmla="*/ 2205041 h 2222769"/>
              <a:gd name="connsiteX3" fmla="*/ 491367 w 2479701"/>
              <a:gd name="connsiteY3" fmla="*/ 2175814 h 2222769"/>
              <a:gd name="connsiteX4" fmla="*/ 473461 w 2479701"/>
              <a:gd name="connsiteY4" fmla="*/ 2186186 h 2222769"/>
              <a:gd name="connsiteX0" fmla="*/ 532244 w 2479701"/>
              <a:gd name="connsiteY0" fmla="*/ 2169640 h 2222769"/>
              <a:gd name="connsiteX1" fmla="*/ 530824 w 2479701"/>
              <a:gd name="connsiteY1" fmla="*/ 2161634 h 2222769"/>
              <a:gd name="connsiteX2" fmla="*/ 510550 w 2479701"/>
              <a:gd name="connsiteY2" fmla="*/ 2150786 h 2222769"/>
              <a:gd name="connsiteX3" fmla="*/ 511970 w 2479701"/>
              <a:gd name="connsiteY3" fmla="*/ 2168219 h 2222769"/>
              <a:gd name="connsiteX4" fmla="*/ 532244 w 2479701"/>
              <a:gd name="connsiteY4" fmla="*/ 2169640 h 2222769"/>
              <a:gd name="connsiteX0" fmla="*/ 4729 w 43256"/>
              <a:gd name="connsiteY0" fmla="*/ 26036 h 46767"/>
              <a:gd name="connsiteX1" fmla="*/ 2196 w 43256"/>
              <a:gd name="connsiteY1" fmla="*/ 25239 h 46767"/>
              <a:gd name="connsiteX2" fmla="*/ 6964 w 43256"/>
              <a:gd name="connsiteY2" fmla="*/ 34758 h 46767"/>
              <a:gd name="connsiteX3" fmla="*/ 5856 w 43256"/>
              <a:gd name="connsiteY3" fmla="*/ 35139 h 46767"/>
              <a:gd name="connsiteX4" fmla="*/ 16514 w 43256"/>
              <a:gd name="connsiteY4" fmla="*/ 38949 h 46767"/>
              <a:gd name="connsiteX5" fmla="*/ 15846 w 43256"/>
              <a:gd name="connsiteY5" fmla="*/ 37209 h 46767"/>
              <a:gd name="connsiteX6" fmla="*/ 28863 w 43256"/>
              <a:gd name="connsiteY6" fmla="*/ 34610 h 46767"/>
              <a:gd name="connsiteX7" fmla="*/ 28596 w 43256"/>
              <a:gd name="connsiteY7" fmla="*/ 36519 h 46767"/>
              <a:gd name="connsiteX8" fmla="*/ 34165 w 43256"/>
              <a:gd name="connsiteY8" fmla="*/ 22813 h 46767"/>
              <a:gd name="connsiteX9" fmla="*/ 37416 w 43256"/>
              <a:gd name="connsiteY9" fmla="*/ 29949 h 46767"/>
              <a:gd name="connsiteX10" fmla="*/ 41834 w 43256"/>
              <a:gd name="connsiteY10" fmla="*/ 15213 h 46767"/>
              <a:gd name="connsiteX11" fmla="*/ 40386 w 43256"/>
              <a:gd name="connsiteY11" fmla="*/ 17889 h 46767"/>
              <a:gd name="connsiteX12" fmla="*/ 38360 w 43256"/>
              <a:gd name="connsiteY12" fmla="*/ 5285 h 46767"/>
              <a:gd name="connsiteX13" fmla="*/ 38436 w 43256"/>
              <a:gd name="connsiteY13" fmla="*/ 6549 h 46767"/>
              <a:gd name="connsiteX14" fmla="*/ 29114 w 43256"/>
              <a:gd name="connsiteY14" fmla="*/ 3811 h 46767"/>
              <a:gd name="connsiteX15" fmla="*/ 29856 w 43256"/>
              <a:gd name="connsiteY15" fmla="*/ 2199 h 46767"/>
              <a:gd name="connsiteX16" fmla="*/ 22177 w 43256"/>
              <a:gd name="connsiteY16" fmla="*/ 4579 h 46767"/>
              <a:gd name="connsiteX17" fmla="*/ 22536 w 43256"/>
              <a:gd name="connsiteY17" fmla="*/ 3189 h 46767"/>
              <a:gd name="connsiteX18" fmla="*/ 14036 w 43256"/>
              <a:gd name="connsiteY18" fmla="*/ 5051 h 46767"/>
              <a:gd name="connsiteX19" fmla="*/ 15336 w 43256"/>
              <a:gd name="connsiteY19" fmla="*/ 6399 h 46767"/>
              <a:gd name="connsiteX20" fmla="*/ 4163 w 43256"/>
              <a:gd name="connsiteY20" fmla="*/ 15648 h 46767"/>
              <a:gd name="connsiteX21" fmla="*/ 3936 w 43256"/>
              <a:gd name="connsiteY21" fmla="*/ 14229 h 46767"/>
              <a:gd name="connsiteX0" fmla="*/ 3936 w 43256"/>
              <a:gd name="connsiteY0" fmla="*/ 14229 h 46767"/>
              <a:gd name="connsiteX1" fmla="*/ 5659 w 43256"/>
              <a:gd name="connsiteY1" fmla="*/ 6766 h 46767"/>
              <a:gd name="connsiteX2" fmla="*/ 14041 w 43256"/>
              <a:gd name="connsiteY2" fmla="*/ 5061 h 46767"/>
              <a:gd name="connsiteX3" fmla="*/ 22492 w 43256"/>
              <a:gd name="connsiteY3" fmla="*/ 3291 h 46767"/>
              <a:gd name="connsiteX4" fmla="*/ 25785 w 43256"/>
              <a:gd name="connsiteY4" fmla="*/ 59 h 46767"/>
              <a:gd name="connsiteX5" fmla="*/ 29869 w 43256"/>
              <a:gd name="connsiteY5" fmla="*/ 2340 h 46767"/>
              <a:gd name="connsiteX6" fmla="*/ 35499 w 43256"/>
              <a:gd name="connsiteY6" fmla="*/ 549 h 46767"/>
              <a:gd name="connsiteX7" fmla="*/ 38354 w 43256"/>
              <a:gd name="connsiteY7" fmla="*/ 5435 h 46767"/>
              <a:gd name="connsiteX8" fmla="*/ 42018 w 43256"/>
              <a:gd name="connsiteY8" fmla="*/ 10177 h 46767"/>
              <a:gd name="connsiteX9" fmla="*/ 41854 w 43256"/>
              <a:gd name="connsiteY9" fmla="*/ 15319 h 46767"/>
              <a:gd name="connsiteX10" fmla="*/ 43052 w 43256"/>
              <a:gd name="connsiteY10" fmla="*/ 23181 h 46767"/>
              <a:gd name="connsiteX11" fmla="*/ 37440 w 43256"/>
              <a:gd name="connsiteY11" fmla="*/ 30063 h 46767"/>
              <a:gd name="connsiteX12" fmla="*/ 35431 w 43256"/>
              <a:gd name="connsiteY12" fmla="*/ 35960 h 46767"/>
              <a:gd name="connsiteX13" fmla="*/ 28591 w 43256"/>
              <a:gd name="connsiteY13" fmla="*/ 36674 h 46767"/>
              <a:gd name="connsiteX14" fmla="*/ 23703 w 43256"/>
              <a:gd name="connsiteY14" fmla="*/ 42965 h 46767"/>
              <a:gd name="connsiteX15" fmla="*/ 16516 w 43256"/>
              <a:gd name="connsiteY15" fmla="*/ 39125 h 46767"/>
              <a:gd name="connsiteX16" fmla="*/ 5840 w 43256"/>
              <a:gd name="connsiteY16" fmla="*/ 35331 h 46767"/>
              <a:gd name="connsiteX17" fmla="*/ 1146 w 43256"/>
              <a:gd name="connsiteY17" fmla="*/ 31109 h 46767"/>
              <a:gd name="connsiteX18" fmla="*/ 2149 w 43256"/>
              <a:gd name="connsiteY18" fmla="*/ 25410 h 46767"/>
              <a:gd name="connsiteX19" fmla="*/ 31 w 43256"/>
              <a:gd name="connsiteY19" fmla="*/ 19563 h 46767"/>
              <a:gd name="connsiteX20" fmla="*/ 3899 w 43256"/>
              <a:gd name="connsiteY20" fmla="*/ 14366 h 46767"/>
              <a:gd name="connsiteX21" fmla="*/ 3936 w 43256"/>
              <a:gd name="connsiteY21" fmla="*/ 14229 h 46767"/>
              <a:gd name="connsiteX0" fmla="*/ 614561 w 2479701"/>
              <a:gd name="connsiteY0" fmla="*/ 2114226 h 2222769"/>
              <a:gd name="connsiteX1" fmla="*/ 604661 w 2479701"/>
              <a:gd name="connsiteY1" fmla="*/ 2124126 h 2222769"/>
              <a:gd name="connsiteX2" fmla="*/ 604187 w 2479701"/>
              <a:gd name="connsiteY2" fmla="*/ 2095373 h 2222769"/>
              <a:gd name="connsiteX3" fmla="*/ 500966 w 2479701"/>
              <a:gd name="connsiteY3" fmla="*/ 2189167 h 2222769"/>
              <a:gd name="connsiteX4" fmla="*/ 614561 w 2479701"/>
              <a:gd name="connsiteY4" fmla="*/ 2114226 h 2222769"/>
              <a:gd name="connsiteX0" fmla="*/ 473461 w 2479701"/>
              <a:gd name="connsiteY0" fmla="*/ 2186186 h 2222769"/>
              <a:gd name="connsiteX1" fmla="*/ 585636 w 2479701"/>
              <a:gd name="connsiteY1" fmla="*/ 2139999 h 2222769"/>
              <a:gd name="connsiteX2" fmla="*/ 480994 w 2479701"/>
              <a:gd name="connsiteY2" fmla="*/ 2205041 h 2222769"/>
              <a:gd name="connsiteX3" fmla="*/ 491367 w 2479701"/>
              <a:gd name="connsiteY3" fmla="*/ 2175814 h 2222769"/>
              <a:gd name="connsiteX4" fmla="*/ 473461 w 2479701"/>
              <a:gd name="connsiteY4" fmla="*/ 2186186 h 2222769"/>
              <a:gd name="connsiteX0" fmla="*/ 532244 w 2479701"/>
              <a:gd name="connsiteY0" fmla="*/ 2169640 h 2222769"/>
              <a:gd name="connsiteX1" fmla="*/ 530824 w 2479701"/>
              <a:gd name="connsiteY1" fmla="*/ 2161634 h 2222769"/>
              <a:gd name="connsiteX2" fmla="*/ 510550 w 2479701"/>
              <a:gd name="connsiteY2" fmla="*/ 2150786 h 2222769"/>
              <a:gd name="connsiteX3" fmla="*/ 511970 w 2479701"/>
              <a:gd name="connsiteY3" fmla="*/ 2168219 h 2222769"/>
              <a:gd name="connsiteX4" fmla="*/ 532244 w 2479701"/>
              <a:gd name="connsiteY4" fmla="*/ 2169640 h 2222769"/>
              <a:gd name="connsiteX0" fmla="*/ 4729 w 43256"/>
              <a:gd name="connsiteY0" fmla="*/ 26036 h 46767"/>
              <a:gd name="connsiteX1" fmla="*/ 2196 w 43256"/>
              <a:gd name="connsiteY1" fmla="*/ 25239 h 46767"/>
              <a:gd name="connsiteX2" fmla="*/ 6964 w 43256"/>
              <a:gd name="connsiteY2" fmla="*/ 34758 h 46767"/>
              <a:gd name="connsiteX3" fmla="*/ 5856 w 43256"/>
              <a:gd name="connsiteY3" fmla="*/ 35139 h 46767"/>
              <a:gd name="connsiteX4" fmla="*/ 16514 w 43256"/>
              <a:gd name="connsiteY4" fmla="*/ 38949 h 46767"/>
              <a:gd name="connsiteX5" fmla="*/ 15846 w 43256"/>
              <a:gd name="connsiteY5" fmla="*/ 37209 h 46767"/>
              <a:gd name="connsiteX6" fmla="*/ 28863 w 43256"/>
              <a:gd name="connsiteY6" fmla="*/ 34610 h 46767"/>
              <a:gd name="connsiteX7" fmla="*/ 28596 w 43256"/>
              <a:gd name="connsiteY7" fmla="*/ 36519 h 46767"/>
              <a:gd name="connsiteX8" fmla="*/ 34165 w 43256"/>
              <a:gd name="connsiteY8" fmla="*/ 22813 h 46767"/>
              <a:gd name="connsiteX9" fmla="*/ 37416 w 43256"/>
              <a:gd name="connsiteY9" fmla="*/ 29949 h 46767"/>
              <a:gd name="connsiteX10" fmla="*/ 41834 w 43256"/>
              <a:gd name="connsiteY10" fmla="*/ 15213 h 46767"/>
              <a:gd name="connsiteX11" fmla="*/ 40386 w 43256"/>
              <a:gd name="connsiteY11" fmla="*/ 17889 h 46767"/>
              <a:gd name="connsiteX12" fmla="*/ 38360 w 43256"/>
              <a:gd name="connsiteY12" fmla="*/ 5285 h 46767"/>
              <a:gd name="connsiteX13" fmla="*/ 38436 w 43256"/>
              <a:gd name="connsiteY13" fmla="*/ 6549 h 46767"/>
              <a:gd name="connsiteX14" fmla="*/ 29114 w 43256"/>
              <a:gd name="connsiteY14" fmla="*/ 3811 h 46767"/>
              <a:gd name="connsiteX15" fmla="*/ 29856 w 43256"/>
              <a:gd name="connsiteY15" fmla="*/ 2199 h 46767"/>
              <a:gd name="connsiteX16" fmla="*/ 22177 w 43256"/>
              <a:gd name="connsiteY16" fmla="*/ 4579 h 46767"/>
              <a:gd name="connsiteX17" fmla="*/ 22536 w 43256"/>
              <a:gd name="connsiteY17" fmla="*/ 3189 h 46767"/>
              <a:gd name="connsiteX18" fmla="*/ 14036 w 43256"/>
              <a:gd name="connsiteY18" fmla="*/ 5051 h 46767"/>
              <a:gd name="connsiteX19" fmla="*/ 15336 w 43256"/>
              <a:gd name="connsiteY19" fmla="*/ 6399 h 46767"/>
              <a:gd name="connsiteX20" fmla="*/ 4163 w 43256"/>
              <a:gd name="connsiteY20" fmla="*/ 15648 h 46767"/>
              <a:gd name="connsiteX21" fmla="*/ 3936 w 43256"/>
              <a:gd name="connsiteY21" fmla="*/ 14229 h 46767"/>
              <a:gd name="connsiteX0" fmla="*/ 3936 w 43256"/>
              <a:gd name="connsiteY0" fmla="*/ 14229 h 46953"/>
              <a:gd name="connsiteX1" fmla="*/ 5659 w 43256"/>
              <a:gd name="connsiteY1" fmla="*/ 6766 h 46953"/>
              <a:gd name="connsiteX2" fmla="*/ 14041 w 43256"/>
              <a:gd name="connsiteY2" fmla="*/ 5061 h 46953"/>
              <a:gd name="connsiteX3" fmla="*/ 22492 w 43256"/>
              <a:gd name="connsiteY3" fmla="*/ 3291 h 46953"/>
              <a:gd name="connsiteX4" fmla="*/ 25785 w 43256"/>
              <a:gd name="connsiteY4" fmla="*/ 59 h 46953"/>
              <a:gd name="connsiteX5" fmla="*/ 29869 w 43256"/>
              <a:gd name="connsiteY5" fmla="*/ 2340 h 46953"/>
              <a:gd name="connsiteX6" fmla="*/ 35499 w 43256"/>
              <a:gd name="connsiteY6" fmla="*/ 549 h 46953"/>
              <a:gd name="connsiteX7" fmla="*/ 38354 w 43256"/>
              <a:gd name="connsiteY7" fmla="*/ 5435 h 46953"/>
              <a:gd name="connsiteX8" fmla="*/ 42018 w 43256"/>
              <a:gd name="connsiteY8" fmla="*/ 10177 h 46953"/>
              <a:gd name="connsiteX9" fmla="*/ 41854 w 43256"/>
              <a:gd name="connsiteY9" fmla="*/ 15319 h 46953"/>
              <a:gd name="connsiteX10" fmla="*/ 43052 w 43256"/>
              <a:gd name="connsiteY10" fmla="*/ 23181 h 46953"/>
              <a:gd name="connsiteX11" fmla="*/ 37440 w 43256"/>
              <a:gd name="connsiteY11" fmla="*/ 30063 h 46953"/>
              <a:gd name="connsiteX12" fmla="*/ 35431 w 43256"/>
              <a:gd name="connsiteY12" fmla="*/ 35960 h 46953"/>
              <a:gd name="connsiteX13" fmla="*/ 28591 w 43256"/>
              <a:gd name="connsiteY13" fmla="*/ 36674 h 46953"/>
              <a:gd name="connsiteX14" fmla="*/ 23703 w 43256"/>
              <a:gd name="connsiteY14" fmla="*/ 42965 h 46953"/>
              <a:gd name="connsiteX15" fmla="*/ 16516 w 43256"/>
              <a:gd name="connsiteY15" fmla="*/ 39125 h 46953"/>
              <a:gd name="connsiteX16" fmla="*/ 5840 w 43256"/>
              <a:gd name="connsiteY16" fmla="*/ 35331 h 46953"/>
              <a:gd name="connsiteX17" fmla="*/ 1146 w 43256"/>
              <a:gd name="connsiteY17" fmla="*/ 31109 h 46953"/>
              <a:gd name="connsiteX18" fmla="*/ 2149 w 43256"/>
              <a:gd name="connsiteY18" fmla="*/ 25410 h 46953"/>
              <a:gd name="connsiteX19" fmla="*/ 31 w 43256"/>
              <a:gd name="connsiteY19" fmla="*/ 19563 h 46953"/>
              <a:gd name="connsiteX20" fmla="*/ 3899 w 43256"/>
              <a:gd name="connsiteY20" fmla="*/ 14366 h 46953"/>
              <a:gd name="connsiteX21" fmla="*/ 3936 w 43256"/>
              <a:gd name="connsiteY21" fmla="*/ 14229 h 46953"/>
              <a:gd name="connsiteX0" fmla="*/ 614561 w 2479701"/>
              <a:gd name="connsiteY0" fmla="*/ 2114226 h 2231622"/>
              <a:gd name="connsiteX1" fmla="*/ 604661 w 2479701"/>
              <a:gd name="connsiteY1" fmla="*/ 2124126 h 2231622"/>
              <a:gd name="connsiteX2" fmla="*/ 604187 w 2479701"/>
              <a:gd name="connsiteY2" fmla="*/ 2095373 h 2231622"/>
              <a:gd name="connsiteX3" fmla="*/ 500966 w 2479701"/>
              <a:gd name="connsiteY3" fmla="*/ 2189167 h 2231622"/>
              <a:gd name="connsiteX4" fmla="*/ 614561 w 2479701"/>
              <a:gd name="connsiteY4" fmla="*/ 2114226 h 2231622"/>
              <a:gd name="connsiteX0" fmla="*/ 473461 w 2479701"/>
              <a:gd name="connsiteY0" fmla="*/ 2186186 h 2231622"/>
              <a:gd name="connsiteX1" fmla="*/ 491368 w 2479701"/>
              <a:gd name="connsiteY1" fmla="*/ 2196560 h 2231622"/>
              <a:gd name="connsiteX2" fmla="*/ 480994 w 2479701"/>
              <a:gd name="connsiteY2" fmla="*/ 2205041 h 2231622"/>
              <a:gd name="connsiteX3" fmla="*/ 491367 w 2479701"/>
              <a:gd name="connsiteY3" fmla="*/ 2175814 h 2231622"/>
              <a:gd name="connsiteX4" fmla="*/ 473461 w 2479701"/>
              <a:gd name="connsiteY4" fmla="*/ 2186186 h 2231622"/>
              <a:gd name="connsiteX0" fmla="*/ 532244 w 2479701"/>
              <a:gd name="connsiteY0" fmla="*/ 2169640 h 2231622"/>
              <a:gd name="connsiteX1" fmla="*/ 530824 w 2479701"/>
              <a:gd name="connsiteY1" fmla="*/ 2161634 h 2231622"/>
              <a:gd name="connsiteX2" fmla="*/ 510550 w 2479701"/>
              <a:gd name="connsiteY2" fmla="*/ 2150786 h 2231622"/>
              <a:gd name="connsiteX3" fmla="*/ 511970 w 2479701"/>
              <a:gd name="connsiteY3" fmla="*/ 2168219 h 2231622"/>
              <a:gd name="connsiteX4" fmla="*/ 532244 w 2479701"/>
              <a:gd name="connsiteY4" fmla="*/ 2169640 h 2231622"/>
              <a:gd name="connsiteX0" fmla="*/ 4729 w 43256"/>
              <a:gd name="connsiteY0" fmla="*/ 26036 h 46953"/>
              <a:gd name="connsiteX1" fmla="*/ 2196 w 43256"/>
              <a:gd name="connsiteY1" fmla="*/ 25239 h 46953"/>
              <a:gd name="connsiteX2" fmla="*/ 6964 w 43256"/>
              <a:gd name="connsiteY2" fmla="*/ 34758 h 46953"/>
              <a:gd name="connsiteX3" fmla="*/ 5856 w 43256"/>
              <a:gd name="connsiteY3" fmla="*/ 35139 h 46953"/>
              <a:gd name="connsiteX4" fmla="*/ 16514 w 43256"/>
              <a:gd name="connsiteY4" fmla="*/ 38949 h 46953"/>
              <a:gd name="connsiteX5" fmla="*/ 15846 w 43256"/>
              <a:gd name="connsiteY5" fmla="*/ 37209 h 46953"/>
              <a:gd name="connsiteX6" fmla="*/ 28863 w 43256"/>
              <a:gd name="connsiteY6" fmla="*/ 34610 h 46953"/>
              <a:gd name="connsiteX7" fmla="*/ 28596 w 43256"/>
              <a:gd name="connsiteY7" fmla="*/ 36519 h 46953"/>
              <a:gd name="connsiteX8" fmla="*/ 34165 w 43256"/>
              <a:gd name="connsiteY8" fmla="*/ 22813 h 46953"/>
              <a:gd name="connsiteX9" fmla="*/ 37416 w 43256"/>
              <a:gd name="connsiteY9" fmla="*/ 29949 h 46953"/>
              <a:gd name="connsiteX10" fmla="*/ 41834 w 43256"/>
              <a:gd name="connsiteY10" fmla="*/ 15213 h 46953"/>
              <a:gd name="connsiteX11" fmla="*/ 40386 w 43256"/>
              <a:gd name="connsiteY11" fmla="*/ 17889 h 46953"/>
              <a:gd name="connsiteX12" fmla="*/ 38360 w 43256"/>
              <a:gd name="connsiteY12" fmla="*/ 5285 h 46953"/>
              <a:gd name="connsiteX13" fmla="*/ 38436 w 43256"/>
              <a:gd name="connsiteY13" fmla="*/ 6549 h 46953"/>
              <a:gd name="connsiteX14" fmla="*/ 29114 w 43256"/>
              <a:gd name="connsiteY14" fmla="*/ 3811 h 46953"/>
              <a:gd name="connsiteX15" fmla="*/ 29856 w 43256"/>
              <a:gd name="connsiteY15" fmla="*/ 2199 h 46953"/>
              <a:gd name="connsiteX16" fmla="*/ 22177 w 43256"/>
              <a:gd name="connsiteY16" fmla="*/ 4579 h 46953"/>
              <a:gd name="connsiteX17" fmla="*/ 22536 w 43256"/>
              <a:gd name="connsiteY17" fmla="*/ 3189 h 46953"/>
              <a:gd name="connsiteX18" fmla="*/ 14036 w 43256"/>
              <a:gd name="connsiteY18" fmla="*/ 5051 h 46953"/>
              <a:gd name="connsiteX19" fmla="*/ 15336 w 43256"/>
              <a:gd name="connsiteY19" fmla="*/ 6399 h 46953"/>
              <a:gd name="connsiteX20" fmla="*/ 4163 w 43256"/>
              <a:gd name="connsiteY20" fmla="*/ 15648 h 46953"/>
              <a:gd name="connsiteX21" fmla="*/ 3936 w 43256"/>
              <a:gd name="connsiteY21" fmla="*/ 14229 h 46953"/>
              <a:gd name="connsiteX0" fmla="*/ 3936 w 43256"/>
              <a:gd name="connsiteY0" fmla="*/ 14229 h 46953"/>
              <a:gd name="connsiteX1" fmla="*/ 5659 w 43256"/>
              <a:gd name="connsiteY1" fmla="*/ 6766 h 46953"/>
              <a:gd name="connsiteX2" fmla="*/ 14041 w 43256"/>
              <a:gd name="connsiteY2" fmla="*/ 5061 h 46953"/>
              <a:gd name="connsiteX3" fmla="*/ 22492 w 43256"/>
              <a:gd name="connsiteY3" fmla="*/ 3291 h 46953"/>
              <a:gd name="connsiteX4" fmla="*/ 25785 w 43256"/>
              <a:gd name="connsiteY4" fmla="*/ 59 h 46953"/>
              <a:gd name="connsiteX5" fmla="*/ 29869 w 43256"/>
              <a:gd name="connsiteY5" fmla="*/ 2340 h 46953"/>
              <a:gd name="connsiteX6" fmla="*/ 35499 w 43256"/>
              <a:gd name="connsiteY6" fmla="*/ 549 h 46953"/>
              <a:gd name="connsiteX7" fmla="*/ 38354 w 43256"/>
              <a:gd name="connsiteY7" fmla="*/ 5435 h 46953"/>
              <a:gd name="connsiteX8" fmla="*/ 42018 w 43256"/>
              <a:gd name="connsiteY8" fmla="*/ 10177 h 46953"/>
              <a:gd name="connsiteX9" fmla="*/ 41854 w 43256"/>
              <a:gd name="connsiteY9" fmla="*/ 15319 h 46953"/>
              <a:gd name="connsiteX10" fmla="*/ 43052 w 43256"/>
              <a:gd name="connsiteY10" fmla="*/ 23181 h 46953"/>
              <a:gd name="connsiteX11" fmla="*/ 37440 w 43256"/>
              <a:gd name="connsiteY11" fmla="*/ 30063 h 46953"/>
              <a:gd name="connsiteX12" fmla="*/ 35431 w 43256"/>
              <a:gd name="connsiteY12" fmla="*/ 35960 h 46953"/>
              <a:gd name="connsiteX13" fmla="*/ 28591 w 43256"/>
              <a:gd name="connsiteY13" fmla="*/ 36674 h 46953"/>
              <a:gd name="connsiteX14" fmla="*/ 23703 w 43256"/>
              <a:gd name="connsiteY14" fmla="*/ 42965 h 46953"/>
              <a:gd name="connsiteX15" fmla="*/ 16516 w 43256"/>
              <a:gd name="connsiteY15" fmla="*/ 39125 h 46953"/>
              <a:gd name="connsiteX16" fmla="*/ 5840 w 43256"/>
              <a:gd name="connsiteY16" fmla="*/ 35331 h 46953"/>
              <a:gd name="connsiteX17" fmla="*/ 1146 w 43256"/>
              <a:gd name="connsiteY17" fmla="*/ 31109 h 46953"/>
              <a:gd name="connsiteX18" fmla="*/ 2149 w 43256"/>
              <a:gd name="connsiteY18" fmla="*/ 25410 h 46953"/>
              <a:gd name="connsiteX19" fmla="*/ 31 w 43256"/>
              <a:gd name="connsiteY19" fmla="*/ 19563 h 46953"/>
              <a:gd name="connsiteX20" fmla="*/ 3899 w 43256"/>
              <a:gd name="connsiteY20" fmla="*/ 14366 h 46953"/>
              <a:gd name="connsiteX21" fmla="*/ 3936 w 43256"/>
              <a:gd name="connsiteY21" fmla="*/ 14229 h 46953"/>
              <a:gd name="connsiteX0" fmla="*/ 501439 w 2479701"/>
              <a:gd name="connsiteY0" fmla="*/ 2161360 h 2231622"/>
              <a:gd name="connsiteX1" fmla="*/ 604661 w 2479701"/>
              <a:gd name="connsiteY1" fmla="*/ 2124126 h 2231622"/>
              <a:gd name="connsiteX2" fmla="*/ 604187 w 2479701"/>
              <a:gd name="connsiteY2" fmla="*/ 2095373 h 2231622"/>
              <a:gd name="connsiteX3" fmla="*/ 500966 w 2479701"/>
              <a:gd name="connsiteY3" fmla="*/ 2189167 h 2231622"/>
              <a:gd name="connsiteX4" fmla="*/ 501439 w 2479701"/>
              <a:gd name="connsiteY4" fmla="*/ 2161360 h 2231622"/>
              <a:gd name="connsiteX0" fmla="*/ 473461 w 2479701"/>
              <a:gd name="connsiteY0" fmla="*/ 2186186 h 2231622"/>
              <a:gd name="connsiteX1" fmla="*/ 491368 w 2479701"/>
              <a:gd name="connsiteY1" fmla="*/ 2196560 h 2231622"/>
              <a:gd name="connsiteX2" fmla="*/ 480994 w 2479701"/>
              <a:gd name="connsiteY2" fmla="*/ 2205041 h 2231622"/>
              <a:gd name="connsiteX3" fmla="*/ 491367 w 2479701"/>
              <a:gd name="connsiteY3" fmla="*/ 2175814 h 2231622"/>
              <a:gd name="connsiteX4" fmla="*/ 473461 w 2479701"/>
              <a:gd name="connsiteY4" fmla="*/ 2186186 h 2231622"/>
              <a:gd name="connsiteX0" fmla="*/ 532244 w 2479701"/>
              <a:gd name="connsiteY0" fmla="*/ 2169640 h 2231622"/>
              <a:gd name="connsiteX1" fmla="*/ 530824 w 2479701"/>
              <a:gd name="connsiteY1" fmla="*/ 2161634 h 2231622"/>
              <a:gd name="connsiteX2" fmla="*/ 510550 w 2479701"/>
              <a:gd name="connsiteY2" fmla="*/ 2150786 h 2231622"/>
              <a:gd name="connsiteX3" fmla="*/ 511970 w 2479701"/>
              <a:gd name="connsiteY3" fmla="*/ 2168219 h 2231622"/>
              <a:gd name="connsiteX4" fmla="*/ 532244 w 2479701"/>
              <a:gd name="connsiteY4" fmla="*/ 2169640 h 2231622"/>
              <a:gd name="connsiteX0" fmla="*/ 4729 w 43256"/>
              <a:gd name="connsiteY0" fmla="*/ 26036 h 46953"/>
              <a:gd name="connsiteX1" fmla="*/ 2196 w 43256"/>
              <a:gd name="connsiteY1" fmla="*/ 25239 h 46953"/>
              <a:gd name="connsiteX2" fmla="*/ 6964 w 43256"/>
              <a:gd name="connsiteY2" fmla="*/ 34758 h 46953"/>
              <a:gd name="connsiteX3" fmla="*/ 5856 w 43256"/>
              <a:gd name="connsiteY3" fmla="*/ 35139 h 46953"/>
              <a:gd name="connsiteX4" fmla="*/ 16514 w 43256"/>
              <a:gd name="connsiteY4" fmla="*/ 38949 h 46953"/>
              <a:gd name="connsiteX5" fmla="*/ 15846 w 43256"/>
              <a:gd name="connsiteY5" fmla="*/ 37209 h 46953"/>
              <a:gd name="connsiteX6" fmla="*/ 28863 w 43256"/>
              <a:gd name="connsiteY6" fmla="*/ 34610 h 46953"/>
              <a:gd name="connsiteX7" fmla="*/ 28596 w 43256"/>
              <a:gd name="connsiteY7" fmla="*/ 36519 h 46953"/>
              <a:gd name="connsiteX8" fmla="*/ 34165 w 43256"/>
              <a:gd name="connsiteY8" fmla="*/ 22813 h 46953"/>
              <a:gd name="connsiteX9" fmla="*/ 37416 w 43256"/>
              <a:gd name="connsiteY9" fmla="*/ 29949 h 46953"/>
              <a:gd name="connsiteX10" fmla="*/ 41834 w 43256"/>
              <a:gd name="connsiteY10" fmla="*/ 15213 h 46953"/>
              <a:gd name="connsiteX11" fmla="*/ 40386 w 43256"/>
              <a:gd name="connsiteY11" fmla="*/ 17889 h 46953"/>
              <a:gd name="connsiteX12" fmla="*/ 38360 w 43256"/>
              <a:gd name="connsiteY12" fmla="*/ 5285 h 46953"/>
              <a:gd name="connsiteX13" fmla="*/ 38436 w 43256"/>
              <a:gd name="connsiteY13" fmla="*/ 6549 h 46953"/>
              <a:gd name="connsiteX14" fmla="*/ 29114 w 43256"/>
              <a:gd name="connsiteY14" fmla="*/ 3811 h 46953"/>
              <a:gd name="connsiteX15" fmla="*/ 29856 w 43256"/>
              <a:gd name="connsiteY15" fmla="*/ 2199 h 46953"/>
              <a:gd name="connsiteX16" fmla="*/ 22177 w 43256"/>
              <a:gd name="connsiteY16" fmla="*/ 4579 h 46953"/>
              <a:gd name="connsiteX17" fmla="*/ 22536 w 43256"/>
              <a:gd name="connsiteY17" fmla="*/ 3189 h 46953"/>
              <a:gd name="connsiteX18" fmla="*/ 14036 w 43256"/>
              <a:gd name="connsiteY18" fmla="*/ 5051 h 46953"/>
              <a:gd name="connsiteX19" fmla="*/ 15336 w 43256"/>
              <a:gd name="connsiteY19" fmla="*/ 6399 h 46953"/>
              <a:gd name="connsiteX20" fmla="*/ 4163 w 43256"/>
              <a:gd name="connsiteY20" fmla="*/ 15648 h 46953"/>
              <a:gd name="connsiteX21" fmla="*/ 3936 w 43256"/>
              <a:gd name="connsiteY21" fmla="*/ 14229 h 46953"/>
              <a:gd name="connsiteX0" fmla="*/ 3936 w 43256"/>
              <a:gd name="connsiteY0" fmla="*/ 14229 h 46953"/>
              <a:gd name="connsiteX1" fmla="*/ 5659 w 43256"/>
              <a:gd name="connsiteY1" fmla="*/ 6766 h 46953"/>
              <a:gd name="connsiteX2" fmla="*/ 14041 w 43256"/>
              <a:gd name="connsiteY2" fmla="*/ 5061 h 46953"/>
              <a:gd name="connsiteX3" fmla="*/ 22492 w 43256"/>
              <a:gd name="connsiteY3" fmla="*/ 3291 h 46953"/>
              <a:gd name="connsiteX4" fmla="*/ 25785 w 43256"/>
              <a:gd name="connsiteY4" fmla="*/ 59 h 46953"/>
              <a:gd name="connsiteX5" fmla="*/ 29869 w 43256"/>
              <a:gd name="connsiteY5" fmla="*/ 2340 h 46953"/>
              <a:gd name="connsiteX6" fmla="*/ 35499 w 43256"/>
              <a:gd name="connsiteY6" fmla="*/ 549 h 46953"/>
              <a:gd name="connsiteX7" fmla="*/ 38354 w 43256"/>
              <a:gd name="connsiteY7" fmla="*/ 5435 h 46953"/>
              <a:gd name="connsiteX8" fmla="*/ 42018 w 43256"/>
              <a:gd name="connsiteY8" fmla="*/ 10177 h 46953"/>
              <a:gd name="connsiteX9" fmla="*/ 41854 w 43256"/>
              <a:gd name="connsiteY9" fmla="*/ 15319 h 46953"/>
              <a:gd name="connsiteX10" fmla="*/ 43052 w 43256"/>
              <a:gd name="connsiteY10" fmla="*/ 23181 h 46953"/>
              <a:gd name="connsiteX11" fmla="*/ 37440 w 43256"/>
              <a:gd name="connsiteY11" fmla="*/ 30063 h 46953"/>
              <a:gd name="connsiteX12" fmla="*/ 35431 w 43256"/>
              <a:gd name="connsiteY12" fmla="*/ 35960 h 46953"/>
              <a:gd name="connsiteX13" fmla="*/ 28591 w 43256"/>
              <a:gd name="connsiteY13" fmla="*/ 36674 h 46953"/>
              <a:gd name="connsiteX14" fmla="*/ 23703 w 43256"/>
              <a:gd name="connsiteY14" fmla="*/ 42965 h 46953"/>
              <a:gd name="connsiteX15" fmla="*/ 16516 w 43256"/>
              <a:gd name="connsiteY15" fmla="*/ 39125 h 46953"/>
              <a:gd name="connsiteX16" fmla="*/ 5840 w 43256"/>
              <a:gd name="connsiteY16" fmla="*/ 35331 h 46953"/>
              <a:gd name="connsiteX17" fmla="*/ 1146 w 43256"/>
              <a:gd name="connsiteY17" fmla="*/ 31109 h 46953"/>
              <a:gd name="connsiteX18" fmla="*/ 2149 w 43256"/>
              <a:gd name="connsiteY18" fmla="*/ 25410 h 46953"/>
              <a:gd name="connsiteX19" fmla="*/ 31 w 43256"/>
              <a:gd name="connsiteY19" fmla="*/ 19563 h 46953"/>
              <a:gd name="connsiteX20" fmla="*/ 3899 w 43256"/>
              <a:gd name="connsiteY20" fmla="*/ 14366 h 46953"/>
              <a:gd name="connsiteX21" fmla="*/ 3936 w 43256"/>
              <a:gd name="connsiteY21" fmla="*/ 14229 h 46953"/>
              <a:gd name="connsiteX0" fmla="*/ 501439 w 2479701"/>
              <a:gd name="connsiteY0" fmla="*/ 2161360 h 2231622"/>
              <a:gd name="connsiteX1" fmla="*/ 604661 w 2479701"/>
              <a:gd name="connsiteY1" fmla="*/ 2124126 h 2231622"/>
              <a:gd name="connsiteX2" fmla="*/ 500493 w 2479701"/>
              <a:gd name="connsiteY2" fmla="*/ 2161361 h 2231622"/>
              <a:gd name="connsiteX3" fmla="*/ 500966 w 2479701"/>
              <a:gd name="connsiteY3" fmla="*/ 2189167 h 2231622"/>
              <a:gd name="connsiteX4" fmla="*/ 501439 w 2479701"/>
              <a:gd name="connsiteY4" fmla="*/ 2161360 h 2231622"/>
              <a:gd name="connsiteX0" fmla="*/ 473461 w 2479701"/>
              <a:gd name="connsiteY0" fmla="*/ 2186186 h 2231622"/>
              <a:gd name="connsiteX1" fmla="*/ 491368 w 2479701"/>
              <a:gd name="connsiteY1" fmla="*/ 2196560 h 2231622"/>
              <a:gd name="connsiteX2" fmla="*/ 480994 w 2479701"/>
              <a:gd name="connsiteY2" fmla="*/ 2205041 h 2231622"/>
              <a:gd name="connsiteX3" fmla="*/ 491367 w 2479701"/>
              <a:gd name="connsiteY3" fmla="*/ 2175814 h 2231622"/>
              <a:gd name="connsiteX4" fmla="*/ 473461 w 2479701"/>
              <a:gd name="connsiteY4" fmla="*/ 2186186 h 2231622"/>
              <a:gd name="connsiteX0" fmla="*/ 532244 w 2479701"/>
              <a:gd name="connsiteY0" fmla="*/ 2169640 h 2231622"/>
              <a:gd name="connsiteX1" fmla="*/ 530824 w 2479701"/>
              <a:gd name="connsiteY1" fmla="*/ 2161634 h 2231622"/>
              <a:gd name="connsiteX2" fmla="*/ 510550 w 2479701"/>
              <a:gd name="connsiteY2" fmla="*/ 2150786 h 2231622"/>
              <a:gd name="connsiteX3" fmla="*/ 511970 w 2479701"/>
              <a:gd name="connsiteY3" fmla="*/ 2168219 h 2231622"/>
              <a:gd name="connsiteX4" fmla="*/ 532244 w 2479701"/>
              <a:gd name="connsiteY4" fmla="*/ 2169640 h 2231622"/>
              <a:gd name="connsiteX0" fmla="*/ 4729 w 43256"/>
              <a:gd name="connsiteY0" fmla="*/ 26036 h 46953"/>
              <a:gd name="connsiteX1" fmla="*/ 2196 w 43256"/>
              <a:gd name="connsiteY1" fmla="*/ 25239 h 46953"/>
              <a:gd name="connsiteX2" fmla="*/ 6964 w 43256"/>
              <a:gd name="connsiteY2" fmla="*/ 34758 h 46953"/>
              <a:gd name="connsiteX3" fmla="*/ 5856 w 43256"/>
              <a:gd name="connsiteY3" fmla="*/ 35139 h 46953"/>
              <a:gd name="connsiteX4" fmla="*/ 16514 w 43256"/>
              <a:gd name="connsiteY4" fmla="*/ 38949 h 46953"/>
              <a:gd name="connsiteX5" fmla="*/ 15846 w 43256"/>
              <a:gd name="connsiteY5" fmla="*/ 37209 h 46953"/>
              <a:gd name="connsiteX6" fmla="*/ 28863 w 43256"/>
              <a:gd name="connsiteY6" fmla="*/ 34610 h 46953"/>
              <a:gd name="connsiteX7" fmla="*/ 28596 w 43256"/>
              <a:gd name="connsiteY7" fmla="*/ 36519 h 46953"/>
              <a:gd name="connsiteX8" fmla="*/ 34165 w 43256"/>
              <a:gd name="connsiteY8" fmla="*/ 22813 h 46953"/>
              <a:gd name="connsiteX9" fmla="*/ 37416 w 43256"/>
              <a:gd name="connsiteY9" fmla="*/ 29949 h 46953"/>
              <a:gd name="connsiteX10" fmla="*/ 41834 w 43256"/>
              <a:gd name="connsiteY10" fmla="*/ 15213 h 46953"/>
              <a:gd name="connsiteX11" fmla="*/ 40386 w 43256"/>
              <a:gd name="connsiteY11" fmla="*/ 17889 h 46953"/>
              <a:gd name="connsiteX12" fmla="*/ 38360 w 43256"/>
              <a:gd name="connsiteY12" fmla="*/ 5285 h 46953"/>
              <a:gd name="connsiteX13" fmla="*/ 38436 w 43256"/>
              <a:gd name="connsiteY13" fmla="*/ 6549 h 46953"/>
              <a:gd name="connsiteX14" fmla="*/ 29114 w 43256"/>
              <a:gd name="connsiteY14" fmla="*/ 3811 h 46953"/>
              <a:gd name="connsiteX15" fmla="*/ 29856 w 43256"/>
              <a:gd name="connsiteY15" fmla="*/ 2199 h 46953"/>
              <a:gd name="connsiteX16" fmla="*/ 22177 w 43256"/>
              <a:gd name="connsiteY16" fmla="*/ 4579 h 46953"/>
              <a:gd name="connsiteX17" fmla="*/ 22536 w 43256"/>
              <a:gd name="connsiteY17" fmla="*/ 3189 h 46953"/>
              <a:gd name="connsiteX18" fmla="*/ 14036 w 43256"/>
              <a:gd name="connsiteY18" fmla="*/ 5051 h 46953"/>
              <a:gd name="connsiteX19" fmla="*/ 15336 w 43256"/>
              <a:gd name="connsiteY19" fmla="*/ 6399 h 46953"/>
              <a:gd name="connsiteX20" fmla="*/ 4163 w 43256"/>
              <a:gd name="connsiteY20" fmla="*/ 15648 h 46953"/>
              <a:gd name="connsiteX21" fmla="*/ 3936 w 43256"/>
              <a:gd name="connsiteY21" fmla="*/ 14229 h 46953"/>
              <a:gd name="connsiteX0" fmla="*/ 3936 w 43256"/>
              <a:gd name="connsiteY0" fmla="*/ 14229 h 46953"/>
              <a:gd name="connsiteX1" fmla="*/ 5659 w 43256"/>
              <a:gd name="connsiteY1" fmla="*/ 6766 h 46953"/>
              <a:gd name="connsiteX2" fmla="*/ 14041 w 43256"/>
              <a:gd name="connsiteY2" fmla="*/ 5061 h 46953"/>
              <a:gd name="connsiteX3" fmla="*/ 22492 w 43256"/>
              <a:gd name="connsiteY3" fmla="*/ 3291 h 46953"/>
              <a:gd name="connsiteX4" fmla="*/ 25785 w 43256"/>
              <a:gd name="connsiteY4" fmla="*/ 59 h 46953"/>
              <a:gd name="connsiteX5" fmla="*/ 29869 w 43256"/>
              <a:gd name="connsiteY5" fmla="*/ 2340 h 46953"/>
              <a:gd name="connsiteX6" fmla="*/ 35499 w 43256"/>
              <a:gd name="connsiteY6" fmla="*/ 549 h 46953"/>
              <a:gd name="connsiteX7" fmla="*/ 38354 w 43256"/>
              <a:gd name="connsiteY7" fmla="*/ 5435 h 46953"/>
              <a:gd name="connsiteX8" fmla="*/ 42018 w 43256"/>
              <a:gd name="connsiteY8" fmla="*/ 10177 h 46953"/>
              <a:gd name="connsiteX9" fmla="*/ 41854 w 43256"/>
              <a:gd name="connsiteY9" fmla="*/ 15319 h 46953"/>
              <a:gd name="connsiteX10" fmla="*/ 43052 w 43256"/>
              <a:gd name="connsiteY10" fmla="*/ 23181 h 46953"/>
              <a:gd name="connsiteX11" fmla="*/ 37440 w 43256"/>
              <a:gd name="connsiteY11" fmla="*/ 30063 h 46953"/>
              <a:gd name="connsiteX12" fmla="*/ 35431 w 43256"/>
              <a:gd name="connsiteY12" fmla="*/ 35960 h 46953"/>
              <a:gd name="connsiteX13" fmla="*/ 28591 w 43256"/>
              <a:gd name="connsiteY13" fmla="*/ 36674 h 46953"/>
              <a:gd name="connsiteX14" fmla="*/ 23703 w 43256"/>
              <a:gd name="connsiteY14" fmla="*/ 42965 h 46953"/>
              <a:gd name="connsiteX15" fmla="*/ 16516 w 43256"/>
              <a:gd name="connsiteY15" fmla="*/ 39125 h 46953"/>
              <a:gd name="connsiteX16" fmla="*/ 5840 w 43256"/>
              <a:gd name="connsiteY16" fmla="*/ 35331 h 46953"/>
              <a:gd name="connsiteX17" fmla="*/ 1146 w 43256"/>
              <a:gd name="connsiteY17" fmla="*/ 31109 h 46953"/>
              <a:gd name="connsiteX18" fmla="*/ 2149 w 43256"/>
              <a:gd name="connsiteY18" fmla="*/ 25410 h 46953"/>
              <a:gd name="connsiteX19" fmla="*/ 31 w 43256"/>
              <a:gd name="connsiteY19" fmla="*/ 19563 h 46953"/>
              <a:gd name="connsiteX20" fmla="*/ 3899 w 43256"/>
              <a:gd name="connsiteY20" fmla="*/ 14366 h 46953"/>
              <a:gd name="connsiteX21" fmla="*/ 3936 w 43256"/>
              <a:gd name="connsiteY21" fmla="*/ 14229 h 46953"/>
              <a:gd name="connsiteX0" fmla="*/ 501439 w 2479701"/>
              <a:gd name="connsiteY0" fmla="*/ 2161360 h 2231622"/>
              <a:gd name="connsiteX1" fmla="*/ 510393 w 2479701"/>
              <a:gd name="connsiteY1" fmla="*/ 2161833 h 2231622"/>
              <a:gd name="connsiteX2" fmla="*/ 500493 w 2479701"/>
              <a:gd name="connsiteY2" fmla="*/ 2161361 h 2231622"/>
              <a:gd name="connsiteX3" fmla="*/ 500966 w 2479701"/>
              <a:gd name="connsiteY3" fmla="*/ 2189167 h 2231622"/>
              <a:gd name="connsiteX4" fmla="*/ 501439 w 2479701"/>
              <a:gd name="connsiteY4" fmla="*/ 2161360 h 2231622"/>
              <a:gd name="connsiteX0" fmla="*/ 473461 w 2479701"/>
              <a:gd name="connsiteY0" fmla="*/ 2186186 h 2231622"/>
              <a:gd name="connsiteX1" fmla="*/ 491368 w 2479701"/>
              <a:gd name="connsiteY1" fmla="*/ 2196560 h 2231622"/>
              <a:gd name="connsiteX2" fmla="*/ 480994 w 2479701"/>
              <a:gd name="connsiteY2" fmla="*/ 2205041 h 2231622"/>
              <a:gd name="connsiteX3" fmla="*/ 491367 w 2479701"/>
              <a:gd name="connsiteY3" fmla="*/ 2175814 h 2231622"/>
              <a:gd name="connsiteX4" fmla="*/ 473461 w 2479701"/>
              <a:gd name="connsiteY4" fmla="*/ 2186186 h 2231622"/>
              <a:gd name="connsiteX0" fmla="*/ 532244 w 2479701"/>
              <a:gd name="connsiteY0" fmla="*/ 2169640 h 2231622"/>
              <a:gd name="connsiteX1" fmla="*/ 530824 w 2479701"/>
              <a:gd name="connsiteY1" fmla="*/ 2161634 h 2231622"/>
              <a:gd name="connsiteX2" fmla="*/ 510550 w 2479701"/>
              <a:gd name="connsiteY2" fmla="*/ 2150786 h 2231622"/>
              <a:gd name="connsiteX3" fmla="*/ 511970 w 2479701"/>
              <a:gd name="connsiteY3" fmla="*/ 2168219 h 2231622"/>
              <a:gd name="connsiteX4" fmla="*/ 532244 w 2479701"/>
              <a:gd name="connsiteY4" fmla="*/ 2169640 h 2231622"/>
              <a:gd name="connsiteX0" fmla="*/ 4729 w 43256"/>
              <a:gd name="connsiteY0" fmla="*/ 26036 h 46953"/>
              <a:gd name="connsiteX1" fmla="*/ 2196 w 43256"/>
              <a:gd name="connsiteY1" fmla="*/ 25239 h 46953"/>
              <a:gd name="connsiteX2" fmla="*/ 6964 w 43256"/>
              <a:gd name="connsiteY2" fmla="*/ 34758 h 46953"/>
              <a:gd name="connsiteX3" fmla="*/ 5856 w 43256"/>
              <a:gd name="connsiteY3" fmla="*/ 35139 h 46953"/>
              <a:gd name="connsiteX4" fmla="*/ 16514 w 43256"/>
              <a:gd name="connsiteY4" fmla="*/ 38949 h 46953"/>
              <a:gd name="connsiteX5" fmla="*/ 15846 w 43256"/>
              <a:gd name="connsiteY5" fmla="*/ 37209 h 46953"/>
              <a:gd name="connsiteX6" fmla="*/ 28863 w 43256"/>
              <a:gd name="connsiteY6" fmla="*/ 34610 h 46953"/>
              <a:gd name="connsiteX7" fmla="*/ 28596 w 43256"/>
              <a:gd name="connsiteY7" fmla="*/ 36519 h 46953"/>
              <a:gd name="connsiteX8" fmla="*/ 34165 w 43256"/>
              <a:gd name="connsiteY8" fmla="*/ 22813 h 46953"/>
              <a:gd name="connsiteX9" fmla="*/ 37416 w 43256"/>
              <a:gd name="connsiteY9" fmla="*/ 29949 h 46953"/>
              <a:gd name="connsiteX10" fmla="*/ 41834 w 43256"/>
              <a:gd name="connsiteY10" fmla="*/ 15213 h 46953"/>
              <a:gd name="connsiteX11" fmla="*/ 40386 w 43256"/>
              <a:gd name="connsiteY11" fmla="*/ 17889 h 46953"/>
              <a:gd name="connsiteX12" fmla="*/ 38360 w 43256"/>
              <a:gd name="connsiteY12" fmla="*/ 5285 h 46953"/>
              <a:gd name="connsiteX13" fmla="*/ 38436 w 43256"/>
              <a:gd name="connsiteY13" fmla="*/ 6549 h 46953"/>
              <a:gd name="connsiteX14" fmla="*/ 29114 w 43256"/>
              <a:gd name="connsiteY14" fmla="*/ 3811 h 46953"/>
              <a:gd name="connsiteX15" fmla="*/ 29856 w 43256"/>
              <a:gd name="connsiteY15" fmla="*/ 2199 h 46953"/>
              <a:gd name="connsiteX16" fmla="*/ 22177 w 43256"/>
              <a:gd name="connsiteY16" fmla="*/ 4579 h 46953"/>
              <a:gd name="connsiteX17" fmla="*/ 22536 w 43256"/>
              <a:gd name="connsiteY17" fmla="*/ 3189 h 46953"/>
              <a:gd name="connsiteX18" fmla="*/ 14036 w 43256"/>
              <a:gd name="connsiteY18" fmla="*/ 5051 h 46953"/>
              <a:gd name="connsiteX19" fmla="*/ 15336 w 43256"/>
              <a:gd name="connsiteY19" fmla="*/ 6399 h 46953"/>
              <a:gd name="connsiteX20" fmla="*/ 4163 w 43256"/>
              <a:gd name="connsiteY20" fmla="*/ 15648 h 46953"/>
              <a:gd name="connsiteX21" fmla="*/ 3936 w 43256"/>
              <a:gd name="connsiteY21" fmla="*/ 14229 h 46953"/>
              <a:gd name="connsiteX0" fmla="*/ 3936 w 43256"/>
              <a:gd name="connsiteY0" fmla="*/ 14229 h 46953"/>
              <a:gd name="connsiteX1" fmla="*/ 5659 w 43256"/>
              <a:gd name="connsiteY1" fmla="*/ 6766 h 46953"/>
              <a:gd name="connsiteX2" fmla="*/ 14041 w 43256"/>
              <a:gd name="connsiteY2" fmla="*/ 5061 h 46953"/>
              <a:gd name="connsiteX3" fmla="*/ 22492 w 43256"/>
              <a:gd name="connsiteY3" fmla="*/ 3291 h 46953"/>
              <a:gd name="connsiteX4" fmla="*/ 25785 w 43256"/>
              <a:gd name="connsiteY4" fmla="*/ 59 h 46953"/>
              <a:gd name="connsiteX5" fmla="*/ 29869 w 43256"/>
              <a:gd name="connsiteY5" fmla="*/ 2340 h 46953"/>
              <a:gd name="connsiteX6" fmla="*/ 35499 w 43256"/>
              <a:gd name="connsiteY6" fmla="*/ 549 h 46953"/>
              <a:gd name="connsiteX7" fmla="*/ 38354 w 43256"/>
              <a:gd name="connsiteY7" fmla="*/ 5435 h 46953"/>
              <a:gd name="connsiteX8" fmla="*/ 42018 w 43256"/>
              <a:gd name="connsiteY8" fmla="*/ 10177 h 46953"/>
              <a:gd name="connsiteX9" fmla="*/ 41854 w 43256"/>
              <a:gd name="connsiteY9" fmla="*/ 15319 h 46953"/>
              <a:gd name="connsiteX10" fmla="*/ 43052 w 43256"/>
              <a:gd name="connsiteY10" fmla="*/ 23181 h 46953"/>
              <a:gd name="connsiteX11" fmla="*/ 37440 w 43256"/>
              <a:gd name="connsiteY11" fmla="*/ 30063 h 46953"/>
              <a:gd name="connsiteX12" fmla="*/ 35431 w 43256"/>
              <a:gd name="connsiteY12" fmla="*/ 35960 h 46953"/>
              <a:gd name="connsiteX13" fmla="*/ 28591 w 43256"/>
              <a:gd name="connsiteY13" fmla="*/ 36674 h 46953"/>
              <a:gd name="connsiteX14" fmla="*/ 23703 w 43256"/>
              <a:gd name="connsiteY14" fmla="*/ 42965 h 46953"/>
              <a:gd name="connsiteX15" fmla="*/ 16516 w 43256"/>
              <a:gd name="connsiteY15" fmla="*/ 39125 h 46953"/>
              <a:gd name="connsiteX16" fmla="*/ 5840 w 43256"/>
              <a:gd name="connsiteY16" fmla="*/ 35331 h 46953"/>
              <a:gd name="connsiteX17" fmla="*/ 1146 w 43256"/>
              <a:gd name="connsiteY17" fmla="*/ 31109 h 46953"/>
              <a:gd name="connsiteX18" fmla="*/ 2149 w 43256"/>
              <a:gd name="connsiteY18" fmla="*/ 25410 h 46953"/>
              <a:gd name="connsiteX19" fmla="*/ 31 w 43256"/>
              <a:gd name="connsiteY19" fmla="*/ 19563 h 46953"/>
              <a:gd name="connsiteX20" fmla="*/ 3899 w 43256"/>
              <a:gd name="connsiteY20" fmla="*/ 14366 h 46953"/>
              <a:gd name="connsiteX21" fmla="*/ 3936 w 43256"/>
              <a:gd name="connsiteY21" fmla="*/ 14229 h 46953"/>
              <a:gd name="connsiteX0" fmla="*/ 501439 w 2479701"/>
              <a:gd name="connsiteY0" fmla="*/ 2161360 h 2231622"/>
              <a:gd name="connsiteX1" fmla="*/ 510393 w 2479701"/>
              <a:gd name="connsiteY1" fmla="*/ 2161833 h 2231622"/>
              <a:gd name="connsiteX2" fmla="*/ 500493 w 2479701"/>
              <a:gd name="connsiteY2" fmla="*/ 2161361 h 2231622"/>
              <a:gd name="connsiteX3" fmla="*/ 500966 w 2479701"/>
              <a:gd name="connsiteY3" fmla="*/ 2189167 h 2231622"/>
              <a:gd name="connsiteX4" fmla="*/ 501439 w 2479701"/>
              <a:gd name="connsiteY4" fmla="*/ 2161360 h 2231622"/>
              <a:gd name="connsiteX0" fmla="*/ 473461 w 2479701"/>
              <a:gd name="connsiteY0" fmla="*/ 2186186 h 2231622"/>
              <a:gd name="connsiteX1" fmla="*/ 491368 w 2479701"/>
              <a:gd name="connsiteY1" fmla="*/ 2196560 h 2231622"/>
              <a:gd name="connsiteX2" fmla="*/ 480994 w 2479701"/>
              <a:gd name="connsiteY2" fmla="*/ 2205041 h 2231622"/>
              <a:gd name="connsiteX3" fmla="*/ 491367 w 2479701"/>
              <a:gd name="connsiteY3" fmla="*/ 2175814 h 2231622"/>
              <a:gd name="connsiteX4" fmla="*/ 473461 w 2479701"/>
              <a:gd name="connsiteY4" fmla="*/ 2186186 h 2231622"/>
              <a:gd name="connsiteX0" fmla="*/ 532244 w 2479701"/>
              <a:gd name="connsiteY0" fmla="*/ 2169640 h 2231622"/>
              <a:gd name="connsiteX1" fmla="*/ 530824 w 2479701"/>
              <a:gd name="connsiteY1" fmla="*/ 2161634 h 2231622"/>
              <a:gd name="connsiteX2" fmla="*/ 510550 w 2479701"/>
              <a:gd name="connsiteY2" fmla="*/ 2150786 h 2231622"/>
              <a:gd name="connsiteX3" fmla="*/ 511970 w 2479701"/>
              <a:gd name="connsiteY3" fmla="*/ 2168219 h 2231622"/>
              <a:gd name="connsiteX4" fmla="*/ 532244 w 2479701"/>
              <a:gd name="connsiteY4" fmla="*/ 2169640 h 2231622"/>
              <a:gd name="connsiteX0" fmla="*/ 4729 w 43256"/>
              <a:gd name="connsiteY0" fmla="*/ 26036 h 46953"/>
              <a:gd name="connsiteX1" fmla="*/ 2196 w 43256"/>
              <a:gd name="connsiteY1" fmla="*/ 25239 h 46953"/>
              <a:gd name="connsiteX2" fmla="*/ 6964 w 43256"/>
              <a:gd name="connsiteY2" fmla="*/ 34758 h 46953"/>
              <a:gd name="connsiteX3" fmla="*/ 5856 w 43256"/>
              <a:gd name="connsiteY3" fmla="*/ 35139 h 46953"/>
              <a:gd name="connsiteX4" fmla="*/ 16514 w 43256"/>
              <a:gd name="connsiteY4" fmla="*/ 38949 h 46953"/>
              <a:gd name="connsiteX5" fmla="*/ 15846 w 43256"/>
              <a:gd name="connsiteY5" fmla="*/ 37209 h 46953"/>
              <a:gd name="connsiteX6" fmla="*/ 28863 w 43256"/>
              <a:gd name="connsiteY6" fmla="*/ 34610 h 46953"/>
              <a:gd name="connsiteX7" fmla="*/ 28925 w 43256"/>
              <a:gd name="connsiteY7" fmla="*/ 38701 h 46953"/>
              <a:gd name="connsiteX8" fmla="*/ 34165 w 43256"/>
              <a:gd name="connsiteY8" fmla="*/ 22813 h 46953"/>
              <a:gd name="connsiteX9" fmla="*/ 37416 w 43256"/>
              <a:gd name="connsiteY9" fmla="*/ 29949 h 46953"/>
              <a:gd name="connsiteX10" fmla="*/ 41834 w 43256"/>
              <a:gd name="connsiteY10" fmla="*/ 15213 h 46953"/>
              <a:gd name="connsiteX11" fmla="*/ 40386 w 43256"/>
              <a:gd name="connsiteY11" fmla="*/ 17889 h 46953"/>
              <a:gd name="connsiteX12" fmla="*/ 38360 w 43256"/>
              <a:gd name="connsiteY12" fmla="*/ 5285 h 46953"/>
              <a:gd name="connsiteX13" fmla="*/ 38436 w 43256"/>
              <a:gd name="connsiteY13" fmla="*/ 6549 h 46953"/>
              <a:gd name="connsiteX14" fmla="*/ 29114 w 43256"/>
              <a:gd name="connsiteY14" fmla="*/ 3811 h 46953"/>
              <a:gd name="connsiteX15" fmla="*/ 29856 w 43256"/>
              <a:gd name="connsiteY15" fmla="*/ 2199 h 46953"/>
              <a:gd name="connsiteX16" fmla="*/ 22177 w 43256"/>
              <a:gd name="connsiteY16" fmla="*/ 4579 h 46953"/>
              <a:gd name="connsiteX17" fmla="*/ 22536 w 43256"/>
              <a:gd name="connsiteY17" fmla="*/ 3189 h 46953"/>
              <a:gd name="connsiteX18" fmla="*/ 14036 w 43256"/>
              <a:gd name="connsiteY18" fmla="*/ 5051 h 46953"/>
              <a:gd name="connsiteX19" fmla="*/ 15336 w 43256"/>
              <a:gd name="connsiteY19" fmla="*/ 6399 h 46953"/>
              <a:gd name="connsiteX20" fmla="*/ 4163 w 43256"/>
              <a:gd name="connsiteY20" fmla="*/ 15648 h 46953"/>
              <a:gd name="connsiteX21" fmla="*/ 3936 w 43256"/>
              <a:gd name="connsiteY21" fmla="*/ 14229 h 46953"/>
              <a:gd name="connsiteX0" fmla="*/ 3936 w 43256"/>
              <a:gd name="connsiteY0" fmla="*/ 14229 h 46953"/>
              <a:gd name="connsiteX1" fmla="*/ 5659 w 43256"/>
              <a:gd name="connsiteY1" fmla="*/ 6766 h 46953"/>
              <a:gd name="connsiteX2" fmla="*/ 14041 w 43256"/>
              <a:gd name="connsiteY2" fmla="*/ 5061 h 46953"/>
              <a:gd name="connsiteX3" fmla="*/ 22492 w 43256"/>
              <a:gd name="connsiteY3" fmla="*/ 3291 h 46953"/>
              <a:gd name="connsiteX4" fmla="*/ 25785 w 43256"/>
              <a:gd name="connsiteY4" fmla="*/ 59 h 46953"/>
              <a:gd name="connsiteX5" fmla="*/ 29869 w 43256"/>
              <a:gd name="connsiteY5" fmla="*/ 2340 h 46953"/>
              <a:gd name="connsiteX6" fmla="*/ 35499 w 43256"/>
              <a:gd name="connsiteY6" fmla="*/ 549 h 46953"/>
              <a:gd name="connsiteX7" fmla="*/ 38354 w 43256"/>
              <a:gd name="connsiteY7" fmla="*/ 5435 h 46953"/>
              <a:gd name="connsiteX8" fmla="*/ 42018 w 43256"/>
              <a:gd name="connsiteY8" fmla="*/ 10177 h 46953"/>
              <a:gd name="connsiteX9" fmla="*/ 41854 w 43256"/>
              <a:gd name="connsiteY9" fmla="*/ 15319 h 46953"/>
              <a:gd name="connsiteX10" fmla="*/ 43052 w 43256"/>
              <a:gd name="connsiteY10" fmla="*/ 23181 h 46953"/>
              <a:gd name="connsiteX11" fmla="*/ 37440 w 43256"/>
              <a:gd name="connsiteY11" fmla="*/ 30063 h 46953"/>
              <a:gd name="connsiteX12" fmla="*/ 35431 w 43256"/>
              <a:gd name="connsiteY12" fmla="*/ 35960 h 46953"/>
              <a:gd name="connsiteX13" fmla="*/ 28591 w 43256"/>
              <a:gd name="connsiteY13" fmla="*/ 36674 h 46953"/>
              <a:gd name="connsiteX14" fmla="*/ 23703 w 43256"/>
              <a:gd name="connsiteY14" fmla="*/ 42965 h 46953"/>
              <a:gd name="connsiteX15" fmla="*/ 16516 w 43256"/>
              <a:gd name="connsiteY15" fmla="*/ 39125 h 46953"/>
              <a:gd name="connsiteX16" fmla="*/ 5840 w 43256"/>
              <a:gd name="connsiteY16" fmla="*/ 35331 h 46953"/>
              <a:gd name="connsiteX17" fmla="*/ 1146 w 43256"/>
              <a:gd name="connsiteY17" fmla="*/ 31109 h 46953"/>
              <a:gd name="connsiteX18" fmla="*/ 2149 w 43256"/>
              <a:gd name="connsiteY18" fmla="*/ 25410 h 46953"/>
              <a:gd name="connsiteX19" fmla="*/ 31 w 43256"/>
              <a:gd name="connsiteY19" fmla="*/ 19563 h 46953"/>
              <a:gd name="connsiteX20" fmla="*/ 3899 w 43256"/>
              <a:gd name="connsiteY20" fmla="*/ 14366 h 46953"/>
              <a:gd name="connsiteX21" fmla="*/ 3936 w 43256"/>
              <a:gd name="connsiteY21" fmla="*/ 14229 h 46953"/>
              <a:gd name="connsiteX0" fmla="*/ 501439 w 2479701"/>
              <a:gd name="connsiteY0" fmla="*/ 2161360 h 2231622"/>
              <a:gd name="connsiteX1" fmla="*/ 510393 w 2479701"/>
              <a:gd name="connsiteY1" fmla="*/ 2161833 h 2231622"/>
              <a:gd name="connsiteX2" fmla="*/ 500493 w 2479701"/>
              <a:gd name="connsiteY2" fmla="*/ 2161361 h 2231622"/>
              <a:gd name="connsiteX3" fmla="*/ 500966 w 2479701"/>
              <a:gd name="connsiteY3" fmla="*/ 2189167 h 2231622"/>
              <a:gd name="connsiteX4" fmla="*/ 501439 w 2479701"/>
              <a:gd name="connsiteY4" fmla="*/ 2161360 h 2231622"/>
              <a:gd name="connsiteX0" fmla="*/ 473461 w 2479701"/>
              <a:gd name="connsiteY0" fmla="*/ 2186186 h 2231622"/>
              <a:gd name="connsiteX1" fmla="*/ 491368 w 2479701"/>
              <a:gd name="connsiteY1" fmla="*/ 2196560 h 2231622"/>
              <a:gd name="connsiteX2" fmla="*/ 480994 w 2479701"/>
              <a:gd name="connsiteY2" fmla="*/ 2205041 h 2231622"/>
              <a:gd name="connsiteX3" fmla="*/ 491367 w 2479701"/>
              <a:gd name="connsiteY3" fmla="*/ 2175814 h 2231622"/>
              <a:gd name="connsiteX4" fmla="*/ 473461 w 2479701"/>
              <a:gd name="connsiteY4" fmla="*/ 2186186 h 2231622"/>
              <a:gd name="connsiteX0" fmla="*/ 532244 w 2479701"/>
              <a:gd name="connsiteY0" fmla="*/ 2169640 h 2231622"/>
              <a:gd name="connsiteX1" fmla="*/ 530824 w 2479701"/>
              <a:gd name="connsiteY1" fmla="*/ 2161634 h 2231622"/>
              <a:gd name="connsiteX2" fmla="*/ 510550 w 2479701"/>
              <a:gd name="connsiteY2" fmla="*/ 2150786 h 2231622"/>
              <a:gd name="connsiteX3" fmla="*/ 511970 w 2479701"/>
              <a:gd name="connsiteY3" fmla="*/ 2168219 h 2231622"/>
              <a:gd name="connsiteX4" fmla="*/ 532244 w 2479701"/>
              <a:gd name="connsiteY4" fmla="*/ 2169640 h 2231622"/>
              <a:gd name="connsiteX0" fmla="*/ 4729 w 43256"/>
              <a:gd name="connsiteY0" fmla="*/ 26036 h 46953"/>
              <a:gd name="connsiteX1" fmla="*/ 2196 w 43256"/>
              <a:gd name="connsiteY1" fmla="*/ 25239 h 46953"/>
              <a:gd name="connsiteX2" fmla="*/ 6964 w 43256"/>
              <a:gd name="connsiteY2" fmla="*/ 34758 h 46953"/>
              <a:gd name="connsiteX3" fmla="*/ 5856 w 43256"/>
              <a:gd name="connsiteY3" fmla="*/ 35139 h 46953"/>
              <a:gd name="connsiteX4" fmla="*/ 16514 w 43256"/>
              <a:gd name="connsiteY4" fmla="*/ 38949 h 46953"/>
              <a:gd name="connsiteX5" fmla="*/ 15846 w 43256"/>
              <a:gd name="connsiteY5" fmla="*/ 37209 h 46953"/>
              <a:gd name="connsiteX6" fmla="*/ 29685 w 43256"/>
              <a:gd name="connsiteY6" fmla="*/ 36197 h 46953"/>
              <a:gd name="connsiteX7" fmla="*/ 28925 w 43256"/>
              <a:gd name="connsiteY7" fmla="*/ 38701 h 46953"/>
              <a:gd name="connsiteX8" fmla="*/ 34165 w 43256"/>
              <a:gd name="connsiteY8" fmla="*/ 22813 h 46953"/>
              <a:gd name="connsiteX9" fmla="*/ 37416 w 43256"/>
              <a:gd name="connsiteY9" fmla="*/ 29949 h 46953"/>
              <a:gd name="connsiteX10" fmla="*/ 41834 w 43256"/>
              <a:gd name="connsiteY10" fmla="*/ 15213 h 46953"/>
              <a:gd name="connsiteX11" fmla="*/ 40386 w 43256"/>
              <a:gd name="connsiteY11" fmla="*/ 17889 h 46953"/>
              <a:gd name="connsiteX12" fmla="*/ 38360 w 43256"/>
              <a:gd name="connsiteY12" fmla="*/ 5285 h 46953"/>
              <a:gd name="connsiteX13" fmla="*/ 38436 w 43256"/>
              <a:gd name="connsiteY13" fmla="*/ 6549 h 46953"/>
              <a:gd name="connsiteX14" fmla="*/ 29114 w 43256"/>
              <a:gd name="connsiteY14" fmla="*/ 3811 h 46953"/>
              <a:gd name="connsiteX15" fmla="*/ 29856 w 43256"/>
              <a:gd name="connsiteY15" fmla="*/ 2199 h 46953"/>
              <a:gd name="connsiteX16" fmla="*/ 22177 w 43256"/>
              <a:gd name="connsiteY16" fmla="*/ 4579 h 46953"/>
              <a:gd name="connsiteX17" fmla="*/ 22536 w 43256"/>
              <a:gd name="connsiteY17" fmla="*/ 3189 h 46953"/>
              <a:gd name="connsiteX18" fmla="*/ 14036 w 43256"/>
              <a:gd name="connsiteY18" fmla="*/ 5051 h 46953"/>
              <a:gd name="connsiteX19" fmla="*/ 15336 w 43256"/>
              <a:gd name="connsiteY19" fmla="*/ 6399 h 46953"/>
              <a:gd name="connsiteX20" fmla="*/ 4163 w 43256"/>
              <a:gd name="connsiteY20" fmla="*/ 15648 h 46953"/>
              <a:gd name="connsiteX21" fmla="*/ 3936 w 43256"/>
              <a:gd name="connsiteY21" fmla="*/ 14229 h 46953"/>
              <a:gd name="connsiteX0" fmla="*/ 3936 w 43256"/>
              <a:gd name="connsiteY0" fmla="*/ 14229 h 46953"/>
              <a:gd name="connsiteX1" fmla="*/ 5659 w 43256"/>
              <a:gd name="connsiteY1" fmla="*/ 6766 h 46953"/>
              <a:gd name="connsiteX2" fmla="*/ 14041 w 43256"/>
              <a:gd name="connsiteY2" fmla="*/ 5061 h 46953"/>
              <a:gd name="connsiteX3" fmla="*/ 22492 w 43256"/>
              <a:gd name="connsiteY3" fmla="*/ 3291 h 46953"/>
              <a:gd name="connsiteX4" fmla="*/ 25785 w 43256"/>
              <a:gd name="connsiteY4" fmla="*/ 59 h 46953"/>
              <a:gd name="connsiteX5" fmla="*/ 29869 w 43256"/>
              <a:gd name="connsiteY5" fmla="*/ 2340 h 46953"/>
              <a:gd name="connsiteX6" fmla="*/ 35499 w 43256"/>
              <a:gd name="connsiteY6" fmla="*/ 549 h 46953"/>
              <a:gd name="connsiteX7" fmla="*/ 38354 w 43256"/>
              <a:gd name="connsiteY7" fmla="*/ 5435 h 46953"/>
              <a:gd name="connsiteX8" fmla="*/ 42018 w 43256"/>
              <a:gd name="connsiteY8" fmla="*/ 10177 h 46953"/>
              <a:gd name="connsiteX9" fmla="*/ 41854 w 43256"/>
              <a:gd name="connsiteY9" fmla="*/ 15319 h 46953"/>
              <a:gd name="connsiteX10" fmla="*/ 43052 w 43256"/>
              <a:gd name="connsiteY10" fmla="*/ 23181 h 46953"/>
              <a:gd name="connsiteX11" fmla="*/ 37440 w 43256"/>
              <a:gd name="connsiteY11" fmla="*/ 30063 h 46953"/>
              <a:gd name="connsiteX12" fmla="*/ 35431 w 43256"/>
              <a:gd name="connsiteY12" fmla="*/ 35960 h 46953"/>
              <a:gd name="connsiteX13" fmla="*/ 28427 w 43256"/>
              <a:gd name="connsiteY13" fmla="*/ 38459 h 46953"/>
              <a:gd name="connsiteX14" fmla="*/ 23703 w 43256"/>
              <a:gd name="connsiteY14" fmla="*/ 42965 h 46953"/>
              <a:gd name="connsiteX15" fmla="*/ 16516 w 43256"/>
              <a:gd name="connsiteY15" fmla="*/ 39125 h 46953"/>
              <a:gd name="connsiteX16" fmla="*/ 5840 w 43256"/>
              <a:gd name="connsiteY16" fmla="*/ 35331 h 46953"/>
              <a:gd name="connsiteX17" fmla="*/ 1146 w 43256"/>
              <a:gd name="connsiteY17" fmla="*/ 31109 h 46953"/>
              <a:gd name="connsiteX18" fmla="*/ 2149 w 43256"/>
              <a:gd name="connsiteY18" fmla="*/ 25410 h 46953"/>
              <a:gd name="connsiteX19" fmla="*/ 31 w 43256"/>
              <a:gd name="connsiteY19" fmla="*/ 19563 h 46953"/>
              <a:gd name="connsiteX20" fmla="*/ 3899 w 43256"/>
              <a:gd name="connsiteY20" fmla="*/ 14366 h 46953"/>
              <a:gd name="connsiteX21" fmla="*/ 3936 w 43256"/>
              <a:gd name="connsiteY21" fmla="*/ 14229 h 46953"/>
              <a:gd name="connsiteX0" fmla="*/ 501439 w 2479701"/>
              <a:gd name="connsiteY0" fmla="*/ 2161360 h 2231622"/>
              <a:gd name="connsiteX1" fmla="*/ 510393 w 2479701"/>
              <a:gd name="connsiteY1" fmla="*/ 2161833 h 2231622"/>
              <a:gd name="connsiteX2" fmla="*/ 500493 w 2479701"/>
              <a:gd name="connsiteY2" fmla="*/ 2161361 h 2231622"/>
              <a:gd name="connsiteX3" fmla="*/ 500966 w 2479701"/>
              <a:gd name="connsiteY3" fmla="*/ 2189167 h 2231622"/>
              <a:gd name="connsiteX4" fmla="*/ 501439 w 2479701"/>
              <a:gd name="connsiteY4" fmla="*/ 2161360 h 2231622"/>
              <a:gd name="connsiteX0" fmla="*/ 473461 w 2479701"/>
              <a:gd name="connsiteY0" fmla="*/ 2186186 h 2231622"/>
              <a:gd name="connsiteX1" fmla="*/ 491368 w 2479701"/>
              <a:gd name="connsiteY1" fmla="*/ 2196560 h 2231622"/>
              <a:gd name="connsiteX2" fmla="*/ 480994 w 2479701"/>
              <a:gd name="connsiteY2" fmla="*/ 2205041 h 2231622"/>
              <a:gd name="connsiteX3" fmla="*/ 491367 w 2479701"/>
              <a:gd name="connsiteY3" fmla="*/ 2175814 h 2231622"/>
              <a:gd name="connsiteX4" fmla="*/ 473461 w 2479701"/>
              <a:gd name="connsiteY4" fmla="*/ 2186186 h 2231622"/>
              <a:gd name="connsiteX0" fmla="*/ 532244 w 2479701"/>
              <a:gd name="connsiteY0" fmla="*/ 2169640 h 2231622"/>
              <a:gd name="connsiteX1" fmla="*/ 530824 w 2479701"/>
              <a:gd name="connsiteY1" fmla="*/ 2161634 h 2231622"/>
              <a:gd name="connsiteX2" fmla="*/ 510550 w 2479701"/>
              <a:gd name="connsiteY2" fmla="*/ 2150786 h 2231622"/>
              <a:gd name="connsiteX3" fmla="*/ 511970 w 2479701"/>
              <a:gd name="connsiteY3" fmla="*/ 2168219 h 2231622"/>
              <a:gd name="connsiteX4" fmla="*/ 532244 w 2479701"/>
              <a:gd name="connsiteY4" fmla="*/ 2169640 h 2231622"/>
              <a:gd name="connsiteX0" fmla="*/ 4729 w 43256"/>
              <a:gd name="connsiteY0" fmla="*/ 26036 h 46953"/>
              <a:gd name="connsiteX1" fmla="*/ 2196 w 43256"/>
              <a:gd name="connsiteY1" fmla="*/ 25239 h 46953"/>
              <a:gd name="connsiteX2" fmla="*/ 6964 w 43256"/>
              <a:gd name="connsiteY2" fmla="*/ 34758 h 46953"/>
              <a:gd name="connsiteX3" fmla="*/ 5856 w 43256"/>
              <a:gd name="connsiteY3" fmla="*/ 35139 h 46953"/>
              <a:gd name="connsiteX4" fmla="*/ 16514 w 43256"/>
              <a:gd name="connsiteY4" fmla="*/ 38949 h 46953"/>
              <a:gd name="connsiteX5" fmla="*/ 15846 w 43256"/>
              <a:gd name="connsiteY5" fmla="*/ 37209 h 46953"/>
              <a:gd name="connsiteX6" fmla="*/ 29685 w 43256"/>
              <a:gd name="connsiteY6" fmla="*/ 36197 h 46953"/>
              <a:gd name="connsiteX7" fmla="*/ 28925 w 43256"/>
              <a:gd name="connsiteY7" fmla="*/ 38701 h 46953"/>
              <a:gd name="connsiteX8" fmla="*/ 34165 w 43256"/>
              <a:gd name="connsiteY8" fmla="*/ 22813 h 46953"/>
              <a:gd name="connsiteX9" fmla="*/ 37416 w 43256"/>
              <a:gd name="connsiteY9" fmla="*/ 29949 h 46953"/>
              <a:gd name="connsiteX10" fmla="*/ 41834 w 43256"/>
              <a:gd name="connsiteY10" fmla="*/ 15213 h 46953"/>
              <a:gd name="connsiteX11" fmla="*/ 40386 w 43256"/>
              <a:gd name="connsiteY11" fmla="*/ 17889 h 46953"/>
              <a:gd name="connsiteX12" fmla="*/ 38360 w 43256"/>
              <a:gd name="connsiteY12" fmla="*/ 5285 h 46953"/>
              <a:gd name="connsiteX13" fmla="*/ 38436 w 43256"/>
              <a:gd name="connsiteY13" fmla="*/ 6549 h 46953"/>
              <a:gd name="connsiteX14" fmla="*/ 29114 w 43256"/>
              <a:gd name="connsiteY14" fmla="*/ 3811 h 46953"/>
              <a:gd name="connsiteX15" fmla="*/ 29856 w 43256"/>
              <a:gd name="connsiteY15" fmla="*/ 2199 h 46953"/>
              <a:gd name="connsiteX16" fmla="*/ 22177 w 43256"/>
              <a:gd name="connsiteY16" fmla="*/ 4579 h 46953"/>
              <a:gd name="connsiteX17" fmla="*/ 22536 w 43256"/>
              <a:gd name="connsiteY17" fmla="*/ 3189 h 46953"/>
              <a:gd name="connsiteX18" fmla="*/ 14036 w 43256"/>
              <a:gd name="connsiteY18" fmla="*/ 5051 h 46953"/>
              <a:gd name="connsiteX19" fmla="*/ 15336 w 43256"/>
              <a:gd name="connsiteY19" fmla="*/ 6399 h 46953"/>
              <a:gd name="connsiteX20" fmla="*/ 4163 w 43256"/>
              <a:gd name="connsiteY20" fmla="*/ 15648 h 46953"/>
              <a:gd name="connsiteX21" fmla="*/ 3936 w 43256"/>
              <a:gd name="connsiteY21" fmla="*/ 14229 h 46953"/>
              <a:gd name="connsiteX0" fmla="*/ 3936 w 43256"/>
              <a:gd name="connsiteY0" fmla="*/ 14229 h 46953"/>
              <a:gd name="connsiteX1" fmla="*/ 5659 w 43256"/>
              <a:gd name="connsiteY1" fmla="*/ 6766 h 46953"/>
              <a:gd name="connsiteX2" fmla="*/ 14041 w 43256"/>
              <a:gd name="connsiteY2" fmla="*/ 5061 h 46953"/>
              <a:gd name="connsiteX3" fmla="*/ 22492 w 43256"/>
              <a:gd name="connsiteY3" fmla="*/ 3291 h 46953"/>
              <a:gd name="connsiteX4" fmla="*/ 25785 w 43256"/>
              <a:gd name="connsiteY4" fmla="*/ 59 h 46953"/>
              <a:gd name="connsiteX5" fmla="*/ 29869 w 43256"/>
              <a:gd name="connsiteY5" fmla="*/ 2340 h 46953"/>
              <a:gd name="connsiteX6" fmla="*/ 35499 w 43256"/>
              <a:gd name="connsiteY6" fmla="*/ 549 h 46953"/>
              <a:gd name="connsiteX7" fmla="*/ 38354 w 43256"/>
              <a:gd name="connsiteY7" fmla="*/ 5435 h 46953"/>
              <a:gd name="connsiteX8" fmla="*/ 42018 w 43256"/>
              <a:gd name="connsiteY8" fmla="*/ 10177 h 46953"/>
              <a:gd name="connsiteX9" fmla="*/ 41854 w 43256"/>
              <a:gd name="connsiteY9" fmla="*/ 15319 h 46953"/>
              <a:gd name="connsiteX10" fmla="*/ 43052 w 43256"/>
              <a:gd name="connsiteY10" fmla="*/ 23181 h 46953"/>
              <a:gd name="connsiteX11" fmla="*/ 37440 w 43256"/>
              <a:gd name="connsiteY11" fmla="*/ 30063 h 46953"/>
              <a:gd name="connsiteX12" fmla="*/ 35431 w 43256"/>
              <a:gd name="connsiteY12" fmla="*/ 35960 h 46953"/>
              <a:gd name="connsiteX13" fmla="*/ 28427 w 43256"/>
              <a:gd name="connsiteY13" fmla="*/ 38459 h 46953"/>
              <a:gd name="connsiteX14" fmla="*/ 23703 w 43256"/>
              <a:gd name="connsiteY14" fmla="*/ 42965 h 46953"/>
              <a:gd name="connsiteX15" fmla="*/ 16516 w 43256"/>
              <a:gd name="connsiteY15" fmla="*/ 39125 h 46953"/>
              <a:gd name="connsiteX16" fmla="*/ 5840 w 43256"/>
              <a:gd name="connsiteY16" fmla="*/ 35331 h 46953"/>
              <a:gd name="connsiteX17" fmla="*/ 1146 w 43256"/>
              <a:gd name="connsiteY17" fmla="*/ 31109 h 46953"/>
              <a:gd name="connsiteX18" fmla="*/ 2149 w 43256"/>
              <a:gd name="connsiteY18" fmla="*/ 25410 h 46953"/>
              <a:gd name="connsiteX19" fmla="*/ 31 w 43256"/>
              <a:gd name="connsiteY19" fmla="*/ 19563 h 46953"/>
              <a:gd name="connsiteX20" fmla="*/ 3899 w 43256"/>
              <a:gd name="connsiteY20" fmla="*/ 14366 h 46953"/>
              <a:gd name="connsiteX21" fmla="*/ 3936 w 43256"/>
              <a:gd name="connsiteY21" fmla="*/ 14229 h 46953"/>
              <a:gd name="connsiteX0" fmla="*/ 501439 w 2479701"/>
              <a:gd name="connsiteY0" fmla="*/ 2161360 h 2231622"/>
              <a:gd name="connsiteX1" fmla="*/ 510393 w 2479701"/>
              <a:gd name="connsiteY1" fmla="*/ 2161833 h 2231622"/>
              <a:gd name="connsiteX2" fmla="*/ 500493 w 2479701"/>
              <a:gd name="connsiteY2" fmla="*/ 2161361 h 2231622"/>
              <a:gd name="connsiteX3" fmla="*/ 500966 w 2479701"/>
              <a:gd name="connsiteY3" fmla="*/ 2189167 h 2231622"/>
              <a:gd name="connsiteX4" fmla="*/ 501439 w 2479701"/>
              <a:gd name="connsiteY4" fmla="*/ 2161360 h 2231622"/>
              <a:gd name="connsiteX0" fmla="*/ 473461 w 2479701"/>
              <a:gd name="connsiteY0" fmla="*/ 2186186 h 2231622"/>
              <a:gd name="connsiteX1" fmla="*/ 491368 w 2479701"/>
              <a:gd name="connsiteY1" fmla="*/ 2196560 h 2231622"/>
              <a:gd name="connsiteX2" fmla="*/ 480994 w 2479701"/>
              <a:gd name="connsiteY2" fmla="*/ 2205041 h 2231622"/>
              <a:gd name="connsiteX3" fmla="*/ 491367 w 2479701"/>
              <a:gd name="connsiteY3" fmla="*/ 2175814 h 2231622"/>
              <a:gd name="connsiteX4" fmla="*/ 473461 w 2479701"/>
              <a:gd name="connsiteY4" fmla="*/ 2186186 h 2231622"/>
              <a:gd name="connsiteX0" fmla="*/ 532244 w 2479701"/>
              <a:gd name="connsiteY0" fmla="*/ 2169640 h 2231622"/>
              <a:gd name="connsiteX1" fmla="*/ 530824 w 2479701"/>
              <a:gd name="connsiteY1" fmla="*/ 2161634 h 2231622"/>
              <a:gd name="connsiteX2" fmla="*/ 510550 w 2479701"/>
              <a:gd name="connsiteY2" fmla="*/ 2150786 h 2231622"/>
              <a:gd name="connsiteX3" fmla="*/ 511970 w 2479701"/>
              <a:gd name="connsiteY3" fmla="*/ 2168219 h 2231622"/>
              <a:gd name="connsiteX4" fmla="*/ 532244 w 2479701"/>
              <a:gd name="connsiteY4" fmla="*/ 2169640 h 2231622"/>
              <a:gd name="connsiteX0" fmla="*/ 4729 w 43256"/>
              <a:gd name="connsiteY0" fmla="*/ 26036 h 46953"/>
              <a:gd name="connsiteX1" fmla="*/ 2196 w 43256"/>
              <a:gd name="connsiteY1" fmla="*/ 25239 h 46953"/>
              <a:gd name="connsiteX2" fmla="*/ 6964 w 43256"/>
              <a:gd name="connsiteY2" fmla="*/ 34758 h 46953"/>
              <a:gd name="connsiteX3" fmla="*/ 5856 w 43256"/>
              <a:gd name="connsiteY3" fmla="*/ 35139 h 46953"/>
              <a:gd name="connsiteX4" fmla="*/ 16514 w 43256"/>
              <a:gd name="connsiteY4" fmla="*/ 38949 h 46953"/>
              <a:gd name="connsiteX5" fmla="*/ 15846 w 43256"/>
              <a:gd name="connsiteY5" fmla="*/ 37209 h 46953"/>
              <a:gd name="connsiteX6" fmla="*/ 28863 w 43256"/>
              <a:gd name="connsiteY6" fmla="*/ 38180 h 46953"/>
              <a:gd name="connsiteX7" fmla="*/ 28925 w 43256"/>
              <a:gd name="connsiteY7" fmla="*/ 38701 h 46953"/>
              <a:gd name="connsiteX8" fmla="*/ 34165 w 43256"/>
              <a:gd name="connsiteY8" fmla="*/ 22813 h 46953"/>
              <a:gd name="connsiteX9" fmla="*/ 37416 w 43256"/>
              <a:gd name="connsiteY9" fmla="*/ 29949 h 46953"/>
              <a:gd name="connsiteX10" fmla="*/ 41834 w 43256"/>
              <a:gd name="connsiteY10" fmla="*/ 15213 h 46953"/>
              <a:gd name="connsiteX11" fmla="*/ 40386 w 43256"/>
              <a:gd name="connsiteY11" fmla="*/ 17889 h 46953"/>
              <a:gd name="connsiteX12" fmla="*/ 38360 w 43256"/>
              <a:gd name="connsiteY12" fmla="*/ 5285 h 46953"/>
              <a:gd name="connsiteX13" fmla="*/ 38436 w 43256"/>
              <a:gd name="connsiteY13" fmla="*/ 6549 h 46953"/>
              <a:gd name="connsiteX14" fmla="*/ 29114 w 43256"/>
              <a:gd name="connsiteY14" fmla="*/ 3811 h 46953"/>
              <a:gd name="connsiteX15" fmla="*/ 29856 w 43256"/>
              <a:gd name="connsiteY15" fmla="*/ 2199 h 46953"/>
              <a:gd name="connsiteX16" fmla="*/ 22177 w 43256"/>
              <a:gd name="connsiteY16" fmla="*/ 4579 h 46953"/>
              <a:gd name="connsiteX17" fmla="*/ 22536 w 43256"/>
              <a:gd name="connsiteY17" fmla="*/ 3189 h 46953"/>
              <a:gd name="connsiteX18" fmla="*/ 14036 w 43256"/>
              <a:gd name="connsiteY18" fmla="*/ 5051 h 46953"/>
              <a:gd name="connsiteX19" fmla="*/ 15336 w 43256"/>
              <a:gd name="connsiteY19" fmla="*/ 6399 h 46953"/>
              <a:gd name="connsiteX20" fmla="*/ 4163 w 43256"/>
              <a:gd name="connsiteY20" fmla="*/ 15648 h 46953"/>
              <a:gd name="connsiteX21" fmla="*/ 3936 w 43256"/>
              <a:gd name="connsiteY21" fmla="*/ 14229 h 46953"/>
              <a:gd name="connsiteX0" fmla="*/ 3936 w 43256"/>
              <a:gd name="connsiteY0" fmla="*/ 14229 h 46953"/>
              <a:gd name="connsiteX1" fmla="*/ 5659 w 43256"/>
              <a:gd name="connsiteY1" fmla="*/ 6766 h 46953"/>
              <a:gd name="connsiteX2" fmla="*/ 14041 w 43256"/>
              <a:gd name="connsiteY2" fmla="*/ 5061 h 46953"/>
              <a:gd name="connsiteX3" fmla="*/ 22492 w 43256"/>
              <a:gd name="connsiteY3" fmla="*/ 3291 h 46953"/>
              <a:gd name="connsiteX4" fmla="*/ 25785 w 43256"/>
              <a:gd name="connsiteY4" fmla="*/ 59 h 46953"/>
              <a:gd name="connsiteX5" fmla="*/ 29869 w 43256"/>
              <a:gd name="connsiteY5" fmla="*/ 2340 h 46953"/>
              <a:gd name="connsiteX6" fmla="*/ 35499 w 43256"/>
              <a:gd name="connsiteY6" fmla="*/ 549 h 46953"/>
              <a:gd name="connsiteX7" fmla="*/ 38354 w 43256"/>
              <a:gd name="connsiteY7" fmla="*/ 5435 h 46953"/>
              <a:gd name="connsiteX8" fmla="*/ 42018 w 43256"/>
              <a:gd name="connsiteY8" fmla="*/ 10177 h 46953"/>
              <a:gd name="connsiteX9" fmla="*/ 41854 w 43256"/>
              <a:gd name="connsiteY9" fmla="*/ 15319 h 46953"/>
              <a:gd name="connsiteX10" fmla="*/ 43052 w 43256"/>
              <a:gd name="connsiteY10" fmla="*/ 23181 h 46953"/>
              <a:gd name="connsiteX11" fmla="*/ 37440 w 43256"/>
              <a:gd name="connsiteY11" fmla="*/ 30063 h 46953"/>
              <a:gd name="connsiteX12" fmla="*/ 35431 w 43256"/>
              <a:gd name="connsiteY12" fmla="*/ 35960 h 46953"/>
              <a:gd name="connsiteX13" fmla="*/ 28427 w 43256"/>
              <a:gd name="connsiteY13" fmla="*/ 38459 h 46953"/>
              <a:gd name="connsiteX14" fmla="*/ 23703 w 43256"/>
              <a:gd name="connsiteY14" fmla="*/ 42965 h 46953"/>
              <a:gd name="connsiteX15" fmla="*/ 16516 w 43256"/>
              <a:gd name="connsiteY15" fmla="*/ 39125 h 46953"/>
              <a:gd name="connsiteX16" fmla="*/ 5840 w 43256"/>
              <a:gd name="connsiteY16" fmla="*/ 35331 h 46953"/>
              <a:gd name="connsiteX17" fmla="*/ 1146 w 43256"/>
              <a:gd name="connsiteY17" fmla="*/ 31109 h 46953"/>
              <a:gd name="connsiteX18" fmla="*/ 2149 w 43256"/>
              <a:gd name="connsiteY18" fmla="*/ 25410 h 46953"/>
              <a:gd name="connsiteX19" fmla="*/ 31 w 43256"/>
              <a:gd name="connsiteY19" fmla="*/ 19563 h 46953"/>
              <a:gd name="connsiteX20" fmla="*/ 3899 w 43256"/>
              <a:gd name="connsiteY20" fmla="*/ 14366 h 46953"/>
              <a:gd name="connsiteX21" fmla="*/ 3936 w 43256"/>
              <a:gd name="connsiteY21" fmla="*/ 14229 h 46953"/>
              <a:gd name="connsiteX0" fmla="*/ 501439 w 2479701"/>
              <a:gd name="connsiteY0" fmla="*/ 2161360 h 2231622"/>
              <a:gd name="connsiteX1" fmla="*/ 510393 w 2479701"/>
              <a:gd name="connsiteY1" fmla="*/ 2161833 h 2231622"/>
              <a:gd name="connsiteX2" fmla="*/ 500493 w 2479701"/>
              <a:gd name="connsiteY2" fmla="*/ 2161361 h 2231622"/>
              <a:gd name="connsiteX3" fmla="*/ 500966 w 2479701"/>
              <a:gd name="connsiteY3" fmla="*/ 2189167 h 2231622"/>
              <a:gd name="connsiteX4" fmla="*/ 501439 w 2479701"/>
              <a:gd name="connsiteY4" fmla="*/ 2161360 h 2231622"/>
              <a:gd name="connsiteX0" fmla="*/ 473461 w 2479701"/>
              <a:gd name="connsiteY0" fmla="*/ 2186186 h 2231622"/>
              <a:gd name="connsiteX1" fmla="*/ 491368 w 2479701"/>
              <a:gd name="connsiteY1" fmla="*/ 2196560 h 2231622"/>
              <a:gd name="connsiteX2" fmla="*/ 480994 w 2479701"/>
              <a:gd name="connsiteY2" fmla="*/ 2205041 h 2231622"/>
              <a:gd name="connsiteX3" fmla="*/ 491367 w 2479701"/>
              <a:gd name="connsiteY3" fmla="*/ 2175814 h 2231622"/>
              <a:gd name="connsiteX4" fmla="*/ 473461 w 2479701"/>
              <a:gd name="connsiteY4" fmla="*/ 2186186 h 2231622"/>
              <a:gd name="connsiteX0" fmla="*/ 532244 w 2479701"/>
              <a:gd name="connsiteY0" fmla="*/ 2169640 h 2231622"/>
              <a:gd name="connsiteX1" fmla="*/ 530824 w 2479701"/>
              <a:gd name="connsiteY1" fmla="*/ 2161634 h 2231622"/>
              <a:gd name="connsiteX2" fmla="*/ 510550 w 2479701"/>
              <a:gd name="connsiteY2" fmla="*/ 2150786 h 2231622"/>
              <a:gd name="connsiteX3" fmla="*/ 511970 w 2479701"/>
              <a:gd name="connsiteY3" fmla="*/ 2168219 h 2231622"/>
              <a:gd name="connsiteX4" fmla="*/ 532244 w 2479701"/>
              <a:gd name="connsiteY4" fmla="*/ 2169640 h 2231622"/>
              <a:gd name="connsiteX0" fmla="*/ 4729 w 43256"/>
              <a:gd name="connsiteY0" fmla="*/ 26036 h 46953"/>
              <a:gd name="connsiteX1" fmla="*/ 2196 w 43256"/>
              <a:gd name="connsiteY1" fmla="*/ 25239 h 46953"/>
              <a:gd name="connsiteX2" fmla="*/ 6964 w 43256"/>
              <a:gd name="connsiteY2" fmla="*/ 34758 h 46953"/>
              <a:gd name="connsiteX3" fmla="*/ 5856 w 43256"/>
              <a:gd name="connsiteY3" fmla="*/ 35139 h 46953"/>
              <a:gd name="connsiteX4" fmla="*/ 16514 w 43256"/>
              <a:gd name="connsiteY4" fmla="*/ 38949 h 46953"/>
              <a:gd name="connsiteX5" fmla="*/ 16175 w 43256"/>
              <a:gd name="connsiteY5" fmla="*/ 37606 h 46953"/>
              <a:gd name="connsiteX6" fmla="*/ 28863 w 43256"/>
              <a:gd name="connsiteY6" fmla="*/ 38180 h 46953"/>
              <a:gd name="connsiteX7" fmla="*/ 28925 w 43256"/>
              <a:gd name="connsiteY7" fmla="*/ 38701 h 46953"/>
              <a:gd name="connsiteX8" fmla="*/ 34165 w 43256"/>
              <a:gd name="connsiteY8" fmla="*/ 22813 h 46953"/>
              <a:gd name="connsiteX9" fmla="*/ 37416 w 43256"/>
              <a:gd name="connsiteY9" fmla="*/ 29949 h 46953"/>
              <a:gd name="connsiteX10" fmla="*/ 41834 w 43256"/>
              <a:gd name="connsiteY10" fmla="*/ 15213 h 46953"/>
              <a:gd name="connsiteX11" fmla="*/ 40386 w 43256"/>
              <a:gd name="connsiteY11" fmla="*/ 17889 h 46953"/>
              <a:gd name="connsiteX12" fmla="*/ 38360 w 43256"/>
              <a:gd name="connsiteY12" fmla="*/ 5285 h 46953"/>
              <a:gd name="connsiteX13" fmla="*/ 38436 w 43256"/>
              <a:gd name="connsiteY13" fmla="*/ 6549 h 46953"/>
              <a:gd name="connsiteX14" fmla="*/ 29114 w 43256"/>
              <a:gd name="connsiteY14" fmla="*/ 3811 h 46953"/>
              <a:gd name="connsiteX15" fmla="*/ 29856 w 43256"/>
              <a:gd name="connsiteY15" fmla="*/ 2199 h 46953"/>
              <a:gd name="connsiteX16" fmla="*/ 22177 w 43256"/>
              <a:gd name="connsiteY16" fmla="*/ 4579 h 46953"/>
              <a:gd name="connsiteX17" fmla="*/ 22536 w 43256"/>
              <a:gd name="connsiteY17" fmla="*/ 3189 h 46953"/>
              <a:gd name="connsiteX18" fmla="*/ 14036 w 43256"/>
              <a:gd name="connsiteY18" fmla="*/ 5051 h 46953"/>
              <a:gd name="connsiteX19" fmla="*/ 15336 w 43256"/>
              <a:gd name="connsiteY19" fmla="*/ 6399 h 46953"/>
              <a:gd name="connsiteX20" fmla="*/ 4163 w 43256"/>
              <a:gd name="connsiteY20" fmla="*/ 15648 h 46953"/>
              <a:gd name="connsiteX21" fmla="*/ 3936 w 43256"/>
              <a:gd name="connsiteY21" fmla="*/ 14229 h 46953"/>
              <a:gd name="connsiteX0" fmla="*/ 3936 w 43256"/>
              <a:gd name="connsiteY0" fmla="*/ 14229 h 46953"/>
              <a:gd name="connsiteX1" fmla="*/ 5659 w 43256"/>
              <a:gd name="connsiteY1" fmla="*/ 6766 h 46953"/>
              <a:gd name="connsiteX2" fmla="*/ 14041 w 43256"/>
              <a:gd name="connsiteY2" fmla="*/ 5061 h 46953"/>
              <a:gd name="connsiteX3" fmla="*/ 22492 w 43256"/>
              <a:gd name="connsiteY3" fmla="*/ 3291 h 46953"/>
              <a:gd name="connsiteX4" fmla="*/ 25785 w 43256"/>
              <a:gd name="connsiteY4" fmla="*/ 59 h 46953"/>
              <a:gd name="connsiteX5" fmla="*/ 29869 w 43256"/>
              <a:gd name="connsiteY5" fmla="*/ 2340 h 46953"/>
              <a:gd name="connsiteX6" fmla="*/ 35499 w 43256"/>
              <a:gd name="connsiteY6" fmla="*/ 549 h 46953"/>
              <a:gd name="connsiteX7" fmla="*/ 38354 w 43256"/>
              <a:gd name="connsiteY7" fmla="*/ 5435 h 46953"/>
              <a:gd name="connsiteX8" fmla="*/ 42018 w 43256"/>
              <a:gd name="connsiteY8" fmla="*/ 10177 h 46953"/>
              <a:gd name="connsiteX9" fmla="*/ 41854 w 43256"/>
              <a:gd name="connsiteY9" fmla="*/ 15319 h 46953"/>
              <a:gd name="connsiteX10" fmla="*/ 43052 w 43256"/>
              <a:gd name="connsiteY10" fmla="*/ 23181 h 46953"/>
              <a:gd name="connsiteX11" fmla="*/ 37440 w 43256"/>
              <a:gd name="connsiteY11" fmla="*/ 30063 h 46953"/>
              <a:gd name="connsiteX12" fmla="*/ 35431 w 43256"/>
              <a:gd name="connsiteY12" fmla="*/ 35960 h 46953"/>
              <a:gd name="connsiteX13" fmla="*/ 28427 w 43256"/>
              <a:gd name="connsiteY13" fmla="*/ 38459 h 46953"/>
              <a:gd name="connsiteX14" fmla="*/ 23703 w 43256"/>
              <a:gd name="connsiteY14" fmla="*/ 42965 h 46953"/>
              <a:gd name="connsiteX15" fmla="*/ 16516 w 43256"/>
              <a:gd name="connsiteY15" fmla="*/ 39125 h 46953"/>
              <a:gd name="connsiteX16" fmla="*/ 5840 w 43256"/>
              <a:gd name="connsiteY16" fmla="*/ 35331 h 46953"/>
              <a:gd name="connsiteX17" fmla="*/ 1146 w 43256"/>
              <a:gd name="connsiteY17" fmla="*/ 31109 h 46953"/>
              <a:gd name="connsiteX18" fmla="*/ 2149 w 43256"/>
              <a:gd name="connsiteY18" fmla="*/ 25410 h 46953"/>
              <a:gd name="connsiteX19" fmla="*/ 31 w 43256"/>
              <a:gd name="connsiteY19" fmla="*/ 19563 h 46953"/>
              <a:gd name="connsiteX20" fmla="*/ 3899 w 43256"/>
              <a:gd name="connsiteY20" fmla="*/ 14366 h 46953"/>
              <a:gd name="connsiteX21" fmla="*/ 3936 w 43256"/>
              <a:gd name="connsiteY21" fmla="*/ 14229 h 46953"/>
              <a:gd name="connsiteX0" fmla="*/ 501439 w 2479701"/>
              <a:gd name="connsiteY0" fmla="*/ 2161360 h 2231622"/>
              <a:gd name="connsiteX1" fmla="*/ 510393 w 2479701"/>
              <a:gd name="connsiteY1" fmla="*/ 2161833 h 2231622"/>
              <a:gd name="connsiteX2" fmla="*/ 500493 w 2479701"/>
              <a:gd name="connsiteY2" fmla="*/ 2161361 h 2231622"/>
              <a:gd name="connsiteX3" fmla="*/ 500966 w 2479701"/>
              <a:gd name="connsiteY3" fmla="*/ 2189167 h 2231622"/>
              <a:gd name="connsiteX4" fmla="*/ 501439 w 2479701"/>
              <a:gd name="connsiteY4" fmla="*/ 2161360 h 2231622"/>
              <a:gd name="connsiteX0" fmla="*/ 473461 w 2479701"/>
              <a:gd name="connsiteY0" fmla="*/ 2186186 h 2231622"/>
              <a:gd name="connsiteX1" fmla="*/ 491368 w 2479701"/>
              <a:gd name="connsiteY1" fmla="*/ 2196560 h 2231622"/>
              <a:gd name="connsiteX2" fmla="*/ 480994 w 2479701"/>
              <a:gd name="connsiteY2" fmla="*/ 2205041 h 2231622"/>
              <a:gd name="connsiteX3" fmla="*/ 491367 w 2479701"/>
              <a:gd name="connsiteY3" fmla="*/ 2175814 h 2231622"/>
              <a:gd name="connsiteX4" fmla="*/ 473461 w 2479701"/>
              <a:gd name="connsiteY4" fmla="*/ 2186186 h 2231622"/>
              <a:gd name="connsiteX0" fmla="*/ 532244 w 2479701"/>
              <a:gd name="connsiteY0" fmla="*/ 2169640 h 2231622"/>
              <a:gd name="connsiteX1" fmla="*/ 530824 w 2479701"/>
              <a:gd name="connsiteY1" fmla="*/ 2161634 h 2231622"/>
              <a:gd name="connsiteX2" fmla="*/ 510550 w 2479701"/>
              <a:gd name="connsiteY2" fmla="*/ 2150786 h 2231622"/>
              <a:gd name="connsiteX3" fmla="*/ 511970 w 2479701"/>
              <a:gd name="connsiteY3" fmla="*/ 2168219 h 2231622"/>
              <a:gd name="connsiteX4" fmla="*/ 532244 w 2479701"/>
              <a:gd name="connsiteY4" fmla="*/ 2169640 h 2231622"/>
              <a:gd name="connsiteX0" fmla="*/ 4729 w 43256"/>
              <a:gd name="connsiteY0" fmla="*/ 26036 h 46953"/>
              <a:gd name="connsiteX1" fmla="*/ 2196 w 43256"/>
              <a:gd name="connsiteY1" fmla="*/ 25239 h 46953"/>
              <a:gd name="connsiteX2" fmla="*/ 6964 w 43256"/>
              <a:gd name="connsiteY2" fmla="*/ 34758 h 46953"/>
              <a:gd name="connsiteX3" fmla="*/ 5856 w 43256"/>
              <a:gd name="connsiteY3" fmla="*/ 35139 h 46953"/>
              <a:gd name="connsiteX4" fmla="*/ 16514 w 43256"/>
              <a:gd name="connsiteY4" fmla="*/ 38949 h 46953"/>
              <a:gd name="connsiteX5" fmla="*/ 16668 w 43256"/>
              <a:gd name="connsiteY5" fmla="*/ 38399 h 46953"/>
              <a:gd name="connsiteX6" fmla="*/ 28863 w 43256"/>
              <a:gd name="connsiteY6" fmla="*/ 38180 h 46953"/>
              <a:gd name="connsiteX7" fmla="*/ 28925 w 43256"/>
              <a:gd name="connsiteY7" fmla="*/ 38701 h 46953"/>
              <a:gd name="connsiteX8" fmla="*/ 34165 w 43256"/>
              <a:gd name="connsiteY8" fmla="*/ 22813 h 46953"/>
              <a:gd name="connsiteX9" fmla="*/ 37416 w 43256"/>
              <a:gd name="connsiteY9" fmla="*/ 29949 h 46953"/>
              <a:gd name="connsiteX10" fmla="*/ 41834 w 43256"/>
              <a:gd name="connsiteY10" fmla="*/ 15213 h 46953"/>
              <a:gd name="connsiteX11" fmla="*/ 40386 w 43256"/>
              <a:gd name="connsiteY11" fmla="*/ 17889 h 46953"/>
              <a:gd name="connsiteX12" fmla="*/ 38360 w 43256"/>
              <a:gd name="connsiteY12" fmla="*/ 5285 h 46953"/>
              <a:gd name="connsiteX13" fmla="*/ 38436 w 43256"/>
              <a:gd name="connsiteY13" fmla="*/ 6549 h 46953"/>
              <a:gd name="connsiteX14" fmla="*/ 29114 w 43256"/>
              <a:gd name="connsiteY14" fmla="*/ 3811 h 46953"/>
              <a:gd name="connsiteX15" fmla="*/ 29856 w 43256"/>
              <a:gd name="connsiteY15" fmla="*/ 2199 h 46953"/>
              <a:gd name="connsiteX16" fmla="*/ 22177 w 43256"/>
              <a:gd name="connsiteY16" fmla="*/ 4579 h 46953"/>
              <a:gd name="connsiteX17" fmla="*/ 22536 w 43256"/>
              <a:gd name="connsiteY17" fmla="*/ 3189 h 46953"/>
              <a:gd name="connsiteX18" fmla="*/ 14036 w 43256"/>
              <a:gd name="connsiteY18" fmla="*/ 5051 h 46953"/>
              <a:gd name="connsiteX19" fmla="*/ 15336 w 43256"/>
              <a:gd name="connsiteY19" fmla="*/ 6399 h 46953"/>
              <a:gd name="connsiteX20" fmla="*/ 4163 w 43256"/>
              <a:gd name="connsiteY20" fmla="*/ 15648 h 46953"/>
              <a:gd name="connsiteX21" fmla="*/ 3936 w 43256"/>
              <a:gd name="connsiteY21" fmla="*/ 14229 h 46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56" h="46953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933" y="34561"/>
                  <a:pt x="35431" y="35960"/>
                </a:cubicBezTo>
                <a:cubicBezTo>
                  <a:pt x="33929" y="37359"/>
                  <a:pt x="30576" y="40283"/>
                  <a:pt x="28427" y="38459"/>
                </a:cubicBezTo>
                <a:cubicBezTo>
                  <a:pt x="27732" y="41592"/>
                  <a:pt x="25688" y="42854"/>
                  <a:pt x="23703" y="42965"/>
                </a:cubicBezTo>
                <a:cubicBezTo>
                  <a:pt x="21718" y="43076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2479701" h="2231622">
                <a:moveTo>
                  <a:pt x="501439" y="2161360"/>
                </a:moveTo>
                <a:cubicBezTo>
                  <a:pt x="503010" y="2156804"/>
                  <a:pt x="510551" y="2161833"/>
                  <a:pt x="510393" y="2161833"/>
                </a:cubicBezTo>
                <a:cubicBezTo>
                  <a:pt x="510235" y="2161833"/>
                  <a:pt x="500493" y="2192860"/>
                  <a:pt x="500493" y="2161361"/>
                </a:cubicBezTo>
                <a:cubicBezTo>
                  <a:pt x="500493" y="2129862"/>
                  <a:pt x="500808" y="2189167"/>
                  <a:pt x="500966" y="2189167"/>
                </a:cubicBezTo>
                <a:cubicBezTo>
                  <a:pt x="501124" y="2189167"/>
                  <a:pt x="499868" y="2165916"/>
                  <a:pt x="501439" y="2161360"/>
                </a:cubicBezTo>
                <a:close/>
              </a:path>
              <a:path w="2479701" h="2231622">
                <a:moveTo>
                  <a:pt x="473461" y="2186186"/>
                </a:moveTo>
                <a:cubicBezTo>
                  <a:pt x="473461" y="2189644"/>
                  <a:pt x="490113" y="2193418"/>
                  <a:pt x="491368" y="2196560"/>
                </a:cubicBezTo>
                <a:cubicBezTo>
                  <a:pt x="492623" y="2199702"/>
                  <a:pt x="480994" y="2268039"/>
                  <a:pt x="480994" y="2205041"/>
                </a:cubicBezTo>
                <a:cubicBezTo>
                  <a:pt x="480994" y="2142043"/>
                  <a:pt x="492622" y="2178956"/>
                  <a:pt x="491367" y="2175814"/>
                </a:cubicBezTo>
                <a:cubicBezTo>
                  <a:pt x="490112" y="2172672"/>
                  <a:pt x="473461" y="2182728"/>
                  <a:pt x="473461" y="2186186"/>
                </a:cubicBezTo>
                <a:close/>
              </a:path>
              <a:path w="2479701" h="2231622">
                <a:moveTo>
                  <a:pt x="532244" y="2169640"/>
                </a:moveTo>
                <a:cubicBezTo>
                  <a:pt x="535386" y="2168542"/>
                  <a:pt x="534440" y="2164776"/>
                  <a:pt x="530824" y="2161634"/>
                </a:cubicBezTo>
                <a:cubicBezTo>
                  <a:pt x="527208" y="2158492"/>
                  <a:pt x="510550" y="2245284"/>
                  <a:pt x="510550" y="2150786"/>
                </a:cubicBezTo>
                <a:cubicBezTo>
                  <a:pt x="510550" y="2056288"/>
                  <a:pt x="508354" y="2165077"/>
                  <a:pt x="511970" y="2168219"/>
                </a:cubicBezTo>
                <a:cubicBezTo>
                  <a:pt x="515586" y="2171361"/>
                  <a:pt x="529102" y="2170738"/>
                  <a:pt x="532244" y="2169640"/>
                </a:cubicBezTo>
                <a:close/>
              </a:path>
              <a:path w="43256" h="46953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845" y="39010"/>
                  <a:pt x="16668" y="38399"/>
                </a:cubicBezTo>
                <a:moveTo>
                  <a:pt x="28863" y="38180"/>
                </a:moveTo>
                <a:cubicBezTo>
                  <a:pt x="28824" y="38827"/>
                  <a:pt x="29063" y="38079"/>
                  <a:pt x="28925" y="38701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2"/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 dirty="0">
              <a:solidFill>
                <a:prstClr val="white"/>
              </a:solidFill>
            </a:endParaRPr>
          </a:p>
        </p:txBody>
      </p:sp>
      <p:sp>
        <p:nvSpPr>
          <p:cNvPr id="50" name="Bublinový popisek ve tvaru obláčku 49"/>
          <p:cNvSpPr/>
          <p:nvPr/>
        </p:nvSpPr>
        <p:spPr>
          <a:xfrm>
            <a:off x="1505931" y="1279038"/>
            <a:ext cx="3132169" cy="2592716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957726 w 3128114"/>
              <a:gd name="connsiteY0" fmla="*/ 2662051 h 2420839"/>
              <a:gd name="connsiteX1" fmla="*/ 890480 w 3128114"/>
              <a:gd name="connsiteY1" fmla="*/ 2729297 h 2420839"/>
              <a:gd name="connsiteX2" fmla="*/ 823234 w 3128114"/>
              <a:gd name="connsiteY2" fmla="*/ 2662051 h 2420839"/>
              <a:gd name="connsiteX3" fmla="*/ 890480 w 3128114"/>
              <a:gd name="connsiteY3" fmla="*/ 2594805 h 2420839"/>
              <a:gd name="connsiteX4" fmla="*/ 957726 w 3128114"/>
              <a:gd name="connsiteY4" fmla="*/ 2662051 h 2420839"/>
              <a:gd name="connsiteX0" fmla="*/ 1054427 w 3128114"/>
              <a:gd name="connsiteY0" fmla="*/ 2598572 h 2420839"/>
              <a:gd name="connsiteX1" fmla="*/ 919936 w 3128114"/>
              <a:gd name="connsiteY1" fmla="*/ 2733063 h 2420839"/>
              <a:gd name="connsiteX2" fmla="*/ 785445 w 3128114"/>
              <a:gd name="connsiteY2" fmla="*/ 2598572 h 2420839"/>
              <a:gd name="connsiteX3" fmla="*/ 919936 w 3128114"/>
              <a:gd name="connsiteY3" fmla="*/ 2464081 h 2420839"/>
              <a:gd name="connsiteX4" fmla="*/ 1054427 w 3128114"/>
              <a:gd name="connsiteY4" fmla="*/ 2598572 h 2420839"/>
              <a:gd name="connsiteX0" fmla="*/ 1207736 w 3128114"/>
              <a:gd name="connsiteY0" fmla="*/ 2413095 h 2420839"/>
              <a:gd name="connsiteX1" fmla="*/ 1005999 w 3128114"/>
              <a:gd name="connsiteY1" fmla="*/ 2614832 h 2420839"/>
              <a:gd name="connsiteX2" fmla="*/ 804262 w 3128114"/>
              <a:gd name="connsiteY2" fmla="*/ 2413095 h 2420839"/>
              <a:gd name="connsiteX3" fmla="*/ 1005999 w 3128114"/>
              <a:gd name="connsiteY3" fmla="*/ 2211358 h 2420839"/>
              <a:gd name="connsiteX4" fmla="*/ 1207736 w 3128114"/>
              <a:gd name="connsiteY4" fmla="*/ 2413095 h 2420839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8670"/>
              <a:gd name="connsiteX1" fmla="*/ 5659 w 43256"/>
              <a:gd name="connsiteY1" fmla="*/ 6766 h 48670"/>
              <a:gd name="connsiteX2" fmla="*/ 14041 w 43256"/>
              <a:gd name="connsiteY2" fmla="*/ 5061 h 48670"/>
              <a:gd name="connsiteX3" fmla="*/ 22492 w 43256"/>
              <a:gd name="connsiteY3" fmla="*/ 3291 h 48670"/>
              <a:gd name="connsiteX4" fmla="*/ 25785 w 43256"/>
              <a:gd name="connsiteY4" fmla="*/ 59 h 48670"/>
              <a:gd name="connsiteX5" fmla="*/ 29869 w 43256"/>
              <a:gd name="connsiteY5" fmla="*/ 2340 h 48670"/>
              <a:gd name="connsiteX6" fmla="*/ 35499 w 43256"/>
              <a:gd name="connsiteY6" fmla="*/ 549 h 48670"/>
              <a:gd name="connsiteX7" fmla="*/ 38354 w 43256"/>
              <a:gd name="connsiteY7" fmla="*/ 5435 h 48670"/>
              <a:gd name="connsiteX8" fmla="*/ 42018 w 43256"/>
              <a:gd name="connsiteY8" fmla="*/ 10177 h 48670"/>
              <a:gd name="connsiteX9" fmla="*/ 41854 w 43256"/>
              <a:gd name="connsiteY9" fmla="*/ 15319 h 48670"/>
              <a:gd name="connsiteX10" fmla="*/ 43052 w 43256"/>
              <a:gd name="connsiteY10" fmla="*/ 23181 h 48670"/>
              <a:gd name="connsiteX11" fmla="*/ 37440 w 43256"/>
              <a:gd name="connsiteY11" fmla="*/ 30063 h 48670"/>
              <a:gd name="connsiteX12" fmla="*/ 35431 w 43256"/>
              <a:gd name="connsiteY12" fmla="*/ 35960 h 48670"/>
              <a:gd name="connsiteX13" fmla="*/ 28591 w 43256"/>
              <a:gd name="connsiteY13" fmla="*/ 36674 h 48670"/>
              <a:gd name="connsiteX14" fmla="*/ 23703 w 43256"/>
              <a:gd name="connsiteY14" fmla="*/ 42965 h 48670"/>
              <a:gd name="connsiteX15" fmla="*/ 16516 w 43256"/>
              <a:gd name="connsiteY15" fmla="*/ 39125 h 48670"/>
              <a:gd name="connsiteX16" fmla="*/ 5840 w 43256"/>
              <a:gd name="connsiteY16" fmla="*/ 35331 h 48670"/>
              <a:gd name="connsiteX17" fmla="*/ 1146 w 43256"/>
              <a:gd name="connsiteY17" fmla="*/ 31109 h 48670"/>
              <a:gd name="connsiteX18" fmla="*/ 2149 w 43256"/>
              <a:gd name="connsiteY18" fmla="*/ 25410 h 48670"/>
              <a:gd name="connsiteX19" fmla="*/ 31 w 43256"/>
              <a:gd name="connsiteY19" fmla="*/ 19563 h 48670"/>
              <a:gd name="connsiteX20" fmla="*/ 3899 w 43256"/>
              <a:gd name="connsiteY20" fmla="*/ 14366 h 48670"/>
              <a:gd name="connsiteX21" fmla="*/ 3936 w 43256"/>
              <a:gd name="connsiteY21" fmla="*/ 14229 h 48670"/>
              <a:gd name="connsiteX0" fmla="*/ 960333 w 3132169"/>
              <a:gd name="connsiteY0" fmla="*/ 2654150 h 2727394"/>
              <a:gd name="connsiteX1" fmla="*/ 893087 w 3132169"/>
              <a:gd name="connsiteY1" fmla="*/ 2721396 h 2727394"/>
              <a:gd name="connsiteX2" fmla="*/ 825841 w 3132169"/>
              <a:gd name="connsiteY2" fmla="*/ 2654150 h 2727394"/>
              <a:gd name="connsiteX3" fmla="*/ 893087 w 3132169"/>
              <a:gd name="connsiteY3" fmla="*/ 2586904 h 2727394"/>
              <a:gd name="connsiteX4" fmla="*/ 960333 w 3132169"/>
              <a:gd name="connsiteY4" fmla="*/ 2654150 h 2727394"/>
              <a:gd name="connsiteX0" fmla="*/ 1057034 w 3132169"/>
              <a:gd name="connsiteY0" fmla="*/ 2590671 h 2727394"/>
              <a:gd name="connsiteX1" fmla="*/ 922543 w 3132169"/>
              <a:gd name="connsiteY1" fmla="*/ 2725162 h 2727394"/>
              <a:gd name="connsiteX2" fmla="*/ 1135675 w 3132169"/>
              <a:gd name="connsiteY2" fmla="*/ 2492429 h 2727394"/>
              <a:gd name="connsiteX3" fmla="*/ 922543 w 3132169"/>
              <a:gd name="connsiteY3" fmla="*/ 2456180 h 2727394"/>
              <a:gd name="connsiteX4" fmla="*/ 1057034 w 3132169"/>
              <a:gd name="connsiteY4" fmla="*/ 2590671 h 2727394"/>
              <a:gd name="connsiteX0" fmla="*/ 1210343 w 3132169"/>
              <a:gd name="connsiteY0" fmla="*/ 2405194 h 2727394"/>
              <a:gd name="connsiteX1" fmla="*/ 1008606 w 3132169"/>
              <a:gd name="connsiteY1" fmla="*/ 2606931 h 2727394"/>
              <a:gd name="connsiteX2" fmla="*/ 806869 w 3132169"/>
              <a:gd name="connsiteY2" fmla="*/ 2405194 h 2727394"/>
              <a:gd name="connsiteX3" fmla="*/ 1008606 w 3132169"/>
              <a:gd name="connsiteY3" fmla="*/ 2203457 h 2727394"/>
              <a:gd name="connsiteX4" fmla="*/ 1210343 w 3132169"/>
              <a:gd name="connsiteY4" fmla="*/ 2405194 h 2727394"/>
              <a:gd name="connsiteX0" fmla="*/ 4729 w 43256"/>
              <a:gd name="connsiteY0" fmla="*/ 26036 h 48670"/>
              <a:gd name="connsiteX1" fmla="*/ 2196 w 43256"/>
              <a:gd name="connsiteY1" fmla="*/ 25239 h 48670"/>
              <a:gd name="connsiteX2" fmla="*/ 6964 w 43256"/>
              <a:gd name="connsiteY2" fmla="*/ 34758 h 48670"/>
              <a:gd name="connsiteX3" fmla="*/ 5856 w 43256"/>
              <a:gd name="connsiteY3" fmla="*/ 35139 h 48670"/>
              <a:gd name="connsiteX4" fmla="*/ 16514 w 43256"/>
              <a:gd name="connsiteY4" fmla="*/ 38949 h 48670"/>
              <a:gd name="connsiteX5" fmla="*/ 15846 w 43256"/>
              <a:gd name="connsiteY5" fmla="*/ 37209 h 48670"/>
              <a:gd name="connsiteX6" fmla="*/ 28863 w 43256"/>
              <a:gd name="connsiteY6" fmla="*/ 34610 h 48670"/>
              <a:gd name="connsiteX7" fmla="*/ 28596 w 43256"/>
              <a:gd name="connsiteY7" fmla="*/ 36519 h 48670"/>
              <a:gd name="connsiteX8" fmla="*/ 34165 w 43256"/>
              <a:gd name="connsiteY8" fmla="*/ 22813 h 48670"/>
              <a:gd name="connsiteX9" fmla="*/ 37416 w 43256"/>
              <a:gd name="connsiteY9" fmla="*/ 29949 h 48670"/>
              <a:gd name="connsiteX10" fmla="*/ 41834 w 43256"/>
              <a:gd name="connsiteY10" fmla="*/ 15213 h 48670"/>
              <a:gd name="connsiteX11" fmla="*/ 40386 w 43256"/>
              <a:gd name="connsiteY11" fmla="*/ 17889 h 48670"/>
              <a:gd name="connsiteX12" fmla="*/ 38360 w 43256"/>
              <a:gd name="connsiteY12" fmla="*/ 5285 h 48670"/>
              <a:gd name="connsiteX13" fmla="*/ 38436 w 43256"/>
              <a:gd name="connsiteY13" fmla="*/ 6549 h 48670"/>
              <a:gd name="connsiteX14" fmla="*/ 29114 w 43256"/>
              <a:gd name="connsiteY14" fmla="*/ 3811 h 48670"/>
              <a:gd name="connsiteX15" fmla="*/ 29856 w 43256"/>
              <a:gd name="connsiteY15" fmla="*/ 2199 h 48670"/>
              <a:gd name="connsiteX16" fmla="*/ 22177 w 43256"/>
              <a:gd name="connsiteY16" fmla="*/ 4579 h 48670"/>
              <a:gd name="connsiteX17" fmla="*/ 22536 w 43256"/>
              <a:gd name="connsiteY17" fmla="*/ 3189 h 48670"/>
              <a:gd name="connsiteX18" fmla="*/ 14036 w 43256"/>
              <a:gd name="connsiteY18" fmla="*/ 5051 h 48670"/>
              <a:gd name="connsiteX19" fmla="*/ 15336 w 43256"/>
              <a:gd name="connsiteY19" fmla="*/ 6399 h 48670"/>
              <a:gd name="connsiteX20" fmla="*/ 4163 w 43256"/>
              <a:gd name="connsiteY20" fmla="*/ 15648 h 48670"/>
              <a:gd name="connsiteX21" fmla="*/ 3936 w 43256"/>
              <a:gd name="connsiteY21" fmla="*/ 14229 h 48670"/>
              <a:gd name="connsiteX0" fmla="*/ 3936 w 43256"/>
              <a:gd name="connsiteY0" fmla="*/ 14229 h 48670"/>
              <a:gd name="connsiteX1" fmla="*/ 5659 w 43256"/>
              <a:gd name="connsiteY1" fmla="*/ 6766 h 48670"/>
              <a:gd name="connsiteX2" fmla="*/ 14041 w 43256"/>
              <a:gd name="connsiteY2" fmla="*/ 5061 h 48670"/>
              <a:gd name="connsiteX3" fmla="*/ 22492 w 43256"/>
              <a:gd name="connsiteY3" fmla="*/ 3291 h 48670"/>
              <a:gd name="connsiteX4" fmla="*/ 25785 w 43256"/>
              <a:gd name="connsiteY4" fmla="*/ 59 h 48670"/>
              <a:gd name="connsiteX5" fmla="*/ 29869 w 43256"/>
              <a:gd name="connsiteY5" fmla="*/ 2340 h 48670"/>
              <a:gd name="connsiteX6" fmla="*/ 35499 w 43256"/>
              <a:gd name="connsiteY6" fmla="*/ 549 h 48670"/>
              <a:gd name="connsiteX7" fmla="*/ 38354 w 43256"/>
              <a:gd name="connsiteY7" fmla="*/ 5435 h 48670"/>
              <a:gd name="connsiteX8" fmla="*/ 42018 w 43256"/>
              <a:gd name="connsiteY8" fmla="*/ 10177 h 48670"/>
              <a:gd name="connsiteX9" fmla="*/ 41854 w 43256"/>
              <a:gd name="connsiteY9" fmla="*/ 15319 h 48670"/>
              <a:gd name="connsiteX10" fmla="*/ 43052 w 43256"/>
              <a:gd name="connsiteY10" fmla="*/ 23181 h 48670"/>
              <a:gd name="connsiteX11" fmla="*/ 37440 w 43256"/>
              <a:gd name="connsiteY11" fmla="*/ 30063 h 48670"/>
              <a:gd name="connsiteX12" fmla="*/ 35431 w 43256"/>
              <a:gd name="connsiteY12" fmla="*/ 35960 h 48670"/>
              <a:gd name="connsiteX13" fmla="*/ 28591 w 43256"/>
              <a:gd name="connsiteY13" fmla="*/ 36674 h 48670"/>
              <a:gd name="connsiteX14" fmla="*/ 23703 w 43256"/>
              <a:gd name="connsiteY14" fmla="*/ 42965 h 48670"/>
              <a:gd name="connsiteX15" fmla="*/ 16516 w 43256"/>
              <a:gd name="connsiteY15" fmla="*/ 39125 h 48670"/>
              <a:gd name="connsiteX16" fmla="*/ 5840 w 43256"/>
              <a:gd name="connsiteY16" fmla="*/ 35331 h 48670"/>
              <a:gd name="connsiteX17" fmla="*/ 1146 w 43256"/>
              <a:gd name="connsiteY17" fmla="*/ 31109 h 48670"/>
              <a:gd name="connsiteX18" fmla="*/ 2149 w 43256"/>
              <a:gd name="connsiteY18" fmla="*/ 25410 h 48670"/>
              <a:gd name="connsiteX19" fmla="*/ 31 w 43256"/>
              <a:gd name="connsiteY19" fmla="*/ 19563 h 48670"/>
              <a:gd name="connsiteX20" fmla="*/ 3899 w 43256"/>
              <a:gd name="connsiteY20" fmla="*/ 14366 h 48670"/>
              <a:gd name="connsiteX21" fmla="*/ 3936 w 43256"/>
              <a:gd name="connsiteY21" fmla="*/ 14229 h 48670"/>
              <a:gd name="connsiteX0" fmla="*/ 1020789 w 3132169"/>
              <a:gd name="connsiteY0" fmla="*/ 2518124 h 2727394"/>
              <a:gd name="connsiteX1" fmla="*/ 893087 w 3132169"/>
              <a:gd name="connsiteY1" fmla="*/ 2721396 h 2727394"/>
              <a:gd name="connsiteX2" fmla="*/ 825841 w 3132169"/>
              <a:gd name="connsiteY2" fmla="*/ 2654150 h 2727394"/>
              <a:gd name="connsiteX3" fmla="*/ 893087 w 3132169"/>
              <a:gd name="connsiteY3" fmla="*/ 2586904 h 2727394"/>
              <a:gd name="connsiteX4" fmla="*/ 1020789 w 3132169"/>
              <a:gd name="connsiteY4" fmla="*/ 2518124 h 2727394"/>
              <a:gd name="connsiteX0" fmla="*/ 1057034 w 3132169"/>
              <a:gd name="connsiteY0" fmla="*/ 2590671 h 2727394"/>
              <a:gd name="connsiteX1" fmla="*/ 922543 w 3132169"/>
              <a:gd name="connsiteY1" fmla="*/ 2725162 h 2727394"/>
              <a:gd name="connsiteX2" fmla="*/ 1135675 w 3132169"/>
              <a:gd name="connsiteY2" fmla="*/ 2492429 h 2727394"/>
              <a:gd name="connsiteX3" fmla="*/ 922543 w 3132169"/>
              <a:gd name="connsiteY3" fmla="*/ 2456180 h 2727394"/>
              <a:gd name="connsiteX4" fmla="*/ 1057034 w 3132169"/>
              <a:gd name="connsiteY4" fmla="*/ 2590671 h 2727394"/>
              <a:gd name="connsiteX0" fmla="*/ 1210343 w 3132169"/>
              <a:gd name="connsiteY0" fmla="*/ 2405194 h 2727394"/>
              <a:gd name="connsiteX1" fmla="*/ 1008606 w 3132169"/>
              <a:gd name="connsiteY1" fmla="*/ 2606931 h 2727394"/>
              <a:gd name="connsiteX2" fmla="*/ 806869 w 3132169"/>
              <a:gd name="connsiteY2" fmla="*/ 2405194 h 2727394"/>
              <a:gd name="connsiteX3" fmla="*/ 1008606 w 3132169"/>
              <a:gd name="connsiteY3" fmla="*/ 2203457 h 2727394"/>
              <a:gd name="connsiteX4" fmla="*/ 1210343 w 3132169"/>
              <a:gd name="connsiteY4" fmla="*/ 2405194 h 2727394"/>
              <a:gd name="connsiteX0" fmla="*/ 4729 w 43256"/>
              <a:gd name="connsiteY0" fmla="*/ 26036 h 48670"/>
              <a:gd name="connsiteX1" fmla="*/ 2196 w 43256"/>
              <a:gd name="connsiteY1" fmla="*/ 25239 h 48670"/>
              <a:gd name="connsiteX2" fmla="*/ 6964 w 43256"/>
              <a:gd name="connsiteY2" fmla="*/ 34758 h 48670"/>
              <a:gd name="connsiteX3" fmla="*/ 5856 w 43256"/>
              <a:gd name="connsiteY3" fmla="*/ 35139 h 48670"/>
              <a:gd name="connsiteX4" fmla="*/ 16514 w 43256"/>
              <a:gd name="connsiteY4" fmla="*/ 38949 h 48670"/>
              <a:gd name="connsiteX5" fmla="*/ 15846 w 43256"/>
              <a:gd name="connsiteY5" fmla="*/ 37209 h 48670"/>
              <a:gd name="connsiteX6" fmla="*/ 28863 w 43256"/>
              <a:gd name="connsiteY6" fmla="*/ 34610 h 48670"/>
              <a:gd name="connsiteX7" fmla="*/ 28596 w 43256"/>
              <a:gd name="connsiteY7" fmla="*/ 36519 h 48670"/>
              <a:gd name="connsiteX8" fmla="*/ 34165 w 43256"/>
              <a:gd name="connsiteY8" fmla="*/ 22813 h 48670"/>
              <a:gd name="connsiteX9" fmla="*/ 37416 w 43256"/>
              <a:gd name="connsiteY9" fmla="*/ 29949 h 48670"/>
              <a:gd name="connsiteX10" fmla="*/ 41834 w 43256"/>
              <a:gd name="connsiteY10" fmla="*/ 15213 h 48670"/>
              <a:gd name="connsiteX11" fmla="*/ 40386 w 43256"/>
              <a:gd name="connsiteY11" fmla="*/ 17889 h 48670"/>
              <a:gd name="connsiteX12" fmla="*/ 38360 w 43256"/>
              <a:gd name="connsiteY12" fmla="*/ 5285 h 48670"/>
              <a:gd name="connsiteX13" fmla="*/ 38436 w 43256"/>
              <a:gd name="connsiteY13" fmla="*/ 6549 h 48670"/>
              <a:gd name="connsiteX14" fmla="*/ 29114 w 43256"/>
              <a:gd name="connsiteY14" fmla="*/ 3811 h 48670"/>
              <a:gd name="connsiteX15" fmla="*/ 29856 w 43256"/>
              <a:gd name="connsiteY15" fmla="*/ 2199 h 48670"/>
              <a:gd name="connsiteX16" fmla="*/ 22177 w 43256"/>
              <a:gd name="connsiteY16" fmla="*/ 4579 h 48670"/>
              <a:gd name="connsiteX17" fmla="*/ 22536 w 43256"/>
              <a:gd name="connsiteY17" fmla="*/ 3189 h 48670"/>
              <a:gd name="connsiteX18" fmla="*/ 14036 w 43256"/>
              <a:gd name="connsiteY18" fmla="*/ 5051 h 48670"/>
              <a:gd name="connsiteX19" fmla="*/ 15336 w 43256"/>
              <a:gd name="connsiteY19" fmla="*/ 6399 h 48670"/>
              <a:gd name="connsiteX20" fmla="*/ 4163 w 43256"/>
              <a:gd name="connsiteY20" fmla="*/ 15648 h 48670"/>
              <a:gd name="connsiteX21" fmla="*/ 3936 w 43256"/>
              <a:gd name="connsiteY21" fmla="*/ 14229 h 48670"/>
              <a:gd name="connsiteX0" fmla="*/ 3936 w 43256"/>
              <a:gd name="connsiteY0" fmla="*/ 14229 h 48661"/>
              <a:gd name="connsiteX1" fmla="*/ 5659 w 43256"/>
              <a:gd name="connsiteY1" fmla="*/ 6766 h 48661"/>
              <a:gd name="connsiteX2" fmla="*/ 14041 w 43256"/>
              <a:gd name="connsiteY2" fmla="*/ 5061 h 48661"/>
              <a:gd name="connsiteX3" fmla="*/ 22492 w 43256"/>
              <a:gd name="connsiteY3" fmla="*/ 3291 h 48661"/>
              <a:gd name="connsiteX4" fmla="*/ 25785 w 43256"/>
              <a:gd name="connsiteY4" fmla="*/ 59 h 48661"/>
              <a:gd name="connsiteX5" fmla="*/ 29869 w 43256"/>
              <a:gd name="connsiteY5" fmla="*/ 2340 h 48661"/>
              <a:gd name="connsiteX6" fmla="*/ 35499 w 43256"/>
              <a:gd name="connsiteY6" fmla="*/ 549 h 48661"/>
              <a:gd name="connsiteX7" fmla="*/ 38354 w 43256"/>
              <a:gd name="connsiteY7" fmla="*/ 5435 h 48661"/>
              <a:gd name="connsiteX8" fmla="*/ 42018 w 43256"/>
              <a:gd name="connsiteY8" fmla="*/ 10177 h 48661"/>
              <a:gd name="connsiteX9" fmla="*/ 41854 w 43256"/>
              <a:gd name="connsiteY9" fmla="*/ 15319 h 48661"/>
              <a:gd name="connsiteX10" fmla="*/ 43052 w 43256"/>
              <a:gd name="connsiteY10" fmla="*/ 23181 h 48661"/>
              <a:gd name="connsiteX11" fmla="*/ 37440 w 43256"/>
              <a:gd name="connsiteY11" fmla="*/ 30063 h 48661"/>
              <a:gd name="connsiteX12" fmla="*/ 35431 w 43256"/>
              <a:gd name="connsiteY12" fmla="*/ 35960 h 48661"/>
              <a:gd name="connsiteX13" fmla="*/ 28591 w 43256"/>
              <a:gd name="connsiteY13" fmla="*/ 36674 h 48661"/>
              <a:gd name="connsiteX14" fmla="*/ 23703 w 43256"/>
              <a:gd name="connsiteY14" fmla="*/ 42965 h 48661"/>
              <a:gd name="connsiteX15" fmla="*/ 16516 w 43256"/>
              <a:gd name="connsiteY15" fmla="*/ 39125 h 48661"/>
              <a:gd name="connsiteX16" fmla="*/ 5840 w 43256"/>
              <a:gd name="connsiteY16" fmla="*/ 35331 h 48661"/>
              <a:gd name="connsiteX17" fmla="*/ 1146 w 43256"/>
              <a:gd name="connsiteY17" fmla="*/ 31109 h 48661"/>
              <a:gd name="connsiteX18" fmla="*/ 2149 w 43256"/>
              <a:gd name="connsiteY18" fmla="*/ 25410 h 48661"/>
              <a:gd name="connsiteX19" fmla="*/ 31 w 43256"/>
              <a:gd name="connsiteY19" fmla="*/ 19563 h 48661"/>
              <a:gd name="connsiteX20" fmla="*/ 3899 w 43256"/>
              <a:gd name="connsiteY20" fmla="*/ 14366 h 48661"/>
              <a:gd name="connsiteX21" fmla="*/ 3936 w 43256"/>
              <a:gd name="connsiteY21" fmla="*/ 14229 h 48661"/>
              <a:gd name="connsiteX0" fmla="*/ 1020789 w 3132169"/>
              <a:gd name="connsiteY0" fmla="*/ 2518124 h 2726865"/>
              <a:gd name="connsiteX1" fmla="*/ 893087 w 3132169"/>
              <a:gd name="connsiteY1" fmla="*/ 2721396 h 2726865"/>
              <a:gd name="connsiteX2" fmla="*/ 825841 w 3132169"/>
              <a:gd name="connsiteY2" fmla="*/ 2654150 h 2726865"/>
              <a:gd name="connsiteX3" fmla="*/ 893087 w 3132169"/>
              <a:gd name="connsiteY3" fmla="*/ 2586904 h 2726865"/>
              <a:gd name="connsiteX4" fmla="*/ 1020789 w 3132169"/>
              <a:gd name="connsiteY4" fmla="*/ 2518124 h 2726865"/>
              <a:gd name="connsiteX0" fmla="*/ 1057034 w 3132169"/>
              <a:gd name="connsiteY0" fmla="*/ 2590671 h 2726865"/>
              <a:gd name="connsiteX1" fmla="*/ 1020784 w 3132169"/>
              <a:gd name="connsiteY1" fmla="*/ 2453109 h 2726865"/>
              <a:gd name="connsiteX2" fmla="*/ 1135675 w 3132169"/>
              <a:gd name="connsiteY2" fmla="*/ 2492429 h 2726865"/>
              <a:gd name="connsiteX3" fmla="*/ 922543 w 3132169"/>
              <a:gd name="connsiteY3" fmla="*/ 2456180 h 2726865"/>
              <a:gd name="connsiteX4" fmla="*/ 1057034 w 3132169"/>
              <a:gd name="connsiteY4" fmla="*/ 2590671 h 2726865"/>
              <a:gd name="connsiteX0" fmla="*/ 1210343 w 3132169"/>
              <a:gd name="connsiteY0" fmla="*/ 2405194 h 2726865"/>
              <a:gd name="connsiteX1" fmla="*/ 1008606 w 3132169"/>
              <a:gd name="connsiteY1" fmla="*/ 2606931 h 2726865"/>
              <a:gd name="connsiteX2" fmla="*/ 806869 w 3132169"/>
              <a:gd name="connsiteY2" fmla="*/ 2405194 h 2726865"/>
              <a:gd name="connsiteX3" fmla="*/ 1008606 w 3132169"/>
              <a:gd name="connsiteY3" fmla="*/ 2203457 h 2726865"/>
              <a:gd name="connsiteX4" fmla="*/ 1210343 w 3132169"/>
              <a:gd name="connsiteY4" fmla="*/ 2405194 h 2726865"/>
              <a:gd name="connsiteX0" fmla="*/ 4729 w 43256"/>
              <a:gd name="connsiteY0" fmla="*/ 26036 h 48661"/>
              <a:gd name="connsiteX1" fmla="*/ 2196 w 43256"/>
              <a:gd name="connsiteY1" fmla="*/ 25239 h 48661"/>
              <a:gd name="connsiteX2" fmla="*/ 6964 w 43256"/>
              <a:gd name="connsiteY2" fmla="*/ 34758 h 48661"/>
              <a:gd name="connsiteX3" fmla="*/ 5856 w 43256"/>
              <a:gd name="connsiteY3" fmla="*/ 35139 h 48661"/>
              <a:gd name="connsiteX4" fmla="*/ 16514 w 43256"/>
              <a:gd name="connsiteY4" fmla="*/ 38949 h 48661"/>
              <a:gd name="connsiteX5" fmla="*/ 15846 w 43256"/>
              <a:gd name="connsiteY5" fmla="*/ 37209 h 48661"/>
              <a:gd name="connsiteX6" fmla="*/ 28863 w 43256"/>
              <a:gd name="connsiteY6" fmla="*/ 34610 h 48661"/>
              <a:gd name="connsiteX7" fmla="*/ 28596 w 43256"/>
              <a:gd name="connsiteY7" fmla="*/ 36519 h 48661"/>
              <a:gd name="connsiteX8" fmla="*/ 34165 w 43256"/>
              <a:gd name="connsiteY8" fmla="*/ 22813 h 48661"/>
              <a:gd name="connsiteX9" fmla="*/ 37416 w 43256"/>
              <a:gd name="connsiteY9" fmla="*/ 29949 h 48661"/>
              <a:gd name="connsiteX10" fmla="*/ 41834 w 43256"/>
              <a:gd name="connsiteY10" fmla="*/ 15213 h 48661"/>
              <a:gd name="connsiteX11" fmla="*/ 40386 w 43256"/>
              <a:gd name="connsiteY11" fmla="*/ 17889 h 48661"/>
              <a:gd name="connsiteX12" fmla="*/ 38360 w 43256"/>
              <a:gd name="connsiteY12" fmla="*/ 5285 h 48661"/>
              <a:gd name="connsiteX13" fmla="*/ 38436 w 43256"/>
              <a:gd name="connsiteY13" fmla="*/ 6549 h 48661"/>
              <a:gd name="connsiteX14" fmla="*/ 29114 w 43256"/>
              <a:gd name="connsiteY14" fmla="*/ 3811 h 48661"/>
              <a:gd name="connsiteX15" fmla="*/ 29856 w 43256"/>
              <a:gd name="connsiteY15" fmla="*/ 2199 h 48661"/>
              <a:gd name="connsiteX16" fmla="*/ 22177 w 43256"/>
              <a:gd name="connsiteY16" fmla="*/ 4579 h 48661"/>
              <a:gd name="connsiteX17" fmla="*/ 22536 w 43256"/>
              <a:gd name="connsiteY17" fmla="*/ 3189 h 48661"/>
              <a:gd name="connsiteX18" fmla="*/ 14036 w 43256"/>
              <a:gd name="connsiteY18" fmla="*/ 5051 h 48661"/>
              <a:gd name="connsiteX19" fmla="*/ 15336 w 43256"/>
              <a:gd name="connsiteY19" fmla="*/ 6399 h 48661"/>
              <a:gd name="connsiteX20" fmla="*/ 4163 w 43256"/>
              <a:gd name="connsiteY20" fmla="*/ 15648 h 48661"/>
              <a:gd name="connsiteX21" fmla="*/ 3936 w 43256"/>
              <a:gd name="connsiteY21" fmla="*/ 14229 h 48661"/>
              <a:gd name="connsiteX0" fmla="*/ 3936 w 43256"/>
              <a:gd name="connsiteY0" fmla="*/ 14229 h 48888"/>
              <a:gd name="connsiteX1" fmla="*/ 5659 w 43256"/>
              <a:gd name="connsiteY1" fmla="*/ 6766 h 48888"/>
              <a:gd name="connsiteX2" fmla="*/ 14041 w 43256"/>
              <a:gd name="connsiteY2" fmla="*/ 5061 h 48888"/>
              <a:gd name="connsiteX3" fmla="*/ 22492 w 43256"/>
              <a:gd name="connsiteY3" fmla="*/ 3291 h 48888"/>
              <a:gd name="connsiteX4" fmla="*/ 25785 w 43256"/>
              <a:gd name="connsiteY4" fmla="*/ 59 h 48888"/>
              <a:gd name="connsiteX5" fmla="*/ 29869 w 43256"/>
              <a:gd name="connsiteY5" fmla="*/ 2340 h 48888"/>
              <a:gd name="connsiteX6" fmla="*/ 35499 w 43256"/>
              <a:gd name="connsiteY6" fmla="*/ 549 h 48888"/>
              <a:gd name="connsiteX7" fmla="*/ 38354 w 43256"/>
              <a:gd name="connsiteY7" fmla="*/ 5435 h 48888"/>
              <a:gd name="connsiteX8" fmla="*/ 42018 w 43256"/>
              <a:gd name="connsiteY8" fmla="*/ 10177 h 48888"/>
              <a:gd name="connsiteX9" fmla="*/ 41854 w 43256"/>
              <a:gd name="connsiteY9" fmla="*/ 15319 h 48888"/>
              <a:gd name="connsiteX10" fmla="*/ 43052 w 43256"/>
              <a:gd name="connsiteY10" fmla="*/ 23181 h 48888"/>
              <a:gd name="connsiteX11" fmla="*/ 37440 w 43256"/>
              <a:gd name="connsiteY11" fmla="*/ 30063 h 48888"/>
              <a:gd name="connsiteX12" fmla="*/ 35431 w 43256"/>
              <a:gd name="connsiteY12" fmla="*/ 35960 h 48888"/>
              <a:gd name="connsiteX13" fmla="*/ 28591 w 43256"/>
              <a:gd name="connsiteY13" fmla="*/ 36674 h 48888"/>
              <a:gd name="connsiteX14" fmla="*/ 23703 w 43256"/>
              <a:gd name="connsiteY14" fmla="*/ 42965 h 48888"/>
              <a:gd name="connsiteX15" fmla="*/ 16516 w 43256"/>
              <a:gd name="connsiteY15" fmla="*/ 39125 h 48888"/>
              <a:gd name="connsiteX16" fmla="*/ 5840 w 43256"/>
              <a:gd name="connsiteY16" fmla="*/ 35331 h 48888"/>
              <a:gd name="connsiteX17" fmla="*/ 1146 w 43256"/>
              <a:gd name="connsiteY17" fmla="*/ 31109 h 48888"/>
              <a:gd name="connsiteX18" fmla="*/ 2149 w 43256"/>
              <a:gd name="connsiteY18" fmla="*/ 25410 h 48888"/>
              <a:gd name="connsiteX19" fmla="*/ 31 w 43256"/>
              <a:gd name="connsiteY19" fmla="*/ 19563 h 48888"/>
              <a:gd name="connsiteX20" fmla="*/ 3899 w 43256"/>
              <a:gd name="connsiteY20" fmla="*/ 14366 h 48888"/>
              <a:gd name="connsiteX21" fmla="*/ 3936 w 43256"/>
              <a:gd name="connsiteY21" fmla="*/ 14229 h 48888"/>
              <a:gd name="connsiteX0" fmla="*/ 1141701 w 3132169"/>
              <a:gd name="connsiteY0" fmla="*/ 2321642 h 2739573"/>
              <a:gd name="connsiteX1" fmla="*/ 893087 w 3132169"/>
              <a:gd name="connsiteY1" fmla="*/ 2721396 h 2739573"/>
              <a:gd name="connsiteX2" fmla="*/ 825841 w 3132169"/>
              <a:gd name="connsiteY2" fmla="*/ 2654150 h 2739573"/>
              <a:gd name="connsiteX3" fmla="*/ 893087 w 3132169"/>
              <a:gd name="connsiteY3" fmla="*/ 2586904 h 2739573"/>
              <a:gd name="connsiteX4" fmla="*/ 1141701 w 3132169"/>
              <a:gd name="connsiteY4" fmla="*/ 2321642 h 2739573"/>
              <a:gd name="connsiteX0" fmla="*/ 1057034 w 3132169"/>
              <a:gd name="connsiteY0" fmla="*/ 2590671 h 2739573"/>
              <a:gd name="connsiteX1" fmla="*/ 1020784 w 3132169"/>
              <a:gd name="connsiteY1" fmla="*/ 2453109 h 2739573"/>
              <a:gd name="connsiteX2" fmla="*/ 1135675 w 3132169"/>
              <a:gd name="connsiteY2" fmla="*/ 2492429 h 2739573"/>
              <a:gd name="connsiteX3" fmla="*/ 922543 w 3132169"/>
              <a:gd name="connsiteY3" fmla="*/ 2456180 h 2739573"/>
              <a:gd name="connsiteX4" fmla="*/ 1057034 w 3132169"/>
              <a:gd name="connsiteY4" fmla="*/ 2590671 h 2739573"/>
              <a:gd name="connsiteX0" fmla="*/ 1210343 w 3132169"/>
              <a:gd name="connsiteY0" fmla="*/ 2405194 h 2739573"/>
              <a:gd name="connsiteX1" fmla="*/ 1008606 w 3132169"/>
              <a:gd name="connsiteY1" fmla="*/ 2606931 h 2739573"/>
              <a:gd name="connsiteX2" fmla="*/ 806869 w 3132169"/>
              <a:gd name="connsiteY2" fmla="*/ 2405194 h 2739573"/>
              <a:gd name="connsiteX3" fmla="*/ 1008606 w 3132169"/>
              <a:gd name="connsiteY3" fmla="*/ 2203457 h 2739573"/>
              <a:gd name="connsiteX4" fmla="*/ 1210343 w 3132169"/>
              <a:gd name="connsiteY4" fmla="*/ 2405194 h 2739573"/>
              <a:gd name="connsiteX0" fmla="*/ 4729 w 43256"/>
              <a:gd name="connsiteY0" fmla="*/ 26036 h 48888"/>
              <a:gd name="connsiteX1" fmla="*/ 2196 w 43256"/>
              <a:gd name="connsiteY1" fmla="*/ 25239 h 48888"/>
              <a:gd name="connsiteX2" fmla="*/ 6964 w 43256"/>
              <a:gd name="connsiteY2" fmla="*/ 34758 h 48888"/>
              <a:gd name="connsiteX3" fmla="*/ 5856 w 43256"/>
              <a:gd name="connsiteY3" fmla="*/ 35139 h 48888"/>
              <a:gd name="connsiteX4" fmla="*/ 16514 w 43256"/>
              <a:gd name="connsiteY4" fmla="*/ 38949 h 48888"/>
              <a:gd name="connsiteX5" fmla="*/ 15846 w 43256"/>
              <a:gd name="connsiteY5" fmla="*/ 37209 h 48888"/>
              <a:gd name="connsiteX6" fmla="*/ 28863 w 43256"/>
              <a:gd name="connsiteY6" fmla="*/ 34610 h 48888"/>
              <a:gd name="connsiteX7" fmla="*/ 28596 w 43256"/>
              <a:gd name="connsiteY7" fmla="*/ 36519 h 48888"/>
              <a:gd name="connsiteX8" fmla="*/ 34165 w 43256"/>
              <a:gd name="connsiteY8" fmla="*/ 22813 h 48888"/>
              <a:gd name="connsiteX9" fmla="*/ 37416 w 43256"/>
              <a:gd name="connsiteY9" fmla="*/ 29949 h 48888"/>
              <a:gd name="connsiteX10" fmla="*/ 41834 w 43256"/>
              <a:gd name="connsiteY10" fmla="*/ 15213 h 48888"/>
              <a:gd name="connsiteX11" fmla="*/ 40386 w 43256"/>
              <a:gd name="connsiteY11" fmla="*/ 17889 h 48888"/>
              <a:gd name="connsiteX12" fmla="*/ 38360 w 43256"/>
              <a:gd name="connsiteY12" fmla="*/ 5285 h 48888"/>
              <a:gd name="connsiteX13" fmla="*/ 38436 w 43256"/>
              <a:gd name="connsiteY13" fmla="*/ 6549 h 48888"/>
              <a:gd name="connsiteX14" fmla="*/ 29114 w 43256"/>
              <a:gd name="connsiteY14" fmla="*/ 3811 h 48888"/>
              <a:gd name="connsiteX15" fmla="*/ 29856 w 43256"/>
              <a:gd name="connsiteY15" fmla="*/ 2199 h 48888"/>
              <a:gd name="connsiteX16" fmla="*/ 22177 w 43256"/>
              <a:gd name="connsiteY16" fmla="*/ 4579 h 48888"/>
              <a:gd name="connsiteX17" fmla="*/ 22536 w 43256"/>
              <a:gd name="connsiteY17" fmla="*/ 3189 h 48888"/>
              <a:gd name="connsiteX18" fmla="*/ 14036 w 43256"/>
              <a:gd name="connsiteY18" fmla="*/ 5051 h 48888"/>
              <a:gd name="connsiteX19" fmla="*/ 15336 w 43256"/>
              <a:gd name="connsiteY19" fmla="*/ 6399 h 48888"/>
              <a:gd name="connsiteX20" fmla="*/ 4163 w 43256"/>
              <a:gd name="connsiteY20" fmla="*/ 15648 h 48888"/>
              <a:gd name="connsiteX21" fmla="*/ 3936 w 43256"/>
              <a:gd name="connsiteY21" fmla="*/ 14229 h 48888"/>
              <a:gd name="connsiteX0" fmla="*/ 3936 w 43256"/>
              <a:gd name="connsiteY0" fmla="*/ 14229 h 47417"/>
              <a:gd name="connsiteX1" fmla="*/ 5659 w 43256"/>
              <a:gd name="connsiteY1" fmla="*/ 6766 h 47417"/>
              <a:gd name="connsiteX2" fmla="*/ 14041 w 43256"/>
              <a:gd name="connsiteY2" fmla="*/ 5061 h 47417"/>
              <a:gd name="connsiteX3" fmla="*/ 22492 w 43256"/>
              <a:gd name="connsiteY3" fmla="*/ 3291 h 47417"/>
              <a:gd name="connsiteX4" fmla="*/ 25785 w 43256"/>
              <a:gd name="connsiteY4" fmla="*/ 59 h 47417"/>
              <a:gd name="connsiteX5" fmla="*/ 29869 w 43256"/>
              <a:gd name="connsiteY5" fmla="*/ 2340 h 47417"/>
              <a:gd name="connsiteX6" fmla="*/ 35499 w 43256"/>
              <a:gd name="connsiteY6" fmla="*/ 549 h 47417"/>
              <a:gd name="connsiteX7" fmla="*/ 38354 w 43256"/>
              <a:gd name="connsiteY7" fmla="*/ 5435 h 47417"/>
              <a:gd name="connsiteX8" fmla="*/ 42018 w 43256"/>
              <a:gd name="connsiteY8" fmla="*/ 10177 h 47417"/>
              <a:gd name="connsiteX9" fmla="*/ 41854 w 43256"/>
              <a:gd name="connsiteY9" fmla="*/ 15319 h 47417"/>
              <a:gd name="connsiteX10" fmla="*/ 43052 w 43256"/>
              <a:gd name="connsiteY10" fmla="*/ 23181 h 47417"/>
              <a:gd name="connsiteX11" fmla="*/ 37440 w 43256"/>
              <a:gd name="connsiteY11" fmla="*/ 30063 h 47417"/>
              <a:gd name="connsiteX12" fmla="*/ 35431 w 43256"/>
              <a:gd name="connsiteY12" fmla="*/ 35960 h 47417"/>
              <a:gd name="connsiteX13" fmla="*/ 28591 w 43256"/>
              <a:gd name="connsiteY13" fmla="*/ 36674 h 47417"/>
              <a:gd name="connsiteX14" fmla="*/ 23703 w 43256"/>
              <a:gd name="connsiteY14" fmla="*/ 42965 h 47417"/>
              <a:gd name="connsiteX15" fmla="*/ 16516 w 43256"/>
              <a:gd name="connsiteY15" fmla="*/ 39125 h 47417"/>
              <a:gd name="connsiteX16" fmla="*/ 5840 w 43256"/>
              <a:gd name="connsiteY16" fmla="*/ 35331 h 47417"/>
              <a:gd name="connsiteX17" fmla="*/ 1146 w 43256"/>
              <a:gd name="connsiteY17" fmla="*/ 31109 h 47417"/>
              <a:gd name="connsiteX18" fmla="*/ 2149 w 43256"/>
              <a:gd name="connsiteY18" fmla="*/ 25410 h 47417"/>
              <a:gd name="connsiteX19" fmla="*/ 31 w 43256"/>
              <a:gd name="connsiteY19" fmla="*/ 19563 h 47417"/>
              <a:gd name="connsiteX20" fmla="*/ 3899 w 43256"/>
              <a:gd name="connsiteY20" fmla="*/ 14366 h 47417"/>
              <a:gd name="connsiteX21" fmla="*/ 3936 w 43256"/>
              <a:gd name="connsiteY21" fmla="*/ 14229 h 47417"/>
              <a:gd name="connsiteX0" fmla="*/ 1141701 w 3132169"/>
              <a:gd name="connsiteY0" fmla="*/ 2321642 h 2657118"/>
              <a:gd name="connsiteX1" fmla="*/ 1165140 w 3132169"/>
              <a:gd name="connsiteY1" fmla="*/ 2313317 h 2657118"/>
              <a:gd name="connsiteX2" fmla="*/ 825841 w 3132169"/>
              <a:gd name="connsiteY2" fmla="*/ 2654150 h 2657118"/>
              <a:gd name="connsiteX3" fmla="*/ 893087 w 3132169"/>
              <a:gd name="connsiteY3" fmla="*/ 2586904 h 2657118"/>
              <a:gd name="connsiteX4" fmla="*/ 1141701 w 3132169"/>
              <a:gd name="connsiteY4" fmla="*/ 2321642 h 2657118"/>
              <a:gd name="connsiteX0" fmla="*/ 1057034 w 3132169"/>
              <a:gd name="connsiteY0" fmla="*/ 2590671 h 2657118"/>
              <a:gd name="connsiteX1" fmla="*/ 1020784 w 3132169"/>
              <a:gd name="connsiteY1" fmla="*/ 2453109 h 2657118"/>
              <a:gd name="connsiteX2" fmla="*/ 1135675 w 3132169"/>
              <a:gd name="connsiteY2" fmla="*/ 2492429 h 2657118"/>
              <a:gd name="connsiteX3" fmla="*/ 922543 w 3132169"/>
              <a:gd name="connsiteY3" fmla="*/ 2456180 h 2657118"/>
              <a:gd name="connsiteX4" fmla="*/ 1057034 w 3132169"/>
              <a:gd name="connsiteY4" fmla="*/ 2590671 h 2657118"/>
              <a:gd name="connsiteX0" fmla="*/ 1210343 w 3132169"/>
              <a:gd name="connsiteY0" fmla="*/ 2405194 h 2657118"/>
              <a:gd name="connsiteX1" fmla="*/ 1008606 w 3132169"/>
              <a:gd name="connsiteY1" fmla="*/ 2606931 h 2657118"/>
              <a:gd name="connsiteX2" fmla="*/ 806869 w 3132169"/>
              <a:gd name="connsiteY2" fmla="*/ 2405194 h 2657118"/>
              <a:gd name="connsiteX3" fmla="*/ 1008606 w 3132169"/>
              <a:gd name="connsiteY3" fmla="*/ 2203457 h 2657118"/>
              <a:gd name="connsiteX4" fmla="*/ 1210343 w 3132169"/>
              <a:gd name="connsiteY4" fmla="*/ 2405194 h 2657118"/>
              <a:gd name="connsiteX0" fmla="*/ 4729 w 43256"/>
              <a:gd name="connsiteY0" fmla="*/ 26036 h 47417"/>
              <a:gd name="connsiteX1" fmla="*/ 2196 w 43256"/>
              <a:gd name="connsiteY1" fmla="*/ 25239 h 47417"/>
              <a:gd name="connsiteX2" fmla="*/ 6964 w 43256"/>
              <a:gd name="connsiteY2" fmla="*/ 34758 h 47417"/>
              <a:gd name="connsiteX3" fmla="*/ 5856 w 43256"/>
              <a:gd name="connsiteY3" fmla="*/ 35139 h 47417"/>
              <a:gd name="connsiteX4" fmla="*/ 16514 w 43256"/>
              <a:gd name="connsiteY4" fmla="*/ 38949 h 47417"/>
              <a:gd name="connsiteX5" fmla="*/ 15846 w 43256"/>
              <a:gd name="connsiteY5" fmla="*/ 37209 h 47417"/>
              <a:gd name="connsiteX6" fmla="*/ 28863 w 43256"/>
              <a:gd name="connsiteY6" fmla="*/ 34610 h 47417"/>
              <a:gd name="connsiteX7" fmla="*/ 28596 w 43256"/>
              <a:gd name="connsiteY7" fmla="*/ 36519 h 47417"/>
              <a:gd name="connsiteX8" fmla="*/ 34165 w 43256"/>
              <a:gd name="connsiteY8" fmla="*/ 22813 h 47417"/>
              <a:gd name="connsiteX9" fmla="*/ 37416 w 43256"/>
              <a:gd name="connsiteY9" fmla="*/ 29949 h 47417"/>
              <a:gd name="connsiteX10" fmla="*/ 41834 w 43256"/>
              <a:gd name="connsiteY10" fmla="*/ 15213 h 47417"/>
              <a:gd name="connsiteX11" fmla="*/ 40386 w 43256"/>
              <a:gd name="connsiteY11" fmla="*/ 17889 h 47417"/>
              <a:gd name="connsiteX12" fmla="*/ 38360 w 43256"/>
              <a:gd name="connsiteY12" fmla="*/ 5285 h 47417"/>
              <a:gd name="connsiteX13" fmla="*/ 38436 w 43256"/>
              <a:gd name="connsiteY13" fmla="*/ 6549 h 47417"/>
              <a:gd name="connsiteX14" fmla="*/ 29114 w 43256"/>
              <a:gd name="connsiteY14" fmla="*/ 3811 h 47417"/>
              <a:gd name="connsiteX15" fmla="*/ 29856 w 43256"/>
              <a:gd name="connsiteY15" fmla="*/ 2199 h 47417"/>
              <a:gd name="connsiteX16" fmla="*/ 22177 w 43256"/>
              <a:gd name="connsiteY16" fmla="*/ 4579 h 47417"/>
              <a:gd name="connsiteX17" fmla="*/ 22536 w 43256"/>
              <a:gd name="connsiteY17" fmla="*/ 3189 h 47417"/>
              <a:gd name="connsiteX18" fmla="*/ 14036 w 43256"/>
              <a:gd name="connsiteY18" fmla="*/ 5051 h 47417"/>
              <a:gd name="connsiteX19" fmla="*/ 15336 w 43256"/>
              <a:gd name="connsiteY19" fmla="*/ 6399 h 47417"/>
              <a:gd name="connsiteX20" fmla="*/ 4163 w 43256"/>
              <a:gd name="connsiteY20" fmla="*/ 15648 h 47417"/>
              <a:gd name="connsiteX21" fmla="*/ 3936 w 43256"/>
              <a:gd name="connsiteY21" fmla="*/ 14229 h 47417"/>
              <a:gd name="connsiteX0" fmla="*/ 3936 w 43256"/>
              <a:gd name="connsiteY0" fmla="*/ 14229 h 47417"/>
              <a:gd name="connsiteX1" fmla="*/ 5659 w 43256"/>
              <a:gd name="connsiteY1" fmla="*/ 6766 h 47417"/>
              <a:gd name="connsiteX2" fmla="*/ 14041 w 43256"/>
              <a:gd name="connsiteY2" fmla="*/ 5061 h 47417"/>
              <a:gd name="connsiteX3" fmla="*/ 22492 w 43256"/>
              <a:gd name="connsiteY3" fmla="*/ 3291 h 47417"/>
              <a:gd name="connsiteX4" fmla="*/ 25785 w 43256"/>
              <a:gd name="connsiteY4" fmla="*/ 59 h 47417"/>
              <a:gd name="connsiteX5" fmla="*/ 29869 w 43256"/>
              <a:gd name="connsiteY5" fmla="*/ 2340 h 47417"/>
              <a:gd name="connsiteX6" fmla="*/ 35499 w 43256"/>
              <a:gd name="connsiteY6" fmla="*/ 549 h 47417"/>
              <a:gd name="connsiteX7" fmla="*/ 38354 w 43256"/>
              <a:gd name="connsiteY7" fmla="*/ 5435 h 47417"/>
              <a:gd name="connsiteX8" fmla="*/ 42018 w 43256"/>
              <a:gd name="connsiteY8" fmla="*/ 10177 h 47417"/>
              <a:gd name="connsiteX9" fmla="*/ 41854 w 43256"/>
              <a:gd name="connsiteY9" fmla="*/ 15319 h 47417"/>
              <a:gd name="connsiteX10" fmla="*/ 43052 w 43256"/>
              <a:gd name="connsiteY10" fmla="*/ 23181 h 47417"/>
              <a:gd name="connsiteX11" fmla="*/ 37440 w 43256"/>
              <a:gd name="connsiteY11" fmla="*/ 30063 h 47417"/>
              <a:gd name="connsiteX12" fmla="*/ 35431 w 43256"/>
              <a:gd name="connsiteY12" fmla="*/ 35960 h 47417"/>
              <a:gd name="connsiteX13" fmla="*/ 28591 w 43256"/>
              <a:gd name="connsiteY13" fmla="*/ 36674 h 47417"/>
              <a:gd name="connsiteX14" fmla="*/ 23703 w 43256"/>
              <a:gd name="connsiteY14" fmla="*/ 42965 h 47417"/>
              <a:gd name="connsiteX15" fmla="*/ 16516 w 43256"/>
              <a:gd name="connsiteY15" fmla="*/ 39125 h 47417"/>
              <a:gd name="connsiteX16" fmla="*/ 5840 w 43256"/>
              <a:gd name="connsiteY16" fmla="*/ 35331 h 47417"/>
              <a:gd name="connsiteX17" fmla="*/ 1146 w 43256"/>
              <a:gd name="connsiteY17" fmla="*/ 31109 h 47417"/>
              <a:gd name="connsiteX18" fmla="*/ 2149 w 43256"/>
              <a:gd name="connsiteY18" fmla="*/ 25410 h 47417"/>
              <a:gd name="connsiteX19" fmla="*/ 31 w 43256"/>
              <a:gd name="connsiteY19" fmla="*/ 19563 h 47417"/>
              <a:gd name="connsiteX20" fmla="*/ 3899 w 43256"/>
              <a:gd name="connsiteY20" fmla="*/ 14366 h 47417"/>
              <a:gd name="connsiteX21" fmla="*/ 3936 w 43256"/>
              <a:gd name="connsiteY21" fmla="*/ 14229 h 47417"/>
              <a:gd name="connsiteX0" fmla="*/ 1141701 w 3132169"/>
              <a:gd name="connsiteY0" fmla="*/ 2321642 h 2657118"/>
              <a:gd name="connsiteX1" fmla="*/ 1165140 w 3132169"/>
              <a:gd name="connsiteY1" fmla="*/ 2313317 h 2657118"/>
              <a:gd name="connsiteX2" fmla="*/ 825841 w 3132169"/>
              <a:gd name="connsiteY2" fmla="*/ 2654150 h 2657118"/>
              <a:gd name="connsiteX3" fmla="*/ 893087 w 3132169"/>
              <a:gd name="connsiteY3" fmla="*/ 2586904 h 2657118"/>
              <a:gd name="connsiteX4" fmla="*/ 1141701 w 3132169"/>
              <a:gd name="connsiteY4" fmla="*/ 2321642 h 2657118"/>
              <a:gd name="connsiteX0" fmla="*/ 1057034 w 3132169"/>
              <a:gd name="connsiteY0" fmla="*/ 2590671 h 2657118"/>
              <a:gd name="connsiteX1" fmla="*/ 1020784 w 3132169"/>
              <a:gd name="connsiteY1" fmla="*/ 2453109 h 2657118"/>
              <a:gd name="connsiteX2" fmla="*/ 1135675 w 3132169"/>
              <a:gd name="connsiteY2" fmla="*/ 2492429 h 2657118"/>
              <a:gd name="connsiteX3" fmla="*/ 922543 w 3132169"/>
              <a:gd name="connsiteY3" fmla="*/ 2456180 h 2657118"/>
              <a:gd name="connsiteX4" fmla="*/ 1057034 w 3132169"/>
              <a:gd name="connsiteY4" fmla="*/ 2590671 h 2657118"/>
              <a:gd name="connsiteX0" fmla="*/ 1210343 w 3132169"/>
              <a:gd name="connsiteY0" fmla="*/ 2405194 h 2657118"/>
              <a:gd name="connsiteX1" fmla="*/ 1008606 w 3132169"/>
              <a:gd name="connsiteY1" fmla="*/ 2606931 h 2657118"/>
              <a:gd name="connsiteX2" fmla="*/ 942896 w 3132169"/>
              <a:gd name="connsiteY2" fmla="*/ 2488321 h 2657118"/>
              <a:gd name="connsiteX3" fmla="*/ 1008606 w 3132169"/>
              <a:gd name="connsiteY3" fmla="*/ 2203457 h 2657118"/>
              <a:gd name="connsiteX4" fmla="*/ 1210343 w 3132169"/>
              <a:gd name="connsiteY4" fmla="*/ 2405194 h 2657118"/>
              <a:gd name="connsiteX0" fmla="*/ 4729 w 43256"/>
              <a:gd name="connsiteY0" fmla="*/ 26036 h 47417"/>
              <a:gd name="connsiteX1" fmla="*/ 2196 w 43256"/>
              <a:gd name="connsiteY1" fmla="*/ 25239 h 47417"/>
              <a:gd name="connsiteX2" fmla="*/ 6964 w 43256"/>
              <a:gd name="connsiteY2" fmla="*/ 34758 h 47417"/>
              <a:gd name="connsiteX3" fmla="*/ 5856 w 43256"/>
              <a:gd name="connsiteY3" fmla="*/ 35139 h 47417"/>
              <a:gd name="connsiteX4" fmla="*/ 16514 w 43256"/>
              <a:gd name="connsiteY4" fmla="*/ 38949 h 47417"/>
              <a:gd name="connsiteX5" fmla="*/ 15846 w 43256"/>
              <a:gd name="connsiteY5" fmla="*/ 37209 h 47417"/>
              <a:gd name="connsiteX6" fmla="*/ 28863 w 43256"/>
              <a:gd name="connsiteY6" fmla="*/ 34610 h 47417"/>
              <a:gd name="connsiteX7" fmla="*/ 28596 w 43256"/>
              <a:gd name="connsiteY7" fmla="*/ 36519 h 47417"/>
              <a:gd name="connsiteX8" fmla="*/ 34165 w 43256"/>
              <a:gd name="connsiteY8" fmla="*/ 22813 h 47417"/>
              <a:gd name="connsiteX9" fmla="*/ 37416 w 43256"/>
              <a:gd name="connsiteY9" fmla="*/ 29949 h 47417"/>
              <a:gd name="connsiteX10" fmla="*/ 41834 w 43256"/>
              <a:gd name="connsiteY10" fmla="*/ 15213 h 47417"/>
              <a:gd name="connsiteX11" fmla="*/ 40386 w 43256"/>
              <a:gd name="connsiteY11" fmla="*/ 17889 h 47417"/>
              <a:gd name="connsiteX12" fmla="*/ 38360 w 43256"/>
              <a:gd name="connsiteY12" fmla="*/ 5285 h 47417"/>
              <a:gd name="connsiteX13" fmla="*/ 38436 w 43256"/>
              <a:gd name="connsiteY13" fmla="*/ 6549 h 47417"/>
              <a:gd name="connsiteX14" fmla="*/ 29114 w 43256"/>
              <a:gd name="connsiteY14" fmla="*/ 3811 h 47417"/>
              <a:gd name="connsiteX15" fmla="*/ 29856 w 43256"/>
              <a:gd name="connsiteY15" fmla="*/ 2199 h 47417"/>
              <a:gd name="connsiteX16" fmla="*/ 22177 w 43256"/>
              <a:gd name="connsiteY16" fmla="*/ 4579 h 47417"/>
              <a:gd name="connsiteX17" fmla="*/ 22536 w 43256"/>
              <a:gd name="connsiteY17" fmla="*/ 3189 h 47417"/>
              <a:gd name="connsiteX18" fmla="*/ 14036 w 43256"/>
              <a:gd name="connsiteY18" fmla="*/ 5051 h 47417"/>
              <a:gd name="connsiteX19" fmla="*/ 15336 w 43256"/>
              <a:gd name="connsiteY19" fmla="*/ 6399 h 47417"/>
              <a:gd name="connsiteX20" fmla="*/ 4163 w 43256"/>
              <a:gd name="connsiteY20" fmla="*/ 15648 h 47417"/>
              <a:gd name="connsiteX21" fmla="*/ 3936 w 43256"/>
              <a:gd name="connsiteY21" fmla="*/ 14229 h 47417"/>
              <a:gd name="connsiteX0" fmla="*/ 3936 w 43256"/>
              <a:gd name="connsiteY0" fmla="*/ 14229 h 47417"/>
              <a:gd name="connsiteX1" fmla="*/ 5659 w 43256"/>
              <a:gd name="connsiteY1" fmla="*/ 6766 h 47417"/>
              <a:gd name="connsiteX2" fmla="*/ 14041 w 43256"/>
              <a:gd name="connsiteY2" fmla="*/ 5061 h 47417"/>
              <a:gd name="connsiteX3" fmla="*/ 22492 w 43256"/>
              <a:gd name="connsiteY3" fmla="*/ 3291 h 47417"/>
              <a:gd name="connsiteX4" fmla="*/ 25785 w 43256"/>
              <a:gd name="connsiteY4" fmla="*/ 59 h 47417"/>
              <a:gd name="connsiteX5" fmla="*/ 29869 w 43256"/>
              <a:gd name="connsiteY5" fmla="*/ 2340 h 47417"/>
              <a:gd name="connsiteX6" fmla="*/ 35499 w 43256"/>
              <a:gd name="connsiteY6" fmla="*/ 549 h 47417"/>
              <a:gd name="connsiteX7" fmla="*/ 38354 w 43256"/>
              <a:gd name="connsiteY7" fmla="*/ 5435 h 47417"/>
              <a:gd name="connsiteX8" fmla="*/ 42018 w 43256"/>
              <a:gd name="connsiteY8" fmla="*/ 10177 h 47417"/>
              <a:gd name="connsiteX9" fmla="*/ 41854 w 43256"/>
              <a:gd name="connsiteY9" fmla="*/ 15319 h 47417"/>
              <a:gd name="connsiteX10" fmla="*/ 43052 w 43256"/>
              <a:gd name="connsiteY10" fmla="*/ 23181 h 47417"/>
              <a:gd name="connsiteX11" fmla="*/ 37440 w 43256"/>
              <a:gd name="connsiteY11" fmla="*/ 30063 h 47417"/>
              <a:gd name="connsiteX12" fmla="*/ 35431 w 43256"/>
              <a:gd name="connsiteY12" fmla="*/ 35960 h 47417"/>
              <a:gd name="connsiteX13" fmla="*/ 28591 w 43256"/>
              <a:gd name="connsiteY13" fmla="*/ 36674 h 47417"/>
              <a:gd name="connsiteX14" fmla="*/ 23703 w 43256"/>
              <a:gd name="connsiteY14" fmla="*/ 42965 h 47417"/>
              <a:gd name="connsiteX15" fmla="*/ 16516 w 43256"/>
              <a:gd name="connsiteY15" fmla="*/ 39125 h 47417"/>
              <a:gd name="connsiteX16" fmla="*/ 5840 w 43256"/>
              <a:gd name="connsiteY16" fmla="*/ 35331 h 47417"/>
              <a:gd name="connsiteX17" fmla="*/ 1146 w 43256"/>
              <a:gd name="connsiteY17" fmla="*/ 31109 h 47417"/>
              <a:gd name="connsiteX18" fmla="*/ 2149 w 43256"/>
              <a:gd name="connsiteY18" fmla="*/ 25410 h 47417"/>
              <a:gd name="connsiteX19" fmla="*/ 31 w 43256"/>
              <a:gd name="connsiteY19" fmla="*/ 19563 h 47417"/>
              <a:gd name="connsiteX20" fmla="*/ 3899 w 43256"/>
              <a:gd name="connsiteY20" fmla="*/ 14366 h 47417"/>
              <a:gd name="connsiteX21" fmla="*/ 3936 w 43256"/>
              <a:gd name="connsiteY21" fmla="*/ 14229 h 47417"/>
              <a:gd name="connsiteX0" fmla="*/ 1141701 w 3132169"/>
              <a:gd name="connsiteY0" fmla="*/ 2321642 h 2657118"/>
              <a:gd name="connsiteX1" fmla="*/ 1165140 w 3132169"/>
              <a:gd name="connsiteY1" fmla="*/ 2313317 h 2657118"/>
              <a:gd name="connsiteX2" fmla="*/ 825841 w 3132169"/>
              <a:gd name="connsiteY2" fmla="*/ 2654150 h 2657118"/>
              <a:gd name="connsiteX3" fmla="*/ 893087 w 3132169"/>
              <a:gd name="connsiteY3" fmla="*/ 2586904 h 2657118"/>
              <a:gd name="connsiteX4" fmla="*/ 1141701 w 3132169"/>
              <a:gd name="connsiteY4" fmla="*/ 2321642 h 2657118"/>
              <a:gd name="connsiteX0" fmla="*/ 1057034 w 3132169"/>
              <a:gd name="connsiteY0" fmla="*/ 2590671 h 2657118"/>
              <a:gd name="connsiteX1" fmla="*/ 1020784 w 3132169"/>
              <a:gd name="connsiteY1" fmla="*/ 2453109 h 2657118"/>
              <a:gd name="connsiteX2" fmla="*/ 1135675 w 3132169"/>
              <a:gd name="connsiteY2" fmla="*/ 2492429 h 2657118"/>
              <a:gd name="connsiteX3" fmla="*/ 922543 w 3132169"/>
              <a:gd name="connsiteY3" fmla="*/ 2456180 h 2657118"/>
              <a:gd name="connsiteX4" fmla="*/ 1057034 w 3132169"/>
              <a:gd name="connsiteY4" fmla="*/ 2590671 h 2657118"/>
              <a:gd name="connsiteX0" fmla="*/ 1210343 w 3132169"/>
              <a:gd name="connsiteY0" fmla="*/ 2405194 h 2657118"/>
              <a:gd name="connsiteX1" fmla="*/ 1008606 w 3132169"/>
              <a:gd name="connsiteY1" fmla="*/ 2606931 h 2657118"/>
              <a:gd name="connsiteX2" fmla="*/ 942896 w 3132169"/>
              <a:gd name="connsiteY2" fmla="*/ 2488321 h 2657118"/>
              <a:gd name="connsiteX3" fmla="*/ 993492 w 3132169"/>
              <a:gd name="connsiteY3" fmla="*/ 2475510 h 2657118"/>
              <a:gd name="connsiteX4" fmla="*/ 1210343 w 3132169"/>
              <a:gd name="connsiteY4" fmla="*/ 2405194 h 2657118"/>
              <a:gd name="connsiteX0" fmla="*/ 4729 w 43256"/>
              <a:gd name="connsiteY0" fmla="*/ 26036 h 47417"/>
              <a:gd name="connsiteX1" fmla="*/ 2196 w 43256"/>
              <a:gd name="connsiteY1" fmla="*/ 25239 h 47417"/>
              <a:gd name="connsiteX2" fmla="*/ 6964 w 43256"/>
              <a:gd name="connsiteY2" fmla="*/ 34758 h 47417"/>
              <a:gd name="connsiteX3" fmla="*/ 5856 w 43256"/>
              <a:gd name="connsiteY3" fmla="*/ 35139 h 47417"/>
              <a:gd name="connsiteX4" fmla="*/ 16514 w 43256"/>
              <a:gd name="connsiteY4" fmla="*/ 38949 h 47417"/>
              <a:gd name="connsiteX5" fmla="*/ 15846 w 43256"/>
              <a:gd name="connsiteY5" fmla="*/ 37209 h 47417"/>
              <a:gd name="connsiteX6" fmla="*/ 28863 w 43256"/>
              <a:gd name="connsiteY6" fmla="*/ 34610 h 47417"/>
              <a:gd name="connsiteX7" fmla="*/ 28596 w 43256"/>
              <a:gd name="connsiteY7" fmla="*/ 36519 h 47417"/>
              <a:gd name="connsiteX8" fmla="*/ 34165 w 43256"/>
              <a:gd name="connsiteY8" fmla="*/ 22813 h 47417"/>
              <a:gd name="connsiteX9" fmla="*/ 37416 w 43256"/>
              <a:gd name="connsiteY9" fmla="*/ 29949 h 47417"/>
              <a:gd name="connsiteX10" fmla="*/ 41834 w 43256"/>
              <a:gd name="connsiteY10" fmla="*/ 15213 h 47417"/>
              <a:gd name="connsiteX11" fmla="*/ 40386 w 43256"/>
              <a:gd name="connsiteY11" fmla="*/ 17889 h 47417"/>
              <a:gd name="connsiteX12" fmla="*/ 38360 w 43256"/>
              <a:gd name="connsiteY12" fmla="*/ 5285 h 47417"/>
              <a:gd name="connsiteX13" fmla="*/ 38436 w 43256"/>
              <a:gd name="connsiteY13" fmla="*/ 6549 h 47417"/>
              <a:gd name="connsiteX14" fmla="*/ 29114 w 43256"/>
              <a:gd name="connsiteY14" fmla="*/ 3811 h 47417"/>
              <a:gd name="connsiteX15" fmla="*/ 29856 w 43256"/>
              <a:gd name="connsiteY15" fmla="*/ 2199 h 47417"/>
              <a:gd name="connsiteX16" fmla="*/ 22177 w 43256"/>
              <a:gd name="connsiteY16" fmla="*/ 4579 h 47417"/>
              <a:gd name="connsiteX17" fmla="*/ 22536 w 43256"/>
              <a:gd name="connsiteY17" fmla="*/ 3189 h 47417"/>
              <a:gd name="connsiteX18" fmla="*/ 14036 w 43256"/>
              <a:gd name="connsiteY18" fmla="*/ 5051 h 47417"/>
              <a:gd name="connsiteX19" fmla="*/ 15336 w 43256"/>
              <a:gd name="connsiteY19" fmla="*/ 6399 h 47417"/>
              <a:gd name="connsiteX20" fmla="*/ 4163 w 43256"/>
              <a:gd name="connsiteY20" fmla="*/ 15648 h 47417"/>
              <a:gd name="connsiteX21" fmla="*/ 3936 w 43256"/>
              <a:gd name="connsiteY21" fmla="*/ 14229 h 47417"/>
              <a:gd name="connsiteX0" fmla="*/ 3936 w 43256"/>
              <a:gd name="connsiteY0" fmla="*/ 14229 h 47413"/>
              <a:gd name="connsiteX1" fmla="*/ 5659 w 43256"/>
              <a:gd name="connsiteY1" fmla="*/ 6766 h 47413"/>
              <a:gd name="connsiteX2" fmla="*/ 14041 w 43256"/>
              <a:gd name="connsiteY2" fmla="*/ 5061 h 47413"/>
              <a:gd name="connsiteX3" fmla="*/ 22492 w 43256"/>
              <a:gd name="connsiteY3" fmla="*/ 3291 h 47413"/>
              <a:gd name="connsiteX4" fmla="*/ 25785 w 43256"/>
              <a:gd name="connsiteY4" fmla="*/ 59 h 47413"/>
              <a:gd name="connsiteX5" fmla="*/ 29869 w 43256"/>
              <a:gd name="connsiteY5" fmla="*/ 2340 h 47413"/>
              <a:gd name="connsiteX6" fmla="*/ 35499 w 43256"/>
              <a:gd name="connsiteY6" fmla="*/ 549 h 47413"/>
              <a:gd name="connsiteX7" fmla="*/ 38354 w 43256"/>
              <a:gd name="connsiteY7" fmla="*/ 5435 h 47413"/>
              <a:gd name="connsiteX8" fmla="*/ 42018 w 43256"/>
              <a:gd name="connsiteY8" fmla="*/ 10177 h 47413"/>
              <a:gd name="connsiteX9" fmla="*/ 41854 w 43256"/>
              <a:gd name="connsiteY9" fmla="*/ 15319 h 47413"/>
              <a:gd name="connsiteX10" fmla="*/ 43052 w 43256"/>
              <a:gd name="connsiteY10" fmla="*/ 23181 h 47413"/>
              <a:gd name="connsiteX11" fmla="*/ 37440 w 43256"/>
              <a:gd name="connsiteY11" fmla="*/ 30063 h 47413"/>
              <a:gd name="connsiteX12" fmla="*/ 35431 w 43256"/>
              <a:gd name="connsiteY12" fmla="*/ 35960 h 47413"/>
              <a:gd name="connsiteX13" fmla="*/ 28591 w 43256"/>
              <a:gd name="connsiteY13" fmla="*/ 36674 h 47413"/>
              <a:gd name="connsiteX14" fmla="*/ 23703 w 43256"/>
              <a:gd name="connsiteY14" fmla="*/ 42965 h 47413"/>
              <a:gd name="connsiteX15" fmla="*/ 16516 w 43256"/>
              <a:gd name="connsiteY15" fmla="*/ 39125 h 47413"/>
              <a:gd name="connsiteX16" fmla="*/ 5840 w 43256"/>
              <a:gd name="connsiteY16" fmla="*/ 35331 h 47413"/>
              <a:gd name="connsiteX17" fmla="*/ 1146 w 43256"/>
              <a:gd name="connsiteY17" fmla="*/ 31109 h 47413"/>
              <a:gd name="connsiteX18" fmla="*/ 2149 w 43256"/>
              <a:gd name="connsiteY18" fmla="*/ 25410 h 47413"/>
              <a:gd name="connsiteX19" fmla="*/ 31 w 43256"/>
              <a:gd name="connsiteY19" fmla="*/ 19563 h 47413"/>
              <a:gd name="connsiteX20" fmla="*/ 3899 w 43256"/>
              <a:gd name="connsiteY20" fmla="*/ 14366 h 47413"/>
              <a:gd name="connsiteX21" fmla="*/ 3936 w 43256"/>
              <a:gd name="connsiteY21" fmla="*/ 14229 h 47413"/>
              <a:gd name="connsiteX0" fmla="*/ 967890 w 3132169"/>
              <a:gd name="connsiteY0" fmla="*/ 2480339 h 2656913"/>
              <a:gd name="connsiteX1" fmla="*/ 1165140 w 3132169"/>
              <a:gd name="connsiteY1" fmla="*/ 2313317 h 2656913"/>
              <a:gd name="connsiteX2" fmla="*/ 825841 w 3132169"/>
              <a:gd name="connsiteY2" fmla="*/ 2654150 h 2656913"/>
              <a:gd name="connsiteX3" fmla="*/ 893087 w 3132169"/>
              <a:gd name="connsiteY3" fmla="*/ 2586904 h 2656913"/>
              <a:gd name="connsiteX4" fmla="*/ 967890 w 3132169"/>
              <a:gd name="connsiteY4" fmla="*/ 2480339 h 2656913"/>
              <a:gd name="connsiteX0" fmla="*/ 1057034 w 3132169"/>
              <a:gd name="connsiteY0" fmla="*/ 2590671 h 2656913"/>
              <a:gd name="connsiteX1" fmla="*/ 1020784 w 3132169"/>
              <a:gd name="connsiteY1" fmla="*/ 2453109 h 2656913"/>
              <a:gd name="connsiteX2" fmla="*/ 1135675 w 3132169"/>
              <a:gd name="connsiteY2" fmla="*/ 2492429 h 2656913"/>
              <a:gd name="connsiteX3" fmla="*/ 922543 w 3132169"/>
              <a:gd name="connsiteY3" fmla="*/ 2456180 h 2656913"/>
              <a:gd name="connsiteX4" fmla="*/ 1057034 w 3132169"/>
              <a:gd name="connsiteY4" fmla="*/ 2590671 h 2656913"/>
              <a:gd name="connsiteX0" fmla="*/ 1210343 w 3132169"/>
              <a:gd name="connsiteY0" fmla="*/ 2405194 h 2656913"/>
              <a:gd name="connsiteX1" fmla="*/ 1008606 w 3132169"/>
              <a:gd name="connsiteY1" fmla="*/ 2606931 h 2656913"/>
              <a:gd name="connsiteX2" fmla="*/ 942896 w 3132169"/>
              <a:gd name="connsiteY2" fmla="*/ 2488321 h 2656913"/>
              <a:gd name="connsiteX3" fmla="*/ 993492 w 3132169"/>
              <a:gd name="connsiteY3" fmla="*/ 2475510 h 2656913"/>
              <a:gd name="connsiteX4" fmla="*/ 1210343 w 3132169"/>
              <a:gd name="connsiteY4" fmla="*/ 2405194 h 2656913"/>
              <a:gd name="connsiteX0" fmla="*/ 4729 w 43256"/>
              <a:gd name="connsiteY0" fmla="*/ 26036 h 47413"/>
              <a:gd name="connsiteX1" fmla="*/ 2196 w 43256"/>
              <a:gd name="connsiteY1" fmla="*/ 25239 h 47413"/>
              <a:gd name="connsiteX2" fmla="*/ 6964 w 43256"/>
              <a:gd name="connsiteY2" fmla="*/ 34758 h 47413"/>
              <a:gd name="connsiteX3" fmla="*/ 5856 w 43256"/>
              <a:gd name="connsiteY3" fmla="*/ 35139 h 47413"/>
              <a:gd name="connsiteX4" fmla="*/ 16514 w 43256"/>
              <a:gd name="connsiteY4" fmla="*/ 38949 h 47413"/>
              <a:gd name="connsiteX5" fmla="*/ 15846 w 43256"/>
              <a:gd name="connsiteY5" fmla="*/ 37209 h 47413"/>
              <a:gd name="connsiteX6" fmla="*/ 28863 w 43256"/>
              <a:gd name="connsiteY6" fmla="*/ 34610 h 47413"/>
              <a:gd name="connsiteX7" fmla="*/ 28596 w 43256"/>
              <a:gd name="connsiteY7" fmla="*/ 36519 h 47413"/>
              <a:gd name="connsiteX8" fmla="*/ 34165 w 43256"/>
              <a:gd name="connsiteY8" fmla="*/ 22813 h 47413"/>
              <a:gd name="connsiteX9" fmla="*/ 37416 w 43256"/>
              <a:gd name="connsiteY9" fmla="*/ 29949 h 47413"/>
              <a:gd name="connsiteX10" fmla="*/ 41834 w 43256"/>
              <a:gd name="connsiteY10" fmla="*/ 15213 h 47413"/>
              <a:gd name="connsiteX11" fmla="*/ 40386 w 43256"/>
              <a:gd name="connsiteY11" fmla="*/ 17889 h 47413"/>
              <a:gd name="connsiteX12" fmla="*/ 38360 w 43256"/>
              <a:gd name="connsiteY12" fmla="*/ 5285 h 47413"/>
              <a:gd name="connsiteX13" fmla="*/ 38436 w 43256"/>
              <a:gd name="connsiteY13" fmla="*/ 6549 h 47413"/>
              <a:gd name="connsiteX14" fmla="*/ 29114 w 43256"/>
              <a:gd name="connsiteY14" fmla="*/ 3811 h 47413"/>
              <a:gd name="connsiteX15" fmla="*/ 29856 w 43256"/>
              <a:gd name="connsiteY15" fmla="*/ 2199 h 47413"/>
              <a:gd name="connsiteX16" fmla="*/ 22177 w 43256"/>
              <a:gd name="connsiteY16" fmla="*/ 4579 h 47413"/>
              <a:gd name="connsiteX17" fmla="*/ 22536 w 43256"/>
              <a:gd name="connsiteY17" fmla="*/ 3189 h 47413"/>
              <a:gd name="connsiteX18" fmla="*/ 14036 w 43256"/>
              <a:gd name="connsiteY18" fmla="*/ 5051 h 47413"/>
              <a:gd name="connsiteX19" fmla="*/ 15336 w 43256"/>
              <a:gd name="connsiteY19" fmla="*/ 6399 h 47413"/>
              <a:gd name="connsiteX20" fmla="*/ 4163 w 43256"/>
              <a:gd name="connsiteY20" fmla="*/ 15648 h 47413"/>
              <a:gd name="connsiteX21" fmla="*/ 3936 w 43256"/>
              <a:gd name="connsiteY21" fmla="*/ 14229 h 47413"/>
              <a:gd name="connsiteX0" fmla="*/ 3936 w 43256"/>
              <a:gd name="connsiteY0" fmla="*/ 14229 h 47413"/>
              <a:gd name="connsiteX1" fmla="*/ 5659 w 43256"/>
              <a:gd name="connsiteY1" fmla="*/ 6766 h 47413"/>
              <a:gd name="connsiteX2" fmla="*/ 14041 w 43256"/>
              <a:gd name="connsiteY2" fmla="*/ 5061 h 47413"/>
              <a:gd name="connsiteX3" fmla="*/ 22492 w 43256"/>
              <a:gd name="connsiteY3" fmla="*/ 3291 h 47413"/>
              <a:gd name="connsiteX4" fmla="*/ 25785 w 43256"/>
              <a:gd name="connsiteY4" fmla="*/ 59 h 47413"/>
              <a:gd name="connsiteX5" fmla="*/ 29869 w 43256"/>
              <a:gd name="connsiteY5" fmla="*/ 2340 h 47413"/>
              <a:gd name="connsiteX6" fmla="*/ 35499 w 43256"/>
              <a:gd name="connsiteY6" fmla="*/ 549 h 47413"/>
              <a:gd name="connsiteX7" fmla="*/ 38354 w 43256"/>
              <a:gd name="connsiteY7" fmla="*/ 5435 h 47413"/>
              <a:gd name="connsiteX8" fmla="*/ 42018 w 43256"/>
              <a:gd name="connsiteY8" fmla="*/ 10177 h 47413"/>
              <a:gd name="connsiteX9" fmla="*/ 41854 w 43256"/>
              <a:gd name="connsiteY9" fmla="*/ 15319 h 47413"/>
              <a:gd name="connsiteX10" fmla="*/ 43052 w 43256"/>
              <a:gd name="connsiteY10" fmla="*/ 23181 h 47413"/>
              <a:gd name="connsiteX11" fmla="*/ 37440 w 43256"/>
              <a:gd name="connsiteY11" fmla="*/ 30063 h 47413"/>
              <a:gd name="connsiteX12" fmla="*/ 35431 w 43256"/>
              <a:gd name="connsiteY12" fmla="*/ 35960 h 47413"/>
              <a:gd name="connsiteX13" fmla="*/ 28591 w 43256"/>
              <a:gd name="connsiteY13" fmla="*/ 36674 h 47413"/>
              <a:gd name="connsiteX14" fmla="*/ 23703 w 43256"/>
              <a:gd name="connsiteY14" fmla="*/ 42965 h 47413"/>
              <a:gd name="connsiteX15" fmla="*/ 16516 w 43256"/>
              <a:gd name="connsiteY15" fmla="*/ 39125 h 47413"/>
              <a:gd name="connsiteX16" fmla="*/ 5840 w 43256"/>
              <a:gd name="connsiteY16" fmla="*/ 35331 h 47413"/>
              <a:gd name="connsiteX17" fmla="*/ 1146 w 43256"/>
              <a:gd name="connsiteY17" fmla="*/ 31109 h 47413"/>
              <a:gd name="connsiteX18" fmla="*/ 2149 w 43256"/>
              <a:gd name="connsiteY18" fmla="*/ 25410 h 47413"/>
              <a:gd name="connsiteX19" fmla="*/ 31 w 43256"/>
              <a:gd name="connsiteY19" fmla="*/ 19563 h 47413"/>
              <a:gd name="connsiteX20" fmla="*/ 3899 w 43256"/>
              <a:gd name="connsiteY20" fmla="*/ 14366 h 47413"/>
              <a:gd name="connsiteX21" fmla="*/ 3936 w 43256"/>
              <a:gd name="connsiteY21" fmla="*/ 14229 h 47413"/>
              <a:gd name="connsiteX0" fmla="*/ 967890 w 3132169"/>
              <a:gd name="connsiteY0" fmla="*/ 2480339 h 2656913"/>
              <a:gd name="connsiteX1" fmla="*/ 1165140 w 3132169"/>
              <a:gd name="connsiteY1" fmla="*/ 2313317 h 2656913"/>
              <a:gd name="connsiteX2" fmla="*/ 825841 w 3132169"/>
              <a:gd name="connsiteY2" fmla="*/ 2654150 h 2656913"/>
              <a:gd name="connsiteX3" fmla="*/ 893087 w 3132169"/>
              <a:gd name="connsiteY3" fmla="*/ 2586904 h 2656913"/>
              <a:gd name="connsiteX4" fmla="*/ 967890 w 3132169"/>
              <a:gd name="connsiteY4" fmla="*/ 2480339 h 2656913"/>
              <a:gd name="connsiteX0" fmla="*/ 1057034 w 3132169"/>
              <a:gd name="connsiteY0" fmla="*/ 2590671 h 2656913"/>
              <a:gd name="connsiteX1" fmla="*/ 1020784 w 3132169"/>
              <a:gd name="connsiteY1" fmla="*/ 2453109 h 2656913"/>
              <a:gd name="connsiteX2" fmla="*/ 1135675 w 3132169"/>
              <a:gd name="connsiteY2" fmla="*/ 2492429 h 2656913"/>
              <a:gd name="connsiteX3" fmla="*/ 922543 w 3132169"/>
              <a:gd name="connsiteY3" fmla="*/ 2456180 h 2656913"/>
              <a:gd name="connsiteX4" fmla="*/ 1057034 w 3132169"/>
              <a:gd name="connsiteY4" fmla="*/ 2590671 h 2656913"/>
              <a:gd name="connsiteX0" fmla="*/ 998746 w 3132169"/>
              <a:gd name="connsiteY0" fmla="*/ 2442979 h 2656913"/>
              <a:gd name="connsiteX1" fmla="*/ 1008606 w 3132169"/>
              <a:gd name="connsiteY1" fmla="*/ 2606931 h 2656913"/>
              <a:gd name="connsiteX2" fmla="*/ 942896 w 3132169"/>
              <a:gd name="connsiteY2" fmla="*/ 2488321 h 2656913"/>
              <a:gd name="connsiteX3" fmla="*/ 993492 w 3132169"/>
              <a:gd name="connsiteY3" fmla="*/ 2475510 h 2656913"/>
              <a:gd name="connsiteX4" fmla="*/ 998746 w 3132169"/>
              <a:gd name="connsiteY4" fmla="*/ 2442979 h 2656913"/>
              <a:gd name="connsiteX0" fmla="*/ 4729 w 43256"/>
              <a:gd name="connsiteY0" fmla="*/ 26036 h 47413"/>
              <a:gd name="connsiteX1" fmla="*/ 2196 w 43256"/>
              <a:gd name="connsiteY1" fmla="*/ 25239 h 47413"/>
              <a:gd name="connsiteX2" fmla="*/ 6964 w 43256"/>
              <a:gd name="connsiteY2" fmla="*/ 34758 h 47413"/>
              <a:gd name="connsiteX3" fmla="*/ 5856 w 43256"/>
              <a:gd name="connsiteY3" fmla="*/ 35139 h 47413"/>
              <a:gd name="connsiteX4" fmla="*/ 16514 w 43256"/>
              <a:gd name="connsiteY4" fmla="*/ 38949 h 47413"/>
              <a:gd name="connsiteX5" fmla="*/ 15846 w 43256"/>
              <a:gd name="connsiteY5" fmla="*/ 37209 h 47413"/>
              <a:gd name="connsiteX6" fmla="*/ 28863 w 43256"/>
              <a:gd name="connsiteY6" fmla="*/ 34610 h 47413"/>
              <a:gd name="connsiteX7" fmla="*/ 28596 w 43256"/>
              <a:gd name="connsiteY7" fmla="*/ 36519 h 47413"/>
              <a:gd name="connsiteX8" fmla="*/ 34165 w 43256"/>
              <a:gd name="connsiteY8" fmla="*/ 22813 h 47413"/>
              <a:gd name="connsiteX9" fmla="*/ 37416 w 43256"/>
              <a:gd name="connsiteY9" fmla="*/ 29949 h 47413"/>
              <a:gd name="connsiteX10" fmla="*/ 41834 w 43256"/>
              <a:gd name="connsiteY10" fmla="*/ 15213 h 47413"/>
              <a:gd name="connsiteX11" fmla="*/ 40386 w 43256"/>
              <a:gd name="connsiteY11" fmla="*/ 17889 h 47413"/>
              <a:gd name="connsiteX12" fmla="*/ 38360 w 43256"/>
              <a:gd name="connsiteY12" fmla="*/ 5285 h 47413"/>
              <a:gd name="connsiteX13" fmla="*/ 38436 w 43256"/>
              <a:gd name="connsiteY13" fmla="*/ 6549 h 47413"/>
              <a:gd name="connsiteX14" fmla="*/ 29114 w 43256"/>
              <a:gd name="connsiteY14" fmla="*/ 3811 h 47413"/>
              <a:gd name="connsiteX15" fmla="*/ 29856 w 43256"/>
              <a:gd name="connsiteY15" fmla="*/ 2199 h 47413"/>
              <a:gd name="connsiteX16" fmla="*/ 22177 w 43256"/>
              <a:gd name="connsiteY16" fmla="*/ 4579 h 47413"/>
              <a:gd name="connsiteX17" fmla="*/ 22536 w 43256"/>
              <a:gd name="connsiteY17" fmla="*/ 3189 h 47413"/>
              <a:gd name="connsiteX18" fmla="*/ 14036 w 43256"/>
              <a:gd name="connsiteY18" fmla="*/ 5051 h 47413"/>
              <a:gd name="connsiteX19" fmla="*/ 15336 w 43256"/>
              <a:gd name="connsiteY19" fmla="*/ 6399 h 47413"/>
              <a:gd name="connsiteX20" fmla="*/ 4163 w 43256"/>
              <a:gd name="connsiteY20" fmla="*/ 15648 h 47413"/>
              <a:gd name="connsiteX21" fmla="*/ 3936 w 43256"/>
              <a:gd name="connsiteY21" fmla="*/ 14229 h 47413"/>
              <a:gd name="connsiteX0" fmla="*/ 3936 w 43256"/>
              <a:gd name="connsiteY0" fmla="*/ 14229 h 47413"/>
              <a:gd name="connsiteX1" fmla="*/ 5659 w 43256"/>
              <a:gd name="connsiteY1" fmla="*/ 6766 h 47413"/>
              <a:gd name="connsiteX2" fmla="*/ 14041 w 43256"/>
              <a:gd name="connsiteY2" fmla="*/ 5061 h 47413"/>
              <a:gd name="connsiteX3" fmla="*/ 22492 w 43256"/>
              <a:gd name="connsiteY3" fmla="*/ 3291 h 47413"/>
              <a:gd name="connsiteX4" fmla="*/ 25785 w 43256"/>
              <a:gd name="connsiteY4" fmla="*/ 59 h 47413"/>
              <a:gd name="connsiteX5" fmla="*/ 29869 w 43256"/>
              <a:gd name="connsiteY5" fmla="*/ 2340 h 47413"/>
              <a:gd name="connsiteX6" fmla="*/ 35499 w 43256"/>
              <a:gd name="connsiteY6" fmla="*/ 549 h 47413"/>
              <a:gd name="connsiteX7" fmla="*/ 38354 w 43256"/>
              <a:gd name="connsiteY7" fmla="*/ 5435 h 47413"/>
              <a:gd name="connsiteX8" fmla="*/ 42018 w 43256"/>
              <a:gd name="connsiteY8" fmla="*/ 10177 h 47413"/>
              <a:gd name="connsiteX9" fmla="*/ 41854 w 43256"/>
              <a:gd name="connsiteY9" fmla="*/ 15319 h 47413"/>
              <a:gd name="connsiteX10" fmla="*/ 43052 w 43256"/>
              <a:gd name="connsiteY10" fmla="*/ 23181 h 47413"/>
              <a:gd name="connsiteX11" fmla="*/ 37440 w 43256"/>
              <a:gd name="connsiteY11" fmla="*/ 30063 h 47413"/>
              <a:gd name="connsiteX12" fmla="*/ 35431 w 43256"/>
              <a:gd name="connsiteY12" fmla="*/ 35960 h 47413"/>
              <a:gd name="connsiteX13" fmla="*/ 28591 w 43256"/>
              <a:gd name="connsiteY13" fmla="*/ 36674 h 47413"/>
              <a:gd name="connsiteX14" fmla="*/ 23703 w 43256"/>
              <a:gd name="connsiteY14" fmla="*/ 42965 h 47413"/>
              <a:gd name="connsiteX15" fmla="*/ 16516 w 43256"/>
              <a:gd name="connsiteY15" fmla="*/ 39125 h 47413"/>
              <a:gd name="connsiteX16" fmla="*/ 5840 w 43256"/>
              <a:gd name="connsiteY16" fmla="*/ 35331 h 47413"/>
              <a:gd name="connsiteX17" fmla="*/ 1146 w 43256"/>
              <a:gd name="connsiteY17" fmla="*/ 31109 h 47413"/>
              <a:gd name="connsiteX18" fmla="*/ 2149 w 43256"/>
              <a:gd name="connsiteY18" fmla="*/ 25410 h 47413"/>
              <a:gd name="connsiteX19" fmla="*/ 31 w 43256"/>
              <a:gd name="connsiteY19" fmla="*/ 19563 h 47413"/>
              <a:gd name="connsiteX20" fmla="*/ 3899 w 43256"/>
              <a:gd name="connsiteY20" fmla="*/ 14366 h 47413"/>
              <a:gd name="connsiteX21" fmla="*/ 3936 w 43256"/>
              <a:gd name="connsiteY21" fmla="*/ 14229 h 47413"/>
              <a:gd name="connsiteX0" fmla="*/ 967890 w 3132169"/>
              <a:gd name="connsiteY0" fmla="*/ 2480339 h 2656913"/>
              <a:gd name="connsiteX1" fmla="*/ 1165140 w 3132169"/>
              <a:gd name="connsiteY1" fmla="*/ 2313317 h 2656913"/>
              <a:gd name="connsiteX2" fmla="*/ 825841 w 3132169"/>
              <a:gd name="connsiteY2" fmla="*/ 2654150 h 2656913"/>
              <a:gd name="connsiteX3" fmla="*/ 893087 w 3132169"/>
              <a:gd name="connsiteY3" fmla="*/ 2586904 h 2656913"/>
              <a:gd name="connsiteX4" fmla="*/ 967890 w 3132169"/>
              <a:gd name="connsiteY4" fmla="*/ 2480339 h 2656913"/>
              <a:gd name="connsiteX0" fmla="*/ 989021 w 3132169"/>
              <a:gd name="connsiteY0" fmla="*/ 2447087 h 2656913"/>
              <a:gd name="connsiteX1" fmla="*/ 1020784 w 3132169"/>
              <a:gd name="connsiteY1" fmla="*/ 2453109 h 2656913"/>
              <a:gd name="connsiteX2" fmla="*/ 1135675 w 3132169"/>
              <a:gd name="connsiteY2" fmla="*/ 2492429 h 2656913"/>
              <a:gd name="connsiteX3" fmla="*/ 922543 w 3132169"/>
              <a:gd name="connsiteY3" fmla="*/ 2456180 h 2656913"/>
              <a:gd name="connsiteX4" fmla="*/ 989021 w 3132169"/>
              <a:gd name="connsiteY4" fmla="*/ 2447087 h 2656913"/>
              <a:gd name="connsiteX0" fmla="*/ 998746 w 3132169"/>
              <a:gd name="connsiteY0" fmla="*/ 2442979 h 2656913"/>
              <a:gd name="connsiteX1" fmla="*/ 1008606 w 3132169"/>
              <a:gd name="connsiteY1" fmla="*/ 2606931 h 2656913"/>
              <a:gd name="connsiteX2" fmla="*/ 942896 w 3132169"/>
              <a:gd name="connsiteY2" fmla="*/ 2488321 h 2656913"/>
              <a:gd name="connsiteX3" fmla="*/ 993492 w 3132169"/>
              <a:gd name="connsiteY3" fmla="*/ 2475510 h 2656913"/>
              <a:gd name="connsiteX4" fmla="*/ 998746 w 3132169"/>
              <a:gd name="connsiteY4" fmla="*/ 2442979 h 2656913"/>
              <a:gd name="connsiteX0" fmla="*/ 4729 w 43256"/>
              <a:gd name="connsiteY0" fmla="*/ 26036 h 47413"/>
              <a:gd name="connsiteX1" fmla="*/ 2196 w 43256"/>
              <a:gd name="connsiteY1" fmla="*/ 25239 h 47413"/>
              <a:gd name="connsiteX2" fmla="*/ 6964 w 43256"/>
              <a:gd name="connsiteY2" fmla="*/ 34758 h 47413"/>
              <a:gd name="connsiteX3" fmla="*/ 5856 w 43256"/>
              <a:gd name="connsiteY3" fmla="*/ 35139 h 47413"/>
              <a:gd name="connsiteX4" fmla="*/ 16514 w 43256"/>
              <a:gd name="connsiteY4" fmla="*/ 38949 h 47413"/>
              <a:gd name="connsiteX5" fmla="*/ 15846 w 43256"/>
              <a:gd name="connsiteY5" fmla="*/ 37209 h 47413"/>
              <a:gd name="connsiteX6" fmla="*/ 28863 w 43256"/>
              <a:gd name="connsiteY6" fmla="*/ 34610 h 47413"/>
              <a:gd name="connsiteX7" fmla="*/ 28596 w 43256"/>
              <a:gd name="connsiteY7" fmla="*/ 36519 h 47413"/>
              <a:gd name="connsiteX8" fmla="*/ 34165 w 43256"/>
              <a:gd name="connsiteY8" fmla="*/ 22813 h 47413"/>
              <a:gd name="connsiteX9" fmla="*/ 37416 w 43256"/>
              <a:gd name="connsiteY9" fmla="*/ 29949 h 47413"/>
              <a:gd name="connsiteX10" fmla="*/ 41834 w 43256"/>
              <a:gd name="connsiteY10" fmla="*/ 15213 h 47413"/>
              <a:gd name="connsiteX11" fmla="*/ 40386 w 43256"/>
              <a:gd name="connsiteY11" fmla="*/ 17889 h 47413"/>
              <a:gd name="connsiteX12" fmla="*/ 38360 w 43256"/>
              <a:gd name="connsiteY12" fmla="*/ 5285 h 47413"/>
              <a:gd name="connsiteX13" fmla="*/ 38436 w 43256"/>
              <a:gd name="connsiteY13" fmla="*/ 6549 h 47413"/>
              <a:gd name="connsiteX14" fmla="*/ 29114 w 43256"/>
              <a:gd name="connsiteY14" fmla="*/ 3811 h 47413"/>
              <a:gd name="connsiteX15" fmla="*/ 29856 w 43256"/>
              <a:gd name="connsiteY15" fmla="*/ 2199 h 47413"/>
              <a:gd name="connsiteX16" fmla="*/ 22177 w 43256"/>
              <a:gd name="connsiteY16" fmla="*/ 4579 h 47413"/>
              <a:gd name="connsiteX17" fmla="*/ 22536 w 43256"/>
              <a:gd name="connsiteY17" fmla="*/ 3189 h 47413"/>
              <a:gd name="connsiteX18" fmla="*/ 14036 w 43256"/>
              <a:gd name="connsiteY18" fmla="*/ 5051 h 47413"/>
              <a:gd name="connsiteX19" fmla="*/ 15336 w 43256"/>
              <a:gd name="connsiteY19" fmla="*/ 6399 h 47413"/>
              <a:gd name="connsiteX20" fmla="*/ 4163 w 43256"/>
              <a:gd name="connsiteY20" fmla="*/ 15648 h 47413"/>
              <a:gd name="connsiteX21" fmla="*/ 3936 w 43256"/>
              <a:gd name="connsiteY21" fmla="*/ 14229 h 47413"/>
              <a:gd name="connsiteX0" fmla="*/ 3936 w 43256"/>
              <a:gd name="connsiteY0" fmla="*/ 14229 h 47413"/>
              <a:gd name="connsiteX1" fmla="*/ 5659 w 43256"/>
              <a:gd name="connsiteY1" fmla="*/ 6766 h 47413"/>
              <a:gd name="connsiteX2" fmla="*/ 14041 w 43256"/>
              <a:gd name="connsiteY2" fmla="*/ 5061 h 47413"/>
              <a:gd name="connsiteX3" fmla="*/ 22492 w 43256"/>
              <a:gd name="connsiteY3" fmla="*/ 3291 h 47413"/>
              <a:gd name="connsiteX4" fmla="*/ 25785 w 43256"/>
              <a:gd name="connsiteY4" fmla="*/ 59 h 47413"/>
              <a:gd name="connsiteX5" fmla="*/ 29869 w 43256"/>
              <a:gd name="connsiteY5" fmla="*/ 2340 h 47413"/>
              <a:gd name="connsiteX6" fmla="*/ 35499 w 43256"/>
              <a:gd name="connsiteY6" fmla="*/ 549 h 47413"/>
              <a:gd name="connsiteX7" fmla="*/ 38354 w 43256"/>
              <a:gd name="connsiteY7" fmla="*/ 5435 h 47413"/>
              <a:gd name="connsiteX8" fmla="*/ 42018 w 43256"/>
              <a:gd name="connsiteY8" fmla="*/ 10177 h 47413"/>
              <a:gd name="connsiteX9" fmla="*/ 41854 w 43256"/>
              <a:gd name="connsiteY9" fmla="*/ 15319 h 47413"/>
              <a:gd name="connsiteX10" fmla="*/ 43052 w 43256"/>
              <a:gd name="connsiteY10" fmla="*/ 23181 h 47413"/>
              <a:gd name="connsiteX11" fmla="*/ 37440 w 43256"/>
              <a:gd name="connsiteY11" fmla="*/ 30063 h 47413"/>
              <a:gd name="connsiteX12" fmla="*/ 35431 w 43256"/>
              <a:gd name="connsiteY12" fmla="*/ 35960 h 47413"/>
              <a:gd name="connsiteX13" fmla="*/ 28591 w 43256"/>
              <a:gd name="connsiteY13" fmla="*/ 36674 h 47413"/>
              <a:gd name="connsiteX14" fmla="*/ 23703 w 43256"/>
              <a:gd name="connsiteY14" fmla="*/ 42965 h 47413"/>
              <a:gd name="connsiteX15" fmla="*/ 16516 w 43256"/>
              <a:gd name="connsiteY15" fmla="*/ 39125 h 47413"/>
              <a:gd name="connsiteX16" fmla="*/ 5840 w 43256"/>
              <a:gd name="connsiteY16" fmla="*/ 35331 h 47413"/>
              <a:gd name="connsiteX17" fmla="*/ 1146 w 43256"/>
              <a:gd name="connsiteY17" fmla="*/ 31109 h 47413"/>
              <a:gd name="connsiteX18" fmla="*/ 2149 w 43256"/>
              <a:gd name="connsiteY18" fmla="*/ 25410 h 47413"/>
              <a:gd name="connsiteX19" fmla="*/ 31 w 43256"/>
              <a:gd name="connsiteY19" fmla="*/ 19563 h 47413"/>
              <a:gd name="connsiteX20" fmla="*/ 3899 w 43256"/>
              <a:gd name="connsiteY20" fmla="*/ 14366 h 47413"/>
              <a:gd name="connsiteX21" fmla="*/ 3936 w 43256"/>
              <a:gd name="connsiteY21" fmla="*/ 14229 h 47413"/>
              <a:gd name="connsiteX0" fmla="*/ 967890 w 3132169"/>
              <a:gd name="connsiteY0" fmla="*/ 2480339 h 2656913"/>
              <a:gd name="connsiteX1" fmla="*/ 1165140 w 3132169"/>
              <a:gd name="connsiteY1" fmla="*/ 2313317 h 2656913"/>
              <a:gd name="connsiteX2" fmla="*/ 825841 w 3132169"/>
              <a:gd name="connsiteY2" fmla="*/ 2654150 h 2656913"/>
              <a:gd name="connsiteX3" fmla="*/ 893087 w 3132169"/>
              <a:gd name="connsiteY3" fmla="*/ 2586904 h 2656913"/>
              <a:gd name="connsiteX4" fmla="*/ 967890 w 3132169"/>
              <a:gd name="connsiteY4" fmla="*/ 2480339 h 2656913"/>
              <a:gd name="connsiteX0" fmla="*/ 989021 w 3132169"/>
              <a:gd name="connsiteY0" fmla="*/ 2447087 h 2656913"/>
              <a:gd name="connsiteX1" fmla="*/ 1020784 w 3132169"/>
              <a:gd name="connsiteY1" fmla="*/ 2453109 h 2656913"/>
              <a:gd name="connsiteX2" fmla="*/ 1135675 w 3132169"/>
              <a:gd name="connsiteY2" fmla="*/ 2492429 h 2656913"/>
              <a:gd name="connsiteX3" fmla="*/ 922543 w 3132169"/>
              <a:gd name="connsiteY3" fmla="*/ 2456180 h 2656913"/>
              <a:gd name="connsiteX4" fmla="*/ 989021 w 3132169"/>
              <a:gd name="connsiteY4" fmla="*/ 2447087 h 2656913"/>
              <a:gd name="connsiteX0" fmla="*/ 998746 w 3132169"/>
              <a:gd name="connsiteY0" fmla="*/ 2442979 h 2656913"/>
              <a:gd name="connsiteX1" fmla="*/ 978378 w 3132169"/>
              <a:gd name="connsiteY1" fmla="*/ 2470904 h 2656913"/>
              <a:gd name="connsiteX2" fmla="*/ 942896 w 3132169"/>
              <a:gd name="connsiteY2" fmla="*/ 2488321 h 2656913"/>
              <a:gd name="connsiteX3" fmla="*/ 993492 w 3132169"/>
              <a:gd name="connsiteY3" fmla="*/ 2475510 h 2656913"/>
              <a:gd name="connsiteX4" fmla="*/ 998746 w 3132169"/>
              <a:gd name="connsiteY4" fmla="*/ 2442979 h 2656913"/>
              <a:gd name="connsiteX0" fmla="*/ 4729 w 43256"/>
              <a:gd name="connsiteY0" fmla="*/ 26036 h 47413"/>
              <a:gd name="connsiteX1" fmla="*/ 2196 w 43256"/>
              <a:gd name="connsiteY1" fmla="*/ 25239 h 47413"/>
              <a:gd name="connsiteX2" fmla="*/ 6964 w 43256"/>
              <a:gd name="connsiteY2" fmla="*/ 34758 h 47413"/>
              <a:gd name="connsiteX3" fmla="*/ 5856 w 43256"/>
              <a:gd name="connsiteY3" fmla="*/ 35139 h 47413"/>
              <a:gd name="connsiteX4" fmla="*/ 16514 w 43256"/>
              <a:gd name="connsiteY4" fmla="*/ 38949 h 47413"/>
              <a:gd name="connsiteX5" fmla="*/ 15846 w 43256"/>
              <a:gd name="connsiteY5" fmla="*/ 37209 h 47413"/>
              <a:gd name="connsiteX6" fmla="*/ 28863 w 43256"/>
              <a:gd name="connsiteY6" fmla="*/ 34610 h 47413"/>
              <a:gd name="connsiteX7" fmla="*/ 28596 w 43256"/>
              <a:gd name="connsiteY7" fmla="*/ 36519 h 47413"/>
              <a:gd name="connsiteX8" fmla="*/ 34165 w 43256"/>
              <a:gd name="connsiteY8" fmla="*/ 22813 h 47413"/>
              <a:gd name="connsiteX9" fmla="*/ 37416 w 43256"/>
              <a:gd name="connsiteY9" fmla="*/ 29949 h 47413"/>
              <a:gd name="connsiteX10" fmla="*/ 41834 w 43256"/>
              <a:gd name="connsiteY10" fmla="*/ 15213 h 47413"/>
              <a:gd name="connsiteX11" fmla="*/ 40386 w 43256"/>
              <a:gd name="connsiteY11" fmla="*/ 17889 h 47413"/>
              <a:gd name="connsiteX12" fmla="*/ 38360 w 43256"/>
              <a:gd name="connsiteY12" fmla="*/ 5285 h 47413"/>
              <a:gd name="connsiteX13" fmla="*/ 38436 w 43256"/>
              <a:gd name="connsiteY13" fmla="*/ 6549 h 47413"/>
              <a:gd name="connsiteX14" fmla="*/ 29114 w 43256"/>
              <a:gd name="connsiteY14" fmla="*/ 3811 h 47413"/>
              <a:gd name="connsiteX15" fmla="*/ 29856 w 43256"/>
              <a:gd name="connsiteY15" fmla="*/ 2199 h 47413"/>
              <a:gd name="connsiteX16" fmla="*/ 22177 w 43256"/>
              <a:gd name="connsiteY16" fmla="*/ 4579 h 47413"/>
              <a:gd name="connsiteX17" fmla="*/ 22536 w 43256"/>
              <a:gd name="connsiteY17" fmla="*/ 3189 h 47413"/>
              <a:gd name="connsiteX18" fmla="*/ 14036 w 43256"/>
              <a:gd name="connsiteY18" fmla="*/ 5051 h 47413"/>
              <a:gd name="connsiteX19" fmla="*/ 15336 w 43256"/>
              <a:gd name="connsiteY19" fmla="*/ 6399 h 47413"/>
              <a:gd name="connsiteX20" fmla="*/ 4163 w 43256"/>
              <a:gd name="connsiteY20" fmla="*/ 15648 h 47413"/>
              <a:gd name="connsiteX21" fmla="*/ 3936 w 43256"/>
              <a:gd name="connsiteY21" fmla="*/ 14229 h 47413"/>
              <a:gd name="connsiteX0" fmla="*/ 3936 w 43256"/>
              <a:gd name="connsiteY0" fmla="*/ 14229 h 47413"/>
              <a:gd name="connsiteX1" fmla="*/ 5659 w 43256"/>
              <a:gd name="connsiteY1" fmla="*/ 6766 h 47413"/>
              <a:gd name="connsiteX2" fmla="*/ 14041 w 43256"/>
              <a:gd name="connsiteY2" fmla="*/ 5061 h 47413"/>
              <a:gd name="connsiteX3" fmla="*/ 22492 w 43256"/>
              <a:gd name="connsiteY3" fmla="*/ 3291 h 47413"/>
              <a:gd name="connsiteX4" fmla="*/ 25785 w 43256"/>
              <a:gd name="connsiteY4" fmla="*/ 59 h 47413"/>
              <a:gd name="connsiteX5" fmla="*/ 29869 w 43256"/>
              <a:gd name="connsiteY5" fmla="*/ 2340 h 47413"/>
              <a:gd name="connsiteX6" fmla="*/ 35499 w 43256"/>
              <a:gd name="connsiteY6" fmla="*/ 549 h 47413"/>
              <a:gd name="connsiteX7" fmla="*/ 38354 w 43256"/>
              <a:gd name="connsiteY7" fmla="*/ 5435 h 47413"/>
              <a:gd name="connsiteX8" fmla="*/ 42018 w 43256"/>
              <a:gd name="connsiteY8" fmla="*/ 10177 h 47413"/>
              <a:gd name="connsiteX9" fmla="*/ 41854 w 43256"/>
              <a:gd name="connsiteY9" fmla="*/ 15319 h 47413"/>
              <a:gd name="connsiteX10" fmla="*/ 43052 w 43256"/>
              <a:gd name="connsiteY10" fmla="*/ 23181 h 47413"/>
              <a:gd name="connsiteX11" fmla="*/ 37440 w 43256"/>
              <a:gd name="connsiteY11" fmla="*/ 30063 h 47413"/>
              <a:gd name="connsiteX12" fmla="*/ 35431 w 43256"/>
              <a:gd name="connsiteY12" fmla="*/ 35960 h 47413"/>
              <a:gd name="connsiteX13" fmla="*/ 28591 w 43256"/>
              <a:gd name="connsiteY13" fmla="*/ 36674 h 47413"/>
              <a:gd name="connsiteX14" fmla="*/ 23703 w 43256"/>
              <a:gd name="connsiteY14" fmla="*/ 42965 h 47413"/>
              <a:gd name="connsiteX15" fmla="*/ 16516 w 43256"/>
              <a:gd name="connsiteY15" fmla="*/ 39125 h 47413"/>
              <a:gd name="connsiteX16" fmla="*/ 5840 w 43256"/>
              <a:gd name="connsiteY16" fmla="*/ 35331 h 47413"/>
              <a:gd name="connsiteX17" fmla="*/ 1146 w 43256"/>
              <a:gd name="connsiteY17" fmla="*/ 31109 h 47413"/>
              <a:gd name="connsiteX18" fmla="*/ 2149 w 43256"/>
              <a:gd name="connsiteY18" fmla="*/ 25410 h 47413"/>
              <a:gd name="connsiteX19" fmla="*/ 31 w 43256"/>
              <a:gd name="connsiteY19" fmla="*/ 19563 h 47413"/>
              <a:gd name="connsiteX20" fmla="*/ 3899 w 43256"/>
              <a:gd name="connsiteY20" fmla="*/ 14366 h 47413"/>
              <a:gd name="connsiteX21" fmla="*/ 3936 w 43256"/>
              <a:gd name="connsiteY21" fmla="*/ 14229 h 47413"/>
              <a:gd name="connsiteX0" fmla="*/ 967890 w 3132169"/>
              <a:gd name="connsiteY0" fmla="*/ 2480339 h 2656913"/>
              <a:gd name="connsiteX1" fmla="*/ 1165140 w 3132169"/>
              <a:gd name="connsiteY1" fmla="*/ 2313317 h 2656913"/>
              <a:gd name="connsiteX2" fmla="*/ 825841 w 3132169"/>
              <a:gd name="connsiteY2" fmla="*/ 2654150 h 2656913"/>
              <a:gd name="connsiteX3" fmla="*/ 893087 w 3132169"/>
              <a:gd name="connsiteY3" fmla="*/ 2586904 h 2656913"/>
              <a:gd name="connsiteX4" fmla="*/ 967890 w 3132169"/>
              <a:gd name="connsiteY4" fmla="*/ 2480339 h 2656913"/>
              <a:gd name="connsiteX0" fmla="*/ 989021 w 3132169"/>
              <a:gd name="connsiteY0" fmla="*/ 2447087 h 2656913"/>
              <a:gd name="connsiteX1" fmla="*/ 1020784 w 3132169"/>
              <a:gd name="connsiteY1" fmla="*/ 2453109 h 2656913"/>
              <a:gd name="connsiteX2" fmla="*/ 1007206 w 3132169"/>
              <a:gd name="connsiteY2" fmla="*/ 2484872 h 2656913"/>
              <a:gd name="connsiteX3" fmla="*/ 922543 w 3132169"/>
              <a:gd name="connsiteY3" fmla="*/ 2456180 h 2656913"/>
              <a:gd name="connsiteX4" fmla="*/ 989021 w 3132169"/>
              <a:gd name="connsiteY4" fmla="*/ 2447087 h 2656913"/>
              <a:gd name="connsiteX0" fmla="*/ 998746 w 3132169"/>
              <a:gd name="connsiteY0" fmla="*/ 2442979 h 2656913"/>
              <a:gd name="connsiteX1" fmla="*/ 978378 w 3132169"/>
              <a:gd name="connsiteY1" fmla="*/ 2470904 h 2656913"/>
              <a:gd name="connsiteX2" fmla="*/ 942896 w 3132169"/>
              <a:gd name="connsiteY2" fmla="*/ 2488321 h 2656913"/>
              <a:gd name="connsiteX3" fmla="*/ 993492 w 3132169"/>
              <a:gd name="connsiteY3" fmla="*/ 2475510 h 2656913"/>
              <a:gd name="connsiteX4" fmla="*/ 998746 w 3132169"/>
              <a:gd name="connsiteY4" fmla="*/ 2442979 h 2656913"/>
              <a:gd name="connsiteX0" fmla="*/ 4729 w 43256"/>
              <a:gd name="connsiteY0" fmla="*/ 26036 h 47413"/>
              <a:gd name="connsiteX1" fmla="*/ 2196 w 43256"/>
              <a:gd name="connsiteY1" fmla="*/ 25239 h 47413"/>
              <a:gd name="connsiteX2" fmla="*/ 6964 w 43256"/>
              <a:gd name="connsiteY2" fmla="*/ 34758 h 47413"/>
              <a:gd name="connsiteX3" fmla="*/ 5856 w 43256"/>
              <a:gd name="connsiteY3" fmla="*/ 35139 h 47413"/>
              <a:gd name="connsiteX4" fmla="*/ 16514 w 43256"/>
              <a:gd name="connsiteY4" fmla="*/ 38949 h 47413"/>
              <a:gd name="connsiteX5" fmla="*/ 15846 w 43256"/>
              <a:gd name="connsiteY5" fmla="*/ 37209 h 47413"/>
              <a:gd name="connsiteX6" fmla="*/ 28863 w 43256"/>
              <a:gd name="connsiteY6" fmla="*/ 34610 h 47413"/>
              <a:gd name="connsiteX7" fmla="*/ 28596 w 43256"/>
              <a:gd name="connsiteY7" fmla="*/ 36519 h 47413"/>
              <a:gd name="connsiteX8" fmla="*/ 34165 w 43256"/>
              <a:gd name="connsiteY8" fmla="*/ 22813 h 47413"/>
              <a:gd name="connsiteX9" fmla="*/ 37416 w 43256"/>
              <a:gd name="connsiteY9" fmla="*/ 29949 h 47413"/>
              <a:gd name="connsiteX10" fmla="*/ 41834 w 43256"/>
              <a:gd name="connsiteY10" fmla="*/ 15213 h 47413"/>
              <a:gd name="connsiteX11" fmla="*/ 40386 w 43256"/>
              <a:gd name="connsiteY11" fmla="*/ 17889 h 47413"/>
              <a:gd name="connsiteX12" fmla="*/ 38360 w 43256"/>
              <a:gd name="connsiteY12" fmla="*/ 5285 h 47413"/>
              <a:gd name="connsiteX13" fmla="*/ 38436 w 43256"/>
              <a:gd name="connsiteY13" fmla="*/ 6549 h 47413"/>
              <a:gd name="connsiteX14" fmla="*/ 29114 w 43256"/>
              <a:gd name="connsiteY14" fmla="*/ 3811 h 47413"/>
              <a:gd name="connsiteX15" fmla="*/ 29856 w 43256"/>
              <a:gd name="connsiteY15" fmla="*/ 2199 h 47413"/>
              <a:gd name="connsiteX16" fmla="*/ 22177 w 43256"/>
              <a:gd name="connsiteY16" fmla="*/ 4579 h 47413"/>
              <a:gd name="connsiteX17" fmla="*/ 22536 w 43256"/>
              <a:gd name="connsiteY17" fmla="*/ 3189 h 47413"/>
              <a:gd name="connsiteX18" fmla="*/ 14036 w 43256"/>
              <a:gd name="connsiteY18" fmla="*/ 5051 h 47413"/>
              <a:gd name="connsiteX19" fmla="*/ 15336 w 43256"/>
              <a:gd name="connsiteY19" fmla="*/ 6399 h 47413"/>
              <a:gd name="connsiteX20" fmla="*/ 4163 w 43256"/>
              <a:gd name="connsiteY20" fmla="*/ 15648 h 47413"/>
              <a:gd name="connsiteX21" fmla="*/ 3936 w 43256"/>
              <a:gd name="connsiteY21" fmla="*/ 14229 h 47413"/>
              <a:gd name="connsiteX0" fmla="*/ 3936 w 43256"/>
              <a:gd name="connsiteY0" fmla="*/ 14229 h 47413"/>
              <a:gd name="connsiteX1" fmla="*/ 5659 w 43256"/>
              <a:gd name="connsiteY1" fmla="*/ 6766 h 47413"/>
              <a:gd name="connsiteX2" fmla="*/ 14041 w 43256"/>
              <a:gd name="connsiteY2" fmla="*/ 5061 h 47413"/>
              <a:gd name="connsiteX3" fmla="*/ 22492 w 43256"/>
              <a:gd name="connsiteY3" fmla="*/ 3291 h 47413"/>
              <a:gd name="connsiteX4" fmla="*/ 25785 w 43256"/>
              <a:gd name="connsiteY4" fmla="*/ 59 h 47413"/>
              <a:gd name="connsiteX5" fmla="*/ 29869 w 43256"/>
              <a:gd name="connsiteY5" fmla="*/ 2340 h 47413"/>
              <a:gd name="connsiteX6" fmla="*/ 35499 w 43256"/>
              <a:gd name="connsiteY6" fmla="*/ 549 h 47413"/>
              <a:gd name="connsiteX7" fmla="*/ 38354 w 43256"/>
              <a:gd name="connsiteY7" fmla="*/ 5435 h 47413"/>
              <a:gd name="connsiteX8" fmla="*/ 42018 w 43256"/>
              <a:gd name="connsiteY8" fmla="*/ 10177 h 47413"/>
              <a:gd name="connsiteX9" fmla="*/ 41854 w 43256"/>
              <a:gd name="connsiteY9" fmla="*/ 15319 h 47413"/>
              <a:gd name="connsiteX10" fmla="*/ 43052 w 43256"/>
              <a:gd name="connsiteY10" fmla="*/ 23181 h 47413"/>
              <a:gd name="connsiteX11" fmla="*/ 37440 w 43256"/>
              <a:gd name="connsiteY11" fmla="*/ 30063 h 47413"/>
              <a:gd name="connsiteX12" fmla="*/ 35431 w 43256"/>
              <a:gd name="connsiteY12" fmla="*/ 35960 h 47413"/>
              <a:gd name="connsiteX13" fmla="*/ 28591 w 43256"/>
              <a:gd name="connsiteY13" fmla="*/ 36674 h 47413"/>
              <a:gd name="connsiteX14" fmla="*/ 23703 w 43256"/>
              <a:gd name="connsiteY14" fmla="*/ 42965 h 47413"/>
              <a:gd name="connsiteX15" fmla="*/ 16516 w 43256"/>
              <a:gd name="connsiteY15" fmla="*/ 39125 h 47413"/>
              <a:gd name="connsiteX16" fmla="*/ 5840 w 43256"/>
              <a:gd name="connsiteY16" fmla="*/ 35331 h 47413"/>
              <a:gd name="connsiteX17" fmla="*/ 1146 w 43256"/>
              <a:gd name="connsiteY17" fmla="*/ 31109 h 47413"/>
              <a:gd name="connsiteX18" fmla="*/ 2149 w 43256"/>
              <a:gd name="connsiteY18" fmla="*/ 25410 h 47413"/>
              <a:gd name="connsiteX19" fmla="*/ 31 w 43256"/>
              <a:gd name="connsiteY19" fmla="*/ 19563 h 47413"/>
              <a:gd name="connsiteX20" fmla="*/ 3899 w 43256"/>
              <a:gd name="connsiteY20" fmla="*/ 14366 h 47413"/>
              <a:gd name="connsiteX21" fmla="*/ 3936 w 43256"/>
              <a:gd name="connsiteY21" fmla="*/ 14229 h 47413"/>
              <a:gd name="connsiteX0" fmla="*/ 967890 w 3132169"/>
              <a:gd name="connsiteY0" fmla="*/ 2480339 h 2656913"/>
              <a:gd name="connsiteX1" fmla="*/ 1165140 w 3132169"/>
              <a:gd name="connsiteY1" fmla="*/ 2313317 h 2656913"/>
              <a:gd name="connsiteX2" fmla="*/ 825841 w 3132169"/>
              <a:gd name="connsiteY2" fmla="*/ 2654150 h 2656913"/>
              <a:gd name="connsiteX3" fmla="*/ 893087 w 3132169"/>
              <a:gd name="connsiteY3" fmla="*/ 2586904 h 2656913"/>
              <a:gd name="connsiteX4" fmla="*/ 967890 w 3132169"/>
              <a:gd name="connsiteY4" fmla="*/ 2480339 h 2656913"/>
              <a:gd name="connsiteX0" fmla="*/ 989021 w 3132169"/>
              <a:gd name="connsiteY0" fmla="*/ 2447087 h 2656913"/>
              <a:gd name="connsiteX1" fmla="*/ 1020784 w 3132169"/>
              <a:gd name="connsiteY1" fmla="*/ 2453109 h 2656913"/>
              <a:gd name="connsiteX2" fmla="*/ 1007206 w 3132169"/>
              <a:gd name="connsiteY2" fmla="*/ 2484872 h 2656913"/>
              <a:gd name="connsiteX3" fmla="*/ 922543 w 3132169"/>
              <a:gd name="connsiteY3" fmla="*/ 2456180 h 2656913"/>
              <a:gd name="connsiteX4" fmla="*/ 989021 w 3132169"/>
              <a:gd name="connsiteY4" fmla="*/ 2447087 h 2656913"/>
              <a:gd name="connsiteX0" fmla="*/ 998746 w 3132169"/>
              <a:gd name="connsiteY0" fmla="*/ 2442979 h 2656913"/>
              <a:gd name="connsiteX1" fmla="*/ 978378 w 3132169"/>
              <a:gd name="connsiteY1" fmla="*/ 2470904 h 2656913"/>
              <a:gd name="connsiteX2" fmla="*/ 942896 w 3132169"/>
              <a:gd name="connsiteY2" fmla="*/ 2488321 h 2656913"/>
              <a:gd name="connsiteX3" fmla="*/ 993492 w 3132169"/>
              <a:gd name="connsiteY3" fmla="*/ 2475510 h 2656913"/>
              <a:gd name="connsiteX4" fmla="*/ 998746 w 3132169"/>
              <a:gd name="connsiteY4" fmla="*/ 2442979 h 2656913"/>
              <a:gd name="connsiteX0" fmla="*/ 4729 w 43256"/>
              <a:gd name="connsiteY0" fmla="*/ 26036 h 47413"/>
              <a:gd name="connsiteX1" fmla="*/ 2196 w 43256"/>
              <a:gd name="connsiteY1" fmla="*/ 25239 h 47413"/>
              <a:gd name="connsiteX2" fmla="*/ 6964 w 43256"/>
              <a:gd name="connsiteY2" fmla="*/ 34758 h 47413"/>
              <a:gd name="connsiteX3" fmla="*/ 5856 w 43256"/>
              <a:gd name="connsiteY3" fmla="*/ 35139 h 47413"/>
              <a:gd name="connsiteX4" fmla="*/ 16514 w 43256"/>
              <a:gd name="connsiteY4" fmla="*/ 38949 h 47413"/>
              <a:gd name="connsiteX5" fmla="*/ 15846 w 43256"/>
              <a:gd name="connsiteY5" fmla="*/ 37209 h 47413"/>
              <a:gd name="connsiteX6" fmla="*/ 28863 w 43256"/>
              <a:gd name="connsiteY6" fmla="*/ 34610 h 47413"/>
              <a:gd name="connsiteX7" fmla="*/ 28596 w 43256"/>
              <a:gd name="connsiteY7" fmla="*/ 36519 h 47413"/>
              <a:gd name="connsiteX8" fmla="*/ 34165 w 43256"/>
              <a:gd name="connsiteY8" fmla="*/ 22813 h 47413"/>
              <a:gd name="connsiteX9" fmla="*/ 37416 w 43256"/>
              <a:gd name="connsiteY9" fmla="*/ 29949 h 47413"/>
              <a:gd name="connsiteX10" fmla="*/ 41834 w 43256"/>
              <a:gd name="connsiteY10" fmla="*/ 15213 h 47413"/>
              <a:gd name="connsiteX11" fmla="*/ 40386 w 43256"/>
              <a:gd name="connsiteY11" fmla="*/ 17889 h 47413"/>
              <a:gd name="connsiteX12" fmla="*/ 38360 w 43256"/>
              <a:gd name="connsiteY12" fmla="*/ 5285 h 47413"/>
              <a:gd name="connsiteX13" fmla="*/ 38436 w 43256"/>
              <a:gd name="connsiteY13" fmla="*/ 6549 h 47413"/>
              <a:gd name="connsiteX14" fmla="*/ 29114 w 43256"/>
              <a:gd name="connsiteY14" fmla="*/ 3811 h 47413"/>
              <a:gd name="connsiteX15" fmla="*/ 29856 w 43256"/>
              <a:gd name="connsiteY15" fmla="*/ 2199 h 47413"/>
              <a:gd name="connsiteX16" fmla="*/ 22177 w 43256"/>
              <a:gd name="connsiteY16" fmla="*/ 4579 h 47413"/>
              <a:gd name="connsiteX17" fmla="*/ 22536 w 43256"/>
              <a:gd name="connsiteY17" fmla="*/ 3189 h 47413"/>
              <a:gd name="connsiteX18" fmla="*/ 14036 w 43256"/>
              <a:gd name="connsiteY18" fmla="*/ 5051 h 47413"/>
              <a:gd name="connsiteX19" fmla="*/ 15336 w 43256"/>
              <a:gd name="connsiteY19" fmla="*/ 6399 h 47413"/>
              <a:gd name="connsiteX20" fmla="*/ 4163 w 43256"/>
              <a:gd name="connsiteY20" fmla="*/ 15648 h 47413"/>
              <a:gd name="connsiteX21" fmla="*/ 3936 w 43256"/>
              <a:gd name="connsiteY21" fmla="*/ 14229 h 47413"/>
              <a:gd name="connsiteX0" fmla="*/ 3936 w 43256"/>
              <a:gd name="connsiteY0" fmla="*/ 14229 h 46171"/>
              <a:gd name="connsiteX1" fmla="*/ 5659 w 43256"/>
              <a:gd name="connsiteY1" fmla="*/ 6766 h 46171"/>
              <a:gd name="connsiteX2" fmla="*/ 14041 w 43256"/>
              <a:gd name="connsiteY2" fmla="*/ 5061 h 46171"/>
              <a:gd name="connsiteX3" fmla="*/ 22492 w 43256"/>
              <a:gd name="connsiteY3" fmla="*/ 3291 h 46171"/>
              <a:gd name="connsiteX4" fmla="*/ 25785 w 43256"/>
              <a:gd name="connsiteY4" fmla="*/ 59 h 46171"/>
              <a:gd name="connsiteX5" fmla="*/ 29869 w 43256"/>
              <a:gd name="connsiteY5" fmla="*/ 2340 h 46171"/>
              <a:gd name="connsiteX6" fmla="*/ 35499 w 43256"/>
              <a:gd name="connsiteY6" fmla="*/ 549 h 46171"/>
              <a:gd name="connsiteX7" fmla="*/ 38354 w 43256"/>
              <a:gd name="connsiteY7" fmla="*/ 5435 h 46171"/>
              <a:gd name="connsiteX8" fmla="*/ 42018 w 43256"/>
              <a:gd name="connsiteY8" fmla="*/ 10177 h 46171"/>
              <a:gd name="connsiteX9" fmla="*/ 41854 w 43256"/>
              <a:gd name="connsiteY9" fmla="*/ 15319 h 46171"/>
              <a:gd name="connsiteX10" fmla="*/ 43052 w 43256"/>
              <a:gd name="connsiteY10" fmla="*/ 23181 h 46171"/>
              <a:gd name="connsiteX11" fmla="*/ 37440 w 43256"/>
              <a:gd name="connsiteY11" fmla="*/ 30063 h 46171"/>
              <a:gd name="connsiteX12" fmla="*/ 35431 w 43256"/>
              <a:gd name="connsiteY12" fmla="*/ 35960 h 46171"/>
              <a:gd name="connsiteX13" fmla="*/ 28591 w 43256"/>
              <a:gd name="connsiteY13" fmla="*/ 36674 h 46171"/>
              <a:gd name="connsiteX14" fmla="*/ 23703 w 43256"/>
              <a:gd name="connsiteY14" fmla="*/ 42965 h 46171"/>
              <a:gd name="connsiteX15" fmla="*/ 16516 w 43256"/>
              <a:gd name="connsiteY15" fmla="*/ 39125 h 46171"/>
              <a:gd name="connsiteX16" fmla="*/ 5840 w 43256"/>
              <a:gd name="connsiteY16" fmla="*/ 35331 h 46171"/>
              <a:gd name="connsiteX17" fmla="*/ 1146 w 43256"/>
              <a:gd name="connsiteY17" fmla="*/ 31109 h 46171"/>
              <a:gd name="connsiteX18" fmla="*/ 2149 w 43256"/>
              <a:gd name="connsiteY18" fmla="*/ 25410 h 46171"/>
              <a:gd name="connsiteX19" fmla="*/ 31 w 43256"/>
              <a:gd name="connsiteY19" fmla="*/ 19563 h 46171"/>
              <a:gd name="connsiteX20" fmla="*/ 3899 w 43256"/>
              <a:gd name="connsiteY20" fmla="*/ 14366 h 46171"/>
              <a:gd name="connsiteX21" fmla="*/ 3936 w 43256"/>
              <a:gd name="connsiteY21" fmla="*/ 14229 h 46171"/>
              <a:gd name="connsiteX0" fmla="*/ 967890 w 3132169"/>
              <a:gd name="connsiteY0" fmla="*/ 2480339 h 2587316"/>
              <a:gd name="connsiteX1" fmla="*/ 1165140 w 3132169"/>
              <a:gd name="connsiteY1" fmla="*/ 2313317 h 2587316"/>
              <a:gd name="connsiteX2" fmla="*/ 1007210 w 3132169"/>
              <a:gd name="connsiteY2" fmla="*/ 2442553 h 2587316"/>
              <a:gd name="connsiteX3" fmla="*/ 893087 w 3132169"/>
              <a:gd name="connsiteY3" fmla="*/ 2586904 h 2587316"/>
              <a:gd name="connsiteX4" fmla="*/ 967890 w 3132169"/>
              <a:gd name="connsiteY4" fmla="*/ 2480339 h 2587316"/>
              <a:gd name="connsiteX0" fmla="*/ 989021 w 3132169"/>
              <a:gd name="connsiteY0" fmla="*/ 2447087 h 2587316"/>
              <a:gd name="connsiteX1" fmla="*/ 1020784 w 3132169"/>
              <a:gd name="connsiteY1" fmla="*/ 2453109 h 2587316"/>
              <a:gd name="connsiteX2" fmla="*/ 1007206 w 3132169"/>
              <a:gd name="connsiteY2" fmla="*/ 2484872 h 2587316"/>
              <a:gd name="connsiteX3" fmla="*/ 922543 w 3132169"/>
              <a:gd name="connsiteY3" fmla="*/ 2456180 h 2587316"/>
              <a:gd name="connsiteX4" fmla="*/ 989021 w 3132169"/>
              <a:gd name="connsiteY4" fmla="*/ 2447087 h 2587316"/>
              <a:gd name="connsiteX0" fmla="*/ 998746 w 3132169"/>
              <a:gd name="connsiteY0" fmla="*/ 2442979 h 2587316"/>
              <a:gd name="connsiteX1" fmla="*/ 978378 w 3132169"/>
              <a:gd name="connsiteY1" fmla="*/ 2470904 h 2587316"/>
              <a:gd name="connsiteX2" fmla="*/ 942896 w 3132169"/>
              <a:gd name="connsiteY2" fmla="*/ 2488321 h 2587316"/>
              <a:gd name="connsiteX3" fmla="*/ 993492 w 3132169"/>
              <a:gd name="connsiteY3" fmla="*/ 2475510 h 2587316"/>
              <a:gd name="connsiteX4" fmla="*/ 998746 w 3132169"/>
              <a:gd name="connsiteY4" fmla="*/ 2442979 h 2587316"/>
              <a:gd name="connsiteX0" fmla="*/ 4729 w 43256"/>
              <a:gd name="connsiteY0" fmla="*/ 26036 h 46171"/>
              <a:gd name="connsiteX1" fmla="*/ 2196 w 43256"/>
              <a:gd name="connsiteY1" fmla="*/ 25239 h 46171"/>
              <a:gd name="connsiteX2" fmla="*/ 6964 w 43256"/>
              <a:gd name="connsiteY2" fmla="*/ 34758 h 46171"/>
              <a:gd name="connsiteX3" fmla="*/ 5856 w 43256"/>
              <a:gd name="connsiteY3" fmla="*/ 35139 h 46171"/>
              <a:gd name="connsiteX4" fmla="*/ 16514 w 43256"/>
              <a:gd name="connsiteY4" fmla="*/ 38949 h 46171"/>
              <a:gd name="connsiteX5" fmla="*/ 15846 w 43256"/>
              <a:gd name="connsiteY5" fmla="*/ 37209 h 46171"/>
              <a:gd name="connsiteX6" fmla="*/ 28863 w 43256"/>
              <a:gd name="connsiteY6" fmla="*/ 34610 h 46171"/>
              <a:gd name="connsiteX7" fmla="*/ 28596 w 43256"/>
              <a:gd name="connsiteY7" fmla="*/ 36519 h 46171"/>
              <a:gd name="connsiteX8" fmla="*/ 34165 w 43256"/>
              <a:gd name="connsiteY8" fmla="*/ 22813 h 46171"/>
              <a:gd name="connsiteX9" fmla="*/ 37416 w 43256"/>
              <a:gd name="connsiteY9" fmla="*/ 29949 h 46171"/>
              <a:gd name="connsiteX10" fmla="*/ 41834 w 43256"/>
              <a:gd name="connsiteY10" fmla="*/ 15213 h 46171"/>
              <a:gd name="connsiteX11" fmla="*/ 40386 w 43256"/>
              <a:gd name="connsiteY11" fmla="*/ 17889 h 46171"/>
              <a:gd name="connsiteX12" fmla="*/ 38360 w 43256"/>
              <a:gd name="connsiteY12" fmla="*/ 5285 h 46171"/>
              <a:gd name="connsiteX13" fmla="*/ 38436 w 43256"/>
              <a:gd name="connsiteY13" fmla="*/ 6549 h 46171"/>
              <a:gd name="connsiteX14" fmla="*/ 29114 w 43256"/>
              <a:gd name="connsiteY14" fmla="*/ 3811 h 46171"/>
              <a:gd name="connsiteX15" fmla="*/ 29856 w 43256"/>
              <a:gd name="connsiteY15" fmla="*/ 2199 h 46171"/>
              <a:gd name="connsiteX16" fmla="*/ 22177 w 43256"/>
              <a:gd name="connsiteY16" fmla="*/ 4579 h 46171"/>
              <a:gd name="connsiteX17" fmla="*/ 22536 w 43256"/>
              <a:gd name="connsiteY17" fmla="*/ 3189 h 46171"/>
              <a:gd name="connsiteX18" fmla="*/ 14036 w 43256"/>
              <a:gd name="connsiteY18" fmla="*/ 5051 h 46171"/>
              <a:gd name="connsiteX19" fmla="*/ 15336 w 43256"/>
              <a:gd name="connsiteY19" fmla="*/ 6399 h 46171"/>
              <a:gd name="connsiteX20" fmla="*/ 4163 w 43256"/>
              <a:gd name="connsiteY20" fmla="*/ 15648 h 46171"/>
              <a:gd name="connsiteX21" fmla="*/ 3936 w 43256"/>
              <a:gd name="connsiteY21" fmla="*/ 14229 h 46171"/>
              <a:gd name="connsiteX0" fmla="*/ 3936 w 43256"/>
              <a:gd name="connsiteY0" fmla="*/ 14229 h 45241"/>
              <a:gd name="connsiteX1" fmla="*/ 5659 w 43256"/>
              <a:gd name="connsiteY1" fmla="*/ 6766 h 45241"/>
              <a:gd name="connsiteX2" fmla="*/ 14041 w 43256"/>
              <a:gd name="connsiteY2" fmla="*/ 5061 h 45241"/>
              <a:gd name="connsiteX3" fmla="*/ 22492 w 43256"/>
              <a:gd name="connsiteY3" fmla="*/ 3291 h 45241"/>
              <a:gd name="connsiteX4" fmla="*/ 25785 w 43256"/>
              <a:gd name="connsiteY4" fmla="*/ 59 h 45241"/>
              <a:gd name="connsiteX5" fmla="*/ 29869 w 43256"/>
              <a:gd name="connsiteY5" fmla="*/ 2340 h 45241"/>
              <a:gd name="connsiteX6" fmla="*/ 35499 w 43256"/>
              <a:gd name="connsiteY6" fmla="*/ 549 h 45241"/>
              <a:gd name="connsiteX7" fmla="*/ 38354 w 43256"/>
              <a:gd name="connsiteY7" fmla="*/ 5435 h 45241"/>
              <a:gd name="connsiteX8" fmla="*/ 42018 w 43256"/>
              <a:gd name="connsiteY8" fmla="*/ 10177 h 45241"/>
              <a:gd name="connsiteX9" fmla="*/ 41854 w 43256"/>
              <a:gd name="connsiteY9" fmla="*/ 15319 h 45241"/>
              <a:gd name="connsiteX10" fmla="*/ 43052 w 43256"/>
              <a:gd name="connsiteY10" fmla="*/ 23181 h 45241"/>
              <a:gd name="connsiteX11" fmla="*/ 37440 w 43256"/>
              <a:gd name="connsiteY11" fmla="*/ 30063 h 45241"/>
              <a:gd name="connsiteX12" fmla="*/ 35431 w 43256"/>
              <a:gd name="connsiteY12" fmla="*/ 35960 h 45241"/>
              <a:gd name="connsiteX13" fmla="*/ 28591 w 43256"/>
              <a:gd name="connsiteY13" fmla="*/ 36674 h 45241"/>
              <a:gd name="connsiteX14" fmla="*/ 23703 w 43256"/>
              <a:gd name="connsiteY14" fmla="*/ 42965 h 45241"/>
              <a:gd name="connsiteX15" fmla="*/ 16516 w 43256"/>
              <a:gd name="connsiteY15" fmla="*/ 39125 h 45241"/>
              <a:gd name="connsiteX16" fmla="*/ 5840 w 43256"/>
              <a:gd name="connsiteY16" fmla="*/ 35331 h 45241"/>
              <a:gd name="connsiteX17" fmla="*/ 1146 w 43256"/>
              <a:gd name="connsiteY17" fmla="*/ 31109 h 45241"/>
              <a:gd name="connsiteX18" fmla="*/ 2149 w 43256"/>
              <a:gd name="connsiteY18" fmla="*/ 25410 h 45241"/>
              <a:gd name="connsiteX19" fmla="*/ 31 w 43256"/>
              <a:gd name="connsiteY19" fmla="*/ 19563 h 45241"/>
              <a:gd name="connsiteX20" fmla="*/ 3899 w 43256"/>
              <a:gd name="connsiteY20" fmla="*/ 14366 h 45241"/>
              <a:gd name="connsiteX21" fmla="*/ 3936 w 43256"/>
              <a:gd name="connsiteY21" fmla="*/ 14229 h 45241"/>
              <a:gd name="connsiteX0" fmla="*/ 967890 w 3132169"/>
              <a:gd name="connsiteY0" fmla="*/ 2480339 h 2535173"/>
              <a:gd name="connsiteX1" fmla="*/ 1165140 w 3132169"/>
              <a:gd name="connsiteY1" fmla="*/ 2313317 h 2535173"/>
              <a:gd name="connsiteX2" fmla="*/ 1007210 w 3132169"/>
              <a:gd name="connsiteY2" fmla="*/ 2442553 h 2535173"/>
              <a:gd name="connsiteX3" fmla="*/ 976214 w 3132169"/>
              <a:gd name="connsiteY3" fmla="*/ 2465991 h 2535173"/>
              <a:gd name="connsiteX4" fmla="*/ 967890 w 3132169"/>
              <a:gd name="connsiteY4" fmla="*/ 2480339 h 2535173"/>
              <a:gd name="connsiteX0" fmla="*/ 989021 w 3132169"/>
              <a:gd name="connsiteY0" fmla="*/ 2447087 h 2535173"/>
              <a:gd name="connsiteX1" fmla="*/ 1020784 w 3132169"/>
              <a:gd name="connsiteY1" fmla="*/ 2453109 h 2535173"/>
              <a:gd name="connsiteX2" fmla="*/ 1007206 w 3132169"/>
              <a:gd name="connsiteY2" fmla="*/ 2484872 h 2535173"/>
              <a:gd name="connsiteX3" fmla="*/ 922543 w 3132169"/>
              <a:gd name="connsiteY3" fmla="*/ 2456180 h 2535173"/>
              <a:gd name="connsiteX4" fmla="*/ 989021 w 3132169"/>
              <a:gd name="connsiteY4" fmla="*/ 2447087 h 2535173"/>
              <a:gd name="connsiteX0" fmla="*/ 998746 w 3132169"/>
              <a:gd name="connsiteY0" fmla="*/ 2442979 h 2535173"/>
              <a:gd name="connsiteX1" fmla="*/ 978378 w 3132169"/>
              <a:gd name="connsiteY1" fmla="*/ 2470904 h 2535173"/>
              <a:gd name="connsiteX2" fmla="*/ 942896 w 3132169"/>
              <a:gd name="connsiteY2" fmla="*/ 2488321 h 2535173"/>
              <a:gd name="connsiteX3" fmla="*/ 993492 w 3132169"/>
              <a:gd name="connsiteY3" fmla="*/ 2475510 h 2535173"/>
              <a:gd name="connsiteX4" fmla="*/ 998746 w 3132169"/>
              <a:gd name="connsiteY4" fmla="*/ 2442979 h 2535173"/>
              <a:gd name="connsiteX0" fmla="*/ 4729 w 43256"/>
              <a:gd name="connsiteY0" fmla="*/ 26036 h 45241"/>
              <a:gd name="connsiteX1" fmla="*/ 2196 w 43256"/>
              <a:gd name="connsiteY1" fmla="*/ 25239 h 45241"/>
              <a:gd name="connsiteX2" fmla="*/ 6964 w 43256"/>
              <a:gd name="connsiteY2" fmla="*/ 34758 h 45241"/>
              <a:gd name="connsiteX3" fmla="*/ 5856 w 43256"/>
              <a:gd name="connsiteY3" fmla="*/ 35139 h 45241"/>
              <a:gd name="connsiteX4" fmla="*/ 16514 w 43256"/>
              <a:gd name="connsiteY4" fmla="*/ 38949 h 45241"/>
              <a:gd name="connsiteX5" fmla="*/ 15846 w 43256"/>
              <a:gd name="connsiteY5" fmla="*/ 37209 h 45241"/>
              <a:gd name="connsiteX6" fmla="*/ 28863 w 43256"/>
              <a:gd name="connsiteY6" fmla="*/ 34610 h 45241"/>
              <a:gd name="connsiteX7" fmla="*/ 28596 w 43256"/>
              <a:gd name="connsiteY7" fmla="*/ 36519 h 45241"/>
              <a:gd name="connsiteX8" fmla="*/ 34165 w 43256"/>
              <a:gd name="connsiteY8" fmla="*/ 22813 h 45241"/>
              <a:gd name="connsiteX9" fmla="*/ 37416 w 43256"/>
              <a:gd name="connsiteY9" fmla="*/ 29949 h 45241"/>
              <a:gd name="connsiteX10" fmla="*/ 41834 w 43256"/>
              <a:gd name="connsiteY10" fmla="*/ 15213 h 45241"/>
              <a:gd name="connsiteX11" fmla="*/ 40386 w 43256"/>
              <a:gd name="connsiteY11" fmla="*/ 17889 h 45241"/>
              <a:gd name="connsiteX12" fmla="*/ 38360 w 43256"/>
              <a:gd name="connsiteY12" fmla="*/ 5285 h 45241"/>
              <a:gd name="connsiteX13" fmla="*/ 38436 w 43256"/>
              <a:gd name="connsiteY13" fmla="*/ 6549 h 45241"/>
              <a:gd name="connsiteX14" fmla="*/ 29114 w 43256"/>
              <a:gd name="connsiteY14" fmla="*/ 3811 h 45241"/>
              <a:gd name="connsiteX15" fmla="*/ 29856 w 43256"/>
              <a:gd name="connsiteY15" fmla="*/ 2199 h 45241"/>
              <a:gd name="connsiteX16" fmla="*/ 22177 w 43256"/>
              <a:gd name="connsiteY16" fmla="*/ 4579 h 45241"/>
              <a:gd name="connsiteX17" fmla="*/ 22536 w 43256"/>
              <a:gd name="connsiteY17" fmla="*/ 3189 h 45241"/>
              <a:gd name="connsiteX18" fmla="*/ 14036 w 43256"/>
              <a:gd name="connsiteY18" fmla="*/ 5051 h 45241"/>
              <a:gd name="connsiteX19" fmla="*/ 15336 w 43256"/>
              <a:gd name="connsiteY19" fmla="*/ 6399 h 45241"/>
              <a:gd name="connsiteX20" fmla="*/ 4163 w 43256"/>
              <a:gd name="connsiteY20" fmla="*/ 15648 h 45241"/>
              <a:gd name="connsiteX21" fmla="*/ 3936 w 43256"/>
              <a:gd name="connsiteY21" fmla="*/ 14229 h 45241"/>
              <a:gd name="connsiteX0" fmla="*/ 3936 w 43256"/>
              <a:gd name="connsiteY0" fmla="*/ 14229 h 45241"/>
              <a:gd name="connsiteX1" fmla="*/ 5659 w 43256"/>
              <a:gd name="connsiteY1" fmla="*/ 6766 h 45241"/>
              <a:gd name="connsiteX2" fmla="*/ 14041 w 43256"/>
              <a:gd name="connsiteY2" fmla="*/ 5061 h 45241"/>
              <a:gd name="connsiteX3" fmla="*/ 22492 w 43256"/>
              <a:gd name="connsiteY3" fmla="*/ 3291 h 45241"/>
              <a:gd name="connsiteX4" fmla="*/ 25785 w 43256"/>
              <a:gd name="connsiteY4" fmla="*/ 59 h 45241"/>
              <a:gd name="connsiteX5" fmla="*/ 29869 w 43256"/>
              <a:gd name="connsiteY5" fmla="*/ 2340 h 45241"/>
              <a:gd name="connsiteX6" fmla="*/ 35499 w 43256"/>
              <a:gd name="connsiteY6" fmla="*/ 549 h 45241"/>
              <a:gd name="connsiteX7" fmla="*/ 38354 w 43256"/>
              <a:gd name="connsiteY7" fmla="*/ 5435 h 45241"/>
              <a:gd name="connsiteX8" fmla="*/ 42018 w 43256"/>
              <a:gd name="connsiteY8" fmla="*/ 10177 h 45241"/>
              <a:gd name="connsiteX9" fmla="*/ 41854 w 43256"/>
              <a:gd name="connsiteY9" fmla="*/ 15319 h 45241"/>
              <a:gd name="connsiteX10" fmla="*/ 43052 w 43256"/>
              <a:gd name="connsiteY10" fmla="*/ 23181 h 45241"/>
              <a:gd name="connsiteX11" fmla="*/ 37440 w 43256"/>
              <a:gd name="connsiteY11" fmla="*/ 30063 h 45241"/>
              <a:gd name="connsiteX12" fmla="*/ 35431 w 43256"/>
              <a:gd name="connsiteY12" fmla="*/ 35960 h 45241"/>
              <a:gd name="connsiteX13" fmla="*/ 28591 w 43256"/>
              <a:gd name="connsiteY13" fmla="*/ 36674 h 45241"/>
              <a:gd name="connsiteX14" fmla="*/ 23703 w 43256"/>
              <a:gd name="connsiteY14" fmla="*/ 42965 h 45241"/>
              <a:gd name="connsiteX15" fmla="*/ 16516 w 43256"/>
              <a:gd name="connsiteY15" fmla="*/ 39125 h 45241"/>
              <a:gd name="connsiteX16" fmla="*/ 5840 w 43256"/>
              <a:gd name="connsiteY16" fmla="*/ 35331 h 45241"/>
              <a:gd name="connsiteX17" fmla="*/ 1146 w 43256"/>
              <a:gd name="connsiteY17" fmla="*/ 31109 h 45241"/>
              <a:gd name="connsiteX18" fmla="*/ 2149 w 43256"/>
              <a:gd name="connsiteY18" fmla="*/ 25410 h 45241"/>
              <a:gd name="connsiteX19" fmla="*/ 31 w 43256"/>
              <a:gd name="connsiteY19" fmla="*/ 19563 h 45241"/>
              <a:gd name="connsiteX20" fmla="*/ 3899 w 43256"/>
              <a:gd name="connsiteY20" fmla="*/ 14366 h 45241"/>
              <a:gd name="connsiteX21" fmla="*/ 3936 w 43256"/>
              <a:gd name="connsiteY21" fmla="*/ 14229 h 45241"/>
              <a:gd name="connsiteX0" fmla="*/ 967890 w 3132169"/>
              <a:gd name="connsiteY0" fmla="*/ 2480339 h 2535173"/>
              <a:gd name="connsiteX1" fmla="*/ 998886 w 3132169"/>
              <a:gd name="connsiteY1" fmla="*/ 2464457 h 2535173"/>
              <a:gd name="connsiteX2" fmla="*/ 1007210 w 3132169"/>
              <a:gd name="connsiteY2" fmla="*/ 2442553 h 2535173"/>
              <a:gd name="connsiteX3" fmla="*/ 976214 w 3132169"/>
              <a:gd name="connsiteY3" fmla="*/ 2465991 h 2535173"/>
              <a:gd name="connsiteX4" fmla="*/ 967890 w 3132169"/>
              <a:gd name="connsiteY4" fmla="*/ 2480339 h 2535173"/>
              <a:gd name="connsiteX0" fmla="*/ 989021 w 3132169"/>
              <a:gd name="connsiteY0" fmla="*/ 2447087 h 2535173"/>
              <a:gd name="connsiteX1" fmla="*/ 1020784 w 3132169"/>
              <a:gd name="connsiteY1" fmla="*/ 2453109 h 2535173"/>
              <a:gd name="connsiteX2" fmla="*/ 1007206 w 3132169"/>
              <a:gd name="connsiteY2" fmla="*/ 2484872 h 2535173"/>
              <a:gd name="connsiteX3" fmla="*/ 922543 w 3132169"/>
              <a:gd name="connsiteY3" fmla="*/ 2456180 h 2535173"/>
              <a:gd name="connsiteX4" fmla="*/ 989021 w 3132169"/>
              <a:gd name="connsiteY4" fmla="*/ 2447087 h 2535173"/>
              <a:gd name="connsiteX0" fmla="*/ 998746 w 3132169"/>
              <a:gd name="connsiteY0" fmla="*/ 2442979 h 2535173"/>
              <a:gd name="connsiteX1" fmla="*/ 978378 w 3132169"/>
              <a:gd name="connsiteY1" fmla="*/ 2470904 h 2535173"/>
              <a:gd name="connsiteX2" fmla="*/ 942896 w 3132169"/>
              <a:gd name="connsiteY2" fmla="*/ 2488321 h 2535173"/>
              <a:gd name="connsiteX3" fmla="*/ 993492 w 3132169"/>
              <a:gd name="connsiteY3" fmla="*/ 2475510 h 2535173"/>
              <a:gd name="connsiteX4" fmla="*/ 998746 w 3132169"/>
              <a:gd name="connsiteY4" fmla="*/ 2442979 h 2535173"/>
              <a:gd name="connsiteX0" fmla="*/ 4729 w 43256"/>
              <a:gd name="connsiteY0" fmla="*/ 26036 h 45241"/>
              <a:gd name="connsiteX1" fmla="*/ 2196 w 43256"/>
              <a:gd name="connsiteY1" fmla="*/ 25239 h 45241"/>
              <a:gd name="connsiteX2" fmla="*/ 6964 w 43256"/>
              <a:gd name="connsiteY2" fmla="*/ 34758 h 45241"/>
              <a:gd name="connsiteX3" fmla="*/ 5856 w 43256"/>
              <a:gd name="connsiteY3" fmla="*/ 35139 h 45241"/>
              <a:gd name="connsiteX4" fmla="*/ 16514 w 43256"/>
              <a:gd name="connsiteY4" fmla="*/ 38949 h 45241"/>
              <a:gd name="connsiteX5" fmla="*/ 15846 w 43256"/>
              <a:gd name="connsiteY5" fmla="*/ 37209 h 45241"/>
              <a:gd name="connsiteX6" fmla="*/ 28863 w 43256"/>
              <a:gd name="connsiteY6" fmla="*/ 34610 h 45241"/>
              <a:gd name="connsiteX7" fmla="*/ 28596 w 43256"/>
              <a:gd name="connsiteY7" fmla="*/ 36519 h 45241"/>
              <a:gd name="connsiteX8" fmla="*/ 34165 w 43256"/>
              <a:gd name="connsiteY8" fmla="*/ 22813 h 45241"/>
              <a:gd name="connsiteX9" fmla="*/ 37416 w 43256"/>
              <a:gd name="connsiteY9" fmla="*/ 29949 h 45241"/>
              <a:gd name="connsiteX10" fmla="*/ 41834 w 43256"/>
              <a:gd name="connsiteY10" fmla="*/ 15213 h 45241"/>
              <a:gd name="connsiteX11" fmla="*/ 40386 w 43256"/>
              <a:gd name="connsiteY11" fmla="*/ 17889 h 45241"/>
              <a:gd name="connsiteX12" fmla="*/ 38360 w 43256"/>
              <a:gd name="connsiteY12" fmla="*/ 5285 h 45241"/>
              <a:gd name="connsiteX13" fmla="*/ 38436 w 43256"/>
              <a:gd name="connsiteY13" fmla="*/ 6549 h 45241"/>
              <a:gd name="connsiteX14" fmla="*/ 29114 w 43256"/>
              <a:gd name="connsiteY14" fmla="*/ 3811 h 45241"/>
              <a:gd name="connsiteX15" fmla="*/ 29856 w 43256"/>
              <a:gd name="connsiteY15" fmla="*/ 2199 h 45241"/>
              <a:gd name="connsiteX16" fmla="*/ 22177 w 43256"/>
              <a:gd name="connsiteY16" fmla="*/ 4579 h 45241"/>
              <a:gd name="connsiteX17" fmla="*/ 22536 w 43256"/>
              <a:gd name="connsiteY17" fmla="*/ 3189 h 45241"/>
              <a:gd name="connsiteX18" fmla="*/ 14036 w 43256"/>
              <a:gd name="connsiteY18" fmla="*/ 5051 h 45241"/>
              <a:gd name="connsiteX19" fmla="*/ 15336 w 43256"/>
              <a:gd name="connsiteY19" fmla="*/ 6399 h 45241"/>
              <a:gd name="connsiteX20" fmla="*/ 4163 w 43256"/>
              <a:gd name="connsiteY20" fmla="*/ 15648 h 45241"/>
              <a:gd name="connsiteX21" fmla="*/ 3936 w 43256"/>
              <a:gd name="connsiteY21" fmla="*/ 14229 h 45241"/>
              <a:gd name="connsiteX0" fmla="*/ 3936 w 43256"/>
              <a:gd name="connsiteY0" fmla="*/ 14229 h 45241"/>
              <a:gd name="connsiteX1" fmla="*/ 5659 w 43256"/>
              <a:gd name="connsiteY1" fmla="*/ 6766 h 45241"/>
              <a:gd name="connsiteX2" fmla="*/ 14041 w 43256"/>
              <a:gd name="connsiteY2" fmla="*/ 5061 h 45241"/>
              <a:gd name="connsiteX3" fmla="*/ 22492 w 43256"/>
              <a:gd name="connsiteY3" fmla="*/ 3291 h 45241"/>
              <a:gd name="connsiteX4" fmla="*/ 25785 w 43256"/>
              <a:gd name="connsiteY4" fmla="*/ 59 h 45241"/>
              <a:gd name="connsiteX5" fmla="*/ 29869 w 43256"/>
              <a:gd name="connsiteY5" fmla="*/ 2340 h 45241"/>
              <a:gd name="connsiteX6" fmla="*/ 35499 w 43256"/>
              <a:gd name="connsiteY6" fmla="*/ 549 h 45241"/>
              <a:gd name="connsiteX7" fmla="*/ 38354 w 43256"/>
              <a:gd name="connsiteY7" fmla="*/ 5435 h 45241"/>
              <a:gd name="connsiteX8" fmla="*/ 42018 w 43256"/>
              <a:gd name="connsiteY8" fmla="*/ 10177 h 45241"/>
              <a:gd name="connsiteX9" fmla="*/ 41854 w 43256"/>
              <a:gd name="connsiteY9" fmla="*/ 15319 h 45241"/>
              <a:gd name="connsiteX10" fmla="*/ 43052 w 43256"/>
              <a:gd name="connsiteY10" fmla="*/ 23181 h 45241"/>
              <a:gd name="connsiteX11" fmla="*/ 37440 w 43256"/>
              <a:gd name="connsiteY11" fmla="*/ 30063 h 45241"/>
              <a:gd name="connsiteX12" fmla="*/ 35431 w 43256"/>
              <a:gd name="connsiteY12" fmla="*/ 35960 h 45241"/>
              <a:gd name="connsiteX13" fmla="*/ 28591 w 43256"/>
              <a:gd name="connsiteY13" fmla="*/ 36674 h 45241"/>
              <a:gd name="connsiteX14" fmla="*/ 23703 w 43256"/>
              <a:gd name="connsiteY14" fmla="*/ 42965 h 45241"/>
              <a:gd name="connsiteX15" fmla="*/ 16516 w 43256"/>
              <a:gd name="connsiteY15" fmla="*/ 39125 h 45241"/>
              <a:gd name="connsiteX16" fmla="*/ 5840 w 43256"/>
              <a:gd name="connsiteY16" fmla="*/ 35331 h 45241"/>
              <a:gd name="connsiteX17" fmla="*/ 1146 w 43256"/>
              <a:gd name="connsiteY17" fmla="*/ 31109 h 45241"/>
              <a:gd name="connsiteX18" fmla="*/ 2149 w 43256"/>
              <a:gd name="connsiteY18" fmla="*/ 25410 h 45241"/>
              <a:gd name="connsiteX19" fmla="*/ 31 w 43256"/>
              <a:gd name="connsiteY19" fmla="*/ 19563 h 45241"/>
              <a:gd name="connsiteX20" fmla="*/ 3899 w 43256"/>
              <a:gd name="connsiteY20" fmla="*/ 14366 h 45241"/>
              <a:gd name="connsiteX21" fmla="*/ 3936 w 43256"/>
              <a:gd name="connsiteY21" fmla="*/ 14229 h 45241"/>
              <a:gd name="connsiteX0" fmla="*/ 967890 w 3132169"/>
              <a:gd name="connsiteY0" fmla="*/ 2480339 h 2535173"/>
              <a:gd name="connsiteX1" fmla="*/ 998886 w 3132169"/>
              <a:gd name="connsiteY1" fmla="*/ 2464457 h 2535173"/>
              <a:gd name="connsiteX2" fmla="*/ 1007210 w 3132169"/>
              <a:gd name="connsiteY2" fmla="*/ 2442553 h 2535173"/>
              <a:gd name="connsiteX3" fmla="*/ 976214 w 3132169"/>
              <a:gd name="connsiteY3" fmla="*/ 2465991 h 2535173"/>
              <a:gd name="connsiteX4" fmla="*/ 967890 w 3132169"/>
              <a:gd name="connsiteY4" fmla="*/ 2480339 h 2535173"/>
              <a:gd name="connsiteX0" fmla="*/ 989021 w 3132169"/>
              <a:gd name="connsiteY0" fmla="*/ 2447087 h 2535173"/>
              <a:gd name="connsiteX1" fmla="*/ 1020784 w 3132169"/>
              <a:gd name="connsiteY1" fmla="*/ 2453109 h 2535173"/>
              <a:gd name="connsiteX2" fmla="*/ 1007206 w 3132169"/>
              <a:gd name="connsiteY2" fmla="*/ 2484872 h 2535173"/>
              <a:gd name="connsiteX3" fmla="*/ 922543 w 3132169"/>
              <a:gd name="connsiteY3" fmla="*/ 2456180 h 2535173"/>
              <a:gd name="connsiteX4" fmla="*/ 989021 w 3132169"/>
              <a:gd name="connsiteY4" fmla="*/ 2447087 h 2535173"/>
              <a:gd name="connsiteX0" fmla="*/ 942185 w 3132169"/>
              <a:gd name="connsiteY0" fmla="*/ 2442979 h 2535173"/>
              <a:gd name="connsiteX1" fmla="*/ 978378 w 3132169"/>
              <a:gd name="connsiteY1" fmla="*/ 2470904 h 2535173"/>
              <a:gd name="connsiteX2" fmla="*/ 942896 w 3132169"/>
              <a:gd name="connsiteY2" fmla="*/ 2488321 h 2535173"/>
              <a:gd name="connsiteX3" fmla="*/ 993492 w 3132169"/>
              <a:gd name="connsiteY3" fmla="*/ 2475510 h 2535173"/>
              <a:gd name="connsiteX4" fmla="*/ 942185 w 3132169"/>
              <a:gd name="connsiteY4" fmla="*/ 2442979 h 2535173"/>
              <a:gd name="connsiteX0" fmla="*/ 4729 w 43256"/>
              <a:gd name="connsiteY0" fmla="*/ 26036 h 45241"/>
              <a:gd name="connsiteX1" fmla="*/ 2196 w 43256"/>
              <a:gd name="connsiteY1" fmla="*/ 25239 h 45241"/>
              <a:gd name="connsiteX2" fmla="*/ 6964 w 43256"/>
              <a:gd name="connsiteY2" fmla="*/ 34758 h 45241"/>
              <a:gd name="connsiteX3" fmla="*/ 5856 w 43256"/>
              <a:gd name="connsiteY3" fmla="*/ 35139 h 45241"/>
              <a:gd name="connsiteX4" fmla="*/ 16514 w 43256"/>
              <a:gd name="connsiteY4" fmla="*/ 38949 h 45241"/>
              <a:gd name="connsiteX5" fmla="*/ 15846 w 43256"/>
              <a:gd name="connsiteY5" fmla="*/ 37209 h 45241"/>
              <a:gd name="connsiteX6" fmla="*/ 28863 w 43256"/>
              <a:gd name="connsiteY6" fmla="*/ 34610 h 45241"/>
              <a:gd name="connsiteX7" fmla="*/ 28596 w 43256"/>
              <a:gd name="connsiteY7" fmla="*/ 36519 h 45241"/>
              <a:gd name="connsiteX8" fmla="*/ 34165 w 43256"/>
              <a:gd name="connsiteY8" fmla="*/ 22813 h 45241"/>
              <a:gd name="connsiteX9" fmla="*/ 37416 w 43256"/>
              <a:gd name="connsiteY9" fmla="*/ 29949 h 45241"/>
              <a:gd name="connsiteX10" fmla="*/ 41834 w 43256"/>
              <a:gd name="connsiteY10" fmla="*/ 15213 h 45241"/>
              <a:gd name="connsiteX11" fmla="*/ 40386 w 43256"/>
              <a:gd name="connsiteY11" fmla="*/ 17889 h 45241"/>
              <a:gd name="connsiteX12" fmla="*/ 38360 w 43256"/>
              <a:gd name="connsiteY12" fmla="*/ 5285 h 45241"/>
              <a:gd name="connsiteX13" fmla="*/ 38436 w 43256"/>
              <a:gd name="connsiteY13" fmla="*/ 6549 h 45241"/>
              <a:gd name="connsiteX14" fmla="*/ 29114 w 43256"/>
              <a:gd name="connsiteY14" fmla="*/ 3811 h 45241"/>
              <a:gd name="connsiteX15" fmla="*/ 29856 w 43256"/>
              <a:gd name="connsiteY15" fmla="*/ 2199 h 45241"/>
              <a:gd name="connsiteX16" fmla="*/ 22177 w 43256"/>
              <a:gd name="connsiteY16" fmla="*/ 4579 h 45241"/>
              <a:gd name="connsiteX17" fmla="*/ 22536 w 43256"/>
              <a:gd name="connsiteY17" fmla="*/ 3189 h 45241"/>
              <a:gd name="connsiteX18" fmla="*/ 14036 w 43256"/>
              <a:gd name="connsiteY18" fmla="*/ 5051 h 45241"/>
              <a:gd name="connsiteX19" fmla="*/ 15336 w 43256"/>
              <a:gd name="connsiteY19" fmla="*/ 6399 h 45241"/>
              <a:gd name="connsiteX20" fmla="*/ 4163 w 43256"/>
              <a:gd name="connsiteY20" fmla="*/ 15648 h 45241"/>
              <a:gd name="connsiteX21" fmla="*/ 3936 w 43256"/>
              <a:gd name="connsiteY21" fmla="*/ 14229 h 45241"/>
              <a:gd name="connsiteX0" fmla="*/ 3936 w 43256"/>
              <a:gd name="connsiteY0" fmla="*/ 14229 h 45241"/>
              <a:gd name="connsiteX1" fmla="*/ 5659 w 43256"/>
              <a:gd name="connsiteY1" fmla="*/ 6766 h 45241"/>
              <a:gd name="connsiteX2" fmla="*/ 14041 w 43256"/>
              <a:gd name="connsiteY2" fmla="*/ 5061 h 45241"/>
              <a:gd name="connsiteX3" fmla="*/ 22492 w 43256"/>
              <a:gd name="connsiteY3" fmla="*/ 3291 h 45241"/>
              <a:gd name="connsiteX4" fmla="*/ 25785 w 43256"/>
              <a:gd name="connsiteY4" fmla="*/ 59 h 45241"/>
              <a:gd name="connsiteX5" fmla="*/ 29869 w 43256"/>
              <a:gd name="connsiteY5" fmla="*/ 2340 h 45241"/>
              <a:gd name="connsiteX6" fmla="*/ 35499 w 43256"/>
              <a:gd name="connsiteY6" fmla="*/ 549 h 45241"/>
              <a:gd name="connsiteX7" fmla="*/ 38354 w 43256"/>
              <a:gd name="connsiteY7" fmla="*/ 5435 h 45241"/>
              <a:gd name="connsiteX8" fmla="*/ 42018 w 43256"/>
              <a:gd name="connsiteY8" fmla="*/ 10177 h 45241"/>
              <a:gd name="connsiteX9" fmla="*/ 41854 w 43256"/>
              <a:gd name="connsiteY9" fmla="*/ 15319 h 45241"/>
              <a:gd name="connsiteX10" fmla="*/ 43052 w 43256"/>
              <a:gd name="connsiteY10" fmla="*/ 23181 h 45241"/>
              <a:gd name="connsiteX11" fmla="*/ 37440 w 43256"/>
              <a:gd name="connsiteY11" fmla="*/ 30063 h 45241"/>
              <a:gd name="connsiteX12" fmla="*/ 35431 w 43256"/>
              <a:gd name="connsiteY12" fmla="*/ 35960 h 45241"/>
              <a:gd name="connsiteX13" fmla="*/ 28591 w 43256"/>
              <a:gd name="connsiteY13" fmla="*/ 36674 h 45241"/>
              <a:gd name="connsiteX14" fmla="*/ 23703 w 43256"/>
              <a:gd name="connsiteY14" fmla="*/ 42965 h 45241"/>
              <a:gd name="connsiteX15" fmla="*/ 16516 w 43256"/>
              <a:gd name="connsiteY15" fmla="*/ 39125 h 45241"/>
              <a:gd name="connsiteX16" fmla="*/ 5840 w 43256"/>
              <a:gd name="connsiteY16" fmla="*/ 35331 h 45241"/>
              <a:gd name="connsiteX17" fmla="*/ 1146 w 43256"/>
              <a:gd name="connsiteY17" fmla="*/ 31109 h 45241"/>
              <a:gd name="connsiteX18" fmla="*/ 2149 w 43256"/>
              <a:gd name="connsiteY18" fmla="*/ 25410 h 45241"/>
              <a:gd name="connsiteX19" fmla="*/ 31 w 43256"/>
              <a:gd name="connsiteY19" fmla="*/ 19563 h 45241"/>
              <a:gd name="connsiteX20" fmla="*/ 3899 w 43256"/>
              <a:gd name="connsiteY20" fmla="*/ 14366 h 45241"/>
              <a:gd name="connsiteX21" fmla="*/ 3936 w 43256"/>
              <a:gd name="connsiteY21" fmla="*/ 14229 h 45241"/>
              <a:gd name="connsiteX0" fmla="*/ 967890 w 3132169"/>
              <a:gd name="connsiteY0" fmla="*/ 2480339 h 2535173"/>
              <a:gd name="connsiteX1" fmla="*/ 998886 w 3132169"/>
              <a:gd name="connsiteY1" fmla="*/ 2464457 h 2535173"/>
              <a:gd name="connsiteX2" fmla="*/ 1007210 w 3132169"/>
              <a:gd name="connsiteY2" fmla="*/ 2442553 h 2535173"/>
              <a:gd name="connsiteX3" fmla="*/ 976214 w 3132169"/>
              <a:gd name="connsiteY3" fmla="*/ 2465991 h 2535173"/>
              <a:gd name="connsiteX4" fmla="*/ 967890 w 3132169"/>
              <a:gd name="connsiteY4" fmla="*/ 2480339 h 2535173"/>
              <a:gd name="connsiteX0" fmla="*/ 989021 w 3132169"/>
              <a:gd name="connsiteY0" fmla="*/ 2447087 h 2535173"/>
              <a:gd name="connsiteX1" fmla="*/ 1020784 w 3132169"/>
              <a:gd name="connsiteY1" fmla="*/ 2453109 h 2535173"/>
              <a:gd name="connsiteX2" fmla="*/ 1007206 w 3132169"/>
              <a:gd name="connsiteY2" fmla="*/ 2484872 h 2535173"/>
              <a:gd name="connsiteX3" fmla="*/ 922543 w 3132169"/>
              <a:gd name="connsiteY3" fmla="*/ 2456180 h 2535173"/>
              <a:gd name="connsiteX4" fmla="*/ 989021 w 3132169"/>
              <a:gd name="connsiteY4" fmla="*/ 2447087 h 2535173"/>
              <a:gd name="connsiteX0" fmla="*/ 942185 w 3132169"/>
              <a:gd name="connsiteY0" fmla="*/ 2442979 h 2535173"/>
              <a:gd name="connsiteX1" fmla="*/ 978378 w 3132169"/>
              <a:gd name="connsiteY1" fmla="*/ 2470904 h 2535173"/>
              <a:gd name="connsiteX2" fmla="*/ 942896 w 3132169"/>
              <a:gd name="connsiteY2" fmla="*/ 2488321 h 2535173"/>
              <a:gd name="connsiteX3" fmla="*/ 899224 w 3132169"/>
              <a:gd name="connsiteY3" fmla="*/ 2456657 h 2535173"/>
              <a:gd name="connsiteX4" fmla="*/ 942185 w 3132169"/>
              <a:gd name="connsiteY4" fmla="*/ 2442979 h 2535173"/>
              <a:gd name="connsiteX0" fmla="*/ 4729 w 43256"/>
              <a:gd name="connsiteY0" fmla="*/ 26036 h 45241"/>
              <a:gd name="connsiteX1" fmla="*/ 2196 w 43256"/>
              <a:gd name="connsiteY1" fmla="*/ 25239 h 45241"/>
              <a:gd name="connsiteX2" fmla="*/ 6964 w 43256"/>
              <a:gd name="connsiteY2" fmla="*/ 34758 h 45241"/>
              <a:gd name="connsiteX3" fmla="*/ 5856 w 43256"/>
              <a:gd name="connsiteY3" fmla="*/ 35139 h 45241"/>
              <a:gd name="connsiteX4" fmla="*/ 16514 w 43256"/>
              <a:gd name="connsiteY4" fmla="*/ 38949 h 45241"/>
              <a:gd name="connsiteX5" fmla="*/ 15846 w 43256"/>
              <a:gd name="connsiteY5" fmla="*/ 37209 h 45241"/>
              <a:gd name="connsiteX6" fmla="*/ 28863 w 43256"/>
              <a:gd name="connsiteY6" fmla="*/ 34610 h 45241"/>
              <a:gd name="connsiteX7" fmla="*/ 28596 w 43256"/>
              <a:gd name="connsiteY7" fmla="*/ 36519 h 45241"/>
              <a:gd name="connsiteX8" fmla="*/ 34165 w 43256"/>
              <a:gd name="connsiteY8" fmla="*/ 22813 h 45241"/>
              <a:gd name="connsiteX9" fmla="*/ 37416 w 43256"/>
              <a:gd name="connsiteY9" fmla="*/ 29949 h 45241"/>
              <a:gd name="connsiteX10" fmla="*/ 41834 w 43256"/>
              <a:gd name="connsiteY10" fmla="*/ 15213 h 45241"/>
              <a:gd name="connsiteX11" fmla="*/ 40386 w 43256"/>
              <a:gd name="connsiteY11" fmla="*/ 17889 h 45241"/>
              <a:gd name="connsiteX12" fmla="*/ 38360 w 43256"/>
              <a:gd name="connsiteY12" fmla="*/ 5285 h 45241"/>
              <a:gd name="connsiteX13" fmla="*/ 38436 w 43256"/>
              <a:gd name="connsiteY13" fmla="*/ 6549 h 45241"/>
              <a:gd name="connsiteX14" fmla="*/ 29114 w 43256"/>
              <a:gd name="connsiteY14" fmla="*/ 3811 h 45241"/>
              <a:gd name="connsiteX15" fmla="*/ 29856 w 43256"/>
              <a:gd name="connsiteY15" fmla="*/ 2199 h 45241"/>
              <a:gd name="connsiteX16" fmla="*/ 22177 w 43256"/>
              <a:gd name="connsiteY16" fmla="*/ 4579 h 45241"/>
              <a:gd name="connsiteX17" fmla="*/ 22536 w 43256"/>
              <a:gd name="connsiteY17" fmla="*/ 3189 h 45241"/>
              <a:gd name="connsiteX18" fmla="*/ 14036 w 43256"/>
              <a:gd name="connsiteY18" fmla="*/ 5051 h 45241"/>
              <a:gd name="connsiteX19" fmla="*/ 15336 w 43256"/>
              <a:gd name="connsiteY19" fmla="*/ 6399 h 45241"/>
              <a:gd name="connsiteX20" fmla="*/ 4163 w 43256"/>
              <a:gd name="connsiteY20" fmla="*/ 15648 h 45241"/>
              <a:gd name="connsiteX21" fmla="*/ 3936 w 43256"/>
              <a:gd name="connsiteY21" fmla="*/ 14229 h 45241"/>
              <a:gd name="connsiteX0" fmla="*/ 3936 w 43256"/>
              <a:gd name="connsiteY0" fmla="*/ 14229 h 45138"/>
              <a:gd name="connsiteX1" fmla="*/ 5659 w 43256"/>
              <a:gd name="connsiteY1" fmla="*/ 6766 h 45138"/>
              <a:gd name="connsiteX2" fmla="*/ 14041 w 43256"/>
              <a:gd name="connsiteY2" fmla="*/ 5061 h 45138"/>
              <a:gd name="connsiteX3" fmla="*/ 22492 w 43256"/>
              <a:gd name="connsiteY3" fmla="*/ 3291 h 45138"/>
              <a:gd name="connsiteX4" fmla="*/ 25785 w 43256"/>
              <a:gd name="connsiteY4" fmla="*/ 59 h 45138"/>
              <a:gd name="connsiteX5" fmla="*/ 29869 w 43256"/>
              <a:gd name="connsiteY5" fmla="*/ 2340 h 45138"/>
              <a:gd name="connsiteX6" fmla="*/ 35499 w 43256"/>
              <a:gd name="connsiteY6" fmla="*/ 549 h 45138"/>
              <a:gd name="connsiteX7" fmla="*/ 38354 w 43256"/>
              <a:gd name="connsiteY7" fmla="*/ 5435 h 45138"/>
              <a:gd name="connsiteX8" fmla="*/ 42018 w 43256"/>
              <a:gd name="connsiteY8" fmla="*/ 10177 h 45138"/>
              <a:gd name="connsiteX9" fmla="*/ 41854 w 43256"/>
              <a:gd name="connsiteY9" fmla="*/ 15319 h 45138"/>
              <a:gd name="connsiteX10" fmla="*/ 43052 w 43256"/>
              <a:gd name="connsiteY10" fmla="*/ 23181 h 45138"/>
              <a:gd name="connsiteX11" fmla="*/ 37440 w 43256"/>
              <a:gd name="connsiteY11" fmla="*/ 30063 h 45138"/>
              <a:gd name="connsiteX12" fmla="*/ 35431 w 43256"/>
              <a:gd name="connsiteY12" fmla="*/ 35960 h 45138"/>
              <a:gd name="connsiteX13" fmla="*/ 28591 w 43256"/>
              <a:gd name="connsiteY13" fmla="*/ 36674 h 45138"/>
              <a:gd name="connsiteX14" fmla="*/ 23703 w 43256"/>
              <a:gd name="connsiteY14" fmla="*/ 42965 h 45138"/>
              <a:gd name="connsiteX15" fmla="*/ 16516 w 43256"/>
              <a:gd name="connsiteY15" fmla="*/ 39125 h 45138"/>
              <a:gd name="connsiteX16" fmla="*/ 5840 w 43256"/>
              <a:gd name="connsiteY16" fmla="*/ 35331 h 45138"/>
              <a:gd name="connsiteX17" fmla="*/ 1146 w 43256"/>
              <a:gd name="connsiteY17" fmla="*/ 31109 h 45138"/>
              <a:gd name="connsiteX18" fmla="*/ 2149 w 43256"/>
              <a:gd name="connsiteY18" fmla="*/ 25410 h 45138"/>
              <a:gd name="connsiteX19" fmla="*/ 31 w 43256"/>
              <a:gd name="connsiteY19" fmla="*/ 19563 h 45138"/>
              <a:gd name="connsiteX20" fmla="*/ 3899 w 43256"/>
              <a:gd name="connsiteY20" fmla="*/ 14366 h 45138"/>
              <a:gd name="connsiteX21" fmla="*/ 3936 w 43256"/>
              <a:gd name="connsiteY21" fmla="*/ 14229 h 45138"/>
              <a:gd name="connsiteX0" fmla="*/ 967890 w 3132169"/>
              <a:gd name="connsiteY0" fmla="*/ 2480339 h 2529424"/>
              <a:gd name="connsiteX1" fmla="*/ 998886 w 3132169"/>
              <a:gd name="connsiteY1" fmla="*/ 2464457 h 2529424"/>
              <a:gd name="connsiteX2" fmla="*/ 1007210 w 3132169"/>
              <a:gd name="connsiteY2" fmla="*/ 2442553 h 2529424"/>
              <a:gd name="connsiteX3" fmla="*/ 976214 w 3132169"/>
              <a:gd name="connsiteY3" fmla="*/ 2465991 h 2529424"/>
              <a:gd name="connsiteX4" fmla="*/ 967890 w 3132169"/>
              <a:gd name="connsiteY4" fmla="*/ 2480339 h 2529424"/>
              <a:gd name="connsiteX0" fmla="*/ 989021 w 3132169"/>
              <a:gd name="connsiteY0" fmla="*/ 2447087 h 2529424"/>
              <a:gd name="connsiteX1" fmla="*/ 1020784 w 3132169"/>
              <a:gd name="connsiteY1" fmla="*/ 2453109 h 2529424"/>
              <a:gd name="connsiteX2" fmla="*/ 1007206 w 3132169"/>
              <a:gd name="connsiteY2" fmla="*/ 2484872 h 2529424"/>
              <a:gd name="connsiteX3" fmla="*/ 922543 w 3132169"/>
              <a:gd name="connsiteY3" fmla="*/ 2456180 h 2529424"/>
              <a:gd name="connsiteX4" fmla="*/ 989021 w 3132169"/>
              <a:gd name="connsiteY4" fmla="*/ 2447087 h 2529424"/>
              <a:gd name="connsiteX0" fmla="*/ 942185 w 3132169"/>
              <a:gd name="connsiteY0" fmla="*/ 2442979 h 2529424"/>
              <a:gd name="connsiteX1" fmla="*/ 931244 w 3132169"/>
              <a:gd name="connsiteY1" fmla="*/ 2442623 h 2529424"/>
              <a:gd name="connsiteX2" fmla="*/ 942896 w 3132169"/>
              <a:gd name="connsiteY2" fmla="*/ 2488321 h 2529424"/>
              <a:gd name="connsiteX3" fmla="*/ 899224 w 3132169"/>
              <a:gd name="connsiteY3" fmla="*/ 2456657 h 2529424"/>
              <a:gd name="connsiteX4" fmla="*/ 942185 w 3132169"/>
              <a:gd name="connsiteY4" fmla="*/ 2442979 h 2529424"/>
              <a:gd name="connsiteX0" fmla="*/ 4729 w 43256"/>
              <a:gd name="connsiteY0" fmla="*/ 26036 h 45138"/>
              <a:gd name="connsiteX1" fmla="*/ 2196 w 43256"/>
              <a:gd name="connsiteY1" fmla="*/ 25239 h 45138"/>
              <a:gd name="connsiteX2" fmla="*/ 6964 w 43256"/>
              <a:gd name="connsiteY2" fmla="*/ 34758 h 45138"/>
              <a:gd name="connsiteX3" fmla="*/ 5856 w 43256"/>
              <a:gd name="connsiteY3" fmla="*/ 35139 h 45138"/>
              <a:gd name="connsiteX4" fmla="*/ 16514 w 43256"/>
              <a:gd name="connsiteY4" fmla="*/ 38949 h 45138"/>
              <a:gd name="connsiteX5" fmla="*/ 15846 w 43256"/>
              <a:gd name="connsiteY5" fmla="*/ 37209 h 45138"/>
              <a:gd name="connsiteX6" fmla="*/ 28863 w 43256"/>
              <a:gd name="connsiteY6" fmla="*/ 34610 h 45138"/>
              <a:gd name="connsiteX7" fmla="*/ 28596 w 43256"/>
              <a:gd name="connsiteY7" fmla="*/ 36519 h 45138"/>
              <a:gd name="connsiteX8" fmla="*/ 34165 w 43256"/>
              <a:gd name="connsiteY8" fmla="*/ 22813 h 45138"/>
              <a:gd name="connsiteX9" fmla="*/ 37416 w 43256"/>
              <a:gd name="connsiteY9" fmla="*/ 29949 h 45138"/>
              <a:gd name="connsiteX10" fmla="*/ 41834 w 43256"/>
              <a:gd name="connsiteY10" fmla="*/ 15213 h 45138"/>
              <a:gd name="connsiteX11" fmla="*/ 40386 w 43256"/>
              <a:gd name="connsiteY11" fmla="*/ 17889 h 45138"/>
              <a:gd name="connsiteX12" fmla="*/ 38360 w 43256"/>
              <a:gd name="connsiteY12" fmla="*/ 5285 h 45138"/>
              <a:gd name="connsiteX13" fmla="*/ 38436 w 43256"/>
              <a:gd name="connsiteY13" fmla="*/ 6549 h 45138"/>
              <a:gd name="connsiteX14" fmla="*/ 29114 w 43256"/>
              <a:gd name="connsiteY14" fmla="*/ 3811 h 45138"/>
              <a:gd name="connsiteX15" fmla="*/ 29856 w 43256"/>
              <a:gd name="connsiteY15" fmla="*/ 2199 h 45138"/>
              <a:gd name="connsiteX16" fmla="*/ 22177 w 43256"/>
              <a:gd name="connsiteY16" fmla="*/ 4579 h 45138"/>
              <a:gd name="connsiteX17" fmla="*/ 22536 w 43256"/>
              <a:gd name="connsiteY17" fmla="*/ 3189 h 45138"/>
              <a:gd name="connsiteX18" fmla="*/ 14036 w 43256"/>
              <a:gd name="connsiteY18" fmla="*/ 5051 h 45138"/>
              <a:gd name="connsiteX19" fmla="*/ 15336 w 43256"/>
              <a:gd name="connsiteY19" fmla="*/ 6399 h 45138"/>
              <a:gd name="connsiteX20" fmla="*/ 4163 w 43256"/>
              <a:gd name="connsiteY20" fmla="*/ 15648 h 45138"/>
              <a:gd name="connsiteX21" fmla="*/ 3936 w 43256"/>
              <a:gd name="connsiteY21" fmla="*/ 14229 h 45138"/>
              <a:gd name="connsiteX0" fmla="*/ 3936 w 43256"/>
              <a:gd name="connsiteY0" fmla="*/ 14229 h 45138"/>
              <a:gd name="connsiteX1" fmla="*/ 5659 w 43256"/>
              <a:gd name="connsiteY1" fmla="*/ 6766 h 45138"/>
              <a:gd name="connsiteX2" fmla="*/ 14041 w 43256"/>
              <a:gd name="connsiteY2" fmla="*/ 5061 h 45138"/>
              <a:gd name="connsiteX3" fmla="*/ 22492 w 43256"/>
              <a:gd name="connsiteY3" fmla="*/ 3291 h 45138"/>
              <a:gd name="connsiteX4" fmla="*/ 25785 w 43256"/>
              <a:gd name="connsiteY4" fmla="*/ 59 h 45138"/>
              <a:gd name="connsiteX5" fmla="*/ 29869 w 43256"/>
              <a:gd name="connsiteY5" fmla="*/ 2340 h 45138"/>
              <a:gd name="connsiteX6" fmla="*/ 35499 w 43256"/>
              <a:gd name="connsiteY6" fmla="*/ 549 h 45138"/>
              <a:gd name="connsiteX7" fmla="*/ 38354 w 43256"/>
              <a:gd name="connsiteY7" fmla="*/ 5435 h 45138"/>
              <a:gd name="connsiteX8" fmla="*/ 42018 w 43256"/>
              <a:gd name="connsiteY8" fmla="*/ 10177 h 45138"/>
              <a:gd name="connsiteX9" fmla="*/ 41854 w 43256"/>
              <a:gd name="connsiteY9" fmla="*/ 15319 h 45138"/>
              <a:gd name="connsiteX10" fmla="*/ 43052 w 43256"/>
              <a:gd name="connsiteY10" fmla="*/ 23181 h 45138"/>
              <a:gd name="connsiteX11" fmla="*/ 37440 w 43256"/>
              <a:gd name="connsiteY11" fmla="*/ 30063 h 45138"/>
              <a:gd name="connsiteX12" fmla="*/ 35431 w 43256"/>
              <a:gd name="connsiteY12" fmla="*/ 35960 h 45138"/>
              <a:gd name="connsiteX13" fmla="*/ 28591 w 43256"/>
              <a:gd name="connsiteY13" fmla="*/ 36674 h 45138"/>
              <a:gd name="connsiteX14" fmla="*/ 23703 w 43256"/>
              <a:gd name="connsiteY14" fmla="*/ 42965 h 45138"/>
              <a:gd name="connsiteX15" fmla="*/ 16516 w 43256"/>
              <a:gd name="connsiteY15" fmla="*/ 39125 h 45138"/>
              <a:gd name="connsiteX16" fmla="*/ 5840 w 43256"/>
              <a:gd name="connsiteY16" fmla="*/ 35331 h 45138"/>
              <a:gd name="connsiteX17" fmla="*/ 1146 w 43256"/>
              <a:gd name="connsiteY17" fmla="*/ 31109 h 45138"/>
              <a:gd name="connsiteX18" fmla="*/ 2149 w 43256"/>
              <a:gd name="connsiteY18" fmla="*/ 25410 h 45138"/>
              <a:gd name="connsiteX19" fmla="*/ 31 w 43256"/>
              <a:gd name="connsiteY19" fmla="*/ 19563 h 45138"/>
              <a:gd name="connsiteX20" fmla="*/ 3899 w 43256"/>
              <a:gd name="connsiteY20" fmla="*/ 14366 h 45138"/>
              <a:gd name="connsiteX21" fmla="*/ 3936 w 43256"/>
              <a:gd name="connsiteY21" fmla="*/ 14229 h 45138"/>
              <a:gd name="connsiteX0" fmla="*/ 967890 w 3132169"/>
              <a:gd name="connsiteY0" fmla="*/ 2480339 h 2529424"/>
              <a:gd name="connsiteX1" fmla="*/ 998886 w 3132169"/>
              <a:gd name="connsiteY1" fmla="*/ 2464457 h 2529424"/>
              <a:gd name="connsiteX2" fmla="*/ 1007210 w 3132169"/>
              <a:gd name="connsiteY2" fmla="*/ 2442553 h 2529424"/>
              <a:gd name="connsiteX3" fmla="*/ 976214 w 3132169"/>
              <a:gd name="connsiteY3" fmla="*/ 2465991 h 2529424"/>
              <a:gd name="connsiteX4" fmla="*/ 967890 w 3132169"/>
              <a:gd name="connsiteY4" fmla="*/ 2480339 h 2529424"/>
              <a:gd name="connsiteX0" fmla="*/ 923034 w 3132169"/>
              <a:gd name="connsiteY0" fmla="*/ 2428233 h 2529424"/>
              <a:gd name="connsiteX1" fmla="*/ 1020784 w 3132169"/>
              <a:gd name="connsiteY1" fmla="*/ 2453109 h 2529424"/>
              <a:gd name="connsiteX2" fmla="*/ 1007206 w 3132169"/>
              <a:gd name="connsiteY2" fmla="*/ 2484872 h 2529424"/>
              <a:gd name="connsiteX3" fmla="*/ 922543 w 3132169"/>
              <a:gd name="connsiteY3" fmla="*/ 2456180 h 2529424"/>
              <a:gd name="connsiteX4" fmla="*/ 923034 w 3132169"/>
              <a:gd name="connsiteY4" fmla="*/ 2428233 h 2529424"/>
              <a:gd name="connsiteX0" fmla="*/ 942185 w 3132169"/>
              <a:gd name="connsiteY0" fmla="*/ 2442979 h 2529424"/>
              <a:gd name="connsiteX1" fmla="*/ 931244 w 3132169"/>
              <a:gd name="connsiteY1" fmla="*/ 2442623 h 2529424"/>
              <a:gd name="connsiteX2" fmla="*/ 942896 w 3132169"/>
              <a:gd name="connsiteY2" fmla="*/ 2488321 h 2529424"/>
              <a:gd name="connsiteX3" fmla="*/ 899224 w 3132169"/>
              <a:gd name="connsiteY3" fmla="*/ 2456657 h 2529424"/>
              <a:gd name="connsiteX4" fmla="*/ 942185 w 3132169"/>
              <a:gd name="connsiteY4" fmla="*/ 2442979 h 2529424"/>
              <a:gd name="connsiteX0" fmla="*/ 4729 w 43256"/>
              <a:gd name="connsiteY0" fmla="*/ 26036 h 45138"/>
              <a:gd name="connsiteX1" fmla="*/ 2196 w 43256"/>
              <a:gd name="connsiteY1" fmla="*/ 25239 h 45138"/>
              <a:gd name="connsiteX2" fmla="*/ 6964 w 43256"/>
              <a:gd name="connsiteY2" fmla="*/ 34758 h 45138"/>
              <a:gd name="connsiteX3" fmla="*/ 5856 w 43256"/>
              <a:gd name="connsiteY3" fmla="*/ 35139 h 45138"/>
              <a:gd name="connsiteX4" fmla="*/ 16514 w 43256"/>
              <a:gd name="connsiteY4" fmla="*/ 38949 h 45138"/>
              <a:gd name="connsiteX5" fmla="*/ 15846 w 43256"/>
              <a:gd name="connsiteY5" fmla="*/ 37209 h 45138"/>
              <a:gd name="connsiteX6" fmla="*/ 28863 w 43256"/>
              <a:gd name="connsiteY6" fmla="*/ 34610 h 45138"/>
              <a:gd name="connsiteX7" fmla="*/ 28596 w 43256"/>
              <a:gd name="connsiteY7" fmla="*/ 36519 h 45138"/>
              <a:gd name="connsiteX8" fmla="*/ 34165 w 43256"/>
              <a:gd name="connsiteY8" fmla="*/ 22813 h 45138"/>
              <a:gd name="connsiteX9" fmla="*/ 37416 w 43256"/>
              <a:gd name="connsiteY9" fmla="*/ 29949 h 45138"/>
              <a:gd name="connsiteX10" fmla="*/ 41834 w 43256"/>
              <a:gd name="connsiteY10" fmla="*/ 15213 h 45138"/>
              <a:gd name="connsiteX11" fmla="*/ 40386 w 43256"/>
              <a:gd name="connsiteY11" fmla="*/ 17889 h 45138"/>
              <a:gd name="connsiteX12" fmla="*/ 38360 w 43256"/>
              <a:gd name="connsiteY12" fmla="*/ 5285 h 45138"/>
              <a:gd name="connsiteX13" fmla="*/ 38436 w 43256"/>
              <a:gd name="connsiteY13" fmla="*/ 6549 h 45138"/>
              <a:gd name="connsiteX14" fmla="*/ 29114 w 43256"/>
              <a:gd name="connsiteY14" fmla="*/ 3811 h 45138"/>
              <a:gd name="connsiteX15" fmla="*/ 29856 w 43256"/>
              <a:gd name="connsiteY15" fmla="*/ 2199 h 45138"/>
              <a:gd name="connsiteX16" fmla="*/ 22177 w 43256"/>
              <a:gd name="connsiteY16" fmla="*/ 4579 h 45138"/>
              <a:gd name="connsiteX17" fmla="*/ 22536 w 43256"/>
              <a:gd name="connsiteY17" fmla="*/ 3189 h 45138"/>
              <a:gd name="connsiteX18" fmla="*/ 14036 w 43256"/>
              <a:gd name="connsiteY18" fmla="*/ 5051 h 45138"/>
              <a:gd name="connsiteX19" fmla="*/ 15336 w 43256"/>
              <a:gd name="connsiteY19" fmla="*/ 6399 h 45138"/>
              <a:gd name="connsiteX20" fmla="*/ 4163 w 43256"/>
              <a:gd name="connsiteY20" fmla="*/ 15648 h 45138"/>
              <a:gd name="connsiteX21" fmla="*/ 3936 w 43256"/>
              <a:gd name="connsiteY21" fmla="*/ 14229 h 45138"/>
              <a:gd name="connsiteX0" fmla="*/ 3936 w 43256"/>
              <a:gd name="connsiteY0" fmla="*/ 14229 h 45138"/>
              <a:gd name="connsiteX1" fmla="*/ 5659 w 43256"/>
              <a:gd name="connsiteY1" fmla="*/ 6766 h 45138"/>
              <a:gd name="connsiteX2" fmla="*/ 14041 w 43256"/>
              <a:gd name="connsiteY2" fmla="*/ 5061 h 45138"/>
              <a:gd name="connsiteX3" fmla="*/ 22492 w 43256"/>
              <a:gd name="connsiteY3" fmla="*/ 3291 h 45138"/>
              <a:gd name="connsiteX4" fmla="*/ 25785 w 43256"/>
              <a:gd name="connsiteY4" fmla="*/ 59 h 45138"/>
              <a:gd name="connsiteX5" fmla="*/ 29869 w 43256"/>
              <a:gd name="connsiteY5" fmla="*/ 2340 h 45138"/>
              <a:gd name="connsiteX6" fmla="*/ 35499 w 43256"/>
              <a:gd name="connsiteY6" fmla="*/ 549 h 45138"/>
              <a:gd name="connsiteX7" fmla="*/ 38354 w 43256"/>
              <a:gd name="connsiteY7" fmla="*/ 5435 h 45138"/>
              <a:gd name="connsiteX8" fmla="*/ 42018 w 43256"/>
              <a:gd name="connsiteY8" fmla="*/ 10177 h 45138"/>
              <a:gd name="connsiteX9" fmla="*/ 41854 w 43256"/>
              <a:gd name="connsiteY9" fmla="*/ 15319 h 45138"/>
              <a:gd name="connsiteX10" fmla="*/ 43052 w 43256"/>
              <a:gd name="connsiteY10" fmla="*/ 23181 h 45138"/>
              <a:gd name="connsiteX11" fmla="*/ 37440 w 43256"/>
              <a:gd name="connsiteY11" fmla="*/ 30063 h 45138"/>
              <a:gd name="connsiteX12" fmla="*/ 35431 w 43256"/>
              <a:gd name="connsiteY12" fmla="*/ 35960 h 45138"/>
              <a:gd name="connsiteX13" fmla="*/ 28591 w 43256"/>
              <a:gd name="connsiteY13" fmla="*/ 36674 h 45138"/>
              <a:gd name="connsiteX14" fmla="*/ 23703 w 43256"/>
              <a:gd name="connsiteY14" fmla="*/ 42965 h 45138"/>
              <a:gd name="connsiteX15" fmla="*/ 16516 w 43256"/>
              <a:gd name="connsiteY15" fmla="*/ 39125 h 45138"/>
              <a:gd name="connsiteX16" fmla="*/ 5840 w 43256"/>
              <a:gd name="connsiteY16" fmla="*/ 35331 h 45138"/>
              <a:gd name="connsiteX17" fmla="*/ 1146 w 43256"/>
              <a:gd name="connsiteY17" fmla="*/ 31109 h 45138"/>
              <a:gd name="connsiteX18" fmla="*/ 2149 w 43256"/>
              <a:gd name="connsiteY18" fmla="*/ 25410 h 45138"/>
              <a:gd name="connsiteX19" fmla="*/ 31 w 43256"/>
              <a:gd name="connsiteY19" fmla="*/ 19563 h 45138"/>
              <a:gd name="connsiteX20" fmla="*/ 3899 w 43256"/>
              <a:gd name="connsiteY20" fmla="*/ 14366 h 45138"/>
              <a:gd name="connsiteX21" fmla="*/ 3936 w 43256"/>
              <a:gd name="connsiteY21" fmla="*/ 14229 h 45138"/>
              <a:gd name="connsiteX0" fmla="*/ 967890 w 3132169"/>
              <a:gd name="connsiteY0" fmla="*/ 2480339 h 2529424"/>
              <a:gd name="connsiteX1" fmla="*/ 998886 w 3132169"/>
              <a:gd name="connsiteY1" fmla="*/ 2464457 h 2529424"/>
              <a:gd name="connsiteX2" fmla="*/ 1007210 w 3132169"/>
              <a:gd name="connsiteY2" fmla="*/ 2442553 h 2529424"/>
              <a:gd name="connsiteX3" fmla="*/ 976214 w 3132169"/>
              <a:gd name="connsiteY3" fmla="*/ 2465991 h 2529424"/>
              <a:gd name="connsiteX4" fmla="*/ 967890 w 3132169"/>
              <a:gd name="connsiteY4" fmla="*/ 2480339 h 2529424"/>
              <a:gd name="connsiteX0" fmla="*/ 923034 w 3132169"/>
              <a:gd name="connsiteY0" fmla="*/ 2428233 h 2529424"/>
              <a:gd name="connsiteX1" fmla="*/ 1020784 w 3132169"/>
              <a:gd name="connsiteY1" fmla="*/ 2453109 h 2529424"/>
              <a:gd name="connsiteX2" fmla="*/ 931792 w 3132169"/>
              <a:gd name="connsiteY2" fmla="*/ 2475446 h 2529424"/>
              <a:gd name="connsiteX3" fmla="*/ 922543 w 3132169"/>
              <a:gd name="connsiteY3" fmla="*/ 2456180 h 2529424"/>
              <a:gd name="connsiteX4" fmla="*/ 923034 w 3132169"/>
              <a:gd name="connsiteY4" fmla="*/ 2428233 h 2529424"/>
              <a:gd name="connsiteX0" fmla="*/ 942185 w 3132169"/>
              <a:gd name="connsiteY0" fmla="*/ 2442979 h 2529424"/>
              <a:gd name="connsiteX1" fmla="*/ 931244 w 3132169"/>
              <a:gd name="connsiteY1" fmla="*/ 2442623 h 2529424"/>
              <a:gd name="connsiteX2" fmla="*/ 942896 w 3132169"/>
              <a:gd name="connsiteY2" fmla="*/ 2488321 h 2529424"/>
              <a:gd name="connsiteX3" fmla="*/ 899224 w 3132169"/>
              <a:gd name="connsiteY3" fmla="*/ 2456657 h 2529424"/>
              <a:gd name="connsiteX4" fmla="*/ 942185 w 3132169"/>
              <a:gd name="connsiteY4" fmla="*/ 2442979 h 2529424"/>
              <a:gd name="connsiteX0" fmla="*/ 4729 w 43256"/>
              <a:gd name="connsiteY0" fmla="*/ 26036 h 45138"/>
              <a:gd name="connsiteX1" fmla="*/ 2196 w 43256"/>
              <a:gd name="connsiteY1" fmla="*/ 25239 h 45138"/>
              <a:gd name="connsiteX2" fmla="*/ 6964 w 43256"/>
              <a:gd name="connsiteY2" fmla="*/ 34758 h 45138"/>
              <a:gd name="connsiteX3" fmla="*/ 5856 w 43256"/>
              <a:gd name="connsiteY3" fmla="*/ 35139 h 45138"/>
              <a:gd name="connsiteX4" fmla="*/ 16514 w 43256"/>
              <a:gd name="connsiteY4" fmla="*/ 38949 h 45138"/>
              <a:gd name="connsiteX5" fmla="*/ 15846 w 43256"/>
              <a:gd name="connsiteY5" fmla="*/ 37209 h 45138"/>
              <a:gd name="connsiteX6" fmla="*/ 28863 w 43256"/>
              <a:gd name="connsiteY6" fmla="*/ 34610 h 45138"/>
              <a:gd name="connsiteX7" fmla="*/ 28596 w 43256"/>
              <a:gd name="connsiteY7" fmla="*/ 36519 h 45138"/>
              <a:gd name="connsiteX8" fmla="*/ 34165 w 43256"/>
              <a:gd name="connsiteY8" fmla="*/ 22813 h 45138"/>
              <a:gd name="connsiteX9" fmla="*/ 37416 w 43256"/>
              <a:gd name="connsiteY9" fmla="*/ 29949 h 45138"/>
              <a:gd name="connsiteX10" fmla="*/ 41834 w 43256"/>
              <a:gd name="connsiteY10" fmla="*/ 15213 h 45138"/>
              <a:gd name="connsiteX11" fmla="*/ 40386 w 43256"/>
              <a:gd name="connsiteY11" fmla="*/ 17889 h 45138"/>
              <a:gd name="connsiteX12" fmla="*/ 38360 w 43256"/>
              <a:gd name="connsiteY12" fmla="*/ 5285 h 45138"/>
              <a:gd name="connsiteX13" fmla="*/ 38436 w 43256"/>
              <a:gd name="connsiteY13" fmla="*/ 6549 h 45138"/>
              <a:gd name="connsiteX14" fmla="*/ 29114 w 43256"/>
              <a:gd name="connsiteY14" fmla="*/ 3811 h 45138"/>
              <a:gd name="connsiteX15" fmla="*/ 29856 w 43256"/>
              <a:gd name="connsiteY15" fmla="*/ 2199 h 45138"/>
              <a:gd name="connsiteX16" fmla="*/ 22177 w 43256"/>
              <a:gd name="connsiteY16" fmla="*/ 4579 h 45138"/>
              <a:gd name="connsiteX17" fmla="*/ 22536 w 43256"/>
              <a:gd name="connsiteY17" fmla="*/ 3189 h 45138"/>
              <a:gd name="connsiteX18" fmla="*/ 14036 w 43256"/>
              <a:gd name="connsiteY18" fmla="*/ 5051 h 45138"/>
              <a:gd name="connsiteX19" fmla="*/ 15336 w 43256"/>
              <a:gd name="connsiteY19" fmla="*/ 6399 h 45138"/>
              <a:gd name="connsiteX20" fmla="*/ 4163 w 43256"/>
              <a:gd name="connsiteY20" fmla="*/ 15648 h 45138"/>
              <a:gd name="connsiteX21" fmla="*/ 3936 w 43256"/>
              <a:gd name="connsiteY21" fmla="*/ 14229 h 45138"/>
              <a:gd name="connsiteX0" fmla="*/ 3936 w 43256"/>
              <a:gd name="connsiteY0" fmla="*/ 14229 h 45138"/>
              <a:gd name="connsiteX1" fmla="*/ 5659 w 43256"/>
              <a:gd name="connsiteY1" fmla="*/ 6766 h 45138"/>
              <a:gd name="connsiteX2" fmla="*/ 14041 w 43256"/>
              <a:gd name="connsiteY2" fmla="*/ 5061 h 45138"/>
              <a:gd name="connsiteX3" fmla="*/ 22492 w 43256"/>
              <a:gd name="connsiteY3" fmla="*/ 3291 h 45138"/>
              <a:gd name="connsiteX4" fmla="*/ 25785 w 43256"/>
              <a:gd name="connsiteY4" fmla="*/ 59 h 45138"/>
              <a:gd name="connsiteX5" fmla="*/ 29869 w 43256"/>
              <a:gd name="connsiteY5" fmla="*/ 2340 h 45138"/>
              <a:gd name="connsiteX6" fmla="*/ 35499 w 43256"/>
              <a:gd name="connsiteY6" fmla="*/ 549 h 45138"/>
              <a:gd name="connsiteX7" fmla="*/ 38354 w 43256"/>
              <a:gd name="connsiteY7" fmla="*/ 5435 h 45138"/>
              <a:gd name="connsiteX8" fmla="*/ 42018 w 43256"/>
              <a:gd name="connsiteY8" fmla="*/ 10177 h 45138"/>
              <a:gd name="connsiteX9" fmla="*/ 41854 w 43256"/>
              <a:gd name="connsiteY9" fmla="*/ 15319 h 45138"/>
              <a:gd name="connsiteX10" fmla="*/ 43052 w 43256"/>
              <a:gd name="connsiteY10" fmla="*/ 23181 h 45138"/>
              <a:gd name="connsiteX11" fmla="*/ 37440 w 43256"/>
              <a:gd name="connsiteY11" fmla="*/ 30063 h 45138"/>
              <a:gd name="connsiteX12" fmla="*/ 35431 w 43256"/>
              <a:gd name="connsiteY12" fmla="*/ 35960 h 45138"/>
              <a:gd name="connsiteX13" fmla="*/ 28591 w 43256"/>
              <a:gd name="connsiteY13" fmla="*/ 36674 h 45138"/>
              <a:gd name="connsiteX14" fmla="*/ 23703 w 43256"/>
              <a:gd name="connsiteY14" fmla="*/ 42965 h 45138"/>
              <a:gd name="connsiteX15" fmla="*/ 16516 w 43256"/>
              <a:gd name="connsiteY15" fmla="*/ 39125 h 45138"/>
              <a:gd name="connsiteX16" fmla="*/ 5840 w 43256"/>
              <a:gd name="connsiteY16" fmla="*/ 35331 h 45138"/>
              <a:gd name="connsiteX17" fmla="*/ 1146 w 43256"/>
              <a:gd name="connsiteY17" fmla="*/ 31109 h 45138"/>
              <a:gd name="connsiteX18" fmla="*/ 2149 w 43256"/>
              <a:gd name="connsiteY18" fmla="*/ 25410 h 45138"/>
              <a:gd name="connsiteX19" fmla="*/ 31 w 43256"/>
              <a:gd name="connsiteY19" fmla="*/ 19563 h 45138"/>
              <a:gd name="connsiteX20" fmla="*/ 3899 w 43256"/>
              <a:gd name="connsiteY20" fmla="*/ 14366 h 45138"/>
              <a:gd name="connsiteX21" fmla="*/ 3936 w 43256"/>
              <a:gd name="connsiteY21" fmla="*/ 14229 h 45138"/>
              <a:gd name="connsiteX0" fmla="*/ 967890 w 3132169"/>
              <a:gd name="connsiteY0" fmla="*/ 2480339 h 2529424"/>
              <a:gd name="connsiteX1" fmla="*/ 998886 w 3132169"/>
              <a:gd name="connsiteY1" fmla="*/ 2464457 h 2529424"/>
              <a:gd name="connsiteX2" fmla="*/ 1007210 w 3132169"/>
              <a:gd name="connsiteY2" fmla="*/ 2442553 h 2529424"/>
              <a:gd name="connsiteX3" fmla="*/ 976214 w 3132169"/>
              <a:gd name="connsiteY3" fmla="*/ 2465991 h 2529424"/>
              <a:gd name="connsiteX4" fmla="*/ 967890 w 3132169"/>
              <a:gd name="connsiteY4" fmla="*/ 2480339 h 2529424"/>
              <a:gd name="connsiteX0" fmla="*/ 923034 w 3132169"/>
              <a:gd name="connsiteY0" fmla="*/ 2428233 h 2529424"/>
              <a:gd name="connsiteX1" fmla="*/ 983077 w 3132169"/>
              <a:gd name="connsiteY1" fmla="*/ 2405975 h 2529424"/>
              <a:gd name="connsiteX2" fmla="*/ 931792 w 3132169"/>
              <a:gd name="connsiteY2" fmla="*/ 2475446 h 2529424"/>
              <a:gd name="connsiteX3" fmla="*/ 922543 w 3132169"/>
              <a:gd name="connsiteY3" fmla="*/ 2456180 h 2529424"/>
              <a:gd name="connsiteX4" fmla="*/ 923034 w 3132169"/>
              <a:gd name="connsiteY4" fmla="*/ 2428233 h 2529424"/>
              <a:gd name="connsiteX0" fmla="*/ 942185 w 3132169"/>
              <a:gd name="connsiteY0" fmla="*/ 2442979 h 2529424"/>
              <a:gd name="connsiteX1" fmla="*/ 931244 w 3132169"/>
              <a:gd name="connsiteY1" fmla="*/ 2442623 h 2529424"/>
              <a:gd name="connsiteX2" fmla="*/ 942896 w 3132169"/>
              <a:gd name="connsiteY2" fmla="*/ 2488321 h 2529424"/>
              <a:gd name="connsiteX3" fmla="*/ 899224 w 3132169"/>
              <a:gd name="connsiteY3" fmla="*/ 2456657 h 2529424"/>
              <a:gd name="connsiteX4" fmla="*/ 942185 w 3132169"/>
              <a:gd name="connsiteY4" fmla="*/ 2442979 h 2529424"/>
              <a:gd name="connsiteX0" fmla="*/ 4729 w 43256"/>
              <a:gd name="connsiteY0" fmla="*/ 26036 h 45138"/>
              <a:gd name="connsiteX1" fmla="*/ 2196 w 43256"/>
              <a:gd name="connsiteY1" fmla="*/ 25239 h 45138"/>
              <a:gd name="connsiteX2" fmla="*/ 6964 w 43256"/>
              <a:gd name="connsiteY2" fmla="*/ 34758 h 45138"/>
              <a:gd name="connsiteX3" fmla="*/ 5856 w 43256"/>
              <a:gd name="connsiteY3" fmla="*/ 35139 h 45138"/>
              <a:gd name="connsiteX4" fmla="*/ 16514 w 43256"/>
              <a:gd name="connsiteY4" fmla="*/ 38949 h 45138"/>
              <a:gd name="connsiteX5" fmla="*/ 15846 w 43256"/>
              <a:gd name="connsiteY5" fmla="*/ 37209 h 45138"/>
              <a:gd name="connsiteX6" fmla="*/ 28863 w 43256"/>
              <a:gd name="connsiteY6" fmla="*/ 34610 h 45138"/>
              <a:gd name="connsiteX7" fmla="*/ 28596 w 43256"/>
              <a:gd name="connsiteY7" fmla="*/ 36519 h 45138"/>
              <a:gd name="connsiteX8" fmla="*/ 34165 w 43256"/>
              <a:gd name="connsiteY8" fmla="*/ 22813 h 45138"/>
              <a:gd name="connsiteX9" fmla="*/ 37416 w 43256"/>
              <a:gd name="connsiteY9" fmla="*/ 29949 h 45138"/>
              <a:gd name="connsiteX10" fmla="*/ 41834 w 43256"/>
              <a:gd name="connsiteY10" fmla="*/ 15213 h 45138"/>
              <a:gd name="connsiteX11" fmla="*/ 40386 w 43256"/>
              <a:gd name="connsiteY11" fmla="*/ 17889 h 45138"/>
              <a:gd name="connsiteX12" fmla="*/ 38360 w 43256"/>
              <a:gd name="connsiteY12" fmla="*/ 5285 h 45138"/>
              <a:gd name="connsiteX13" fmla="*/ 38436 w 43256"/>
              <a:gd name="connsiteY13" fmla="*/ 6549 h 45138"/>
              <a:gd name="connsiteX14" fmla="*/ 29114 w 43256"/>
              <a:gd name="connsiteY14" fmla="*/ 3811 h 45138"/>
              <a:gd name="connsiteX15" fmla="*/ 29856 w 43256"/>
              <a:gd name="connsiteY15" fmla="*/ 2199 h 45138"/>
              <a:gd name="connsiteX16" fmla="*/ 22177 w 43256"/>
              <a:gd name="connsiteY16" fmla="*/ 4579 h 45138"/>
              <a:gd name="connsiteX17" fmla="*/ 22536 w 43256"/>
              <a:gd name="connsiteY17" fmla="*/ 3189 h 45138"/>
              <a:gd name="connsiteX18" fmla="*/ 14036 w 43256"/>
              <a:gd name="connsiteY18" fmla="*/ 5051 h 45138"/>
              <a:gd name="connsiteX19" fmla="*/ 15336 w 43256"/>
              <a:gd name="connsiteY19" fmla="*/ 6399 h 45138"/>
              <a:gd name="connsiteX20" fmla="*/ 4163 w 43256"/>
              <a:gd name="connsiteY20" fmla="*/ 15648 h 45138"/>
              <a:gd name="connsiteX21" fmla="*/ 3936 w 43256"/>
              <a:gd name="connsiteY21" fmla="*/ 14229 h 45138"/>
              <a:gd name="connsiteX0" fmla="*/ 3936 w 43256"/>
              <a:gd name="connsiteY0" fmla="*/ 14229 h 45138"/>
              <a:gd name="connsiteX1" fmla="*/ 5659 w 43256"/>
              <a:gd name="connsiteY1" fmla="*/ 6766 h 45138"/>
              <a:gd name="connsiteX2" fmla="*/ 14041 w 43256"/>
              <a:gd name="connsiteY2" fmla="*/ 5061 h 45138"/>
              <a:gd name="connsiteX3" fmla="*/ 22492 w 43256"/>
              <a:gd name="connsiteY3" fmla="*/ 3291 h 45138"/>
              <a:gd name="connsiteX4" fmla="*/ 25785 w 43256"/>
              <a:gd name="connsiteY4" fmla="*/ 59 h 45138"/>
              <a:gd name="connsiteX5" fmla="*/ 29869 w 43256"/>
              <a:gd name="connsiteY5" fmla="*/ 2340 h 45138"/>
              <a:gd name="connsiteX6" fmla="*/ 35499 w 43256"/>
              <a:gd name="connsiteY6" fmla="*/ 549 h 45138"/>
              <a:gd name="connsiteX7" fmla="*/ 38354 w 43256"/>
              <a:gd name="connsiteY7" fmla="*/ 5435 h 45138"/>
              <a:gd name="connsiteX8" fmla="*/ 42018 w 43256"/>
              <a:gd name="connsiteY8" fmla="*/ 10177 h 45138"/>
              <a:gd name="connsiteX9" fmla="*/ 41854 w 43256"/>
              <a:gd name="connsiteY9" fmla="*/ 15319 h 45138"/>
              <a:gd name="connsiteX10" fmla="*/ 43052 w 43256"/>
              <a:gd name="connsiteY10" fmla="*/ 23181 h 45138"/>
              <a:gd name="connsiteX11" fmla="*/ 37440 w 43256"/>
              <a:gd name="connsiteY11" fmla="*/ 30063 h 45138"/>
              <a:gd name="connsiteX12" fmla="*/ 35431 w 43256"/>
              <a:gd name="connsiteY12" fmla="*/ 35960 h 45138"/>
              <a:gd name="connsiteX13" fmla="*/ 28591 w 43256"/>
              <a:gd name="connsiteY13" fmla="*/ 36674 h 45138"/>
              <a:gd name="connsiteX14" fmla="*/ 23703 w 43256"/>
              <a:gd name="connsiteY14" fmla="*/ 42965 h 45138"/>
              <a:gd name="connsiteX15" fmla="*/ 16516 w 43256"/>
              <a:gd name="connsiteY15" fmla="*/ 39125 h 45138"/>
              <a:gd name="connsiteX16" fmla="*/ 5840 w 43256"/>
              <a:gd name="connsiteY16" fmla="*/ 35331 h 45138"/>
              <a:gd name="connsiteX17" fmla="*/ 1146 w 43256"/>
              <a:gd name="connsiteY17" fmla="*/ 31109 h 45138"/>
              <a:gd name="connsiteX18" fmla="*/ 2149 w 43256"/>
              <a:gd name="connsiteY18" fmla="*/ 25410 h 45138"/>
              <a:gd name="connsiteX19" fmla="*/ 31 w 43256"/>
              <a:gd name="connsiteY19" fmla="*/ 19563 h 45138"/>
              <a:gd name="connsiteX20" fmla="*/ 3899 w 43256"/>
              <a:gd name="connsiteY20" fmla="*/ 14366 h 45138"/>
              <a:gd name="connsiteX21" fmla="*/ 3936 w 43256"/>
              <a:gd name="connsiteY21" fmla="*/ 14229 h 45138"/>
              <a:gd name="connsiteX0" fmla="*/ 967890 w 3132169"/>
              <a:gd name="connsiteY0" fmla="*/ 2480339 h 2529424"/>
              <a:gd name="connsiteX1" fmla="*/ 998886 w 3132169"/>
              <a:gd name="connsiteY1" fmla="*/ 2464457 h 2529424"/>
              <a:gd name="connsiteX2" fmla="*/ 1007210 w 3132169"/>
              <a:gd name="connsiteY2" fmla="*/ 2442553 h 2529424"/>
              <a:gd name="connsiteX3" fmla="*/ 976214 w 3132169"/>
              <a:gd name="connsiteY3" fmla="*/ 2465991 h 2529424"/>
              <a:gd name="connsiteX4" fmla="*/ 967890 w 3132169"/>
              <a:gd name="connsiteY4" fmla="*/ 2480339 h 2529424"/>
              <a:gd name="connsiteX0" fmla="*/ 923034 w 3132169"/>
              <a:gd name="connsiteY0" fmla="*/ 2428233 h 2529424"/>
              <a:gd name="connsiteX1" fmla="*/ 935943 w 3132169"/>
              <a:gd name="connsiteY1" fmla="*/ 2424829 h 2529424"/>
              <a:gd name="connsiteX2" fmla="*/ 931792 w 3132169"/>
              <a:gd name="connsiteY2" fmla="*/ 2475446 h 2529424"/>
              <a:gd name="connsiteX3" fmla="*/ 922543 w 3132169"/>
              <a:gd name="connsiteY3" fmla="*/ 2456180 h 2529424"/>
              <a:gd name="connsiteX4" fmla="*/ 923034 w 3132169"/>
              <a:gd name="connsiteY4" fmla="*/ 2428233 h 2529424"/>
              <a:gd name="connsiteX0" fmla="*/ 942185 w 3132169"/>
              <a:gd name="connsiteY0" fmla="*/ 2442979 h 2529424"/>
              <a:gd name="connsiteX1" fmla="*/ 931244 w 3132169"/>
              <a:gd name="connsiteY1" fmla="*/ 2442623 h 2529424"/>
              <a:gd name="connsiteX2" fmla="*/ 942896 w 3132169"/>
              <a:gd name="connsiteY2" fmla="*/ 2488321 h 2529424"/>
              <a:gd name="connsiteX3" fmla="*/ 899224 w 3132169"/>
              <a:gd name="connsiteY3" fmla="*/ 2456657 h 2529424"/>
              <a:gd name="connsiteX4" fmla="*/ 942185 w 3132169"/>
              <a:gd name="connsiteY4" fmla="*/ 2442979 h 2529424"/>
              <a:gd name="connsiteX0" fmla="*/ 4729 w 43256"/>
              <a:gd name="connsiteY0" fmla="*/ 26036 h 45138"/>
              <a:gd name="connsiteX1" fmla="*/ 2196 w 43256"/>
              <a:gd name="connsiteY1" fmla="*/ 25239 h 45138"/>
              <a:gd name="connsiteX2" fmla="*/ 6964 w 43256"/>
              <a:gd name="connsiteY2" fmla="*/ 34758 h 45138"/>
              <a:gd name="connsiteX3" fmla="*/ 5856 w 43256"/>
              <a:gd name="connsiteY3" fmla="*/ 35139 h 45138"/>
              <a:gd name="connsiteX4" fmla="*/ 16514 w 43256"/>
              <a:gd name="connsiteY4" fmla="*/ 38949 h 45138"/>
              <a:gd name="connsiteX5" fmla="*/ 15846 w 43256"/>
              <a:gd name="connsiteY5" fmla="*/ 37209 h 45138"/>
              <a:gd name="connsiteX6" fmla="*/ 28863 w 43256"/>
              <a:gd name="connsiteY6" fmla="*/ 34610 h 45138"/>
              <a:gd name="connsiteX7" fmla="*/ 28596 w 43256"/>
              <a:gd name="connsiteY7" fmla="*/ 36519 h 45138"/>
              <a:gd name="connsiteX8" fmla="*/ 34165 w 43256"/>
              <a:gd name="connsiteY8" fmla="*/ 22813 h 45138"/>
              <a:gd name="connsiteX9" fmla="*/ 37416 w 43256"/>
              <a:gd name="connsiteY9" fmla="*/ 29949 h 45138"/>
              <a:gd name="connsiteX10" fmla="*/ 41834 w 43256"/>
              <a:gd name="connsiteY10" fmla="*/ 15213 h 45138"/>
              <a:gd name="connsiteX11" fmla="*/ 40386 w 43256"/>
              <a:gd name="connsiteY11" fmla="*/ 17889 h 45138"/>
              <a:gd name="connsiteX12" fmla="*/ 38360 w 43256"/>
              <a:gd name="connsiteY12" fmla="*/ 5285 h 45138"/>
              <a:gd name="connsiteX13" fmla="*/ 38436 w 43256"/>
              <a:gd name="connsiteY13" fmla="*/ 6549 h 45138"/>
              <a:gd name="connsiteX14" fmla="*/ 29114 w 43256"/>
              <a:gd name="connsiteY14" fmla="*/ 3811 h 45138"/>
              <a:gd name="connsiteX15" fmla="*/ 29856 w 43256"/>
              <a:gd name="connsiteY15" fmla="*/ 2199 h 45138"/>
              <a:gd name="connsiteX16" fmla="*/ 22177 w 43256"/>
              <a:gd name="connsiteY16" fmla="*/ 4579 h 45138"/>
              <a:gd name="connsiteX17" fmla="*/ 22536 w 43256"/>
              <a:gd name="connsiteY17" fmla="*/ 3189 h 45138"/>
              <a:gd name="connsiteX18" fmla="*/ 14036 w 43256"/>
              <a:gd name="connsiteY18" fmla="*/ 5051 h 45138"/>
              <a:gd name="connsiteX19" fmla="*/ 15336 w 43256"/>
              <a:gd name="connsiteY19" fmla="*/ 6399 h 45138"/>
              <a:gd name="connsiteX20" fmla="*/ 4163 w 43256"/>
              <a:gd name="connsiteY20" fmla="*/ 15648 h 45138"/>
              <a:gd name="connsiteX21" fmla="*/ 3936 w 43256"/>
              <a:gd name="connsiteY21" fmla="*/ 14229 h 45138"/>
              <a:gd name="connsiteX0" fmla="*/ 3936 w 43256"/>
              <a:gd name="connsiteY0" fmla="*/ 14229 h 45138"/>
              <a:gd name="connsiteX1" fmla="*/ 5659 w 43256"/>
              <a:gd name="connsiteY1" fmla="*/ 6766 h 45138"/>
              <a:gd name="connsiteX2" fmla="*/ 14041 w 43256"/>
              <a:gd name="connsiteY2" fmla="*/ 5061 h 45138"/>
              <a:gd name="connsiteX3" fmla="*/ 22492 w 43256"/>
              <a:gd name="connsiteY3" fmla="*/ 3291 h 45138"/>
              <a:gd name="connsiteX4" fmla="*/ 25785 w 43256"/>
              <a:gd name="connsiteY4" fmla="*/ 59 h 45138"/>
              <a:gd name="connsiteX5" fmla="*/ 29869 w 43256"/>
              <a:gd name="connsiteY5" fmla="*/ 2340 h 45138"/>
              <a:gd name="connsiteX6" fmla="*/ 35499 w 43256"/>
              <a:gd name="connsiteY6" fmla="*/ 549 h 45138"/>
              <a:gd name="connsiteX7" fmla="*/ 38354 w 43256"/>
              <a:gd name="connsiteY7" fmla="*/ 5435 h 45138"/>
              <a:gd name="connsiteX8" fmla="*/ 42018 w 43256"/>
              <a:gd name="connsiteY8" fmla="*/ 10177 h 45138"/>
              <a:gd name="connsiteX9" fmla="*/ 41854 w 43256"/>
              <a:gd name="connsiteY9" fmla="*/ 15319 h 45138"/>
              <a:gd name="connsiteX10" fmla="*/ 43052 w 43256"/>
              <a:gd name="connsiteY10" fmla="*/ 23181 h 45138"/>
              <a:gd name="connsiteX11" fmla="*/ 37440 w 43256"/>
              <a:gd name="connsiteY11" fmla="*/ 30063 h 45138"/>
              <a:gd name="connsiteX12" fmla="*/ 35431 w 43256"/>
              <a:gd name="connsiteY12" fmla="*/ 35960 h 45138"/>
              <a:gd name="connsiteX13" fmla="*/ 28591 w 43256"/>
              <a:gd name="connsiteY13" fmla="*/ 36674 h 45138"/>
              <a:gd name="connsiteX14" fmla="*/ 23703 w 43256"/>
              <a:gd name="connsiteY14" fmla="*/ 42965 h 45138"/>
              <a:gd name="connsiteX15" fmla="*/ 16516 w 43256"/>
              <a:gd name="connsiteY15" fmla="*/ 39125 h 45138"/>
              <a:gd name="connsiteX16" fmla="*/ 5840 w 43256"/>
              <a:gd name="connsiteY16" fmla="*/ 35331 h 45138"/>
              <a:gd name="connsiteX17" fmla="*/ 1146 w 43256"/>
              <a:gd name="connsiteY17" fmla="*/ 31109 h 45138"/>
              <a:gd name="connsiteX18" fmla="*/ 2149 w 43256"/>
              <a:gd name="connsiteY18" fmla="*/ 25410 h 45138"/>
              <a:gd name="connsiteX19" fmla="*/ 31 w 43256"/>
              <a:gd name="connsiteY19" fmla="*/ 19563 h 45138"/>
              <a:gd name="connsiteX20" fmla="*/ 3899 w 43256"/>
              <a:gd name="connsiteY20" fmla="*/ 14366 h 45138"/>
              <a:gd name="connsiteX21" fmla="*/ 3936 w 43256"/>
              <a:gd name="connsiteY21" fmla="*/ 14229 h 45138"/>
              <a:gd name="connsiteX0" fmla="*/ 967890 w 3132169"/>
              <a:gd name="connsiteY0" fmla="*/ 2480339 h 2529424"/>
              <a:gd name="connsiteX1" fmla="*/ 998886 w 3132169"/>
              <a:gd name="connsiteY1" fmla="*/ 2464457 h 2529424"/>
              <a:gd name="connsiteX2" fmla="*/ 941223 w 3132169"/>
              <a:gd name="connsiteY2" fmla="*/ 2470834 h 2529424"/>
              <a:gd name="connsiteX3" fmla="*/ 976214 w 3132169"/>
              <a:gd name="connsiteY3" fmla="*/ 2465991 h 2529424"/>
              <a:gd name="connsiteX4" fmla="*/ 967890 w 3132169"/>
              <a:gd name="connsiteY4" fmla="*/ 2480339 h 2529424"/>
              <a:gd name="connsiteX0" fmla="*/ 923034 w 3132169"/>
              <a:gd name="connsiteY0" fmla="*/ 2428233 h 2529424"/>
              <a:gd name="connsiteX1" fmla="*/ 935943 w 3132169"/>
              <a:gd name="connsiteY1" fmla="*/ 2424829 h 2529424"/>
              <a:gd name="connsiteX2" fmla="*/ 931792 w 3132169"/>
              <a:gd name="connsiteY2" fmla="*/ 2475446 h 2529424"/>
              <a:gd name="connsiteX3" fmla="*/ 922543 w 3132169"/>
              <a:gd name="connsiteY3" fmla="*/ 2456180 h 2529424"/>
              <a:gd name="connsiteX4" fmla="*/ 923034 w 3132169"/>
              <a:gd name="connsiteY4" fmla="*/ 2428233 h 2529424"/>
              <a:gd name="connsiteX0" fmla="*/ 942185 w 3132169"/>
              <a:gd name="connsiteY0" fmla="*/ 2442979 h 2529424"/>
              <a:gd name="connsiteX1" fmla="*/ 931244 w 3132169"/>
              <a:gd name="connsiteY1" fmla="*/ 2442623 h 2529424"/>
              <a:gd name="connsiteX2" fmla="*/ 942896 w 3132169"/>
              <a:gd name="connsiteY2" fmla="*/ 2488321 h 2529424"/>
              <a:gd name="connsiteX3" fmla="*/ 899224 w 3132169"/>
              <a:gd name="connsiteY3" fmla="*/ 2456657 h 2529424"/>
              <a:gd name="connsiteX4" fmla="*/ 942185 w 3132169"/>
              <a:gd name="connsiteY4" fmla="*/ 2442979 h 2529424"/>
              <a:gd name="connsiteX0" fmla="*/ 4729 w 43256"/>
              <a:gd name="connsiteY0" fmla="*/ 26036 h 45138"/>
              <a:gd name="connsiteX1" fmla="*/ 2196 w 43256"/>
              <a:gd name="connsiteY1" fmla="*/ 25239 h 45138"/>
              <a:gd name="connsiteX2" fmla="*/ 6964 w 43256"/>
              <a:gd name="connsiteY2" fmla="*/ 34758 h 45138"/>
              <a:gd name="connsiteX3" fmla="*/ 5856 w 43256"/>
              <a:gd name="connsiteY3" fmla="*/ 35139 h 45138"/>
              <a:gd name="connsiteX4" fmla="*/ 16514 w 43256"/>
              <a:gd name="connsiteY4" fmla="*/ 38949 h 45138"/>
              <a:gd name="connsiteX5" fmla="*/ 15846 w 43256"/>
              <a:gd name="connsiteY5" fmla="*/ 37209 h 45138"/>
              <a:gd name="connsiteX6" fmla="*/ 28863 w 43256"/>
              <a:gd name="connsiteY6" fmla="*/ 34610 h 45138"/>
              <a:gd name="connsiteX7" fmla="*/ 28596 w 43256"/>
              <a:gd name="connsiteY7" fmla="*/ 36519 h 45138"/>
              <a:gd name="connsiteX8" fmla="*/ 34165 w 43256"/>
              <a:gd name="connsiteY8" fmla="*/ 22813 h 45138"/>
              <a:gd name="connsiteX9" fmla="*/ 37416 w 43256"/>
              <a:gd name="connsiteY9" fmla="*/ 29949 h 45138"/>
              <a:gd name="connsiteX10" fmla="*/ 41834 w 43256"/>
              <a:gd name="connsiteY10" fmla="*/ 15213 h 45138"/>
              <a:gd name="connsiteX11" fmla="*/ 40386 w 43256"/>
              <a:gd name="connsiteY11" fmla="*/ 17889 h 45138"/>
              <a:gd name="connsiteX12" fmla="*/ 38360 w 43256"/>
              <a:gd name="connsiteY12" fmla="*/ 5285 h 45138"/>
              <a:gd name="connsiteX13" fmla="*/ 38436 w 43256"/>
              <a:gd name="connsiteY13" fmla="*/ 6549 h 45138"/>
              <a:gd name="connsiteX14" fmla="*/ 29114 w 43256"/>
              <a:gd name="connsiteY14" fmla="*/ 3811 h 45138"/>
              <a:gd name="connsiteX15" fmla="*/ 29856 w 43256"/>
              <a:gd name="connsiteY15" fmla="*/ 2199 h 45138"/>
              <a:gd name="connsiteX16" fmla="*/ 22177 w 43256"/>
              <a:gd name="connsiteY16" fmla="*/ 4579 h 45138"/>
              <a:gd name="connsiteX17" fmla="*/ 22536 w 43256"/>
              <a:gd name="connsiteY17" fmla="*/ 3189 h 45138"/>
              <a:gd name="connsiteX18" fmla="*/ 14036 w 43256"/>
              <a:gd name="connsiteY18" fmla="*/ 5051 h 45138"/>
              <a:gd name="connsiteX19" fmla="*/ 15336 w 43256"/>
              <a:gd name="connsiteY19" fmla="*/ 6399 h 45138"/>
              <a:gd name="connsiteX20" fmla="*/ 4163 w 43256"/>
              <a:gd name="connsiteY20" fmla="*/ 15648 h 45138"/>
              <a:gd name="connsiteX21" fmla="*/ 3936 w 43256"/>
              <a:gd name="connsiteY21" fmla="*/ 14229 h 45138"/>
              <a:gd name="connsiteX0" fmla="*/ 3936 w 43256"/>
              <a:gd name="connsiteY0" fmla="*/ 14229 h 45138"/>
              <a:gd name="connsiteX1" fmla="*/ 5659 w 43256"/>
              <a:gd name="connsiteY1" fmla="*/ 6766 h 45138"/>
              <a:gd name="connsiteX2" fmla="*/ 14041 w 43256"/>
              <a:gd name="connsiteY2" fmla="*/ 5061 h 45138"/>
              <a:gd name="connsiteX3" fmla="*/ 22492 w 43256"/>
              <a:gd name="connsiteY3" fmla="*/ 3291 h 45138"/>
              <a:gd name="connsiteX4" fmla="*/ 25785 w 43256"/>
              <a:gd name="connsiteY4" fmla="*/ 59 h 45138"/>
              <a:gd name="connsiteX5" fmla="*/ 29869 w 43256"/>
              <a:gd name="connsiteY5" fmla="*/ 2340 h 45138"/>
              <a:gd name="connsiteX6" fmla="*/ 35499 w 43256"/>
              <a:gd name="connsiteY6" fmla="*/ 549 h 45138"/>
              <a:gd name="connsiteX7" fmla="*/ 38354 w 43256"/>
              <a:gd name="connsiteY7" fmla="*/ 5435 h 45138"/>
              <a:gd name="connsiteX8" fmla="*/ 42018 w 43256"/>
              <a:gd name="connsiteY8" fmla="*/ 10177 h 45138"/>
              <a:gd name="connsiteX9" fmla="*/ 41854 w 43256"/>
              <a:gd name="connsiteY9" fmla="*/ 15319 h 45138"/>
              <a:gd name="connsiteX10" fmla="*/ 43052 w 43256"/>
              <a:gd name="connsiteY10" fmla="*/ 23181 h 45138"/>
              <a:gd name="connsiteX11" fmla="*/ 37440 w 43256"/>
              <a:gd name="connsiteY11" fmla="*/ 30063 h 45138"/>
              <a:gd name="connsiteX12" fmla="*/ 35431 w 43256"/>
              <a:gd name="connsiteY12" fmla="*/ 35960 h 45138"/>
              <a:gd name="connsiteX13" fmla="*/ 28591 w 43256"/>
              <a:gd name="connsiteY13" fmla="*/ 36674 h 45138"/>
              <a:gd name="connsiteX14" fmla="*/ 23703 w 43256"/>
              <a:gd name="connsiteY14" fmla="*/ 42965 h 45138"/>
              <a:gd name="connsiteX15" fmla="*/ 16516 w 43256"/>
              <a:gd name="connsiteY15" fmla="*/ 39125 h 45138"/>
              <a:gd name="connsiteX16" fmla="*/ 5840 w 43256"/>
              <a:gd name="connsiteY16" fmla="*/ 35331 h 45138"/>
              <a:gd name="connsiteX17" fmla="*/ 1146 w 43256"/>
              <a:gd name="connsiteY17" fmla="*/ 31109 h 45138"/>
              <a:gd name="connsiteX18" fmla="*/ 2149 w 43256"/>
              <a:gd name="connsiteY18" fmla="*/ 25410 h 45138"/>
              <a:gd name="connsiteX19" fmla="*/ 31 w 43256"/>
              <a:gd name="connsiteY19" fmla="*/ 19563 h 45138"/>
              <a:gd name="connsiteX20" fmla="*/ 3899 w 43256"/>
              <a:gd name="connsiteY20" fmla="*/ 14366 h 45138"/>
              <a:gd name="connsiteX21" fmla="*/ 3936 w 43256"/>
              <a:gd name="connsiteY21" fmla="*/ 14229 h 45138"/>
              <a:gd name="connsiteX0" fmla="*/ 911329 w 3132169"/>
              <a:gd name="connsiteY0" fmla="*/ 2480339 h 2529424"/>
              <a:gd name="connsiteX1" fmla="*/ 998886 w 3132169"/>
              <a:gd name="connsiteY1" fmla="*/ 2464457 h 2529424"/>
              <a:gd name="connsiteX2" fmla="*/ 941223 w 3132169"/>
              <a:gd name="connsiteY2" fmla="*/ 2470834 h 2529424"/>
              <a:gd name="connsiteX3" fmla="*/ 976214 w 3132169"/>
              <a:gd name="connsiteY3" fmla="*/ 2465991 h 2529424"/>
              <a:gd name="connsiteX4" fmla="*/ 911329 w 3132169"/>
              <a:gd name="connsiteY4" fmla="*/ 2480339 h 2529424"/>
              <a:gd name="connsiteX0" fmla="*/ 923034 w 3132169"/>
              <a:gd name="connsiteY0" fmla="*/ 2428233 h 2529424"/>
              <a:gd name="connsiteX1" fmla="*/ 935943 w 3132169"/>
              <a:gd name="connsiteY1" fmla="*/ 2424829 h 2529424"/>
              <a:gd name="connsiteX2" fmla="*/ 931792 w 3132169"/>
              <a:gd name="connsiteY2" fmla="*/ 2475446 h 2529424"/>
              <a:gd name="connsiteX3" fmla="*/ 922543 w 3132169"/>
              <a:gd name="connsiteY3" fmla="*/ 2456180 h 2529424"/>
              <a:gd name="connsiteX4" fmla="*/ 923034 w 3132169"/>
              <a:gd name="connsiteY4" fmla="*/ 2428233 h 2529424"/>
              <a:gd name="connsiteX0" fmla="*/ 942185 w 3132169"/>
              <a:gd name="connsiteY0" fmla="*/ 2442979 h 2529424"/>
              <a:gd name="connsiteX1" fmla="*/ 931244 w 3132169"/>
              <a:gd name="connsiteY1" fmla="*/ 2442623 h 2529424"/>
              <a:gd name="connsiteX2" fmla="*/ 942896 w 3132169"/>
              <a:gd name="connsiteY2" fmla="*/ 2488321 h 2529424"/>
              <a:gd name="connsiteX3" fmla="*/ 899224 w 3132169"/>
              <a:gd name="connsiteY3" fmla="*/ 2456657 h 2529424"/>
              <a:gd name="connsiteX4" fmla="*/ 942185 w 3132169"/>
              <a:gd name="connsiteY4" fmla="*/ 2442979 h 2529424"/>
              <a:gd name="connsiteX0" fmla="*/ 4729 w 43256"/>
              <a:gd name="connsiteY0" fmla="*/ 26036 h 45138"/>
              <a:gd name="connsiteX1" fmla="*/ 2196 w 43256"/>
              <a:gd name="connsiteY1" fmla="*/ 25239 h 45138"/>
              <a:gd name="connsiteX2" fmla="*/ 6964 w 43256"/>
              <a:gd name="connsiteY2" fmla="*/ 34758 h 45138"/>
              <a:gd name="connsiteX3" fmla="*/ 5856 w 43256"/>
              <a:gd name="connsiteY3" fmla="*/ 35139 h 45138"/>
              <a:gd name="connsiteX4" fmla="*/ 16514 w 43256"/>
              <a:gd name="connsiteY4" fmla="*/ 38949 h 45138"/>
              <a:gd name="connsiteX5" fmla="*/ 15846 w 43256"/>
              <a:gd name="connsiteY5" fmla="*/ 37209 h 45138"/>
              <a:gd name="connsiteX6" fmla="*/ 28863 w 43256"/>
              <a:gd name="connsiteY6" fmla="*/ 34610 h 45138"/>
              <a:gd name="connsiteX7" fmla="*/ 28596 w 43256"/>
              <a:gd name="connsiteY7" fmla="*/ 36519 h 45138"/>
              <a:gd name="connsiteX8" fmla="*/ 34165 w 43256"/>
              <a:gd name="connsiteY8" fmla="*/ 22813 h 45138"/>
              <a:gd name="connsiteX9" fmla="*/ 37416 w 43256"/>
              <a:gd name="connsiteY9" fmla="*/ 29949 h 45138"/>
              <a:gd name="connsiteX10" fmla="*/ 41834 w 43256"/>
              <a:gd name="connsiteY10" fmla="*/ 15213 h 45138"/>
              <a:gd name="connsiteX11" fmla="*/ 40386 w 43256"/>
              <a:gd name="connsiteY11" fmla="*/ 17889 h 45138"/>
              <a:gd name="connsiteX12" fmla="*/ 38360 w 43256"/>
              <a:gd name="connsiteY12" fmla="*/ 5285 h 45138"/>
              <a:gd name="connsiteX13" fmla="*/ 38436 w 43256"/>
              <a:gd name="connsiteY13" fmla="*/ 6549 h 45138"/>
              <a:gd name="connsiteX14" fmla="*/ 29114 w 43256"/>
              <a:gd name="connsiteY14" fmla="*/ 3811 h 45138"/>
              <a:gd name="connsiteX15" fmla="*/ 29856 w 43256"/>
              <a:gd name="connsiteY15" fmla="*/ 2199 h 45138"/>
              <a:gd name="connsiteX16" fmla="*/ 22177 w 43256"/>
              <a:gd name="connsiteY16" fmla="*/ 4579 h 45138"/>
              <a:gd name="connsiteX17" fmla="*/ 22536 w 43256"/>
              <a:gd name="connsiteY17" fmla="*/ 3189 h 45138"/>
              <a:gd name="connsiteX18" fmla="*/ 14036 w 43256"/>
              <a:gd name="connsiteY18" fmla="*/ 5051 h 45138"/>
              <a:gd name="connsiteX19" fmla="*/ 15336 w 43256"/>
              <a:gd name="connsiteY19" fmla="*/ 6399 h 45138"/>
              <a:gd name="connsiteX20" fmla="*/ 4163 w 43256"/>
              <a:gd name="connsiteY20" fmla="*/ 15648 h 45138"/>
              <a:gd name="connsiteX21" fmla="*/ 3936 w 43256"/>
              <a:gd name="connsiteY21" fmla="*/ 14229 h 45138"/>
              <a:gd name="connsiteX0" fmla="*/ 3936 w 43256"/>
              <a:gd name="connsiteY0" fmla="*/ 14229 h 45138"/>
              <a:gd name="connsiteX1" fmla="*/ 5659 w 43256"/>
              <a:gd name="connsiteY1" fmla="*/ 6766 h 45138"/>
              <a:gd name="connsiteX2" fmla="*/ 14041 w 43256"/>
              <a:gd name="connsiteY2" fmla="*/ 5061 h 45138"/>
              <a:gd name="connsiteX3" fmla="*/ 22492 w 43256"/>
              <a:gd name="connsiteY3" fmla="*/ 3291 h 45138"/>
              <a:gd name="connsiteX4" fmla="*/ 25785 w 43256"/>
              <a:gd name="connsiteY4" fmla="*/ 59 h 45138"/>
              <a:gd name="connsiteX5" fmla="*/ 29869 w 43256"/>
              <a:gd name="connsiteY5" fmla="*/ 2340 h 45138"/>
              <a:gd name="connsiteX6" fmla="*/ 35499 w 43256"/>
              <a:gd name="connsiteY6" fmla="*/ 549 h 45138"/>
              <a:gd name="connsiteX7" fmla="*/ 38354 w 43256"/>
              <a:gd name="connsiteY7" fmla="*/ 5435 h 45138"/>
              <a:gd name="connsiteX8" fmla="*/ 42018 w 43256"/>
              <a:gd name="connsiteY8" fmla="*/ 10177 h 45138"/>
              <a:gd name="connsiteX9" fmla="*/ 41854 w 43256"/>
              <a:gd name="connsiteY9" fmla="*/ 15319 h 45138"/>
              <a:gd name="connsiteX10" fmla="*/ 43052 w 43256"/>
              <a:gd name="connsiteY10" fmla="*/ 23181 h 45138"/>
              <a:gd name="connsiteX11" fmla="*/ 37440 w 43256"/>
              <a:gd name="connsiteY11" fmla="*/ 30063 h 45138"/>
              <a:gd name="connsiteX12" fmla="*/ 35431 w 43256"/>
              <a:gd name="connsiteY12" fmla="*/ 35960 h 45138"/>
              <a:gd name="connsiteX13" fmla="*/ 28591 w 43256"/>
              <a:gd name="connsiteY13" fmla="*/ 36674 h 45138"/>
              <a:gd name="connsiteX14" fmla="*/ 23703 w 43256"/>
              <a:gd name="connsiteY14" fmla="*/ 42965 h 45138"/>
              <a:gd name="connsiteX15" fmla="*/ 16516 w 43256"/>
              <a:gd name="connsiteY15" fmla="*/ 39125 h 45138"/>
              <a:gd name="connsiteX16" fmla="*/ 5840 w 43256"/>
              <a:gd name="connsiteY16" fmla="*/ 35331 h 45138"/>
              <a:gd name="connsiteX17" fmla="*/ 1146 w 43256"/>
              <a:gd name="connsiteY17" fmla="*/ 31109 h 45138"/>
              <a:gd name="connsiteX18" fmla="*/ 2149 w 43256"/>
              <a:gd name="connsiteY18" fmla="*/ 25410 h 45138"/>
              <a:gd name="connsiteX19" fmla="*/ 31 w 43256"/>
              <a:gd name="connsiteY19" fmla="*/ 19563 h 45138"/>
              <a:gd name="connsiteX20" fmla="*/ 3899 w 43256"/>
              <a:gd name="connsiteY20" fmla="*/ 14366 h 45138"/>
              <a:gd name="connsiteX21" fmla="*/ 3936 w 43256"/>
              <a:gd name="connsiteY21" fmla="*/ 14229 h 45138"/>
              <a:gd name="connsiteX0" fmla="*/ 911329 w 3132169"/>
              <a:gd name="connsiteY0" fmla="*/ 2480339 h 2529424"/>
              <a:gd name="connsiteX1" fmla="*/ 998886 w 3132169"/>
              <a:gd name="connsiteY1" fmla="*/ 2464457 h 2529424"/>
              <a:gd name="connsiteX2" fmla="*/ 941223 w 3132169"/>
              <a:gd name="connsiteY2" fmla="*/ 2470834 h 2529424"/>
              <a:gd name="connsiteX3" fmla="*/ 900800 w 3132169"/>
              <a:gd name="connsiteY3" fmla="*/ 2465991 h 2529424"/>
              <a:gd name="connsiteX4" fmla="*/ 911329 w 3132169"/>
              <a:gd name="connsiteY4" fmla="*/ 2480339 h 2529424"/>
              <a:gd name="connsiteX0" fmla="*/ 923034 w 3132169"/>
              <a:gd name="connsiteY0" fmla="*/ 2428233 h 2529424"/>
              <a:gd name="connsiteX1" fmla="*/ 935943 w 3132169"/>
              <a:gd name="connsiteY1" fmla="*/ 2424829 h 2529424"/>
              <a:gd name="connsiteX2" fmla="*/ 931792 w 3132169"/>
              <a:gd name="connsiteY2" fmla="*/ 2475446 h 2529424"/>
              <a:gd name="connsiteX3" fmla="*/ 922543 w 3132169"/>
              <a:gd name="connsiteY3" fmla="*/ 2456180 h 2529424"/>
              <a:gd name="connsiteX4" fmla="*/ 923034 w 3132169"/>
              <a:gd name="connsiteY4" fmla="*/ 2428233 h 2529424"/>
              <a:gd name="connsiteX0" fmla="*/ 942185 w 3132169"/>
              <a:gd name="connsiteY0" fmla="*/ 2442979 h 2529424"/>
              <a:gd name="connsiteX1" fmla="*/ 931244 w 3132169"/>
              <a:gd name="connsiteY1" fmla="*/ 2442623 h 2529424"/>
              <a:gd name="connsiteX2" fmla="*/ 942896 w 3132169"/>
              <a:gd name="connsiteY2" fmla="*/ 2488321 h 2529424"/>
              <a:gd name="connsiteX3" fmla="*/ 899224 w 3132169"/>
              <a:gd name="connsiteY3" fmla="*/ 2456657 h 2529424"/>
              <a:gd name="connsiteX4" fmla="*/ 942185 w 3132169"/>
              <a:gd name="connsiteY4" fmla="*/ 2442979 h 2529424"/>
              <a:gd name="connsiteX0" fmla="*/ 4729 w 43256"/>
              <a:gd name="connsiteY0" fmla="*/ 26036 h 45138"/>
              <a:gd name="connsiteX1" fmla="*/ 2196 w 43256"/>
              <a:gd name="connsiteY1" fmla="*/ 25239 h 45138"/>
              <a:gd name="connsiteX2" fmla="*/ 6964 w 43256"/>
              <a:gd name="connsiteY2" fmla="*/ 34758 h 45138"/>
              <a:gd name="connsiteX3" fmla="*/ 5856 w 43256"/>
              <a:gd name="connsiteY3" fmla="*/ 35139 h 45138"/>
              <a:gd name="connsiteX4" fmla="*/ 16514 w 43256"/>
              <a:gd name="connsiteY4" fmla="*/ 38949 h 45138"/>
              <a:gd name="connsiteX5" fmla="*/ 15846 w 43256"/>
              <a:gd name="connsiteY5" fmla="*/ 37209 h 45138"/>
              <a:gd name="connsiteX6" fmla="*/ 28863 w 43256"/>
              <a:gd name="connsiteY6" fmla="*/ 34610 h 45138"/>
              <a:gd name="connsiteX7" fmla="*/ 28596 w 43256"/>
              <a:gd name="connsiteY7" fmla="*/ 36519 h 45138"/>
              <a:gd name="connsiteX8" fmla="*/ 34165 w 43256"/>
              <a:gd name="connsiteY8" fmla="*/ 22813 h 45138"/>
              <a:gd name="connsiteX9" fmla="*/ 37416 w 43256"/>
              <a:gd name="connsiteY9" fmla="*/ 29949 h 45138"/>
              <a:gd name="connsiteX10" fmla="*/ 41834 w 43256"/>
              <a:gd name="connsiteY10" fmla="*/ 15213 h 45138"/>
              <a:gd name="connsiteX11" fmla="*/ 40386 w 43256"/>
              <a:gd name="connsiteY11" fmla="*/ 17889 h 45138"/>
              <a:gd name="connsiteX12" fmla="*/ 38360 w 43256"/>
              <a:gd name="connsiteY12" fmla="*/ 5285 h 45138"/>
              <a:gd name="connsiteX13" fmla="*/ 38436 w 43256"/>
              <a:gd name="connsiteY13" fmla="*/ 6549 h 45138"/>
              <a:gd name="connsiteX14" fmla="*/ 29114 w 43256"/>
              <a:gd name="connsiteY14" fmla="*/ 3811 h 45138"/>
              <a:gd name="connsiteX15" fmla="*/ 29856 w 43256"/>
              <a:gd name="connsiteY15" fmla="*/ 2199 h 45138"/>
              <a:gd name="connsiteX16" fmla="*/ 22177 w 43256"/>
              <a:gd name="connsiteY16" fmla="*/ 4579 h 45138"/>
              <a:gd name="connsiteX17" fmla="*/ 22536 w 43256"/>
              <a:gd name="connsiteY17" fmla="*/ 3189 h 45138"/>
              <a:gd name="connsiteX18" fmla="*/ 14036 w 43256"/>
              <a:gd name="connsiteY18" fmla="*/ 5051 h 45138"/>
              <a:gd name="connsiteX19" fmla="*/ 15336 w 43256"/>
              <a:gd name="connsiteY19" fmla="*/ 6399 h 45138"/>
              <a:gd name="connsiteX20" fmla="*/ 4163 w 43256"/>
              <a:gd name="connsiteY20" fmla="*/ 15648 h 45138"/>
              <a:gd name="connsiteX21" fmla="*/ 3936 w 43256"/>
              <a:gd name="connsiteY21" fmla="*/ 14229 h 45138"/>
              <a:gd name="connsiteX0" fmla="*/ 3936 w 43256"/>
              <a:gd name="connsiteY0" fmla="*/ 14229 h 45138"/>
              <a:gd name="connsiteX1" fmla="*/ 5659 w 43256"/>
              <a:gd name="connsiteY1" fmla="*/ 6766 h 45138"/>
              <a:gd name="connsiteX2" fmla="*/ 14041 w 43256"/>
              <a:gd name="connsiteY2" fmla="*/ 5061 h 45138"/>
              <a:gd name="connsiteX3" fmla="*/ 22492 w 43256"/>
              <a:gd name="connsiteY3" fmla="*/ 3291 h 45138"/>
              <a:gd name="connsiteX4" fmla="*/ 25785 w 43256"/>
              <a:gd name="connsiteY4" fmla="*/ 59 h 45138"/>
              <a:gd name="connsiteX5" fmla="*/ 29869 w 43256"/>
              <a:gd name="connsiteY5" fmla="*/ 2340 h 45138"/>
              <a:gd name="connsiteX6" fmla="*/ 35499 w 43256"/>
              <a:gd name="connsiteY6" fmla="*/ 549 h 45138"/>
              <a:gd name="connsiteX7" fmla="*/ 38354 w 43256"/>
              <a:gd name="connsiteY7" fmla="*/ 5435 h 45138"/>
              <a:gd name="connsiteX8" fmla="*/ 42018 w 43256"/>
              <a:gd name="connsiteY8" fmla="*/ 10177 h 45138"/>
              <a:gd name="connsiteX9" fmla="*/ 41854 w 43256"/>
              <a:gd name="connsiteY9" fmla="*/ 15319 h 45138"/>
              <a:gd name="connsiteX10" fmla="*/ 43052 w 43256"/>
              <a:gd name="connsiteY10" fmla="*/ 23181 h 45138"/>
              <a:gd name="connsiteX11" fmla="*/ 37440 w 43256"/>
              <a:gd name="connsiteY11" fmla="*/ 30063 h 45138"/>
              <a:gd name="connsiteX12" fmla="*/ 35431 w 43256"/>
              <a:gd name="connsiteY12" fmla="*/ 35960 h 45138"/>
              <a:gd name="connsiteX13" fmla="*/ 28591 w 43256"/>
              <a:gd name="connsiteY13" fmla="*/ 36674 h 45138"/>
              <a:gd name="connsiteX14" fmla="*/ 23703 w 43256"/>
              <a:gd name="connsiteY14" fmla="*/ 42965 h 45138"/>
              <a:gd name="connsiteX15" fmla="*/ 16516 w 43256"/>
              <a:gd name="connsiteY15" fmla="*/ 39125 h 45138"/>
              <a:gd name="connsiteX16" fmla="*/ 5840 w 43256"/>
              <a:gd name="connsiteY16" fmla="*/ 35331 h 45138"/>
              <a:gd name="connsiteX17" fmla="*/ 1146 w 43256"/>
              <a:gd name="connsiteY17" fmla="*/ 31109 h 45138"/>
              <a:gd name="connsiteX18" fmla="*/ 2149 w 43256"/>
              <a:gd name="connsiteY18" fmla="*/ 25410 h 45138"/>
              <a:gd name="connsiteX19" fmla="*/ 31 w 43256"/>
              <a:gd name="connsiteY19" fmla="*/ 19563 h 45138"/>
              <a:gd name="connsiteX20" fmla="*/ 3899 w 43256"/>
              <a:gd name="connsiteY20" fmla="*/ 14366 h 45138"/>
              <a:gd name="connsiteX21" fmla="*/ 3936 w 43256"/>
              <a:gd name="connsiteY21" fmla="*/ 14229 h 45138"/>
              <a:gd name="connsiteX0" fmla="*/ 911329 w 3132169"/>
              <a:gd name="connsiteY0" fmla="*/ 2480339 h 2529424"/>
              <a:gd name="connsiteX1" fmla="*/ 942325 w 3132169"/>
              <a:gd name="connsiteY1" fmla="*/ 2455030 h 2529424"/>
              <a:gd name="connsiteX2" fmla="*/ 941223 w 3132169"/>
              <a:gd name="connsiteY2" fmla="*/ 2470834 h 2529424"/>
              <a:gd name="connsiteX3" fmla="*/ 900800 w 3132169"/>
              <a:gd name="connsiteY3" fmla="*/ 2465991 h 2529424"/>
              <a:gd name="connsiteX4" fmla="*/ 911329 w 3132169"/>
              <a:gd name="connsiteY4" fmla="*/ 2480339 h 2529424"/>
              <a:gd name="connsiteX0" fmla="*/ 923034 w 3132169"/>
              <a:gd name="connsiteY0" fmla="*/ 2428233 h 2529424"/>
              <a:gd name="connsiteX1" fmla="*/ 935943 w 3132169"/>
              <a:gd name="connsiteY1" fmla="*/ 2424829 h 2529424"/>
              <a:gd name="connsiteX2" fmla="*/ 931792 w 3132169"/>
              <a:gd name="connsiteY2" fmla="*/ 2475446 h 2529424"/>
              <a:gd name="connsiteX3" fmla="*/ 922543 w 3132169"/>
              <a:gd name="connsiteY3" fmla="*/ 2456180 h 2529424"/>
              <a:gd name="connsiteX4" fmla="*/ 923034 w 3132169"/>
              <a:gd name="connsiteY4" fmla="*/ 2428233 h 2529424"/>
              <a:gd name="connsiteX0" fmla="*/ 942185 w 3132169"/>
              <a:gd name="connsiteY0" fmla="*/ 2442979 h 2529424"/>
              <a:gd name="connsiteX1" fmla="*/ 931244 w 3132169"/>
              <a:gd name="connsiteY1" fmla="*/ 2442623 h 2529424"/>
              <a:gd name="connsiteX2" fmla="*/ 942896 w 3132169"/>
              <a:gd name="connsiteY2" fmla="*/ 2488321 h 2529424"/>
              <a:gd name="connsiteX3" fmla="*/ 899224 w 3132169"/>
              <a:gd name="connsiteY3" fmla="*/ 2456657 h 2529424"/>
              <a:gd name="connsiteX4" fmla="*/ 942185 w 3132169"/>
              <a:gd name="connsiteY4" fmla="*/ 2442979 h 2529424"/>
              <a:gd name="connsiteX0" fmla="*/ 4729 w 43256"/>
              <a:gd name="connsiteY0" fmla="*/ 26036 h 45138"/>
              <a:gd name="connsiteX1" fmla="*/ 2196 w 43256"/>
              <a:gd name="connsiteY1" fmla="*/ 25239 h 45138"/>
              <a:gd name="connsiteX2" fmla="*/ 6964 w 43256"/>
              <a:gd name="connsiteY2" fmla="*/ 34758 h 45138"/>
              <a:gd name="connsiteX3" fmla="*/ 5856 w 43256"/>
              <a:gd name="connsiteY3" fmla="*/ 35139 h 45138"/>
              <a:gd name="connsiteX4" fmla="*/ 16514 w 43256"/>
              <a:gd name="connsiteY4" fmla="*/ 38949 h 45138"/>
              <a:gd name="connsiteX5" fmla="*/ 15846 w 43256"/>
              <a:gd name="connsiteY5" fmla="*/ 37209 h 45138"/>
              <a:gd name="connsiteX6" fmla="*/ 28863 w 43256"/>
              <a:gd name="connsiteY6" fmla="*/ 34610 h 45138"/>
              <a:gd name="connsiteX7" fmla="*/ 28596 w 43256"/>
              <a:gd name="connsiteY7" fmla="*/ 36519 h 45138"/>
              <a:gd name="connsiteX8" fmla="*/ 34165 w 43256"/>
              <a:gd name="connsiteY8" fmla="*/ 22813 h 45138"/>
              <a:gd name="connsiteX9" fmla="*/ 37416 w 43256"/>
              <a:gd name="connsiteY9" fmla="*/ 29949 h 45138"/>
              <a:gd name="connsiteX10" fmla="*/ 41834 w 43256"/>
              <a:gd name="connsiteY10" fmla="*/ 15213 h 45138"/>
              <a:gd name="connsiteX11" fmla="*/ 40386 w 43256"/>
              <a:gd name="connsiteY11" fmla="*/ 17889 h 45138"/>
              <a:gd name="connsiteX12" fmla="*/ 38360 w 43256"/>
              <a:gd name="connsiteY12" fmla="*/ 5285 h 45138"/>
              <a:gd name="connsiteX13" fmla="*/ 38436 w 43256"/>
              <a:gd name="connsiteY13" fmla="*/ 6549 h 45138"/>
              <a:gd name="connsiteX14" fmla="*/ 29114 w 43256"/>
              <a:gd name="connsiteY14" fmla="*/ 3811 h 45138"/>
              <a:gd name="connsiteX15" fmla="*/ 29856 w 43256"/>
              <a:gd name="connsiteY15" fmla="*/ 2199 h 45138"/>
              <a:gd name="connsiteX16" fmla="*/ 22177 w 43256"/>
              <a:gd name="connsiteY16" fmla="*/ 4579 h 45138"/>
              <a:gd name="connsiteX17" fmla="*/ 22536 w 43256"/>
              <a:gd name="connsiteY17" fmla="*/ 3189 h 45138"/>
              <a:gd name="connsiteX18" fmla="*/ 14036 w 43256"/>
              <a:gd name="connsiteY18" fmla="*/ 5051 h 45138"/>
              <a:gd name="connsiteX19" fmla="*/ 15336 w 43256"/>
              <a:gd name="connsiteY19" fmla="*/ 6399 h 45138"/>
              <a:gd name="connsiteX20" fmla="*/ 4163 w 43256"/>
              <a:gd name="connsiteY20" fmla="*/ 15648 h 45138"/>
              <a:gd name="connsiteX21" fmla="*/ 3936 w 43256"/>
              <a:gd name="connsiteY21" fmla="*/ 14229 h 45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56" h="45138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3132169" h="2529424">
                <a:moveTo>
                  <a:pt x="911329" y="2480339"/>
                </a:moveTo>
                <a:cubicBezTo>
                  <a:pt x="918250" y="2478512"/>
                  <a:pt x="937343" y="2456614"/>
                  <a:pt x="942325" y="2455030"/>
                </a:cubicBezTo>
                <a:cubicBezTo>
                  <a:pt x="947307" y="2453446"/>
                  <a:pt x="941223" y="2507973"/>
                  <a:pt x="941223" y="2470834"/>
                </a:cubicBezTo>
                <a:cubicBezTo>
                  <a:pt x="941223" y="2433695"/>
                  <a:pt x="905782" y="2464407"/>
                  <a:pt x="900800" y="2465991"/>
                </a:cubicBezTo>
                <a:cubicBezTo>
                  <a:pt x="895818" y="2467575"/>
                  <a:pt x="904408" y="2482166"/>
                  <a:pt x="911329" y="2480339"/>
                </a:cubicBezTo>
                <a:close/>
              </a:path>
              <a:path w="3132169" h="2529424">
                <a:moveTo>
                  <a:pt x="923034" y="2428233"/>
                </a:moveTo>
                <a:cubicBezTo>
                  <a:pt x="925267" y="2423008"/>
                  <a:pt x="934483" y="2416960"/>
                  <a:pt x="935943" y="2424829"/>
                </a:cubicBezTo>
                <a:cubicBezTo>
                  <a:pt x="937403" y="2432698"/>
                  <a:pt x="939349" y="2527052"/>
                  <a:pt x="931792" y="2475446"/>
                </a:cubicBezTo>
                <a:cubicBezTo>
                  <a:pt x="931792" y="2401169"/>
                  <a:pt x="924003" y="2464049"/>
                  <a:pt x="922543" y="2456180"/>
                </a:cubicBezTo>
                <a:cubicBezTo>
                  <a:pt x="921083" y="2448311"/>
                  <a:pt x="920801" y="2433458"/>
                  <a:pt x="923034" y="2428233"/>
                </a:cubicBezTo>
                <a:close/>
              </a:path>
              <a:path w="3132169" h="2529424">
                <a:moveTo>
                  <a:pt x="942185" y="2442979"/>
                </a:moveTo>
                <a:cubicBezTo>
                  <a:pt x="947522" y="2440640"/>
                  <a:pt x="931126" y="2435066"/>
                  <a:pt x="931244" y="2442623"/>
                </a:cubicBezTo>
                <a:cubicBezTo>
                  <a:pt x="931362" y="2450180"/>
                  <a:pt x="942896" y="2599737"/>
                  <a:pt x="942896" y="2488321"/>
                </a:cubicBezTo>
                <a:cubicBezTo>
                  <a:pt x="942896" y="2376905"/>
                  <a:pt x="899342" y="2464214"/>
                  <a:pt x="899224" y="2456657"/>
                </a:cubicBezTo>
                <a:cubicBezTo>
                  <a:pt x="899106" y="2449100"/>
                  <a:pt x="936848" y="2445318"/>
                  <a:pt x="942185" y="2442979"/>
                </a:cubicBezTo>
                <a:close/>
              </a:path>
              <a:path w="43256" h="45138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2"/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 dirty="0">
              <a:solidFill>
                <a:prstClr val="white"/>
              </a:solidFill>
            </a:endParaRPr>
          </a:p>
        </p:txBody>
      </p:sp>
      <p:pic>
        <p:nvPicPr>
          <p:cNvPr id="6" name="Picture 10" descr="http://disa.fi.muni.cz/FaceMatch/image/2159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661" y="1615686"/>
            <a:ext cx="910340" cy="1368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http://disa.fi.muni.cz/FaceMatch/image/2159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540" y="1450327"/>
            <a:ext cx="910497" cy="1368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Skupina 10"/>
          <p:cNvGrpSpPr>
            <a:grpSpLocks/>
          </p:cNvGrpSpPr>
          <p:nvPr/>
        </p:nvGrpSpPr>
        <p:grpSpPr bwMode="auto">
          <a:xfrm>
            <a:off x="2090219" y="1662120"/>
            <a:ext cx="758518" cy="497328"/>
            <a:chOff x="839380" y="2565401"/>
            <a:chExt cx="2362168" cy="1502145"/>
          </a:xfrm>
        </p:grpSpPr>
        <p:sp>
          <p:nvSpPr>
            <p:cNvPr id="12" name="Zaoblený obdélník 32"/>
            <p:cNvSpPr>
              <a:spLocks noChangeArrowheads="1"/>
            </p:cNvSpPr>
            <p:nvPr/>
          </p:nvSpPr>
          <p:spPr bwMode="auto">
            <a:xfrm>
              <a:off x="2156621" y="2952503"/>
              <a:ext cx="526504" cy="673473"/>
            </a:xfrm>
            <a:prstGeom prst="roundRect">
              <a:avLst>
                <a:gd name="adj" fmla="val 16667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" name="Zaoblený obdélník 32"/>
            <p:cNvSpPr>
              <a:spLocks noChangeArrowheads="1"/>
            </p:cNvSpPr>
            <p:nvPr/>
          </p:nvSpPr>
          <p:spPr bwMode="auto">
            <a:xfrm>
              <a:off x="971600" y="3419474"/>
              <a:ext cx="480466" cy="648072"/>
            </a:xfrm>
            <a:prstGeom prst="roundRect">
              <a:avLst>
                <a:gd name="adj" fmla="val 16667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" name="Zaoblený obdélník 32"/>
            <p:cNvSpPr>
              <a:spLocks noChangeArrowheads="1"/>
            </p:cNvSpPr>
            <p:nvPr/>
          </p:nvSpPr>
          <p:spPr bwMode="auto">
            <a:xfrm>
              <a:off x="839380" y="2805189"/>
              <a:ext cx="480466" cy="648072"/>
            </a:xfrm>
            <a:prstGeom prst="roundRect">
              <a:avLst>
                <a:gd name="adj" fmla="val 16667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" name="Zaoblený obdélník 32"/>
            <p:cNvSpPr>
              <a:spLocks noChangeArrowheads="1"/>
            </p:cNvSpPr>
            <p:nvPr/>
          </p:nvSpPr>
          <p:spPr bwMode="auto">
            <a:xfrm>
              <a:off x="2721082" y="2565401"/>
              <a:ext cx="480466" cy="648072"/>
            </a:xfrm>
            <a:prstGeom prst="roundRect">
              <a:avLst>
                <a:gd name="adj" fmla="val 16667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6" name="Skupina 15"/>
          <p:cNvGrpSpPr>
            <a:grpSpLocks/>
          </p:cNvGrpSpPr>
          <p:nvPr/>
        </p:nvGrpSpPr>
        <p:grpSpPr bwMode="auto">
          <a:xfrm>
            <a:off x="2139551" y="1821505"/>
            <a:ext cx="506188" cy="321213"/>
            <a:chOff x="1017323" y="3035619"/>
            <a:chExt cx="1575979" cy="969445"/>
          </a:xfrm>
        </p:grpSpPr>
        <p:sp>
          <p:nvSpPr>
            <p:cNvPr id="17" name="Zaoblený obdélník 32"/>
            <p:cNvSpPr>
              <a:spLocks noChangeArrowheads="1"/>
            </p:cNvSpPr>
            <p:nvPr/>
          </p:nvSpPr>
          <p:spPr bwMode="auto">
            <a:xfrm>
              <a:off x="1017323" y="3500562"/>
              <a:ext cx="393945" cy="504502"/>
            </a:xfrm>
            <a:prstGeom prst="roundRect">
              <a:avLst>
                <a:gd name="adj" fmla="val 16667"/>
              </a:avLst>
            </a:prstGeom>
            <a:noFill/>
            <a:ln w="38100" algn="ctr">
              <a:solidFill>
                <a:srgbClr val="00B0F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" name="Zaoblený obdélník 32"/>
            <p:cNvSpPr>
              <a:spLocks noChangeArrowheads="1"/>
            </p:cNvSpPr>
            <p:nvPr/>
          </p:nvSpPr>
          <p:spPr bwMode="auto">
            <a:xfrm>
              <a:off x="2243365" y="3035619"/>
              <a:ext cx="349937" cy="512886"/>
            </a:xfrm>
            <a:prstGeom prst="roundRect">
              <a:avLst>
                <a:gd name="adj" fmla="val 16667"/>
              </a:avLst>
            </a:prstGeom>
            <a:noFill/>
            <a:ln w="38100" algn="ctr">
              <a:solidFill>
                <a:srgbClr val="00B0F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9" name="Skupina 28"/>
          <p:cNvGrpSpPr/>
          <p:nvPr/>
        </p:nvGrpSpPr>
        <p:grpSpPr>
          <a:xfrm>
            <a:off x="2106517" y="1756571"/>
            <a:ext cx="561400" cy="874094"/>
            <a:chOff x="894858" y="2877071"/>
            <a:chExt cx="1748330" cy="2639492"/>
          </a:xfrm>
        </p:grpSpPr>
        <p:grpSp>
          <p:nvGrpSpPr>
            <p:cNvPr id="30" name="Skupina 29"/>
            <p:cNvGrpSpPr>
              <a:grpSpLocks/>
            </p:cNvGrpSpPr>
            <p:nvPr/>
          </p:nvGrpSpPr>
          <p:grpSpPr bwMode="auto">
            <a:xfrm>
              <a:off x="900113" y="2997200"/>
              <a:ext cx="1743075" cy="2519363"/>
              <a:chOff x="899593" y="2996952"/>
              <a:chExt cx="1743908" cy="2520281"/>
            </a:xfrm>
          </p:grpSpPr>
          <p:sp>
            <p:nvSpPr>
              <p:cNvPr id="32" name="Zaoblený obdélník 32"/>
              <p:cNvSpPr>
                <a:spLocks noChangeArrowheads="1"/>
              </p:cNvSpPr>
              <p:nvPr/>
            </p:nvSpPr>
            <p:spPr bwMode="auto">
              <a:xfrm>
                <a:off x="2195736" y="2996952"/>
                <a:ext cx="447765" cy="585801"/>
              </a:xfrm>
              <a:prstGeom prst="roundRect">
                <a:avLst>
                  <a:gd name="adj" fmla="val 16667"/>
                </a:avLst>
              </a:prstGeom>
              <a:noFill/>
              <a:ln w="38100" algn="ctr">
                <a:solidFill>
                  <a:srgbClr val="00B050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Palatino Linotype" panose="0204050205050503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Palatino Linotype" panose="0204050205050503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Palatino Linotype" panose="0204050205050503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Palatino Linotype" panose="0204050205050503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Palatino Linotype" panose="0204050205050503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Palatino Linotype" panose="0204050205050503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Palatino Linotype" panose="0204050205050503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Palatino Linotype" panose="0204050205050503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Palatino Linotype" panose="0204050205050503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Zaoblený obdélník 32"/>
              <p:cNvSpPr>
                <a:spLocks noChangeArrowheads="1"/>
              </p:cNvSpPr>
              <p:nvPr/>
            </p:nvSpPr>
            <p:spPr bwMode="auto">
              <a:xfrm>
                <a:off x="899593" y="5085185"/>
                <a:ext cx="360040" cy="432048"/>
              </a:xfrm>
              <a:prstGeom prst="roundRect">
                <a:avLst>
                  <a:gd name="adj" fmla="val 16667"/>
                </a:avLst>
              </a:prstGeom>
              <a:noFill/>
              <a:ln w="38100" algn="ctr">
                <a:solidFill>
                  <a:srgbClr val="00B050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Palatino Linotype" panose="0204050205050503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Palatino Linotype" panose="0204050205050503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Palatino Linotype" panose="0204050205050503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Palatino Linotype" panose="0204050205050503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Palatino Linotype" panose="0204050205050503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Palatino Linotype" panose="0204050205050503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Palatino Linotype" panose="0204050205050503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Palatino Linotype" panose="0204050205050503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Palatino Linotype" panose="0204050205050503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35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1" name="Zaoblený obdélník 32"/>
            <p:cNvSpPr>
              <a:spLocks noChangeArrowheads="1"/>
            </p:cNvSpPr>
            <p:nvPr/>
          </p:nvSpPr>
          <p:spPr bwMode="auto">
            <a:xfrm>
              <a:off x="894858" y="2877071"/>
              <a:ext cx="359868" cy="486196"/>
            </a:xfrm>
            <a:prstGeom prst="roundRect">
              <a:avLst>
                <a:gd name="adj" fmla="val 16667"/>
              </a:avLst>
            </a:prstGeom>
            <a:noFill/>
            <a:ln w="38100" algn="ctr">
              <a:solidFill>
                <a:srgbClr val="00B05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34" name="Skupina 33"/>
          <p:cNvGrpSpPr/>
          <p:nvPr/>
        </p:nvGrpSpPr>
        <p:grpSpPr>
          <a:xfrm>
            <a:off x="3384893" y="1564686"/>
            <a:ext cx="592962" cy="417895"/>
            <a:chOff x="3882665" y="2816376"/>
            <a:chExt cx="1846623" cy="1261912"/>
          </a:xfrm>
        </p:grpSpPr>
        <p:grpSp>
          <p:nvGrpSpPr>
            <p:cNvPr id="35" name="Skupina 34"/>
            <p:cNvGrpSpPr>
              <a:grpSpLocks/>
            </p:cNvGrpSpPr>
            <p:nvPr/>
          </p:nvGrpSpPr>
          <p:grpSpPr bwMode="auto">
            <a:xfrm>
              <a:off x="4017963" y="2963863"/>
              <a:ext cx="1711325" cy="1114425"/>
              <a:chOff x="4017843" y="2964286"/>
              <a:chExt cx="1711525" cy="1115043"/>
            </a:xfrm>
          </p:grpSpPr>
          <p:sp>
            <p:nvSpPr>
              <p:cNvPr id="37" name="Zaoblený obdélník 32"/>
              <p:cNvSpPr>
                <a:spLocks noChangeArrowheads="1"/>
              </p:cNvSpPr>
              <p:nvPr/>
            </p:nvSpPr>
            <p:spPr bwMode="auto">
              <a:xfrm>
                <a:off x="5202864" y="2964286"/>
                <a:ext cx="526504" cy="673473"/>
              </a:xfrm>
              <a:prstGeom prst="roundRect">
                <a:avLst>
                  <a:gd name="adj" fmla="val 16667"/>
                </a:avLst>
              </a:prstGeom>
              <a:noFill/>
              <a:ln w="38100" algn="ctr">
                <a:solidFill>
                  <a:srgbClr val="FFC000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Palatino Linotype" panose="0204050205050503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Palatino Linotype" panose="0204050205050503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Palatino Linotype" panose="0204050205050503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Palatino Linotype" panose="0204050205050503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Palatino Linotype" panose="0204050205050503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Palatino Linotype" panose="0204050205050503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Palatino Linotype" panose="0204050205050503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Palatino Linotype" panose="0204050205050503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Palatino Linotype" panose="0204050205050503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Zaoblený obdélník 32"/>
              <p:cNvSpPr>
                <a:spLocks noChangeArrowheads="1"/>
              </p:cNvSpPr>
              <p:nvPr/>
            </p:nvSpPr>
            <p:spPr bwMode="auto">
              <a:xfrm>
                <a:off x="4017843" y="3431257"/>
                <a:ext cx="480466" cy="648072"/>
              </a:xfrm>
              <a:prstGeom prst="roundRect">
                <a:avLst>
                  <a:gd name="adj" fmla="val 16667"/>
                </a:avLst>
              </a:prstGeom>
              <a:noFill/>
              <a:ln w="38100" algn="ctr">
                <a:solidFill>
                  <a:srgbClr val="FFC000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Palatino Linotype" panose="0204050205050503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Palatino Linotype" panose="0204050205050503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Palatino Linotype" panose="0204050205050503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Palatino Linotype" panose="0204050205050503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Palatino Linotype" panose="0204050205050503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Palatino Linotype" panose="0204050205050503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Palatino Linotype" panose="0204050205050503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Palatino Linotype" panose="0204050205050503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Palatino Linotype" panose="0204050205050503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35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6" name="Zaoblený obdélník 32"/>
            <p:cNvSpPr>
              <a:spLocks noChangeArrowheads="1"/>
            </p:cNvSpPr>
            <p:nvPr/>
          </p:nvSpPr>
          <p:spPr bwMode="auto">
            <a:xfrm>
              <a:off x="3882665" y="2816376"/>
              <a:ext cx="480473" cy="648274"/>
            </a:xfrm>
            <a:prstGeom prst="roundRect">
              <a:avLst>
                <a:gd name="adj" fmla="val 16667"/>
              </a:avLst>
            </a:prstGeom>
            <a:noFill/>
            <a:ln w="38100" algn="ctr">
              <a:solidFill>
                <a:srgbClr val="FFC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40" name="Přímá spojnice 39"/>
          <p:cNvCxnSpPr/>
          <p:nvPr/>
        </p:nvCxnSpPr>
        <p:spPr bwMode="auto">
          <a:xfrm>
            <a:off x="134634" y="4370278"/>
            <a:ext cx="8944762" cy="590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75000"/>
              </a:schemeClr>
            </a:solidFill>
            <a:prstDash val="sysDot"/>
            <a:round/>
            <a:headEnd type="none" w="med" len="med"/>
            <a:tailEnd type="none" w="med" len="lg"/>
          </a:ln>
          <a:effectLst/>
        </p:spPr>
      </p:cxnSp>
      <p:sp>
        <p:nvSpPr>
          <p:cNvPr id="41" name="TextovéPole 9"/>
          <p:cNvSpPr txBox="1">
            <a:spLocks noChangeArrowheads="1"/>
          </p:cNvSpPr>
          <p:nvPr/>
        </p:nvSpPr>
        <p:spPr bwMode="auto">
          <a:xfrm>
            <a:off x="135737" y="4122268"/>
            <a:ext cx="1665084" cy="276999"/>
          </a:xfrm>
          <a:prstGeom prst="rect">
            <a:avLst/>
          </a:prstGeom>
          <a:noFill/>
          <a:ln w="9525" cap="rnd">
            <a:noFill/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B0F0"/>
                </a:solidFill>
              </a:rPr>
              <a:t>Preprocessing</a:t>
            </a:r>
          </a:p>
        </p:txBody>
      </p:sp>
      <p:sp>
        <p:nvSpPr>
          <p:cNvPr id="42" name="TextovéPole 9"/>
          <p:cNvSpPr txBox="1">
            <a:spLocks noChangeArrowheads="1"/>
          </p:cNvSpPr>
          <p:nvPr/>
        </p:nvSpPr>
        <p:spPr bwMode="auto">
          <a:xfrm>
            <a:off x="134634" y="4377838"/>
            <a:ext cx="1665084" cy="276999"/>
          </a:xfrm>
          <a:prstGeom prst="rect">
            <a:avLst/>
          </a:prstGeom>
          <a:noFill/>
          <a:ln w="9525" cap="rnd">
            <a:noFill/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B050"/>
                </a:solidFill>
              </a:rPr>
              <a:t>Retrieval</a:t>
            </a:r>
          </a:p>
        </p:txBody>
      </p:sp>
      <p:pic>
        <p:nvPicPr>
          <p:cNvPr id="45" name="Picture 10" descr="http://disa.fi.muni.cz/FaceMatch/image/2159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5" y="1250895"/>
            <a:ext cx="1409400" cy="211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7" name="Přímá spojnice se šipkou 46"/>
          <p:cNvCxnSpPr/>
          <p:nvPr/>
        </p:nvCxnSpPr>
        <p:spPr>
          <a:xfrm>
            <a:off x="1489630" y="3600000"/>
            <a:ext cx="462488" cy="420566"/>
          </a:xfrm>
          <a:prstGeom prst="straightConnector1">
            <a:avLst/>
          </a:prstGeom>
          <a:ln w="63500" cap="flat">
            <a:miter lim="800000"/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ovéPole 50"/>
          <p:cNvSpPr txBox="1"/>
          <p:nvPr/>
        </p:nvSpPr>
        <p:spPr>
          <a:xfrm>
            <a:off x="1745064" y="2909160"/>
            <a:ext cx="1563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Face </a:t>
            </a:r>
            <a:r>
              <a:rPr lang="cs-CZ" sz="1200" dirty="0" err="1" smtClean="0">
                <a:solidFill>
                  <a:prstClr val="black"/>
                </a:solidFill>
                <a:latin typeface="Palatino Linotype" panose="02040502050505030304" pitchFamily="18" charset="0"/>
              </a:rPr>
              <a:t>detection</a:t>
            </a:r>
            <a:r>
              <a:rPr lang="cs-CZ" sz="1200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cs-CZ" sz="1200" dirty="0" err="1" smtClean="0">
                <a:solidFill>
                  <a:prstClr val="black"/>
                </a:solidFill>
                <a:latin typeface="Palatino Linotype" panose="02040502050505030304" pitchFamily="18" charset="0"/>
              </a:rPr>
              <a:t>with</a:t>
            </a:r>
            <a:r>
              <a:rPr lang="cs-CZ" sz="1200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cs-CZ" sz="1200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several</a:t>
            </a:r>
            <a:r>
              <a:rPr lang="cs-CZ" sz="1200" dirty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cs-CZ" sz="1200" dirty="0" err="1" smtClean="0">
                <a:solidFill>
                  <a:prstClr val="black"/>
                </a:solidFill>
                <a:latin typeface="Palatino Linotype" panose="02040502050505030304" pitchFamily="18" charset="0"/>
              </a:rPr>
              <a:t>technologies</a:t>
            </a:r>
            <a:endParaRPr lang="cs-CZ" sz="1200" dirty="0">
              <a:solidFill>
                <a:prstClr val="black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2" name="TextovéPole 51"/>
          <p:cNvSpPr txBox="1"/>
          <p:nvPr/>
        </p:nvSpPr>
        <p:spPr>
          <a:xfrm>
            <a:off x="3056901" y="2777699"/>
            <a:ext cx="1188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Merge</a:t>
            </a:r>
            <a:r>
              <a:rPr lang="cs-CZ" sz="1200" dirty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cs-CZ" sz="1200" dirty="0" err="1" smtClean="0">
                <a:solidFill>
                  <a:prstClr val="black"/>
                </a:solidFill>
                <a:latin typeface="Palatino Linotype" panose="02040502050505030304" pitchFamily="18" charset="0"/>
              </a:rPr>
              <a:t>of</a:t>
            </a:r>
            <a:r>
              <a:rPr lang="cs-CZ" sz="1200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cs-CZ" sz="1200" dirty="0" err="1" smtClean="0">
                <a:solidFill>
                  <a:prstClr val="black"/>
                </a:solidFill>
                <a:latin typeface="Palatino Linotype" panose="02040502050505030304" pitchFamily="18" charset="0"/>
              </a:rPr>
              <a:t>detected</a:t>
            </a:r>
            <a:r>
              <a:rPr lang="cs-CZ" sz="1200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cs-CZ" sz="1200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faces</a:t>
            </a:r>
            <a:endParaRPr lang="cs-CZ" sz="1200" dirty="0">
              <a:solidFill>
                <a:prstClr val="black"/>
              </a:solidFill>
              <a:latin typeface="Palatino Linotype" panose="02040502050505030304" pitchFamily="18" charset="0"/>
            </a:endParaRPr>
          </a:p>
        </p:txBody>
      </p:sp>
      <p:cxnSp>
        <p:nvCxnSpPr>
          <p:cNvPr id="54" name="Přímá spojnice se šipkou 53"/>
          <p:cNvCxnSpPr/>
          <p:nvPr/>
        </p:nvCxnSpPr>
        <p:spPr>
          <a:xfrm>
            <a:off x="3783300" y="3600000"/>
            <a:ext cx="462488" cy="420566"/>
          </a:xfrm>
          <a:prstGeom prst="straightConnector1">
            <a:avLst/>
          </a:prstGeom>
          <a:ln w="63500" cap="flat">
            <a:miter lim="800000"/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Obrázek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371" y="1849572"/>
            <a:ext cx="300080" cy="392961"/>
          </a:xfrm>
          <a:prstGeom prst="rect">
            <a:avLst/>
          </a:prstGeom>
        </p:spPr>
      </p:pic>
      <p:pic>
        <p:nvPicPr>
          <p:cNvPr id="56" name="Obrázek 5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377" y="2331417"/>
            <a:ext cx="250067" cy="335803"/>
          </a:xfrm>
          <a:prstGeom prst="rect">
            <a:avLst/>
          </a:prstGeom>
        </p:spPr>
      </p:pic>
      <p:pic>
        <p:nvPicPr>
          <p:cNvPr id="57" name="Obrázek 5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950" y="2714404"/>
            <a:ext cx="242921" cy="335803"/>
          </a:xfrm>
          <a:prstGeom prst="rect">
            <a:avLst/>
          </a:prstGeom>
        </p:spPr>
      </p:pic>
      <p:sp>
        <p:nvSpPr>
          <p:cNvPr id="58" name="TextovéPole 58"/>
          <p:cNvSpPr txBox="1">
            <a:spLocks noChangeArrowheads="1"/>
          </p:cNvSpPr>
          <p:nvPr/>
        </p:nvSpPr>
        <p:spPr bwMode="auto">
          <a:xfrm>
            <a:off x="5408450" y="1822667"/>
            <a:ext cx="139333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25" dirty="0">
                <a:solidFill>
                  <a:prstClr val="black"/>
                </a:solidFill>
              </a:rPr>
              <a:t>&lt;13.9, 9.5, -6.0, 712.1, …&gt;</a:t>
            </a:r>
            <a:r>
              <a:rPr lang="cs-CZ" altLang="en-US" sz="825" dirty="0">
                <a:solidFill>
                  <a:prstClr val="black"/>
                </a:solidFill>
              </a:rPr>
              <a:t/>
            </a:r>
            <a:br>
              <a:rPr lang="cs-CZ" altLang="en-US" sz="825" dirty="0">
                <a:solidFill>
                  <a:prstClr val="black"/>
                </a:solidFill>
              </a:rPr>
            </a:br>
            <a:r>
              <a:rPr lang="en-US" altLang="en-US" sz="825" dirty="0">
                <a:solidFill>
                  <a:prstClr val="black"/>
                </a:solidFill>
              </a:rPr>
              <a:t>&lt;17.9, 12.1, -9.1, 692.0, …&gt;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25" dirty="0">
                <a:solidFill>
                  <a:prstClr val="black"/>
                </a:solidFill>
              </a:rPr>
              <a:t>&lt;8.8, 7.7, -3.5, 570.8, …&gt;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825" dirty="0">
              <a:solidFill>
                <a:prstClr val="black"/>
              </a:solidFill>
            </a:endParaRPr>
          </a:p>
        </p:txBody>
      </p:sp>
      <p:sp>
        <p:nvSpPr>
          <p:cNvPr id="61" name="TextovéPole 58"/>
          <p:cNvSpPr txBox="1">
            <a:spLocks noChangeArrowheads="1"/>
          </p:cNvSpPr>
          <p:nvPr/>
        </p:nvSpPr>
        <p:spPr bwMode="auto">
          <a:xfrm>
            <a:off x="5408450" y="2304525"/>
            <a:ext cx="1340432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25" dirty="0">
                <a:solidFill>
                  <a:prstClr val="black"/>
                </a:solidFill>
              </a:rPr>
              <a:t>&lt;14.4, 8.2, -8.4, 704.0, …&gt;</a:t>
            </a:r>
            <a:r>
              <a:rPr lang="cs-CZ" altLang="en-US" sz="825" dirty="0">
                <a:solidFill>
                  <a:prstClr val="black"/>
                </a:solidFill>
              </a:rPr>
              <a:t/>
            </a:r>
            <a:br>
              <a:rPr lang="cs-CZ" altLang="en-US" sz="825" dirty="0">
                <a:solidFill>
                  <a:prstClr val="black"/>
                </a:solidFill>
              </a:rPr>
            </a:br>
            <a:r>
              <a:rPr lang="cs-CZ" altLang="en-US" sz="825" dirty="0">
                <a:solidFill>
                  <a:prstClr val="black"/>
                </a:solidFill>
              </a:rPr>
              <a:t>&lt;10.1, 5.8, 40.6, 99.6, </a:t>
            </a:r>
            <a:r>
              <a:rPr lang="en-US" altLang="en-US" sz="825" dirty="0">
                <a:solidFill>
                  <a:prstClr val="black"/>
                </a:solidFill>
              </a:rPr>
              <a:t>…</a:t>
            </a:r>
            <a:r>
              <a:rPr lang="cs-CZ" altLang="en-US" sz="825" dirty="0">
                <a:solidFill>
                  <a:prstClr val="black"/>
                </a:solidFill>
              </a:rPr>
              <a:t>&gt;</a:t>
            </a:r>
            <a:endParaRPr lang="en-US" altLang="en-US" sz="825" dirty="0">
              <a:solidFill>
                <a:prstClr val="black"/>
              </a:solidFill>
            </a:endParaRPr>
          </a:p>
        </p:txBody>
      </p:sp>
      <p:sp>
        <p:nvSpPr>
          <p:cNvPr id="62" name="TextovéPole 58"/>
          <p:cNvSpPr txBox="1">
            <a:spLocks noChangeArrowheads="1"/>
          </p:cNvSpPr>
          <p:nvPr/>
        </p:nvSpPr>
        <p:spPr bwMode="auto">
          <a:xfrm>
            <a:off x="5399780" y="2720722"/>
            <a:ext cx="1358064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25" dirty="0">
                <a:solidFill>
                  <a:prstClr val="black"/>
                </a:solidFill>
              </a:rPr>
              <a:t>&lt;</a:t>
            </a:r>
            <a:r>
              <a:rPr lang="cs-CZ" altLang="en-US" sz="825" dirty="0">
                <a:solidFill>
                  <a:prstClr val="black"/>
                </a:solidFill>
              </a:rPr>
              <a:t>5</a:t>
            </a:r>
            <a:r>
              <a:rPr lang="en-US" altLang="en-US" sz="825" dirty="0">
                <a:solidFill>
                  <a:prstClr val="black"/>
                </a:solidFill>
              </a:rPr>
              <a:t>.4, </a:t>
            </a:r>
            <a:r>
              <a:rPr lang="cs-CZ" altLang="en-US" sz="825" dirty="0">
                <a:solidFill>
                  <a:prstClr val="black"/>
                </a:solidFill>
              </a:rPr>
              <a:t>1</a:t>
            </a:r>
            <a:r>
              <a:rPr lang="en-US" altLang="en-US" sz="825" dirty="0">
                <a:solidFill>
                  <a:prstClr val="black"/>
                </a:solidFill>
              </a:rPr>
              <a:t>.2, -</a:t>
            </a:r>
            <a:r>
              <a:rPr lang="cs-CZ" altLang="en-US" sz="825" dirty="0">
                <a:solidFill>
                  <a:prstClr val="black"/>
                </a:solidFill>
              </a:rPr>
              <a:t>60</a:t>
            </a:r>
            <a:r>
              <a:rPr lang="en-US" altLang="en-US" sz="825" dirty="0">
                <a:solidFill>
                  <a:prstClr val="black"/>
                </a:solidFill>
              </a:rPr>
              <a:t>.4, </a:t>
            </a:r>
            <a:r>
              <a:rPr lang="cs-CZ" altLang="en-US" sz="825" dirty="0">
                <a:solidFill>
                  <a:prstClr val="black"/>
                </a:solidFill>
              </a:rPr>
              <a:t>88</a:t>
            </a:r>
            <a:r>
              <a:rPr lang="en-US" altLang="en-US" sz="825" dirty="0">
                <a:solidFill>
                  <a:prstClr val="black"/>
                </a:solidFill>
              </a:rPr>
              <a:t>.0, …&gt;</a:t>
            </a:r>
            <a:r>
              <a:rPr lang="cs-CZ" altLang="en-US" sz="825" dirty="0">
                <a:solidFill>
                  <a:prstClr val="black"/>
                </a:solidFill>
              </a:rPr>
              <a:t/>
            </a:r>
            <a:br>
              <a:rPr lang="cs-CZ" altLang="en-US" sz="825" dirty="0">
                <a:solidFill>
                  <a:prstClr val="black"/>
                </a:solidFill>
              </a:rPr>
            </a:br>
            <a:r>
              <a:rPr lang="cs-CZ" altLang="en-US" sz="825" dirty="0">
                <a:solidFill>
                  <a:prstClr val="black"/>
                </a:solidFill>
              </a:rPr>
              <a:t>&lt;45.1, 64.8, 90.6, 78.6, </a:t>
            </a:r>
            <a:r>
              <a:rPr lang="en-US" altLang="en-US" sz="825" dirty="0">
                <a:solidFill>
                  <a:prstClr val="black"/>
                </a:solidFill>
              </a:rPr>
              <a:t>…</a:t>
            </a:r>
            <a:r>
              <a:rPr lang="cs-CZ" altLang="en-US" sz="825" dirty="0">
                <a:solidFill>
                  <a:prstClr val="black"/>
                </a:solidFill>
              </a:rPr>
              <a:t>&gt;</a:t>
            </a:r>
            <a:endParaRPr lang="en-US" altLang="en-US" sz="825" dirty="0">
              <a:solidFill>
                <a:prstClr val="black"/>
              </a:solidFill>
            </a:endParaRPr>
          </a:p>
        </p:txBody>
      </p:sp>
      <p:cxnSp>
        <p:nvCxnSpPr>
          <p:cNvPr id="64" name="Přímá spojnice se šipkou 63"/>
          <p:cNvCxnSpPr/>
          <p:nvPr/>
        </p:nvCxnSpPr>
        <p:spPr>
          <a:xfrm>
            <a:off x="6291610" y="3492991"/>
            <a:ext cx="409687" cy="228262"/>
          </a:xfrm>
          <a:prstGeom prst="straightConnector1">
            <a:avLst/>
          </a:prstGeom>
          <a:ln w="63500" cap="flat">
            <a:miter lim="800000"/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ovéPole 65"/>
          <p:cNvSpPr txBox="1"/>
          <p:nvPr/>
        </p:nvSpPr>
        <p:spPr>
          <a:xfrm>
            <a:off x="4748457" y="2973006"/>
            <a:ext cx="2031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Face </a:t>
            </a:r>
            <a:r>
              <a:rPr lang="cs-CZ" sz="1200" dirty="0" err="1" smtClean="0">
                <a:solidFill>
                  <a:prstClr val="black"/>
                </a:solidFill>
                <a:latin typeface="Palatino Linotype" panose="02040502050505030304" pitchFamily="18" charset="0"/>
              </a:rPr>
              <a:t>description</a:t>
            </a:r>
            <a:r>
              <a:rPr lang="cs-CZ" sz="1200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cs-CZ" sz="1200" dirty="0" err="1" smtClean="0">
                <a:solidFill>
                  <a:prstClr val="black"/>
                </a:solidFill>
                <a:latin typeface="Palatino Linotype" panose="02040502050505030304" pitchFamily="18" charset="0"/>
              </a:rPr>
              <a:t>with</a:t>
            </a:r>
            <a:r>
              <a:rPr lang="cs-CZ" sz="1200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cs-CZ" sz="1200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several</a:t>
            </a:r>
            <a:r>
              <a:rPr lang="cs-CZ" sz="1200" dirty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cs-CZ" sz="1200" dirty="0" err="1" smtClean="0">
                <a:solidFill>
                  <a:prstClr val="black"/>
                </a:solidFill>
                <a:latin typeface="Palatino Linotype" panose="02040502050505030304" pitchFamily="18" charset="0"/>
              </a:rPr>
              <a:t>technologies</a:t>
            </a:r>
            <a:endParaRPr lang="cs-CZ" sz="1200" dirty="0">
              <a:solidFill>
                <a:prstClr val="black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7" name="Nadpis 26"/>
          <p:cNvSpPr>
            <a:spLocks noGrp="1"/>
          </p:cNvSpPr>
          <p:nvPr>
            <p:ph type="title"/>
          </p:nvPr>
        </p:nvSpPr>
        <p:spPr>
          <a:xfrm>
            <a:off x="630000" y="360000"/>
            <a:ext cx="7886700" cy="720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+mn-lt"/>
              </a:rPr>
              <a:t>Similarity Search in Collections of Faces</a:t>
            </a:r>
            <a:endParaRPr lang="en-US" sz="3200" dirty="0">
              <a:latin typeface="+mn-lt"/>
            </a:endParaRPr>
          </a:p>
        </p:txBody>
      </p:sp>
      <p:pic>
        <p:nvPicPr>
          <p:cNvPr id="67" name="Picture 18" descr="http://upload.wikimedia.org/wikipedia/commons/8/88/Cameron_Diaz_WE_2012_Shankbone_3.JPG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73" y="4993144"/>
            <a:ext cx="1197033" cy="1496291"/>
          </a:xfrm>
          <a:noFill/>
        </p:spPr>
      </p:pic>
      <p:grpSp>
        <p:nvGrpSpPr>
          <p:cNvPr id="68" name="Skupina 67"/>
          <p:cNvGrpSpPr>
            <a:grpSpLocks/>
          </p:cNvGrpSpPr>
          <p:nvPr/>
        </p:nvGrpSpPr>
        <p:grpSpPr bwMode="auto">
          <a:xfrm>
            <a:off x="2938556" y="5221581"/>
            <a:ext cx="896541" cy="1120379"/>
            <a:chOff x="1803686" y="4816279"/>
            <a:chExt cx="1195735" cy="1494332"/>
          </a:xfrm>
        </p:grpSpPr>
        <p:pic>
          <p:nvPicPr>
            <p:cNvPr id="69" name="Picture 18" descr="http://upload.wikimedia.org/wikipedia/commons/8/88/Cameron_Diaz_WE_2012_Shankbone_3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3686" y="4816279"/>
              <a:ext cx="1195735" cy="1494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" name="Zaoblený obdélník 32"/>
            <p:cNvSpPr>
              <a:spLocks noChangeArrowheads="1"/>
            </p:cNvSpPr>
            <p:nvPr/>
          </p:nvSpPr>
          <p:spPr bwMode="auto">
            <a:xfrm>
              <a:off x="2123728" y="5049615"/>
              <a:ext cx="447895" cy="585995"/>
            </a:xfrm>
            <a:prstGeom prst="roundRect">
              <a:avLst>
                <a:gd name="adj" fmla="val 16667"/>
              </a:avLst>
            </a:prstGeom>
            <a:noFill/>
            <a:ln w="25400" algn="ctr">
              <a:solidFill>
                <a:srgbClr val="00B05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73" name="Skupina 72"/>
          <p:cNvGrpSpPr>
            <a:grpSpLocks/>
          </p:cNvGrpSpPr>
          <p:nvPr/>
        </p:nvGrpSpPr>
        <p:grpSpPr bwMode="auto">
          <a:xfrm>
            <a:off x="4702125" y="5319005"/>
            <a:ext cx="1446230" cy="924485"/>
            <a:chOff x="2835170" y="5237045"/>
            <a:chExt cx="1927648" cy="1233459"/>
          </a:xfrm>
        </p:grpSpPr>
        <p:pic>
          <p:nvPicPr>
            <p:cNvPr id="74" name="Picture 20" descr="http://disa.fi.muni.cz/FaceMatch/face/1064592_00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5237045"/>
              <a:ext cx="542925" cy="663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" name="TextovéPole 58"/>
            <p:cNvSpPr txBox="1">
              <a:spLocks noChangeArrowheads="1"/>
            </p:cNvSpPr>
            <p:nvPr/>
          </p:nvSpPr>
          <p:spPr bwMode="auto">
            <a:xfrm>
              <a:off x="2835170" y="6008534"/>
              <a:ext cx="1927648" cy="46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25" dirty="0">
                  <a:solidFill>
                    <a:prstClr val="black"/>
                  </a:solidFill>
                </a:rPr>
                <a:t>&lt;13.9, 9.5, -6.0, 712.1, …&gt;</a:t>
              </a:r>
              <a:r>
                <a:rPr lang="cs-CZ" altLang="en-US" sz="825" dirty="0">
                  <a:solidFill>
                    <a:prstClr val="black"/>
                  </a:solidFill>
                </a:rPr>
                <a:t/>
              </a:r>
              <a:br>
                <a:rPr lang="cs-CZ" altLang="en-US" sz="825" dirty="0">
                  <a:solidFill>
                    <a:prstClr val="black"/>
                  </a:solidFill>
                </a:rPr>
              </a:br>
              <a:r>
                <a:rPr lang="cs-CZ" altLang="en-US" sz="825" dirty="0">
                  <a:solidFill>
                    <a:prstClr val="black"/>
                  </a:solidFill>
                </a:rPr>
                <a:t>&lt;10.6, 78.9, -45.6, 101.3, </a:t>
              </a:r>
              <a:r>
                <a:rPr lang="en-US" altLang="en-US" sz="825" dirty="0">
                  <a:solidFill>
                    <a:prstClr val="black"/>
                  </a:solidFill>
                </a:rPr>
                <a:t>…&gt;</a:t>
              </a:r>
            </a:p>
          </p:txBody>
        </p:sp>
      </p:grpSp>
      <p:grpSp>
        <p:nvGrpSpPr>
          <p:cNvPr id="82" name="Skupina 81"/>
          <p:cNvGrpSpPr>
            <a:grpSpLocks/>
          </p:cNvGrpSpPr>
          <p:nvPr/>
        </p:nvGrpSpPr>
        <p:grpSpPr bwMode="auto">
          <a:xfrm>
            <a:off x="7138535" y="5897241"/>
            <a:ext cx="1981436" cy="829466"/>
            <a:chOff x="5479798" y="5283050"/>
            <a:chExt cx="2641913" cy="1105680"/>
          </a:xfrm>
        </p:grpSpPr>
        <p:pic>
          <p:nvPicPr>
            <p:cNvPr id="83" name="Picture 22" descr="http://disa.fi.muni.cz/FaceMatch/face/368876_0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9798" y="5474865"/>
              <a:ext cx="623886" cy="760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" name="Picture 24" descr="http://disa.fi.muni.cz/FaceMatch/face/774788_00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5941" y="5533602"/>
              <a:ext cx="620711" cy="763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" name="Picture 26" descr="http://disa.fi.muni.cz/FaceMatch/face/983986_00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3802" y="5593927"/>
              <a:ext cx="622299" cy="763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" name="Picture 28" descr="http://disa.fi.muni.cz/FaceMatch/face/888469_00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811" y="5660067"/>
              <a:ext cx="596900" cy="728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" name="TextovéPole 58"/>
            <p:cNvSpPr txBox="1">
              <a:spLocks noChangeArrowheads="1"/>
            </p:cNvSpPr>
            <p:nvPr/>
          </p:nvSpPr>
          <p:spPr bwMode="auto">
            <a:xfrm>
              <a:off x="5568039" y="5283050"/>
              <a:ext cx="494152" cy="292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825" dirty="0">
                  <a:solidFill>
                    <a:prstClr val="black"/>
                  </a:solidFill>
                </a:rPr>
                <a:t>0.12</a:t>
              </a:r>
            </a:p>
          </p:txBody>
        </p:sp>
        <p:sp>
          <p:nvSpPr>
            <p:cNvPr id="88" name="TextovéPole 58"/>
            <p:cNvSpPr txBox="1">
              <a:spLocks noChangeArrowheads="1"/>
            </p:cNvSpPr>
            <p:nvPr/>
          </p:nvSpPr>
          <p:spPr bwMode="auto">
            <a:xfrm>
              <a:off x="6215048" y="5338380"/>
              <a:ext cx="494152" cy="292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825">
                  <a:solidFill>
                    <a:prstClr val="black"/>
                  </a:solidFill>
                </a:rPr>
                <a:t>0.17</a:t>
              </a:r>
            </a:p>
          </p:txBody>
        </p:sp>
        <p:sp>
          <p:nvSpPr>
            <p:cNvPr id="89" name="TextovéPole 58"/>
            <p:cNvSpPr txBox="1">
              <a:spLocks noChangeArrowheads="1"/>
            </p:cNvSpPr>
            <p:nvPr/>
          </p:nvSpPr>
          <p:spPr bwMode="auto">
            <a:xfrm>
              <a:off x="6897957" y="5388048"/>
              <a:ext cx="494152" cy="292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825" dirty="0">
                  <a:solidFill>
                    <a:prstClr val="black"/>
                  </a:solidFill>
                </a:rPr>
                <a:t>0.18</a:t>
              </a:r>
            </a:p>
          </p:txBody>
        </p:sp>
        <p:sp>
          <p:nvSpPr>
            <p:cNvPr id="90" name="TextovéPole 58"/>
            <p:cNvSpPr txBox="1">
              <a:spLocks noChangeArrowheads="1"/>
            </p:cNvSpPr>
            <p:nvPr/>
          </p:nvSpPr>
          <p:spPr bwMode="auto">
            <a:xfrm>
              <a:off x="7577406" y="5462299"/>
              <a:ext cx="494152" cy="292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825" dirty="0">
                  <a:solidFill>
                    <a:prstClr val="black"/>
                  </a:solidFill>
                </a:rPr>
                <a:t>0.23</a:t>
              </a:r>
            </a:p>
          </p:txBody>
        </p:sp>
      </p:grpSp>
      <p:cxnSp>
        <p:nvCxnSpPr>
          <p:cNvPr id="91" name="Přímá spojnice se šipkou 90"/>
          <p:cNvCxnSpPr/>
          <p:nvPr/>
        </p:nvCxnSpPr>
        <p:spPr>
          <a:xfrm flipV="1">
            <a:off x="1434369" y="4782090"/>
            <a:ext cx="461700" cy="421200"/>
          </a:xfrm>
          <a:prstGeom prst="straightConnector1">
            <a:avLst/>
          </a:prstGeom>
          <a:ln w="63500" cap="flat">
            <a:miter lim="800000"/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Přímá spojnice se šipkou 93"/>
          <p:cNvCxnSpPr/>
          <p:nvPr/>
        </p:nvCxnSpPr>
        <p:spPr>
          <a:xfrm>
            <a:off x="2305752" y="4780800"/>
            <a:ext cx="462488" cy="420566"/>
          </a:xfrm>
          <a:prstGeom prst="straightConnector1">
            <a:avLst/>
          </a:prstGeom>
          <a:ln w="63500" cap="flat">
            <a:miter lim="800000"/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Přímá spojnice se šipkou 94"/>
          <p:cNvCxnSpPr/>
          <p:nvPr/>
        </p:nvCxnSpPr>
        <p:spPr>
          <a:xfrm flipV="1">
            <a:off x="3949133" y="4780800"/>
            <a:ext cx="461700" cy="421200"/>
          </a:xfrm>
          <a:prstGeom prst="straightConnector1">
            <a:avLst/>
          </a:prstGeom>
          <a:ln w="63500" cap="flat">
            <a:miter lim="800000"/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Vývojový diagram: magnetický disk 95"/>
          <p:cNvSpPr/>
          <p:nvPr/>
        </p:nvSpPr>
        <p:spPr>
          <a:xfrm>
            <a:off x="7955484" y="4438287"/>
            <a:ext cx="1099780" cy="599034"/>
          </a:xfrm>
          <a:prstGeom prst="flowChartMagneticDis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err="1" smtClean="0">
                <a:solidFill>
                  <a:prstClr val="white"/>
                </a:solidFill>
                <a:latin typeface="Palatino Linotype" panose="02040502050505030304" pitchFamily="18" charset="0"/>
              </a:rPr>
              <a:t>Fused</a:t>
            </a:r>
            <a:r>
              <a:rPr lang="cs-CZ" sz="1200" dirty="0" smtClean="0">
                <a:solidFill>
                  <a:prstClr val="white"/>
                </a:solidFill>
                <a:latin typeface="Palatino Linotype" panose="02040502050505030304" pitchFamily="18" charset="0"/>
              </a:rPr>
              <a:t> </a:t>
            </a:r>
            <a:r>
              <a:rPr lang="cs-CZ" sz="1200" dirty="0" err="1" smtClean="0">
                <a:solidFill>
                  <a:prstClr val="white"/>
                </a:solidFill>
                <a:latin typeface="Palatino Linotype" panose="02040502050505030304" pitchFamily="18" charset="0"/>
              </a:rPr>
              <a:t>features</a:t>
            </a:r>
            <a:r>
              <a:rPr lang="cs-CZ" sz="1200" dirty="0" smtClean="0">
                <a:solidFill>
                  <a:prstClr val="white"/>
                </a:solidFill>
                <a:latin typeface="Palatino Linotype" panose="02040502050505030304" pitchFamily="18" charset="0"/>
              </a:rPr>
              <a:t> DB</a:t>
            </a:r>
            <a:endParaRPr lang="cs-CZ" sz="1200" dirty="0">
              <a:solidFill>
                <a:prstClr val="white"/>
              </a:solidFill>
              <a:latin typeface="Palatino Linotype" panose="02040502050505030304" pitchFamily="18" charset="0"/>
            </a:endParaRPr>
          </a:p>
        </p:txBody>
      </p:sp>
      <p:cxnSp>
        <p:nvCxnSpPr>
          <p:cNvPr id="101" name="Přímá spojnice se šipkou 100"/>
          <p:cNvCxnSpPr/>
          <p:nvPr/>
        </p:nvCxnSpPr>
        <p:spPr>
          <a:xfrm>
            <a:off x="4740875" y="4780800"/>
            <a:ext cx="462488" cy="420566"/>
          </a:xfrm>
          <a:prstGeom prst="straightConnector1">
            <a:avLst/>
          </a:prstGeom>
          <a:ln w="63500" cap="flat">
            <a:miter lim="800000"/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Přímá spojnice se šipkou 75"/>
          <p:cNvCxnSpPr/>
          <p:nvPr/>
        </p:nvCxnSpPr>
        <p:spPr>
          <a:xfrm flipV="1">
            <a:off x="5544493" y="4775427"/>
            <a:ext cx="461700" cy="421200"/>
          </a:xfrm>
          <a:prstGeom prst="straightConnector1">
            <a:avLst/>
          </a:prstGeom>
          <a:ln w="63500" cap="flat">
            <a:miter lim="800000"/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Přímá spojnice se šipkou 76"/>
          <p:cNvCxnSpPr/>
          <p:nvPr/>
        </p:nvCxnSpPr>
        <p:spPr>
          <a:xfrm flipH="1">
            <a:off x="8746985" y="5088093"/>
            <a:ext cx="3926" cy="841552"/>
          </a:xfrm>
          <a:prstGeom prst="straightConnector1">
            <a:avLst/>
          </a:prstGeom>
          <a:ln w="63500" cap="flat">
            <a:miter lim="800000"/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aoblený obdélník 3"/>
          <p:cNvSpPr/>
          <p:nvPr/>
        </p:nvSpPr>
        <p:spPr>
          <a:xfrm>
            <a:off x="5970051" y="3790922"/>
            <a:ext cx="1470068" cy="42553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err="1">
                <a:solidFill>
                  <a:prstClr val="white"/>
                </a:solidFill>
                <a:latin typeface="Palatino Linotype" panose="02040502050505030304" pitchFamily="18" charset="0"/>
              </a:rPr>
              <a:t>Features</a:t>
            </a:r>
            <a:r>
              <a:rPr lang="cs-CZ" sz="1200" dirty="0">
                <a:solidFill>
                  <a:prstClr val="white"/>
                </a:solidFill>
                <a:latin typeface="Palatino Linotype" panose="02040502050505030304" pitchFamily="18" charset="0"/>
              </a:rPr>
              <a:t> </a:t>
            </a:r>
            <a:r>
              <a:rPr lang="cs-CZ" sz="1200" dirty="0" err="1">
                <a:solidFill>
                  <a:prstClr val="white"/>
                </a:solidFill>
                <a:latin typeface="Palatino Linotype" panose="02040502050505030304" pitchFamily="18" charset="0"/>
              </a:rPr>
              <a:t>indexing</a:t>
            </a:r>
            <a:r>
              <a:rPr lang="cs-CZ" sz="1200" dirty="0">
                <a:solidFill>
                  <a:prstClr val="white"/>
                </a:solidFill>
                <a:latin typeface="Palatino Linotype" panose="02040502050505030304" pitchFamily="18" charset="0"/>
              </a:rPr>
              <a:t> by </a:t>
            </a:r>
            <a:r>
              <a:rPr lang="cs-CZ" sz="1200" dirty="0" err="1">
                <a:solidFill>
                  <a:prstClr val="white"/>
                </a:solidFill>
                <a:latin typeface="Palatino Linotype" panose="02040502050505030304" pitchFamily="18" charset="0"/>
              </a:rPr>
              <a:t>one</a:t>
            </a:r>
            <a:r>
              <a:rPr lang="cs-CZ" sz="1200" dirty="0">
                <a:solidFill>
                  <a:prstClr val="white"/>
                </a:solidFill>
                <a:latin typeface="Palatino Linotype" panose="02040502050505030304" pitchFamily="18" charset="0"/>
              </a:rPr>
              <a:t> </a:t>
            </a:r>
            <a:r>
              <a:rPr lang="cs-CZ" sz="1200" dirty="0" err="1" smtClean="0">
                <a:solidFill>
                  <a:prstClr val="white"/>
                </a:solidFill>
                <a:latin typeface="Palatino Linotype" panose="02040502050505030304" pitchFamily="18" charset="0"/>
              </a:rPr>
              <a:t>technique</a:t>
            </a:r>
            <a:endParaRPr lang="cs-CZ" sz="1200" dirty="0" smtClean="0">
              <a:solidFill>
                <a:prstClr val="white"/>
              </a:solidFill>
            </a:endParaRPr>
          </a:p>
        </p:txBody>
      </p:sp>
      <p:sp>
        <p:nvSpPr>
          <p:cNvPr id="78" name="Zaoblený obdélník 77"/>
          <p:cNvSpPr/>
          <p:nvPr/>
        </p:nvSpPr>
        <p:spPr>
          <a:xfrm>
            <a:off x="1494918" y="4148452"/>
            <a:ext cx="1138184" cy="45377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prstClr val="white"/>
                </a:solidFill>
                <a:latin typeface="Palatino Linotype" panose="02040502050505030304" pitchFamily="18" charset="0"/>
              </a:rPr>
              <a:t>Face </a:t>
            </a:r>
            <a:r>
              <a:rPr lang="cs-CZ" sz="1200" dirty="0" err="1">
                <a:solidFill>
                  <a:prstClr val="white"/>
                </a:solidFill>
                <a:latin typeface="Palatino Linotype" panose="02040502050505030304" pitchFamily="18" charset="0"/>
              </a:rPr>
              <a:t>Detection</a:t>
            </a:r>
            <a:endParaRPr lang="cs-CZ" sz="1200" dirty="0">
              <a:solidFill>
                <a:prstClr val="white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9" name="Zaoblený obdélník 78"/>
          <p:cNvSpPr/>
          <p:nvPr/>
        </p:nvSpPr>
        <p:spPr>
          <a:xfrm>
            <a:off x="3826708" y="4141868"/>
            <a:ext cx="1470068" cy="46035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err="1">
                <a:solidFill>
                  <a:prstClr val="white"/>
                </a:solidFill>
                <a:latin typeface="Palatino Linotype" panose="02040502050505030304" pitchFamily="18" charset="0"/>
              </a:rPr>
              <a:t>Features</a:t>
            </a:r>
            <a:r>
              <a:rPr lang="cs-CZ" sz="1200" dirty="0">
                <a:solidFill>
                  <a:prstClr val="white"/>
                </a:solidFill>
                <a:latin typeface="Palatino Linotype" panose="02040502050505030304" pitchFamily="18" charset="0"/>
              </a:rPr>
              <a:t> </a:t>
            </a:r>
            <a:r>
              <a:rPr lang="cs-CZ" sz="1200" dirty="0" err="1">
                <a:solidFill>
                  <a:prstClr val="white"/>
                </a:solidFill>
                <a:latin typeface="Palatino Linotype" panose="02040502050505030304" pitchFamily="18" charset="0"/>
              </a:rPr>
              <a:t>Extraction</a:t>
            </a:r>
            <a:endParaRPr lang="cs-CZ" sz="1200" dirty="0">
              <a:solidFill>
                <a:prstClr val="white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93" name="TextovéPole 9"/>
          <p:cNvSpPr txBox="1">
            <a:spLocks noChangeArrowheads="1"/>
          </p:cNvSpPr>
          <p:nvPr/>
        </p:nvSpPr>
        <p:spPr bwMode="auto">
          <a:xfrm>
            <a:off x="7822395" y="5112932"/>
            <a:ext cx="960519" cy="461665"/>
          </a:xfrm>
          <a:prstGeom prst="rect">
            <a:avLst/>
          </a:prstGeom>
          <a:noFill/>
          <a:ln w="9525" cap="rnd">
            <a:noFill/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cs-CZ" altLang="en-US" sz="1200" dirty="0" err="1" smtClean="0">
                <a:solidFill>
                  <a:prstClr val="black"/>
                </a:solidFill>
              </a:rPr>
              <a:t>Candidates</a:t>
            </a:r>
            <a:r>
              <a:rPr lang="cs-CZ" altLang="en-US" sz="1200" dirty="0">
                <a:solidFill>
                  <a:prstClr val="black"/>
                </a:solidFill>
              </a:rPr>
              <a:t/>
            </a:r>
            <a:br>
              <a:rPr lang="cs-CZ" altLang="en-US" sz="1200" dirty="0">
                <a:solidFill>
                  <a:prstClr val="black"/>
                </a:solidFill>
              </a:rPr>
            </a:br>
            <a:r>
              <a:rPr lang="cs-CZ" altLang="en-US" sz="1200" dirty="0" err="1" smtClean="0">
                <a:solidFill>
                  <a:prstClr val="black"/>
                </a:solidFill>
              </a:rPr>
              <a:t>filtering</a:t>
            </a:r>
            <a:endParaRPr lang="en-US" altLang="en-US" sz="1200" dirty="0">
              <a:solidFill>
                <a:prstClr val="black"/>
              </a:solidFill>
            </a:endParaRPr>
          </a:p>
        </p:txBody>
      </p:sp>
      <p:cxnSp>
        <p:nvCxnSpPr>
          <p:cNvPr id="71" name="Přímá spojnice se šipkou 70"/>
          <p:cNvCxnSpPr/>
          <p:nvPr/>
        </p:nvCxnSpPr>
        <p:spPr>
          <a:xfrm flipV="1">
            <a:off x="2156486" y="3600000"/>
            <a:ext cx="461700" cy="421200"/>
          </a:xfrm>
          <a:prstGeom prst="straightConnector1">
            <a:avLst/>
          </a:prstGeom>
          <a:ln w="63500" cap="flat">
            <a:miter lim="800000"/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Přímá spojnice se šipkou 71"/>
          <p:cNvCxnSpPr/>
          <p:nvPr/>
        </p:nvCxnSpPr>
        <p:spPr>
          <a:xfrm flipV="1">
            <a:off x="4835267" y="3598303"/>
            <a:ext cx="461700" cy="421200"/>
          </a:xfrm>
          <a:prstGeom prst="straightConnector1">
            <a:avLst/>
          </a:prstGeom>
          <a:ln w="63500" cap="flat">
            <a:miter lim="800000"/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bdélník se zakulacenými rohy na opačné straně 18"/>
          <p:cNvSpPr/>
          <p:nvPr/>
        </p:nvSpPr>
        <p:spPr>
          <a:xfrm>
            <a:off x="5973330" y="4440102"/>
            <a:ext cx="607222" cy="278238"/>
          </a:xfrm>
          <a:prstGeom prst="round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solidFill>
                  <a:prstClr val="white"/>
                </a:solidFill>
                <a:latin typeface="Palatino Linotype" panose="02040502050505030304" pitchFamily="18" charset="0"/>
              </a:rPr>
              <a:t>Index</a:t>
            </a:r>
            <a:endParaRPr lang="cs-CZ" sz="1200" dirty="0">
              <a:solidFill>
                <a:prstClr val="white"/>
              </a:solidFill>
              <a:latin typeface="Palatino Linotype" panose="02040502050505030304" pitchFamily="18" charset="0"/>
            </a:endParaRPr>
          </a:p>
        </p:txBody>
      </p:sp>
      <p:cxnSp>
        <p:nvCxnSpPr>
          <p:cNvPr id="98" name="Přímá spojnice se šipkou 97"/>
          <p:cNvCxnSpPr/>
          <p:nvPr/>
        </p:nvCxnSpPr>
        <p:spPr>
          <a:xfrm>
            <a:off x="7106898" y="2903688"/>
            <a:ext cx="1066420" cy="682500"/>
          </a:xfrm>
          <a:prstGeom prst="straightConnector1">
            <a:avLst/>
          </a:prstGeom>
          <a:ln w="63500" cap="flat">
            <a:miter lim="800000"/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Zaoblený obdélník 99"/>
          <p:cNvSpPr/>
          <p:nvPr/>
        </p:nvSpPr>
        <p:spPr>
          <a:xfrm>
            <a:off x="7673932" y="3786495"/>
            <a:ext cx="1381332" cy="42996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err="1" smtClean="0">
                <a:solidFill>
                  <a:prstClr val="white"/>
                </a:solidFill>
                <a:latin typeface="Palatino Linotype" panose="02040502050505030304" pitchFamily="18" charset="0"/>
              </a:rPr>
              <a:t>Fused</a:t>
            </a:r>
            <a:r>
              <a:rPr lang="cs-CZ" sz="1200" dirty="0" smtClean="0">
                <a:solidFill>
                  <a:prstClr val="white"/>
                </a:solidFill>
                <a:latin typeface="Palatino Linotype" panose="02040502050505030304" pitchFamily="18" charset="0"/>
              </a:rPr>
              <a:t> </a:t>
            </a:r>
            <a:r>
              <a:rPr lang="cs-CZ" sz="1200" dirty="0" err="1" smtClean="0">
                <a:solidFill>
                  <a:prstClr val="white"/>
                </a:solidFill>
                <a:latin typeface="Palatino Linotype" panose="02040502050505030304" pitchFamily="18" charset="0"/>
              </a:rPr>
              <a:t>features</a:t>
            </a:r>
            <a:r>
              <a:rPr lang="cs-CZ" sz="1200" dirty="0" smtClean="0">
                <a:solidFill>
                  <a:prstClr val="white"/>
                </a:solidFill>
                <a:latin typeface="Palatino Linotype" panose="02040502050505030304" pitchFamily="18" charset="0"/>
              </a:rPr>
              <a:t> </a:t>
            </a:r>
            <a:r>
              <a:rPr lang="cs-CZ" sz="1200" dirty="0" err="1" smtClean="0">
                <a:solidFill>
                  <a:prstClr val="white"/>
                </a:solidFill>
                <a:latin typeface="Palatino Linotype" panose="02040502050505030304" pitchFamily="18" charset="0"/>
              </a:rPr>
              <a:t>saving</a:t>
            </a:r>
            <a:endParaRPr lang="cs-CZ" sz="1200" dirty="0" smtClean="0">
              <a:solidFill>
                <a:prstClr val="white"/>
              </a:solidFill>
            </a:endParaRPr>
          </a:p>
        </p:txBody>
      </p:sp>
      <p:cxnSp>
        <p:nvCxnSpPr>
          <p:cNvPr id="102" name="Přímá spojnice se šipkou 101"/>
          <p:cNvCxnSpPr/>
          <p:nvPr/>
        </p:nvCxnSpPr>
        <p:spPr>
          <a:xfrm>
            <a:off x="6511675" y="4780800"/>
            <a:ext cx="462488" cy="420566"/>
          </a:xfrm>
          <a:prstGeom prst="straightConnector1">
            <a:avLst/>
          </a:prstGeom>
          <a:ln w="63500" cap="flat">
            <a:miter lim="800000"/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Přímá spojnice se šipkou 104"/>
          <p:cNvCxnSpPr/>
          <p:nvPr/>
        </p:nvCxnSpPr>
        <p:spPr>
          <a:xfrm flipV="1">
            <a:off x="7400912" y="4780800"/>
            <a:ext cx="461700" cy="421200"/>
          </a:xfrm>
          <a:prstGeom prst="straightConnector1">
            <a:avLst/>
          </a:prstGeom>
          <a:ln w="63500" cap="flat">
            <a:miter lim="800000"/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ovéPole 9"/>
          <p:cNvSpPr txBox="1">
            <a:spLocks noChangeArrowheads="1"/>
          </p:cNvSpPr>
          <p:nvPr/>
        </p:nvSpPr>
        <p:spPr bwMode="auto">
          <a:xfrm>
            <a:off x="6693383" y="5143026"/>
            <a:ext cx="894797" cy="461665"/>
          </a:xfrm>
          <a:prstGeom prst="rect">
            <a:avLst/>
          </a:prstGeom>
          <a:noFill/>
          <a:ln w="9525" cap="rnd">
            <a:noFill/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en-US" sz="1200" dirty="0" err="1" smtClean="0">
                <a:solidFill>
                  <a:prstClr val="black"/>
                </a:solidFill>
              </a:rPr>
              <a:t>Candidate</a:t>
            </a:r>
            <a:r>
              <a:rPr lang="cs-CZ" altLang="en-US" sz="1200" dirty="0" smtClean="0">
                <a:solidFill>
                  <a:prstClr val="black"/>
                </a:solidFill>
              </a:rPr>
              <a:t/>
            </a:r>
            <a:br>
              <a:rPr lang="cs-CZ" altLang="en-US" sz="1200" dirty="0" smtClean="0">
                <a:solidFill>
                  <a:prstClr val="black"/>
                </a:solidFill>
              </a:rPr>
            </a:br>
            <a:r>
              <a:rPr lang="cs-CZ" altLang="en-US" sz="1200" dirty="0" err="1" smtClean="0">
                <a:solidFill>
                  <a:prstClr val="black"/>
                </a:solidFill>
              </a:rPr>
              <a:t>faces</a:t>
            </a:r>
            <a:endParaRPr lang="en-US" altLang="en-US" sz="1200" dirty="0">
              <a:solidFill>
                <a:prstClr val="black"/>
              </a:solidFill>
            </a:endParaRPr>
          </a:p>
        </p:txBody>
      </p:sp>
      <p:sp>
        <p:nvSpPr>
          <p:cNvPr id="107" name="TextovéPole 9"/>
          <p:cNvSpPr txBox="1">
            <a:spLocks noChangeArrowheads="1"/>
          </p:cNvSpPr>
          <p:nvPr/>
        </p:nvSpPr>
        <p:spPr bwMode="auto">
          <a:xfrm>
            <a:off x="232048" y="6429885"/>
            <a:ext cx="1107996" cy="276999"/>
          </a:xfrm>
          <a:prstGeom prst="rect">
            <a:avLst/>
          </a:prstGeom>
          <a:noFill/>
          <a:ln w="9525" cap="rnd">
            <a:noFill/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en-US" sz="1200" dirty="0" err="1" smtClean="0">
                <a:solidFill>
                  <a:prstClr val="black"/>
                </a:solidFill>
              </a:rPr>
              <a:t>Query</a:t>
            </a:r>
            <a:r>
              <a:rPr lang="cs-CZ" altLang="en-US" sz="1200" dirty="0" smtClean="0">
                <a:solidFill>
                  <a:prstClr val="black"/>
                </a:solidFill>
              </a:rPr>
              <a:t> image</a:t>
            </a:r>
            <a:endParaRPr lang="en-US" altLang="en-US" sz="1200" dirty="0">
              <a:solidFill>
                <a:prstClr val="black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Pragu, August 2016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20th East-European Conference on Advances in Databases and Information Systems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CA38-2DBC-4E62-BE81-F08A85A2F97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38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886700" cy="7200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+mn-lt"/>
              </a:rPr>
              <a:t>Fused Face Detection and Face Matching</a:t>
            </a:r>
            <a:endParaRPr lang="en-GB" sz="32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168924"/>
            <a:ext cx="7920000" cy="5400000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Fused face detection:</a:t>
            </a:r>
          </a:p>
          <a:p>
            <a:pPr lvl="1"/>
            <a:r>
              <a:rPr lang="en-GB" dirty="0" smtClean="0"/>
              <a:t>Faces detected by </a:t>
            </a:r>
            <a:r>
              <a:rPr lang="en-GB" dirty="0" smtClean="0">
                <a:solidFill>
                  <a:srgbClr val="FF0000"/>
                </a:solidFill>
              </a:rPr>
              <a:t>more technologies </a:t>
            </a:r>
            <a:r>
              <a:rPr lang="en-GB" dirty="0" smtClean="0"/>
              <a:t>are taken into account</a:t>
            </a:r>
          </a:p>
          <a:p>
            <a:pPr lvl="1"/>
            <a:r>
              <a:rPr lang="en-GB" dirty="0" smtClean="0"/>
              <a:t>Showcase: 3 technologies, compliance of </a:t>
            </a:r>
            <a:r>
              <a:rPr lang="en-GB" dirty="0" smtClean="0">
                <a:solidFill>
                  <a:srgbClr val="FF0000"/>
                </a:solidFill>
              </a:rPr>
              <a:t>at least two</a:t>
            </a:r>
            <a:r>
              <a:rPr lang="en-GB" dirty="0" smtClean="0"/>
              <a:t>: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GB" dirty="0" smtClean="0"/>
              <a:t>Fused face matching:</a:t>
            </a:r>
          </a:p>
          <a:p>
            <a:pPr lvl="1"/>
            <a:r>
              <a:rPr lang="en-GB" dirty="0" smtClean="0"/>
              <a:t>Characteristic</a:t>
            </a:r>
            <a:r>
              <a:rPr lang="en-GB" dirty="0" smtClean="0">
                <a:solidFill>
                  <a:srgbClr val="FF0000"/>
                </a:solidFill>
              </a:rPr>
              <a:t> features </a:t>
            </a:r>
            <a:r>
              <a:rPr lang="en-GB" dirty="0" smtClean="0"/>
              <a:t>from</a:t>
            </a:r>
            <a:r>
              <a:rPr lang="en-GB" dirty="0" smtClean="0">
                <a:solidFill>
                  <a:srgbClr val="FF0000"/>
                </a:solidFill>
              </a:rPr>
              <a:t> more technologies </a:t>
            </a:r>
            <a:r>
              <a:rPr lang="en-GB" dirty="0" smtClean="0"/>
              <a:t>are available</a:t>
            </a:r>
            <a:r>
              <a:rPr lang="en-GB" dirty="0" smtClean="0">
                <a:solidFill>
                  <a:srgbClr val="FF0000"/>
                </a:solidFill>
              </a:rPr>
              <a:t> for each face</a:t>
            </a:r>
          </a:p>
          <a:p>
            <a:pPr lvl="1"/>
            <a:r>
              <a:rPr lang="en-GB" dirty="0" smtClean="0"/>
              <a:t>Similarity of two faces evaluated by each technology is </a:t>
            </a:r>
            <a:r>
              <a:rPr lang="en-GB" dirty="0" smtClean="0">
                <a:solidFill>
                  <a:srgbClr val="FF0000"/>
                </a:solidFill>
              </a:rPr>
              <a:t>normalized </a:t>
            </a:r>
            <a:r>
              <a:rPr lang="en-GB" dirty="0" smtClean="0"/>
              <a:t>into interval [0, 1]</a:t>
            </a:r>
            <a:endParaRPr lang="en-GB" dirty="0" smtClean="0">
              <a:solidFill>
                <a:srgbClr val="FF0000"/>
              </a:solidFill>
            </a:endParaRPr>
          </a:p>
          <a:p>
            <a:pPr lvl="1"/>
            <a:r>
              <a:rPr lang="en-GB" dirty="0" smtClean="0"/>
              <a:t>Normalized value expresses a </a:t>
            </a:r>
            <a:r>
              <a:rPr lang="en-GB" dirty="0" smtClean="0">
                <a:solidFill>
                  <a:srgbClr val="FF0000"/>
                </a:solidFill>
              </a:rPr>
              <a:t>probability</a:t>
            </a:r>
            <a:r>
              <a:rPr lang="en-GB" dirty="0" smtClean="0"/>
              <a:t> that faces belong to the same person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Highest probability</a:t>
            </a:r>
            <a:r>
              <a:rPr lang="en-GB" dirty="0" smtClean="0"/>
              <a:t> is used to determine the similarity of faces</a:t>
            </a:r>
            <a:endParaRPr lang="en-GB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/>
          </p:nvPr>
        </p:nvGraphicFramePr>
        <p:xfrm>
          <a:off x="1240628" y="2502534"/>
          <a:ext cx="6696044" cy="105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6158"/>
                <a:gridCol w="1035229"/>
                <a:gridCol w="929057"/>
                <a:gridCol w="1042215"/>
                <a:gridCol w="1393385"/>
              </a:tblGrid>
              <a:tr h="480060">
                <a:tc>
                  <a:txBody>
                    <a:bodyPr/>
                    <a:lstStyle/>
                    <a:p>
                      <a:pPr algn="l"/>
                      <a:r>
                        <a:rPr lang="cs-CZ" sz="2000" b="0" dirty="0" smtClean="0"/>
                        <a:t>Software</a:t>
                      </a:r>
                      <a:r>
                        <a:rPr lang="cs-CZ" sz="2000" b="0" baseline="0" dirty="0" smtClean="0"/>
                        <a:t> </a:t>
                      </a:r>
                      <a:r>
                        <a:rPr lang="cs-CZ" sz="2000" b="0" baseline="0" dirty="0" err="1" smtClean="0"/>
                        <a:t>name</a:t>
                      </a:r>
                      <a:endParaRPr lang="cs-CZ" sz="2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err="1" smtClean="0"/>
                        <a:t>OpenCV</a:t>
                      </a:r>
                      <a:endParaRPr lang="cs-CZ" sz="2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err="1" smtClean="0"/>
                        <a:t>Luxand</a:t>
                      </a:r>
                      <a:endParaRPr lang="cs-CZ" sz="2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err="1" smtClean="0"/>
                        <a:t>Verilook</a:t>
                      </a:r>
                      <a:endParaRPr lang="cs-CZ" sz="2000" b="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err="1" smtClean="0"/>
                        <a:t>Compliance</a:t>
                      </a:r>
                      <a:r>
                        <a:rPr lang="cs-CZ" sz="2000" b="0" dirty="0" smtClean="0"/>
                        <a:t/>
                      </a:r>
                      <a:br>
                        <a:rPr lang="cs-CZ" sz="2000" b="0" dirty="0" smtClean="0"/>
                      </a:br>
                      <a:r>
                        <a:rPr lang="cs-CZ" sz="2000" b="0" dirty="0" err="1" smtClean="0"/>
                        <a:t>of</a:t>
                      </a:r>
                      <a:r>
                        <a:rPr lang="cs-CZ" sz="2000" b="0" dirty="0" smtClean="0"/>
                        <a:t> </a:t>
                      </a:r>
                      <a:r>
                        <a:rPr lang="cs-CZ" sz="2000" b="0" dirty="0" err="1" smtClean="0"/>
                        <a:t>at</a:t>
                      </a:r>
                      <a:r>
                        <a:rPr lang="cs-CZ" sz="2000" b="0" dirty="0" smtClean="0"/>
                        <a:t> least 2</a:t>
                      </a:r>
                      <a:endParaRPr lang="cs-CZ" sz="2000" b="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l"/>
                      <a:r>
                        <a:rPr lang="cs-CZ" sz="2000" dirty="0" err="1" smtClean="0"/>
                        <a:t>Recall</a:t>
                      </a:r>
                      <a:r>
                        <a:rPr lang="cs-CZ" sz="2000" dirty="0" smtClean="0"/>
                        <a:t> / </a:t>
                      </a:r>
                      <a:r>
                        <a:rPr lang="cs-CZ" sz="2000" dirty="0" err="1" smtClean="0"/>
                        <a:t>precision</a:t>
                      </a:r>
                      <a:r>
                        <a:rPr lang="cs-CZ" sz="2000" dirty="0" smtClean="0"/>
                        <a:t> (%)</a:t>
                      </a:r>
                      <a:endParaRPr lang="cs-CZ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55 / 89</a:t>
                      </a:r>
                      <a:endParaRPr lang="cs-CZ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64 / 83</a:t>
                      </a:r>
                      <a:endParaRPr lang="cs-CZ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73 / 83</a:t>
                      </a:r>
                      <a:endParaRPr lang="cs-CZ" sz="20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FF0000"/>
                          </a:solidFill>
                        </a:rPr>
                        <a:t>64 / 96</a:t>
                      </a:r>
                      <a:endParaRPr lang="cs-CZ" sz="20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Pragu, August 2016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20th East-European Conference on Advances in Databases and Information Systems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CA38-2DBC-4E62-BE81-F08A85A2F97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26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0000"/>
            <a:ext cx="7886700" cy="7200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+mn-lt"/>
              </a:rPr>
              <a:t>Face Matching Results, Relevance Feedback</a:t>
            </a:r>
            <a:endParaRPr lang="en-GB" sz="3200" dirty="0">
              <a:latin typeface="+mn-lt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0000"/>
          <a:stretch/>
        </p:blipFill>
        <p:spPr>
          <a:xfrm>
            <a:off x="386129" y="3904793"/>
            <a:ext cx="3954645" cy="2808000"/>
          </a:xfrm>
          <a:prstGeom prst="rect">
            <a:avLst/>
          </a:prstGeom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628650" y="1168924"/>
            <a:ext cx="7920000" cy="54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630000" y="1170000"/>
            <a:ext cx="7920000" cy="54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dirty="0" smtClean="0">
                <a:solidFill>
                  <a:prstClr val="black"/>
                </a:solidFill>
              </a:rPr>
              <a:t>User may improve results by marking correctly found faces in several iterations:</a:t>
            </a:r>
            <a:endParaRPr lang="en-GB" sz="2600" dirty="0">
              <a:solidFill>
                <a:prstClr val="black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8650" y="3906000"/>
            <a:ext cx="4024110" cy="2808000"/>
          </a:xfrm>
          <a:prstGeom prst="rect">
            <a:avLst/>
          </a:prstGeom>
        </p:spPr>
      </p:pic>
      <p:pic>
        <p:nvPicPr>
          <p:cNvPr id="13" name="Picture 54" descr="00788_941205_qr0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2041558"/>
            <a:ext cx="438150" cy="533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8" descr="00816_960530_rb0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563" y="2043146"/>
            <a:ext cx="438150" cy="533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0" descr="00825_940307_fa0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13" y="2039971"/>
            <a:ext cx="438150" cy="533400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1" descr="00825_940307_fb00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38" y="2012983"/>
            <a:ext cx="4381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2" descr="00825_940307_hl00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213" y="2043146"/>
            <a:ext cx="438150" cy="533400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4" descr="00825_940307_pl00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075" y="2039971"/>
            <a:ext cx="438150" cy="533400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6" descr="00846_940307_hr_a00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2041558"/>
            <a:ext cx="438150" cy="533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2" descr="00717_960530_fb00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550" y="2039971"/>
            <a:ext cx="438150" cy="533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ight Arrow 73"/>
          <p:cNvSpPr>
            <a:spLocks noChangeArrowheads="1"/>
          </p:cNvSpPr>
          <p:nvPr/>
        </p:nvSpPr>
        <p:spPr bwMode="auto">
          <a:xfrm>
            <a:off x="2227263" y="2112996"/>
            <a:ext cx="977900" cy="317500"/>
          </a:xfrm>
          <a:prstGeom prst="rightArrow">
            <a:avLst>
              <a:gd name="adj1" fmla="val 50000"/>
              <a:gd name="adj2" fmla="val 4995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prstClr val="black"/>
              </a:solidFill>
            </a:endParaRPr>
          </a:p>
        </p:txBody>
      </p:sp>
      <p:sp>
        <p:nvSpPr>
          <p:cNvPr id="22" name="TextBox 74"/>
          <p:cNvSpPr txBox="1">
            <a:spLocks noChangeArrowheads="1"/>
          </p:cNvSpPr>
          <p:nvPr/>
        </p:nvSpPr>
        <p:spPr bwMode="auto">
          <a:xfrm>
            <a:off x="1460500" y="2417796"/>
            <a:ext cx="784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800">
                <a:solidFill>
                  <a:prstClr val="black"/>
                </a:solidFill>
              </a:rPr>
              <a:t>query</a:t>
            </a:r>
            <a:endParaRPr lang="cs-CZ" altLang="cs-CZ" sz="1800">
              <a:solidFill>
                <a:prstClr val="black"/>
              </a:solidFill>
            </a:endParaRPr>
          </a:p>
        </p:txBody>
      </p:sp>
      <p:pic>
        <p:nvPicPr>
          <p:cNvPr id="23" name="Picture 54" descr="00788_941205_qr0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488" y="2041558"/>
            <a:ext cx="438150" cy="533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8" descr="00816_960530_rb0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100" y="2041558"/>
            <a:ext cx="438150" cy="533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4" descr="00788_941205_qr0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038" y="3051208"/>
            <a:ext cx="438150" cy="533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0" descr="00825_940307_fa0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13" y="3048033"/>
            <a:ext cx="438150" cy="533400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1" descr="00825_940307_fb00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38" y="3040096"/>
            <a:ext cx="4381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62" descr="00825_940307_hl00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350" y="3052796"/>
            <a:ext cx="438150" cy="533400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3" descr="00825_940307_hr00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5" y="3051208"/>
            <a:ext cx="438150" cy="533400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4" descr="00825_940307_pl00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075" y="3062321"/>
            <a:ext cx="438150" cy="533400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6" descr="00846_940307_hr_a00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938" y="3046446"/>
            <a:ext cx="438150" cy="533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72" descr="00717_960530_fb00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48033"/>
            <a:ext cx="438150" cy="533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ight Arrow 73"/>
          <p:cNvSpPr>
            <a:spLocks noChangeArrowheads="1"/>
          </p:cNvSpPr>
          <p:nvPr/>
        </p:nvSpPr>
        <p:spPr bwMode="auto">
          <a:xfrm>
            <a:off x="2227263" y="3121058"/>
            <a:ext cx="977900" cy="317500"/>
          </a:xfrm>
          <a:prstGeom prst="rightArrow">
            <a:avLst>
              <a:gd name="adj1" fmla="val 50000"/>
              <a:gd name="adj2" fmla="val 4995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prstClr val="black"/>
              </a:solidFill>
            </a:endParaRPr>
          </a:p>
        </p:txBody>
      </p:sp>
      <p:sp>
        <p:nvSpPr>
          <p:cNvPr id="34" name="TextBox 74"/>
          <p:cNvSpPr txBox="1">
            <a:spLocks noChangeArrowheads="1"/>
          </p:cNvSpPr>
          <p:nvPr/>
        </p:nvSpPr>
        <p:spPr bwMode="auto">
          <a:xfrm>
            <a:off x="974725" y="3454433"/>
            <a:ext cx="784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800">
                <a:solidFill>
                  <a:prstClr val="black"/>
                </a:solidFill>
              </a:rPr>
              <a:t>query</a:t>
            </a:r>
            <a:endParaRPr lang="cs-CZ" altLang="cs-CZ" sz="1800">
              <a:solidFill>
                <a:prstClr val="black"/>
              </a:solidFill>
            </a:endParaRPr>
          </a:p>
        </p:txBody>
      </p:sp>
      <p:pic>
        <p:nvPicPr>
          <p:cNvPr id="35" name="Picture 62" descr="00825_940307_hl00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3032158"/>
            <a:ext cx="4381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64" descr="00825_940307_pl00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3033746"/>
            <a:ext cx="4381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62" descr="00825_940307_hl00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488" y="3035333"/>
            <a:ext cx="438150" cy="533400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3" descr="00825_940307_hr00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38" y="3052796"/>
            <a:ext cx="438150" cy="533400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2" descr="00825_940307_hl00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3032158"/>
            <a:ext cx="438150" cy="533400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6" descr="00846_940307_hr_a00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350" y="2041558"/>
            <a:ext cx="438150" cy="533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74"/>
          <p:cNvSpPr txBox="1">
            <a:spLocks noChangeArrowheads="1"/>
          </p:cNvSpPr>
          <p:nvPr/>
        </p:nvSpPr>
        <p:spPr bwMode="auto">
          <a:xfrm>
            <a:off x="7659688" y="2724183"/>
            <a:ext cx="12334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400" b="1">
                <a:solidFill>
                  <a:prstClr val="black"/>
                </a:solidFill>
              </a:rPr>
              <a:t>2nd iteration</a:t>
            </a:r>
            <a:endParaRPr lang="cs-CZ" altLang="cs-CZ" sz="1400" b="1">
              <a:solidFill>
                <a:prstClr val="black"/>
              </a:solidFill>
            </a:endParaRPr>
          </a:p>
        </p:txBody>
      </p:sp>
      <p:sp>
        <p:nvSpPr>
          <p:cNvPr id="42" name="TextBox 74"/>
          <p:cNvSpPr txBox="1">
            <a:spLocks noChangeArrowheads="1"/>
          </p:cNvSpPr>
          <p:nvPr/>
        </p:nvSpPr>
        <p:spPr bwMode="auto">
          <a:xfrm>
            <a:off x="7654925" y="1621849"/>
            <a:ext cx="11541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400" b="1" dirty="0">
                <a:solidFill>
                  <a:prstClr val="black"/>
                </a:solidFill>
              </a:rPr>
              <a:t>1st iteration</a:t>
            </a:r>
            <a:endParaRPr lang="cs-CZ" altLang="cs-CZ" sz="1400" b="1" dirty="0">
              <a:solidFill>
                <a:prstClr val="black"/>
              </a:solidFill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Pragu, August 2016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20th East-European Conference on Advances in Databases and Information Systems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CA38-2DBC-4E62-BE81-F08A85A2F97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5952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Search-based Image Annotation</a:t>
            </a:r>
          </a:p>
        </p:txBody>
      </p:sp>
      <p:sp>
        <p:nvSpPr>
          <p:cNvPr id="18" name="Zástupný symbol pro obsah 2"/>
          <p:cNvSpPr>
            <a:spLocks noGrp="1"/>
          </p:cNvSpPr>
          <p:nvPr>
            <p:ph idx="1"/>
          </p:nvPr>
        </p:nvSpPr>
        <p:spPr>
          <a:xfrm>
            <a:off x="457200" y="3501008"/>
            <a:ext cx="8219256" cy="3024336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We already have a strong tool – the similarity search</a:t>
            </a:r>
          </a:p>
          <a:p>
            <a:pPr lvl="1"/>
            <a:r>
              <a:rPr lang="en-US" dirty="0" smtClean="0"/>
              <a:t>For any input image, we can retrieve visually similar images</a:t>
            </a:r>
          </a:p>
          <a:p>
            <a:pPr lvl="1"/>
            <a:r>
              <a:rPr lang="en-US" dirty="0" smtClean="0"/>
              <a:t>Metadata of the similar images can be used to describe the original image</a:t>
            </a:r>
          </a:p>
          <a:p>
            <a:endParaRPr lang="en-US" dirty="0" smtClean="0"/>
          </a:p>
        </p:txBody>
      </p:sp>
      <p:pic>
        <p:nvPicPr>
          <p:cNvPr id="4" name="Picture 2" descr="https://encrypted-tbn0.gstatic.com/images?q=tbn:ANd9GcRSpxVqEaSo5HgnpQLjkP44gtENLw8eHm8jhsO6LnM98BSeIz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196752"/>
            <a:ext cx="2619375" cy="1743076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268760"/>
            <a:ext cx="5482952" cy="1512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79646"/>
              </a:buClr>
            </a:pPr>
            <a:r>
              <a:rPr lang="en-US" dirty="0" smtClean="0">
                <a:solidFill>
                  <a:prstClr val="black"/>
                </a:solidFill>
              </a:rPr>
              <a:t>Keyword-based image retrieval </a:t>
            </a:r>
          </a:p>
          <a:p>
            <a:pPr lvl="1">
              <a:buClr>
                <a:srgbClr val="F79646"/>
              </a:buClr>
            </a:pPr>
            <a:r>
              <a:rPr lang="en-US" dirty="0" smtClean="0">
                <a:solidFill>
                  <a:prstClr val="black"/>
                </a:solidFill>
              </a:rPr>
              <a:t>Popular and intuitive </a:t>
            </a:r>
          </a:p>
          <a:p>
            <a:pPr lvl="1">
              <a:buClr>
                <a:srgbClr val="F79646"/>
              </a:buClr>
            </a:pPr>
            <a:r>
              <a:rPr lang="en-US" dirty="0" smtClean="0">
                <a:solidFill>
                  <a:prstClr val="black"/>
                </a:solidFill>
              </a:rPr>
              <a:t>Needs pictures with </a:t>
            </a:r>
            <a:r>
              <a:rPr lang="en-US" smtClean="0">
                <a:solidFill>
                  <a:prstClr val="black"/>
                </a:solidFill>
              </a:rPr>
              <a:t>text metadata</a:t>
            </a:r>
          </a:p>
          <a:p>
            <a:pPr lvl="1">
              <a:buClr>
                <a:srgbClr val="F79646"/>
              </a:buClr>
            </a:pPr>
            <a:r>
              <a:rPr lang="en-US" smtClean="0">
                <a:solidFill>
                  <a:prstClr val="black"/>
                </a:solidFill>
              </a:rPr>
              <a:t>Manual annotation is expensive </a:t>
            </a: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6" name="TextovéPole 2"/>
          <p:cNvSpPr txBox="1"/>
          <p:nvPr/>
        </p:nvSpPr>
        <p:spPr>
          <a:xfrm>
            <a:off x="7143228" y="1560458"/>
            <a:ext cx="5405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 smtClean="0">
                <a:solidFill>
                  <a:prstClr val="white"/>
                </a:solidFill>
              </a:rPr>
              <a:t>?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75656" y="2939828"/>
            <a:ext cx="3744416" cy="490446"/>
          </a:xfrm>
          <a:prstGeom prst="rect">
            <a:avLst/>
          </a:prstGeom>
          <a:noFill/>
          <a:ln w="9525">
            <a:solidFill>
              <a:srgbClr val="4F7A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9BBB59">
                    <a:lumMod val="75000"/>
                  </a:srgbClr>
                </a:solidFill>
              </a:rPr>
              <a:t>Need for automatic image annotation</a:t>
            </a:r>
            <a:endParaRPr lang="en-US" dirty="0">
              <a:solidFill>
                <a:srgbClr val="9BBB59">
                  <a:lumMod val="75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71800" y="5301208"/>
            <a:ext cx="3312368" cy="490446"/>
          </a:xfrm>
          <a:prstGeom prst="rect">
            <a:avLst/>
          </a:prstGeom>
          <a:noFill/>
          <a:ln w="9525">
            <a:solidFill>
              <a:srgbClr val="4F7A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9BBB59">
                    <a:lumMod val="75000"/>
                  </a:srgbClr>
                </a:solidFill>
              </a:rPr>
              <a:t>Search-based image annotation</a:t>
            </a:r>
            <a:endParaRPr lang="en-US" dirty="0">
              <a:solidFill>
                <a:srgbClr val="9BBB5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48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Search-based annotation principles</a:t>
            </a:r>
            <a:endParaRPr lang="en-US" dirty="0"/>
          </a:p>
        </p:txBody>
      </p:sp>
      <p:pic>
        <p:nvPicPr>
          <p:cNvPr id="5" name="Picture 2" descr="https://encrypted-tbn0.gstatic.com/images?q=tbn:ANd9GcRSpxVqEaSo5HgnpQLjkP44gtENLw8eHm8jhsO6LnM98BSeIz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46" y="2327275"/>
            <a:ext cx="173196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n 9"/>
          <p:cNvSpPr/>
          <p:nvPr/>
        </p:nvSpPr>
        <p:spPr>
          <a:xfrm>
            <a:off x="3012282" y="1557338"/>
            <a:ext cx="1584325" cy="647700"/>
          </a:xfrm>
          <a:prstGeom prst="can">
            <a:avLst/>
          </a:prstGeom>
          <a:noFill/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050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Annotated </a:t>
            </a:r>
            <a:r>
              <a:rPr lang="en-GB" sz="1050" i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</a:t>
            </a:r>
            <a:r>
              <a:rPr lang="en-US" sz="1050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mage collection</a:t>
            </a:r>
            <a:endParaRPr lang="cs-CZ" sz="1050" i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140663" y="2413000"/>
            <a:ext cx="1331913" cy="985838"/>
          </a:xfrm>
          <a:prstGeom prst="rect">
            <a:avLst/>
          </a:prstGeom>
          <a:solidFill>
            <a:srgbClr val="6B82A1">
              <a:alpha val="27058"/>
            </a:srgbClr>
          </a:solidFill>
          <a:ln w="12700">
            <a:solidFill>
              <a:srgbClr val="6B82A1"/>
            </a:solidFill>
            <a:miter lim="800000"/>
            <a:headEnd/>
            <a:tailEnd/>
          </a:ln>
        </p:spPr>
        <p:txBody>
          <a:bodyPr wrap="none"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200" b="1" dirty="0">
                <a:solidFill>
                  <a:prstClr val="black"/>
                </a:solidFill>
              </a:rPr>
              <a:t>Content-based </a:t>
            </a:r>
          </a:p>
          <a:p>
            <a:pPr algn="ctr"/>
            <a:r>
              <a:rPr lang="en-GB" altLang="en-US" sz="1200" b="1" dirty="0">
                <a:solidFill>
                  <a:prstClr val="black"/>
                </a:solidFill>
              </a:rPr>
              <a:t>image </a:t>
            </a:r>
            <a:r>
              <a:rPr lang="en-GB" altLang="en-US" sz="1200" b="1" dirty="0" smtClean="0">
                <a:solidFill>
                  <a:prstClr val="black"/>
                </a:solidFill>
              </a:rPr>
              <a:t>retrieval</a:t>
            </a:r>
            <a:endParaRPr lang="en-GB" altLang="en-US" sz="1200" b="1" dirty="0">
              <a:solidFill>
                <a:prstClr val="black"/>
              </a:solidFill>
            </a:endParaRPr>
          </a:p>
        </p:txBody>
      </p:sp>
      <p:cxnSp>
        <p:nvCxnSpPr>
          <p:cNvPr id="9" name="AutoShape 79"/>
          <p:cNvCxnSpPr>
            <a:cxnSpLocks noChangeShapeType="1"/>
            <a:stCxn id="5" idx="3"/>
            <a:endCxn id="8" idx="1"/>
          </p:cNvCxnSpPr>
          <p:nvPr/>
        </p:nvCxnSpPr>
        <p:spPr bwMode="auto">
          <a:xfrm>
            <a:off x="2475308" y="2903538"/>
            <a:ext cx="665355" cy="238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79"/>
          <p:cNvCxnSpPr>
            <a:cxnSpLocks noChangeShapeType="1"/>
            <a:stCxn id="7" idx="3"/>
            <a:endCxn id="8" idx="0"/>
          </p:cNvCxnSpPr>
          <p:nvPr/>
        </p:nvCxnSpPr>
        <p:spPr bwMode="auto">
          <a:xfrm>
            <a:off x="3804445" y="2205038"/>
            <a:ext cx="2175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79"/>
          <p:cNvCxnSpPr>
            <a:cxnSpLocks noChangeShapeType="1"/>
            <a:stCxn id="8" idx="3"/>
          </p:cNvCxnSpPr>
          <p:nvPr/>
        </p:nvCxnSpPr>
        <p:spPr bwMode="auto">
          <a:xfrm flipV="1">
            <a:off x="4472576" y="2903538"/>
            <a:ext cx="771731" cy="238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2" name="Skupina 2049"/>
          <p:cNvGrpSpPr>
            <a:grpSpLocks/>
          </p:cNvGrpSpPr>
          <p:nvPr/>
        </p:nvGrpSpPr>
        <p:grpSpPr bwMode="auto">
          <a:xfrm>
            <a:off x="5244307" y="1844823"/>
            <a:ext cx="3095625" cy="1893737"/>
            <a:chOff x="5626579" y="3953251"/>
            <a:chExt cx="3096344" cy="1894357"/>
          </a:xfrm>
        </p:grpSpPr>
        <p:sp>
          <p:nvSpPr>
            <p:cNvPr id="27" name="Obdélník 20"/>
            <p:cNvSpPr/>
            <p:nvPr/>
          </p:nvSpPr>
          <p:spPr>
            <a:xfrm>
              <a:off x="5626579" y="3953251"/>
              <a:ext cx="3096344" cy="1894357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n-GB" sz="1400" dirty="0">
                  <a:solidFill>
                    <a:prstClr val="black"/>
                  </a:solidFill>
                </a:rPr>
                <a:t>Similar annotated </a:t>
              </a:r>
              <a:r>
                <a:rPr lang="en-GB" sz="1400" dirty="0" smtClean="0">
                  <a:solidFill>
                    <a:prstClr val="black"/>
                  </a:solidFill>
                </a:rPr>
                <a:t>images </a:t>
              </a:r>
              <a:endParaRPr lang="en-GB" sz="1400" dirty="0">
                <a:solidFill>
                  <a:prstClr val="black"/>
                </a:solidFill>
              </a:endParaRPr>
            </a:p>
          </p:txBody>
        </p:sp>
        <p:pic>
          <p:nvPicPr>
            <p:cNvPr id="28" name="Picture 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6784" y="4555967"/>
              <a:ext cx="873448" cy="654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1" descr="http://www.meghantelpner.com/wp-content/uploads/2010/05/dandelion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4546443"/>
              <a:ext cx="885023" cy="663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3" descr="http://photos.jstechs.com/pics/John_P_261_wall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4711" y="4546443"/>
              <a:ext cx="899737" cy="676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ovéPole 30"/>
            <p:cNvSpPr txBox="1">
              <a:spLocks noChangeArrowheads="1"/>
            </p:cNvSpPr>
            <p:nvPr/>
          </p:nvSpPr>
          <p:spPr bwMode="auto">
            <a:xfrm>
              <a:off x="5800225" y="5229821"/>
              <a:ext cx="860007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GB" altLang="en-US" sz="1100" i="1" dirty="0">
                  <a:solidFill>
                    <a:prstClr val="black"/>
                  </a:solidFill>
                </a:rPr>
                <a:t>Yellow, bloom, pretty</a:t>
              </a:r>
            </a:p>
          </p:txBody>
        </p:sp>
        <p:sp>
          <p:nvSpPr>
            <p:cNvPr id="32" name="TextovéPole 34"/>
            <p:cNvSpPr txBox="1">
              <a:spLocks noChangeArrowheads="1"/>
            </p:cNvSpPr>
            <p:nvPr/>
          </p:nvSpPr>
          <p:spPr bwMode="auto">
            <a:xfrm>
              <a:off x="6732042" y="5229821"/>
              <a:ext cx="860007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GB" altLang="en-US" sz="1100" i="1" dirty="0">
                  <a:solidFill>
                    <a:prstClr val="black"/>
                  </a:solidFill>
                </a:rPr>
                <a:t>Meadow, outdoors, dandelion</a:t>
              </a:r>
            </a:p>
          </p:txBody>
        </p:sp>
        <p:sp>
          <p:nvSpPr>
            <p:cNvPr id="33" name="TextovéPole 2047"/>
            <p:cNvSpPr txBox="1">
              <a:spLocks noChangeArrowheads="1"/>
            </p:cNvSpPr>
            <p:nvPr/>
          </p:nvSpPr>
          <p:spPr bwMode="auto">
            <a:xfrm>
              <a:off x="7704711" y="5209957"/>
              <a:ext cx="899737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GB" altLang="en-US" sz="1100" i="1" dirty="0">
                  <a:solidFill>
                    <a:prstClr val="black"/>
                  </a:solidFill>
                </a:rPr>
                <a:t>Mary’s garden, summer</a:t>
              </a:r>
            </a:p>
          </p:txBody>
        </p:sp>
      </p:grp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5640511" y="4468813"/>
            <a:ext cx="1331913" cy="984250"/>
          </a:xfrm>
          <a:prstGeom prst="rect">
            <a:avLst/>
          </a:prstGeom>
          <a:solidFill>
            <a:srgbClr val="6B82A1">
              <a:alpha val="27058"/>
            </a:srgbClr>
          </a:solidFill>
          <a:ln w="12700">
            <a:solidFill>
              <a:srgbClr val="6B82A1"/>
            </a:solidFill>
            <a:miter lim="800000"/>
            <a:headEnd/>
            <a:tailEnd/>
          </a:ln>
        </p:spPr>
        <p:txBody>
          <a:bodyPr wrap="none"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200" b="1" dirty="0" smtClean="0">
                <a:solidFill>
                  <a:prstClr val="black"/>
                </a:solidFill>
              </a:rPr>
              <a:t>Candidate </a:t>
            </a:r>
          </a:p>
          <a:p>
            <a:pPr algn="ctr"/>
            <a:r>
              <a:rPr lang="en-GB" altLang="en-US" sz="1200" b="1" dirty="0" smtClean="0">
                <a:solidFill>
                  <a:prstClr val="black"/>
                </a:solidFill>
              </a:rPr>
              <a:t>keyword</a:t>
            </a:r>
          </a:p>
          <a:p>
            <a:pPr algn="ctr"/>
            <a:r>
              <a:rPr lang="cs-CZ" altLang="en-US" sz="1200" b="1" dirty="0" smtClean="0">
                <a:solidFill>
                  <a:prstClr val="black"/>
                </a:solidFill>
              </a:rPr>
              <a:t>processing</a:t>
            </a:r>
            <a:endParaRPr lang="cs-CZ" altLang="en-US" sz="1200" b="1" dirty="0">
              <a:solidFill>
                <a:prstClr val="black"/>
              </a:solidFill>
            </a:endParaRPr>
          </a:p>
        </p:txBody>
      </p:sp>
      <p:sp>
        <p:nvSpPr>
          <p:cNvPr id="14" name="Can 9"/>
          <p:cNvSpPr/>
          <p:nvPr/>
        </p:nvSpPr>
        <p:spPr>
          <a:xfrm>
            <a:off x="7548538" y="4408488"/>
            <a:ext cx="1008062" cy="1104900"/>
          </a:xfrm>
          <a:prstGeom prst="can">
            <a:avLst/>
          </a:prstGeom>
          <a:noFill/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cs-CZ" sz="1050" i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Semantic resources</a:t>
            </a:r>
            <a:endParaRPr lang="cs-CZ" sz="1050" i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cxnSp>
        <p:nvCxnSpPr>
          <p:cNvPr id="17" name="AutoShape 79"/>
          <p:cNvCxnSpPr>
            <a:cxnSpLocks noChangeShapeType="1"/>
            <a:endCxn id="13" idx="0"/>
          </p:cNvCxnSpPr>
          <p:nvPr/>
        </p:nvCxnSpPr>
        <p:spPr bwMode="auto">
          <a:xfrm>
            <a:off x="6306467" y="3771087"/>
            <a:ext cx="1" cy="69772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79"/>
          <p:cNvCxnSpPr>
            <a:cxnSpLocks noChangeShapeType="1"/>
            <a:stCxn id="14" idx="2"/>
            <a:endCxn id="13" idx="3"/>
          </p:cNvCxnSpPr>
          <p:nvPr/>
        </p:nvCxnSpPr>
        <p:spPr bwMode="auto">
          <a:xfrm flipH="1">
            <a:off x="6972424" y="4960938"/>
            <a:ext cx="576114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79"/>
          <p:cNvCxnSpPr>
            <a:cxnSpLocks noChangeShapeType="1"/>
            <a:stCxn id="13" idx="1"/>
            <a:endCxn id="24" idx="3"/>
          </p:cNvCxnSpPr>
          <p:nvPr/>
        </p:nvCxnSpPr>
        <p:spPr bwMode="auto">
          <a:xfrm flipH="1" flipV="1">
            <a:off x="4884192" y="4957958"/>
            <a:ext cx="756319" cy="298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2" name="Skupina 33"/>
          <p:cNvGrpSpPr>
            <a:grpSpLocks/>
          </p:cNvGrpSpPr>
          <p:nvPr/>
        </p:nvGrpSpPr>
        <p:grpSpPr bwMode="auto">
          <a:xfrm>
            <a:off x="2699792" y="4329308"/>
            <a:ext cx="2184400" cy="1257300"/>
            <a:chOff x="3638962" y="4224581"/>
            <a:chExt cx="2184760" cy="1256333"/>
          </a:xfrm>
        </p:grpSpPr>
        <p:sp>
          <p:nvSpPr>
            <p:cNvPr id="24" name="Obdélník 48"/>
            <p:cNvSpPr/>
            <p:nvPr/>
          </p:nvSpPr>
          <p:spPr>
            <a:xfrm>
              <a:off x="3638962" y="4224581"/>
              <a:ext cx="2184760" cy="125633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cs-CZ" sz="1400" dirty="0" smtClean="0">
                  <a:solidFill>
                    <a:prstClr val="black"/>
                  </a:solidFill>
                </a:rPr>
                <a:t>Final candidate </a:t>
              </a:r>
              <a:r>
                <a:rPr lang="cs-CZ" sz="1400" dirty="0">
                  <a:solidFill>
                    <a:prstClr val="black"/>
                  </a:solidFill>
                </a:rPr>
                <a:t>keywords </a:t>
              </a:r>
              <a:endParaRPr lang="en-GB" sz="1400" dirty="0" smtClean="0">
                <a:solidFill>
                  <a:prstClr val="black"/>
                </a:solidFill>
              </a:endParaRPr>
            </a:p>
            <a:p>
              <a:pPr algn="ctr">
                <a:defRPr/>
              </a:pPr>
              <a:r>
                <a:rPr lang="cs-CZ" sz="1400" dirty="0" smtClean="0">
                  <a:solidFill>
                    <a:prstClr val="black"/>
                  </a:solidFill>
                </a:rPr>
                <a:t>with probabilities</a:t>
              </a:r>
              <a:endParaRPr lang="en-GB" sz="1400" dirty="0">
                <a:solidFill>
                  <a:prstClr val="black"/>
                </a:solidFill>
              </a:endParaRPr>
            </a:p>
          </p:txBody>
        </p:sp>
        <p:sp>
          <p:nvSpPr>
            <p:cNvPr id="25" name="TextovéPole 2074"/>
            <p:cNvSpPr txBox="1">
              <a:spLocks noChangeArrowheads="1"/>
            </p:cNvSpPr>
            <p:nvPr/>
          </p:nvSpPr>
          <p:spPr bwMode="auto">
            <a:xfrm>
              <a:off x="3779912" y="4762283"/>
              <a:ext cx="95410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altLang="en-US" sz="1200" i="1" dirty="0">
                  <a:solidFill>
                    <a:prstClr val="black"/>
                  </a:solidFill>
                </a:rPr>
                <a:t>Plant 0.3</a:t>
              </a:r>
            </a:p>
            <a:p>
              <a:r>
                <a:rPr lang="en-GB" altLang="en-US" sz="1200" i="1" dirty="0">
                  <a:solidFill>
                    <a:prstClr val="black"/>
                  </a:solidFill>
                </a:rPr>
                <a:t>Flower 0.3</a:t>
              </a:r>
            </a:p>
            <a:p>
              <a:r>
                <a:rPr lang="en-GB" altLang="en-US" sz="1200" i="1" dirty="0">
                  <a:solidFill>
                    <a:prstClr val="black"/>
                  </a:solidFill>
                </a:rPr>
                <a:t>Garden 0.15</a:t>
              </a:r>
            </a:p>
          </p:txBody>
        </p:sp>
        <p:sp>
          <p:nvSpPr>
            <p:cNvPr id="26" name="TextovéPole 74"/>
            <p:cNvSpPr txBox="1">
              <a:spLocks noChangeArrowheads="1"/>
            </p:cNvSpPr>
            <p:nvPr/>
          </p:nvSpPr>
          <p:spPr bwMode="auto">
            <a:xfrm>
              <a:off x="4788024" y="4762283"/>
              <a:ext cx="869292" cy="645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altLang="en-US" sz="1200" i="1" dirty="0" smtClean="0">
                  <a:solidFill>
                    <a:prstClr val="black"/>
                  </a:solidFill>
                </a:rPr>
                <a:t>Sun 0.05</a:t>
              </a:r>
              <a:endParaRPr lang="en-GB" altLang="en-US" sz="1200" i="1" dirty="0">
                <a:solidFill>
                  <a:prstClr val="black"/>
                </a:solidFill>
              </a:endParaRPr>
            </a:p>
            <a:p>
              <a:r>
                <a:rPr lang="en-GB" altLang="en-US" sz="1200" i="1" dirty="0">
                  <a:solidFill>
                    <a:prstClr val="black"/>
                  </a:solidFill>
                </a:rPr>
                <a:t>Human 0.1</a:t>
              </a:r>
            </a:p>
            <a:p>
              <a:r>
                <a:rPr lang="en-GB" altLang="en-US" sz="1200" i="1" dirty="0">
                  <a:solidFill>
                    <a:prstClr val="black"/>
                  </a:solidFill>
                </a:rPr>
                <a:t>Park 0.1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5562302" y="2204864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>
                <a:solidFill>
                  <a:prstClr val="black"/>
                </a:solidFill>
              </a:rPr>
              <a:t>d</a:t>
            </a:r>
            <a:r>
              <a:rPr lang="en-US" sz="1100" i="1" dirty="0" smtClean="0">
                <a:solidFill>
                  <a:prstClr val="black"/>
                </a:solidFill>
              </a:rPr>
              <a:t> = 0.2</a:t>
            </a:r>
            <a:endParaRPr lang="en-US" sz="1100" i="1" dirty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517038" y="2210225"/>
            <a:ext cx="5709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>
                <a:solidFill>
                  <a:prstClr val="black"/>
                </a:solidFill>
              </a:rPr>
              <a:t>d</a:t>
            </a:r>
            <a:r>
              <a:rPr lang="en-US" sz="1100" i="1" dirty="0" smtClean="0">
                <a:solidFill>
                  <a:prstClr val="black"/>
                </a:solidFill>
              </a:rPr>
              <a:t> = 0.6</a:t>
            </a:r>
            <a:endParaRPr lang="en-US" sz="1100" i="1" dirty="0">
              <a:solidFill>
                <a:prstClr val="black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05822" y="2210225"/>
            <a:ext cx="5709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>
                <a:solidFill>
                  <a:prstClr val="black"/>
                </a:solidFill>
              </a:rPr>
              <a:t>d</a:t>
            </a:r>
            <a:r>
              <a:rPr lang="en-US" sz="1100" i="1" dirty="0" smtClean="0">
                <a:solidFill>
                  <a:prstClr val="black"/>
                </a:solidFill>
              </a:rPr>
              <a:t> = 0.5</a:t>
            </a:r>
            <a:endParaRPr lang="en-US" sz="1100" i="1" dirty="0">
              <a:solidFill>
                <a:prstClr val="black"/>
              </a:solidFill>
            </a:endParaRPr>
          </a:p>
        </p:txBody>
      </p:sp>
      <p:sp>
        <p:nvSpPr>
          <p:cNvPr id="39" name="TextovéPole 2"/>
          <p:cNvSpPr txBox="1"/>
          <p:nvPr/>
        </p:nvSpPr>
        <p:spPr>
          <a:xfrm>
            <a:off x="1278643" y="2395705"/>
            <a:ext cx="5405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 smtClean="0">
                <a:solidFill>
                  <a:prstClr val="white"/>
                </a:solidFill>
              </a:rPr>
              <a:t>?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4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14" grpId="0" animBg="1"/>
      <p:bldP spid="34" grpId="0"/>
      <p:bldP spid="35" grpId="0"/>
      <p:bldP spid="3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Content-based retrieval for annotations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we need:</a:t>
            </a:r>
          </a:p>
          <a:p>
            <a:endParaRPr lang="en-US" dirty="0" smtClean="0"/>
          </a:p>
          <a:p>
            <a:pPr lvl="1">
              <a:buClr>
                <a:srgbClr val="F79646"/>
              </a:buClr>
            </a:pPr>
            <a:r>
              <a:rPr lang="en-US" dirty="0">
                <a:solidFill>
                  <a:prstClr val="black"/>
                </a:solidFill>
              </a:rPr>
              <a:t>Large collection of reliably annotated images: </a:t>
            </a:r>
            <a:r>
              <a:rPr lang="en-US" dirty="0" err="1">
                <a:solidFill>
                  <a:srgbClr val="9BBB59">
                    <a:lumMod val="75000"/>
                  </a:srgbClr>
                </a:solidFill>
              </a:rPr>
              <a:t>Profiset</a:t>
            </a:r>
            <a:endParaRPr lang="en-US" dirty="0">
              <a:solidFill>
                <a:srgbClr val="9BBB59">
                  <a:lumMod val="75000"/>
                </a:srgbClr>
              </a:solidFill>
            </a:endParaRPr>
          </a:p>
          <a:p>
            <a:pPr lvl="2">
              <a:buClr>
                <a:srgbClr val="F79646"/>
              </a:buClr>
            </a:pPr>
            <a:r>
              <a:rPr lang="en-US" dirty="0">
                <a:solidFill>
                  <a:prstClr val="black"/>
                </a:solidFill>
              </a:rPr>
              <a:t>20 million general-purpose photos from the </a:t>
            </a:r>
            <a:r>
              <a:rPr lang="en-US" dirty="0" err="1">
                <a:solidFill>
                  <a:prstClr val="black"/>
                </a:solidFill>
              </a:rPr>
              <a:t>Profimedia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photostock</a:t>
            </a:r>
            <a:r>
              <a:rPr lang="en-US" dirty="0">
                <a:solidFill>
                  <a:prstClr val="black"/>
                </a:solidFill>
              </a:rPr>
              <a:t> company</a:t>
            </a:r>
          </a:p>
          <a:p>
            <a:pPr lvl="2">
              <a:buClr>
                <a:srgbClr val="F79646"/>
              </a:buClr>
            </a:pPr>
            <a:r>
              <a:rPr lang="en-US" dirty="0">
                <a:solidFill>
                  <a:prstClr val="black"/>
                </a:solidFill>
              </a:rPr>
              <a:t>Descriptive keywords for each photo provided by authors who want to sell the pictures </a:t>
            </a:r>
            <a:r>
              <a:rPr lang="en-US" i="1" dirty="0">
                <a:solidFill>
                  <a:prstClr val="black"/>
                </a:solidFill>
              </a:rPr>
              <a:t>→</a:t>
            </a:r>
            <a:r>
              <a:rPr lang="en-US" dirty="0">
                <a:solidFill>
                  <a:prstClr val="black"/>
                </a:solidFill>
              </a:rPr>
              <a:t> rich and reliable </a:t>
            </a:r>
            <a:r>
              <a:rPr lang="en-US" dirty="0" smtClean="0">
                <a:solidFill>
                  <a:prstClr val="black"/>
                </a:solidFill>
              </a:rPr>
              <a:t>annotations</a:t>
            </a:r>
            <a:endParaRPr lang="en-US" dirty="0" smtClean="0"/>
          </a:p>
          <a:p>
            <a:pPr lvl="1"/>
            <a:r>
              <a:rPr lang="en-US" dirty="0" smtClean="0"/>
              <a:t>Efficient </a:t>
            </a:r>
            <a:r>
              <a:rPr lang="en-US" dirty="0"/>
              <a:t>and effective search: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DeCAF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descriptors and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PPP-codes</a:t>
            </a:r>
          </a:p>
          <a:p>
            <a:pPr lvl="2"/>
            <a:r>
              <a:rPr lang="en-US" dirty="0" err="1" smtClean="0"/>
              <a:t>DeCAF</a:t>
            </a:r>
            <a:r>
              <a:rPr lang="en-US" dirty="0" smtClean="0"/>
              <a:t>: 4096-dimensional vector obtained from the last layer of a neural network image classifier</a:t>
            </a:r>
          </a:p>
          <a:p>
            <a:pPr lvl="2"/>
            <a:r>
              <a:rPr lang="en-US" dirty="0" smtClean="0"/>
              <a:t>PPP-codes: effective permutation-based metric space indexing method 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15816" y="4654877"/>
            <a:ext cx="5328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sz="1400" b="1" dirty="0" err="1" smtClean="0">
                <a:solidFill>
                  <a:prstClr val="black"/>
                </a:solidFill>
              </a:rPr>
              <a:t>Profiset</a:t>
            </a:r>
            <a:r>
              <a:rPr lang="en-US" sz="1400" b="1" dirty="0" smtClean="0">
                <a:solidFill>
                  <a:prstClr val="black"/>
                </a:solidFill>
              </a:rPr>
              <a:t> keywords</a:t>
            </a:r>
            <a:r>
              <a:rPr lang="cs-CZ" sz="1400" b="1" dirty="0" smtClean="0">
                <a:solidFill>
                  <a:prstClr val="black"/>
                </a:solidFill>
              </a:rPr>
              <a:t>:</a:t>
            </a:r>
            <a:r>
              <a:rPr lang="en-US" sz="1400" b="1" dirty="0" smtClean="0">
                <a:solidFill>
                  <a:prstClr val="black"/>
                </a:solidFill>
              </a:rPr>
              <a:t> </a:t>
            </a:r>
            <a:r>
              <a:rPr lang="en-US" sz="1400" dirty="0">
                <a:solidFill>
                  <a:prstClr val="black"/>
                </a:solidFill>
              </a:rPr>
              <a:t>botany, close, </a:t>
            </a:r>
            <a:r>
              <a:rPr lang="en-US" sz="1400" dirty="0" err="1">
                <a:solidFill>
                  <a:prstClr val="black"/>
                </a:solidFill>
              </a:rPr>
              <a:t>closeup</a:t>
            </a:r>
            <a:r>
              <a:rPr lang="en-US" sz="1400" dirty="0">
                <a:solidFill>
                  <a:prstClr val="black"/>
                </a:solidFill>
              </a:rPr>
              <a:t>, color, daytime, detail,  exterior, flower,  </a:t>
            </a:r>
            <a:r>
              <a:rPr lang="en-US" sz="1400" dirty="0" err="1">
                <a:solidFill>
                  <a:prstClr val="black"/>
                </a:solidFill>
              </a:rPr>
              <a:t>germany</a:t>
            </a:r>
            <a:r>
              <a:rPr lang="en-US" sz="1400" dirty="0">
                <a:solidFill>
                  <a:prstClr val="black"/>
                </a:solidFill>
              </a:rPr>
              <a:t>, hepatica, horticulture, laughingstock, liverwort, lobed, </a:t>
            </a:r>
            <a:r>
              <a:rPr lang="en-US" sz="1400" dirty="0" err="1">
                <a:solidFill>
                  <a:prstClr val="black"/>
                </a:solidFill>
              </a:rPr>
              <a:t>mecklenburg</a:t>
            </a:r>
            <a:r>
              <a:rPr lang="en-US" sz="1400" dirty="0">
                <a:solidFill>
                  <a:prstClr val="black"/>
                </a:solidFill>
              </a:rPr>
              <a:t>, nature, </a:t>
            </a:r>
            <a:r>
              <a:rPr lang="en-US" sz="1400" dirty="0" err="1">
                <a:solidFill>
                  <a:prstClr val="black"/>
                </a:solidFill>
              </a:rPr>
              <a:t>nobilis</a:t>
            </a:r>
            <a:r>
              <a:rPr lang="en-US" sz="1400" dirty="0">
                <a:solidFill>
                  <a:prstClr val="black"/>
                </a:solidFill>
              </a:rPr>
              <a:t>, outdoor, outside, plant, </a:t>
            </a:r>
            <a:r>
              <a:rPr lang="en-US" sz="1400" dirty="0" err="1">
                <a:solidFill>
                  <a:prstClr val="black"/>
                </a:solidFill>
              </a:rPr>
              <a:t>pomerania</a:t>
            </a:r>
            <a:r>
              <a:rPr lang="en-US" sz="1400" dirty="0">
                <a:solidFill>
                  <a:prstClr val="black"/>
                </a:solidFill>
              </a:rPr>
              <a:t>, purple, round, western</a:t>
            </a:r>
          </a:p>
        </p:txBody>
      </p:sp>
      <p:sp>
        <p:nvSpPr>
          <p:cNvPr id="7" name="Rectangle 6"/>
          <p:cNvSpPr/>
          <p:nvPr/>
        </p:nvSpPr>
        <p:spPr>
          <a:xfrm>
            <a:off x="899592" y="4581128"/>
            <a:ext cx="7488832" cy="1296144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http://disa.fi.muni.cz/profimedia/imagesJpeg/000900890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4654877"/>
            <a:ext cx="1645840" cy="11695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04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ConceptRank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Candidate keyword analysis </a:t>
            </a:r>
            <a:r>
              <a:rPr lang="en-US" dirty="0" smtClean="0"/>
              <a:t>inspired </a:t>
            </a:r>
            <a:r>
              <a:rPr lang="en-US" dirty="0"/>
              <a:t>by Google PageRank</a:t>
            </a:r>
          </a:p>
          <a:p>
            <a:r>
              <a:rPr lang="en-US" dirty="0" smtClean="0"/>
              <a:t>Uses semantic connections between candidate keywords to determine the probability of individual candidates</a:t>
            </a:r>
            <a:endParaRPr lang="en-US" sz="900" dirty="0" smtClean="0"/>
          </a:p>
          <a:p>
            <a:r>
              <a:rPr lang="en-US" dirty="0" smtClean="0"/>
              <a:t>Main steps:</a:t>
            </a:r>
          </a:p>
          <a:p>
            <a:pPr lvl="1"/>
            <a:r>
              <a:rPr lang="en-US" dirty="0" smtClean="0"/>
              <a:t>Construct a graph of candidate keywords related by WordNet semantic links</a:t>
            </a:r>
          </a:p>
          <a:p>
            <a:pPr lvl="2"/>
            <a:r>
              <a:rPr lang="en-US" dirty="0" smtClean="0"/>
              <a:t>New candidates can be found during the WordNet exploration</a:t>
            </a:r>
          </a:p>
          <a:p>
            <a:pPr lvl="1"/>
            <a:r>
              <a:rPr lang="en-US" dirty="0" smtClean="0"/>
              <a:t>Apply biased random walk with restarts to compute the score of each keyword</a:t>
            </a:r>
          </a:p>
          <a:p>
            <a:pPr lvl="2"/>
            <a:r>
              <a:rPr lang="en-US" dirty="0" smtClean="0"/>
              <a:t>Keyword scores from the content-based search are included via the biased restart</a:t>
            </a:r>
            <a:endParaRPr lang="en-US" dirty="0"/>
          </a:p>
        </p:txBody>
      </p:sp>
      <p:grpSp>
        <p:nvGrpSpPr>
          <p:cNvPr id="80" name="Skupina 2049"/>
          <p:cNvGrpSpPr>
            <a:grpSpLocks/>
          </p:cNvGrpSpPr>
          <p:nvPr/>
        </p:nvGrpSpPr>
        <p:grpSpPr bwMode="auto">
          <a:xfrm>
            <a:off x="301089" y="4281298"/>
            <a:ext cx="3095625" cy="1893737"/>
            <a:chOff x="5626579" y="3953251"/>
            <a:chExt cx="3096344" cy="1894357"/>
          </a:xfrm>
        </p:grpSpPr>
        <p:sp>
          <p:nvSpPr>
            <p:cNvPr id="81" name="Obdélník 20"/>
            <p:cNvSpPr/>
            <p:nvPr/>
          </p:nvSpPr>
          <p:spPr>
            <a:xfrm>
              <a:off x="5626579" y="3953251"/>
              <a:ext cx="3096344" cy="1894357"/>
            </a:xfrm>
            <a:prstGeom prst="rect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n-GB" sz="1400" dirty="0">
                  <a:solidFill>
                    <a:prstClr val="black"/>
                  </a:solidFill>
                </a:rPr>
                <a:t>Similar annotated </a:t>
              </a:r>
              <a:r>
                <a:rPr lang="en-GB" sz="1400" dirty="0" smtClean="0">
                  <a:solidFill>
                    <a:prstClr val="black"/>
                  </a:solidFill>
                </a:rPr>
                <a:t>images </a:t>
              </a:r>
              <a:endParaRPr lang="en-GB" sz="1400" dirty="0">
                <a:solidFill>
                  <a:prstClr val="black"/>
                </a:solidFill>
              </a:endParaRPr>
            </a:p>
          </p:txBody>
        </p:sp>
        <p:pic>
          <p:nvPicPr>
            <p:cNvPr id="82" name="Picture 1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6784" y="4555967"/>
              <a:ext cx="873448" cy="654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" name="Picture 21" descr="http://www.meghantelpner.com/wp-content/uploads/2010/05/dandelion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4546443"/>
              <a:ext cx="885023" cy="663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" name="Picture 23" descr="http://photos.jstechs.com/pics/John_P_261_wall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4711" y="4546443"/>
              <a:ext cx="899737" cy="676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" name="TextovéPole 30"/>
            <p:cNvSpPr txBox="1">
              <a:spLocks noChangeArrowheads="1"/>
            </p:cNvSpPr>
            <p:nvPr/>
          </p:nvSpPr>
          <p:spPr bwMode="auto">
            <a:xfrm>
              <a:off x="5800225" y="5229821"/>
              <a:ext cx="860007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GB" altLang="en-US" sz="1100" i="1" dirty="0">
                  <a:solidFill>
                    <a:prstClr val="black"/>
                  </a:solidFill>
                </a:rPr>
                <a:t>Yellow, bloom, pretty</a:t>
              </a:r>
            </a:p>
          </p:txBody>
        </p:sp>
        <p:sp>
          <p:nvSpPr>
            <p:cNvPr id="86" name="TextovéPole 34"/>
            <p:cNvSpPr txBox="1">
              <a:spLocks noChangeArrowheads="1"/>
            </p:cNvSpPr>
            <p:nvPr/>
          </p:nvSpPr>
          <p:spPr bwMode="auto">
            <a:xfrm>
              <a:off x="6732042" y="5229821"/>
              <a:ext cx="860007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GB" altLang="en-US" sz="1100" i="1" dirty="0">
                  <a:solidFill>
                    <a:prstClr val="black"/>
                  </a:solidFill>
                </a:rPr>
                <a:t>Meadow, outdoors, dandelion</a:t>
              </a:r>
            </a:p>
          </p:txBody>
        </p:sp>
        <p:sp>
          <p:nvSpPr>
            <p:cNvPr id="87" name="TextovéPole 2047"/>
            <p:cNvSpPr txBox="1">
              <a:spLocks noChangeArrowheads="1"/>
            </p:cNvSpPr>
            <p:nvPr/>
          </p:nvSpPr>
          <p:spPr bwMode="auto">
            <a:xfrm>
              <a:off x="7704711" y="5209957"/>
              <a:ext cx="899737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GB" altLang="en-US" sz="1100" i="1" dirty="0">
                  <a:solidFill>
                    <a:prstClr val="black"/>
                  </a:solidFill>
                </a:rPr>
                <a:t>Mary’s garden, summer</a:t>
              </a:r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619084" y="4641339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>
                <a:solidFill>
                  <a:prstClr val="black"/>
                </a:solidFill>
              </a:rPr>
              <a:t>d</a:t>
            </a:r>
            <a:r>
              <a:rPr lang="en-US" sz="1100" i="1" dirty="0" smtClean="0">
                <a:solidFill>
                  <a:prstClr val="black"/>
                </a:solidFill>
              </a:rPr>
              <a:t> = 0.2</a:t>
            </a:r>
            <a:endParaRPr lang="en-US" sz="1100" i="1" dirty="0">
              <a:solidFill>
                <a:prstClr val="black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573820" y="4646700"/>
            <a:ext cx="5709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>
                <a:solidFill>
                  <a:prstClr val="black"/>
                </a:solidFill>
              </a:rPr>
              <a:t>d</a:t>
            </a:r>
            <a:r>
              <a:rPr lang="en-US" sz="1100" i="1" dirty="0" smtClean="0">
                <a:solidFill>
                  <a:prstClr val="black"/>
                </a:solidFill>
              </a:rPr>
              <a:t> = 0.6</a:t>
            </a:r>
            <a:endParaRPr lang="en-US" sz="1100" i="1" dirty="0">
              <a:solidFill>
                <a:prstClr val="black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562604" y="4646700"/>
            <a:ext cx="5709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>
                <a:solidFill>
                  <a:prstClr val="black"/>
                </a:solidFill>
              </a:rPr>
              <a:t>d</a:t>
            </a:r>
            <a:r>
              <a:rPr lang="en-US" sz="1100" i="1" dirty="0" smtClean="0">
                <a:solidFill>
                  <a:prstClr val="black"/>
                </a:solidFill>
              </a:rPr>
              <a:t> = 0.5</a:t>
            </a:r>
            <a:endParaRPr lang="en-US" sz="1100" i="1" dirty="0">
              <a:solidFill>
                <a:prstClr val="black"/>
              </a:solidFill>
            </a:endParaRPr>
          </a:p>
        </p:txBody>
      </p:sp>
      <p:sp>
        <p:nvSpPr>
          <p:cNvPr id="91" name="Šipka doprava 8"/>
          <p:cNvSpPr/>
          <p:nvPr/>
        </p:nvSpPr>
        <p:spPr>
          <a:xfrm>
            <a:off x="3772214" y="5011575"/>
            <a:ext cx="494576" cy="194496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11"/>
          <a:stretch/>
        </p:blipFill>
        <p:spPr>
          <a:xfrm>
            <a:off x="4178402" y="4149080"/>
            <a:ext cx="4714078" cy="21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09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2050" name="Picture 2" descr="http://disa.fi.muni.cz/profimedia/imagesJpeg/007712859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40768"/>
            <a:ext cx="2314600" cy="154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481" t="10243" r="10368" b="8945"/>
          <a:stretch/>
        </p:blipFill>
        <p:spPr>
          <a:xfrm>
            <a:off x="457200" y="3068960"/>
            <a:ext cx="6563072" cy="3503594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251520" y="2924364"/>
            <a:ext cx="7200800" cy="376358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3266400"/>
            <a:ext cx="7608966" cy="73866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</a:rPr>
              <a:t>Candidate keywords after CBIR</a:t>
            </a:r>
          </a:p>
          <a:p>
            <a:r>
              <a:rPr lang="en-US" sz="1400" dirty="0">
                <a:solidFill>
                  <a:prstClr val="black"/>
                </a:solidFill>
              </a:rPr>
              <a:t>church, architecture, travel, </a:t>
            </a:r>
            <a:r>
              <a:rPr lang="en-US" sz="1400" dirty="0" err="1">
                <a:solidFill>
                  <a:prstClr val="black"/>
                </a:solidFill>
              </a:rPr>
              <a:t>europe</a:t>
            </a:r>
            <a:r>
              <a:rPr lang="en-US" sz="1400" dirty="0">
                <a:solidFill>
                  <a:prstClr val="black"/>
                </a:solidFill>
              </a:rPr>
              <a:t>, building, religion, </a:t>
            </a:r>
            <a:r>
              <a:rPr lang="en-US" sz="1400" dirty="0" err="1">
                <a:solidFill>
                  <a:prstClr val="black"/>
                </a:solidFill>
              </a:rPr>
              <a:t>germany</a:t>
            </a:r>
            <a:r>
              <a:rPr lang="en-US" sz="1400" dirty="0">
                <a:solidFill>
                  <a:prstClr val="black"/>
                </a:solidFill>
              </a:rPr>
              <a:t>, buildings, north, churches, </a:t>
            </a:r>
            <a:r>
              <a:rPr lang="en-US" sz="1400" dirty="0" err="1">
                <a:solidFill>
                  <a:prstClr val="black"/>
                </a:solidFill>
              </a:rPr>
              <a:t>christianity</a:t>
            </a:r>
            <a:r>
              <a:rPr lang="en-US" sz="1400" dirty="0">
                <a:solidFill>
                  <a:prstClr val="black"/>
                </a:solidFill>
              </a:rPr>
              <a:t>, </a:t>
            </a:r>
            <a:r>
              <a:rPr lang="en-US" sz="1400" dirty="0" err="1">
                <a:solidFill>
                  <a:prstClr val="black"/>
                </a:solidFill>
              </a:rPr>
              <a:t>america</a:t>
            </a:r>
            <a:r>
              <a:rPr lang="en-US" sz="1400" dirty="0">
                <a:solidFill>
                  <a:prstClr val="black"/>
                </a:solidFill>
              </a:rPr>
              <a:t>, religious, exterior, </a:t>
            </a:r>
            <a:r>
              <a:rPr lang="en-US" sz="1400" dirty="0" err="1">
                <a:solidFill>
                  <a:prstClr val="black"/>
                </a:solidFill>
              </a:rPr>
              <a:t>st</a:t>
            </a:r>
            <a:r>
              <a:rPr lang="en-US" sz="1400" dirty="0">
                <a:solidFill>
                  <a:prstClr val="black"/>
                </a:solidFill>
              </a:rPr>
              <a:t>, historic, world, tourism, united, </a:t>
            </a:r>
            <a:r>
              <a:rPr lang="en-US" sz="1400" dirty="0" err="1" smtClean="0">
                <a:solidFill>
                  <a:prstClr val="black"/>
                </a:solidFill>
              </a:rPr>
              <a:t>usa</a:t>
            </a:r>
            <a:r>
              <a:rPr lang="en-US" sz="1400" dirty="0" smtClean="0">
                <a:solidFill>
                  <a:prstClr val="black"/>
                </a:solidFill>
              </a:rPr>
              <a:t>, 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87824" y="1371529"/>
            <a:ext cx="602479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dirty="0" smtClean="0">
                <a:solidFill>
                  <a:srgbClr val="44546A"/>
                </a:solidFill>
              </a:rPr>
              <a:t>Retrieve 100 similar images from </a:t>
            </a:r>
            <a:r>
              <a:rPr lang="en-US" dirty="0" err="1" smtClean="0">
                <a:solidFill>
                  <a:srgbClr val="44546A"/>
                </a:solidFill>
              </a:rPr>
              <a:t>Profiset</a:t>
            </a:r>
            <a:endParaRPr lang="en-US" dirty="0" smtClean="0">
              <a:solidFill>
                <a:srgbClr val="44546A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US" dirty="0" smtClean="0">
                <a:solidFill>
                  <a:srgbClr val="44546A"/>
                </a:solidFill>
              </a:rPr>
              <a:t>Merge their keywords, compute frequencies</a:t>
            </a:r>
          </a:p>
          <a:p>
            <a:pPr marL="342900" indent="-342900">
              <a:buFontTx/>
              <a:buAutoNum type="arabicPeriod"/>
            </a:pPr>
            <a:r>
              <a:rPr lang="en-US" dirty="0" smtClean="0">
                <a:solidFill>
                  <a:srgbClr val="44546A"/>
                </a:solidFill>
              </a:rPr>
              <a:t>Build the semantic network using </a:t>
            </a:r>
            <a:r>
              <a:rPr lang="en-US" dirty="0" err="1" smtClean="0">
                <a:solidFill>
                  <a:srgbClr val="44546A"/>
                </a:solidFill>
              </a:rPr>
              <a:t>WordNet</a:t>
            </a:r>
            <a:endParaRPr lang="en-US" dirty="0" smtClean="0">
              <a:solidFill>
                <a:srgbClr val="44546A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US" dirty="0" smtClean="0">
                <a:solidFill>
                  <a:srgbClr val="44546A"/>
                </a:solidFill>
              </a:rPr>
              <a:t>Compute the </a:t>
            </a:r>
            <a:r>
              <a:rPr lang="en-US" dirty="0" err="1" smtClean="0">
                <a:solidFill>
                  <a:srgbClr val="44546A"/>
                </a:solidFill>
              </a:rPr>
              <a:t>ConceptRank</a:t>
            </a:r>
            <a:endParaRPr lang="en-US" dirty="0" smtClean="0">
              <a:solidFill>
                <a:srgbClr val="44546A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US" dirty="0" smtClean="0">
                <a:solidFill>
                  <a:srgbClr val="44546A"/>
                </a:solidFill>
              </a:rPr>
              <a:t>Apply </a:t>
            </a:r>
            <a:r>
              <a:rPr lang="en-US" dirty="0" err="1" smtClean="0">
                <a:solidFill>
                  <a:srgbClr val="44546A"/>
                </a:solidFill>
              </a:rPr>
              <a:t>postprocessing</a:t>
            </a:r>
            <a:r>
              <a:rPr lang="en-US" dirty="0" smtClean="0">
                <a:solidFill>
                  <a:srgbClr val="44546A"/>
                </a:solidFill>
              </a:rPr>
              <a:t> &amp; return 20 most probable keywords</a:t>
            </a:r>
            <a:endParaRPr lang="en-US" dirty="0">
              <a:solidFill>
                <a:srgbClr val="44546A"/>
              </a:solidFill>
            </a:endParaRPr>
          </a:p>
        </p:txBody>
      </p:sp>
      <p:sp>
        <p:nvSpPr>
          <p:cNvPr id="9" name="TextBox 6"/>
          <p:cNvSpPr txBox="1"/>
          <p:nvPr/>
        </p:nvSpPr>
        <p:spPr>
          <a:xfrm>
            <a:off x="1187624" y="4994592"/>
            <a:ext cx="7608966" cy="73866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sz="1200"/>
            </a:lvl1pPr>
          </a:lstStyle>
          <a:p>
            <a:r>
              <a:rPr lang="en-US" sz="1400" b="1" dirty="0" err="1" smtClean="0">
                <a:solidFill>
                  <a:prstClr val="black"/>
                </a:solidFill>
              </a:rPr>
              <a:t>ConceptRank</a:t>
            </a:r>
            <a:r>
              <a:rPr lang="en-US" sz="1400" b="1" dirty="0" smtClean="0">
                <a:solidFill>
                  <a:prstClr val="black"/>
                </a:solidFill>
              </a:rPr>
              <a:t> scores</a:t>
            </a:r>
          </a:p>
          <a:p>
            <a:r>
              <a:rPr lang="en-GB" sz="1400" dirty="0">
                <a:solidFill>
                  <a:prstClr val="black"/>
                </a:solidFill>
              </a:rPr>
              <a:t>building (2.53), structure (2.41), LANDSCAPE (2.10), BUILDINGS (1.87), OBJECT (1.84), NATURE (1.78), </a:t>
            </a:r>
            <a:r>
              <a:rPr lang="en-GB" sz="1400" dirty="0" err="1">
                <a:solidFill>
                  <a:prstClr val="black"/>
                </a:solidFill>
              </a:rPr>
              <a:t>place_of_worship</a:t>
            </a:r>
            <a:r>
              <a:rPr lang="en-GB" sz="1400" dirty="0">
                <a:solidFill>
                  <a:prstClr val="black"/>
                </a:solidFill>
              </a:rPr>
              <a:t> (1.75), church (1.74), Europe (1.68), religion (1.64), </a:t>
            </a:r>
            <a:r>
              <a:rPr lang="en-GB" sz="1400" dirty="0" smtClean="0">
                <a:solidFill>
                  <a:prstClr val="black"/>
                </a:solidFill>
              </a:rPr>
              <a:t>continent (1.51), …</a:t>
            </a:r>
            <a:endParaRPr lang="en-US" sz="1400" dirty="0" smtClean="0">
              <a:solidFill>
                <a:prstClr val="black"/>
              </a:solidFill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1187624" y="5858688"/>
            <a:ext cx="7608966" cy="73866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sz="1200"/>
            </a:lvl1pPr>
          </a:lstStyle>
          <a:p>
            <a:r>
              <a:rPr lang="en-US" sz="1400" b="1" dirty="0" smtClean="0">
                <a:solidFill>
                  <a:prstClr val="black"/>
                </a:solidFill>
              </a:rPr>
              <a:t>Final </a:t>
            </a:r>
            <a:r>
              <a:rPr lang="en-US" sz="1400" b="1" dirty="0">
                <a:solidFill>
                  <a:prstClr val="black"/>
                </a:solidFill>
              </a:rPr>
              <a:t>keywords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building</a:t>
            </a:r>
            <a:r>
              <a:rPr lang="en-US" sz="1400" dirty="0">
                <a:solidFill>
                  <a:prstClr val="black"/>
                </a:solidFill>
              </a:rPr>
              <a:t>, structure, church, religion, continent, group, travel, island, sky, architecture, tower, person, belief, locations, chapel, </a:t>
            </a:r>
            <a:r>
              <a:rPr lang="en-US" sz="1400" dirty="0" err="1">
                <a:solidFill>
                  <a:prstClr val="black"/>
                </a:solidFill>
              </a:rPr>
              <a:t>christianity</a:t>
            </a:r>
            <a:r>
              <a:rPr lang="en-US" sz="1400" dirty="0">
                <a:solidFill>
                  <a:prstClr val="black"/>
                </a:solidFill>
              </a:rPr>
              <a:t>, tourism, regions, country, </a:t>
            </a:r>
            <a:r>
              <a:rPr lang="en-US" sz="1400" dirty="0" smtClean="0">
                <a:solidFill>
                  <a:prstClr val="black"/>
                </a:solidFill>
              </a:rPr>
              <a:t>district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2" name="TextBox 6"/>
          <p:cNvSpPr txBox="1"/>
          <p:nvPr/>
        </p:nvSpPr>
        <p:spPr>
          <a:xfrm>
            <a:off x="1187624" y="4130496"/>
            <a:ext cx="7608966" cy="73866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sz="1200"/>
            </a:lvl1pPr>
          </a:lstStyle>
          <a:p>
            <a:r>
              <a:rPr lang="en-US" sz="1400" b="1" dirty="0" smtClean="0">
                <a:solidFill>
                  <a:prstClr val="black"/>
                </a:solidFill>
              </a:rPr>
              <a:t>Semantic network</a:t>
            </a:r>
            <a:endParaRPr lang="en-US" sz="1400" b="1" dirty="0">
              <a:solidFill>
                <a:prstClr val="black"/>
              </a:solidFill>
            </a:endParaRPr>
          </a:p>
          <a:p>
            <a:r>
              <a:rPr lang="en-US" sz="1400" dirty="0">
                <a:solidFill>
                  <a:prstClr val="black"/>
                </a:solidFill>
              </a:rPr>
              <a:t>4 </a:t>
            </a:r>
            <a:r>
              <a:rPr lang="en-US" sz="1400" dirty="0" smtClean="0">
                <a:solidFill>
                  <a:prstClr val="black"/>
                </a:solidFill>
              </a:rPr>
              <a:t>relationships: </a:t>
            </a:r>
            <a:r>
              <a:rPr lang="en-US" sz="1400" dirty="0" err="1" smtClean="0">
                <a:solidFill>
                  <a:prstClr val="black"/>
                </a:solidFill>
              </a:rPr>
              <a:t>hypernym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100" i="1" dirty="0" smtClean="0">
                <a:solidFill>
                  <a:prstClr val="black"/>
                </a:solidFill>
              </a:rPr>
              <a:t>(dog </a:t>
            </a:r>
            <a:r>
              <a:rPr lang="en-US" sz="900" i="1" dirty="0" smtClean="0">
                <a:solidFill>
                  <a:prstClr val="black"/>
                </a:solidFill>
              </a:rPr>
              <a:t>→</a:t>
            </a:r>
            <a:r>
              <a:rPr lang="en-US" sz="1050" i="1" dirty="0" smtClean="0">
                <a:solidFill>
                  <a:prstClr val="black"/>
                </a:solidFill>
              </a:rPr>
              <a:t> </a:t>
            </a:r>
            <a:r>
              <a:rPr lang="en-US" sz="1100" i="1" dirty="0" smtClean="0">
                <a:solidFill>
                  <a:prstClr val="black"/>
                </a:solidFill>
              </a:rPr>
              <a:t>animal)</a:t>
            </a:r>
            <a:r>
              <a:rPr lang="en-US" sz="1400" dirty="0" smtClean="0">
                <a:solidFill>
                  <a:prstClr val="black"/>
                </a:solidFill>
              </a:rPr>
              <a:t>, hyponym </a:t>
            </a:r>
            <a:r>
              <a:rPr lang="en-US" sz="1100" i="1" dirty="0" smtClean="0">
                <a:solidFill>
                  <a:prstClr val="black"/>
                </a:solidFill>
              </a:rPr>
              <a:t>(animal </a:t>
            </a:r>
            <a:r>
              <a:rPr lang="en-US" sz="900" i="1" dirty="0" smtClean="0">
                <a:solidFill>
                  <a:prstClr val="black"/>
                </a:solidFill>
              </a:rPr>
              <a:t>→</a:t>
            </a:r>
            <a:r>
              <a:rPr lang="en-US" sz="1050" i="1" dirty="0" smtClean="0">
                <a:solidFill>
                  <a:prstClr val="black"/>
                </a:solidFill>
              </a:rPr>
              <a:t> </a:t>
            </a:r>
            <a:r>
              <a:rPr lang="en-US" sz="1100" i="1" dirty="0" smtClean="0">
                <a:solidFill>
                  <a:prstClr val="black"/>
                </a:solidFill>
              </a:rPr>
              <a:t>dog)</a:t>
            </a:r>
            <a:r>
              <a:rPr lang="en-US" sz="1400" dirty="0" smtClean="0">
                <a:solidFill>
                  <a:prstClr val="black"/>
                </a:solidFill>
              </a:rPr>
              <a:t>, </a:t>
            </a:r>
            <a:r>
              <a:rPr lang="en-US" sz="1400" dirty="0" err="1" smtClean="0">
                <a:solidFill>
                  <a:prstClr val="black"/>
                </a:solidFill>
              </a:rPr>
              <a:t>meronym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100" i="1" dirty="0" smtClean="0">
                <a:solidFill>
                  <a:prstClr val="black"/>
                </a:solidFill>
              </a:rPr>
              <a:t>(leaf </a:t>
            </a:r>
            <a:r>
              <a:rPr lang="en-US" sz="900" i="1" dirty="0" smtClean="0">
                <a:solidFill>
                  <a:prstClr val="black"/>
                </a:solidFill>
              </a:rPr>
              <a:t>→</a:t>
            </a:r>
            <a:r>
              <a:rPr lang="en-US" sz="800" i="1" dirty="0" smtClean="0">
                <a:solidFill>
                  <a:prstClr val="black"/>
                </a:solidFill>
              </a:rPr>
              <a:t> </a:t>
            </a:r>
            <a:r>
              <a:rPr lang="en-US" sz="1100" i="1" dirty="0" smtClean="0">
                <a:solidFill>
                  <a:prstClr val="black"/>
                </a:solidFill>
              </a:rPr>
              <a:t>tree)</a:t>
            </a:r>
            <a:r>
              <a:rPr lang="en-US" sz="1400" dirty="0" smtClean="0">
                <a:solidFill>
                  <a:prstClr val="black"/>
                </a:solidFill>
              </a:rPr>
              <a:t>, </a:t>
            </a:r>
            <a:r>
              <a:rPr lang="en-US" sz="1400" dirty="0" err="1" smtClean="0">
                <a:solidFill>
                  <a:prstClr val="black"/>
                </a:solidFill>
              </a:rPr>
              <a:t>holonym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100" i="1" dirty="0" smtClean="0">
                <a:solidFill>
                  <a:prstClr val="black"/>
                </a:solidFill>
              </a:rPr>
              <a:t>(tree </a:t>
            </a:r>
            <a:r>
              <a:rPr lang="en-US" sz="900" i="1" dirty="0" smtClean="0">
                <a:solidFill>
                  <a:prstClr val="black"/>
                </a:solidFill>
              </a:rPr>
              <a:t>→</a:t>
            </a:r>
            <a:r>
              <a:rPr lang="en-US" sz="800" i="1" dirty="0" smtClean="0">
                <a:solidFill>
                  <a:prstClr val="black"/>
                </a:solidFill>
              </a:rPr>
              <a:t> </a:t>
            </a:r>
            <a:r>
              <a:rPr lang="en-US" sz="1100" i="1" dirty="0" smtClean="0">
                <a:solidFill>
                  <a:prstClr val="black"/>
                </a:solidFill>
              </a:rPr>
              <a:t>leaf)</a:t>
            </a:r>
            <a:endParaRPr lang="en-US" sz="1100" i="1" dirty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270 network nodes, </a:t>
            </a:r>
            <a:r>
              <a:rPr lang="en-US" sz="1400" dirty="0">
                <a:solidFill>
                  <a:prstClr val="black"/>
                </a:solidFill>
              </a:rPr>
              <a:t>471 </a:t>
            </a:r>
            <a:r>
              <a:rPr lang="en-US" sz="1400" dirty="0" smtClean="0">
                <a:solidFill>
                  <a:prstClr val="black"/>
                </a:solidFill>
              </a:rPr>
              <a:t>edges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48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Real-life Similarity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they similar?</a:t>
            </a:r>
            <a:endParaRPr lang="cs-CZ" dirty="0"/>
          </a:p>
        </p:txBody>
      </p:sp>
      <p:pic>
        <p:nvPicPr>
          <p:cNvPr id="4" name="Picture 28" descr="http://html.slidesharecdn.com/similarity-120222193728-phpapp02/output001.png?1329961814"/>
          <p:cNvPicPr>
            <a:picLocks noChangeAspect="1" noChangeArrowheads="1"/>
          </p:cNvPicPr>
          <p:nvPr/>
        </p:nvPicPr>
        <p:blipFill>
          <a:blip r:embed="rId2"/>
          <a:srcRect l="10417" t="33334" r="10169" b="29166"/>
          <a:stretch>
            <a:fillRect/>
          </a:stretch>
        </p:blipFill>
        <p:spPr bwMode="auto">
          <a:xfrm>
            <a:off x="1071538" y="2928934"/>
            <a:ext cx="7143800" cy="2530019"/>
          </a:xfrm>
          <a:prstGeom prst="rect">
            <a:avLst/>
          </a:prstGeom>
          <a:noFill/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Pragu, August 2016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20th East-European Conference on Advances in Databases and Information Systems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Annotations in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Participation in the </a:t>
            </a:r>
            <a:r>
              <a:rPr lang="en-US" dirty="0" err="1"/>
              <a:t>ImageCLEF</a:t>
            </a:r>
            <a:r>
              <a:rPr lang="en-US" dirty="0"/>
              <a:t> 2014 Scalable Annotation </a:t>
            </a:r>
            <a:r>
              <a:rPr lang="en-US" dirty="0" smtClean="0"/>
              <a:t>Challenge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</a:t>
            </a:r>
            <a:r>
              <a:rPr lang="en-US" dirty="0" smtClean="0"/>
              <a:t>place, mean average precision of annotation approx. 60 %</a:t>
            </a:r>
          </a:p>
          <a:p>
            <a:endParaRPr lang="en-US" dirty="0" smtClean="0"/>
          </a:p>
          <a:p>
            <a:r>
              <a:rPr lang="en-US" dirty="0" smtClean="0"/>
              <a:t>Web demo &amp; Mozilla </a:t>
            </a:r>
            <a:r>
              <a:rPr lang="en-US" dirty="0" err="1" smtClean="0"/>
              <a:t>addon</a:t>
            </a:r>
            <a:endParaRPr lang="en-US" dirty="0" smtClean="0"/>
          </a:p>
          <a:p>
            <a:pPr lvl="1"/>
            <a:r>
              <a:rPr lang="en-US" dirty="0">
                <a:solidFill>
                  <a:schemeClr val="accent3">
                    <a:lumMod val="75000"/>
                  </a:schemeClr>
                </a:solidFill>
                <a:hlinkClick r:id="rId2"/>
              </a:rPr>
              <a:t>http://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hlinkClick r:id="rId2"/>
              </a:rPr>
              <a:t>disa.fi.muni.cz/prototype-applications/image-annotation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13125" t="75599" r="71126" b="4241"/>
          <a:stretch>
            <a:fillRect/>
          </a:stretch>
        </p:blipFill>
        <p:spPr bwMode="auto">
          <a:xfrm>
            <a:off x="5912757" y="4057510"/>
            <a:ext cx="2232248" cy="178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12600" t="15120" r="36476" b="24401"/>
          <a:stretch>
            <a:fillRect/>
          </a:stretch>
        </p:blipFill>
        <p:spPr bwMode="auto">
          <a:xfrm>
            <a:off x="827584" y="3317869"/>
            <a:ext cx="1992923" cy="147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2613402" y="3955243"/>
            <a:ext cx="1925249" cy="2138053"/>
            <a:chOff x="3363010" y="3001338"/>
            <a:chExt cx="1619919" cy="1677232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56699" t="47454" r="28076" b="28601"/>
            <a:stretch>
              <a:fillRect/>
            </a:stretch>
          </p:blipFill>
          <p:spPr bwMode="auto">
            <a:xfrm>
              <a:off x="3363010" y="3001338"/>
              <a:ext cx="1619919" cy="1592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7" descr="H:\propagace\BildDerWissenschaft\cursor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44009" y="4437112"/>
              <a:ext cx="144015" cy="241458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2" name="Šipka doprava 8"/>
          <p:cNvSpPr/>
          <p:nvPr/>
        </p:nvSpPr>
        <p:spPr>
          <a:xfrm>
            <a:off x="4978416" y="4853161"/>
            <a:ext cx="494576" cy="194496"/>
          </a:xfrm>
          <a:prstGeom prst="rightArrow">
            <a:avLst/>
          </a:prstGeom>
          <a:solidFill>
            <a:schemeClr val="bg1"/>
          </a:solidFill>
          <a:ln w="19050">
            <a:solidFill>
              <a:srgbClr val="6B82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71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cs-CZ" sz="4000" dirty="0">
                <a:solidFill>
                  <a:srgbClr val="2D2E2D"/>
                </a:solidFill>
              </a:rPr>
              <a:t>Similarity </a:t>
            </a:r>
            <a:r>
              <a:rPr lang="cs-CZ" sz="4000" dirty="0" err="1">
                <a:solidFill>
                  <a:srgbClr val="2D2E2D"/>
                </a:solidFill>
              </a:rPr>
              <a:t>Search</a:t>
            </a:r>
            <a:r>
              <a:rPr lang="cs-CZ" sz="4000" dirty="0">
                <a:solidFill>
                  <a:srgbClr val="2D2E2D"/>
                </a:solidFill>
              </a:rPr>
              <a:t> in </a:t>
            </a:r>
            <a:r>
              <a:rPr lang="cs-CZ" sz="4000" dirty="0" err="1" smtClean="0">
                <a:solidFill>
                  <a:srgbClr val="2D2E2D"/>
                </a:solidFill>
              </a:rPr>
              <a:t>Strea</a:t>
            </a:r>
            <a:r>
              <a:rPr lang="en-US" sz="4000" dirty="0" err="1" smtClean="0">
                <a:solidFill>
                  <a:srgbClr val="2D2E2D"/>
                </a:solidFill>
              </a:rPr>
              <a:t>ms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7" y="1646239"/>
            <a:ext cx="8496945" cy="45349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/>
          </a:p>
          <a:p>
            <a:r>
              <a:rPr lang="en-GB" sz="2800" dirty="0" smtClean="0"/>
              <a:t>Two basic approaches to explore  data:</a:t>
            </a:r>
          </a:p>
          <a:p>
            <a:pPr lvl="1"/>
            <a:r>
              <a:rPr lang="en-GB" sz="2400" dirty="0" smtClean="0"/>
              <a:t>Store, pre-process and search later, </a:t>
            </a:r>
            <a:r>
              <a:rPr lang="en-GB" sz="2400" b="1" dirty="0" smtClean="0"/>
              <a:t>database processing</a:t>
            </a:r>
          </a:p>
          <a:p>
            <a:pPr lvl="1"/>
            <a:r>
              <a:rPr lang="en-GB" sz="2400" dirty="0" smtClean="0"/>
              <a:t>Process (filter) continuously, </a:t>
            </a:r>
            <a:r>
              <a:rPr lang="en-GB" sz="2400" b="1" dirty="0" smtClean="0"/>
              <a:t>stream processing</a:t>
            </a:r>
          </a:p>
          <a:p>
            <a:pPr lvl="1"/>
            <a:endParaRPr lang="en-GB" sz="2400" b="1" dirty="0" smtClean="0"/>
          </a:p>
          <a:p>
            <a:r>
              <a:rPr lang="en-GB" sz="2800" dirty="0" smtClean="0"/>
              <a:t>Examples of stream processing applications:</a:t>
            </a:r>
          </a:p>
          <a:p>
            <a:pPr lvl="1"/>
            <a:r>
              <a:rPr lang="en-GB" sz="2400" dirty="0" smtClean="0"/>
              <a:t>Surveillance camera and event detection</a:t>
            </a:r>
          </a:p>
          <a:p>
            <a:pPr lvl="1"/>
            <a:r>
              <a:rPr lang="en-GB" sz="2400" dirty="0" smtClean="0"/>
              <a:t>Mail stream and spam filter</a:t>
            </a:r>
          </a:p>
          <a:p>
            <a:pPr lvl="1"/>
            <a:r>
              <a:rPr lang="en-GB" sz="2400" dirty="0" smtClean="0"/>
              <a:t>Publish/subscribe applications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cs-CZ" smtClean="0">
                <a:solidFill>
                  <a:srgbClr val="2D2E2D">
                    <a:lumMod val="50000"/>
                    <a:lumOff val="50000"/>
                  </a:srgbClr>
                </a:solidFill>
              </a:rPr>
              <a:pPr/>
              <a:t>41</a:t>
            </a:fld>
            <a:endParaRPr lang="cs-CZ" dirty="0">
              <a:solidFill>
                <a:srgbClr val="2D2E2D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srgbClr val="2D2E2D">
                    <a:lumMod val="50000"/>
                    <a:lumOff val="50000"/>
                  </a:srgbClr>
                </a:solidFill>
              </a:rPr>
              <a:t>Pragu, August 2016</a:t>
            </a:r>
            <a:endParaRPr lang="cs-CZ" dirty="0">
              <a:solidFill>
                <a:srgbClr val="2D2E2D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2D2E2D">
                    <a:lumMod val="50000"/>
                    <a:lumOff val="50000"/>
                  </a:srgbClr>
                </a:solidFill>
              </a:rPr>
              <a:t>20th East-European Conference on Advances in Databases and Information Systems</a:t>
            </a:r>
            <a:endParaRPr lang="cs-CZ" dirty="0">
              <a:solidFill>
                <a:srgbClr val="2D2E2D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09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0855" y="476672"/>
            <a:ext cx="7200900" cy="463812"/>
          </a:xfrm>
        </p:spPr>
        <p:txBody>
          <a:bodyPr>
            <a:noAutofit/>
          </a:bodyPr>
          <a:lstStyle/>
          <a:p>
            <a:pPr algn="ctr"/>
            <a:r>
              <a:rPr lang="en-GB" sz="2800" dirty="0" smtClean="0"/>
              <a:t>Stream Processing Scenarios</a:t>
            </a:r>
            <a:endParaRPr lang="en-GB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145220"/>
            <a:ext cx="7632849" cy="4645982"/>
          </a:xfrm>
        </p:spPr>
        <p:txBody>
          <a:bodyPr>
            <a:normAutofit/>
          </a:bodyPr>
          <a:lstStyle/>
          <a:p>
            <a:r>
              <a:rPr lang="en-GB" sz="2400" dirty="0" smtClean="0"/>
              <a:t>Stream: potentially infinite sequence of data items (d</a:t>
            </a:r>
            <a:r>
              <a:rPr lang="en-GB" sz="2400" baseline="-25000" dirty="0" smtClean="0"/>
              <a:t>1</a:t>
            </a:r>
            <a:r>
              <a:rPr lang="en-GB" sz="2400" dirty="0" smtClean="0"/>
              <a:t>, d</a:t>
            </a:r>
            <a:r>
              <a:rPr lang="en-GB" sz="2400" baseline="-25000" dirty="0" smtClean="0"/>
              <a:t>2</a:t>
            </a:r>
            <a:r>
              <a:rPr lang="en-GB" sz="2400" dirty="0" smtClean="0"/>
              <a:t>, …) – tuples, images, frames, etc.</a:t>
            </a:r>
          </a:p>
          <a:p>
            <a:r>
              <a:rPr lang="en-GB" sz="2400" dirty="0" smtClean="0"/>
              <a:t>Basic scenarios:</a:t>
            </a:r>
          </a:p>
          <a:p>
            <a:pPr lvl="1"/>
            <a:r>
              <a:rPr lang="en-GB" sz="2000" dirty="0" smtClean="0"/>
              <a:t>Data items processed immediately, possible data item skipping</a:t>
            </a:r>
            <a:br>
              <a:rPr lang="en-GB" sz="2000" dirty="0" smtClean="0"/>
            </a:br>
            <a:r>
              <a:rPr lang="en-GB" sz="2000" dirty="0" smtClean="0"/>
              <a:t>→ minimize delay - e.g., event detection</a:t>
            </a:r>
          </a:p>
          <a:p>
            <a:pPr lvl="1"/>
            <a:r>
              <a:rPr lang="en-GB" sz="2000" dirty="0" smtClean="0"/>
              <a:t>Process everything as fast as possible, delay possible to </a:t>
            </a:r>
            <a:r>
              <a:rPr lang="en-GB" sz="2000" b="1" dirty="0" smtClean="0"/>
              <a:t>maximize throughput</a:t>
            </a:r>
            <a:r>
              <a:rPr lang="en-GB" sz="2000" dirty="0" smtClean="0"/>
              <a:t> -  our focus</a:t>
            </a:r>
          </a:p>
          <a:p>
            <a:r>
              <a:rPr lang="en-GB" sz="2400" dirty="0" smtClean="0"/>
              <a:t>Motivating examples with similarity searching</a:t>
            </a:r>
          </a:p>
          <a:p>
            <a:pPr lvl="1"/>
            <a:r>
              <a:rPr lang="en-GB" sz="2000" dirty="0" smtClean="0"/>
              <a:t>Image annotation – annotate a stream of images collected by a web crawler</a:t>
            </a:r>
          </a:p>
          <a:p>
            <a:pPr lvl="1"/>
            <a:r>
              <a:rPr lang="en-GB" sz="2000" dirty="0" smtClean="0"/>
              <a:t>Publish/subscribe applications – categorize a stream of documents by similarity searching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cs-CZ" smtClean="0">
                <a:solidFill>
                  <a:srgbClr val="2D2E2D">
                    <a:lumMod val="50000"/>
                    <a:lumOff val="50000"/>
                  </a:srgbClr>
                </a:solidFill>
              </a:rPr>
              <a:pPr/>
              <a:t>42</a:t>
            </a:fld>
            <a:endParaRPr lang="cs-CZ" dirty="0">
              <a:solidFill>
                <a:srgbClr val="2D2E2D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srgbClr val="2D2E2D">
                    <a:lumMod val="50000"/>
                    <a:lumOff val="50000"/>
                  </a:srgbClr>
                </a:solidFill>
              </a:rPr>
              <a:t>Pragu, August 2016</a:t>
            </a:r>
            <a:endParaRPr lang="cs-CZ" dirty="0">
              <a:solidFill>
                <a:srgbClr val="2D2E2D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2D2E2D">
                    <a:lumMod val="50000"/>
                    <a:lumOff val="50000"/>
                  </a:srgbClr>
                </a:solidFill>
              </a:rPr>
              <a:t>20th East-European Conference on Advances in Databases and Information Systems</a:t>
            </a:r>
            <a:endParaRPr lang="cs-CZ" dirty="0">
              <a:solidFill>
                <a:srgbClr val="2D2E2D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74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en-GB" sz="2800" dirty="0" smtClean="0"/>
              <a:t>Processing Streams of Query Objects</a:t>
            </a:r>
            <a:endParaRPr lang="en-GB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968492"/>
            <a:ext cx="8193701" cy="2060960"/>
          </a:xfrm>
        </p:spPr>
        <p:txBody>
          <a:bodyPr>
            <a:noAutofit/>
          </a:bodyPr>
          <a:lstStyle/>
          <a:p>
            <a:r>
              <a:rPr lang="en-GB" sz="2000" dirty="0" smtClean="0"/>
              <a:t>Typical large-scale similarity search approach:</a:t>
            </a:r>
          </a:p>
          <a:p>
            <a:pPr lvl="1"/>
            <a:r>
              <a:rPr lang="en-GB" sz="1900" dirty="0"/>
              <a:t>p</a:t>
            </a:r>
            <a:r>
              <a:rPr lang="en-GB" sz="1900" dirty="0" smtClean="0"/>
              <a:t>artitioned data stored on a disk</a:t>
            </a:r>
          </a:p>
          <a:p>
            <a:pPr lvl="1"/>
            <a:r>
              <a:rPr lang="en-GB" sz="1900" dirty="0"/>
              <a:t>p</a:t>
            </a:r>
            <a:r>
              <a:rPr lang="en-GB" sz="1900" dirty="0" smtClean="0"/>
              <a:t>artition reads from a disk form the bottleneck</a:t>
            </a:r>
          </a:p>
          <a:p>
            <a:r>
              <a:rPr lang="en-GB" sz="2000" dirty="0" smtClean="0"/>
              <a:t>Idea: similar queries need similar sets of partitions → save accesses</a:t>
            </a:r>
          </a:p>
          <a:p>
            <a:r>
              <a:rPr lang="en-GB" sz="2000" dirty="0" smtClean="0"/>
              <a:t>Buffer: memory used for reordering (clustering) queries</a:t>
            </a:r>
          </a:p>
          <a:p>
            <a:r>
              <a:rPr lang="en-GB" sz="2000" dirty="0" smtClean="0"/>
              <a:t>Cache: memory containing previously read data partitions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994280" y="6292503"/>
            <a:ext cx="689162" cy="222436"/>
          </a:xfrm>
        </p:spPr>
        <p:txBody>
          <a:bodyPr/>
          <a:lstStyle/>
          <a:p>
            <a:fld id="{E31375A4-56A4-47D6-9801-1991572033F7}" type="slidenum">
              <a:rPr lang="cs-CZ" smtClean="0">
                <a:solidFill>
                  <a:srgbClr val="2D2E2D">
                    <a:lumMod val="50000"/>
                    <a:lumOff val="50000"/>
                  </a:srgbClr>
                </a:solidFill>
              </a:rPr>
              <a:pPr/>
              <a:t>43</a:t>
            </a:fld>
            <a:endParaRPr lang="cs-CZ" dirty="0">
              <a:solidFill>
                <a:srgbClr val="2D2E2D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5249417" y="3799518"/>
            <a:ext cx="2446638" cy="219694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751932" y="3894804"/>
            <a:ext cx="691978" cy="9308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1" name="Obrázek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50" y="4010133"/>
            <a:ext cx="306374" cy="740118"/>
          </a:xfrm>
          <a:prstGeom prst="rect">
            <a:avLst/>
          </a:prstGeom>
        </p:spPr>
      </p:pic>
      <p:sp>
        <p:nvSpPr>
          <p:cNvPr id="32" name="Obdélník 31"/>
          <p:cNvSpPr/>
          <p:nvPr/>
        </p:nvSpPr>
        <p:spPr>
          <a:xfrm>
            <a:off x="1139669" y="4100105"/>
            <a:ext cx="691978" cy="9308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3" name="Obrázek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056" y="4216876"/>
            <a:ext cx="433204" cy="697332"/>
          </a:xfrm>
          <a:prstGeom prst="rect">
            <a:avLst/>
          </a:prstGeom>
        </p:spPr>
      </p:pic>
      <p:sp>
        <p:nvSpPr>
          <p:cNvPr id="34" name="Obdélník 33"/>
          <p:cNvSpPr/>
          <p:nvPr/>
        </p:nvSpPr>
        <p:spPr>
          <a:xfrm>
            <a:off x="1420965" y="4418628"/>
            <a:ext cx="691978" cy="9308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5" name="Obrázek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224" y="4587191"/>
            <a:ext cx="343810" cy="560560"/>
          </a:xfrm>
          <a:prstGeom prst="rect">
            <a:avLst/>
          </a:prstGeom>
        </p:spPr>
      </p:pic>
      <p:sp>
        <p:nvSpPr>
          <p:cNvPr id="36" name="Válec 35"/>
          <p:cNvSpPr/>
          <p:nvPr/>
        </p:nvSpPr>
        <p:spPr>
          <a:xfrm>
            <a:off x="5985410" y="5452713"/>
            <a:ext cx="694447" cy="44468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prstClr val="white"/>
                </a:solidFill>
              </a:rPr>
              <a:t>Disk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Vývojový diagram: více dokumentů 36"/>
          <p:cNvSpPr/>
          <p:nvPr/>
        </p:nvSpPr>
        <p:spPr>
          <a:xfrm>
            <a:off x="3148732" y="4168452"/>
            <a:ext cx="1298532" cy="1156663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solidFill>
                  <a:prstClr val="white"/>
                </a:solidFill>
              </a:rPr>
              <a:t>Buffer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38" name="Přímá spojnice se šipkou 37"/>
          <p:cNvCxnSpPr/>
          <p:nvPr/>
        </p:nvCxnSpPr>
        <p:spPr>
          <a:xfrm flipV="1">
            <a:off x="2185039" y="4825679"/>
            <a:ext cx="894219" cy="1"/>
          </a:xfrm>
          <a:prstGeom prst="straightConnector1">
            <a:avLst/>
          </a:prstGeom>
          <a:ln w="254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ovéPole 38"/>
          <p:cNvSpPr txBox="1"/>
          <p:nvPr/>
        </p:nvSpPr>
        <p:spPr>
          <a:xfrm>
            <a:off x="2164449" y="4477148"/>
            <a:ext cx="813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rgbClr val="2D2E2D"/>
                </a:solidFill>
              </a:rPr>
              <a:t>Query</a:t>
            </a:r>
            <a:r>
              <a:rPr lang="cs-CZ" dirty="0">
                <a:solidFill>
                  <a:srgbClr val="2D2E2D"/>
                </a:solidFill>
              </a:rPr>
              <a:t/>
            </a:r>
            <a:br>
              <a:rPr lang="cs-CZ" dirty="0">
                <a:solidFill>
                  <a:srgbClr val="2D2E2D"/>
                </a:solidFill>
              </a:rPr>
            </a:br>
            <a:endParaRPr lang="en-US" dirty="0">
              <a:solidFill>
                <a:srgbClr val="2D2E2D"/>
              </a:solidFill>
            </a:endParaRPr>
          </a:p>
        </p:txBody>
      </p:sp>
      <p:sp>
        <p:nvSpPr>
          <p:cNvPr id="40" name="Zaoblený obdélník 39"/>
          <p:cNvSpPr/>
          <p:nvPr/>
        </p:nvSpPr>
        <p:spPr>
          <a:xfrm>
            <a:off x="5856865" y="4398690"/>
            <a:ext cx="951535" cy="749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solidFill>
                  <a:prstClr val="white"/>
                </a:solidFill>
              </a:rPr>
              <a:t>Cache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41" name="Přímá spojnice se šipkou 40"/>
          <p:cNvCxnSpPr/>
          <p:nvPr/>
        </p:nvCxnSpPr>
        <p:spPr>
          <a:xfrm flipV="1">
            <a:off x="4554354" y="4745766"/>
            <a:ext cx="648022" cy="1019"/>
          </a:xfrm>
          <a:prstGeom prst="straightConnector1">
            <a:avLst/>
          </a:prstGeom>
          <a:ln w="254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TextovéPole 41"/>
          <p:cNvSpPr txBox="1"/>
          <p:nvPr/>
        </p:nvSpPr>
        <p:spPr>
          <a:xfrm>
            <a:off x="4447264" y="4384649"/>
            <a:ext cx="813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rgbClr val="2D2E2D"/>
                </a:solidFill>
              </a:rPr>
              <a:t>Query</a:t>
            </a:r>
            <a:r>
              <a:rPr lang="cs-CZ" dirty="0" smtClean="0">
                <a:solidFill>
                  <a:srgbClr val="2D2E2D"/>
                </a:solidFill>
              </a:rPr>
              <a:t/>
            </a:r>
            <a:br>
              <a:rPr lang="cs-CZ" dirty="0" smtClean="0">
                <a:solidFill>
                  <a:srgbClr val="2D2E2D"/>
                </a:solidFill>
              </a:rPr>
            </a:br>
            <a:endParaRPr lang="en-US" dirty="0">
              <a:solidFill>
                <a:srgbClr val="2D2E2D"/>
              </a:solidFill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1420965" y="3663936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rgbClr val="2D2E2D"/>
                </a:solidFill>
              </a:rPr>
              <a:t>Stream</a:t>
            </a:r>
            <a:endParaRPr lang="en-US" dirty="0">
              <a:solidFill>
                <a:srgbClr val="2D2E2D"/>
              </a:solidFill>
            </a:endParaRPr>
          </a:p>
        </p:txBody>
      </p:sp>
      <p:cxnSp>
        <p:nvCxnSpPr>
          <p:cNvPr id="44" name="Přímá spojnice se šipkou 43"/>
          <p:cNvCxnSpPr/>
          <p:nvPr/>
        </p:nvCxnSpPr>
        <p:spPr>
          <a:xfrm flipV="1">
            <a:off x="7789223" y="4708422"/>
            <a:ext cx="894219" cy="1"/>
          </a:xfrm>
          <a:prstGeom prst="straightConnector1">
            <a:avLst/>
          </a:prstGeom>
          <a:ln w="254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TextovéPole 44"/>
          <p:cNvSpPr txBox="1"/>
          <p:nvPr/>
        </p:nvSpPr>
        <p:spPr>
          <a:xfrm>
            <a:off x="7749695" y="4289019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rgbClr val="2D2E2D"/>
                </a:solidFill>
              </a:rPr>
              <a:t>Result</a:t>
            </a:r>
            <a:r>
              <a:rPr lang="cs-CZ" dirty="0" smtClean="0">
                <a:solidFill>
                  <a:srgbClr val="2D2E2D"/>
                </a:solidFill>
              </a:rPr>
              <a:t/>
            </a:r>
            <a:br>
              <a:rPr lang="cs-CZ" dirty="0" smtClean="0">
                <a:solidFill>
                  <a:srgbClr val="2D2E2D"/>
                </a:solidFill>
              </a:rPr>
            </a:br>
            <a:endParaRPr lang="en-US" dirty="0">
              <a:solidFill>
                <a:srgbClr val="2D2E2D"/>
              </a:solidFill>
            </a:endParaRPr>
          </a:p>
        </p:txBody>
      </p:sp>
      <p:cxnSp>
        <p:nvCxnSpPr>
          <p:cNvPr id="46" name="Přímá spojnice se šipkou 45"/>
          <p:cNvCxnSpPr/>
          <p:nvPr/>
        </p:nvCxnSpPr>
        <p:spPr>
          <a:xfrm>
            <a:off x="5286461" y="4541100"/>
            <a:ext cx="2368178" cy="24442"/>
          </a:xfrm>
          <a:prstGeom prst="straightConnector1">
            <a:avLst/>
          </a:prstGeom>
          <a:ln w="31750">
            <a:solidFill>
              <a:schemeClr val="dk1"/>
            </a:solidFill>
            <a:prstDash val="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Přímá spojnice se šipkou 46"/>
          <p:cNvCxnSpPr/>
          <p:nvPr/>
        </p:nvCxnSpPr>
        <p:spPr>
          <a:xfrm>
            <a:off x="5286461" y="4991439"/>
            <a:ext cx="827505" cy="18783"/>
          </a:xfrm>
          <a:prstGeom prst="straightConnector1">
            <a:avLst/>
          </a:prstGeom>
          <a:ln w="31750" cmpd="sng">
            <a:solidFill>
              <a:schemeClr val="dk1"/>
            </a:solidFill>
            <a:prstDash val="dash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Přímá spojnice se šipkou 47"/>
          <p:cNvCxnSpPr/>
          <p:nvPr/>
        </p:nvCxnSpPr>
        <p:spPr>
          <a:xfrm flipH="1">
            <a:off x="6070916" y="5002443"/>
            <a:ext cx="14873" cy="571206"/>
          </a:xfrm>
          <a:prstGeom prst="straightConnector1">
            <a:avLst/>
          </a:prstGeom>
          <a:ln w="31750" cmpd="sng">
            <a:solidFill>
              <a:schemeClr val="dk1"/>
            </a:solidFill>
            <a:prstDash val="dash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Přímá spojnice se šipkou 48"/>
          <p:cNvCxnSpPr/>
          <p:nvPr/>
        </p:nvCxnSpPr>
        <p:spPr>
          <a:xfrm>
            <a:off x="6056797" y="5564257"/>
            <a:ext cx="468860" cy="20396"/>
          </a:xfrm>
          <a:prstGeom prst="straightConnector1">
            <a:avLst/>
          </a:prstGeom>
          <a:ln w="31750" cmpd="sng">
            <a:solidFill>
              <a:schemeClr val="dk1"/>
            </a:solidFill>
            <a:prstDash val="dash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Přímá spojnice se šipkou 49"/>
          <p:cNvCxnSpPr/>
          <p:nvPr/>
        </p:nvCxnSpPr>
        <p:spPr>
          <a:xfrm flipV="1">
            <a:off x="6500305" y="5010222"/>
            <a:ext cx="25352" cy="570324"/>
          </a:xfrm>
          <a:prstGeom prst="straightConnector1">
            <a:avLst/>
          </a:prstGeom>
          <a:ln w="31750" cmpd="sng">
            <a:solidFill>
              <a:schemeClr val="dk1"/>
            </a:solidFill>
            <a:prstDash val="dash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Přímá spojnice se šipkou 50"/>
          <p:cNvCxnSpPr/>
          <p:nvPr/>
        </p:nvCxnSpPr>
        <p:spPr>
          <a:xfrm flipV="1">
            <a:off x="6520841" y="5000830"/>
            <a:ext cx="1133798" cy="30150"/>
          </a:xfrm>
          <a:prstGeom prst="straightConnector1">
            <a:avLst/>
          </a:prstGeom>
          <a:ln w="31750" cmpd="sng">
            <a:solidFill>
              <a:schemeClr val="dk1"/>
            </a:solidFill>
            <a:prstDash val="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TextovéPole 51"/>
          <p:cNvSpPr txBox="1"/>
          <p:nvPr/>
        </p:nvSpPr>
        <p:spPr>
          <a:xfrm>
            <a:off x="5260307" y="3848602"/>
            <a:ext cx="1428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rgbClr val="2D2E2D"/>
                </a:solidFill>
              </a:rPr>
              <a:t>Metric</a:t>
            </a:r>
            <a:r>
              <a:rPr lang="cs-CZ" dirty="0" smtClean="0">
                <a:solidFill>
                  <a:srgbClr val="2D2E2D"/>
                </a:solidFill>
              </a:rPr>
              <a:t> index</a:t>
            </a:r>
            <a:r>
              <a:rPr lang="cs-CZ" dirty="0">
                <a:solidFill>
                  <a:srgbClr val="2D2E2D"/>
                </a:solidFill>
              </a:rPr>
              <a:t/>
            </a:r>
            <a:br>
              <a:rPr lang="cs-CZ" dirty="0">
                <a:solidFill>
                  <a:srgbClr val="2D2E2D"/>
                </a:solidFill>
              </a:rPr>
            </a:br>
            <a:endParaRPr lang="en-US" dirty="0">
              <a:solidFill>
                <a:srgbClr val="2D2E2D"/>
              </a:solidFill>
            </a:endParaRP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srgbClr val="2D2E2D">
                    <a:lumMod val="50000"/>
                    <a:lumOff val="50000"/>
                  </a:srgbClr>
                </a:solidFill>
              </a:rPr>
              <a:t>Pragu, August 2016</a:t>
            </a:r>
            <a:endParaRPr lang="cs-CZ" dirty="0">
              <a:solidFill>
                <a:srgbClr val="2D2E2D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2D2E2D">
                    <a:lumMod val="50000"/>
                    <a:lumOff val="50000"/>
                  </a:srgbClr>
                </a:solidFill>
              </a:rPr>
              <a:t>20th East-European Conference on Advances in Databases and Information Systems</a:t>
            </a:r>
            <a:endParaRPr lang="cs-CZ" dirty="0">
              <a:solidFill>
                <a:srgbClr val="2D2E2D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3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GB" dirty="0" smtClean="0"/>
              <a:t>Experiment Results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3504" y="1397966"/>
            <a:ext cx="4195222" cy="3809999"/>
          </a:xfrm>
        </p:spPr>
        <p:txBody>
          <a:bodyPr>
            <a:normAutofit/>
          </a:bodyPr>
          <a:lstStyle/>
          <a:p>
            <a:r>
              <a:rPr lang="en-GB" sz="1600" dirty="0" smtClean="0"/>
              <a:t>100,000 processed 10-NN queries</a:t>
            </a:r>
          </a:p>
          <a:p>
            <a:r>
              <a:rPr lang="en-GB" sz="1600" dirty="0" smtClean="0"/>
              <a:t>DB: 1 mil. MPEG-7 descriptors</a:t>
            </a:r>
          </a:p>
          <a:p>
            <a:r>
              <a:rPr lang="en-GB" sz="1600" dirty="0" smtClean="0"/>
              <a:t>Buffer capacity: 8,000 queries</a:t>
            </a:r>
          </a:p>
          <a:p>
            <a:r>
              <a:rPr lang="en-GB" sz="1600" dirty="0" smtClean="0"/>
              <a:t>Cache size: 40,000 objects (4% of the DB)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cs-CZ" smtClean="0">
                <a:solidFill>
                  <a:srgbClr val="2D2E2D">
                    <a:lumMod val="50000"/>
                    <a:lumOff val="50000"/>
                  </a:srgbClr>
                </a:solidFill>
              </a:rPr>
              <a:pPr/>
              <a:t>44</a:t>
            </a:fld>
            <a:endParaRPr lang="cs-CZ" dirty="0">
              <a:solidFill>
                <a:srgbClr val="2D2E2D">
                  <a:lumMod val="50000"/>
                  <a:lumOff val="50000"/>
                </a:srgbClr>
              </a:solidFill>
            </a:endParaRPr>
          </a:p>
        </p:txBody>
      </p:sp>
      <p:graphicFrame>
        <p:nvGraphicFramePr>
          <p:cNvPr id="8" name="Zástupný symbol pro obsah 6"/>
          <p:cNvGraphicFramePr>
            <a:graphicFrameLocks/>
          </p:cNvGraphicFramePr>
          <p:nvPr>
            <p:extLst/>
          </p:nvPr>
        </p:nvGraphicFramePr>
        <p:xfrm>
          <a:off x="875589" y="3821748"/>
          <a:ext cx="3111051" cy="2351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Zástupný symbol pro obsah 2"/>
          <p:cNvSpPr txBox="1">
            <a:spLocks/>
          </p:cNvSpPr>
          <p:nvPr/>
        </p:nvSpPr>
        <p:spPr>
          <a:xfrm>
            <a:off x="4502112" y="1392403"/>
            <a:ext cx="4382808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indent="-134541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3716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72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indent="-13716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001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430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15A3E"/>
              </a:buClr>
            </a:pPr>
            <a:r>
              <a:rPr lang="en-GB" sz="1600" dirty="0" smtClean="0">
                <a:solidFill>
                  <a:srgbClr val="2D2E2D"/>
                </a:solidFill>
              </a:rPr>
              <a:t>100,000 processed 10-NN queries</a:t>
            </a:r>
          </a:p>
          <a:p>
            <a:pPr>
              <a:buClr>
                <a:srgbClr val="D15A3E"/>
              </a:buClr>
            </a:pPr>
            <a:r>
              <a:rPr lang="en-GB" sz="1600" dirty="0" smtClean="0">
                <a:solidFill>
                  <a:srgbClr val="2D2E2D"/>
                </a:solidFill>
              </a:rPr>
              <a:t>DB: 10 mil. MPEG-7 descriptors</a:t>
            </a:r>
          </a:p>
          <a:p>
            <a:pPr>
              <a:buClr>
                <a:srgbClr val="D15A3E"/>
              </a:buClr>
            </a:pPr>
            <a:r>
              <a:rPr lang="en-GB" sz="1600" dirty="0" smtClean="0">
                <a:solidFill>
                  <a:srgbClr val="2D2E2D"/>
                </a:solidFill>
              </a:rPr>
              <a:t>Buffer capacity: 10,000 queries</a:t>
            </a:r>
          </a:p>
          <a:p>
            <a:pPr>
              <a:buClr>
                <a:srgbClr val="D15A3E"/>
              </a:buClr>
            </a:pPr>
            <a:r>
              <a:rPr lang="en-GB" sz="1600" dirty="0" smtClean="0">
                <a:solidFill>
                  <a:srgbClr val="2D2E2D"/>
                </a:solidFill>
              </a:rPr>
              <a:t>Cache size: 90,000 objects (0.9% of the DB)</a:t>
            </a:r>
          </a:p>
        </p:txBody>
      </p:sp>
      <p:graphicFrame>
        <p:nvGraphicFramePr>
          <p:cNvPr id="10" name="Zástupný symbol pro obsah 6"/>
          <p:cNvGraphicFramePr>
            <a:graphicFrameLocks/>
          </p:cNvGraphicFramePr>
          <p:nvPr>
            <p:extLst/>
          </p:nvPr>
        </p:nvGraphicFramePr>
        <p:xfrm>
          <a:off x="4887932" y="3821747"/>
          <a:ext cx="3111051" cy="2351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srgbClr val="2D2E2D">
                    <a:lumMod val="50000"/>
                    <a:lumOff val="50000"/>
                  </a:srgbClr>
                </a:solidFill>
              </a:rPr>
              <a:t>Pragu, August 2016</a:t>
            </a:r>
            <a:endParaRPr lang="cs-CZ" dirty="0">
              <a:solidFill>
                <a:srgbClr val="2D2E2D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2D2E2D">
                    <a:lumMod val="50000"/>
                    <a:lumOff val="50000"/>
                  </a:srgbClr>
                </a:solidFill>
              </a:rPr>
              <a:t>20th East-European Conference on Advances in Databases and Information Systems</a:t>
            </a:r>
            <a:endParaRPr lang="cs-CZ" dirty="0">
              <a:solidFill>
                <a:srgbClr val="2D2E2D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45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48680"/>
            <a:ext cx="7543800" cy="1188681"/>
          </a:xfrm>
        </p:spPr>
        <p:txBody>
          <a:bodyPr/>
          <a:lstStyle/>
          <a:p>
            <a:pPr algn="ctr"/>
            <a:r>
              <a:rPr lang="en-US" dirty="0" smtClean="0"/>
              <a:t>Similarity Search</a:t>
            </a:r>
            <a:br>
              <a:rPr lang="en-US" dirty="0" smtClean="0"/>
            </a:br>
            <a:r>
              <a:rPr lang="en-US" dirty="0" smtClean="0"/>
              <a:t> in Motion Capture (</a:t>
            </a:r>
            <a:r>
              <a:rPr lang="en-US" dirty="0" err="1"/>
              <a:t>M</a:t>
            </a:r>
            <a:r>
              <a:rPr lang="en-US" dirty="0" err="1" smtClean="0"/>
              <a:t>ocap</a:t>
            </a:r>
            <a:r>
              <a:rPr lang="en-US" dirty="0" smtClean="0"/>
              <a:t>)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241550"/>
            <a:ext cx="7683192" cy="8991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 smtClean="0"/>
              <a:t>Digital representations of human motions, recorded by motion capturing devices for further use in a variety of applications.</a:t>
            </a:r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20th East-European Conference on Advances in Databases and Information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7" name="Picture Placeholder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2" t="20847" r="58895" b="65995"/>
          <a:stretch/>
        </p:blipFill>
        <p:spPr>
          <a:xfrm>
            <a:off x="792252" y="3716714"/>
            <a:ext cx="1190710" cy="527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Placeholder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00" t="1591" r="33933" b="65995"/>
          <a:stretch/>
        </p:blipFill>
        <p:spPr>
          <a:xfrm>
            <a:off x="2698480" y="3345688"/>
            <a:ext cx="1071380" cy="1202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7365" t="20833" r="82914" b="57709"/>
          <a:stretch/>
        </p:blipFill>
        <p:spPr>
          <a:xfrm rot="493525">
            <a:off x="4583529" y="3374466"/>
            <a:ext cx="837439" cy="1039232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2034142" y="3937040"/>
            <a:ext cx="4590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972736" y="3937040"/>
            <a:ext cx="4590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656738" y="3937040"/>
            <a:ext cx="4590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31778" r="63783" b="56889"/>
          <a:stretch/>
        </p:blipFill>
        <p:spPr>
          <a:xfrm>
            <a:off x="6437914" y="3475565"/>
            <a:ext cx="1819772" cy="837034"/>
          </a:xfrm>
          <a:prstGeom prst="rect">
            <a:avLst/>
          </a:prstGeom>
        </p:spPr>
      </p:pic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Pragu, August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54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986009"/>
          </a:xfrm>
        </p:spPr>
        <p:txBody>
          <a:bodyPr/>
          <a:lstStyle/>
          <a:p>
            <a:pPr algn="ctr"/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/>
              <a:t>M</a:t>
            </a:r>
            <a:r>
              <a:rPr lang="cs-CZ" dirty="0" err="1" smtClean="0"/>
              <a:t>ocap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20th East-European Conference on Advances in Databases and Information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22960" y="3353474"/>
            <a:ext cx="7543800" cy="2451790"/>
          </a:xfrm>
          <a:prstGeom prst="rect">
            <a:avLst/>
          </a:prstGeom>
        </p:spPr>
        <p:txBody>
          <a:bodyPr vert="horz" lIns="0" tIns="34290" rIns="0" bIns="3429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1CADE4"/>
              </a:buClr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Digital representation is </a:t>
            </a:r>
            <a:r>
              <a:rPr lang="en-GB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depicted by series of coordinates of body joints in space-time.</a:t>
            </a:r>
          </a:p>
          <a:p>
            <a:pPr lvl="2">
              <a:buClr>
                <a:srgbClr val="1CADE4"/>
              </a:buClr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Complex multi-dimensional </a:t>
            </a:r>
            <a:r>
              <a:rPr lang="en-GB" sz="20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spatio</a:t>
            </a:r>
            <a:r>
              <a:rPr lang="en-GB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-temporal data (3D space, 31 joints, 120 frames per second).</a:t>
            </a:r>
          </a:p>
          <a:p>
            <a:pPr lvl="2">
              <a:buClr>
                <a:srgbClr val="1CADE4"/>
              </a:buClr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Visualized by simplified human skeleton (stick figure), coordinates of joints stored as float numbers.</a:t>
            </a:r>
          </a:p>
          <a:p>
            <a:pPr lvl="2">
              <a:buClr>
                <a:srgbClr val="1CADE4"/>
              </a:buClr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1 minute of such motion data ≈  669,600 float numbers</a:t>
            </a:r>
            <a:r>
              <a:rPr lang="en-GB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endParaRPr lang="en-GB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16" name="Picture 15" descr="http://cg.cs.uni-bonn.de/aigaion2root/attachments/keyframeSynthesis_w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834" y="1788474"/>
            <a:ext cx="2314956" cy="151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hape 135"/>
          <p:cNvSpPr>
            <a:spLocks noChangeAspect="1"/>
          </p:cNvSpPr>
          <p:nvPr/>
        </p:nvSpPr>
        <p:spPr bwMode="auto">
          <a:xfrm>
            <a:off x="3418354" y="1973604"/>
            <a:ext cx="2160240" cy="132875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9pPr>
          </a:lstStyle>
          <a:p>
            <a:pPr defTabSz="342900" eaLnBrk="1" hangingPunct="1"/>
            <a:endParaRPr lang="en-US" altLang="en-US" sz="1350">
              <a:solidFill>
                <a:prstClr val="black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08" y="1927135"/>
            <a:ext cx="1909330" cy="1375226"/>
          </a:xfrm>
          <a:prstGeom prst="rect">
            <a:avLst/>
          </a:prstGeom>
        </p:spPr>
      </p:pic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Pragu, August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90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064093"/>
          </a:xfrm>
        </p:spPr>
        <p:txBody>
          <a:bodyPr/>
          <a:lstStyle/>
          <a:p>
            <a:pPr algn="ctr"/>
            <a:r>
              <a:rPr lang="en-GB" dirty="0" smtClean="0"/>
              <a:t>The Need for a Similarity Measure</a:t>
            </a:r>
            <a:endParaRPr lang="en-GB" sz="27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916832"/>
            <a:ext cx="7683192" cy="3489785"/>
          </a:xfrm>
        </p:spPr>
        <p:txBody>
          <a:bodyPr>
            <a:normAutofit/>
          </a:bodyPr>
          <a:lstStyle/>
          <a:p>
            <a:pPr marL="150876" lvl="1" indent="0">
              <a:buNone/>
            </a:pPr>
            <a:r>
              <a:rPr lang="en-GB" sz="2800" b="1" dirty="0" smtClean="0"/>
              <a:t>Almost every application of </a:t>
            </a:r>
            <a:r>
              <a:rPr lang="en-GB" sz="2800" b="1" dirty="0" err="1" smtClean="0"/>
              <a:t>Mocap</a:t>
            </a:r>
            <a:r>
              <a:rPr lang="en-GB" sz="2800" b="1" dirty="0" smtClean="0"/>
              <a:t> data</a:t>
            </a: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2400" dirty="0" smtClean="0"/>
              <a:t>(</a:t>
            </a:r>
            <a:r>
              <a:rPr lang="en-GB" sz="2000" dirty="0" smtClean="0"/>
              <a:t>analysis, searching, action recognition, detection, synthesis, clustering</a:t>
            </a:r>
            <a:r>
              <a:rPr lang="en-GB" sz="2400" dirty="0" smtClean="0"/>
              <a:t>)</a:t>
            </a: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2800" b="1" dirty="0" smtClean="0"/>
              <a:t>requires a pair-wise action comparison based on similarity.</a:t>
            </a:r>
            <a:endParaRPr lang="en-GB" sz="2250" b="1" dirty="0" smtClean="0"/>
          </a:p>
          <a:p>
            <a:pPr marL="150876" lvl="1" indent="0">
              <a:buNone/>
            </a:pPr>
            <a:r>
              <a:rPr lang="en-GB" sz="2800" b="1" dirty="0" smtClean="0"/>
              <a:t>The challenge: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b="1" dirty="0" smtClean="0"/>
              <a:t>Develop a measure</a:t>
            </a: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2400" dirty="0" smtClean="0"/>
              <a:t>for content-based similarity</a:t>
            </a:r>
          </a:p>
          <a:p>
            <a:pPr marL="150876" lvl="1" indent="0">
              <a:buNone/>
            </a:pPr>
            <a:r>
              <a:rPr lang="en-GB" sz="2400" dirty="0"/>
              <a:t> </a:t>
            </a:r>
            <a:r>
              <a:rPr lang="en-GB" sz="2400" dirty="0" smtClean="0"/>
              <a:t> comparison of </a:t>
            </a:r>
            <a:r>
              <a:rPr lang="en-GB" sz="2400" dirty="0" err="1" smtClean="0"/>
              <a:t>Mocap</a:t>
            </a:r>
            <a:r>
              <a:rPr lang="en-GB" sz="2400" dirty="0" smtClean="0"/>
              <a:t> data.</a:t>
            </a:r>
            <a:endParaRPr lang="en-GB" sz="2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20th East-European Conference on Advances in Databases and Information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pPr/>
              <a:t>47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706936" y="3824083"/>
            <a:ext cx="2418354" cy="1069088"/>
            <a:chOff x="7576591" y="3925371"/>
            <a:chExt cx="3224472" cy="1425450"/>
          </a:xfrm>
        </p:grpSpPr>
        <p:sp>
          <p:nvSpPr>
            <p:cNvPr id="9" name="TextBox 8"/>
            <p:cNvSpPr txBox="1"/>
            <p:nvPr/>
          </p:nvSpPr>
          <p:spPr>
            <a:xfrm>
              <a:off x="8946188" y="4232058"/>
              <a:ext cx="3119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0"/>
              <a:r>
                <a:rPr lang="cs-CZ" sz="2400" b="1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?</a:t>
              </a:r>
              <a:endParaRPr lang="en-US" sz="2400" b="1" dirty="0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  <p:pic>
          <p:nvPicPr>
            <p:cNvPr id="13" name="Obrázek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76591" y="3925371"/>
              <a:ext cx="1007318" cy="1425450"/>
            </a:xfrm>
            <a:prstGeom prst="rect">
              <a:avLst/>
            </a:prstGeom>
          </p:spPr>
        </p:pic>
        <p:pic>
          <p:nvPicPr>
            <p:cNvPr id="14" name="Obrázek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98643" y="3925371"/>
              <a:ext cx="1202420" cy="1425450"/>
            </a:xfrm>
            <a:prstGeom prst="rect">
              <a:avLst/>
            </a:prstGeom>
          </p:spPr>
        </p:pic>
        <p:sp>
          <p:nvSpPr>
            <p:cNvPr id="15" name="Obousměrná vodorovná šipka 4"/>
            <p:cNvSpPr/>
            <p:nvPr/>
          </p:nvSpPr>
          <p:spPr bwMode="auto">
            <a:xfrm>
              <a:off x="8699623" y="4457607"/>
              <a:ext cx="832400" cy="299452"/>
            </a:xfrm>
            <a:prstGeom prst="left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Palatino Linotype" panose="0204050205050503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Palatino Linotype" panose="0204050205050503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Palatino Linotype" panose="0204050205050503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Palatino Linotype" panose="0204050205050503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Palatino Linotype" panose="0204050205050503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Palatino Linotype" panose="0204050205050503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Palatino Linotype" panose="0204050205050503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Palatino Linotype" panose="0204050205050503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Palatino Linotype" panose="02040502050505030304" pitchFamily="18" charset="0"/>
                  <a:ea typeface="+mn-ea"/>
                  <a:cs typeface="+mn-cs"/>
                </a:defRPr>
              </a:lvl9pPr>
            </a:lstStyle>
            <a:p>
              <a:pPr eaLnBrk="1" hangingPunct="1"/>
              <a:endParaRPr 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Pragu, August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33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1" t="14604"/>
          <a:stretch/>
        </p:blipFill>
        <p:spPr>
          <a:xfrm>
            <a:off x="5470317" y="2188447"/>
            <a:ext cx="1159688" cy="16630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726" y="4064249"/>
            <a:ext cx="1290869" cy="13425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673" y="233500"/>
            <a:ext cx="7205424" cy="901778"/>
          </a:xfrm>
        </p:spPr>
        <p:txBody>
          <a:bodyPr/>
          <a:lstStyle/>
          <a:p>
            <a:pPr algn="ctr"/>
            <a:r>
              <a:rPr lang="en-US" dirty="0" smtClean="0"/>
              <a:t>Motion </a:t>
            </a:r>
            <a:r>
              <a:rPr lang="cs-CZ" dirty="0" smtClean="0"/>
              <a:t>Similarity </a:t>
            </a:r>
            <a:r>
              <a:rPr lang="en-US" dirty="0" smtClean="0"/>
              <a:t>Problems</a:t>
            </a:r>
            <a:endParaRPr lang="en-GB" sz="27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4824"/>
            <a:ext cx="7543800" cy="4104456"/>
          </a:xfrm>
        </p:spPr>
        <p:txBody>
          <a:bodyPr>
            <a:normAutofit/>
          </a:bodyPr>
          <a:lstStyle/>
          <a:p>
            <a:r>
              <a:rPr lang="en-GB" altLang="cs-CZ" sz="2400" b="1" dirty="0" smtClean="0"/>
              <a:t>The same action can be performed differently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altLang="cs-CZ" sz="2000" dirty="0" smtClean="0"/>
              <a:t>by different actors,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altLang="cs-CZ" sz="2000" dirty="0" smtClean="0"/>
              <a:t>in various styles,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altLang="cs-CZ" sz="2000" dirty="0" smtClean="0"/>
              <a:t>in various speed,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altLang="cs-CZ" sz="2000" dirty="0" smtClean="0"/>
              <a:t>or start at different body configurations.</a:t>
            </a:r>
          </a:p>
          <a:p>
            <a:pPr marL="150876" lvl="1" indent="0">
              <a:buNone/>
            </a:pPr>
            <a:endParaRPr lang="en-GB" altLang="cs-CZ" sz="1500" dirty="0" smtClean="0"/>
          </a:p>
          <a:p>
            <a:pPr marL="150876" lvl="1" indent="0">
              <a:buNone/>
            </a:pPr>
            <a:r>
              <a:rPr lang="en-GB" altLang="cs-CZ" sz="2400" b="1" dirty="0" smtClean="0"/>
              <a:t>Similarity of motions is application-dependent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altLang="cs-CZ" sz="2000" dirty="0"/>
              <a:t>e</a:t>
            </a:r>
            <a:r>
              <a:rPr lang="en-GB" altLang="cs-CZ" sz="2000" dirty="0" smtClean="0"/>
              <a:t>.g., general action recognition vs.</a:t>
            </a:r>
          </a:p>
          <a:p>
            <a:pPr marL="288036" lvl="2" indent="0">
              <a:buNone/>
            </a:pPr>
            <a:r>
              <a:rPr lang="en-GB" altLang="cs-CZ" sz="2000" dirty="0" smtClean="0"/>
              <a:t>	person-identification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altLang="en-US" sz="2000" dirty="0" smtClean="0"/>
              <a:t>there is no universal similarity model</a:t>
            </a:r>
            <a:endParaRPr lang="en-GB" alt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20th East-European Conference on Advances in Databases and Information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495" y="4043315"/>
            <a:ext cx="1679616" cy="13633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946" y="2456705"/>
            <a:ext cx="1671165" cy="1355128"/>
          </a:xfrm>
          <a:prstGeom prst="rect">
            <a:avLst/>
          </a:prstGeom>
        </p:spPr>
      </p:pic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Pragu, August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7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46804"/>
            <a:ext cx="7543800" cy="1450757"/>
          </a:xfrm>
        </p:spPr>
        <p:txBody>
          <a:bodyPr/>
          <a:lstStyle/>
          <a:p>
            <a:pPr algn="ctr"/>
            <a:r>
              <a:rPr lang="en-GB" dirty="0" smtClean="0"/>
              <a:t>Comparing Similarity in Motions </a:t>
            </a:r>
            <a:br>
              <a:rPr lang="en-GB" dirty="0" smtClean="0"/>
            </a:br>
            <a:r>
              <a:rPr lang="en-GB" dirty="0" smtClean="0"/>
              <a:t>General 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865317"/>
            <a:ext cx="7725794" cy="1391035"/>
          </a:xfrm>
        </p:spPr>
        <p:txBody>
          <a:bodyPr>
            <a:normAutofit/>
          </a:bodyPr>
          <a:lstStyle/>
          <a:p>
            <a:pPr algn="ctr"/>
            <a:r>
              <a:rPr lang="cs-CZ" sz="2400" b="1" dirty="0"/>
              <a:t>1. DATA REPRESENTATION</a:t>
            </a:r>
            <a:endParaRPr lang="cs-CZ" sz="2400" dirty="0"/>
          </a:p>
          <a:p>
            <a:pPr algn="ctr"/>
            <a:r>
              <a:rPr lang="en-GB" sz="2000" dirty="0" smtClean="0"/>
              <a:t>absolute coordinates, relative distances, joint rotation angles or velocities</a:t>
            </a:r>
          </a:p>
          <a:p>
            <a:pPr algn="ctr"/>
            <a:r>
              <a:rPr lang="en-GB" sz="2000" dirty="0" smtClean="0"/>
              <a:t>(quantization or dimensionality reduction might be applied)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20th East-European Conference on Advances in Databases and Information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459619" y="4214685"/>
            <a:ext cx="2322000" cy="13792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81000" tIns="81000" rIns="81000" bIns="8100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CADE4"/>
              </a:buClr>
            </a:pPr>
            <a:r>
              <a:rPr lang="en-GB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Machine Learning</a:t>
            </a:r>
            <a:r>
              <a:rPr lang="en-GB" sz="15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GB" sz="15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endParaRPr lang="en-GB" sz="15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spcBef>
                <a:spcPts val="150"/>
              </a:spcBef>
              <a:buClr>
                <a:srgbClr val="1CADE4"/>
              </a:buClr>
              <a:buFont typeface="Arial" panose="020B0604020202020204" pitchFamily="34" charset="0"/>
              <a:buChar char="•"/>
            </a:pPr>
            <a:r>
              <a:rPr lang="en-GB" sz="15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Convolutional Neural Networks, Boltzmann M.</a:t>
            </a:r>
          </a:p>
          <a:p>
            <a:pPr>
              <a:spcBef>
                <a:spcPts val="150"/>
              </a:spcBef>
              <a:buClr>
                <a:srgbClr val="1CADE4"/>
              </a:buClr>
              <a:buFont typeface="Arial" panose="020B0604020202020204" pitchFamily="34" charset="0"/>
              <a:buChar char="•"/>
            </a:pPr>
            <a:r>
              <a:rPr lang="en-GB" sz="15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Support Vector Machines</a:t>
            </a:r>
            <a:endParaRPr lang="en-GB" sz="15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819732" y="4204066"/>
            <a:ext cx="2547028" cy="1379215"/>
          </a:xfrm>
          <a:prstGeom prst="rect">
            <a:avLst/>
          </a:prstGeom>
          <a:solidFill>
            <a:srgbClr val="F9DED3"/>
          </a:solidFill>
        </p:spPr>
        <p:txBody>
          <a:bodyPr vert="horz" lIns="81000" tIns="81000" rIns="81000" bIns="8100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CADE4"/>
              </a:buClr>
            </a:pPr>
            <a:r>
              <a:rPr lang="en-GB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Special structures</a:t>
            </a:r>
            <a:r>
              <a:rPr lang="en-GB" sz="15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GB" sz="15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endParaRPr lang="en-GB" sz="15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spcBef>
                <a:spcPts val="150"/>
              </a:spcBef>
              <a:buClr>
                <a:srgbClr val="1CADE4"/>
              </a:buClr>
              <a:buFont typeface="Arial" panose="020B0604020202020204" pitchFamily="34" charset="0"/>
              <a:buChar char="•"/>
            </a:pPr>
            <a:r>
              <a:rPr lang="en-GB" sz="15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Motion and Action graphs</a:t>
            </a:r>
          </a:p>
          <a:p>
            <a:pPr>
              <a:spcBef>
                <a:spcPts val="150"/>
              </a:spcBef>
              <a:buClr>
                <a:srgbClr val="1CADE4"/>
              </a:buClr>
              <a:buFont typeface="Arial" panose="020B0604020202020204" pitchFamily="34" charset="0"/>
              <a:buChar char="•"/>
            </a:pPr>
            <a:r>
              <a:rPr lang="en-GB" sz="15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Temporal pyramids</a:t>
            </a:r>
          </a:p>
          <a:p>
            <a:pPr>
              <a:spcBef>
                <a:spcPts val="150"/>
              </a:spcBef>
              <a:buClr>
                <a:srgbClr val="1CADE4"/>
              </a:buClr>
              <a:buFont typeface="Arial" panose="020B0604020202020204" pitchFamily="34" charset="0"/>
              <a:buChar char="•"/>
            </a:pPr>
            <a:r>
              <a:rPr lang="en-GB" sz="15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Hidden Markov models</a:t>
            </a:r>
            <a:endParaRPr lang="en-GB" sz="15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099507" y="4214683"/>
            <a:ext cx="2322000" cy="13792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81000" tIns="81000" rIns="81000" bIns="81000" rtlCol="0"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CADE4"/>
              </a:buClr>
            </a:pPr>
            <a:r>
              <a:rPr lang="en-GB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Distance-Based functions</a:t>
            </a:r>
            <a:r>
              <a:rPr lang="en-GB" sz="15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GB" sz="15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endParaRPr lang="en-GB" sz="15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buClr>
                <a:srgbClr val="1CADE4"/>
              </a:buClr>
              <a:buFont typeface="Arial" panose="020B0604020202020204" pitchFamily="34" charset="0"/>
              <a:buChar char="•"/>
            </a:pPr>
            <a:r>
              <a:rPr lang="en-GB" sz="15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Dynamic Time Warping</a:t>
            </a:r>
          </a:p>
          <a:p>
            <a:pPr>
              <a:buClr>
                <a:srgbClr val="1CADE4"/>
              </a:buClr>
              <a:buFont typeface="Arial" panose="020B0604020202020204" pitchFamily="34" charset="0"/>
              <a:buChar char="•"/>
            </a:pPr>
            <a:r>
              <a:rPr lang="en-GB" sz="15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k-NN + L</a:t>
            </a:r>
            <a:r>
              <a:rPr lang="en-GB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2</a:t>
            </a:r>
            <a:endParaRPr lang="en-GB" sz="15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865562" y="3559033"/>
            <a:ext cx="7543800" cy="567554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1CADE4"/>
              </a:buClr>
            </a:pPr>
            <a:r>
              <a:rPr lang="cs-CZ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2. </a:t>
            </a:r>
            <a:r>
              <a:rPr lang="cs-CZ" sz="2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WAY</a:t>
            </a: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S</a:t>
            </a:r>
            <a:r>
              <a:rPr lang="cs-CZ" sz="2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cs-CZ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OF COMPARISON</a:t>
            </a:r>
            <a:endParaRPr lang="en-US" sz="24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82251" y="3013978"/>
            <a:ext cx="35779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/>
            <a:r>
              <a:rPr lang="cs-CZ" sz="2700" b="1">
                <a:solidFill>
                  <a:prstClr val="black"/>
                </a:solidFill>
              </a:rPr>
              <a:t>+</a:t>
            </a:r>
            <a:endParaRPr lang="en-US" sz="2700">
              <a:solidFill>
                <a:prstClr val="black"/>
              </a:solidFill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Pragu, August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93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Real-life Similarity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they similar?</a:t>
            </a:r>
            <a:endParaRPr lang="cs-CZ" dirty="0"/>
          </a:p>
        </p:txBody>
      </p:sp>
      <p:pic>
        <p:nvPicPr>
          <p:cNvPr id="4" name="Picture 17" descr="http://html.slidesharecdn.com/similarity-120222193728-phpapp02/output004.png?1329961814"/>
          <p:cNvPicPr>
            <a:picLocks noChangeAspect="1" noChangeArrowheads="1"/>
          </p:cNvPicPr>
          <p:nvPr/>
        </p:nvPicPr>
        <p:blipFill>
          <a:blip r:embed="rId2"/>
          <a:srcRect l="11458" t="20833" r="12500" b="19444"/>
          <a:stretch>
            <a:fillRect/>
          </a:stretch>
        </p:blipFill>
        <p:spPr bwMode="auto">
          <a:xfrm>
            <a:off x="1214414" y="2714620"/>
            <a:ext cx="6215106" cy="2928958"/>
          </a:xfrm>
          <a:prstGeom prst="rect">
            <a:avLst/>
          </a:prstGeom>
          <a:noFill/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Pragu, August 2016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20th East-European Conference on Advances in Databases and Information Systems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Comparing Similarity in Motions </a:t>
            </a:r>
            <a:br>
              <a:rPr lang="en-GB" dirty="0" smtClean="0"/>
            </a:br>
            <a:r>
              <a:rPr lang="en-GB" dirty="0" smtClean="0"/>
              <a:t>Examples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20th East-European Conference on Advances in Databases and Information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11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564" y="2481721"/>
            <a:ext cx="2212196" cy="908234"/>
          </a:xfrm>
          <a:prstGeom prst="rect">
            <a:avLst/>
          </a:prstGeom>
        </p:spPr>
      </p:pic>
      <p:pic>
        <p:nvPicPr>
          <p:cNvPr id="13" name="Obrázek 4"/>
          <p:cNvPicPr>
            <a:picLocks noChangeAspect="1"/>
          </p:cNvPicPr>
          <p:nvPr/>
        </p:nvPicPr>
        <p:blipFill rotWithShape="1">
          <a:blip r:embed="rId4"/>
          <a:srcRect l="25310"/>
          <a:stretch/>
        </p:blipFill>
        <p:spPr>
          <a:xfrm>
            <a:off x="6158971" y="3637789"/>
            <a:ext cx="2207789" cy="9082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368" y="2312268"/>
            <a:ext cx="1985714" cy="22928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38" y="2443897"/>
            <a:ext cx="2881637" cy="216122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22960" y="4777806"/>
            <a:ext cx="20928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0876" lvl="1" defTabSz="342900"/>
            <a:r>
              <a:rPr lang="cs-CZ" sz="1400" b="1" dirty="0">
                <a:solidFill>
                  <a:prstClr val="black"/>
                </a:solidFill>
              </a:rPr>
              <a:t>Joint </a:t>
            </a:r>
            <a:r>
              <a:rPr lang="cs-CZ" sz="1400" b="1" dirty="0" err="1" smtClean="0">
                <a:solidFill>
                  <a:prstClr val="black"/>
                </a:solidFill>
              </a:rPr>
              <a:t>positions</a:t>
            </a:r>
            <a:r>
              <a:rPr lang="en-US" sz="1400" b="1" dirty="0">
                <a:solidFill>
                  <a:prstClr val="black"/>
                </a:solidFill>
              </a:rPr>
              <a:t> </a:t>
            </a:r>
            <a:r>
              <a:rPr lang="cs-CZ" sz="1400" b="1" dirty="0" err="1" smtClean="0">
                <a:solidFill>
                  <a:prstClr val="black"/>
                </a:solidFill>
              </a:rPr>
              <a:t>features</a:t>
            </a:r>
            <a:r>
              <a:rPr lang="cs-CZ" sz="1400" b="1" dirty="0" smtClean="0">
                <a:solidFill>
                  <a:prstClr val="black"/>
                </a:solidFill>
              </a:rPr>
              <a:t> </a:t>
            </a:r>
            <a:endParaRPr lang="cs-CZ" sz="1400" b="1" dirty="0">
              <a:solidFill>
                <a:prstClr val="black"/>
              </a:solidFill>
            </a:endParaRPr>
          </a:p>
          <a:p>
            <a:pPr marL="150876" lvl="1" defTabSz="342900"/>
            <a:r>
              <a:rPr lang="cs-CZ" sz="1400" b="1" dirty="0">
                <a:solidFill>
                  <a:prstClr val="black"/>
                </a:solidFill>
              </a:rPr>
              <a:t>+ </a:t>
            </a:r>
            <a:r>
              <a:rPr lang="cs-CZ" sz="1400" b="1" dirty="0" err="1">
                <a:solidFill>
                  <a:prstClr val="black"/>
                </a:solidFill>
              </a:rPr>
              <a:t>Euclidean</a:t>
            </a:r>
            <a:r>
              <a:rPr lang="cs-CZ" sz="1400" b="1" dirty="0">
                <a:solidFill>
                  <a:prstClr val="black"/>
                </a:solidFill>
              </a:rPr>
              <a:t> Distance</a:t>
            </a:r>
          </a:p>
          <a:p>
            <a:pPr marL="150876" lvl="1" defTabSz="342900"/>
            <a:r>
              <a:rPr lang="cs-CZ" sz="1400" dirty="0">
                <a:solidFill>
                  <a:prstClr val="black"/>
                </a:solidFill>
              </a:rPr>
              <a:t>(</a:t>
            </a:r>
            <a:r>
              <a:rPr lang="cs-CZ" sz="1400" dirty="0" err="1">
                <a:solidFill>
                  <a:prstClr val="black"/>
                </a:solidFill>
              </a:rPr>
              <a:t>Krüger</a:t>
            </a:r>
            <a:r>
              <a:rPr lang="cs-CZ" sz="1400" dirty="0">
                <a:solidFill>
                  <a:prstClr val="black"/>
                </a:solidFill>
              </a:rPr>
              <a:t> 2010)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27368" y="4777806"/>
            <a:ext cx="19857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0876" lvl="1" defTabSz="342900"/>
            <a:r>
              <a:rPr lang="cs-CZ" sz="1400" b="1" dirty="0" err="1">
                <a:solidFill>
                  <a:prstClr val="black"/>
                </a:solidFill>
              </a:rPr>
              <a:t>Fisher</a:t>
            </a:r>
            <a:r>
              <a:rPr lang="cs-CZ" sz="1400" b="1" dirty="0">
                <a:solidFill>
                  <a:prstClr val="black"/>
                </a:solidFill>
              </a:rPr>
              <a:t> </a:t>
            </a:r>
            <a:r>
              <a:rPr lang="cs-CZ" sz="1400" b="1" dirty="0" err="1">
                <a:solidFill>
                  <a:prstClr val="black"/>
                </a:solidFill>
              </a:rPr>
              <a:t>Vector</a:t>
            </a:r>
            <a:endParaRPr lang="cs-CZ" sz="1400" b="1" dirty="0">
              <a:solidFill>
                <a:prstClr val="black"/>
              </a:solidFill>
            </a:endParaRPr>
          </a:p>
          <a:p>
            <a:pPr marL="150876" lvl="1" defTabSz="342900"/>
            <a:r>
              <a:rPr lang="cs-CZ" sz="1400" b="1" dirty="0">
                <a:solidFill>
                  <a:prstClr val="black"/>
                </a:solidFill>
              </a:rPr>
              <a:t>+ SVM </a:t>
            </a:r>
            <a:r>
              <a:rPr lang="cs-CZ" sz="1400" b="1" dirty="0" err="1">
                <a:solidFill>
                  <a:prstClr val="black"/>
                </a:solidFill>
              </a:rPr>
              <a:t>classifier</a:t>
            </a:r>
            <a:endParaRPr lang="cs-CZ" sz="1400" b="1" dirty="0">
              <a:solidFill>
                <a:prstClr val="black"/>
              </a:solidFill>
            </a:endParaRPr>
          </a:p>
          <a:p>
            <a:pPr marL="150876" lvl="1" defTabSz="342900"/>
            <a:r>
              <a:rPr lang="cs-CZ" sz="1400" dirty="0">
                <a:solidFill>
                  <a:prstClr val="black"/>
                </a:solidFill>
              </a:rPr>
              <a:t>(</a:t>
            </a:r>
            <a:r>
              <a:rPr lang="cs-CZ" sz="1400" dirty="0" err="1">
                <a:solidFill>
                  <a:prstClr val="black"/>
                </a:solidFill>
              </a:rPr>
              <a:t>Evangelidis</a:t>
            </a:r>
            <a:r>
              <a:rPr lang="cs-CZ" sz="1400" dirty="0">
                <a:solidFill>
                  <a:prstClr val="black"/>
                </a:solidFill>
              </a:rPr>
              <a:t> 2014</a:t>
            </a:r>
            <a:r>
              <a:rPr lang="cs-CZ" sz="1050" dirty="0">
                <a:solidFill>
                  <a:prstClr val="black"/>
                </a:solidFill>
              </a:rPr>
              <a:t>)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54565" y="4777806"/>
            <a:ext cx="22547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0876" lvl="1" defTabSz="342900"/>
            <a:r>
              <a:rPr lang="cs-CZ" sz="1400" b="1" dirty="0" err="1">
                <a:solidFill>
                  <a:prstClr val="black"/>
                </a:solidFill>
              </a:rPr>
              <a:t>Time</a:t>
            </a:r>
            <a:r>
              <a:rPr lang="cs-CZ" sz="1400" b="1" dirty="0">
                <a:solidFill>
                  <a:prstClr val="black"/>
                </a:solidFill>
              </a:rPr>
              <a:t> </a:t>
            </a:r>
            <a:r>
              <a:rPr lang="cs-CZ" sz="1400" b="1" dirty="0" err="1">
                <a:solidFill>
                  <a:prstClr val="black"/>
                </a:solidFill>
              </a:rPr>
              <a:t>Series</a:t>
            </a:r>
            <a:endParaRPr lang="cs-CZ" sz="1400" b="1" dirty="0">
              <a:solidFill>
                <a:prstClr val="black"/>
              </a:solidFill>
            </a:endParaRPr>
          </a:p>
          <a:p>
            <a:pPr marL="150876" lvl="1" defTabSz="342900"/>
            <a:r>
              <a:rPr lang="cs-CZ" sz="1400" b="1" dirty="0">
                <a:solidFill>
                  <a:prstClr val="black"/>
                </a:solidFill>
              </a:rPr>
              <a:t>+ </a:t>
            </a:r>
            <a:r>
              <a:rPr lang="cs-CZ" sz="1400" b="1" dirty="0" err="1">
                <a:solidFill>
                  <a:prstClr val="black"/>
                </a:solidFill>
              </a:rPr>
              <a:t>Dynamic</a:t>
            </a:r>
            <a:r>
              <a:rPr lang="cs-CZ" sz="1400" b="1" dirty="0">
                <a:solidFill>
                  <a:prstClr val="black"/>
                </a:solidFill>
              </a:rPr>
              <a:t> </a:t>
            </a:r>
            <a:r>
              <a:rPr lang="cs-CZ" sz="1400" b="1" dirty="0" err="1">
                <a:solidFill>
                  <a:prstClr val="black"/>
                </a:solidFill>
              </a:rPr>
              <a:t>Time</a:t>
            </a:r>
            <a:r>
              <a:rPr lang="cs-CZ" sz="1400" b="1" dirty="0">
                <a:solidFill>
                  <a:prstClr val="black"/>
                </a:solidFill>
              </a:rPr>
              <a:t> </a:t>
            </a:r>
            <a:r>
              <a:rPr lang="cs-CZ" sz="1400" b="1" dirty="0" err="1">
                <a:solidFill>
                  <a:prstClr val="black"/>
                </a:solidFill>
              </a:rPr>
              <a:t>Warping</a:t>
            </a:r>
            <a:endParaRPr lang="cs-CZ" sz="1400" b="1" dirty="0">
              <a:solidFill>
                <a:prstClr val="black"/>
              </a:solidFill>
            </a:endParaRPr>
          </a:p>
          <a:p>
            <a:pPr marL="150876" lvl="1" defTabSz="342900"/>
            <a:r>
              <a:rPr lang="cs-CZ" sz="1400" dirty="0">
                <a:solidFill>
                  <a:prstClr val="black"/>
                </a:solidFill>
              </a:rPr>
              <a:t>(Müller 2009)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Pragu, August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37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038" y="456890"/>
            <a:ext cx="7414370" cy="1008221"/>
          </a:xfrm>
        </p:spPr>
        <p:txBody>
          <a:bodyPr/>
          <a:lstStyle/>
          <a:p>
            <a:r>
              <a:rPr lang="en-GB" dirty="0" smtClean="0"/>
              <a:t>Our Approach – Motion Images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4572000"/>
            <a:ext cx="7543800" cy="1017240"/>
          </a:xfrm>
        </p:spPr>
        <p:txBody>
          <a:bodyPr>
            <a:normAutofit/>
          </a:bodyPr>
          <a:lstStyle/>
          <a:p>
            <a:r>
              <a:rPr lang="en-GB" sz="2000" dirty="0" smtClean="0"/>
              <a:t>Every single-frame joint configuration is normalized (by </a:t>
            </a:r>
            <a:r>
              <a:rPr lang="en-GB" sz="2000" dirty="0" err="1" smtClean="0"/>
              <a:t>centering</a:t>
            </a:r>
            <a:r>
              <a:rPr lang="en-GB" sz="2000" dirty="0" smtClean="0"/>
              <a:t> and rotating), then transformed into a RGB stripe image while fully preserving skeleton configuration.</a:t>
            </a:r>
            <a:endParaRPr lang="en-GB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20th East-European Conference on Advances in Databases and Information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pPr/>
              <a:t>51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82" y="2583222"/>
            <a:ext cx="7425781" cy="1750232"/>
          </a:xfrm>
          <a:prstGeom prst="rect">
            <a:avLst/>
          </a:prstGeom>
        </p:spPr>
      </p:pic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Pragu, August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15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Motion Images + </a:t>
            </a:r>
            <a:r>
              <a:rPr lang="en-GB" dirty="0" err="1" smtClean="0"/>
              <a:t>Caffe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2241550"/>
            <a:ext cx="7543800" cy="3635722"/>
          </a:xfrm>
        </p:spPr>
        <p:txBody>
          <a:bodyPr anchor="b">
            <a:normAutofit/>
          </a:bodyPr>
          <a:lstStyle/>
          <a:p>
            <a:endParaRPr lang="cs-CZ" sz="1800" b="1" dirty="0"/>
          </a:p>
          <a:p>
            <a:r>
              <a:rPr lang="cs-CZ" sz="1800" b="1" dirty="0"/>
              <a:t>1) E</a:t>
            </a:r>
            <a:r>
              <a:rPr lang="en-US" sz="1800" b="1" dirty="0" err="1"/>
              <a:t>ffective</a:t>
            </a:r>
            <a:r>
              <a:rPr lang="en-US" sz="1800" b="1" dirty="0"/>
              <a:t> transformation </a:t>
            </a:r>
            <a:r>
              <a:rPr lang="cs-CZ" sz="1800" b="1" dirty="0"/>
              <a:t/>
            </a:r>
            <a:br>
              <a:rPr lang="cs-CZ" sz="1800" b="1" dirty="0"/>
            </a:br>
            <a:r>
              <a:rPr lang="en-US" sz="1800" dirty="0"/>
              <a:t>from (dynamic) motion capture data into (static) images.</a:t>
            </a:r>
            <a:endParaRPr lang="cs-CZ" sz="1800" b="1" dirty="0"/>
          </a:p>
          <a:p>
            <a:r>
              <a:rPr lang="cs-CZ" sz="1800" b="1" dirty="0"/>
              <a:t>2) </a:t>
            </a:r>
            <a:r>
              <a:rPr lang="cs-CZ" sz="1800" b="1" dirty="0" err="1"/>
              <a:t>Extract</a:t>
            </a:r>
            <a:r>
              <a:rPr lang="cs-CZ" sz="1800" b="1" dirty="0"/>
              <a:t> </a:t>
            </a:r>
            <a:r>
              <a:rPr lang="cs-CZ" sz="1800" b="1" dirty="0" err="1"/>
              <a:t>fixed-size</a:t>
            </a:r>
            <a:r>
              <a:rPr lang="cs-CZ" sz="1800" b="1" dirty="0"/>
              <a:t> </a:t>
            </a:r>
            <a:r>
              <a:rPr lang="cs-CZ" sz="1800" b="1" dirty="0" err="1"/>
              <a:t>feature</a:t>
            </a:r>
            <a:r>
              <a:rPr lang="cs-CZ" sz="1800" b="1" dirty="0"/>
              <a:t> </a:t>
            </a:r>
            <a:r>
              <a:rPr lang="cs-CZ" sz="1800" b="1" dirty="0" err="1"/>
              <a:t>vector</a:t>
            </a:r>
            <a:r>
              <a:rPr lang="cs-CZ" sz="1800" b="1" dirty="0"/>
              <a:t/>
            </a:r>
            <a:br>
              <a:rPr lang="cs-CZ" sz="1800" b="1" dirty="0"/>
            </a:br>
            <a:r>
              <a:rPr lang="cs-CZ" sz="1800" dirty="0" err="1"/>
              <a:t>using</a:t>
            </a:r>
            <a:r>
              <a:rPr lang="cs-CZ" sz="1800" dirty="0"/>
              <a:t> </a:t>
            </a:r>
            <a:r>
              <a:rPr lang="cs-CZ" sz="1800" dirty="0" err="1"/>
              <a:t>content-based</a:t>
            </a:r>
            <a:r>
              <a:rPr lang="cs-CZ" sz="1800" dirty="0"/>
              <a:t> image </a:t>
            </a:r>
            <a:r>
              <a:rPr lang="cs-CZ" sz="1800" dirty="0" err="1"/>
              <a:t>descriptors</a:t>
            </a:r>
            <a:r>
              <a:rPr lang="cs-CZ" sz="1800" dirty="0"/>
              <a:t>.</a:t>
            </a:r>
          </a:p>
          <a:p>
            <a:r>
              <a:rPr lang="cs-CZ" sz="1800" b="1" dirty="0"/>
              <a:t>3) </a:t>
            </a:r>
            <a:r>
              <a:rPr lang="en-US" sz="1800" b="1" dirty="0" smtClean="0"/>
              <a:t>Index for fast and scalable search</a:t>
            </a:r>
            <a:r>
              <a:rPr lang="cs-CZ" sz="1800" b="1" dirty="0"/>
              <a:t/>
            </a:r>
            <a:br>
              <a:rPr lang="cs-CZ" sz="1800" b="1" dirty="0"/>
            </a:br>
            <a:endParaRPr lang="cs-CZ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20th East-European Conference on Advances in Databases and Information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pPr/>
              <a:t>52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575" y="2329841"/>
            <a:ext cx="974411" cy="783453"/>
          </a:xfrm>
          <a:prstGeom prst="rect">
            <a:avLst/>
          </a:prstGeom>
        </p:spPr>
      </p:pic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760826" y="2333542"/>
          <a:ext cx="838166" cy="790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4" name="Image" r:id="rId4" imgW="2018880" imgH="1904760" progId="Photoshop.Image.10">
                  <p:embed/>
                </p:oleObj>
              </mc:Choice>
              <mc:Fallback>
                <p:oleObj name="Image" r:id="rId4" imgW="2018880" imgH="1904760" progId="Photoshop.Image.1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0826" y="2333542"/>
                        <a:ext cx="838166" cy="7907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/>
          <p:cNvCxnSpPr/>
          <p:nvPr/>
        </p:nvCxnSpPr>
        <p:spPr>
          <a:xfrm>
            <a:off x="1700380" y="2782647"/>
            <a:ext cx="4590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803485" y="2503594"/>
            <a:ext cx="33520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cs-CZ" sz="1350" b="1" dirty="0">
                <a:solidFill>
                  <a:prstClr val="black"/>
                </a:solidFill>
              </a:rPr>
              <a:t>1)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63109" y="3146789"/>
            <a:ext cx="134621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cs-CZ" sz="1350" i="1" dirty="0" err="1">
                <a:solidFill>
                  <a:prstClr val="black"/>
                </a:solidFill>
              </a:rPr>
              <a:t>Motion</a:t>
            </a:r>
            <a:endParaRPr lang="cs-CZ" sz="1350" i="1" dirty="0">
              <a:solidFill>
                <a:prstClr val="black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09320" y="3145735"/>
            <a:ext cx="13485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cs-CZ" sz="1350" i="1" dirty="0" err="1">
                <a:solidFill>
                  <a:prstClr val="black"/>
                </a:solidFill>
              </a:rPr>
              <a:t>Motion</a:t>
            </a:r>
            <a:r>
              <a:rPr lang="cs-CZ" sz="1350" i="1" dirty="0">
                <a:solidFill>
                  <a:prstClr val="black"/>
                </a:solidFill>
              </a:rPr>
              <a:t> Image</a:t>
            </a:r>
          </a:p>
          <a:p>
            <a:pPr algn="ctr" defTabSz="342900"/>
            <a:r>
              <a:rPr lang="cs-CZ" sz="1350" i="1" dirty="0">
                <a:solidFill>
                  <a:prstClr val="black"/>
                </a:solidFill>
              </a:rPr>
              <a:t>(hop-</a:t>
            </a:r>
            <a:r>
              <a:rPr lang="cs-CZ" sz="1350" i="1" dirty="0" err="1">
                <a:solidFill>
                  <a:prstClr val="black"/>
                </a:solidFill>
              </a:rPr>
              <a:t>one</a:t>
            </a:r>
            <a:r>
              <a:rPr lang="cs-CZ" sz="1350" i="1" dirty="0">
                <a:solidFill>
                  <a:prstClr val="black"/>
                </a:solidFill>
              </a:rPr>
              <a:t>-leg)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3576040" y="2782647"/>
            <a:ext cx="4590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679145" y="2503594"/>
            <a:ext cx="33520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cs-CZ" sz="1350" b="1" dirty="0">
                <a:solidFill>
                  <a:prstClr val="black"/>
                </a:solidFill>
              </a:rPr>
              <a:t>2)</a:t>
            </a:r>
          </a:p>
        </p:txBody>
      </p:sp>
      <p:sp>
        <p:nvSpPr>
          <p:cNvPr id="28" name="TextBox 14"/>
          <p:cNvSpPr txBox="1"/>
          <p:nvPr/>
        </p:nvSpPr>
        <p:spPr>
          <a:xfrm>
            <a:off x="4151797" y="2633300"/>
            <a:ext cx="1792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9pPr>
          </a:lstStyle>
          <a:p>
            <a:pPr algn="ctr" defTabSz="342900"/>
            <a:r>
              <a:rPr lang="en-US" sz="1350" dirty="0">
                <a:solidFill>
                  <a:prstClr val="black"/>
                </a:solidFill>
              </a:rPr>
              <a:t>&lt;0, 0, 4.56, 0, 7.88, …&gt;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549" y="2884528"/>
            <a:ext cx="523841" cy="3869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549" y="2393685"/>
            <a:ext cx="533631" cy="38690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615" y="2393685"/>
            <a:ext cx="432457" cy="38690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650122" y="3368272"/>
            <a:ext cx="155044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cs-CZ" sz="1350" i="1" dirty="0" err="1">
                <a:solidFill>
                  <a:prstClr val="black"/>
                </a:solidFill>
              </a:rPr>
              <a:t>Nearest</a:t>
            </a:r>
            <a:r>
              <a:rPr lang="cs-CZ" sz="1350" i="1" dirty="0">
                <a:solidFill>
                  <a:prstClr val="black"/>
                </a:solidFill>
              </a:rPr>
              <a:t> </a:t>
            </a:r>
            <a:r>
              <a:rPr lang="cs-CZ" sz="1350" i="1" dirty="0" err="1">
                <a:solidFill>
                  <a:prstClr val="black"/>
                </a:solidFill>
              </a:rPr>
              <a:t>neighbors</a:t>
            </a:r>
            <a:endParaRPr lang="cs-CZ" sz="1350" i="1" dirty="0">
              <a:solidFill>
                <a:prstClr val="black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6068612" y="2782647"/>
            <a:ext cx="4590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171718" y="2503594"/>
            <a:ext cx="33520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cs-CZ" sz="1350" b="1" dirty="0">
                <a:solidFill>
                  <a:prstClr val="black"/>
                </a:solidFill>
              </a:rPr>
              <a:t>3)</a:t>
            </a:r>
          </a:p>
        </p:txBody>
      </p:sp>
      <p:sp>
        <p:nvSpPr>
          <p:cNvPr id="6" name="Rectangle 5"/>
          <p:cNvSpPr/>
          <p:nvPr/>
        </p:nvSpPr>
        <p:spPr>
          <a:xfrm>
            <a:off x="6844855" y="2213561"/>
            <a:ext cx="545342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/>
            <a:r>
              <a:rPr lang="cs-CZ" sz="750" dirty="0">
                <a:solidFill>
                  <a:prstClr val="black"/>
                </a:solidFill>
              </a:rPr>
              <a:t>d = 13.17</a:t>
            </a:r>
            <a:endParaRPr lang="en-US" sz="750" dirty="0">
              <a:solidFill>
                <a:prstClr val="black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482879" y="2203742"/>
            <a:ext cx="497252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/>
            <a:r>
              <a:rPr lang="cs-CZ" sz="750" dirty="0">
                <a:solidFill>
                  <a:prstClr val="black"/>
                </a:solidFill>
              </a:rPr>
              <a:t>d = 10.1</a:t>
            </a:r>
            <a:endParaRPr lang="en-US" sz="750" dirty="0">
              <a:solidFill>
                <a:prstClr val="black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864686" y="2743254"/>
            <a:ext cx="497252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/>
            <a:r>
              <a:rPr lang="cs-CZ" sz="750" dirty="0">
                <a:solidFill>
                  <a:prstClr val="black"/>
                </a:solidFill>
              </a:rPr>
              <a:t>d = 14.2</a:t>
            </a:r>
            <a:endParaRPr lang="en-US" sz="750" dirty="0">
              <a:solidFill>
                <a:prstClr val="black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502709" y="2733435"/>
            <a:ext cx="449162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/>
            <a:r>
              <a:rPr lang="cs-CZ" sz="750" dirty="0">
                <a:solidFill>
                  <a:prstClr val="black"/>
                </a:solidFill>
              </a:rPr>
              <a:t>d = 1.1</a:t>
            </a:r>
            <a:endParaRPr lang="en-US" sz="750" dirty="0">
              <a:solidFill>
                <a:prstClr val="black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535683" y="3165179"/>
            <a:ext cx="101187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cs-CZ" sz="1350" i="1" dirty="0">
                <a:solidFill>
                  <a:prstClr val="black"/>
                </a:solidFill>
              </a:rPr>
              <a:t>4096-dim</a:t>
            </a:r>
            <a:br>
              <a:rPr lang="cs-CZ" sz="1350" i="1" dirty="0">
                <a:solidFill>
                  <a:prstClr val="black"/>
                </a:solidFill>
              </a:rPr>
            </a:br>
            <a:r>
              <a:rPr lang="cs-CZ" sz="1350" i="1" dirty="0">
                <a:solidFill>
                  <a:prstClr val="black"/>
                </a:solidFill>
              </a:rPr>
              <a:t>Caffe </a:t>
            </a:r>
            <a:r>
              <a:rPr lang="cs-CZ" sz="1350" i="1" dirty="0" err="1">
                <a:solidFill>
                  <a:prstClr val="black"/>
                </a:solidFill>
              </a:rPr>
              <a:t>vector</a:t>
            </a:r>
            <a:endParaRPr lang="cs-CZ" sz="1350" i="1" dirty="0">
              <a:solidFill>
                <a:prstClr val="black"/>
              </a:solidFill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650" y="2884527"/>
            <a:ext cx="436421" cy="386909"/>
          </a:xfrm>
          <a:prstGeom prst="rect">
            <a:avLst/>
          </a:prstGeom>
        </p:spPr>
      </p:pic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Pragu, August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11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/>
          <p:cNvSpPr/>
          <p:nvPr/>
        </p:nvSpPr>
        <p:spPr>
          <a:xfrm>
            <a:off x="6211025" y="2244849"/>
            <a:ext cx="2286520" cy="3257880"/>
          </a:xfrm>
          <a:prstGeom prst="roundRect">
            <a:avLst/>
          </a:prstGeom>
          <a:solidFill>
            <a:schemeClr val="accent5">
              <a:lumMod val="60000"/>
              <a:lumOff val="40000"/>
              <a:alpha val="1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cs-CZ" sz="1350">
              <a:solidFill>
                <a:prstClr val="white"/>
              </a:solidFill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694100" y="2248505"/>
            <a:ext cx="5057774" cy="2066320"/>
          </a:xfrm>
          <a:prstGeom prst="roundRect">
            <a:avLst/>
          </a:prstGeom>
          <a:solidFill>
            <a:schemeClr val="accent5">
              <a:lumMod val="60000"/>
              <a:lumOff val="40000"/>
              <a:alpha val="1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cs-CZ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172622"/>
          </a:xfrm>
        </p:spPr>
        <p:txBody>
          <a:bodyPr/>
          <a:lstStyle/>
          <a:p>
            <a:pPr algn="ctr"/>
            <a:r>
              <a:rPr lang="cs-CZ" dirty="0" smtClean="0"/>
              <a:t>Similarity model: </a:t>
            </a:r>
            <a:r>
              <a:rPr lang="cs-CZ" dirty="0" err="1" smtClean="0"/>
              <a:t>Caffe</a:t>
            </a:r>
            <a:r>
              <a:rPr lang="cs-CZ" dirty="0" smtClean="0"/>
              <a:t> + </a:t>
            </a:r>
            <a:r>
              <a:rPr lang="en-US" dirty="0" smtClean="0"/>
              <a:t>L</a:t>
            </a:r>
            <a:r>
              <a:rPr lang="en-US" baseline="-25000" dirty="0" smtClean="0"/>
              <a:t>2</a:t>
            </a:r>
            <a:endParaRPr lang="cs-CZ" baseline="-25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20th East-European Conference on Advances in Databases and Information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pPr/>
              <a:t>53</a:t>
            </a:fld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822960" y="2495668"/>
            <a:ext cx="1981721" cy="1305228"/>
            <a:chOff x="8840" y="613042"/>
            <a:chExt cx="2642294" cy="1585376"/>
          </a:xfrm>
          <a:solidFill>
            <a:schemeClr val="accent2">
              <a:lumMod val="75000"/>
            </a:schemeClr>
          </a:solidFill>
        </p:grpSpPr>
        <p:sp>
          <p:nvSpPr>
            <p:cNvPr id="49" name="Rounded Rectangle 48"/>
            <p:cNvSpPr/>
            <p:nvPr/>
          </p:nvSpPr>
          <p:spPr>
            <a:xfrm>
              <a:off x="8840" y="613042"/>
              <a:ext cx="2642294" cy="158537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Rounded Rectangle 4"/>
            <p:cNvSpPr/>
            <p:nvPr/>
          </p:nvSpPr>
          <p:spPr>
            <a:xfrm>
              <a:off x="55274" y="659476"/>
              <a:ext cx="2549426" cy="149250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435" tIns="51435" rIns="51435" bIns="51435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b="1" dirty="0">
                  <a:solidFill>
                    <a:prstClr val="white"/>
                  </a:solidFill>
                </a:rPr>
                <a:t>HDM05</a:t>
              </a:r>
              <a:r>
                <a:rPr lang="en-US" b="1" dirty="0">
                  <a:solidFill>
                    <a:prstClr val="white"/>
                  </a:solidFill>
                </a:rPr>
                <a:t> dataset</a:t>
              </a:r>
            </a:p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350" dirty="0">
                  <a:solidFill>
                    <a:prstClr val="white"/>
                  </a:solidFill>
                </a:rPr>
                <a:t>2345</a:t>
              </a:r>
              <a:r>
                <a:rPr lang="en-US" sz="1350" dirty="0">
                  <a:solidFill>
                    <a:prstClr val="white"/>
                  </a:solidFill>
                </a:rPr>
                <a:t> motions</a:t>
              </a:r>
              <a:br>
                <a:rPr lang="en-US" sz="1350" dirty="0">
                  <a:solidFill>
                    <a:prstClr val="white"/>
                  </a:solidFill>
                </a:rPr>
              </a:br>
              <a:r>
                <a:rPr lang="en-US" sz="1350" dirty="0">
                  <a:solidFill>
                    <a:prstClr val="white"/>
                  </a:solidFill>
                </a:rPr>
                <a:t>120 fps, 31 joints</a:t>
              </a:r>
              <a:br>
                <a:rPr lang="en-US" sz="1350" dirty="0">
                  <a:solidFill>
                    <a:prstClr val="white"/>
                  </a:solidFill>
                </a:rPr>
              </a:br>
              <a:r>
                <a:rPr lang="cs-CZ" sz="1350" dirty="0">
                  <a:solidFill>
                    <a:prstClr val="white"/>
                  </a:solidFill>
                </a:rPr>
                <a:t>122</a:t>
              </a:r>
              <a:r>
                <a:rPr lang="en-US" sz="1350" dirty="0">
                  <a:solidFill>
                    <a:prstClr val="white"/>
                  </a:solidFill>
                </a:rPr>
                <a:t> categories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840777" y="2893759"/>
            <a:ext cx="744276" cy="393173"/>
            <a:chOff x="2915364" y="1078086"/>
            <a:chExt cx="560166" cy="65528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7" name="Right Arrow 46"/>
            <p:cNvSpPr/>
            <p:nvPr/>
          </p:nvSpPr>
          <p:spPr>
            <a:xfrm>
              <a:off x="2915364" y="1078086"/>
              <a:ext cx="560166" cy="655289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Right Arrow 6"/>
            <p:cNvSpPr/>
            <p:nvPr/>
          </p:nvSpPr>
          <p:spPr>
            <a:xfrm>
              <a:off x="2915364" y="1209144"/>
              <a:ext cx="392116" cy="3931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900">
                <a:solidFill>
                  <a:prstClr val="white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597369" y="2495668"/>
            <a:ext cx="1981721" cy="1604845"/>
            <a:chOff x="3708052" y="613042"/>
            <a:chExt cx="2642294" cy="1585376"/>
          </a:xfrm>
          <a:solidFill>
            <a:schemeClr val="accent2">
              <a:lumMod val="75000"/>
            </a:schemeClr>
          </a:solidFill>
        </p:grpSpPr>
        <p:sp>
          <p:nvSpPr>
            <p:cNvPr id="45" name="Rounded Rectangle 44"/>
            <p:cNvSpPr/>
            <p:nvPr/>
          </p:nvSpPr>
          <p:spPr>
            <a:xfrm>
              <a:off x="3708052" y="613042"/>
              <a:ext cx="2642294" cy="158537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Rounded Rectangle 8"/>
            <p:cNvSpPr/>
            <p:nvPr/>
          </p:nvSpPr>
          <p:spPr>
            <a:xfrm>
              <a:off x="3754486" y="659476"/>
              <a:ext cx="2549426" cy="149250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435" tIns="51435" rIns="51435" bIns="51435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b="1" dirty="0" err="1">
                  <a:solidFill>
                    <a:prstClr val="white"/>
                  </a:solidFill>
                </a:rPr>
                <a:t>Motion</a:t>
              </a:r>
              <a:r>
                <a:rPr lang="cs-CZ" b="1" dirty="0">
                  <a:solidFill>
                    <a:prstClr val="white"/>
                  </a:solidFill>
                </a:rPr>
                <a:t> I</a:t>
              </a:r>
              <a:r>
                <a:rPr lang="en-US" b="1" dirty="0">
                  <a:solidFill>
                    <a:prstClr val="white"/>
                  </a:solidFill>
                </a:rPr>
                <a:t>mages</a:t>
              </a:r>
            </a:p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50" dirty="0">
                  <a:solidFill>
                    <a:prstClr val="white"/>
                  </a:solidFill>
                </a:rPr>
                <a:t>1 motion = 1 image</a:t>
              </a:r>
              <a:endParaRPr lang="cs-CZ" sz="1350" dirty="0">
                <a:solidFill>
                  <a:prstClr val="white"/>
                </a:solidFill>
              </a:endParaRPr>
            </a:p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350" dirty="0" err="1">
                  <a:solidFill>
                    <a:prstClr val="white"/>
                  </a:solidFill>
                </a:rPr>
                <a:t>Each</a:t>
              </a:r>
              <a:r>
                <a:rPr lang="cs-CZ" sz="1350" dirty="0">
                  <a:solidFill>
                    <a:prstClr val="white"/>
                  </a:solidFill>
                </a:rPr>
                <a:t> image </a:t>
              </a:r>
              <a:r>
                <a:rPr lang="cs-CZ" sz="1350" dirty="0" err="1">
                  <a:solidFill>
                    <a:prstClr val="white"/>
                  </a:solidFill>
                </a:rPr>
                <a:t>is</a:t>
              </a:r>
              <a:r>
                <a:rPr lang="cs-CZ" sz="1350" dirty="0">
                  <a:solidFill>
                    <a:prstClr val="white"/>
                  </a:solidFill>
                </a:rPr>
                <a:t> </a:t>
              </a:r>
              <a:r>
                <a:rPr lang="cs-CZ" sz="1350" dirty="0" err="1">
                  <a:solidFill>
                    <a:prstClr val="white"/>
                  </a:solidFill>
                </a:rPr>
                <a:t>rescaled</a:t>
              </a:r>
              <a:r>
                <a:rPr lang="cs-CZ" sz="1350" dirty="0">
                  <a:solidFill>
                    <a:prstClr val="white"/>
                  </a:solidFill>
                </a:rPr>
                <a:t> to 256 x 256 </a:t>
              </a:r>
              <a:r>
                <a:rPr lang="cs-CZ" sz="1350" dirty="0" err="1">
                  <a:solidFill>
                    <a:prstClr val="white"/>
                  </a:solidFill>
                </a:rPr>
                <a:t>px</a:t>
              </a:r>
              <a:r>
                <a:rPr lang="cs-CZ" sz="1350" dirty="0">
                  <a:solidFill>
                    <a:prstClr val="white"/>
                  </a:solidFill>
                </a:rPr>
                <a:t> to fit as </a:t>
              </a:r>
              <a:r>
                <a:rPr lang="cs-CZ" sz="1350" dirty="0" err="1">
                  <a:solidFill>
                    <a:prstClr val="white"/>
                  </a:solidFill>
                </a:rPr>
                <a:t>an</a:t>
              </a:r>
              <a:r>
                <a:rPr lang="cs-CZ" sz="1350" dirty="0">
                  <a:solidFill>
                    <a:prstClr val="white"/>
                  </a:solidFill>
                </a:rPr>
                <a:t> input to </a:t>
              </a:r>
              <a:r>
                <a:rPr lang="cs-CZ" sz="1350" dirty="0" err="1">
                  <a:solidFill>
                    <a:prstClr val="white"/>
                  </a:solidFill>
                </a:rPr>
                <a:t>the</a:t>
              </a:r>
              <a:r>
                <a:rPr lang="cs-CZ" sz="1350" dirty="0">
                  <a:solidFill>
                    <a:prstClr val="white"/>
                  </a:solidFill>
                </a:rPr>
                <a:t> </a:t>
              </a:r>
              <a:r>
                <a:rPr lang="cs-CZ" sz="1350" dirty="0" err="1">
                  <a:solidFill>
                    <a:prstClr val="white"/>
                  </a:solidFill>
                </a:rPr>
                <a:t>neural</a:t>
              </a:r>
              <a:r>
                <a:rPr lang="cs-CZ" sz="1350" dirty="0">
                  <a:solidFill>
                    <a:prstClr val="white"/>
                  </a:solidFill>
                </a:rPr>
                <a:t> network.</a:t>
              </a:r>
            </a:p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50" dirty="0">
                  <a:solidFill>
                    <a:prstClr val="white"/>
                  </a:solidFill>
                </a:rPr>
                <a:t/>
              </a:r>
              <a:br>
                <a:rPr lang="en-US" sz="1350" dirty="0">
                  <a:solidFill>
                    <a:prstClr val="white"/>
                  </a:solidFill>
                </a:rPr>
              </a:br>
              <a:endParaRPr lang="en-US" sz="135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371779" y="2470152"/>
            <a:ext cx="1981721" cy="2854902"/>
            <a:chOff x="7407265" y="613042"/>
            <a:chExt cx="2642294" cy="1585376"/>
          </a:xfrm>
        </p:grpSpPr>
        <p:sp>
          <p:nvSpPr>
            <p:cNvPr id="41" name="Rounded Rectangle 40"/>
            <p:cNvSpPr/>
            <p:nvPr/>
          </p:nvSpPr>
          <p:spPr>
            <a:xfrm>
              <a:off x="7407265" y="613042"/>
              <a:ext cx="2642294" cy="158537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Rounded Rectangle 12"/>
            <p:cNvSpPr/>
            <p:nvPr/>
          </p:nvSpPr>
          <p:spPr>
            <a:xfrm>
              <a:off x="7453699" y="659476"/>
              <a:ext cx="2549426" cy="14925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435" tIns="51435" rIns="51435" bIns="51435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solidFill>
                    <a:prstClr val="white"/>
                  </a:solidFill>
                </a:rPr>
                <a:t>Caffe Descriptors</a:t>
              </a:r>
            </a:p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350" dirty="0" err="1">
                  <a:solidFill>
                    <a:prstClr val="white"/>
                  </a:solidFill>
                </a:rPr>
                <a:t>Extracted</a:t>
              </a:r>
              <a:r>
                <a:rPr lang="cs-CZ" sz="1350" dirty="0">
                  <a:solidFill>
                    <a:prstClr val="white"/>
                  </a:solidFill>
                </a:rPr>
                <a:t> </a:t>
              </a:r>
              <a:r>
                <a:rPr lang="cs-CZ" sz="1350" dirty="0" err="1">
                  <a:solidFill>
                    <a:prstClr val="white"/>
                  </a:solidFill>
                </a:rPr>
                <a:t>using</a:t>
              </a:r>
              <a:r>
                <a:rPr lang="cs-CZ" sz="1350" dirty="0">
                  <a:solidFill>
                    <a:prstClr val="white"/>
                  </a:solidFill>
                </a:rPr>
                <a:t> </a:t>
              </a:r>
              <a:r>
                <a:rPr lang="en-US" sz="1350" dirty="0">
                  <a:solidFill>
                    <a:prstClr val="white"/>
                  </a:solidFill>
                </a:rPr>
                <a:t>Convolutional Neural Network </a:t>
              </a:r>
              <a:r>
                <a:rPr lang="cs-CZ" sz="1350" dirty="0">
                  <a:solidFill>
                    <a:prstClr val="white"/>
                  </a:solidFill>
                </a:rPr>
                <a:t>t</a:t>
              </a:r>
              <a:r>
                <a:rPr lang="en-US" sz="1350" dirty="0">
                  <a:solidFill>
                    <a:prstClr val="white"/>
                  </a:solidFill>
                </a:rPr>
                <a:t>rained on 1.</a:t>
              </a:r>
              <a:r>
                <a:rPr lang="cs-CZ" sz="1350" dirty="0">
                  <a:solidFill>
                    <a:prstClr val="white"/>
                  </a:solidFill>
                </a:rPr>
                <a:t>3</a:t>
              </a:r>
              <a:r>
                <a:rPr lang="en-US" sz="1350" dirty="0">
                  <a:solidFill>
                    <a:prstClr val="white"/>
                  </a:solidFill>
                </a:rPr>
                <a:t>M photographs</a:t>
              </a:r>
              <a:r>
                <a:rPr lang="cs-CZ" sz="1350" dirty="0">
                  <a:solidFill>
                    <a:prstClr val="white"/>
                  </a:solidFill>
                </a:rPr>
                <a:t/>
              </a:r>
              <a:br>
                <a:rPr lang="cs-CZ" sz="1350" dirty="0">
                  <a:solidFill>
                    <a:prstClr val="white"/>
                  </a:solidFill>
                </a:rPr>
              </a:br>
              <a:r>
                <a:rPr lang="cs-CZ" sz="1350" dirty="0">
                  <a:solidFill>
                    <a:prstClr val="white"/>
                  </a:solidFill>
                </a:rPr>
                <a:t/>
              </a:r>
              <a:br>
                <a:rPr lang="cs-CZ" sz="1350" dirty="0">
                  <a:solidFill>
                    <a:prstClr val="white"/>
                  </a:solidFill>
                </a:rPr>
              </a:br>
              <a:r>
                <a:rPr lang="cs-CZ" sz="1350" dirty="0">
                  <a:solidFill>
                    <a:prstClr val="white"/>
                  </a:solidFill>
                </a:rPr>
                <a:t>Network </a:t>
              </a:r>
              <a:r>
                <a:rPr lang="cs-CZ" sz="1350" dirty="0" err="1">
                  <a:solidFill>
                    <a:prstClr val="white"/>
                  </a:solidFill>
                </a:rPr>
                <a:t>can</a:t>
              </a:r>
              <a:r>
                <a:rPr lang="cs-CZ" sz="1350" dirty="0">
                  <a:solidFill>
                    <a:prstClr val="white"/>
                  </a:solidFill>
                </a:rPr>
                <a:t> </a:t>
              </a:r>
              <a:r>
                <a:rPr lang="cs-CZ" sz="1350" dirty="0" err="1">
                  <a:solidFill>
                    <a:prstClr val="white"/>
                  </a:solidFill>
                </a:rPr>
                <a:t>be</a:t>
              </a:r>
              <a:r>
                <a:rPr lang="cs-CZ" sz="1350" dirty="0">
                  <a:solidFill>
                    <a:prstClr val="white"/>
                  </a:solidFill>
                </a:rPr>
                <a:t> fine-</a:t>
              </a:r>
              <a:r>
                <a:rPr lang="cs-CZ" sz="1350" dirty="0" err="1">
                  <a:solidFill>
                    <a:prstClr val="white"/>
                  </a:solidFill>
                </a:rPr>
                <a:t>tuned</a:t>
              </a:r>
              <a:r>
                <a:rPr lang="cs-CZ" sz="1350" dirty="0">
                  <a:solidFill>
                    <a:prstClr val="white"/>
                  </a:solidFill>
                </a:rPr>
                <a:t> to </a:t>
              </a:r>
              <a:r>
                <a:rPr lang="cs-CZ" sz="1350" dirty="0" err="1">
                  <a:solidFill>
                    <a:prstClr val="white"/>
                  </a:solidFill>
                </a:rPr>
                <a:t>the</a:t>
              </a:r>
              <a:r>
                <a:rPr lang="cs-CZ" sz="1350" dirty="0">
                  <a:solidFill>
                    <a:prstClr val="white"/>
                  </a:solidFill>
                </a:rPr>
                <a:t> </a:t>
              </a:r>
              <a:r>
                <a:rPr lang="cs-CZ" sz="1350" dirty="0" err="1">
                  <a:solidFill>
                    <a:prstClr val="white"/>
                  </a:solidFill>
                </a:rPr>
                <a:t>domain</a:t>
              </a:r>
              <a:r>
                <a:rPr lang="cs-CZ" sz="1350" dirty="0">
                  <a:solidFill>
                    <a:prstClr val="white"/>
                  </a:solidFill>
                </a:rPr>
                <a:t> </a:t>
              </a:r>
              <a:r>
                <a:rPr lang="cs-CZ" sz="1350" dirty="0" err="1">
                  <a:solidFill>
                    <a:prstClr val="white"/>
                  </a:solidFill>
                </a:rPr>
                <a:t>of</a:t>
              </a:r>
              <a:r>
                <a:rPr lang="cs-CZ" sz="1350" dirty="0">
                  <a:solidFill>
                    <a:prstClr val="white"/>
                  </a:solidFill>
                </a:rPr>
                <a:t> </a:t>
              </a:r>
              <a:r>
                <a:rPr lang="cs-CZ" sz="1350" dirty="0" err="1">
                  <a:solidFill>
                    <a:prstClr val="white"/>
                  </a:solidFill>
                </a:rPr>
                <a:t>motion</a:t>
              </a:r>
              <a:r>
                <a:rPr lang="cs-CZ" sz="1350" dirty="0">
                  <a:solidFill>
                    <a:prstClr val="white"/>
                  </a:solidFill>
                </a:rPr>
                <a:t> </a:t>
              </a:r>
              <a:r>
                <a:rPr lang="cs-CZ" sz="1350" dirty="0" err="1">
                  <a:solidFill>
                    <a:prstClr val="white"/>
                  </a:solidFill>
                </a:rPr>
                <a:t>images</a:t>
              </a:r>
              <a:endParaRPr lang="cs-CZ" sz="1350" dirty="0">
                <a:solidFill>
                  <a:prstClr val="white"/>
                </a:solidFill>
              </a:endParaRPr>
            </a:p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350" dirty="0">
                <a:solidFill>
                  <a:prstClr val="white"/>
                </a:solidFill>
              </a:endParaRPr>
            </a:p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50" dirty="0">
                  <a:solidFill>
                    <a:prstClr val="white"/>
                  </a:solidFill>
                </a:rPr>
                <a:t>Output</a:t>
              </a:r>
              <a:r>
                <a:rPr lang="cs-CZ" sz="1350" dirty="0">
                  <a:solidFill>
                    <a:prstClr val="white"/>
                  </a:solidFill>
                </a:rPr>
                <a:t> </a:t>
              </a:r>
              <a:r>
                <a:rPr lang="cs-CZ" sz="1350" dirty="0" err="1">
                  <a:solidFill>
                    <a:prstClr val="white"/>
                  </a:solidFill>
                </a:rPr>
                <a:t>of</a:t>
              </a:r>
              <a:r>
                <a:rPr lang="cs-CZ" sz="1350" dirty="0">
                  <a:solidFill>
                    <a:prstClr val="white"/>
                  </a:solidFill>
                </a:rPr>
                <a:t> 7th </a:t>
              </a:r>
              <a:r>
                <a:rPr lang="cs-CZ" sz="1350" dirty="0" err="1">
                  <a:solidFill>
                    <a:prstClr val="white"/>
                  </a:solidFill>
                </a:rPr>
                <a:t>layer</a:t>
              </a:r>
              <a:r>
                <a:rPr lang="en-US" sz="1350" dirty="0">
                  <a:solidFill>
                    <a:prstClr val="white"/>
                  </a:solidFill>
                </a:rPr>
                <a:t> is </a:t>
              </a:r>
              <a:r>
                <a:rPr lang="cs-CZ" sz="1350" dirty="0">
                  <a:solidFill>
                    <a:prstClr val="white"/>
                  </a:solidFill>
                </a:rPr>
                <a:t>a </a:t>
              </a:r>
              <a:r>
                <a:rPr lang="en-US" sz="1350" dirty="0">
                  <a:solidFill>
                    <a:prstClr val="white"/>
                  </a:solidFill>
                </a:rPr>
                <a:t>4096</a:t>
              </a:r>
              <a:r>
                <a:rPr lang="cs-CZ" sz="1350" dirty="0">
                  <a:solidFill>
                    <a:prstClr val="white"/>
                  </a:solidFill>
                </a:rPr>
                <a:t>-</a:t>
              </a:r>
              <a:r>
                <a:rPr lang="en-US" sz="1350" dirty="0">
                  <a:solidFill>
                    <a:prstClr val="white"/>
                  </a:solidFill>
                </a:rPr>
                <a:t>dimensional vector</a:t>
              </a: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2826336" y="2986308"/>
            <a:ext cx="65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cs-CZ" sz="900" b="1" dirty="0" err="1">
                <a:solidFill>
                  <a:prstClr val="black"/>
                </a:solidFill>
              </a:rPr>
              <a:t>transform</a:t>
            </a:r>
            <a:endParaRPr lang="cs-CZ" sz="900" b="1" dirty="0">
              <a:solidFill>
                <a:prstClr val="black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294026" y="2244849"/>
            <a:ext cx="16144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cs-CZ" sz="1050" b="1" dirty="0" err="1">
                <a:solidFill>
                  <a:srgbClr val="2683C6">
                    <a:lumMod val="50000"/>
                  </a:srgbClr>
                </a:solidFill>
              </a:rPr>
              <a:t>Motion</a:t>
            </a:r>
            <a:r>
              <a:rPr lang="cs-CZ" sz="1050" b="1" dirty="0">
                <a:solidFill>
                  <a:srgbClr val="2683C6">
                    <a:lumMod val="50000"/>
                  </a:srgbClr>
                </a:solidFill>
              </a:rPr>
              <a:t> </a:t>
            </a:r>
            <a:r>
              <a:rPr lang="cs-CZ" sz="1050" b="1" dirty="0" err="1">
                <a:solidFill>
                  <a:srgbClr val="2683C6">
                    <a:lumMod val="50000"/>
                  </a:srgbClr>
                </a:solidFill>
              </a:rPr>
              <a:t>Images</a:t>
            </a:r>
            <a:endParaRPr lang="cs-CZ" sz="1050" b="1" dirty="0">
              <a:solidFill>
                <a:srgbClr val="2683C6">
                  <a:lumMod val="50000"/>
                </a:srgbClr>
              </a:solidFill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5617359" y="2907997"/>
            <a:ext cx="744276" cy="393173"/>
            <a:chOff x="2915364" y="1078086"/>
            <a:chExt cx="560166" cy="65528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64" name="Right Arrow 63"/>
            <p:cNvSpPr/>
            <p:nvPr/>
          </p:nvSpPr>
          <p:spPr>
            <a:xfrm>
              <a:off x="2915364" y="1078086"/>
              <a:ext cx="560166" cy="655289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Right Arrow 6"/>
            <p:cNvSpPr/>
            <p:nvPr/>
          </p:nvSpPr>
          <p:spPr>
            <a:xfrm>
              <a:off x="2915364" y="1209144"/>
              <a:ext cx="392116" cy="3931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900">
                <a:solidFill>
                  <a:prstClr val="white"/>
                </a:solidFill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5597591" y="3000547"/>
            <a:ext cx="6549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cs-CZ" sz="900" b="1" dirty="0" err="1">
                <a:solidFill>
                  <a:prstClr val="black"/>
                </a:solidFill>
              </a:rPr>
              <a:t>extract</a:t>
            </a:r>
            <a:endParaRPr lang="cs-CZ" sz="900" b="1" dirty="0">
              <a:solidFill>
                <a:prstClr val="black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544553" y="2249467"/>
            <a:ext cx="161449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cs-CZ" sz="1050" b="1">
                <a:solidFill>
                  <a:srgbClr val="2683C6">
                    <a:lumMod val="50000"/>
                  </a:srgbClr>
                </a:solidFill>
              </a:rPr>
              <a:t>4096-dimensional features</a:t>
            </a:r>
            <a:endParaRPr lang="cs-CZ" sz="1050" b="1" dirty="0">
              <a:solidFill>
                <a:srgbClr val="2683C6">
                  <a:lumMod val="50000"/>
                </a:srgbClr>
              </a:solidFill>
            </a:endParaRPr>
          </a:p>
        </p:txBody>
      </p:sp>
      <p:sp>
        <p:nvSpPr>
          <p:cNvPr id="54" name="Content Placeholder 2"/>
          <p:cNvSpPr>
            <a:spLocks noGrp="1"/>
          </p:cNvSpPr>
          <p:nvPr>
            <p:ph idx="1"/>
          </p:nvPr>
        </p:nvSpPr>
        <p:spPr>
          <a:xfrm>
            <a:off x="694099" y="4591411"/>
            <a:ext cx="5192078" cy="957871"/>
          </a:xfrm>
        </p:spPr>
        <p:txBody>
          <a:bodyPr/>
          <a:lstStyle/>
          <a:p>
            <a:r>
              <a:rPr lang="cs-CZ" sz="2000" dirty="0" err="1" smtClean="0"/>
              <a:t>Caffe</a:t>
            </a:r>
            <a:r>
              <a:rPr lang="cs-CZ" sz="2000" dirty="0" smtClean="0"/>
              <a:t> </a:t>
            </a:r>
            <a:r>
              <a:rPr lang="cs-CZ" sz="2000" dirty="0" err="1" smtClean="0"/>
              <a:t>descriptors</a:t>
            </a:r>
            <a:r>
              <a:rPr lang="cs-CZ" sz="2000" dirty="0" smtClean="0"/>
              <a:t> are </a:t>
            </a:r>
            <a:r>
              <a:rPr lang="cs-CZ" sz="2000" dirty="0" err="1" smtClean="0"/>
              <a:t>fixed</a:t>
            </a:r>
            <a:r>
              <a:rPr lang="cs-CZ" sz="2000" dirty="0" smtClean="0"/>
              <a:t> </a:t>
            </a:r>
            <a:r>
              <a:rPr lang="cs-CZ" sz="2000" dirty="0" err="1" smtClean="0"/>
              <a:t>sized</a:t>
            </a:r>
            <a:r>
              <a:rPr lang="cs-CZ" sz="2000" dirty="0" smtClean="0"/>
              <a:t> </a:t>
            </a:r>
            <a:r>
              <a:rPr lang="cs-CZ" sz="2000" dirty="0" err="1" smtClean="0"/>
              <a:t>vectors</a:t>
            </a:r>
            <a:r>
              <a:rPr lang="cs-CZ" sz="2000" dirty="0" smtClean="0"/>
              <a:t> </a:t>
            </a:r>
            <a:r>
              <a:rPr lang="cs-CZ" sz="2000" dirty="0" err="1" smtClean="0"/>
              <a:t>extracted</a:t>
            </a:r>
            <a:r>
              <a:rPr lang="cs-CZ" sz="2000" dirty="0" smtClean="0"/>
              <a:t> </a:t>
            </a:r>
            <a:r>
              <a:rPr lang="cs-CZ" sz="2000" dirty="0" err="1" smtClean="0"/>
              <a:t>from</a:t>
            </a:r>
            <a:r>
              <a:rPr lang="cs-CZ" sz="2000" dirty="0" smtClean="0"/>
              <a:t> </a:t>
            </a:r>
            <a:r>
              <a:rPr lang="cs-CZ" sz="2000" dirty="0" err="1" smtClean="0"/>
              <a:t>motion</a:t>
            </a:r>
            <a:r>
              <a:rPr lang="cs-CZ" sz="2000" dirty="0" smtClean="0"/>
              <a:t> </a:t>
            </a:r>
            <a:r>
              <a:rPr lang="cs-CZ" sz="2000" dirty="0" err="1" smtClean="0"/>
              <a:t>images</a:t>
            </a:r>
            <a:r>
              <a:rPr lang="cs-CZ" sz="2000" dirty="0" smtClean="0"/>
              <a:t>. </a:t>
            </a:r>
            <a:r>
              <a:rPr lang="cs-CZ" sz="2000" b="1" dirty="0" err="1" smtClean="0"/>
              <a:t>They</a:t>
            </a:r>
            <a:r>
              <a:rPr lang="cs-CZ" sz="2000" b="1" dirty="0" smtClean="0"/>
              <a:t> are </a:t>
            </a:r>
            <a:r>
              <a:rPr lang="cs-CZ" sz="2000" b="1" dirty="0" err="1" smtClean="0"/>
              <a:t>compared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for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similarity</a:t>
            </a:r>
            <a:r>
              <a:rPr lang="cs-CZ" sz="2000" b="1" dirty="0" smtClean="0"/>
              <a:t> by L</a:t>
            </a:r>
            <a:r>
              <a:rPr lang="cs-CZ" sz="2000" b="1" baseline="-25000" dirty="0" smtClean="0"/>
              <a:t>2</a:t>
            </a:r>
            <a:r>
              <a:rPr lang="cs-CZ" sz="2000" b="1" dirty="0" smtClean="0"/>
              <a:t> distance </a:t>
            </a:r>
            <a:r>
              <a:rPr lang="cs-CZ" sz="2000" b="1" dirty="0" err="1" smtClean="0"/>
              <a:t>function</a:t>
            </a:r>
            <a:r>
              <a:rPr lang="cs-CZ" b="1" dirty="0" smtClean="0"/>
              <a:t>.</a:t>
            </a:r>
            <a:endParaRPr lang="cs-CZ" b="1" baseline="-250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Pragu, August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46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68438"/>
          </a:xfrm>
        </p:spPr>
        <p:txBody>
          <a:bodyPr/>
          <a:lstStyle/>
          <a:p>
            <a:pPr algn="ctr"/>
            <a:r>
              <a:rPr lang="en-GB" dirty="0" smtClean="0"/>
              <a:t>Motion Images – Properties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fontAlgn="base">
              <a:buFont typeface="Arial" panose="020B0604020202020204" pitchFamily="34" charset="0"/>
              <a:buChar char="•"/>
            </a:pPr>
            <a:r>
              <a:rPr lang="en-GB" sz="2400" b="1" dirty="0" smtClean="0"/>
              <a:t>Pattern recognition is a mature concept nowadays</a:t>
            </a:r>
            <a:r>
              <a:rPr lang="en-GB" sz="2000" b="1" dirty="0" smtClean="0"/>
              <a:t/>
            </a:r>
            <a:br>
              <a:rPr lang="en-GB" sz="2000" b="1" dirty="0" smtClean="0"/>
            </a:br>
            <a:r>
              <a:rPr lang="en-GB" sz="2000" dirty="0" smtClean="0"/>
              <a:t>many highly accurate computer vision techniques might be employed.</a:t>
            </a:r>
            <a:br>
              <a:rPr lang="en-GB" sz="2000" dirty="0" smtClean="0"/>
            </a:br>
            <a:endParaRPr lang="en-GB" sz="2000" dirty="0" smtClean="0"/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GB" sz="2400" b="1" dirty="0" smtClean="0"/>
              <a:t>The proposed similarity measure is robust and tolerant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towards inferior data quality, execution speed and imprecise segmentation.</a:t>
            </a:r>
          </a:p>
          <a:p>
            <a:pPr lvl="1" fontAlgn="base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GB" sz="2400" b="1" dirty="0" smtClean="0"/>
              <a:t>Fixed-size feature vectors can be indexed in large scale</a:t>
            </a:r>
          </a:p>
          <a:p>
            <a:pPr marL="150876" lvl="1" indent="0" fontAlgn="base">
              <a:buNone/>
            </a:pPr>
            <a:r>
              <a:rPr lang="en-GB" sz="2000" b="1" dirty="0"/>
              <a:t> </a:t>
            </a:r>
            <a:r>
              <a:rPr lang="en-GB" sz="2000" b="1" dirty="0" smtClean="0"/>
              <a:t> </a:t>
            </a:r>
            <a:r>
              <a:rPr lang="en-GB" sz="2000" dirty="0" smtClean="0"/>
              <a:t>evaluate a query in one year long </a:t>
            </a:r>
            <a:r>
              <a:rPr lang="en-GB" sz="2000" dirty="0" err="1"/>
              <a:t>M</a:t>
            </a:r>
            <a:r>
              <a:rPr lang="en-GB" sz="2000" dirty="0" err="1" smtClean="0"/>
              <a:t>ocap</a:t>
            </a:r>
            <a:r>
              <a:rPr lang="en-GB" sz="2000" dirty="0" smtClean="0"/>
              <a:t> data in less than a second</a:t>
            </a:r>
          </a:p>
          <a:p>
            <a:pPr lvl="1" fontAlgn="base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GB" sz="2400" b="1" dirty="0" smtClean="0"/>
              <a:t>Fixed-size feature vectors compress the original data</a:t>
            </a:r>
            <a:endParaRPr lang="en-GB" sz="2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20th East-European Conference on Advances in Databases and Information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Pragu, August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60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Sizes Compared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22960" y="2241550"/>
            <a:ext cx="5261208" cy="3635721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b="1" dirty="0" smtClean="0"/>
              <a:t> </a:t>
            </a:r>
            <a:r>
              <a:rPr lang="en-GB" sz="2400" b="1" dirty="0" smtClean="0"/>
              <a:t>5 seconds of </a:t>
            </a:r>
            <a:r>
              <a:rPr lang="en-GB" sz="2400" b="1" dirty="0" err="1" smtClean="0"/>
              <a:t>mocap</a:t>
            </a:r>
            <a:r>
              <a:rPr lang="en-GB" sz="2400" b="1" dirty="0" smtClean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 smtClean="0"/>
              <a:t>3 x 31 x 120 x 5 = 57 600 floats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 smtClean="0"/>
              <a:t>≈ 460 KB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b="1" dirty="0" smtClean="0"/>
              <a:t> </a:t>
            </a:r>
            <a:r>
              <a:rPr lang="en-GB" sz="2400" b="1" dirty="0" smtClean="0"/>
              <a:t>1 image 256 x 256 </a:t>
            </a:r>
            <a:r>
              <a:rPr lang="en-GB" sz="2400" b="1" dirty="0" err="1" smtClean="0"/>
              <a:t>px</a:t>
            </a:r>
            <a:r>
              <a:rPr lang="en-GB" sz="2400" b="1" dirty="0" smtClean="0"/>
              <a:t> in </a:t>
            </a:r>
            <a:r>
              <a:rPr lang="en-GB" sz="2400" b="1" dirty="0" err="1" smtClean="0"/>
              <a:t>png</a:t>
            </a:r>
            <a:r>
              <a:rPr lang="en-GB" sz="2400" b="1" dirty="0" smtClean="0"/>
              <a:t> format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 smtClean="0"/>
              <a:t>≈ 5-10 KB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 dirty="0" smtClean="0"/>
              <a:t>1 </a:t>
            </a:r>
            <a:r>
              <a:rPr lang="en-GB" sz="2400" b="1" dirty="0" err="1" smtClean="0"/>
              <a:t>caffe</a:t>
            </a:r>
            <a:r>
              <a:rPr lang="en-GB" sz="2400" b="1" dirty="0" smtClean="0"/>
              <a:t> descriptor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 smtClean="0"/>
              <a:t>4096 floats </a:t>
            </a:r>
            <a:r>
              <a:rPr lang="en-GB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≈</a:t>
            </a:r>
            <a:r>
              <a:rPr lang="en-GB" sz="1800" dirty="0" smtClean="0"/>
              <a:t> 32 KB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 smtClean="0"/>
              <a:t>4096 bits </a:t>
            </a:r>
            <a:r>
              <a:rPr lang="en-GB" sz="1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≈ 1 KB</a:t>
            </a:r>
            <a:endParaRPr lang="en-GB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 dirty="0" smtClean="0"/>
              <a:t> 1 mpeg7 descriptor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 smtClean="0"/>
              <a:t>256 floats ≈ 2 KB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20th East-European Conference on Advances in Databases and Information Systems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Pragu, August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38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35199" t="49212" r="16272" b="29467"/>
          <a:stretch/>
        </p:blipFill>
        <p:spPr>
          <a:xfrm>
            <a:off x="853397" y="2712368"/>
            <a:ext cx="7543800" cy="20714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43723" y="903213"/>
            <a:ext cx="7543800" cy="1087041"/>
          </a:xfrm>
        </p:spPr>
        <p:txBody>
          <a:bodyPr>
            <a:normAutofit/>
          </a:bodyPr>
          <a:lstStyle/>
          <a:p>
            <a:r>
              <a:rPr lang="cs-CZ" sz="2100" b="1" dirty="0" err="1"/>
              <a:t>Laboratory</a:t>
            </a:r>
            <a:r>
              <a:rPr lang="cs-CZ" sz="2100" b="1" dirty="0"/>
              <a:t> </a:t>
            </a:r>
            <a:r>
              <a:rPr lang="cs-CZ" sz="2100" b="1" dirty="0" err="1"/>
              <a:t>of</a:t>
            </a:r>
            <a:r>
              <a:rPr lang="cs-CZ" sz="2100" b="1" dirty="0"/>
              <a:t> </a:t>
            </a:r>
            <a:r>
              <a:rPr lang="cs-CZ" sz="3000" b="1" dirty="0"/>
              <a:t/>
            </a:r>
            <a:br>
              <a:rPr lang="cs-CZ" sz="3000" b="1" dirty="0"/>
            </a:br>
            <a:r>
              <a:rPr lang="cs-CZ" sz="3300" b="1" dirty="0"/>
              <a:t>Data </a:t>
            </a:r>
            <a:r>
              <a:rPr lang="cs-CZ" sz="3300" b="1" dirty="0" err="1"/>
              <a:t>Intensive</a:t>
            </a:r>
            <a:r>
              <a:rPr lang="cs-CZ" sz="3300" b="1" dirty="0"/>
              <a:t> Systems and </a:t>
            </a:r>
            <a:r>
              <a:rPr lang="cs-CZ" sz="3300" b="1" dirty="0" err="1"/>
              <a:t>Applications</a:t>
            </a:r>
            <a:endParaRPr lang="en-US" sz="33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49936" y="4928782"/>
            <a:ext cx="7364215" cy="89892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3000" b="1" dirty="0">
                <a:solidFill>
                  <a:schemeClr val="bg1">
                    <a:lumMod val="50000"/>
                  </a:schemeClr>
                </a:solidFill>
                <a:latin typeface="+mj-lt"/>
                <a:hlinkClick r:id="rId4"/>
              </a:rPr>
              <a:t>disa.fi.muni.cz</a:t>
            </a:r>
            <a:endParaRPr lang="en-US" sz="33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22935" t="9442" r="23843" b="78261"/>
          <a:stretch/>
        </p:blipFill>
        <p:spPr>
          <a:xfrm>
            <a:off x="949937" y="2011423"/>
            <a:ext cx="7280027" cy="10513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11" y="1172543"/>
            <a:ext cx="785813" cy="785813"/>
          </a:xfrm>
          <a:prstGeom prst="rect">
            <a:avLst/>
          </a:prstGeo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Pragu, August 2016</a:t>
            </a:r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20th East-European Conference on Advances in Databases and Information Systems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62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Real-life Similarity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they similar?</a:t>
            </a:r>
            <a:endParaRPr lang="cs-CZ" dirty="0"/>
          </a:p>
        </p:txBody>
      </p:sp>
      <p:pic>
        <p:nvPicPr>
          <p:cNvPr id="4" name="Picture 23" descr="http://html.slidesharecdn.com/similarity-120222193728-phpapp02/output010.png?1329961814"/>
          <p:cNvPicPr>
            <a:picLocks noChangeAspect="1" noChangeArrowheads="1"/>
          </p:cNvPicPr>
          <p:nvPr/>
        </p:nvPicPr>
        <p:blipFill>
          <a:blip r:embed="rId3"/>
          <a:srcRect l="13542" t="22301" r="14627" b="15727"/>
          <a:stretch>
            <a:fillRect/>
          </a:stretch>
        </p:blipFill>
        <p:spPr bwMode="auto">
          <a:xfrm>
            <a:off x="1714480" y="2500306"/>
            <a:ext cx="5429324" cy="3513092"/>
          </a:xfrm>
          <a:prstGeom prst="rect">
            <a:avLst/>
          </a:prstGeom>
          <a:noFill/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Pragu, August 2016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20th East-European Conference on Advances in Databases and Information Systems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Real-Life Motivation</a:t>
            </a:r>
            <a:br>
              <a:rPr lang="en-US" smtClean="0"/>
            </a:br>
            <a:r>
              <a:rPr lang="en-US" sz="2000" i="1" smtClean="0"/>
              <a:t>The social psychology view</a:t>
            </a:r>
            <a:endParaRPr lang="cs-CZ" sz="20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Any event in the history of organism is, in a sense, </a:t>
            </a:r>
            <a:r>
              <a:rPr lang="en-US" b="1" dirty="0" smtClean="0"/>
              <a:t>unique</a:t>
            </a:r>
            <a:r>
              <a:rPr lang="en-US" dirty="0" smtClean="0"/>
              <a:t>.</a:t>
            </a:r>
          </a:p>
          <a:p>
            <a:r>
              <a:rPr lang="en-US" i="1" dirty="0" smtClean="0"/>
              <a:t>Recognition</a:t>
            </a:r>
            <a:r>
              <a:rPr lang="en-US" dirty="0" smtClean="0"/>
              <a:t>, </a:t>
            </a:r>
            <a:r>
              <a:rPr lang="en-US" i="1" dirty="0" smtClean="0"/>
              <a:t>learning</a:t>
            </a:r>
            <a:r>
              <a:rPr lang="en-US" dirty="0" smtClean="0"/>
              <a:t>, and </a:t>
            </a:r>
            <a:r>
              <a:rPr lang="en-US" i="1" dirty="0" smtClean="0"/>
              <a:t>judgment</a:t>
            </a:r>
            <a:r>
              <a:rPr lang="en-US" dirty="0" smtClean="0"/>
              <a:t> presuppose an ability to categorize stimuli and classify situations by </a:t>
            </a:r>
            <a:r>
              <a:rPr lang="en-US" b="1" dirty="0" smtClean="0"/>
              <a:t>similarity</a:t>
            </a:r>
            <a:r>
              <a:rPr lang="en-US" dirty="0" smtClean="0"/>
              <a:t>.</a:t>
            </a:r>
          </a:p>
          <a:p>
            <a:r>
              <a:rPr lang="en-US" dirty="0" smtClean="0"/>
              <a:t>Similarity (</a:t>
            </a:r>
            <a:r>
              <a:rPr lang="en-US" i="1" dirty="0" smtClean="0"/>
              <a:t>proximity</a:t>
            </a:r>
            <a:r>
              <a:rPr lang="en-US" dirty="0" smtClean="0"/>
              <a:t>, </a:t>
            </a:r>
            <a:r>
              <a:rPr lang="en-US" i="1" dirty="0" smtClean="0"/>
              <a:t>resemblance</a:t>
            </a:r>
            <a:r>
              <a:rPr lang="en-US" dirty="0" smtClean="0"/>
              <a:t>, </a:t>
            </a:r>
            <a:r>
              <a:rPr lang="en-US" i="1" dirty="0" smtClean="0"/>
              <a:t>communality</a:t>
            </a:r>
            <a:r>
              <a:rPr lang="en-US" dirty="0" smtClean="0"/>
              <a:t>, </a:t>
            </a:r>
            <a:r>
              <a:rPr lang="en-US" i="1" dirty="0" smtClean="0"/>
              <a:t>representativeness</a:t>
            </a:r>
            <a:r>
              <a:rPr lang="en-US" dirty="0" smtClean="0"/>
              <a:t>, </a:t>
            </a:r>
            <a:r>
              <a:rPr lang="en-US" i="1" dirty="0" smtClean="0"/>
              <a:t>psychological</a:t>
            </a:r>
            <a:r>
              <a:rPr lang="en-US" dirty="0" smtClean="0"/>
              <a:t> </a:t>
            </a:r>
            <a:r>
              <a:rPr lang="en-US" i="1" dirty="0" smtClean="0"/>
              <a:t>distance</a:t>
            </a:r>
            <a:r>
              <a:rPr lang="en-US" dirty="0" smtClean="0"/>
              <a:t>, etc.) is </a:t>
            </a:r>
            <a:r>
              <a:rPr lang="en-US" b="1" dirty="0" smtClean="0"/>
              <a:t>fundamental</a:t>
            </a:r>
            <a:r>
              <a:rPr lang="en-US" dirty="0" smtClean="0"/>
              <a:t> to theories of </a:t>
            </a:r>
            <a:r>
              <a:rPr lang="en-US" i="1" dirty="0" smtClean="0"/>
              <a:t>perception</a:t>
            </a:r>
            <a:r>
              <a:rPr lang="en-US" dirty="0" smtClean="0"/>
              <a:t>, </a:t>
            </a:r>
            <a:r>
              <a:rPr lang="en-US" i="1" dirty="0" smtClean="0"/>
              <a:t>learning</a:t>
            </a:r>
            <a:r>
              <a:rPr lang="en-US" dirty="0" smtClean="0"/>
              <a:t>,  </a:t>
            </a:r>
            <a:r>
              <a:rPr lang="en-US" i="1" dirty="0" smtClean="0"/>
              <a:t>judgment</a:t>
            </a:r>
            <a:r>
              <a:rPr lang="en-US" dirty="0" smtClean="0"/>
              <a:t>, etc.</a:t>
            </a:r>
          </a:p>
          <a:p>
            <a:r>
              <a:rPr lang="en-US" dirty="0" smtClean="0"/>
              <a:t>Similarity is </a:t>
            </a:r>
            <a:r>
              <a:rPr lang="en-US" b="1" dirty="0" smtClean="0"/>
              <a:t>subjective</a:t>
            </a:r>
            <a:r>
              <a:rPr lang="en-US" dirty="0" smtClean="0"/>
              <a:t> a </a:t>
            </a:r>
            <a:r>
              <a:rPr lang="en-US" b="1" dirty="0" smtClean="0"/>
              <a:t>context-dependent</a:t>
            </a:r>
            <a:endParaRPr lang="cs-CZ" b="1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Pragu, August 2016</a:t>
            </a: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20th East-European Conference on Advances in Databases and Information Systems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Contemporary Networked Media</a:t>
            </a:r>
            <a:br>
              <a:rPr lang="en-US" dirty="0" smtClean="0"/>
            </a:br>
            <a:r>
              <a:rPr lang="en-US" sz="2200" i="1" dirty="0" smtClean="0"/>
              <a:t>The digital data view</a:t>
            </a:r>
            <a:endParaRPr lang="cs-CZ" sz="22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AU" dirty="0" smtClean="0"/>
              <a:t>Almost </a:t>
            </a:r>
            <a:r>
              <a:rPr lang="en-AU" b="1" dirty="0" smtClean="0"/>
              <a:t>everything</a:t>
            </a:r>
            <a:r>
              <a:rPr lang="en-AU" dirty="0" smtClean="0"/>
              <a:t> that we </a:t>
            </a:r>
            <a:r>
              <a:rPr lang="en-AU" i="1" dirty="0" smtClean="0"/>
              <a:t>see</a:t>
            </a:r>
            <a:r>
              <a:rPr lang="en-AU" dirty="0" smtClean="0"/>
              <a:t>, </a:t>
            </a:r>
            <a:r>
              <a:rPr lang="en-AU" i="1" dirty="0" smtClean="0"/>
              <a:t>read</a:t>
            </a:r>
            <a:r>
              <a:rPr lang="en-AU" dirty="0" smtClean="0"/>
              <a:t>, </a:t>
            </a:r>
            <a:r>
              <a:rPr lang="en-AU" i="1" dirty="0" smtClean="0"/>
              <a:t>hear</a:t>
            </a:r>
            <a:r>
              <a:rPr lang="en-AU" dirty="0" smtClean="0"/>
              <a:t>, </a:t>
            </a:r>
            <a:r>
              <a:rPr lang="en-AU" i="1" dirty="0" smtClean="0"/>
              <a:t>write</a:t>
            </a:r>
            <a:r>
              <a:rPr lang="en-AU" dirty="0" smtClean="0"/>
              <a:t>, </a:t>
            </a:r>
            <a:r>
              <a:rPr lang="en-AU" i="1" dirty="0" smtClean="0"/>
              <a:t>measure</a:t>
            </a:r>
            <a:r>
              <a:rPr lang="en-AU" dirty="0" smtClean="0"/>
              <a:t>, or </a:t>
            </a:r>
            <a:r>
              <a:rPr lang="en-AU" i="1" dirty="0" smtClean="0"/>
              <a:t>observe</a:t>
            </a:r>
            <a:r>
              <a:rPr lang="en-AU" dirty="0" smtClean="0"/>
              <a:t> can be </a:t>
            </a:r>
            <a:r>
              <a:rPr lang="en-AU" b="1" dirty="0" smtClean="0"/>
              <a:t>digital</a:t>
            </a:r>
            <a:r>
              <a:rPr lang="en-AU" dirty="0" smtClean="0"/>
              <a:t>.</a:t>
            </a:r>
          </a:p>
          <a:p>
            <a:endParaRPr lang="en-AU" dirty="0" smtClean="0"/>
          </a:p>
          <a:p>
            <a:r>
              <a:rPr lang="en-US" dirty="0" smtClean="0"/>
              <a:t>Users </a:t>
            </a:r>
            <a:r>
              <a:rPr lang="en-US" b="1" dirty="0" smtClean="0"/>
              <a:t>autonomously</a:t>
            </a:r>
            <a:r>
              <a:rPr lang="en-US" dirty="0" smtClean="0"/>
              <a:t> </a:t>
            </a:r>
            <a:r>
              <a:rPr lang="en-US" i="1" dirty="0" smtClean="0"/>
              <a:t>contribute</a:t>
            </a:r>
            <a:r>
              <a:rPr lang="en-US" dirty="0" smtClean="0"/>
              <a:t> to production of global media and the growth is </a:t>
            </a:r>
            <a:r>
              <a:rPr lang="en-US" b="1" dirty="0" smtClean="0"/>
              <a:t>exponential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Sites like </a:t>
            </a:r>
            <a:r>
              <a:rPr lang="en-US" dirty="0" err="1" smtClean="0"/>
              <a:t>Flickr</a:t>
            </a:r>
            <a:r>
              <a:rPr lang="en-US" dirty="0" smtClean="0"/>
              <a:t>, YouTube, </a:t>
            </a:r>
            <a:r>
              <a:rPr lang="en-US" dirty="0" err="1" smtClean="0"/>
              <a:t>Facebook</a:t>
            </a:r>
            <a:r>
              <a:rPr lang="en-US" dirty="0" smtClean="0"/>
              <a:t> host user contributed content for a variety of </a:t>
            </a:r>
            <a:r>
              <a:rPr lang="en-US" b="1" dirty="0" smtClean="0"/>
              <a:t>events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The elements of networked media are related by numerous multi-facet </a:t>
            </a:r>
            <a:r>
              <a:rPr lang="en-US" b="1" dirty="0" smtClean="0"/>
              <a:t>links of similarity</a:t>
            </a:r>
            <a:r>
              <a:rPr lang="en-US" dirty="0" smtClean="0"/>
              <a:t>.</a:t>
            </a:r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Pragu, August 2016</a:t>
            </a:r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8</a:t>
            </a:fld>
            <a:endParaRPr lang="cs-CZ" dirty="0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20th East-European Conference on Advances in Databases and Information Systems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Networked media database is getting close to the human “fact-bases”</a:t>
            </a:r>
          </a:p>
          <a:p>
            <a:pPr lvl="1"/>
            <a:r>
              <a:rPr lang="en-US" dirty="0" smtClean="0"/>
              <a:t>the gap between physical and digital world has blurred</a:t>
            </a:r>
          </a:p>
          <a:p>
            <a:endParaRPr lang="en-US" b="1" dirty="0" smtClean="0"/>
          </a:p>
          <a:p>
            <a:r>
              <a:rPr lang="en-US" b="1" dirty="0" smtClean="0"/>
              <a:t>Similarity</a:t>
            </a:r>
            <a:r>
              <a:rPr lang="en-US" dirty="0" smtClean="0"/>
              <a:t> </a:t>
            </a:r>
            <a:r>
              <a:rPr lang="en-US" b="1" dirty="0" smtClean="0"/>
              <a:t>data</a:t>
            </a:r>
            <a:r>
              <a:rPr lang="en-US" dirty="0" smtClean="0"/>
              <a:t> </a:t>
            </a:r>
            <a:r>
              <a:rPr lang="en-US" b="1" dirty="0" smtClean="0"/>
              <a:t>management</a:t>
            </a:r>
            <a:r>
              <a:rPr lang="en-US" dirty="0" smtClean="0"/>
              <a:t> is needed to </a:t>
            </a:r>
            <a:r>
              <a:rPr lang="en-US" i="1" dirty="0" smtClean="0"/>
              <a:t>connect</a:t>
            </a:r>
            <a:r>
              <a:rPr lang="en-US" dirty="0" smtClean="0"/>
              <a:t>, </a:t>
            </a:r>
            <a:r>
              <a:rPr lang="en-US" i="1" dirty="0" smtClean="0"/>
              <a:t>search</a:t>
            </a:r>
            <a:r>
              <a:rPr lang="en-US" dirty="0" smtClean="0"/>
              <a:t>, </a:t>
            </a:r>
            <a:r>
              <a:rPr lang="en-US" i="1" dirty="0" smtClean="0"/>
              <a:t>filter</a:t>
            </a:r>
            <a:r>
              <a:rPr lang="en-US" dirty="0" smtClean="0"/>
              <a:t>, </a:t>
            </a:r>
            <a:r>
              <a:rPr lang="en-US" i="1" dirty="0" smtClean="0"/>
              <a:t>merge</a:t>
            </a:r>
            <a:r>
              <a:rPr lang="en-US" dirty="0" smtClean="0"/>
              <a:t>, </a:t>
            </a:r>
            <a:r>
              <a:rPr lang="en-US" i="1" dirty="0" smtClean="0"/>
              <a:t>relate</a:t>
            </a:r>
            <a:r>
              <a:rPr lang="en-US" dirty="0" smtClean="0"/>
              <a:t>, </a:t>
            </a:r>
            <a:r>
              <a:rPr lang="en-US" i="1" dirty="0" smtClean="0"/>
              <a:t>rank</a:t>
            </a:r>
            <a:r>
              <a:rPr lang="en-US" dirty="0" smtClean="0"/>
              <a:t>, </a:t>
            </a:r>
            <a:r>
              <a:rPr lang="en-US" i="1" dirty="0" smtClean="0"/>
              <a:t>cluster</a:t>
            </a:r>
            <a:r>
              <a:rPr lang="en-US" dirty="0" smtClean="0"/>
              <a:t>, </a:t>
            </a:r>
            <a:r>
              <a:rPr lang="en-US" i="1" dirty="0" smtClean="0"/>
              <a:t>classify</a:t>
            </a:r>
            <a:r>
              <a:rPr lang="en-US" dirty="0" smtClean="0"/>
              <a:t>, </a:t>
            </a:r>
            <a:r>
              <a:rPr lang="en-US" i="1" dirty="0" smtClean="0"/>
              <a:t>identify</a:t>
            </a:r>
            <a:r>
              <a:rPr lang="en-US" dirty="0" smtClean="0"/>
              <a:t>, or </a:t>
            </a:r>
            <a:r>
              <a:rPr lang="en-US" i="1" dirty="0" smtClean="0"/>
              <a:t>categorize</a:t>
            </a:r>
            <a:r>
              <a:rPr lang="en-US" dirty="0" smtClean="0"/>
              <a:t> objects across various collections.</a:t>
            </a:r>
          </a:p>
          <a:p>
            <a:endParaRPr lang="en-US" sz="1900" dirty="0" smtClean="0"/>
          </a:p>
          <a:p>
            <a:pPr algn="ctr">
              <a:buNone/>
            </a:pPr>
            <a:r>
              <a:rPr lang="en-US" sz="4000" b="1" dirty="0" smtClean="0"/>
              <a:t>WHY?</a:t>
            </a:r>
          </a:p>
          <a:p>
            <a:pPr algn="ctr">
              <a:buNone/>
            </a:pPr>
            <a:r>
              <a:rPr lang="en-US" sz="3500" b="1" dirty="0" smtClean="0"/>
              <a:t>It is the </a:t>
            </a:r>
            <a:r>
              <a:rPr lang="en-US" sz="3500" b="1" i="1" dirty="0" smtClean="0"/>
              <a:t>similarity</a:t>
            </a:r>
            <a:r>
              <a:rPr lang="en-US" sz="3500" b="1" dirty="0" smtClean="0"/>
              <a:t> which is in the world </a:t>
            </a:r>
            <a:r>
              <a:rPr lang="en-US" sz="3500" b="1" i="1" dirty="0" smtClean="0"/>
              <a:t>revealing.</a:t>
            </a:r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Pragu, August 2016</a:t>
            </a:r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20th East-European Conference on Advances in Databases and Information Systems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1.5|3.5|3.8|4.2|2.3"/>
</p:tagLst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Motiv sady Offic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923C"/>
      </a:hlink>
      <a:folHlink>
        <a:srgbClr val="76923C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iamond Grid 16x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5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6.xml><?xml version="1.0" encoding="utf-8"?>
<a:theme xmlns:a="http://schemas.openxmlformats.org/drawingml/2006/main" name="1_Retrospect">
  <a:themeElements>
    <a:clrScheme name="Custom 2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1CADE4"/>
      </a:hlink>
      <a:folHlink>
        <a:srgbClr val="1CADE4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7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3177</TotalTime>
  <Words>3323</Words>
  <Application>Microsoft Office PowerPoint</Application>
  <PresentationFormat>Předvádění na obrazovce (4:3)</PresentationFormat>
  <Paragraphs>700</Paragraphs>
  <Slides>56</Slides>
  <Notes>25</Notes>
  <HiddenSlides>1</HiddenSlides>
  <MMClips>0</MMClips>
  <ScaleCrop>false</ScaleCrop>
  <HeadingPairs>
    <vt:vector size="8" baseType="variant">
      <vt:variant>
        <vt:lpstr>Použitá písma</vt:lpstr>
      </vt:variant>
      <vt:variant>
        <vt:i4>9</vt:i4>
      </vt:variant>
      <vt:variant>
        <vt:lpstr>Motiv</vt:lpstr>
      </vt:variant>
      <vt:variant>
        <vt:i4>6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56</vt:i4>
      </vt:variant>
    </vt:vector>
  </HeadingPairs>
  <TitlesOfParts>
    <vt:vector size="74" baseType="lpstr">
      <vt:lpstr>ＭＳ Ｐゴシック</vt:lpstr>
      <vt:lpstr>Arial</vt:lpstr>
      <vt:lpstr>Calibri</vt:lpstr>
      <vt:lpstr>Calibri Light</vt:lpstr>
      <vt:lpstr>Monotype Corsiva</vt:lpstr>
      <vt:lpstr>Palatino Linotype</vt:lpstr>
      <vt:lpstr>Symbol</vt:lpstr>
      <vt:lpstr>Times New Roman</vt:lpstr>
      <vt:lpstr>Wingdings</vt:lpstr>
      <vt:lpstr>Motiv sady Office</vt:lpstr>
      <vt:lpstr>Motiv Office</vt:lpstr>
      <vt:lpstr>1_Motiv sady Office</vt:lpstr>
      <vt:lpstr>Diamond Grid 16x9</vt:lpstr>
      <vt:lpstr>Retrospect</vt:lpstr>
      <vt:lpstr>1_Retrospect</vt:lpstr>
      <vt:lpstr>Rovnice</vt:lpstr>
      <vt:lpstr>Clip</vt:lpstr>
      <vt:lpstr>Image</vt:lpstr>
      <vt:lpstr>Similarity Searching for Database Applications</vt:lpstr>
      <vt:lpstr>Outline of the talk</vt:lpstr>
      <vt:lpstr>Real-life Similarity</vt:lpstr>
      <vt:lpstr>Real-life Similarity</vt:lpstr>
      <vt:lpstr>Real-life Similarity</vt:lpstr>
      <vt:lpstr>Real-life Similarity</vt:lpstr>
      <vt:lpstr>Real-Life Motivation The social psychology view</vt:lpstr>
      <vt:lpstr>Contemporary Networked Media The digital data view</vt:lpstr>
      <vt:lpstr>Challenge</vt:lpstr>
      <vt:lpstr>Similarity and the Big Data</vt:lpstr>
      <vt:lpstr>The Big Data problem</vt:lpstr>
      <vt:lpstr>Search – the goals</vt:lpstr>
      <vt:lpstr>Search – some quantitative facts</vt:lpstr>
      <vt:lpstr>Search – some experience</vt:lpstr>
      <vt:lpstr>Search - as an interaction</vt:lpstr>
      <vt:lpstr>Search – changes our cognitive habits</vt:lpstr>
      <vt:lpstr>State of the art in Metric Searching technology</vt:lpstr>
      <vt:lpstr>Similarity Search Conferences</vt:lpstr>
      <vt:lpstr>The MUFIN Approach</vt:lpstr>
      <vt:lpstr>Extensibility:  Metric Abstraction of Similarity</vt:lpstr>
      <vt:lpstr>Examples of Distance Functions</vt:lpstr>
      <vt:lpstr>Examples of Distance Functions</vt:lpstr>
      <vt:lpstr>Similarity Search Problem</vt:lpstr>
      <vt:lpstr>Basic Partitioning Principles</vt:lpstr>
      <vt:lpstr>Ball Partitioning</vt:lpstr>
      <vt:lpstr>Generalized Hyper-plane</vt:lpstr>
      <vt:lpstr>Similarity Range Query</vt:lpstr>
      <vt:lpstr>Nearest Neighbor Query</vt:lpstr>
      <vt:lpstr>Scalability: Peer-to-Peer Indexing</vt:lpstr>
      <vt:lpstr>Infrastructure Independence:  MESSIF    Metric Similarity Search Implementation Framework</vt:lpstr>
      <vt:lpstr>MUFIN demos</vt:lpstr>
      <vt:lpstr>Similarity Search in Collections of Faces</vt:lpstr>
      <vt:lpstr>Fused Face Detection and Face Matching</vt:lpstr>
      <vt:lpstr>Face Matching Results, Relevance Feedback</vt:lpstr>
      <vt:lpstr>Search-based Image Annotation</vt:lpstr>
      <vt:lpstr>Search-based annotation principles</vt:lpstr>
      <vt:lpstr>Content-based retrieval for annotations</vt:lpstr>
      <vt:lpstr>ConceptRank</vt:lpstr>
      <vt:lpstr>Example</vt:lpstr>
      <vt:lpstr>Annotations in use</vt:lpstr>
      <vt:lpstr>Similarity Search in Streams</vt:lpstr>
      <vt:lpstr>Stream Processing Scenarios</vt:lpstr>
      <vt:lpstr>Processing Streams of Query Objects</vt:lpstr>
      <vt:lpstr>Experiment Results</vt:lpstr>
      <vt:lpstr>Similarity Search  in Motion Capture (Mocap) Data</vt:lpstr>
      <vt:lpstr>What Is Mocap</vt:lpstr>
      <vt:lpstr>The Need for a Similarity Measure</vt:lpstr>
      <vt:lpstr>Motion Similarity Problems</vt:lpstr>
      <vt:lpstr>Comparing Similarity in Motions  General Overview</vt:lpstr>
      <vt:lpstr>Comparing Similarity in Motions  Examples</vt:lpstr>
      <vt:lpstr>Our Approach – Motion Images</vt:lpstr>
      <vt:lpstr>Motion Images + Caffe</vt:lpstr>
      <vt:lpstr>Similarity model: Caffe + L2</vt:lpstr>
      <vt:lpstr>Motion Images – Properties</vt:lpstr>
      <vt:lpstr>Sizes Compared</vt:lpstr>
      <vt:lpstr>Laboratory of  Data Intensive Systems and Applications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Trends in Similarity Searching</dc:title>
  <cp:lastModifiedBy>zezula</cp:lastModifiedBy>
  <cp:revision>237</cp:revision>
  <cp:lastPrinted>2016-08-17T08:51:04Z</cp:lastPrinted>
  <dcterms:modified xsi:type="dcterms:W3CDTF">2016-08-19T08:16:04Z</dcterms:modified>
</cp:coreProperties>
</file>