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f4950de24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7f4950de24_3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f4950de24_3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f4950de24_3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_AND_BODY_1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title"/>
          </p:nvPr>
        </p:nvSpPr>
        <p:spPr>
          <a:xfrm>
            <a:off x="460800" y="2065320"/>
            <a:ext cx="82218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457200" y="120348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lides.com/lukasgrolig/pb138-introduction-to-c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/>
        </p:nvSpPr>
        <p:spPr>
          <a:xfrm>
            <a:off x="390600" y="1819440"/>
            <a:ext cx="8221800" cy="9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Cascading StyleSheets (CSS)</a:t>
            </a:r>
            <a:endParaRPr b="0" i="0" sz="4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390600" y="2789280"/>
            <a:ext cx="82218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T. Pitner, L. Bártek, A. Rambousek, L. Grolig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Lecture outline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https://slides.com/lukasgrolig/pb138-introduction-to-css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