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9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0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notesSlides/notesSlide11.xml" ContentType="application/vnd.openxmlformats-officedocument.presentationml.notesSlide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notesSlides/notesSlide12.xml" ContentType="application/vnd.openxmlformats-officedocument.presentationml.notesSlide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84" r:id="rId1"/>
  </p:sldMasterIdLst>
  <p:notesMasterIdLst>
    <p:notesMasterId r:id="rId29"/>
  </p:notesMasterIdLst>
  <p:handoutMasterIdLst>
    <p:handoutMasterId r:id="rId30"/>
  </p:handoutMasterIdLst>
  <p:sldIdLst>
    <p:sldId id="288" r:id="rId2"/>
    <p:sldId id="389" r:id="rId3"/>
    <p:sldId id="307" r:id="rId4"/>
    <p:sldId id="373" r:id="rId5"/>
    <p:sldId id="37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3" r:id="rId18"/>
    <p:sldId id="364" r:id="rId19"/>
    <p:sldId id="362" r:id="rId20"/>
    <p:sldId id="365" r:id="rId21"/>
    <p:sldId id="366" r:id="rId22"/>
    <p:sldId id="367" r:id="rId23"/>
    <p:sldId id="368" r:id="rId24"/>
    <p:sldId id="379" r:id="rId25"/>
    <p:sldId id="380" r:id="rId26"/>
    <p:sldId id="381" r:id="rId27"/>
    <p:sldId id="369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E4EB"/>
    <a:srgbClr val="FFC105"/>
    <a:srgbClr val="F5A702"/>
    <a:srgbClr val="DC9700"/>
    <a:srgbClr val="A7FF88"/>
    <a:srgbClr val="80D970"/>
    <a:srgbClr val="2C7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86" autoAdjust="0"/>
    <p:restoredTop sz="85251" autoAdjust="0"/>
  </p:normalViewPr>
  <p:slideViewPr>
    <p:cSldViewPr snapToGrid="0" snapToObjects="1">
      <p:cViewPr varScale="1">
        <p:scale>
          <a:sx n="97" d="100"/>
          <a:sy n="97" d="100"/>
        </p:scale>
        <p:origin x="19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ard Walletzký" userId="5c6479d8-24c8-4ca4-a5c7-fde0682a328a" providerId="ADAL" clId="{D7C48F51-D7C0-49FE-88DF-C22CD49A7FA9}"/>
    <pc:docChg chg="custSel modSld">
      <pc:chgData name="Leonard Walletzký" userId="5c6479d8-24c8-4ca4-a5c7-fde0682a328a" providerId="ADAL" clId="{D7C48F51-D7C0-49FE-88DF-C22CD49A7FA9}" dt="2019-04-15T09:32:18.371" v="116" actId="20577"/>
      <pc:docMkLst>
        <pc:docMk/>
      </pc:docMkLst>
      <pc:sldChg chg="modNotesTx">
        <pc:chgData name="Leonard Walletzký" userId="5c6479d8-24c8-4ca4-a5c7-fde0682a328a" providerId="ADAL" clId="{D7C48F51-D7C0-49FE-88DF-C22CD49A7FA9}" dt="2019-04-15T09:31:26.924" v="76" actId="20577"/>
        <pc:sldMkLst>
          <pc:docMk/>
          <pc:sldMk cId="0" sldId="359"/>
        </pc:sldMkLst>
      </pc:sldChg>
      <pc:sldChg chg="modNotesTx">
        <pc:chgData name="Leonard Walletzký" userId="5c6479d8-24c8-4ca4-a5c7-fde0682a328a" providerId="ADAL" clId="{D7C48F51-D7C0-49FE-88DF-C22CD49A7FA9}" dt="2019-04-15T09:32:18.371" v="116" actId="20577"/>
        <pc:sldMkLst>
          <pc:docMk/>
          <pc:sldMk cId="0" sldId="360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9DA77C-6353-3A48-80A1-47A8DF657AD1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588EA1D-7EF9-9547-B85A-7DC212FA6820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BELONGING</a:t>
          </a:r>
          <a:endParaRPr lang="en-US" sz="1800" dirty="0">
            <a:solidFill>
              <a:schemeClr val="bg1"/>
            </a:solidFill>
          </a:endParaRPr>
        </a:p>
      </dgm:t>
    </dgm:pt>
    <dgm:pt modelId="{FCC7AE07-4E7B-DD4D-B88D-A247B8F04C12}" type="par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0C108AA9-34C5-164D-AAEC-FC674B004C44}" type="sibTrans" cxnId="{CBD9BC0B-6BBE-2844-92BE-FE78EF7A5A95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ECE3D16-045D-1649-B677-52D3CC622523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SAFETY</a:t>
          </a:r>
          <a:endParaRPr lang="en-US" sz="1800" dirty="0">
            <a:solidFill>
              <a:schemeClr val="bg1"/>
            </a:solidFill>
          </a:endParaRPr>
        </a:p>
      </dgm:t>
    </dgm:pt>
    <dgm:pt modelId="{5E9E6545-67B9-9443-939E-F1448E1613C0}" type="par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598905B6-3F37-C641-8153-52BC109AD711}" type="sibTrans" cxnId="{95F4B597-8016-9640-B942-64C9C77D29C6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F916D917-B2D6-454E-8F6F-CB9760AEE5AD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SURVIVAL</a:t>
          </a:r>
          <a:endParaRPr lang="en-US" sz="1800" dirty="0">
            <a:solidFill>
              <a:schemeClr val="bg1"/>
            </a:solidFill>
          </a:endParaRPr>
        </a:p>
      </dgm:t>
    </dgm:pt>
    <dgm:pt modelId="{6C4CE0E6-9650-764A-ACE6-0A22EBDE086E}" type="par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1B26A5D9-87F9-624B-93F6-8712D502A406}" type="sibTrans" cxnId="{CDDA8C26-661A-4E4F-8167-B58243AFDA5A}">
      <dgm:prSet/>
      <dgm:spPr/>
      <dgm:t>
        <a:bodyPr/>
        <a:lstStyle/>
        <a:p>
          <a:endParaRPr lang="en-US" sz="1800">
            <a:solidFill>
              <a:schemeClr val="bg1"/>
            </a:solidFill>
          </a:endParaRPr>
        </a:p>
      </dgm:t>
    </dgm:pt>
    <dgm:pt modelId="{33A3923C-4783-3243-8AFC-9F65B0F13AD9}">
      <dgm:prSet phldrT="[Text]" custT="1"/>
      <dgm:spPr/>
      <dgm:t>
        <a:bodyPr/>
        <a:lstStyle/>
        <a:p>
          <a:r>
            <a:rPr lang="en-US" sz="1800">
              <a:solidFill>
                <a:schemeClr val="bg1"/>
              </a:solidFill>
            </a:rPr>
            <a:t>ESTEEM</a:t>
          </a:r>
          <a:endParaRPr lang="en-US" sz="1800" dirty="0">
            <a:solidFill>
              <a:schemeClr val="bg1"/>
            </a:solidFill>
          </a:endParaRPr>
        </a:p>
      </dgm:t>
    </dgm:pt>
    <dgm:pt modelId="{71084BF2-ED02-FE44-A8A8-D184D3E8FCD8}" type="par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A4FF749-A36E-4549-84CB-9F118F8B4968}" type="sibTrans" cxnId="{70F57790-5B48-9447-8E32-708042AD1206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8454EF87-0B64-D94F-83A6-C0C8FD230A76}">
      <dgm:prSet phldrT="[Text]" custT="1"/>
      <dgm:spPr/>
      <dgm:t>
        <a:bodyPr/>
        <a:lstStyle/>
        <a:p>
          <a:endParaRPr lang="en-US" sz="1800" dirty="0">
            <a:solidFill>
              <a:schemeClr val="bg1"/>
            </a:solidFill>
          </a:endParaRPr>
        </a:p>
        <a:p>
          <a:r>
            <a:rPr lang="en-US" sz="1800" dirty="0">
              <a:solidFill>
                <a:schemeClr val="bg1"/>
              </a:solidFill>
            </a:rPr>
            <a:t>MEANING</a:t>
          </a:r>
        </a:p>
      </dgm:t>
    </dgm:pt>
    <dgm:pt modelId="{F62A4EB4-DBA6-A84B-A20A-B78B9F1F5F8E}" type="par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92E6273F-1AF6-8D4E-A8DC-F4B274F57BB2}" type="sibTrans" cxnId="{72AFA6C3-7C30-B640-A582-41E7E6B3249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FCC9940-BA72-4448-8C12-D52A5A993519}" type="pres">
      <dgm:prSet presAssocID="{629DA77C-6353-3A48-80A1-47A8DF657AD1}" presName="Name0" presStyleCnt="0">
        <dgm:presLayoutVars>
          <dgm:dir/>
          <dgm:animLvl val="lvl"/>
          <dgm:resizeHandles val="exact"/>
        </dgm:presLayoutVars>
      </dgm:prSet>
      <dgm:spPr/>
    </dgm:pt>
    <dgm:pt modelId="{1D7F1F51-6DDD-6441-B22D-83D60C61FA00}" type="pres">
      <dgm:prSet presAssocID="{8454EF87-0B64-D94F-83A6-C0C8FD230A76}" presName="Name8" presStyleCnt="0"/>
      <dgm:spPr/>
    </dgm:pt>
    <dgm:pt modelId="{2494BA2D-5F0F-2F41-8F00-8ED61BEFFCF0}" type="pres">
      <dgm:prSet presAssocID="{8454EF87-0B64-D94F-83A6-C0C8FD230A76}" presName="level" presStyleLbl="node1" presStyleIdx="0" presStyleCnt="5" custScaleX="96515" custScaleY="102582">
        <dgm:presLayoutVars>
          <dgm:chMax val="1"/>
          <dgm:bulletEnabled val="1"/>
        </dgm:presLayoutVars>
      </dgm:prSet>
      <dgm:spPr/>
    </dgm:pt>
    <dgm:pt modelId="{F05F05F4-480E-E241-9221-148AB1FF9F10}" type="pres">
      <dgm:prSet presAssocID="{8454EF87-0B64-D94F-83A6-C0C8FD230A7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8F93AC2-CB0E-4946-A02D-C60D0521069E}" type="pres">
      <dgm:prSet presAssocID="{33A3923C-4783-3243-8AFC-9F65B0F13AD9}" presName="Name8" presStyleCnt="0"/>
      <dgm:spPr/>
    </dgm:pt>
    <dgm:pt modelId="{85923212-7B0E-1448-AA90-F64A0334A140}" type="pres">
      <dgm:prSet presAssocID="{33A3923C-4783-3243-8AFC-9F65B0F13AD9}" presName="level" presStyleLbl="node1" presStyleIdx="1" presStyleCnt="5">
        <dgm:presLayoutVars>
          <dgm:chMax val="1"/>
          <dgm:bulletEnabled val="1"/>
        </dgm:presLayoutVars>
      </dgm:prSet>
      <dgm:spPr/>
    </dgm:pt>
    <dgm:pt modelId="{68995EFD-C25F-CD4A-AB11-E46400D9CFA9}" type="pres">
      <dgm:prSet presAssocID="{33A3923C-4783-3243-8AFC-9F65B0F13AD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D5CE3E6-3008-3949-96E1-E6263B38CBB4}" type="pres">
      <dgm:prSet presAssocID="{6588EA1D-7EF9-9547-B85A-7DC212FA6820}" presName="Name8" presStyleCnt="0"/>
      <dgm:spPr/>
    </dgm:pt>
    <dgm:pt modelId="{030317B0-778D-0D46-B0DF-9DAEECBAC3A4}" type="pres">
      <dgm:prSet presAssocID="{6588EA1D-7EF9-9547-B85A-7DC212FA6820}" presName="level" presStyleLbl="node1" presStyleIdx="2" presStyleCnt="5">
        <dgm:presLayoutVars>
          <dgm:chMax val="1"/>
          <dgm:bulletEnabled val="1"/>
        </dgm:presLayoutVars>
      </dgm:prSet>
      <dgm:spPr/>
    </dgm:pt>
    <dgm:pt modelId="{333A3720-FC8D-6F4F-BB2D-0ED218CD97AB}" type="pres">
      <dgm:prSet presAssocID="{6588EA1D-7EF9-9547-B85A-7DC212FA682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85DB716-26C1-9949-B5E7-9F50A6324B26}" type="pres">
      <dgm:prSet presAssocID="{3ECE3D16-045D-1649-B677-52D3CC622523}" presName="Name8" presStyleCnt="0"/>
      <dgm:spPr/>
    </dgm:pt>
    <dgm:pt modelId="{74368792-5F3A-8A45-B6DD-4623675BE83C}" type="pres">
      <dgm:prSet presAssocID="{3ECE3D16-045D-1649-B677-52D3CC622523}" presName="level" presStyleLbl="node1" presStyleIdx="3" presStyleCnt="5">
        <dgm:presLayoutVars>
          <dgm:chMax val="1"/>
          <dgm:bulletEnabled val="1"/>
        </dgm:presLayoutVars>
      </dgm:prSet>
      <dgm:spPr/>
    </dgm:pt>
    <dgm:pt modelId="{93605F6A-A548-3C46-AA7F-1C9F956ECA5E}" type="pres">
      <dgm:prSet presAssocID="{3ECE3D16-045D-1649-B677-52D3CC62252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B4308910-ECB6-D746-A4ED-D622DEAB6E52}" type="pres">
      <dgm:prSet presAssocID="{F916D917-B2D6-454E-8F6F-CB9760AEE5AD}" presName="Name8" presStyleCnt="0"/>
      <dgm:spPr/>
    </dgm:pt>
    <dgm:pt modelId="{3E0E496B-F89A-2444-A096-0335E5ABBBCE}" type="pres">
      <dgm:prSet presAssocID="{F916D917-B2D6-454E-8F6F-CB9760AEE5AD}" presName="level" presStyleLbl="node1" presStyleIdx="4" presStyleCnt="5">
        <dgm:presLayoutVars>
          <dgm:chMax val="1"/>
          <dgm:bulletEnabled val="1"/>
        </dgm:presLayoutVars>
      </dgm:prSet>
      <dgm:spPr/>
    </dgm:pt>
    <dgm:pt modelId="{193D694C-FBE0-D947-B6CE-E44349E53E94}" type="pres">
      <dgm:prSet presAssocID="{F916D917-B2D6-454E-8F6F-CB9760AEE5AD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BD9BC0B-6BBE-2844-92BE-FE78EF7A5A95}" srcId="{629DA77C-6353-3A48-80A1-47A8DF657AD1}" destId="{6588EA1D-7EF9-9547-B85A-7DC212FA6820}" srcOrd="2" destOrd="0" parTransId="{FCC7AE07-4E7B-DD4D-B88D-A247B8F04C12}" sibTransId="{0C108AA9-34C5-164D-AAEC-FC674B004C44}"/>
    <dgm:cxn modelId="{CDDA8C26-661A-4E4F-8167-B58243AFDA5A}" srcId="{629DA77C-6353-3A48-80A1-47A8DF657AD1}" destId="{F916D917-B2D6-454E-8F6F-CB9760AEE5AD}" srcOrd="4" destOrd="0" parTransId="{6C4CE0E6-9650-764A-ACE6-0A22EBDE086E}" sibTransId="{1B26A5D9-87F9-624B-93F6-8712D502A406}"/>
    <dgm:cxn modelId="{738B7B68-57E0-4346-BD3E-7EAFC0397C7F}" type="presOf" srcId="{6588EA1D-7EF9-9547-B85A-7DC212FA6820}" destId="{333A3720-FC8D-6F4F-BB2D-0ED218CD97AB}" srcOrd="1" destOrd="0" presId="urn:microsoft.com/office/officeart/2005/8/layout/pyramid1"/>
    <dgm:cxn modelId="{48ED7354-BB7C-412A-8711-FCC6A129384E}" type="presOf" srcId="{33A3923C-4783-3243-8AFC-9F65B0F13AD9}" destId="{68995EFD-C25F-CD4A-AB11-E46400D9CFA9}" srcOrd="1" destOrd="0" presId="urn:microsoft.com/office/officeart/2005/8/layout/pyramid1"/>
    <dgm:cxn modelId="{98078278-A9E7-4A00-BD62-337418E48FE7}" type="presOf" srcId="{F916D917-B2D6-454E-8F6F-CB9760AEE5AD}" destId="{193D694C-FBE0-D947-B6CE-E44349E53E94}" srcOrd="1" destOrd="0" presId="urn:microsoft.com/office/officeart/2005/8/layout/pyramid1"/>
    <dgm:cxn modelId="{27E7BA59-7D1A-4B80-AA30-F055EF54BBFB}" type="presOf" srcId="{629DA77C-6353-3A48-80A1-47A8DF657AD1}" destId="{DFCC9940-BA72-4448-8C12-D52A5A993519}" srcOrd="0" destOrd="0" presId="urn:microsoft.com/office/officeart/2005/8/layout/pyramid1"/>
    <dgm:cxn modelId="{3E6B7989-58A2-4226-A6BC-0DB9FE43877B}" type="presOf" srcId="{3ECE3D16-045D-1649-B677-52D3CC622523}" destId="{74368792-5F3A-8A45-B6DD-4623675BE83C}" srcOrd="0" destOrd="0" presId="urn:microsoft.com/office/officeart/2005/8/layout/pyramid1"/>
    <dgm:cxn modelId="{28FC278A-9D98-4DF0-B207-A032F0F79AF7}" type="presOf" srcId="{6588EA1D-7EF9-9547-B85A-7DC212FA6820}" destId="{030317B0-778D-0D46-B0DF-9DAEECBAC3A4}" srcOrd="0" destOrd="0" presId="urn:microsoft.com/office/officeart/2005/8/layout/pyramid1"/>
    <dgm:cxn modelId="{70F57790-5B48-9447-8E32-708042AD1206}" srcId="{629DA77C-6353-3A48-80A1-47A8DF657AD1}" destId="{33A3923C-4783-3243-8AFC-9F65B0F13AD9}" srcOrd="1" destOrd="0" parTransId="{71084BF2-ED02-FE44-A8A8-D184D3E8FCD8}" sibTransId="{9A4FF749-A36E-4549-84CB-9F118F8B4968}"/>
    <dgm:cxn modelId="{CAC3BA96-C650-4980-92BF-B89F84151ABA}" type="presOf" srcId="{3ECE3D16-045D-1649-B677-52D3CC622523}" destId="{93605F6A-A548-3C46-AA7F-1C9F956ECA5E}" srcOrd="1" destOrd="0" presId="urn:microsoft.com/office/officeart/2005/8/layout/pyramid1"/>
    <dgm:cxn modelId="{95F4B597-8016-9640-B942-64C9C77D29C6}" srcId="{629DA77C-6353-3A48-80A1-47A8DF657AD1}" destId="{3ECE3D16-045D-1649-B677-52D3CC622523}" srcOrd="3" destOrd="0" parTransId="{5E9E6545-67B9-9443-939E-F1448E1613C0}" sibTransId="{598905B6-3F37-C641-8153-52BC109AD711}"/>
    <dgm:cxn modelId="{3F49C3A5-5146-4F63-8D3E-E1A43ED8A983}" type="presOf" srcId="{F916D917-B2D6-454E-8F6F-CB9760AEE5AD}" destId="{3E0E496B-F89A-2444-A096-0335E5ABBBCE}" srcOrd="0" destOrd="0" presId="urn:microsoft.com/office/officeart/2005/8/layout/pyramid1"/>
    <dgm:cxn modelId="{72AFA6C3-7C30-B640-A582-41E7E6B32490}" srcId="{629DA77C-6353-3A48-80A1-47A8DF657AD1}" destId="{8454EF87-0B64-D94F-83A6-C0C8FD230A76}" srcOrd="0" destOrd="0" parTransId="{F62A4EB4-DBA6-A84B-A20A-B78B9F1F5F8E}" sibTransId="{92E6273F-1AF6-8D4E-A8DC-F4B274F57BB2}"/>
    <dgm:cxn modelId="{C1DE7ED7-EFDD-455B-BA29-BA254AEA7C09}" type="presOf" srcId="{33A3923C-4783-3243-8AFC-9F65B0F13AD9}" destId="{85923212-7B0E-1448-AA90-F64A0334A140}" srcOrd="0" destOrd="0" presId="urn:microsoft.com/office/officeart/2005/8/layout/pyramid1"/>
    <dgm:cxn modelId="{ABFC66EB-AA84-434C-B252-925093AD58DC}" type="presOf" srcId="{8454EF87-0B64-D94F-83A6-C0C8FD230A76}" destId="{2494BA2D-5F0F-2F41-8F00-8ED61BEFFCF0}" srcOrd="0" destOrd="0" presId="urn:microsoft.com/office/officeart/2005/8/layout/pyramid1"/>
    <dgm:cxn modelId="{B87E5BF8-3A28-411E-AA05-73FB55839996}" type="presOf" srcId="{8454EF87-0B64-D94F-83A6-C0C8FD230A76}" destId="{F05F05F4-480E-E241-9221-148AB1FF9F10}" srcOrd="1" destOrd="0" presId="urn:microsoft.com/office/officeart/2005/8/layout/pyramid1"/>
    <dgm:cxn modelId="{D3CD9E83-D3BC-4412-9A96-079C5CA69F2D}" type="presParOf" srcId="{DFCC9940-BA72-4448-8C12-D52A5A993519}" destId="{1D7F1F51-6DDD-6441-B22D-83D60C61FA00}" srcOrd="0" destOrd="0" presId="urn:microsoft.com/office/officeart/2005/8/layout/pyramid1"/>
    <dgm:cxn modelId="{7BC21E73-1B27-4061-9881-FE40CE0CA36B}" type="presParOf" srcId="{1D7F1F51-6DDD-6441-B22D-83D60C61FA00}" destId="{2494BA2D-5F0F-2F41-8F00-8ED61BEFFCF0}" srcOrd="0" destOrd="0" presId="urn:microsoft.com/office/officeart/2005/8/layout/pyramid1"/>
    <dgm:cxn modelId="{FA6AE558-14D1-43B1-8BD5-CE38EDB024C7}" type="presParOf" srcId="{1D7F1F51-6DDD-6441-B22D-83D60C61FA00}" destId="{F05F05F4-480E-E241-9221-148AB1FF9F10}" srcOrd="1" destOrd="0" presId="urn:microsoft.com/office/officeart/2005/8/layout/pyramid1"/>
    <dgm:cxn modelId="{36E64363-69AE-430A-A6BD-0766CA323BD3}" type="presParOf" srcId="{DFCC9940-BA72-4448-8C12-D52A5A993519}" destId="{78F93AC2-CB0E-4946-A02D-C60D0521069E}" srcOrd="1" destOrd="0" presId="urn:microsoft.com/office/officeart/2005/8/layout/pyramid1"/>
    <dgm:cxn modelId="{97B6339D-F15E-4003-AF9D-CAEB0EC55078}" type="presParOf" srcId="{78F93AC2-CB0E-4946-A02D-C60D0521069E}" destId="{85923212-7B0E-1448-AA90-F64A0334A140}" srcOrd="0" destOrd="0" presId="urn:microsoft.com/office/officeart/2005/8/layout/pyramid1"/>
    <dgm:cxn modelId="{00FD7871-C975-41C3-81F9-6B45C2562DFD}" type="presParOf" srcId="{78F93AC2-CB0E-4946-A02D-C60D0521069E}" destId="{68995EFD-C25F-CD4A-AB11-E46400D9CFA9}" srcOrd="1" destOrd="0" presId="urn:microsoft.com/office/officeart/2005/8/layout/pyramid1"/>
    <dgm:cxn modelId="{BB99369B-FBEA-4C4F-855D-6FF8565B03FC}" type="presParOf" srcId="{DFCC9940-BA72-4448-8C12-D52A5A993519}" destId="{4D5CE3E6-3008-3949-96E1-E6263B38CBB4}" srcOrd="2" destOrd="0" presId="urn:microsoft.com/office/officeart/2005/8/layout/pyramid1"/>
    <dgm:cxn modelId="{70AC5153-FF34-4C80-BB19-80CABDA37689}" type="presParOf" srcId="{4D5CE3E6-3008-3949-96E1-E6263B38CBB4}" destId="{030317B0-778D-0D46-B0DF-9DAEECBAC3A4}" srcOrd="0" destOrd="0" presId="urn:microsoft.com/office/officeart/2005/8/layout/pyramid1"/>
    <dgm:cxn modelId="{CEC09E73-88E2-4A26-827D-4BEDAE6CEF93}" type="presParOf" srcId="{4D5CE3E6-3008-3949-96E1-E6263B38CBB4}" destId="{333A3720-FC8D-6F4F-BB2D-0ED218CD97AB}" srcOrd="1" destOrd="0" presId="urn:microsoft.com/office/officeart/2005/8/layout/pyramid1"/>
    <dgm:cxn modelId="{93A2E720-64D7-4E03-B814-CA3A15AEAED4}" type="presParOf" srcId="{DFCC9940-BA72-4448-8C12-D52A5A993519}" destId="{885DB716-26C1-9949-B5E7-9F50A6324B26}" srcOrd="3" destOrd="0" presId="urn:microsoft.com/office/officeart/2005/8/layout/pyramid1"/>
    <dgm:cxn modelId="{C9834CE6-317F-4BF7-A343-37A579009118}" type="presParOf" srcId="{885DB716-26C1-9949-B5E7-9F50A6324B26}" destId="{74368792-5F3A-8A45-B6DD-4623675BE83C}" srcOrd="0" destOrd="0" presId="urn:microsoft.com/office/officeart/2005/8/layout/pyramid1"/>
    <dgm:cxn modelId="{57CA75CF-9E56-4CBD-A437-81C53A7D65BE}" type="presParOf" srcId="{885DB716-26C1-9949-B5E7-9F50A6324B26}" destId="{93605F6A-A548-3C46-AA7F-1C9F956ECA5E}" srcOrd="1" destOrd="0" presId="urn:microsoft.com/office/officeart/2005/8/layout/pyramid1"/>
    <dgm:cxn modelId="{003EE454-3845-470E-8BB5-123DE2D55FA0}" type="presParOf" srcId="{DFCC9940-BA72-4448-8C12-D52A5A993519}" destId="{B4308910-ECB6-D746-A4ED-D622DEAB6E52}" srcOrd="4" destOrd="0" presId="urn:microsoft.com/office/officeart/2005/8/layout/pyramid1"/>
    <dgm:cxn modelId="{7CF28DAB-7B97-4B5F-B3F9-ACE5BC52504C}" type="presParOf" srcId="{B4308910-ECB6-D746-A4ED-D622DEAB6E52}" destId="{3E0E496B-F89A-2444-A096-0335E5ABBBCE}" srcOrd="0" destOrd="0" presId="urn:microsoft.com/office/officeart/2005/8/layout/pyramid1"/>
    <dgm:cxn modelId="{37F5381A-0F22-4C85-9604-BFBE1EA9C9B7}" type="presParOf" srcId="{B4308910-ECB6-D746-A4ED-D622DEAB6E52}" destId="{193D694C-FBE0-D947-B6CE-E44349E53E94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7F61F44-86DF-014B-AEB4-A3EAC913CDEB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2EF5A3-CADE-F440-B3AE-F9E489760C9C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Cooperation</a:t>
          </a:r>
        </a:p>
      </dgm:t>
    </dgm:pt>
    <dgm:pt modelId="{A062C601-06D5-5243-9BFA-EAC5B069BA67}" type="parTrans" cxnId="{53203906-67E1-E34B-AC33-9FF5D5F9DFEB}">
      <dgm:prSet/>
      <dgm:spPr/>
      <dgm:t>
        <a:bodyPr/>
        <a:lstStyle/>
        <a:p>
          <a:endParaRPr lang="en-US"/>
        </a:p>
      </dgm:t>
    </dgm:pt>
    <dgm:pt modelId="{7391D5C3-968B-9142-B55E-BF21952EC430}" type="sibTrans" cxnId="{53203906-67E1-E34B-AC33-9FF5D5F9DFEB}">
      <dgm:prSet/>
      <dgm:spPr/>
      <dgm:t>
        <a:bodyPr/>
        <a:lstStyle/>
        <a:p>
          <a:endParaRPr lang="en-US"/>
        </a:p>
      </dgm:t>
    </dgm:pt>
    <dgm:pt modelId="{CA8CA61C-CC86-D346-87A6-D80BC8DB46EF}">
      <dgm:prSet phldrT="[Text]"/>
      <dgm:spPr/>
      <dgm:t>
        <a:bodyPr/>
        <a:lstStyle/>
        <a:p>
          <a:r>
            <a:rPr lang="en-US" dirty="0"/>
            <a:t>outer relationships: long-term relationships with customers, suppliers, and non-competitive partners</a:t>
          </a:r>
        </a:p>
      </dgm:t>
    </dgm:pt>
    <dgm:pt modelId="{0B31C377-E5A6-D44E-9FCB-E64678BEB5EC}" type="parTrans" cxnId="{5B32242C-983B-9942-B71A-510D9D787288}">
      <dgm:prSet/>
      <dgm:spPr/>
      <dgm:t>
        <a:bodyPr/>
        <a:lstStyle/>
        <a:p>
          <a:endParaRPr lang="en-US"/>
        </a:p>
      </dgm:t>
    </dgm:pt>
    <dgm:pt modelId="{0BFADD94-3C03-A845-81D2-FB87DCDA0344}" type="sibTrans" cxnId="{5B32242C-983B-9942-B71A-510D9D787288}">
      <dgm:prSet/>
      <dgm:spPr/>
      <dgm:t>
        <a:bodyPr/>
        <a:lstStyle/>
        <a:p>
          <a:endParaRPr lang="en-US"/>
        </a:p>
      </dgm:t>
    </dgm:pt>
    <dgm:pt modelId="{A98A3055-E840-824B-A4AE-84B43C13890F}">
      <dgm:prSet phldrT="[Text]"/>
      <dgm:spPr/>
      <dgm:t>
        <a:bodyPr/>
        <a:lstStyle/>
        <a:p>
          <a:r>
            <a:rPr lang="en-US" dirty="0"/>
            <a:t>inner relationships: long-term beneficial </a:t>
          </a:r>
        </a:p>
      </dgm:t>
    </dgm:pt>
    <dgm:pt modelId="{55AED56C-10C8-E346-A6C5-5353FF4F5AE5}" type="parTrans" cxnId="{7B543F9F-55BB-A644-BB66-BAC4B6B890FD}">
      <dgm:prSet/>
      <dgm:spPr/>
      <dgm:t>
        <a:bodyPr/>
        <a:lstStyle/>
        <a:p>
          <a:endParaRPr lang="en-US"/>
        </a:p>
      </dgm:t>
    </dgm:pt>
    <dgm:pt modelId="{68AEB599-E4EE-3F4D-80CE-BFB0CDA00694}" type="sibTrans" cxnId="{7B543F9F-55BB-A644-BB66-BAC4B6B890FD}">
      <dgm:prSet/>
      <dgm:spPr/>
      <dgm:t>
        <a:bodyPr/>
        <a:lstStyle/>
        <a:p>
          <a:endParaRPr lang="en-US"/>
        </a:p>
      </dgm:t>
    </dgm:pt>
    <dgm:pt modelId="{481094AC-53F8-DD48-A38D-56EFB45D70B2}">
      <dgm:prSet phldrT="[Text]"/>
      <dgm:spPr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Competition</a:t>
          </a:r>
        </a:p>
      </dgm:t>
    </dgm:pt>
    <dgm:pt modelId="{935354B2-CED6-4440-A3C4-1CBDB8316DA5}" type="parTrans" cxnId="{F586F33F-C1FA-4346-9275-CECE7260809E}">
      <dgm:prSet/>
      <dgm:spPr/>
      <dgm:t>
        <a:bodyPr/>
        <a:lstStyle/>
        <a:p>
          <a:endParaRPr lang="en-US"/>
        </a:p>
      </dgm:t>
    </dgm:pt>
    <dgm:pt modelId="{787F8FCD-4DA0-7544-AD09-9BB125A89560}" type="sibTrans" cxnId="{F586F33F-C1FA-4346-9275-CECE7260809E}">
      <dgm:prSet/>
      <dgm:spPr/>
      <dgm:t>
        <a:bodyPr/>
        <a:lstStyle/>
        <a:p>
          <a:endParaRPr lang="en-US"/>
        </a:p>
      </dgm:t>
    </dgm:pt>
    <dgm:pt modelId="{FB0507A2-C6D9-E04F-8EB3-3C423D329E5C}">
      <dgm:prSet phldrT="[Text]"/>
      <dgm:spPr/>
      <dgm:t>
        <a:bodyPr/>
        <a:lstStyle/>
        <a:p>
          <a:r>
            <a:rPr lang="en-US" dirty="0"/>
            <a:t>outer relationships: long-term relationships with competitors</a:t>
          </a:r>
        </a:p>
      </dgm:t>
    </dgm:pt>
    <dgm:pt modelId="{A566C3C9-FEFA-B440-A322-5DE8714606AC}" type="parTrans" cxnId="{2E42BB1A-7222-C145-B7B0-D75B6184F525}">
      <dgm:prSet/>
      <dgm:spPr/>
      <dgm:t>
        <a:bodyPr/>
        <a:lstStyle/>
        <a:p>
          <a:endParaRPr lang="en-US"/>
        </a:p>
      </dgm:t>
    </dgm:pt>
    <dgm:pt modelId="{AD6FC042-6336-E145-A37E-262E6EEC8BF8}" type="sibTrans" cxnId="{2E42BB1A-7222-C145-B7B0-D75B6184F525}">
      <dgm:prSet/>
      <dgm:spPr/>
      <dgm:t>
        <a:bodyPr/>
        <a:lstStyle/>
        <a:p>
          <a:endParaRPr lang="en-US"/>
        </a:p>
      </dgm:t>
    </dgm:pt>
    <dgm:pt modelId="{5A74EE25-ACCB-7B4B-9C28-67861D2B5027}">
      <dgm:prSet phldrT="[Text]"/>
      <dgm:spPr/>
      <dgm:t>
        <a:bodyPr/>
        <a:lstStyle/>
        <a:p>
          <a:r>
            <a:rPr lang="en-US" dirty="0"/>
            <a:t>inner relationships: long-term for dynamic stimulation</a:t>
          </a:r>
        </a:p>
      </dgm:t>
    </dgm:pt>
    <dgm:pt modelId="{A7507B0F-8B3C-ED4A-8997-055AF4F91CBA}" type="parTrans" cxnId="{F14BF310-734F-D247-89BE-E980EDB8DD5F}">
      <dgm:prSet/>
      <dgm:spPr/>
      <dgm:t>
        <a:bodyPr/>
        <a:lstStyle/>
        <a:p>
          <a:endParaRPr lang="en-US"/>
        </a:p>
      </dgm:t>
    </dgm:pt>
    <dgm:pt modelId="{1213AD84-06B5-A44F-B112-785FD6940AB7}" type="sibTrans" cxnId="{F14BF310-734F-D247-89BE-E980EDB8DD5F}">
      <dgm:prSet/>
      <dgm:spPr/>
      <dgm:t>
        <a:bodyPr/>
        <a:lstStyle/>
        <a:p>
          <a:endParaRPr lang="en-US"/>
        </a:p>
      </dgm:t>
    </dgm:pt>
    <dgm:pt modelId="{CB4D646B-57A1-204D-9281-DED5C74B6A9F}">
      <dgm:prSet phldrT="[Text]"/>
      <dgm:spPr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Yielding</a:t>
          </a:r>
        </a:p>
      </dgm:t>
    </dgm:pt>
    <dgm:pt modelId="{ABD4863D-B46C-AA45-86B5-BF087D4686B2}" type="parTrans" cxnId="{40E7281C-E962-934D-BC1C-4A284EEF56DA}">
      <dgm:prSet/>
      <dgm:spPr/>
      <dgm:t>
        <a:bodyPr/>
        <a:lstStyle/>
        <a:p>
          <a:endParaRPr lang="en-US"/>
        </a:p>
      </dgm:t>
    </dgm:pt>
    <dgm:pt modelId="{7D39F63C-A9FE-1049-8CDA-2FFDACD5EF24}" type="sibTrans" cxnId="{40E7281C-E962-934D-BC1C-4A284EEF56DA}">
      <dgm:prSet/>
      <dgm:spPr/>
      <dgm:t>
        <a:bodyPr/>
        <a:lstStyle/>
        <a:p>
          <a:endParaRPr lang="en-US"/>
        </a:p>
      </dgm:t>
    </dgm:pt>
    <dgm:pt modelId="{77B3D28D-8D60-7741-941D-559C68868109}">
      <dgm:prSet phldrT="[Text]"/>
      <dgm:spPr/>
      <dgm:t>
        <a:bodyPr/>
        <a:lstStyle/>
        <a:p>
          <a:r>
            <a:rPr lang="en-US" dirty="0"/>
            <a:t>short-term beneficial for crisis situation</a:t>
          </a:r>
        </a:p>
      </dgm:t>
    </dgm:pt>
    <dgm:pt modelId="{94405573-8B8A-3242-B059-A1C5B5EC2F1E}" type="parTrans" cxnId="{342D93E1-438D-C542-A30C-DD571C457FFE}">
      <dgm:prSet/>
      <dgm:spPr/>
      <dgm:t>
        <a:bodyPr/>
        <a:lstStyle/>
        <a:p>
          <a:endParaRPr lang="en-US"/>
        </a:p>
      </dgm:t>
    </dgm:pt>
    <dgm:pt modelId="{9CE600ED-5CE2-6B43-AB8C-FD9111C00D34}" type="sibTrans" cxnId="{342D93E1-438D-C542-A30C-DD571C457FFE}">
      <dgm:prSet/>
      <dgm:spPr/>
      <dgm:t>
        <a:bodyPr/>
        <a:lstStyle/>
        <a:p>
          <a:endParaRPr lang="en-US"/>
        </a:p>
      </dgm:t>
    </dgm:pt>
    <dgm:pt modelId="{C6EF6A50-6D18-404E-B6E4-C2C8ED8CA3F3}">
      <dgm:prSet phldrT="[Text]"/>
      <dgm:spPr/>
      <dgm:t>
        <a:bodyPr/>
        <a:lstStyle/>
        <a:p>
          <a:r>
            <a:rPr lang="en-US" dirty="0"/>
            <a:t>only as a result of self-motivation</a:t>
          </a:r>
        </a:p>
      </dgm:t>
    </dgm:pt>
    <dgm:pt modelId="{4379D6B0-F055-EC4C-B9B1-1912BBCDA167}" type="parTrans" cxnId="{C079A15C-C34C-B84F-8DD2-C0D7E73E986F}">
      <dgm:prSet/>
      <dgm:spPr/>
      <dgm:t>
        <a:bodyPr/>
        <a:lstStyle/>
        <a:p>
          <a:endParaRPr lang="en-US"/>
        </a:p>
      </dgm:t>
    </dgm:pt>
    <dgm:pt modelId="{DCC08135-DB96-1941-8268-3B6695F5D0DF}" type="sibTrans" cxnId="{C079A15C-C34C-B84F-8DD2-C0D7E73E986F}">
      <dgm:prSet/>
      <dgm:spPr/>
      <dgm:t>
        <a:bodyPr/>
        <a:lstStyle/>
        <a:p>
          <a:endParaRPr lang="en-US"/>
        </a:p>
      </dgm:t>
    </dgm:pt>
    <dgm:pt modelId="{69FA5488-363C-D44B-B233-B539BBBAB9CB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Destruction</a:t>
          </a:r>
        </a:p>
      </dgm:t>
    </dgm:pt>
    <dgm:pt modelId="{9C6BF36B-EA13-894E-940E-493F240E4542}" type="parTrans" cxnId="{C49AB46B-95D1-3641-8802-7BE071C0A23A}">
      <dgm:prSet/>
      <dgm:spPr/>
      <dgm:t>
        <a:bodyPr/>
        <a:lstStyle/>
        <a:p>
          <a:endParaRPr lang="en-US"/>
        </a:p>
      </dgm:t>
    </dgm:pt>
    <dgm:pt modelId="{93D6F949-4C7B-294C-8B71-BA79D142092A}" type="sibTrans" cxnId="{C49AB46B-95D1-3641-8802-7BE071C0A23A}">
      <dgm:prSet/>
      <dgm:spPr/>
      <dgm:t>
        <a:bodyPr/>
        <a:lstStyle/>
        <a:p>
          <a:endParaRPr lang="en-US"/>
        </a:p>
      </dgm:t>
    </dgm:pt>
    <dgm:pt modelId="{B0D1DE79-F805-FC4A-A054-E2E0BEA416EE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Passivity</a:t>
          </a:r>
        </a:p>
      </dgm:t>
    </dgm:pt>
    <dgm:pt modelId="{21FBA8D9-F1F2-C94B-A7E2-06EFA4362F93}" type="parTrans" cxnId="{AFD3E564-2C84-824A-BC2E-7DF6E5407B4E}">
      <dgm:prSet/>
      <dgm:spPr/>
      <dgm:t>
        <a:bodyPr/>
        <a:lstStyle/>
        <a:p>
          <a:endParaRPr lang="en-US"/>
        </a:p>
      </dgm:t>
    </dgm:pt>
    <dgm:pt modelId="{96687069-8869-0649-8325-4832C602792B}" type="sibTrans" cxnId="{AFD3E564-2C84-824A-BC2E-7DF6E5407B4E}">
      <dgm:prSet/>
      <dgm:spPr/>
      <dgm:t>
        <a:bodyPr/>
        <a:lstStyle/>
        <a:p>
          <a:endParaRPr lang="en-US"/>
        </a:p>
      </dgm:t>
    </dgm:pt>
    <dgm:pt modelId="{FD8DE309-344D-344B-81B5-028ED6F2FFCF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DBF62A1-B3F5-A146-A667-35EF3A5C88EE}" type="parTrans" cxnId="{1B51A76A-091B-5540-998B-2315CEAEFDDC}">
      <dgm:prSet/>
      <dgm:spPr/>
      <dgm:t>
        <a:bodyPr/>
        <a:lstStyle/>
        <a:p>
          <a:endParaRPr lang="en-US"/>
        </a:p>
      </dgm:t>
    </dgm:pt>
    <dgm:pt modelId="{96C7CF38-F352-5D41-8F8C-79F54238C408}" type="sibTrans" cxnId="{1B51A76A-091B-5540-998B-2315CEAEFDDC}">
      <dgm:prSet/>
      <dgm:spPr/>
      <dgm:t>
        <a:bodyPr/>
        <a:lstStyle/>
        <a:p>
          <a:endParaRPr lang="en-US"/>
        </a:p>
      </dgm:t>
    </dgm:pt>
    <dgm:pt modelId="{BD56904C-C521-5E47-B5B3-D4E324FF7EF9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solidFill>
          <a:srgbClr val="D2E4EB"/>
        </a:solidFill>
        <a:ln>
          <a:solidFill>
            <a:srgbClr val="D2E4EB"/>
          </a:solidFill>
        </a:ln>
      </dgm:spPr>
      <dgm:t>
        <a:bodyPr/>
        <a:lstStyle/>
        <a:p>
          <a:r>
            <a:rPr lang="en-US" dirty="0"/>
            <a:t>undesirable, prevention necessary</a:t>
          </a:r>
        </a:p>
      </dgm:t>
    </dgm:pt>
    <dgm:pt modelId="{78A17BB5-9D3B-6747-93C3-ACF909C5F816}" type="parTrans" cxnId="{6F3E1AFC-323D-C84F-8045-EB63AA14C321}">
      <dgm:prSet/>
      <dgm:spPr/>
      <dgm:t>
        <a:bodyPr/>
        <a:lstStyle/>
        <a:p>
          <a:endParaRPr lang="en-US"/>
        </a:p>
      </dgm:t>
    </dgm:pt>
    <dgm:pt modelId="{7533540C-5DD3-E244-823F-6F677A0C89DB}" type="sibTrans" cxnId="{6F3E1AFC-323D-C84F-8045-EB63AA14C321}">
      <dgm:prSet/>
      <dgm:spPr/>
      <dgm:t>
        <a:bodyPr/>
        <a:lstStyle/>
        <a:p>
          <a:endParaRPr lang="en-US"/>
        </a:p>
      </dgm:t>
    </dgm:pt>
    <dgm:pt modelId="{29DA875F-4582-D14D-AE42-02A347BFCA27}" type="pres">
      <dgm:prSet presAssocID="{C7F61F44-86DF-014B-AEB4-A3EAC913CDEB}" presName="Name0" presStyleCnt="0">
        <dgm:presLayoutVars>
          <dgm:dir/>
          <dgm:animLvl val="lvl"/>
          <dgm:resizeHandles val="exact"/>
        </dgm:presLayoutVars>
      </dgm:prSet>
      <dgm:spPr/>
    </dgm:pt>
    <dgm:pt modelId="{0278E644-822E-0D48-A165-A32EDA00E139}" type="pres">
      <dgm:prSet presAssocID="{092EF5A3-CADE-F440-B3AE-F9E489760C9C}" presName="linNode" presStyleCnt="0"/>
      <dgm:spPr/>
    </dgm:pt>
    <dgm:pt modelId="{E61D124D-8BA2-5642-8867-02DBC8F00E8F}" type="pres">
      <dgm:prSet presAssocID="{092EF5A3-CADE-F440-B3AE-F9E489760C9C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0165E830-CF5F-DD44-BDFF-04D9F082477F}" type="pres">
      <dgm:prSet presAssocID="{092EF5A3-CADE-F440-B3AE-F9E489760C9C}" presName="descendantText" presStyleLbl="alignAccFollowNode1" presStyleIdx="0" presStyleCnt="5">
        <dgm:presLayoutVars>
          <dgm:bulletEnabled val="1"/>
        </dgm:presLayoutVars>
      </dgm:prSet>
      <dgm:spPr/>
    </dgm:pt>
    <dgm:pt modelId="{83EF8B04-E6D2-7546-8B89-287FCC1C94B5}" type="pres">
      <dgm:prSet presAssocID="{7391D5C3-968B-9142-B55E-BF21952EC430}" presName="sp" presStyleCnt="0"/>
      <dgm:spPr/>
    </dgm:pt>
    <dgm:pt modelId="{8DEED6C5-9765-0549-AD4A-A39337BC3301}" type="pres">
      <dgm:prSet presAssocID="{481094AC-53F8-DD48-A38D-56EFB45D70B2}" presName="linNode" presStyleCnt="0"/>
      <dgm:spPr/>
    </dgm:pt>
    <dgm:pt modelId="{A80B4B7B-B9CA-FB47-9886-B9E1EFC6ECE0}" type="pres">
      <dgm:prSet presAssocID="{481094AC-53F8-DD48-A38D-56EFB45D70B2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593A7D4D-6470-8240-8884-3AEB577B40DB}" type="pres">
      <dgm:prSet presAssocID="{481094AC-53F8-DD48-A38D-56EFB45D70B2}" presName="descendantText" presStyleLbl="alignAccFollowNode1" presStyleIdx="1" presStyleCnt="5">
        <dgm:presLayoutVars>
          <dgm:bulletEnabled val="1"/>
        </dgm:presLayoutVars>
      </dgm:prSet>
      <dgm:spPr/>
    </dgm:pt>
    <dgm:pt modelId="{25D6CE99-CDF6-BC47-ABEE-4DDFDCAC0F5F}" type="pres">
      <dgm:prSet presAssocID="{787F8FCD-4DA0-7544-AD09-9BB125A89560}" presName="sp" presStyleCnt="0"/>
      <dgm:spPr/>
    </dgm:pt>
    <dgm:pt modelId="{33FA5FEA-70E4-3D4D-A17F-AB36DCCDA51D}" type="pres">
      <dgm:prSet presAssocID="{CB4D646B-57A1-204D-9281-DED5C74B6A9F}" presName="linNode" presStyleCnt="0"/>
      <dgm:spPr/>
    </dgm:pt>
    <dgm:pt modelId="{97657400-5554-C14D-96B4-C57EA564592A}" type="pres">
      <dgm:prSet presAssocID="{CB4D646B-57A1-204D-9281-DED5C74B6A9F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8153DE17-F05B-1641-A619-2D74071C0EB7}" type="pres">
      <dgm:prSet presAssocID="{CB4D646B-57A1-204D-9281-DED5C74B6A9F}" presName="descendantText" presStyleLbl="alignAccFollowNode1" presStyleIdx="2" presStyleCnt="5">
        <dgm:presLayoutVars>
          <dgm:bulletEnabled val="1"/>
        </dgm:presLayoutVars>
      </dgm:prSet>
      <dgm:spPr/>
    </dgm:pt>
    <dgm:pt modelId="{6812CC04-AF36-544C-8656-9EDF450308AA}" type="pres">
      <dgm:prSet presAssocID="{7D39F63C-A9FE-1049-8CDA-2FFDACD5EF24}" presName="sp" presStyleCnt="0"/>
      <dgm:spPr/>
    </dgm:pt>
    <dgm:pt modelId="{D605A902-A910-9048-8ADB-B60030BA8154}" type="pres">
      <dgm:prSet presAssocID="{69FA5488-363C-D44B-B233-B539BBBAB9CB}" presName="linNode" presStyleCnt="0"/>
      <dgm:spPr/>
    </dgm:pt>
    <dgm:pt modelId="{8BDB5EE3-71AD-FA44-ACF3-43D94D8B9B74}" type="pres">
      <dgm:prSet presAssocID="{69FA5488-363C-D44B-B233-B539BBBAB9C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7FE785B5-2D48-114A-BFD1-E1A7A8C3B7F5}" type="pres">
      <dgm:prSet presAssocID="{69FA5488-363C-D44B-B233-B539BBBAB9CB}" presName="descendantText" presStyleLbl="alignAccFollowNode1" presStyleIdx="3" presStyleCnt="5">
        <dgm:presLayoutVars>
          <dgm:bulletEnabled val="1"/>
        </dgm:presLayoutVars>
      </dgm:prSet>
      <dgm:spPr/>
    </dgm:pt>
    <dgm:pt modelId="{A75887B4-CAE8-0446-9251-C10601D753CD}" type="pres">
      <dgm:prSet presAssocID="{93D6F949-4C7B-294C-8B71-BA79D142092A}" presName="sp" presStyleCnt="0"/>
      <dgm:spPr/>
    </dgm:pt>
    <dgm:pt modelId="{6588625E-DD69-E746-BDF6-689737CD6595}" type="pres">
      <dgm:prSet presAssocID="{B0D1DE79-F805-FC4A-A054-E2E0BEA416EE}" presName="linNode" presStyleCnt="0"/>
      <dgm:spPr/>
    </dgm:pt>
    <dgm:pt modelId="{92C88B3A-0F49-0844-97E7-DF1996D0D4EC}" type="pres">
      <dgm:prSet presAssocID="{B0D1DE79-F805-FC4A-A054-E2E0BEA416EE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75A9EE09-3028-C149-8693-B9E921292F2E}" type="pres">
      <dgm:prSet presAssocID="{B0D1DE79-F805-FC4A-A054-E2E0BEA416E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49ECBC00-49C0-F949-B83A-E0BC2632243C}" type="presOf" srcId="{C7F61F44-86DF-014B-AEB4-A3EAC913CDEB}" destId="{29DA875F-4582-D14D-AE42-02A347BFCA27}" srcOrd="0" destOrd="0" presId="urn:microsoft.com/office/officeart/2005/8/layout/vList5"/>
    <dgm:cxn modelId="{23E5A603-D96C-C148-BFE4-AB17B1FACF4A}" type="presOf" srcId="{A98A3055-E840-824B-A4AE-84B43C13890F}" destId="{0165E830-CF5F-DD44-BDFF-04D9F082477F}" srcOrd="0" destOrd="1" presId="urn:microsoft.com/office/officeart/2005/8/layout/vList5"/>
    <dgm:cxn modelId="{53203906-67E1-E34B-AC33-9FF5D5F9DFEB}" srcId="{C7F61F44-86DF-014B-AEB4-A3EAC913CDEB}" destId="{092EF5A3-CADE-F440-B3AE-F9E489760C9C}" srcOrd="0" destOrd="0" parTransId="{A062C601-06D5-5243-9BFA-EAC5B069BA67}" sibTransId="{7391D5C3-968B-9142-B55E-BF21952EC430}"/>
    <dgm:cxn modelId="{F14BF310-734F-D247-89BE-E980EDB8DD5F}" srcId="{481094AC-53F8-DD48-A38D-56EFB45D70B2}" destId="{5A74EE25-ACCB-7B4B-9C28-67861D2B5027}" srcOrd="1" destOrd="0" parTransId="{A7507B0F-8B3C-ED4A-8997-055AF4F91CBA}" sibTransId="{1213AD84-06B5-A44F-B112-785FD6940AB7}"/>
    <dgm:cxn modelId="{2E42BB1A-7222-C145-B7B0-D75B6184F525}" srcId="{481094AC-53F8-DD48-A38D-56EFB45D70B2}" destId="{FB0507A2-C6D9-E04F-8EB3-3C423D329E5C}" srcOrd="0" destOrd="0" parTransId="{A566C3C9-FEFA-B440-A322-5DE8714606AC}" sibTransId="{AD6FC042-6336-E145-A37E-262E6EEC8BF8}"/>
    <dgm:cxn modelId="{40E7281C-E962-934D-BC1C-4A284EEF56DA}" srcId="{C7F61F44-86DF-014B-AEB4-A3EAC913CDEB}" destId="{CB4D646B-57A1-204D-9281-DED5C74B6A9F}" srcOrd="2" destOrd="0" parTransId="{ABD4863D-B46C-AA45-86B5-BF087D4686B2}" sibTransId="{7D39F63C-A9FE-1049-8CDA-2FFDACD5EF24}"/>
    <dgm:cxn modelId="{4FED4222-653B-004B-BC23-2FCEE0E5902F}" type="presOf" srcId="{FD8DE309-344D-344B-81B5-028ED6F2FFCF}" destId="{7FE785B5-2D48-114A-BFD1-E1A7A8C3B7F5}" srcOrd="0" destOrd="0" presId="urn:microsoft.com/office/officeart/2005/8/layout/vList5"/>
    <dgm:cxn modelId="{5B32242C-983B-9942-B71A-510D9D787288}" srcId="{092EF5A3-CADE-F440-B3AE-F9E489760C9C}" destId="{CA8CA61C-CC86-D346-87A6-D80BC8DB46EF}" srcOrd="0" destOrd="0" parTransId="{0B31C377-E5A6-D44E-9FCB-E64678BEB5EC}" sibTransId="{0BFADD94-3C03-A845-81D2-FB87DCDA0344}"/>
    <dgm:cxn modelId="{014C7033-78CB-264B-9249-A581F04E1EE6}" type="presOf" srcId="{5A74EE25-ACCB-7B4B-9C28-67861D2B5027}" destId="{593A7D4D-6470-8240-8884-3AEB577B40DB}" srcOrd="0" destOrd="1" presId="urn:microsoft.com/office/officeart/2005/8/layout/vList5"/>
    <dgm:cxn modelId="{F586F33F-C1FA-4346-9275-CECE7260809E}" srcId="{C7F61F44-86DF-014B-AEB4-A3EAC913CDEB}" destId="{481094AC-53F8-DD48-A38D-56EFB45D70B2}" srcOrd="1" destOrd="0" parTransId="{935354B2-CED6-4440-A3C4-1CBDB8316DA5}" sibTransId="{787F8FCD-4DA0-7544-AD09-9BB125A89560}"/>
    <dgm:cxn modelId="{C079A15C-C34C-B84F-8DD2-C0D7E73E986F}" srcId="{CB4D646B-57A1-204D-9281-DED5C74B6A9F}" destId="{C6EF6A50-6D18-404E-B6E4-C2C8ED8CA3F3}" srcOrd="1" destOrd="0" parTransId="{4379D6B0-F055-EC4C-B9B1-1912BBCDA167}" sibTransId="{DCC08135-DB96-1941-8268-3B6695F5D0DF}"/>
    <dgm:cxn modelId="{AFD3E564-2C84-824A-BC2E-7DF6E5407B4E}" srcId="{C7F61F44-86DF-014B-AEB4-A3EAC913CDEB}" destId="{B0D1DE79-F805-FC4A-A054-E2E0BEA416EE}" srcOrd="4" destOrd="0" parTransId="{21FBA8D9-F1F2-C94B-A7E2-06EFA4362F93}" sibTransId="{96687069-8869-0649-8325-4832C602792B}"/>
    <dgm:cxn modelId="{1B51A76A-091B-5540-998B-2315CEAEFDDC}" srcId="{69FA5488-363C-D44B-B233-B539BBBAB9CB}" destId="{FD8DE309-344D-344B-81B5-028ED6F2FFCF}" srcOrd="0" destOrd="0" parTransId="{7DBF62A1-B3F5-A146-A667-35EF3A5C88EE}" sibTransId="{96C7CF38-F352-5D41-8F8C-79F54238C408}"/>
    <dgm:cxn modelId="{9D5F506B-644F-DF4A-9502-CFB490A786DA}" type="presOf" srcId="{BD56904C-C521-5E47-B5B3-D4E324FF7EF9}" destId="{75A9EE09-3028-C149-8693-B9E921292F2E}" srcOrd="0" destOrd="0" presId="urn:microsoft.com/office/officeart/2005/8/layout/vList5"/>
    <dgm:cxn modelId="{C49AB46B-95D1-3641-8802-7BE071C0A23A}" srcId="{C7F61F44-86DF-014B-AEB4-A3EAC913CDEB}" destId="{69FA5488-363C-D44B-B233-B539BBBAB9CB}" srcOrd="3" destOrd="0" parTransId="{9C6BF36B-EA13-894E-940E-493F240E4542}" sibTransId="{93D6F949-4C7B-294C-8B71-BA79D142092A}"/>
    <dgm:cxn modelId="{36009E4C-9437-E74F-96CA-8E3F47C998A3}" type="presOf" srcId="{CA8CA61C-CC86-D346-87A6-D80BC8DB46EF}" destId="{0165E830-CF5F-DD44-BDFF-04D9F082477F}" srcOrd="0" destOrd="0" presId="urn:microsoft.com/office/officeart/2005/8/layout/vList5"/>
    <dgm:cxn modelId="{CF46F65A-09D5-0642-8374-E6CB6926B574}" type="presOf" srcId="{69FA5488-363C-D44B-B233-B539BBBAB9CB}" destId="{8BDB5EE3-71AD-FA44-ACF3-43D94D8B9B74}" srcOrd="0" destOrd="0" presId="urn:microsoft.com/office/officeart/2005/8/layout/vList5"/>
    <dgm:cxn modelId="{ACB52B90-8620-734A-8AE9-54A369F52951}" type="presOf" srcId="{C6EF6A50-6D18-404E-B6E4-C2C8ED8CA3F3}" destId="{8153DE17-F05B-1641-A619-2D74071C0EB7}" srcOrd="0" destOrd="1" presId="urn:microsoft.com/office/officeart/2005/8/layout/vList5"/>
    <dgm:cxn modelId="{2CD95395-8A40-D346-BB20-61450F30E3A9}" type="presOf" srcId="{481094AC-53F8-DD48-A38D-56EFB45D70B2}" destId="{A80B4B7B-B9CA-FB47-9886-B9E1EFC6ECE0}" srcOrd="0" destOrd="0" presId="urn:microsoft.com/office/officeart/2005/8/layout/vList5"/>
    <dgm:cxn modelId="{1DB9C69A-1100-194B-94E2-DF4BF93417DA}" type="presOf" srcId="{B0D1DE79-F805-FC4A-A054-E2E0BEA416EE}" destId="{92C88B3A-0F49-0844-97E7-DF1996D0D4EC}" srcOrd="0" destOrd="0" presId="urn:microsoft.com/office/officeart/2005/8/layout/vList5"/>
    <dgm:cxn modelId="{7B543F9F-55BB-A644-BB66-BAC4B6B890FD}" srcId="{092EF5A3-CADE-F440-B3AE-F9E489760C9C}" destId="{A98A3055-E840-824B-A4AE-84B43C13890F}" srcOrd="1" destOrd="0" parTransId="{55AED56C-10C8-E346-A6C5-5353FF4F5AE5}" sibTransId="{68AEB599-E4EE-3F4D-80CE-BFB0CDA00694}"/>
    <dgm:cxn modelId="{C9AB34A2-4037-5C41-8622-C1C62D65026B}" type="presOf" srcId="{77B3D28D-8D60-7741-941D-559C68868109}" destId="{8153DE17-F05B-1641-A619-2D74071C0EB7}" srcOrd="0" destOrd="0" presId="urn:microsoft.com/office/officeart/2005/8/layout/vList5"/>
    <dgm:cxn modelId="{D1F3D3A2-7D3B-974E-B386-CC870D2FB7E5}" type="presOf" srcId="{092EF5A3-CADE-F440-B3AE-F9E489760C9C}" destId="{E61D124D-8BA2-5642-8867-02DBC8F00E8F}" srcOrd="0" destOrd="0" presId="urn:microsoft.com/office/officeart/2005/8/layout/vList5"/>
    <dgm:cxn modelId="{67A0E5C4-1208-314B-9219-D1E8A40DABA8}" type="presOf" srcId="{FB0507A2-C6D9-E04F-8EB3-3C423D329E5C}" destId="{593A7D4D-6470-8240-8884-3AEB577B40DB}" srcOrd="0" destOrd="0" presId="urn:microsoft.com/office/officeart/2005/8/layout/vList5"/>
    <dgm:cxn modelId="{49A548DA-0D56-E046-A103-CB0D232C6CE6}" type="presOf" srcId="{CB4D646B-57A1-204D-9281-DED5C74B6A9F}" destId="{97657400-5554-C14D-96B4-C57EA564592A}" srcOrd="0" destOrd="0" presId="urn:microsoft.com/office/officeart/2005/8/layout/vList5"/>
    <dgm:cxn modelId="{342D93E1-438D-C542-A30C-DD571C457FFE}" srcId="{CB4D646B-57A1-204D-9281-DED5C74B6A9F}" destId="{77B3D28D-8D60-7741-941D-559C68868109}" srcOrd="0" destOrd="0" parTransId="{94405573-8B8A-3242-B059-A1C5B5EC2F1E}" sibTransId="{9CE600ED-5CE2-6B43-AB8C-FD9111C00D34}"/>
    <dgm:cxn modelId="{6F3E1AFC-323D-C84F-8045-EB63AA14C321}" srcId="{B0D1DE79-F805-FC4A-A054-E2E0BEA416EE}" destId="{BD56904C-C521-5E47-B5B3-D4E324FF7EF9}" srcOrd="0" destOrd="0" parTransId="{78A17BB5-9D3B-6747-93C3-ACF909C5F816}" sibTransId="{7533540C-5DD3-E244-823F-6F677A0C89DB}"/>
    <dgm:cxn modelId="{CA2CB329-8F30-104F-A1D8-6ADDD2955351}" type="presParOf" srcId="{29DA875F-4582-D14D-AE42-02A347BFCA27}" destId="{0278E644-822E-0D48-A165-A32EDA00E139}" srcOrd="0" destOrd="0" presId="urn:microsoft.com/office/officeart/2005/8/layout/vList5"/>
    <dgm:cxn modelId="{2D24A9E8-9126-AC48-92BE-01D9923EAC3D}" type="presParOf" srcId="{0278E644-822E-0D48-A165-A32EDA00E139}" destId="{E61D124D-8BA2-5642-8867-02DBC8F00E8F}" srcOrd="0" destOrd="0" presId="urn:microsoft.com/office/officeart/2005/8/layout/vList5"/>
    <dgm:cxn modelId="{63139EEF-85EE-374B-B591-81C65BDEC863}" type="presParOf" srcId="{0278E644-822E-0D48-A165-A32EDA00E139}" destId="{0165E830-CF5F-DD44-BDFF-04D9F082477F}" srcOrd="1" destOrd="0" presId="urn:microsoft.com/office/officeart/2005/8/layout/vList5"/>
    <dgm:cxn modelId="{3A06ED37-BD73-704A-8DF2-6D63ADBEA785}" type="presParOf" srcId="{29DA875F-4582-D14D-AE42-02A347BFCA27}" destId="{83EF8B04-E6D2-7546-8B89-287FCC1C94B5}" srcOrd="1" destOrd="0" presId="urn:microsoft.com/office/officeart/2005/8/layout/vList5"/>
    <dgm:cxn modelId="{57E28700-B8EF-1242-A862-4227343A6216}" type="presParOf" srcId="{29DA875F-4582-D14D-AE42-02A347BFCA27}" destId="{8DEED6C5-9765-0549-AD4A-A39337BC3301}" srcOrd="2" destOrd="0" presId="urn:microsoft.com/office/officeart/2005/8/layout/vList5"/>
    <dgm:cxn modelId="{1FAA45B7-81A4-8D48-B807-C004A5EBA853}" type="presParOf" srcId="{8DEED6C5-9765-0549-AD4A-A39337BC3301}" destId="{A80B4B7B-B9CA-FB47-9886-B9E1EFC6ECE0}" srcOrd="0" destOrd="0" presId="urn:microsoft.com/office/officeart/2005/8/layout/vList5"/>
    <dgm:cxn modelId="{6B4FBD01-DB3B-2A48-8D6D-C07C664411B4}" type="presParOf" srcId="{8DEED6C5-9765-0549-AD4A-A39337BC3301}" destId="{593A7D4D-6470-8240-8884-3AEB577B40DB}" srcOrd="1" destOrd="0" presId="urn:microsoft.com/office/officeart/2005/8/layout/vList5"/>
    <dgm:cxn modelId="{FD481669-DC3F-7643-8989-AAD12C6834F0}" type="presParOf" srcId="{29DA875F-4582-D14D-AE42-02A347BFCA27}" destId="{25D6CE99-CDF6-BC47-ABEE-4DDFDCAC0F5F}" srcOrd="3" destOrd="0" presId="urn:microsoft.com/office/officeart/2005/8/layout/vList5"/>
    <dgm:cxn modelId="{5E24C387-545D-7644-A015-455BF9909B34}" type="presParOf" srcId="{29DA875F-4582-D14D-AE42-02A347BFCA27}" destId="{33FA5FEA-70E4-3D4D-A17F-AB36DCCDA51D}" srcOrd="4" destOrd="0" presId="urn:microsoft.com/office/officeart/2005/8/layout/vList5"/>
    <dgm:cxn modelId="{C81866D9-F2F5-9640-911A-C51180914B04}" type="presParOf" srcId="{33FA5FEA-70E4-3D4D-A17F-AB36DCCDA51D}" destId="{97657400-5554-C14D-96B4-C57EA564592A}" srcOrd="0" destOrd="0" presId="urn:microsoft.com/office/officeart/2005/8/layout/vList5"/>
    <dgm:cxn modelId="{4EA3650B-534C-FD4A-B20B-F9D2A2E709B9}" type="presParOf" srcId="{33FA5FEA-70E4-3D4D-A17F-AB36DCCDA51D}" destId="{8153DE17-F05B-1641-A619-2D74071C0EB7}" srcOrd="1" destOrd="0" presId="urn:microsoft.com/office/officeart/2005/8/layout/vList5"/>
    <dgm:cxn modelId="{109A0D95-3D20-5347-8EE8-D204022EE134}" type="presParOf" srcId="{29DA875F-4582-D14D-AE42-02A347BFCA27}" destId="{6812CC04-AF36-544C-8656-9EDF450308AA}" srcOrd="5" destOrd="0" presId="urn:microsoft.com/office/officeart/2005/8/layout/vList5"/>
    <dgm:cxn modelId="{1AC4E104-439E-1343-820F-CB01F118AD5F}" type="presParOf" srcId="{29DA875F-4582-D14D-AE42-02A347BFCA27}" destId="{D605A902-A910-9048-8ADB-B60030BA8154}" srcOrd="6" destOrd="0" presId="urn:microsoft.com/office/officeart/2005/8/layout/vList5"/>
    <dgm:cxn modelId="{535F43D2-45E1-8F4D-8F68-B9A0F7C4FB50}" type="presParOf" srcId="{D605A902-A910-9048-8ADB-B60030BA8154}" destId="{8BDB5EE3-71AD-FA44-ACF3-43D94D8B9B74}" srcOrd="0" destOrd="0" presId="urn:microsoft.com/office/officeart/2005/8/layout/vList5"/>
    <dgm:cxn modelId="{64C23B19-6F29-5947-906C-BDD1A42D789B}" type="presParOf" srcId="{D605A902-A910-9048-8ADB-B60030BA8154}" destId="{7FE785B5-2D48-114A-BFD1-E1A7A8C3B7F5}" srcOrd="1" destOrd="0" presId="urn:microsoft.com/office/officeart/2005/8/layout/vList5"/>
    <dgm:cxn modelId="{C32C75BA-D4F9-8948-878C-772BF41DD431}" type="presParOf" srcId="{29DA875F-4582-D14D-AE42-02A347BFCA27}" destId="{A75887B4-CAE8-0446-9251-C10601D753CD}" srcOrd="7" destOrd="0" presId="urn:microsoft.com/office/officeart/2005/8/layout/vList5"/>
    <dgm:cxn modelId="{EC2942D4-83C3-1548-A47F-26E273B80314}" type="presParOf" srcId="{29DA875F-4582-D14D-AE42-02A347BFCA27}" destId="{6588625E-DD69-E746-BDF6-689737CD6595}" srcOrd="8" destOrd="0" presId="urn:microsoft.com/office/officeart/2005/8/layout/vList5"/>
    <dgm:cxn modelId="{A540453D-FDBC-C444-94B0-807025D652FF}" type="presParOf" srcId="{6588625E-DD69-E746-BDF6-689737CD6595}" destId="{92C88B3A-0F49-0844-97E7-DF1996D0D4EC}" srcOrd="0" destOrd="0" presId="urn:microsoft.com/office/officeart/2005/8/layout/vList5"/>
    <dgm:cxn modelId="{C30BFCAA-80C9-E140-9A87-BCE658807583}" type="presParOf" srcId="{6588625E-DD69-E746-BDF6-689737CD6595}" destId="{75A9EE09-3028-C149-8693-B9E921292F2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A93772-248B-704D-88A0-5CD714D89737}" type="doc">
      <dgm:prSet loTypeId="urn:microsoft.com/office/officeart/2005/8/layout/process1" loCatId="process" qsTypeId="urn:microsoft.com/office/officeart/2005/8/quickstyle/simple4" qsCatId="simple" csTypeId="urn:microsoft.com/office/officeart/2005/8/colors/accent1_2" csCatId="accent1" phldr="1"/>
      <dgm:spPr/>
    </dgm:pt>
    <dgm:pt modelId="{C9E77E3F-A7A9-624B-9400-65E6EF33067E}">
      <dgm:prSet phldrT="[Text]"/>
      <dgm:spPr/>
      <dgm:t>
        <a:bodyPr/>
        <a:lstStyle/>
        <a:p>
          <a:r>
            <a:rPr lang="en-US" dirty="0"/>
            <a:t>Helpfulness</a:t>
          </a:r>
        </a:p>
      </dgm:t>
    </dgm:pt>
    <dgm:pt modelId="{968C6FE6-4692-3A4B-99EC-C0304A98AF4F}" type="parTrans" cxnId="{E7329C82-8FCE-114E-B919-1A14E21C42DE}">
      <dgm:prSet/>
      <dgm:spPr/>
      <dgm:t>
        <a:bodyPr/>
        <a:lstStyle/>
        <a:p>
          <a:endParaRPr lang="en-US"/>
        </a:p>
      </dgm:t>
    </dgm:pt>
    <dgm:pt modelId="{D76DEA7D-E481-C94C-BB46-1C4355109342}" type="sibTrans" cxnId="{E7329C82-8FCE-114E-B919-1A14E21C42DE}">
      <dgm:prSet/>
      <dgm:spPr/>
      <dgm:t>
        <a:bodyPr/>
        <a:lstStyle/>
        <a:p>
          <a:endParaRPr lang="en-US"/>
        </a:p>
      </dgm:t>
    </dgm:pt>
    <dgm:pt modelId="{CB4AA734-A128-9241-9659-6677572D6467}">
      <dgm:prSet phldrT="[Text]"/>
      <dgm:spPr/>
      <dgm:t>
        <a:bodyPr/>
        <a:lstStyle/>
        <a:p>
          <a:r>
            <a:rPr lang="en-US" dirty="0"/>
            <a:t>Retribution</a:t>
          </a:r>
        </a:p>
      </dgm:t>
    </dgm:pt>
    <dgm:pt modelId="{43E1C836-0E8F-E341-A62C-2A8ACD527DCD}" type="parTrans" cxnId="{9EA216BB-FD77-534E-8C18-B42B8CDC5C3C}">
      <dgm:prSet/>
      <dgm:spPr/>
      <dgm:t>
        <a:bodyPr/>
        <a:lstStyle/>
        <a:p>
          <a:endParaRPr lang="en-US"/>
        </a:p>
      </dgm:t>
    </dgm:pt>
    <dgm:pt modelId="{CE0686EE-F446-ED46-AD25-0306D8F54F2E}" type="sibTrans" cxnId="{9EA216BB-FD77-534E-8C18-B42B8CDC5C3C}">
      <dgm:prSet/>
      <dgm:spPr/>
      <dgm:t>
        <a:bodyPr/>
        <a:lstStyle/>
        <a:p>
          <a:endParaRPr lang="en-US"/>
        </a:p>
      </dgm:t>
    </dgm:pt>
    <dgm:pt modelId="{FBA610A0-2088-2447-A2EE-787370CA321E}">
      <dgm:prSet phldrT="[Text]"/>
      <dgm:spPr/>
      <dgm:t>
        <a:bodyPr/>
        <a:lstStyle/>
        <a:p>
          <a:r>
            <a:rPr lang="en-US" dirty="0"/>
            <a:t>Forgiveness</a:t>
          </a:r>
        </a:p>
      </dgm:t>
    </dgm:pt>
    <dgm:pt modelId="{20BFC93C-BFD7-0747-8D0B-52DBB7DC93DD}" type="parTrans" cxnId="{B6AA0BE5-3AD6-974B-A25F-22FCCBC7CC87}">
      <dgm:prSet/>
      <dgm:spPr/>
      <dgm:t>
        <a:bodyPr/>
        <a:lstStyle/>
        <a:p>
          <a:endParaRPr lang="en-US"/>
        </a:p>
      </dgm:t>
    </dgm:pt>
    <dgm:pt modelId="{C8F0C3C2-9CAB-C14F-8324-B9823D1BD348}" type="sibTrans" cxnId="{B6AA0BE5-3AD6-974B-A25F-22FCCBC7CC87}">
      <dgm:prSet/>
      <dgm:spPr/>
      <dgm:t>
        <a:bodyPr/>
        <a:lstStyle/>
        <a:p>
          <a:endParaRPr lang="en-US"/>
        </a:p>
      </dgm:t>
    </dgm:pt>
    <dgm:pt modelId="{BACBF1A3-E83B-E143-9655-2338CF4D74D4}">
      <dgm:prSet phldrT="[Text]"/>
      <dgm:spPr/>
      <dgm:t>
        <a:bodyPr/>
        <a:lstStyle/>
        <a:p>
          <a:r>
            <a:rPr lang="en-US" dirty="0"/>
            <a:t>Facilitation</a:t>
          </a:r>
        </a:p>
      </dgm:t>
    </dgm:pt>
    <dgm:pt modelId="{FAA46541-AA96-FB43-AD4C-1573CFB252A8}" type="parTrans" cxnId="{DA82AC86-01C3-3D4F-A070-326881F1B7B1}">
      <dgm:prSet/>
      <dgm:spPr/>
      <dgm:t>
        <a:bodyPr/>
        <a:lstStyle/>
        <a:p>
          <a:endParaRPr lang="en-US"/>
        </a:p>
      </dgm:t>
    </dgm:pt>
    <dgm:pt modelId="{311EDE5F-2E8A-694B-BF3B-DEF94E584F28}" type="sibTrans" cxnId="{DA82AC86-01C3-3D4F-A070-326881F1B7B1}">
      <dgm:prSet/>
      <dgm:spPr/>
      <dgm:t>
        <a:bodyPr/>
        <a:lstStyle/>
        <a:p>
          <a:endParaRPr lang="en-US"/>
        </a:p>
      </dgm:t>
    </dgm:pt>
    <dgm:pt modelId="{6039DA4A-C1F4-FE4F-BF5C-74E0B25D2494}">
      <dgm:prSet phldrT="[Text]"/>
      <dgm:spPr/>
      <dgm:t>
        <a:bodyPr/>
        <a:lstStyle/>
        <a:p>
          <a:r>
            <a:rPr lang="en-US" dirty="0"/>
            <a:t>Adaptation</a:t>
          </a:r>
        </a:p>
      </dgm:t>
    </dgm:pt>
    <dgm:pt modelId="{B059187B-7AEE-734C-AFF1-D9FB4A88BC4D}" type="parTrans" cxnId="{5DED988D-CB05-654B-9471-8485C42889BB}">
      <dgm:prSet/>
      <dgm:spPr/>
      <dgm:t>
        <a:bodyPr/>
        <a:lstStyle/>
        <a:p>
          <a:endParaRPr lang="en-US"/>
        </a:p>
      </dgm:t>
    </dgm:pt>
    <dgm:pt modelId="{9D73AA7A-C7E7-6640-A302-A8181A70E640}" type="sibTrans" cxnId="{5DED988D-CB05-654B-9471-8485C42889BB}">
      <dgm:prSet/>
      <dgm:spPr/>
      <dgm:t>
        <a:bodyPr/>
        <a:lstStyle/>
        <a:p>
          <a:endParaRPr lang="en-US"/>
        </a:p>
      </dgm:t>
    </dgm:pt>
    <dgm:pt modelId="{7859CF60-1DC2-0345-8312-FE6DCFE877EC}">
      <dgm:prSet phldrT="[Text]"/>
      <dgm:spPr/>
      <dgm:t>
        <a:bodyPr/>
        <a:lstStyle/>
        <a:p>
          <a:r>
            <a:rPr lang="en-US" dirty="0"/>
            <a:t>Influence</a:t>
          </a:r>
        </a:p>
      </dgm:t>
    </dgm:pt>
    <dgm:pt modelId="{B4CD4A34-3AA9-1643-A0FB-F99501551CF8}" type="parTrans" cxnId="{04470FF1-C492-354B-AEB7-CCE3A40BC9E6}">
      <dgm:prSet/>
      <dgm:spPr/>
      <dgm:t>
        <a:bodyPr/>
        <a:lstStyle/>
        <a:p>
          <a:endParaRPr lang="en-US"/>
        </a:p>
      </dgm:t>
    </dgm:pt>
    <dgm:pt modelId="{05E7C6E7-1BBA-9B42-B73E-897AC33E551B}" type="sibTrans" cxnId="{04470FF1-C492-354B-AEB7-CCE3A40BC9E6}">
      <dgm:prSet/>
      <dgm:spPr/>
      <dgm:t>
        <a:bodyPr/>
        <a:lstStyle/>
        <a:p>
          <a:endParaRPr lang="en-US"/>
        </a:p>
      </dgm:t>
    </dgm:pt>
    <dgm:pt modelId="{3DAE8F97-0F3E-D943-BC23-708DF202AF28}" type="pres">
      <dgm:prSet presAssocID="{30A93772-248B-704D-88A0-5CD714D89737}" presName="Name0" presStyleCnt="0">
        <dgm:presLayoutVars>
          <dgm:dir/>
          <dgm:resizeHandles val="exact"/>
        </dgm:presLayoutVars>
      </dgm:prSet>
      <dgm:spPr/>
    </dgm:pt>
    <dgm:pt modelId="{808EF95F-193E-D94D-BF2C-84A389620988}" type="pres">
      <dgm:prSet presAssocID="{C9E77E3F-A7A9-624B-9400-65E6EF33067E}" presName="node" presStyleLbl="node1" presStyleIdx="0" presStyleCnt="6" custLinFactY="197222" custLinFactNeighborX="-4167" custLinFactNeighborY="200000">
        <dgm:presLayoutVars>
          <dgm:bulletEnabled val="1"/>
        </dgm:presLayoutVars>
      </dgm:prSet>
      <dgm:spPr/>
    </dgm:pt>
    <dgm:pt modelId="{D47E1CD7-E7A7-FF47-AB0E-377BAA6C696E}" type="pres">
      <dgm:prSet presAssocID="{D76DEA7D-E481-C94C-BB46-1C4355109342}" presName="sibTrans" presStyleLbl="sibTrans2D1" presStyleIdx="0" presStyleCnt="5"/>
      <dgm:spPr/>
    </dgm:pt>
    <dgm:pt modelId="{D83CB093-9211-2446-A2C0-D8B84292E289}" type="pres">
      <dgm:prSet presAssocID="{D76DEA7D-E481-C94C-BB46-1C4355109342}" presName="connectorText" presStyleLbl="sibTrans2D1" presStyleIdx="0" presStyleCnt="5"/>
      <dgm:spPr/>
    </dgm:pt>
    <dgm:pt modelId="{410F95CD-4153-B540-AFBE-C81953C39CBD}" type="pres">
      <dgm:prSet presAssocID="{CB4AA734-A128-9241-9659-6677572D6467}" presName="node" presStyleLbl="node1" presStyleIdx="1" presStyleCnt="6" custLinFactY="100000" custLinFactNeighborX="-15680" custLinFactNeighborY="118089">
        <dgm:presLayoutVars>
          <dgm:bulletEnabled val="1"/>
        </dgm:presLayoutVars>
      </dgm:prSet>
      <dgm:spPr/>
    </dgm:pt>
    <dgm:pt modelId="{EABDC6CA-E171-5541-87CC-757E432B2B95}" type="pres">
      <dgm:prSet presAssocID="{CE0686EE-F446-ED46-AD25-0306D8F54F2E}" presName="sibTrans" presStyleLbl="sibTrans2D1" presStyleIdx="1" presStyleCnt="5"/>
      <dgm:spPr/>
    </dgm:pt>
    <dgm:pt modelId="{9805B838-EF7F-8940-8C17-63839D17DBFF}" type="pres">
      <dgm:prSet presAssocID="{CE0686EE-F446-ED46-AD25-0306D8F54F2E}" presName="connectorText" presStyleLbl="sibTrans2D1" presStyleIdx="1" presStyleCnt="5"/>
      <dgm:spPr/>
    </dgm:pt>
    <dgm:pt modelId="{61BE3AE2-DFBD-0046-BCFD-0F9C27366D4D}" type="pres">
      <dgm:prSet presAssocID="{FBA610A0-2088-2447-A2EE-787370CA321E}" presName="node" presStyleLbl="node1" presStyleIdx="2" presStyleCnt="6" custLinFactNeighborX="-11193" custLinFactNeighborY="71176">
        <dgm:presLayoutVars>
          <dgm:bulletEnabled val="1"/>
        </dgm:presLayoutVars>
      </dgm:prSet>
      <dgm:spPr/>
    </dgm:pt>
    <dgm:pt modelId="{153DA185-1012-2348-8F22-144F277EB69C}" type="pres">
      <dgm:prSet presAssocID="{C8F0C3C2-9CAB-C14F-8324-B9823D1BD348}" presName="sibTrans" presStyleLbl="sibTrans2D1" presStyleIdx="2" presStyleCnt="5"/>
      <dgm:spPr/>
    </dgm:pt>
    <dgm:pt modelId="{C557A8DE-4703-9F49-ADED-B863EFEB6D98}" type="pres">
      <dgm:prSet presAssocID="{C8F0C3C2-9CAB-C14F-8324-B9823D1BD348}" presName="connectorText" presStyleLbl="sibTrans2D1" presStyleIdx="2" presStyleCnt="5"/>
      <dgm:spPr/>
    </dgm:pt>
    <dgm:pt modelId="{1B4FFB63-2F09-5449-98B8-49B76FF98C0A}" type="pres">
      <dgm:prSet presAssocID="{BACBF1A3-E83B-E143-9655-2338CF4D74D4}" presName="node" presStyleLbl="node1" presStyleIdx="3" presStyleCnt="6" custLinFactNeighborX="3971" custLinFactNeighborY="-70130">
        <dgm:presLayoutVars>
          <dgm:bulletEnabled val="1"/>
        </dgm:presLayoutVars>
      </dgm:prSet>
      <dgm:spPr/>
    </dgm:pt>
    <dgm:pt modelId="{F263C317-A9FE-C14D-BC70-698E102F6219}" type="pres">
      <dgm:prSet presAssocID="{311EDE5F-2E8A-694B-BF3B-DEF94E584F28}" presName="sibTrans" presStyleLbl="sibTrans2D1" presStyleIdx="3" presStyleCnt="5"/>
      <dgm:spPr/>
    </dgm:pt>
    <dgm:pt modelId="{226F0496-8E21-1A45-B47A-B3385524E34E}" type="pres">
      <dgm:prSet presAssocID="{311EDE5F-2E8A-694B-BF3B-DEF94E584F28}" presName="connectorText" presStyleLbl="sibTrans2D1" presStyleIdx="3" presStyleCnt="5"/>
      <dgm:spPr/>
    </dgm:pt>
    <dgm:pt modelId="{C24BD7C6-4CBD-8849-B16A-EDDFEBF8B6A8}" type="pres">
      <dgm:prSet presAssocID="{6039DA4A-C1F4-FE4F-BF5C-74E0B25D2494}" presName="node" presStyleLbl="node1" presStyleIdx="4" presStyleCnt="6" custLinFactY="-91692" custLinFactNeighborX="8118" custLinFactNeighborY="-100000">
        <dgm:presLayoutVars>
          <dgm:bulletEnabled val="1"/>
        </dgm:presLayoutVars>
      </dgm:prSet>
      <dgm:spPr/>
    </dgm:pt>
    <dgm:pt modelId="{996C21C9-75D6-E848-B8AA-2FD31200B2CD}" type="pres">
      <dgm:prSet presAssocID="{9D73AA7A-C7E7-6640-A302-A8181A70E640}" presName="sibTrans" presStyleLbl="sibTrans2D1" presStyleIdx="4" presStyleCnt="5"/>
      <dgm:spPr/>
    </dgm:pt>
    <dgm:pt modelId="{31D97578-BAA7-844C-AB56-03EDD1941D21}" type="pres">
      <dgm:prSet presAssocID="{9D73AA7A-C7E7-6640-A302-A8181A70E640}" presName="connectorText" presStyleLbl="sibTrans2D1" presStyleIdx="4" presStyleCnt="5"/>
      <dgm:spPr/>
    </dgm:pt>
    <dgm:pt modelId="{06E8C50E-A620-5F4E-A2BA-C7D67EDA8932}" type="pres">
      <dgm:prSet presAssocID="{7859CF60-1DC2-0345-8312-FE6DCFE877EC}" presName="node" presStyleLbl="node1" presStyleIdx="5" presStyleCnt="6" custLinFactY="-138973" custLinFactNeighborY="-200000">
        <dgm:presLayoutVars>
          <dgm:bulletEnabled val="1"/>
        </dgm:presLayoutVars>
      </dgm:prSet>
      <dgm:spPr/>
    </dgm:pt>
  </dgm:ptLst>
  <dgm:cxnLst>
    <dgm:cxn modelId="{5AA1EC07-C647-2645-BE29-B489FC4C85B4}" type="presOf" srcId="{7859CF60-1DC2-0345-8312-FE6DCFE877EC}" destId="{06E8C50E-A620-5F4E-A2BA-C7D67EDA8932}" srcOrd="0" destOrd="0" presId="urn:microsoft.com/office/officeart/2005/8/layout/process1"/>
    <dgm:cxn modelId="{C88A7513-5EDA-5040-9671-49D62CA7D261}" type="presOf" srcId="{9D73AA7A-C7E7-6640-A302-A8181A70E640}" destId="{31D97578-BAA7-844C-AB56-03EDD1941D21}" srcOrd="1" destOrd="0" presId="urn:microsoft.com/office/officeart/2005/8/layout/process1"/>
    <dgm:cxn modelId="{9A58EB1B-5ED3-5943-B7FE-9630C854AC4E}" type="presOf" srcId="{CB4AA734-A128-9241-9659-6677572D6467}" destId="{410F95CD-4153-B540-AFBE-C81953C39CBD}" srcOrd="0" destOrd="0" presId="urn:microsoft.com/office/officeart/2005/8/layout/process1"/>
    <dgm:cxn modelId="{E5691A1F-28D7-3D40-B9E9-B6BC0631739F}" type="presOf" srcId="{311EDE5F-2E8A-694B-BF3B-DEF94E584F28}" destId="{F263C317-A9FE-C14D-BC70-698E102F6219}" srcOrd="0" destOrd="0" presId="urn:microsoft.com/office/officeart/2005/8/layout/process1"/>
    <dgm:cxn modelId="{EEC46427-6956-C64B-A6E0-F8DF8A8E68A6}" type="presOf" srcId="{6039DA4A-C1F4-FE4F-BF5C-74E0B25D2494}" destId="{C24BD7C6-4CBD-8849-B16A-EDDFEBF8B6A8}" srcOrd="0" destOrd="0" presId="urn:microsoft.com/office/officeart/2005/8/layout/process1"/>
    <dgm:cxn modelId="{6B5A0536-BCDD-0944-80EC-2D7F04356E9C}" type="presOf" srcId="{BACBF1A3-E83B-E143-9655-2338CF4D74D4}" destId="{1B4FFB63-2F09-5449-98B8-49B76FF98C0A}" srcOrd="0" destOrd="0" presId="urn:microsoft.com/office/officeart/2005/8/layout/process1"/>
    <dgm:cxn modelId="{4C977D44-9B82-7F42-A97D-C87493815919}" type="presOf" srcId="{C8F0C3C2-9CAB-C14F-8324-B9823D1BD348}" destId="{C557A8DE-4703-9F49-ADED-B863EFEB6D98}" srcOrd="1" destOrd="0" presId="urn:microsoft.com/office/officeart/2005/8/layout/process1"/>
    <dgm:cxn modelId="{D72E8467-5601-9148-AA76-72114FC703FF}" type="presOf" srcId="{30A93772-248B-704D-88A0-5CD714D89737}" destId="{3DAE8F97-0F3E-D943-BC23-708DF202AF28}" srcOrd="0" destOrd="0" presId="urn:microsoft.com/office/officeart/2005/8/layout/process1"/>
    <dgm:cxn modelId="{6EBB5F6A-4340-C04E-BA49-6A0F954F871B}" type="presOf" srcId="{9D73AA7A-C7E7-6640-A302-A8181A70E640}" destId="{996C21C9-75D6-E848-B8AA-2FD31200B2CD}" srcOrd="0" destOrd="0" presId="urn:microsoft.com/office/officeart/2005/8/layout/process1"/>
    <dgm:cxn modelId="{E7329C82-8FCE-114E-B919-1A14E21C42DE}" srcId="{30A93772-248B-704D-88A0-5CD714D89737}" destId="{C9E77E3F-A7A9-624B-9400-65E6EF33067E}" srcOrd="0" destOrd="0" parTransId="{968C6FE6-4692-3A4B-99EC-C0304A98AF4F}" sibTransId="{D76DEA7D-E481-C94C-BB46-1C4355109342}"/>
    <dgm:cxn modelId="{DA82AC86-01C3-3D4F-A070-326881F1B7B1}" srcId="{30A93772-248B-704D-88A0-5CD714D89737}" destId="{BACBF1A3-E83B-E143-9655-2338CF4D74D4}" srcOrd="3" destOrd="0" parTransId="{FAA46541-AA96-FB43-AD4C-1573CFB252A8}" sibTransId="{311EDE5F-2E8A-694B-BF3B-DEF94E584F28}"/>
    <dgm:cxn modelId="{5DED988D-CB05-654B-9471-8485C42889BB}" srcId="{30A93772-248B-704D-88A0-5CD714D89737}" destId="{6039DA4A-C1F4-FE4F-BF5C-74E0B25D2494}" srcOrd="4" destOrd="0" parTransId="{B059187B-7AEE-734C-AFF1-D9FB4A88BC4D}" sibTransId="{9D73AA7A-C7E7-6640-A302-A8181A70E640}"/>
    <dgm:cxn modelId="{053D0B93-EABC-C247-9E41-8B71F39B8408}" type="presOf" srcId="{311EDE5F-2E8A-694B-BF3B-DEF94E584F28}" destId="{226F0496-8E21-1A45-B47A-B3385524E34E}" srcOrd="1" destOrd="0" presId="urn:microsoft.com/office/officeart/2005/8/layout/process1"/>
    <dgm:cxn modelId="{0B9D7F9D-CD85-434E-9641-3B1730B79322}" type="presOf" srcId="{FBA610A0-2088-2447-A2EE-787370CA321E}" destId="{61BE3AE2-DFBD-0046-BCFD-0F9C27366D4D}" srcOrd="0" destOrd="0" presId="urn:microsoft.com/office/officeart/2005/8/layout/process1"/>
    <dgm:cxn modelId="{4CDF98A6-6CC7-3549-B1BD-D0AC290F89A9}" type="presOf" srcId="{C9E77E3F-A7A9-624B-9400-65E6EF33067E}" destId="{808EF95F-193E-D94D-BF2C-84A389620988}" srcOrd="0" destOrd="0" presId="urn:microsoft.com/office/officeart/2005/8/layout/process1"/>
    <dgm:cxn modelId="{9EA216BB-FD77-534E-8C18-B42B8CDC5C3C}" srcId="{30A93772-248B-704D-88A0-5CD714D89737}" destId="{CB4AA734-A128-9241-9659-6677572D6467}" srcOrd="1" destOrd="0" parTransId="{43E1C836-0E8F-E341-A62C-2A8ACD527DCD}" sibTransId="{CE0686EE-F446-ED46-AD25-0306D8F54F2E}"/>
    <dgm:cxn modelId="{24F72BC3-705A-3043-8B75-2E121D4C71FA}" type="presOf" srcId="{CE0686EE-F446-ED46-AD25-0306D8F54F2E}" destId="{9805B838-EF7F-8940-8C17-63839D17DBFF}" srcOrd="1" destOrd="0" presId="urn:microsoft.com/office/officeart/2005/8/layout/process1"/>
    <dgm:cxn modelId="{651772D3-77C5-3B48-9782-4E6355ECCC32}" type="presOf" srcId="{D76DEA7D-E481-C94C-BB46-1C4355109342}" destId="{D47E1CD7-E7A7-FF47-AB0E-377BAA6C696E}" srcOrd="0" destOrd="0" presId="urn:microsoft.com/office/officeart/2005/8/layout/process1"/>
    <dgm:cxn modelId="{7C6E3FD4-DCCA-D942-BFC1-D8E9965C46E8}" type="presOf" srcId="{D76DEA7D-E481-C94C-BB46-1C4355109342}" destId="{D83CB093-9211-2446-A2C0-D8B84292E289}" srcOrd="1" destOrd="0" presId="urn:microsoft.com/office/officeart/2005/8/layout/process1"/>
    <dgm:cxn modelId="{B6AA0BE5-3AD6-974B-A25F-22FCCBC7CC87}" srcId="{30A93772-248B-704D-88A0-5CD714D89737}" destId="{FBA610A0-2088-2447-A2EE-787370CA321E}" srcOrd="2" destOrd="0" parTransId="{20BFC93C-BFD7-0747-8D0B-52DBB7DC93DD}" sibTransId="{C8F0C3C2-9CAB-C14F-8324-B9823D1BD348}"/>
    <dgm:cxn modelId="{D8BE4CE5-DEB1-434E-8D36-EAEED7068960}" type="presOf" srcId="{C8F0C3C2-9CAB-C14F-8324-B9823D1BD348}" destId="{153DA185-1012-2348-8F22-144F277EB69C}" srcOrd="0" destOrd="0" presId="urn:microsoft.com/office/officeart/2005/8/layout/process1"/>
    <dgm:cxn modelId="{04470FF1-C492-354B-AEB7-CCE3A40BC9E6}" srcId="{30A93772-248B-704D-88A0-5CD714D89737}" destId="{7859CF60-1DC2-0345-8312-FE6DCFE877EC}" srcOrd="5" destOrd="0" parTransId="{B4CD4A34-3AA9-1643-A0FB-F99501551CF8}" sibTransId="{05E7C6E7-1BBA-9B42-B73E-897AC33E551B}"/>
    <dgm:cxn modelId="{50AFE2F2-D46B-BF4A-B361-21A6B1E619E8}" type="presOf" srcId="{CE0686EE-F446-ED46-AD25-0306D8F54F2E}" destId="{EABDC6CA-E171-5541-87CC-757E432B2B95}" srcOrd="0" destOrd="0" presId="urn:microsoft.com/office/officeart/2005/8/layout/process1"/>
    <dgm:cxn modelId="{5BAC4F32-CDB3-194F-98C0-03BC17A87D35}" type="presParOf" srcId="{3DAE8F97-0F3E-D943-BC23-708DF202AF28}" destId="{808EF95F-193E-D94D-BF2C-84A389620988}" srcOrd="0" destOrd="0" presId="urn:microsoft.com/office/officeart/2005/8/layout/process1"/>
    <dgm:cxn modelId="{B37FD639-2911-5843-8FBE-5F20E1E28437}" type="presParOf" srcId="{3DAE8F97-0F3E-D943-BC23-708DF202AF28}" destId="{D47E1CD7-E7A7-FF47-AB0E-377BAA6C696E}" srcOrd="1" destOrd="0" presId="urn:microsoft.com/office/officeart/2005/8/layout/process1"/>
    <dgm:cxn modelId="{98CF2052-0E21-DB41-90E3-EA754AEB478B}" type="presParOf" srcId="{D47E1CD7-E7A7-FF47-AB0E-377BAA6C696E}" destId="{D83CB093-9211-2446-A2C0-D8B84292E289}" srcOrd="0" destOrd="0" presId="urn:microsoft.com/office/officeart/2005/8/layout/process1"/>
    <dgm:cxn modelId="{52FBD255-924E-9642-ADBA-4AEFEEC4536E}" type="presParOf" srcId="{3DAE8F97-0F3E-D943-BC23-708DF202AF28}" destId="{410F95CD-4153-B540-AFBE-C81953C39CBD}" srcOrd="2" destOrd="0" presId="urn:microsoft.com/office/officeart/2005/8/layout/process1"/>
    <dgm:cxn modelId="{5F9578D8-15DD-3E4F-B85F-0014EF17595B}" type="presParOf" srcId="{3DAE8F97-0F3E-D943-BC23-708DF202AF28}" destId="{EABDC6CA-E171-5541-87CC-757E432B2B95}" srcOrd="3" destOrd="0" presId="urn:microsoft.com/office/officeart/2005/8/layout/process1"/>
    <dgm:cxn modelId="{FF884A79-5653-5448-BA7F-420D4096D518}" type="presParOf" srcId="{EABDC6CA-E171-5541-87CC-757E432B2B95}" destId="{9805B838-EF7F-8940-8C17-63839D17DBFF}" srcOrd="0" destOrd="0" presId="urn:microsoft.com/office/officeart/2005/8/layout/process1"/>
    <dgm:cxn modelId="{83A7C58F-EC3C-084C-98AC-0C87997BA321}" type="presParOf" srcId="{3DAE8F97-0F3E-D943-BC23-708DF202AF28}" destId="{61BE3AE2-DFBD-0046-BCFD-0F9C27366D4D}" srcOrd="4" destOrd="0" presId="urn:microsoft.com/office/officeart/2005/8/layout/process1"/>
    <dgm:cxn modelId="{24872DBF-820C-F54B-9D1D-0AD39BE5184B}" type="presParOf" srcId="{3DAE8F97-0F3E-D943-BC23-708DF202AF28}" destId="{153DA185-1012-2348-8F22-144F277EB69C}" srcOrd="5" destOrd="0" presId="urn:microsoft.com/office/officeart/2005/8/layout/process1"/>
    <dgm:cxn modelId="{7E3F2427-FBF8-184E-BD94-4FE2E8E0FE85}" type="presParOf" srcId="{153DA185-1012-2348-8F22-144F277EB69C}" destId="{C557A8DE-4703-9F49-ADED-B863EFEB6D98}" srcOrd="0" destOrd="0" presId="urn:microsoft.com/office/officeart/2005/8/layout/process1"/>
    <dgm:cxn modelId="{0104677F-EA4A-7543-A636-A94A18609220}" type="presParOf" srcId="{3DAE8F97-0F3E-D943-BC23-708DF202AF28}" destId="{1B4FFB63-2F09-5449-98B8-49B76FF98C0A}" srcOrd="6" destOrd="0" presId="urn:microsoft.com/office/officeart/2005/8/layout/process1"/>
    <dgm:cxn modelId="{00EED294-3D08-4148-B9C9-7F249B25BFD5}" type="presParOf" srcId="{3DAE8F97-0F3E-D943-BC23-708DF202AF28}" destId="{F263C317-A9FE-C14D-BC70-698E102F6219}" srcOrd="7" destOrd="0" presId="urn:microsoft.com/office/officeart/2005/8/layout/process1"/>
    <dgm:cxn modelId="{127B3323-94A4-914D-8FAB-917747E2FB58}" type="presParOf" srcId="{F263C317-A9FE-C14D-BC70-698E102F6219}" destId="{226F0496-8E21-1A45-B47A-B3385524E34E}" srcOrd="0" destOrd="0" presId="urn:microsoft.com/office/officeart/2005/8/layout/process1"/>
    <dgm:cxn modelId="{320FE4D0-54BD-AF45-B5ED-F32E887A70A8}" type="presParOf" srcId="{3DAE8F97-0F3E-D943-BC23-708DF202AF28}" destId="{C24BD7C6-4CBD-8849-B16A-EDDFEBF8B6A8}" srcOrd="8" destOrd="0" presId="urn:microsoft.com/office/officeart/2005/8/layout/process1"/>
    <dgm:cxn modelId="{A1571B3C-41FE-3B45-92E0-17B524B9FD19}" type="presParOf" srcId="{3DAE8F97-0F3E-D943-BC23-708DF202AF28}" destId="{996C21C9-75D6-E848-B8AA-2FD31200B2CD}" srcOrd="9" destOrd="0" presId="urn:microsoft.com/office/officeart/2005/8/layout/process1"/>
    <dgm:cxn modelId="{1DA42A77-4BA1-9843-8C4F-B3DA25AC114C}" type="presParOf" srcId="{996C21C9-75D6-E848-B8AA-2FD31200B2CD}" destId="{31D97578-BAA7-844C-AB56-03EDD1941D21}" srcOrd="0" destOrd="0" presId="urn:microsoft.com/office/officeart/2005/8/layout/process1"/>
    <dgm:cxn modelId="{AE8B5AC8-C29B-F445-972D-9502C57EFD1F}" type="presParOf" srcId="{3DAE8F97-0F3E-D943-BC23-708DF202AF28}" destId="{06E8C50E-A620-5F4E-A2BA-C7D67EDA8932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B1FABB69-E50A-214F-8E44-CD5F3BC65E31}">
      <dgm:prSet phldrT="[Text]"/>
      <dgm:spPr>
        <a:gradFill rotWithShape="0">
          <a:gsLst>
            <a:gs pos="1000">
              <a:srgbClr val="DC9700"/>
            </a:gs>
            <a:gs pos="100000">
              <a:srgbClr val="FFC105"/>
            </a:gs>
          </a:gsLst>
        </a:gradFill>
      </dgm:spPr>
      <dgm:t>
        <a:bodyPr/>
        <a:lstStyle/>
        <a:p>
          <a:r>
            <a:rPr lang="en-US" dirty="0"/>
            <a:t>Revolution</a:t>
          </a:r>
        </a:p>
      </dgm:t>
    </dgm:pt>
    <dgm:pt modelId="{68507045-C1B4-FA45-BD5E-3774F5B5CA58}" type="parTrans" cxnId="{34AC415D-623F-0E44-A5D8-C1A5337EF5E2}">
      <dgm:prSet/>
      <dgm:spPr/>
      <dgm:t>
        <a:bodyPr/>
        <a:lstStyle/>
        <a:p>
          <a:endParaRPr lang="en-US"/>
        </a:p>
      </dgm:t>
    </dgm:pt>
    <dgm:pt modelId="{46FBD970-8D5C-DD43-9692-343BD92D2BEB}" type="sibTrans" cxnId="{34AC415D-623F-0E44-A5D8-C1A5337EF5E2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23E7490B-5777-E040-99B7-85544881D133}" type="pres">
      <dgm:prSet presAssocID="{68507045-C1B4-FA45-BD5E-3774F5B5CA58}" presName="conn2-1" presStyleLbl="parChTrans1D3" presStyleIdx="0" presStyleCnt="2"/>
      <dgm:spPr/>
    </dgm:pt>
    <dgm:pt modelId="{1A75CF34-872B-3E4D-AC9B-B1BBDCC12B94}" type="pres">
      <dgm:prSet presAssocID="{68507045-C1B4-FA45-BD5E-3774F5B5CA58}" presName="connTx" presStyleLbl="parChTrans1D3" presStyleIdx="0" presStyleCnt="2"/>
      <dgm:spPr/>
    </dgm:pt>
    <dgm:pt modelId="{2E35E468-5057-0549-AC72-12DBD1303E88}" type="pres">
      <dgm:prSet presAssocID="{B1FABB69-E50A-214F-8E44-CD5F3BC65E31}" presName="root2" presStyleCnt="0"/>
      <dgm:spPr/>
    </dgm:pt>
    <dgm:pt modelId="{C71731C2-6473-3E44-B0A8-138E217707FA}" type="pres">
      <dgm:prSet presAssocID="{B1FABB69-E50A-214F-8E44-CD5F3BC65E31}" presName="LevelTwoTextNode" presStyleLbl="node3" presStyleIdx="0" presStyleCnt="2">
        <dgm:presLayoutVars>
          <dgm:chPref val="3"/>
        </dgm:presLayoutVars>
      </dgm:prSet>
      <dgm:spPr/>
    </dgm:pt>
    <dgm:pt modelId="{4C7E8C1A-8949-AA4B-88C0-6B07268B45E7}" type="pres">
      <dgm:prSet presAssocID="{B1FABB69-E50A-214F-8E44-CD5F3BC65E31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1" presStyleCnt="2"/>
      <dgm:spPr/>
    </dgm:pt>
    <dgm:pt modelId="{590EF9A5-FD8D-634E-916A-092812C6C95A}" type="pres">
      <dgm:prSet presAssocID="{E921A514-3587-7F44-B897-1BF2C5FF8C5A}" presName="connTx" presStyleLbl="parChTrans1D3" presStyleIdx="1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1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</dgm:ptLst>
  <dgm:cxnLst>
    <dgm:cxn modelId="{9C10FF08-2538-2B4E-8358-69F84BCBCF58}" type="presOf" srcId="{5385A781-4F58-9045-BA71-FCF8CE363F98}" destId="{CDD3EAD9-B69F-1547-9C4B-A6E42EFD30C2}" srcOrd="0" destOrd="0" presId="urn:microsoft.com/office/officeart/2005/8/layout/hierarchy2"/>
    <dgm:cxn modelId="{B0A40E0E-23B1-DB4B-9A90-F5039C701536}" type="presOf" srcId="{B1FABB69-E50A-214F-8E44-CD5F3BC65E31}" destId="{C71731C2-6473-3E44-B0A8-138E217707FA}" srcOrd="0" destOrd="0" presId="urn:microsoft.com/office/officeart/2005/8/layout/hierarchy2"/>
    <dgm:cxn modelId="{5ACD570E-5A62-4046-9E28-F6F7F3226094}" srcId="{C1E2FB65-7812-DD4B-8459-F2BDC6FF552A}" destId="{D5427DE2-6DB5-5641-83B2-811BE5F4E815}" srcOrd="1" destOrd="0" parTransId="{E921A514-3587-7F44-B897-1BF2C5FF8C5A}" sibTransId="{4901B953-CA99-A44E-8F69-79C81259335C}"/>
    <dgm:cxn modelId="{2ED2F910-E2EF-2040-A511-BBEF096C54EF}" type="presOf" srcId="{D5427DE2-6DB5-5641-83B2-811BE5F4E815}" destId="{648EFEF6-E3FB-F24C-AF7D-4D6777F28B78}" srcOrd="0" destOrd="0" presId="urn:microsoft.com/office/officeart/2005/8/layout/hierarchy2"/>
    <dgm:cxn modelId="{7E373A11-5D0F-C749-AAE1-072AFF4163F6}" type="presOf" srcId="{E921A514-3587-7F44-B897-1BF2C5FF8C5A}" destId="{A8A609D6-85E2-E649-A2E8-5148ECF47ECA}" srcOrd="0" destOrd="0" presId="urn:microsoft.com/office/officeart/2005/8/layout/hierarchy2"/>
    <dgm:cxn modelId="{20807D12-B876-EC44-A5BB-CDE1944682A1}" type="presOf" srcId="{E921A514-3587-7F44-B897-1BF2C5FF8C5A}" destId="{590EF9A5-FD8D-634E-916A-092812C6C95A}" srcOrd="1" destOrd="0" presId="urn:microsoft.com/office/officeart/2005/8/layout/hierarchy2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4297C62E-8E85-C648-A58A-CA21D2E47E14}" type="presOf" srcId="{24947FD3-BC7B-1E47-A5AD-6E3D89EAB187}" destId="{04E68BE5-AE68-5D48-9608-9DFA47C69799}" srcOrd="0" destOrd="0" presId="urn:microsoft.com/office/officeart/2005/8/layout/hierarchy2"/>
    <dgm:cxn modelId="{732D673D-E2F2-734B-AEB3-33E453B43258}" type="presOf" srcId="{24947FD3-BC7B-1E47-A5AD-6E3D89EAB187}" destId="{0E214937-7047-A846-BAAA-CBFCDAE6DEF6}" srcOrd="1" destOrd="0" presId="urn:microsoft.com/office/officeart/2005/8/layout/hierarchy2"/>
    <dgm:cxn modelId="{34AC415D-623F-0E44-A5D8-C1A5337EF5E2}" srcId="{C1E2FB65-7812-DD4B-8459-F2BDC6FF552A}" destId="{B1FABB69-E50A-214F-8E44-CD5F3BC65E31}" srcOrd="0" destOrd="0" parTransId="{68507045-C1B4-FA45-BD5E-3774F5B5CA58}" sibTransId="{46FBD970-8D5C-DD43-9692-343BD92D2BEB}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B1C62E67-CA08-4D4E-88A0-05E9AC274BA8}" type="presOf" srcId="{68507045-C1B4-FA45-BD5E-3774F5B5CA58}" destId="{1A75CF34-872B-3E4D-AC9B-B1BBDCC12B94}" srcOrd="1" destOrd="0" presId="urn:microsoft.com/office/officeart/2005/8/layout/hierarchy2"/>
    <dgm:cxn modelId="{DC628147-E3C1-CE4A-80DC-B5DE8121F77C}" type="presOf" srcId="{62BCC4B4-16C3-6945-8181-164C5FA928A4}" destId="{9FC655ED-BD9E-9D40-983B-1C0E96AD6DF6}" srcOrd="0" destOrd="0" presId="urn:microsoft.com/office/officeart/2005/8/layout/hierarchy2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0EAD0F8F-7F8E-9248-AED2-D4F5BC77026C}" type="presOf" srcId="{5E4946D3-0E1C-594C-AE89-3B78B3EA893F}" destId="{2953F85A-7CBE-9C45-B4EF-A96655FE64A6}" srcOrd="1" destOrd="0" presId="urn:microsoft.com/office/officeart/2005/8/layout/hierarchy2"/>
    <dgm:cxn modelId="{68174D97-7301-8E41-81A5-A62686BD0FA7}" type="presOf" srcId="{68507045-C1B4-FA45-BD5E-3774F5B5CA58}" destId="{23E7490B-5777-E040-99B7-85544881D133}" srcOrd="0" destOrd="0" presId="urn:microsoft.com/office/officeart/2005/8/layout/hierarchy2"/>
    <dgm:cxn modelId="{7DC48EBD-EC53-4D40-9A44-E84FE27B2DAE}" type="presOf" srcId="{C1E2FB65-7812-DD4B-8459-F2BDC6FF552A}" destId="{D883E4FD-82D5-DA4D-8792-E055A9600720}" srcOrd="0" destOrd="0" presId="urn:microsoft.com/office/officeart/2005/8/layout/hierarchy2"/>
    <dgm:cxn modelId="{B5119AC9-83E9-1C46-9A4D-A586381B2C5A}" type="presOf" srcId="{5E4946D3-0E1C-594C-AE89-3B78B3EA893F}" destId="{D7C52B3F-AC17-9E43-9AA2-EB12E0717789}" srcOrd="0" destOrd="0" presId="urn:microsoft.com/office/officeart/2005/8/layout/hierarchy2"/>
    <dgm:cxn modelId="{6EE770FA-C826-E74C-8FAB-DCCA647920A8}" type="presOf" srcId="{4A62BDCF-1810-BC42-94A0-36FCFF5393B5}" destId="{09484520-0E12-B743-9A6E-9308E0E9EC4B}" srcOrd="0" destOrd="0" presId="urn:microsoft.com/office/officeart/2005/8/layout/hierarchy2"/>
    <dgm:cxn modelId="{3D291155-A74A-F64B-9D70-33C9619B977A}" type="presParOf" srcId="{9FC655ED-BD9E-9D40-983B-1C0E96AD6DF6}" destId="{FB5DD3D8-81D3-114D-8DE9-EBDB4CAD3C86}" srcOrd="0" destOrd="0" presId="urn:microsoft.com/office/officeart/2005/8/layout/hierarchy2"/>
    <dgm:cxn modelId="{CBF3BFA7-5E17-7E4C-A498-E3CCD05FC066}" type="presParOf" srcId="{FB5DD3D8-81D3-114D-8DE9-EBDB4CAD3C86}" destId="{09484520-0E12-B743-9A6E-9308E0E9EC4B}" srcOrd="0" destOrd="0" presId="urn:microsoft.com/office/officeart/2005/8/layout/hierarchy2"/>
    <dgm:cxn modelId="{AE90CC68-3AE5-FB47-B04D-411C688496E9}" type="presParOf" srcId="{FB5DD3D8-81D3-114D-8DE9-EBDB4CAD3C86}" destId="{28C74A63-754E-5E42-8775-9422DCDA3197}" srcOrd="1" destOrd="0" presId="urn:microsoft.com/office/officeart/2005/8/layout/hierarchy2"/>
    <dgm:cxn modelId="{B84E0884-0A5E-F941-96F9-FA67166D7DD2}" type="presParOf" srcId="{28C74A63-754E-5E42-8775-9422DCDA3197}" destId="{D7C52B3F-AC17-9E43-9AA2-EB12E0717789}" srcOrd="0" destOrd="0" presId="urn:microsoft.com/office/officeart/2005/8/layout/hierarchy2"/>
    <dgm:cxn modelId="{A6473584-AC82-8E48-A312-AB6229F65FC5}" type="presParOf" srcId="{D7C52B3F-AC17-9E43-9AA2-EB12E0717789}" destId="{2953F85A-7CBE-9C45-B4EF-A96655FE64A6}" srcOrd="0" destOrd="0" presId="urn:microsoft.com/office/officeart/2005/8/layout/hierarchy2"/>
    <dgm:cxn modelId="{46215181-C6D2-D24D-AA7B-59607291009A}" type="presParOf" srcId="{28C74A63-754E-5E42-8775-9422DCDA3197}" destId="{9626299D-A8BF-5944-969F-5E2BF2F2136E}" srcOrd="1" destOrd="0" presId="urn:microsoft.com/office/officeart/2005/8/layout/hierarchy2"/>
    <dgm:cxn modelId="{F4D43342-1BD9-AB4B-9DE0-9638F683E2A9}" type="presParOf" srcId="{9626299D-A8BF-5944-969F-5E2BF2F2136E}" destId="{CDD3EAD9-B69F-1547-9C4B-A6E42EFD30C2}" srcOrd="0" destOrd="0" presId="urn:microsoft.com/office/officeart/2005/8/layout/hierarchy2"/>
    <dgm:cxn modelId="{26CA6A44-DC5C-A84B-B2E4-40EDBC9BFB2C}" type="presParOf" srcId="{9626299D-A8BF-5944-969F-5E2BF2F2136E}" destId="{3C3C0AC1-0B4A-F940-B03B-2DEE7C779CE2}" srcOrd="1" destOrd="0" presId="urn:microsoft.com/office/officeart/2005/8/layout/hierarchy2"/>
    <dgm:cxn modelId="{CE212AA2-5218-D44D-9D31-D4A3575B9A83}" type="presParOf" srcId="{28C74A63-754E-5E42-8775-9422DCDA3197}" destId="{04E68BE5-AE68-5D48-9608-9DFA47C69799}" srcOrd="2" destOrd="0" presId="urn:microsoft.com/office/officeart/2005/8/layout/hierarchy2"/>
    <dgm:cxn modelId="{629738D5-35F2-2B4D-8998-1FE2771C7E97}" type="presParOf" srcId="{04E68BE5-AE68-5D48-9608-9DFA47C69799}" destId="{0E214937-7047-A846-BAAA-CBFCDAE6DEF6}" srcOrd="0" destOrd="0" presId="urn:microsoft.com/office/officeart/2005/8/layout/hierarchy2"/>
    <dgm:cxn modelId="{49867839-A976-4C41-8280-FBABCED86845}" type="presParOf" srcId="{28C74A63-754E-5E42-8775-9422DCDA3197}" destId="{E51F1F16-0FE4-FE4B-BC64-FE2E9CF18AE8}" srcOrd="3" destOrd="0" presId="urn:microsoft.com/office/officeart/2005/8/layout/hierarchy2"/>
    <dgm:cxn modelId="{2ECF0F10-BE20-F545-BEA5-C2B21F933CEB}" type="presParOf" srcId="{E51F1F16-0FE4-FE4B-BC64-FE2E9CF18AE8}" destId="{D883E4FD-82D5-DA4D-8792-E055A9600720}" srcOrd="0" destOrd="0" presId="urn:microsoft.com/office/officeart/2005/8/layout/hierarchy2"/>
    <dgm:cxn modelId="{7042872B-8BDC-7E44-B27C-1623BFCA4F2A}" type="presParOf" srcId="{E51F1F16-0FE4-FE4B-BC64-FE2E9CF18AE8}" destId="{9D6B35D0-FEE1-594B-AB5B-19364B93DEB6}" srcOrd="1" destOrd="0" presId="urn:microsoft.com/office/officeart/2005/8/layout/hierarchy2"/>
    <dgm:cxn modelId="{B0FE8983-E634-E94B-A32A-00736D19BCF5}" type="presParOf" srcId="{9D6B35D0-FEE1-594B-AB5B-19364B93DEB6}" destId="{23E7490B-5777-E040-99B7-85544881D133}" srcOrd="0" destOrd="0" presId="urn:microsoft.com/office/officeart/2005/8/layout/hierarchy2"/>
    <dgm:cxn modelId="{BDA91395-D9BF-F74C-BD91-3B17CB779B0F}" type="presParOf" srcId="{23E7490B-5777-E040-99B7-85544881D133}" destId="{1A75CF34-872B-3E4D-AC9B-B1BBDCC12B94}" srcOrd="0" destOrd="0" presId="urn:microsoft.com/office/officeart/2005/8/layout/hierarchy2"/>
    <dgm:cxn modelId="{532DD989-2EB0-7B42-ACCF-0959015B1449}" type="presParOf" srcId="{9D6B35D0-FEE1-594B-AB5B-19364B93DEB6}" destId="{2E35E468-5057-0549-AC72-12DBD1303E88}" srcOrd="1" destOrd="0" presId="urn:microsoft.com/office/officeart/2005/8/layout/hierarchy2"/>
    <dgm:cxn modelId="{D8870F80-A975-5D4B-B0CF-B6FB81B46D53}" type="presParOf" srcId="{2E35E468-5057-0549-AC72-12DBD1303E88}" destId="{C71731C2-6473-3E44-B0A8-138E217707FA}" srcOrd="0" destOrd="0" presId="urn:microsoft.com/office/officeart/2005/8/layout/hierarchy2"/>
    <dgm:cxn modelId="{C118793E-24C5-EE4F-8B03-DBFFF056C6E9}" type="presParOf" srcId="{2E35E468-5057-0549-AC72-12DBD1303E88}" destId="{4C7E8C1A-8949-AA4B-88C0-6B07268B45E7}" srcOrd="1" destOrd="0" presId="urn:microsoft.com/office/officeart/2005/8/layout/hierarchy2"/>
    <dgm:cxn modelId="{FA1F5BE6-EE2D-5345-8583-E99881ECF071}" type="presParOf" srcId="{9D6B35D0-FEE1-594B-AB5B-19364B93DEB6}" destId="{A8A609D6-85E2-E649-A2E8-5148ECF47ECA}" srcOrd="2" destOrd="0" presId="urn:microsoft.com/office/officeart/2005/8/layout/hierarchy2"/>
    <dgm:cxn modelId="{55D9DA59-E7B1-2C42-A159-AFF5D7E34D30}" type="presParOf" srcId="{A8A609D6-85E2-E649-A2E8-5148ECF47ECA}" destId="{590EF9A5-FD8D-634E-916A-092812C6C95A}" srcOrd="0" destOrd="0" presId="urn:microsoft.com/office/officeart/2005/8/layout/hierarchy2"/>
    <dgm:cxn modelId="{BBCCE4E7-724D-944F-B9FF-3DC55F98B512}" type="presParOf" srcId="{9D6B35D0-FEE1-594B-AB5B-19364B93DEB6}" destId="{A8B49581-84A7-CD4A-A74F-48E6DFD8CEC7}" srcOrd="3" destOrd="0" presId="urn:microsoft.com/office/officeart/2005/8/layout/hierarchy2"/>
    <dgm:cxn modelId="{EDC5ADF7-7D6A-AD41-B4EB-59F54CC25B45}" type="presParOf" srcId="{A8B49581-84A7-CD4A-A74F-48E6DFD8CEC7}" destId="{648EFEF6-E3FB-F24C-AF7D-4D6777F28B78}" srcOrd="0" destOrd="0" presId="urn:microsoft.com/office/officeart/2005/8/layout/hierarchy2"/>
    <dgm:cxn modelId="{23DDCA85-6487-A84F-95E2-0FAEF538AFA4}" type="presParOf" srcId="{A8B49581-84A7-CD4A-A74F-48E6DFD8CEC7}" destId="{C9909E1C-8CDB-3E4D-A68E-4462A5CBD7E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6566410E-CDEC-5249-AFF1-48A7C6E63350}" type="presOf" srcId="{F5056704-EA3D-4648-8182-A60F3C35E75F}" destId="{2510FC8A-73F3-EC40-ACB1-E814A1856B1C}" srcOrd="1" destOrd="0" presId="urn:microsoft.com/office/officeart/2005/8/layout/venn2"/>
    <dgm:cxn modelId="{27D4E52F-D6E7-9040-8940-872A9C58E258}" type="presOf" srcId="{59367BD9-2D50-F649-BF56-493144FF7A44}" destId="{20A0DD44-5F56-9540-95B8-F10E681F2153}" srcOrd="0" destOrd="0" presId="urn:microsoft.com/office/officeart/2005/8/layout/venn2"/>
    <dgm:cxn modelId="{3BE19E6B-2D3B-2648-B70D-CE54AC01738D}" type="presOf" srcId="{85336571-D573-594B-9494-2FE61AC47DAE}" destId="{F30DE873-287B-4541-8296-EDAFCB5B90A7}" srcOrd="0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09EC7F97-B211-2B40-9DEF-300B9A2FDA33}" type="presOf" srcId="{F5056704-EA3D-4648-8182-A60F3C35E75F}" destId="{F117C022-A97E-5444-A876-8C8B6AE992C8}" srcOrd="0" destOrd="0" presId="urn:microsoft.com/office/officeart/2005/8/layout/venn2"/>
    <dgm:cxn modelId="{11E8C7D3-199A-3E4A-A93D-A05C9C24BEC4}" type="presOf" srcId="{59367BD9-2D50-F649-BF56-493144FF7A44}" destId="{03AFAA6A-D639-1E47-B9F7-07ECDE2FAC34}" srcOrd="1" destOrd="0" presId="urn:microsoft.com/office/officeart/2005/8/layout/venn2"/>
    <dgm:cxn modelId="{65FBDDB0-2B5D-5D45-982B-FDF1D4E78B48}" type="presParOf" srcId="{F30DE873-287B-4541-8296-EDAFCB5B90A7}" destId="{6EA26131-DD5E-1647-BCA4-3440719A2482}" srcOrd="0" destOrd="0" presId="urn:microsoft.com/office/officeart/2005/8/layout/venn2"/>
    <dgm:cxn modelId="{E55B01AE-1F66-F044-9189-B63C48CAA12B}" type="presParOf" srcId="{6EA26131-DD5E-1647-BCA4-3440719A2482}" destId="{20A0DD44-5F56-9540-95B8-F10E681F2153}" srcOrd="0" destOrd="0" presId="urn:microsoft.com/office/officeart/2005/8/layout/venn2"/>
    <dgm:cxn modelId="{7B2EEC1E-A901-6740-9B15-C16467CAA967}" type="presParOf" srcId="{6EA26131-DD5E-1647-BCA4-3440719A2482}" destId="{03AFAA6A-D639-1E47-B9F7-07ECDE2FAC34}" srcOrd="1" destOrd="0" presId="urn:microsoft.com/office/officeart/2005/8/layout/venn2"/>
    <dgm:cxn modelId="{6FB1EBB6-DB66-8F49-9F20-2F7F84EE3ECF}" type="presParOf" srcId="{F30DE873-287B-4541-8296-EDAFCB5B90A7}" destId="{00779B8F-4106-D945-B826-6081DEBE106A}" srcOrd="1" destOrd="0" presId="urn:microsoft.com/office/officeart/2005/8/layout/venn2"/>
    <dgm:cxn modelId="{C5F3D0FC-BD1B-FC42-ACE6-B9998C0778A7}" type="presParOf" srcId="{00779B8F-4106-D945-B826-6081DEBE106A}" destId="{F117C022-A97E-5444-A876-8C8B6AE992C8}" srcOrd="0" destOrd="0" presId="urn:microsoft.com/office/officeart/2005/8/layout/venn2"/>
    <dgm:cxn modelId="{04195A3E-C8FA-224C-AB76-42F0D571EAB6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1291D34-796C-1044-AAAB-730364259447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91BDB0E-79E4-D740-A0B5-B82F142EF0D5}">
      <dgm:prSet/>
      <dgm:spPr/>
      <dgm:t>
        <a:bodyPr/>
        <a:lstStyle/>
        <a:p>
          <a:pPr rtl="0"/>
          <a:r>
            <a:rPr lang="en-US" dirty="0"/>
            <a:t>Principle of evolution</a:t>
          </a:r>
        </a:p>
      </dgm:t>
    </dgm:pt>
    <dgm:pt modelId="{E11CA64A-B14E-9E46-9751-9EAB20C6F346}" type="parTrans" cxnId="{A2FF7F39-072B-B74E-99C7-29141783970C}">
      <dgm:prSet/>
      <dgm:spPr/>
      <dgm:t>
        <a:bodyPr/>
        <a:lstStyle/>
        <a:p>
          <a:endParaRPr lang="en-US"/>
        </a:p>
      </dgm:t>
    </dgm:pt>
    <dgm:pt modelId="{F585D976-90A9-6745-8C86-BE62FAB4EF98}" type="sibTrans" cxnId="{A2FF7F39-072B-B74E-99C7-29141783970C}">
      <dgm:prSet/>
      <dgm:spPr/>
      <dgm:t>
        <a:bodyPr/>
        <a:lstStyle/>
        <a:p>
          <a:endParaRPr lang="en-US"/>
        </a:p>
      </dgm:t>
    </dgm:pt>
    <dgm:pt modelId="{2AF7A378-F79A-3D47-A649-7A84E1051D4A}">
      <dgm:prSet/>
      <dgm:spPr/>
      <dgm:t>
        <a:bodyPr/>
        <a:lstStyle/>
        <a:p>
          <a:pPr rtl="0"/>
          <a:r>
            <a:rPr lang="en-US" dirty="0"/>
            <a:t>Principle of prevention</a:t>
          </a:r>
        </a:p>
      </dgm:t>
    </dgm:pt>
    <dgm:pt modelId="{DFD9FAF4-7010-E14D-BF3D-5C584390E87C}" type="parTrans" cxnId="{56764519-33F1-1F45-9DCB-F83F9D01FAEB}">
      <dgm:prSet/>
      <dgm:spPr/>
      <dgm:t>
        <a:bodyPr/>
        <a:lstStyle/>
        <a:p>
          <a:endParaRPr lang="en-US"/>
        </a:p>
      </dgm:t>
    </dgm:pt>
    <dgm:pt modelId="{EED11590-D497-4043-B59A-8FF1879C0DD0}" type="sibTrans" cxnId="{56764519-33F1-1F45-9DCB-F83F9D01FAEB}">
      <dgm:prSet/>
      <dgm:spPr/>
      <dgm:t>
        <a:bodyPr/>
        <a:lstStyle/>
        <a:p>
          <a:endParaRPr lang="en-US"/>
        </a:p>
      </dgm:t>
    </dgm:pt>
    <dgm:pt modelId="{17C1A8D3-BD96-F94C-BF0A-68FB1F77A44A}">
      <dgm:prSet/>
      <dgm:spPr/>
      <dgm:t>
        <a:bodyPr/>
        <a:lstStyle/>
        <a:p>
          <a:pPr rtl="0"/>
          <a:r>
            <a:rPr lang="en-US" dirty="0"/>
            <a:t>Principle of depersonalization</a:t>
          </a:r>
        </a:p>
      </dgm:t>
    </dgm:pt>
    <dgm:pt modelId="{FD8EE008-37F3-BE43-9FDB-2AE667AC3DFB}" type="parTrans" cxnId="{DB74DA2B-44AC-2B40-B696-B8F0BAD7BE26}">
      <dgm:prSet/>
      <dgm:spPr/>
      <dgm:t>
        <a:bodyPr/>
        <a:lstStyle/>
        <a:p>
          <a:endParaRPr lang="en-US"/>
        </a:p>
      </dgm:t>
    </dgm:pt>
    <dgm:pt modelId="{377D1924-4EE4-0941-906C-B31296F3494D}" type="sibTrans" cxnId="{DB74DA2B-44AC-2B40-B696-B8F0BAD7BE26}">
      <dgm:prSet/>
      <dgm:spPr/>
      <dgm:t>
        <a:bodyPr/>
        <a:lstStyle/>
        <a:p>
          <a:endParaRPr lang="en-US"/>
        </a:p>
      </dgm:t>
    </dgm:pt>
    <dgm:pt modelId="{3C55C6AB-F537-9F40-B6E0-CC93AD337405}">
      <dgm:prSet/>
      <dgm:spPr/>
      <dgm:t>
        <a:bodyPr/>
        <a:lstStyle/>
        <a:p>
          <a:pPr rtl="0"/>
          <a:r>
            <a:rPr lang="en-US" dirty="0"/>
            <a:t>Principle of mediation</a:t>
          </a:r>
        </a:p>
      </dgm:t>
    </dgm:pt>
    <dgm:pt modelId="{26EF24E4-9C45-9E47-BD6A-4EE5361B4A19}" type="parTrans" cxnId="{51B67B0B-DC17-8F41-B842-0DF1DFC251AA}">
      <dgm:prSet/>
      <dgm:spPr/>
      <dgm:t>
        <a:bodyPr/>
        <a:lstStyle/>
        <a:p>
          <a:endParaRPr lang="en-US"/>
        </a:p>
      </dgm:t>
    </dgm:pt>
    <dgm:pt modelId="{5146430B-5A82-F648-BC22-84B260D79A72}" type="sibTrans" cxnId="{51B67B0B-DC17-8F41-B842-0DF1DFC251AA}">
      <dgm:prSet/>
      <dgm:spPr/>
      <dgm:t>
        <a:bodyPr/>
        <a:lstStyle/>
        <a:p>
          <a:endParaRPr lang="en-US"/>
        </a:p>
      </dgm:t>
    </dgm:pt>
    <dgm:pt modelId="{EFB903F3-FE82-2044-A40C-C54C551B0F12}">
      <dgm:prSet/>
      <dgm:spPr/>
      <dgm:t>
        <a:bodyPr/>
        <a:lstStyle/>
        <a:p>
          <a:pPr rtl="0"/>
          <a:r>
            <a:rPr lang="en-US" dirty="0"/>
            <a:t>Principle of rationalization</a:t>
          </a:r>
        </a:p>
      </dgm:t>
    </dgm:pt>
    <dgm:pt modelId="{DBBF8E55-7526-074E-A46C-8AC1301926A0}" type="parTrans" cxnId="{E27908B4-5C05-3B46-96AE-A1E88BFE4A28}">
      <dgm:prSet/>
      <dgm:spPr/>
      <dgm:t>
        <a:bodyPr/>
        <a:lstStyle/>
        <a:p>
          <a:endParaRPr lang="en-US"/>
        </a:p>
      </dgm:t>
    </dgm:pt>
    <dgm:pt modelId="{F858B805-07EC-6149-9C9C-EBB0165688D0}" type="sibTrans" cxnId="{E27908B4-5C05-3B46-96AE-A1E88BFE4A28}">
      <dgm:prSet/>
      <dgm:spPr/>
      <dgm:t>
        <a:bodyPr/>
        <a:lstStyle/>
        <a:p>
          <a:endParaRPr lang="en-US"/>
        </a:p>
      </dgm:t>
    </dgm:pt>
    <dgm:pt modelId="{A4A5BE6A-50DD-674A-91E0-A36D6364D47C}">
      <dgm:prSet/>
      <dgm:spPr/>
      <dgm:t>
        <a:bodyPr/>
        <a:lstStyle/>
        <a:p>
          <a:pPr rtl="0"/>
          <a:r>
            <a:rPr lang="en-US" dirty="0"/>
            <a:t>Principle of many dimensions</a:t>
          </a:r>
        </a:p>
      </dgm:t>
    </dgm:pt>
    <dgm:pt modelId="{95849C6A-F16B-D645-9955-F25D4EFA6145}" type="parTrans" cxnId="{EB1D385D-3980-A849-9215-7E197214568F}">
      <dgm:prSet/>
      <dgm:spPr/>
      <dgm:t>
        <a:bodyPr/>
        <a:lstStyle/>
        <a:p>
          <a:endParaRPr lang="en-US"/>
        </a:p>
      </dgm:t>
    </dgm:pt>
    <dgm:pt modelId="{535BAD77-3F7F-E641-947F-7D37E70B5906}" type="sibTrans" cxnId="{EB1D385D-3980-A849-9215-7E197214568F}">
      <dgm:prSet/>
      <dgm:spPr/>
      <dgm:t>
        <a:bodyPr/>
        <a:lstStyle/>
        <a:p>
          <a:endParaRPr lang="en-US"/>
        </a:p>
      </dgm:t>
    </dgm:pt>
    <dgm:pt modelId="{468C3230-0E58-1E4C-B938-C5D3745D79FE}" type="pres">
      <dgm:prSet presAssocID="{E1291D34-796C-1044-AAAB-730364259447}" presName="linear" presStyleCnt="0">
        <dgm:presLayoutVars>
          <dgm:animLvl val="lvl"/>
          <dgm:resizeHandles val="exact"/>
        </dgm:presLayoutVars>
      </dgm:prSet>
      <dgm:spPr/>
    </dgm:pt>
    <dgm:pt modelId="{E02E5BC2-5F45-884B-A9F9-CDD2DC3D6678}" type="pres">
      <dgm:prSet presAssocID="{791BDB0E-79E4-D740-A0B5-B82F142EF0D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C642089C-4826-734F-8FC3-7D24AE3D7F29}" type="pres">
      <dgm:prSet presAssocID="{F585D976-90A9-6745-8C86-BE62FAB4EF98}" presName="spacer" presStyleCnt="0"/>
      <dgm:spPr/>
    </dgm:pt>
    <dgm:pt modelId="{70CA8EB4-A114-2045-825B-7647F6FFFF03}" type="pres">
      <dgm:prSet presAssocID="{2AF7A378-F79A-3D47-A649-7A84E1051D4A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81BFC7B0-579C-3547-98B4-158D35DC503D}" type="pres">
      <dgm:prSet presAssocID="{EED11590-D497-4043-B59A-8FF1879C0DD0}" presName="spacer" presStyleCnt="0"/>
      <dgm:spPr/>
    </dgm:pt>
    <dgm:pt modelId="{1D111A06-F22A-7B41-BBCF-FE735E76B672}" type="pres">
      <dgm:prSet presAssocID="{17C1A8D3-BD96-F94C-BF0A-68FB1F77A44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C55D88F1-DF3D-2E46-B345-3640F9273135}" type="pres">
      <dgm:prSet presAssocID="{377D1924-4EE4-0941-906C-B31296F3494D}" presName="spacer" presStyleCnt="0"/>
      <dgm:spPr/>
    </dgm:pt>
    <dgm:pt modelId="{A35A95F4-0D2C-B34E-A4D5-F1B6305D95C6}" type="pres">
      <dgm:prSet presAssocID="{3C55C6AB-F537-9F40-B6E0-CC93AD337405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D4ED49B-3F8C-5649-8AFC-69923A908919}" type="pres">
      <dgm:prSet presAssocID="{5146430B-5A82-F648-BC22-84B260D79A72}" presName="spacer" presStyleCnt="0"/>
      <dgm:spPr/>
    </dgm:pt>
    <dgm:pt modelId="{AFA35096-328F-2D4C-B8E6-8617F3654B9F}" type="pres">
      <dgm:prSet presAssocID="{EFB903F3-FE82-2044-A40C-C54C551B0F12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B344561-40A1-364A-9BE7-A68137E3048F}" type="pres">
      <dgm:prSet presAssocID="{F858B805-07EC-6149-9C9C-EBB0165688D0}" presName="spacer" presStyleCnt="0"/>
      <dgm:spPr/>
    </dgm:pt>
    <dgm:pt modelId="{67B31F8B-47CF-A845-A5EF-ED6CC022104E}" type="pres">
      <dgm:prSet presAssocID="{A4A5BE6A-50DD-674A-91E0-A36D6364D47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0ED1506-42AB-7E41-909D-BE9A7D67E8E4}" type="presOf" srcId="{17C1A8D3-BD96-F94C-BF0A-68FB1F77A44A}" destId="{1D111A06-F22A-7B41-BBCF-FE735E76B672}" srcOrd="0" destOrd="0" presId="urn:microsoft.com/office/officeart/2005/8/layout/vList2"/>
    <dgm:cxn modelId="{43CBEB09-1418-8F48-BE71-8685000BBDB6}" type="presOf" srcId="{791BDB0E-79E4-D740-A0B5-B82F142EF0D5}" destId="{E02E5BC2-5F45-884B-A9F9-CDD2DC3D6678}" srcOrd="0" destOrd="0" presId="urn:microsoft.com/office/officeart/2005/8/layout/vList2"/>
    <dgm:cxn modelId="{51B67B0B-DC17-8F41-B842-0DF1DFC251AA}" srcId="{E1291D34-796C-1044-AAAB-730364259447}" destId="{3C55C6AB-F537-9F40-B6E0-CC93AD337405}" srcOrd="3" destOrd="0" parTransId="{26EF24E4-9C45-9E47-BD6A-4EE5361B4A19}" sibTransId="{5146430B-5A82-F648-BC22-84B260D79A72}"/>
    <dgm:cxn modelId="{3BC0B10E-E9CF-7447-8D10-BDA54974DA6F}" type="presOf" srcId="{A4A5BE6A-50DD-674A-91E0-A36D6364D47C}" destId="{67B31F8B-47CF-A845-A5EF-ED6CC022104E}" srcOrd="0" destOrd="0" presId="urn:microsoft.com/office/officeart/2005/8/layout/vList2"/>
    <dgm:cxn modelId="{56764519-33F1-1F45-9DCB-F83F9D01FAEB}" srcId="{E1291D34-796C-1044-AAAB-730364259447}" destId="{2AF7A378-F79A-3D47-A649-7A84E1051D4A}" srcOrd="1" destOrd="0" parTransId="{DFD9FAF4-7010-E14D-BF3D-5C584390E87C}" sibTransId="{EED11590-D497-4043-B59A-8FF1879C0DD0}"/>
    <dgm:cxn modelId="{DB74DA2B-44AC-2B40-B696-B8F0BAD7BE26}" srcId="{E1291D34-796C-1044-AAAB-730364259447}" destId="{17C1A8D3-BD96-F94C-BF0A-68FB1F77A44A}" srcOrd="2" destOrd="0" parTransId="{FD8EE008-37F3-BE43-9FDB-2AE667AC3DFB}" sibTransId="{377D1924-4EE4-0941-906C-B31296F3494D}"/>
    <dgm:cxn modelId="{A2FF7F39-072B-B74E-99C7-29141783970C}" srcId="{E1291D34-796C-1044-AAAB-730364259447}" destId="{791BDB0E-79E4-D740-A0B5-B82F142EF0D5}" srcOrd="0" destOrd="0" parTransId="{E11CA64A-B14E-9E46-9751-9EAB20C6F346}" sibTransId="{F585D976-90A9-6745-8C86-BE62FAB4EF98}"/>
    <dgm:cxn modelId="{EB1D385D-3980-A849-9215-7E197214568F}" srcId="{E1291D34-796C-1044-AAAB-730364259447}" destId="{A4A5BE6A-50DD-674A-91E0-A36D6364D47C}" srcOrd="5" destOrd="0" parTransId="{95849C6A-F16B-D645-9955-F25D4EFA6145}" sibTransId="{535BAD77-3F7F-E641-947F-7D37E70B5906}"/>
    <dgm:cxn modelId="{E60A3688-78DD-F646-A4F1-1F0374972F24}" type="presOf" srcId="{2AF7A378-F79A-3D47-A649-7A84E1051D4A}" destId="{70CA8EB4-A114-2045-825B-7647F6FFFF03}" srcOrd="0" destOrd="0" presId="urn:microsoft.com/office/officeart/2005/8/layout/vList2"/>
    <dgm:cxn modelId="{E27908B4-5C05-3B46-96AE-A1E88BFE4A28}" srcId="{E1291D34-796C-1044-AAAB-730364259447}" destId="{EFB903F3-FE82-2044-A40C-C54C551B0F12}" srcOrd="4" destOrd="0" parTransId="{DBBF8E55-7526-074E-A46C-8AC1301926A0}" sibTransId="{F858B805-07EC-6149-9C9C-EBB0165688D0}"/>
    <dgm:cxn modelId="{CA916FBE-A2CA-564E-A062-44FD5ABA3727}" type="presOf" srcId="{EFB903F3-FE82-2044-A40C-C54C551B0F12}" destId="{AFA35096-328F-2D4C-B8E6-8617F3654B9F}" srcOrd="0" destOrd="0" presId="urn:microsoft.com/office/officeart/2005/8/layout/vList2"/>
    <dgm:cxn modelId="{9190C6D4-0F79-1947-86B5-DF09ACB1A1F2}" type="presOf" srcId="{E1291D34-796C-1044-AAAB-730364259447}" destId="{468C3230-0E58-1E4C-B938-C5D3745D79FE}" srcOrd="0" destOrd="0" presId="urn:microsoft.com/office/officeart/2005/8/layout/vList2"/>
    <dgm:cxn modelId="{1FBC63DE-F53E-7B46-B132-DA54523221DA}" type="presOf" srcId="{3C55C6AB-F537-9F40-B6E0-CC93AD337405}" destId="{A35A95F4-0D2C-B34E-A4D5-F1B6305D95C6}" srcOrd="0" destOrd="0" presId="urn:microsoft.com/office/officeart/2005/8/layout/vList2"/>
    <dgm:cxn modelId="{6A156F38-4B3E-E44F-B843-E35902C1A993}" type="presParOf" srcId="{468C3230-0E58-1E4C-B938-C5D3745D79FE}" destId="{E02E5BC2-5F45-884B-A9F9-CDD2DC3D6678}" srcOrd="0" destOrd="0" presId="urn:microsoft.com/office/officeart/2005/8/layout/vList2"/>
    <dgm:cxn modelId="{CB5B5874-0A46-6A42-89D5-DA44FA90D520}" type="presParOf" srcId="{468C3230-0E58-1E4C-B938-C5D3745D79FE}" destId="{C642089C-4826-734F-8FC3-7D24AE3D7F29}" srcOrd="1" destOrd="0" presId="urn:microsoft.com/office/officeart/2005/8/layout/vList2"/>
    <dgm:cxn modelId="{89FE95DD-B933-4747-91E0-367C876AF638}" type="presParOf" srcId="{468C3230-0E58-1E4C-B938-C5D3745D79FE}" destId="{70CA8EB4-A114-2045-825B-7647F6FFFF03}" srcOrd="2" destOrd="0" presId="urn:microsoft.com/office/officeart/2005/8/layout/vList2"/>
    <dgm:cxn modelId="{2EB9DA92-6B08-5344-9BBE-BA90E18A7578}" type="presParOf" srcId="{468C3230-0E58-1E4C-B938-C5D3745D79FE}" destId="{81BFC7B0-579C-3547-98B4-158D35DC503D}" srcOrd="3" destOrd="0" presId="urn:microsoft.com/office/officeart/2005/8/layout/vList2"/>
    <dgm:cxn modelId="{36294C5A-8A45-6B47-A173-32354A0330A2}" type="presParOf" srcId="{468C3230-0E58-1E4C-B938-C5D3745D79FE}" destId="{1D111A06-F22A-7B41-BBCF-FE735E76B672}" srcOrd="4" destOrd="0" presId="urn:microsoft.com/office/officeart/2005/8/layout/vList2"/>
    <dgm:cxn modelId="{94641EC1-C467-E541-8D26-2CB9C621D2C0}" type="presParOf" srcId="{468C3230-0E58-1E4C-B938-C5D3745D79FE}" destId="{C55D88F1-DF3D-2E46-B345-3640F9273135}" srcOrd="5" destOrd="0" presId="urn:microsoft.com/office/officeart/2005/8/layout/vList2"/>
    <dgm:cxn modelId="{B63B7AC1-EA39-1648-92F4-5DBB60CB69CC}" type="presParOf" srcId="{468C3230-0E58-1E4C-B938-C5D3745D79FE}" destId="{A35A95F4-0D2C-B34E-A4D5-F1B6305D95C6}" srcOrd="6" destOrd="0" presId="urn:microsoft.com/office/officeart/2005/8/layout/vList2"/>
    <dgm:cxn modelId="{B9AECC2A-8ED1-E54A-8EF0-415DC437B002}" type="presParOf" srcId="{468C3230-0E58-1E4C-B938-C5D3745D79FE}" destId="{DD4ED49B-3F8C-5649-8AFC-69923A908919}" srcOrd="7" destOrd="0" presId="urn:microsoft.com/office/officeart/2005/8/layout/vList2"/>
    <dgm:cxn modelId="{74490D4B-C947-1949-9D64-879904B41A1D}" type="presParOf" srcId="{468C3230-0E58-1E4C-B938-C5D3745D79FE}" destId="{AFA35096-328F-2D4C-B8E6-8617F3654B9F}" srcOrd="8" destOrd="0" presId="urn:microsoft.com/office/officeart/2005/8/layout/vList2"/>
    <dgm:cxn modelId="{0537C3CA-E370-0F4A-B531-8502AF9A5A05}" type="presParOf" srcId="{468C3230-0E58-1E4C-B938-C5D3745D79FE}" destId="{2B344561-40A1-364A-9BE7-A68137E3048F}" srcOrd="9" destOrd="0" presId="urn:microsoft.com/office/officeart/2005/8/layout/vList2"/>
    <dgm:cxn modelId="{8C723685-FAF8-C74B-BB5B-3D55B3AA6B60}" type="presParOf" srcId="{468C3230-0E58-1E4C-B938-C5D3745D79FE}" destId="{67B31F8B-47CF-A845-A5EF-ED6CC022104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5336571-D573-594B-9494-2FE61AC47DAE}" type="doc">
      <dgm:prSet loTypeId="urn:microsoft.com/office/officeart/2005/8/layout/venn2" loCatId="relationship" qsTypeId="urn:microsoft.com/office/officeart/2005/8/quickstyle/simple4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59367BD9-2D50-F649-BF56-493144FF7A44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Emotional envelope</a:t>
          </a:r>
        </a:p>
      </dgm:t>
    </dgm:pt>
    <dgm:pt modelId="{99CFED69-9190-D14F-8D53-97B93E55D0AF}" type="parTrans" cxnId="{822A8052-A559-8945-A952-12E2566ADD9D}">
      <dgm:prSet/>
      <dgm:spPr/>
      <dgm:t>
        <a:bodyPr/>
        <a:lstStyle/>
        <a:p>
          <a:endParaRPr lang="en-US"/>
        </a:p>
      </dgm:t>
    </dgm:pt>
    <dgm:pt modelId="{21A28164-0C2F-C54B-84C6-34F73413BD41}" type="sibTrans" cxnId="{822A8052-A559-8945-A952-12E2566ADD9D}">
      <dgm:prSet/>
      <dgm:spPr/>
      <dgm:t>
        <a:bodyPr/>
        <a:lstStyle/>
        <a:p>
          <a:endParaRPr lang="en-US"/>
        </a:p>
      </dgm:t>
    </dgm:pt>
    <dgm:pt modelId="{F5056704-EA3D-4648-8182-A60F3C35E75F}">
      <dgm:prSet phldrT="[Text]"/>
      <dgm:spPr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Factual core</a:t>
          </a:r>
        </a:p>
      </dgm:t>
    </dgm:pt>
    <dgm:pt modelId="{359E606D-5B3C-DC44-8B4D-F53B3142F28E}" type="parTrans" cxnId="{C97BDC89-18FC-7B43-8394-0127ED43CF7D}">
      <dgm:prSet/>
      <dgm:spPr/>
      <dgm:t>
        <a:bodyPr/>
        <a:lstStyle/>
        <a:p>
          <a:endParaRPr lang="en-US"/>
        </a:p>
      </dgm:t>
    </dgm:pt>
    <dgm:pt modelId="{245487C5-2DC2-E749-8A1B-05B6DB3C69C2}" type="sibTrans" cxnId="{C97BDC89-18FC-7B43-8394-0127ED43CF7D}">
      <dgm:prSet/>
      <dgm:spPr/>
      <dgm:t>
        <a:bodyPr/>
        <a:lstStyle/>
        <a:p>
          <a:endParaRPr lang="en-US"/>
        </a:p>
      </dgm:t>
    </dgm:pt>
    <dgm:pt modelId="{F30DE873-287B-4541-8296-EDAFCB5B90A7}" type="pres">
      <dgm:prSet presAssocID="{85336571-D573-594B-9494-2FE61AC47DAE}" presName="Name0" presStyleCnt="0">
        <dgm:presLayoutVars>
          <dgm:chMax val="7"/>
          <dgm:resizeHandles val="exact"/>
        </dgm:presLayoutVars>
      </dgm:prSet>
      <dgm:spPr/>
    </dgm:pt>
    <dgm:pt modelId="{6EA26131-DD5E-1647-BCA4-3440719A2482}" type="pres">
      <dgm:prSet presAssocID="{85336571-D573-594B-9494-2FE61AC47DAE}" presName="comp1" presStyleCnt="0"/>
      <dgm:spPr/>
    </dgm:pt>
    <dgm:pt modelId="{20A0DD44-5F56-9540-95B8-F10E681F2153}" type="pres">
      <dgm:prSet presAssocID="{85336571-D573-594B-9494-2FE61AC47DAE}" presName="circle1" presStyleLbl="node1" presStyleIdx="0" presStyleCnt="2"/>
      <dgm:spPr/>
    </dgm:pt>
    <dgm:pt modelId="{03AFAA6A-D639-1E47-B9F7-07ECDE2FAC34}" type="pres">
      <dgm:prSet presAssocID="{85336571-D573-594B-9494-2FE61AC47DAE}" presName="c1text" presStyleLbl="node1" presStyleIdx="0" presStyleCnt="2">
        <dgm:presLayoutVars>
          <dgm:bulletEnabled val="1"/>
        </dgm:presLayoutVars>
      </dgm:prSet>
      <dgm:spPr/>
    </dgm:pt>
    <dgm:pt modelId="{00779B8F-4106-D945-B826-6081DEBE106A}" type="pres">
      <dgm:prSet presAssocID="{85336571-D573-594B-9494-2FE61AC47DAE}" presName="comp2" presStyleCnt="0"/>
      <dgm:spPr/>
    </dgm:pt>
    <dgm:pt modelId="{F117C022-A97E-5444-A876-8C8B6AE992C8}" type="pres">
      <dgm:prSet presAssocID="{85336571-D573-594B-9494-2FE61AC47DAE}" presName="circle2" presStyleLbl="node1" presStyleIdx="1" presStyleCnt="2" custLinFactNeighborY="-2028"/>
      <dgm:spPr/>
    </dgm:pt>
    <dgm:pt modelId="{2510FC8A-73F3-EC40-ACB1-E814A1856B1C}" type="pres">
      <dgm:prSet presAssocID="{85336571-D573-594B-9494-2FE61AC47DAE}" presName="c2text" presStyleLbl="node1" presStyleIdx="1" presStyleCnt="2">
        <dgm:presLayoutVars>
          <dgm:bulletEnabled val="1"/>
        </dgm:presLayoutVars>
      </dgm:prSet>
      <dgm:spPr/>
    </dgm:pt>
  </dgm:ptLst>
  <dgm:cxnLst>
    <dgm:cxn modelId="{28C5501E-C78E-3241-A15D-91877D25C71C}" type="presOf" srcId="{F5056704-EA3D-4648-8182-A60F3C35E75F}" destId="{F117C022-A97E-5444-A876-8C8B6AE992C8}" srcOrd="0" destOrd="0" presId="urn:microsoft.com/office/officeart/2005/8/layout/venn2"/>
    <dgm:cxn modelId="{E3EFBD29-E571-6744-9F63-035427BA1CC1}" type="presOf" srcId="{F5056704-EA3D-4648-8182-A60F3C35E75F}" destId="{2510FC8A-73F3-EC40-ACB1-E814A1856B1C}" srcOrd="1" destOrd="0" presId="urn:microsoft.com/office/officeart/2005/8/layout/venn2"/>
    <dgm:cxn modelId="{822A8052-A559-8945-A952-12E2566ADD9D}" srcId="{85336571-D573-594B-9494-2FE61AC47DAE}" destId="{59367BD9-2D50-F649-BF56-493144FF7A44}" srcOrd="0" destOrd="0" parTransId="{99CFED69-9190-D14F-8D53-97B93E55D0AF}" sibTransId="{21A28164-0C2F-C54B-84C6-34F73413BD41}"/>
    <dgm:cxn modelId="{5B3BA459-BC99-1642-86A5-BACB1C5472A3}" type="presOf" srcId="{85336571-D573-594B-9494-2FE61AC47DAE}" destId="{F30DE873-287B-4541-8296-EDAFCB5B90A7}" srcOrd="0" destOrd="0" presId="urn:microsoft.com/office/officeart/2005/8/layout/venn2"/>
    <dgm:cxn modelId="{C97BDC89-18FC-7B43-8394-0127ED43CF7D}" srcId="{85336571-D573-594B-9494-2FE61AC47DAE}" destId="{F5056704-EA3D-4648-8182-A60F3C35E75F}" srcOrd="1" destOrd="0" parTransId="{359E606D-5B3C-DC44-8B4D-F53B3142F28E}" sibTransId="{245487C5-2DC2-E749-8A1B-05B6DB3C69C2}"/>
    <dgm:cxn modelId="{F49E76A3-E2A7-9F4D-8FB0-3043C62F27C3}" type="presOf" srcId="{59367BD9-2D50-F649-BF56-493144FF7A44}" destId="{20A0DD44-5F56-9540-95B8-F10E681F2153}" srcOrd="0" destOrd="0" presId="urn:microsoft.com/office/officeart/2005/8/layout/venn2"/>
    <dgm:cxn modelId="{31AFC8C8-9FE5-C44C-9228-5F682EA7F361}" type="presOf" srcId="{59367BD9-2D50-F649-BF56-493144FF7A44}" destId="{03AFAA6A-D639-1E47-B9F7-07ECDE2FAC34}" srcOrd="1" destOrd="0" presId="urn:microsoft.com/office/officeart/2005/8/layout/venn2"/>
    <dgm:cxn modelId="{DAB679AD-33E8-0C4C-A765-38EA39C4EE4F}" type="presParOf" srcId="{F30DE873-287B-4541-8296-EDAFCB5B90A7}" destId="{6EA26131-DD5E-1647-BCA4-3440719A2482}" srcOrd="0" destOrd="0" presId="urn:microsoft.com/office/officeart/2005/8/layout/venn2"/>
    <dgm:cxn modelId="{CAC0C9A4-CC37-E941-B97C-F9BE9956F2E2}" type="presParOf" srcId="{6EA26131-DD5E-1647-BCA4-3440719A2482}" destId="{20A0DD44-5F56-9540-95B8-F10E681F2153}" srcOrd="0" destOrd="0" presId="urn:microsoft.com/office/officeart/2005/8/layout/venn2"/>
    <dgm:cxn modelId="{0C0AD66D-CC1B-8A4F-8498-DC667CD5929C}" type="presParOf" srcId="{6EA26131-DD5E-1647-BCA4-3440719A2482}" destId="{03AFAA6A-D639-1E47-B9F7-07ECDE2FAC34}" srcOrd="1" destOrd="0" presId="urn:microsoft.com/office/officeart/2005/8/layout/venn2"/>
    <dgm:cxn modelId="{4FA127F0-1967-3347-B2D6-E056B1C5BC10}" type="presParOf" srcId="{F30DE873-287B-4541-8296-EDAFCB5B90A7}" destId="{00779B8F-4106-D945-B826-6081DEBE106A}" srcOrd="1" destOrd="0" presId="urn:microsoft.com/office/officeart/2005/8/layout/venn2"/>
    <dgm:cxn modelId="{4C59B025-E603-954A-A609-D5B099A4D9C3}" type="presParOf" srcId="{00779B8F-4106-D945-B826-6081DEBE106A}" destId="{F117C022-A97E-5444-A876-8C8B6AE992C8}" srcOrd="0" destOrd="0" presId="urn:microsoft.com/office/officeart/2005/8/layout/venn2"/>
    <dgm:cxn modelId="{E58C5F21-C445-7543-B96B-AF27DED6BBFF}" type="presParOf" srcId="{00779B8F-4106-D945-B826-6081DEBE106A}" destId="{2510FC8A-73F3-EC40-ACB1-E814A1856B1C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62BCC4B4-16C3-6945-8181-164C5FA928A4}" type="doc">
      <dgm:prSet loTypeId="urn:microsoft.com/office/officeart/2005/8/layout/hierarchy2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62BDCF-1810-BC42-94A0-36FCFF5393B5}">
      <dgm:prSet phldrT="[Text]"/>
      <dgm:spPr/>
      <dgm:t>
        <a:bodyPr/>
        <a:lstStyle/>
        <a:p>
          <a:r>
            <a:rPr lang="en-US" dirty="0"/>
            <a:t>Are there conflicts?</a:t>
          </a:r>
        </a:p>
      </dgm:t>
    </dgm:pt>
    <dgm:pt modelId="{3D1451D4-D173-9745-BF10-47B603BB3FFF}" type="parTrans" cxnId="{4F84E251-EA6C-3748-999F-491CD990232C}">
      <dgm:prSet/>
      <dgm:spPr/>
      <dgm:t>
        <a:bodyPr/>
        <a:lstStyle/>
        <a:p>
          <a:endParaRPr lang="en-US"/>
        </a:p>
      </dgm:t>
    </dgm:pt>
    <dgm:pt modelId="{6BF0CCA2-1185-1F47-ADD5-3CE695CDFB6D}" type="sibTrans" cxnId="{4F84E251-EA6C-3748-999F-491CD990232C}">
      <dgm:prSet/>
      <dgm:spPr/>
      <dgm:t>
        <a:bodyPr/>
        <a:lstStyle/>
        <a:p>
          <a:endParaRPr lang="en-US"/>
        </a:p>
      </dgm:t>
    </dgm:pt>
    <dgm:pt modelId="{C1E2FB65-7812-DD4B-8459-F2BDC6FF552A}">
      <dgm:prSet phldrT="[Text]"/>
      <dgm:spPr/>
      <dgm:t>
        <a:bodyPr/>
        <a:lstStyle/>
        <a:p>
          <a:r>
            <a:rPr lang="en-US" dirty="0"/>
            <a:t>Are conflicts handled well? </a:t>
          </a:r>
        </a:p>
      </dgm:t>
    </dgm:pt>
    <dgm:pt modelId="{24947FD3-BC7B-1E47-A5AD-6E3D89EAB187}" type="parTrans" cxnId="{BBE80A26-95E0-6140-A300-1C21A271DCF5}">
      <dgm:prSet/>
      <dgm:spPr/>
      <dgm:t>
        <a:bodyPr/>
        <a:lstStyle/>
        <a:p>
          <a:endParaRPr lang="en-US"/>
        </a:p>
      </dgm:t>
    </dgm:pt>
    <dgm:pt modelId="{EF6F97AA-31FC-604E-AF66-642BA2F10833}" type="sibTrans" cxnId="{BBE80A26-95E0-6140-A300-1C21A271DCF5}">
      <dgm:prSet/>
      <dgm:spPr/>
      <dgm:t>
        <a:bodyPr/>
        <a:lstStyle/>
        <a:p>
          <a:endParaRPr lang="en-US"/>
        </a:p>
      </dgm:t>
    </dgm:pt>
    <dgm:pt modelId="{D5427DE2-6DB5-5641-83B2-811BE5F4E815}">
      <dgm:prSet phldrT="[Text]"/>
      <dgm:spPr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</a:gradFill>
      </dgm:spPr>
      <dgm:t>
        <a:bodyPr/>
        <a:lstStyle/>
        <a:p>
          <a:r>
            <a:rPr lang="en-US" dirty="0"/>
            <a:t>Evolution</a:t>
          </a:r>
        </a:p>
      </dgm:t>
    </dgm:pt>
    <dgm:pt modelId="{E921A514-3587-7F44-B897-1BF2C5FF8C5A}" type="parTrans" cxnId="{5ACD570E-5A62-4046-9E28-F6F7F3226094}">
      <dgm:prSet/>
      <dgm:spPr/>
      <dgm:t>
        <a:bodyPr/>
        <a:lstStyle/>
        <a:p>
          <a:endParaRPr lang="en-US"/>
        </a:p>
      </dgm:t>
    </dgm:pt>
    <dgm:pt modelId="{4901B953-CA99-A44E-8F69-79C81259335C}" type="sibTrans" cxnId="{5ACD570E-5A62-4046-9E28-F6F7F3226094}">
      <dgm:prSet/>
      <dgm:spPr/>
      <dgm:t>
        <a:bodyPr/>
        <a:lstStyle/>
        <a:p>
          <a:endParaRPr lang="en-US"/>
        </a:p>
      </dgm:t>
    </dgm:pt>
    <dgm:pt modelId="{C12C58FF-A894-ED45-9032-C8F7A6097FDB}">
      <dgm:prSet phldrT="[Text]"/>
      <dgm:spPr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</a:gradFill>
        <a:ln>
          <a:solidFill>
            <a:srgbClr val="F5A702"/>
          </a:solidFill>
        </a:ln>
      </dgm:spPr>
      <dgm:t>
        <a:bodyPr/>
        <a:lstStyle/>
        <a:p>
          <a:r>
            <a:rPr lang="en-US" dirty="0"/>
            <a:t>Revolution</a:t>
          </a:r>
        </a:p>
      </dgm:t>
    </dgm:pt>
    <dgm:pt modelId="{5670264E-9C8C-184A-B328-59E353410B82}" type="parTrans" cxnId="{22428034-EEA7-684D-A5F9-E4EB0D6C6642}">
      <dgm:prSet/>
      <dgm:spPr/>
      <dgm:t>
        <a:bodyPr/>
        <a:lstStyle/>
        <a:p>
          <a:endParaRPr lang="en-US"/>
        </a:p>
      </dgm:t>
    </dgm:pt>
    <dgm:pt modelId="{73E44BD9-9E31-8344-9C08-5999163B1F76}" type="sibTrans" cxnId="{22428034-EEA7-684D-A5F9-E4EB0D6C6642}">
      <dgm:prSet/>
      <dgm:spPr/>
      <dgm:t>
        <a:bodyPr/>
        <a:lstStyle/>
        <a:p>
          <a:endParaRPr lang="en-US"/>
        </a:p>
      </dgm:t>
    </dgm:pt>
    <dgm:pt modelId="{5385A781-4F58-9045-BA71-FCF8CE363F98}">
      <dgm:prSet phldrT="[Text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Stagnation</a:t>
          </a:r>
        </a:p>
      </dgm:t>
    </dgm:pt>
    <dgm:pt modelId="{5E4946D3-0E1C-594C-AE89-3B78B3EA893F}" type="parTrans" cxnId="{D4DAE044-713D-A04B-840F-D3D9BEA1BCFF}">
      <dgm:prSet/>
      <dgm:spPr/>
      <dgm:t>
        <a:bodyPr/>
        <a:lstStyle/>
        <a:p>
          <a:endParaRPr lang="en-US"/>
        </a:p>
      </dgm:t>
    </dgm:pt>
    <dgm:pt modelId="{BB352874-4C8B-4647-8D20-CD162B259668}" type="sibTrans" cxnId="{D4DAE044-713D-A04B-840F-D3D9BEA1BCFF}">
      <dgm:prSet/>
      <dgm:spPr/>
      <dgm:t>
        <a:bodyPr/>
        <a:lstStyle/>
        <a:p>
          <a:endParaRPr lang="en-US"/>
        </a:p>
      </dgm:t>
    </dgm:pt>
    <dgm:pt modelId="{9FC655ED-BD9E-9D40-983B-1C0E96AD6DF6}" type="pres">
      <dgm:prSet presAssocID="{62BCC4B4-16C3-6945-8181-164C5FA928A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B5DD3D8-81D3-114D-8DE9-EBDB4CAD3C86}" type="pres">
      <dgm:prSet presAssocID="{4A62BDCF-1810-BC42-94A0-36FCFF5393B5}" presName="root1" presStyleCnt="0"/>
      <dgm:spPr/>
    </dgm:pt>
    <dgm:pt modelId="{09484520-0E12-B743-9A6E-9308E0E9EC4B}" type="pres">
      <dgm:prSet presAssocID="{4A62BDCF-1810-BC42-94A0-36FCFF5393B5}" presName="LevelOneTextNode" presStyleLbl="node0" presStyleIdx="0" presStyleCnt="1" custLinFactNeighborY="0">
        <dgm:presLayoutVars>
          <dgm:chPref val="3"/>
        </dgm:presLayoutVars>
      </dgm:prSet>
      <dgm:spPr/>
    </dgm:pt>
    <dgm:pt modelId="{28C74A63-754E-5E42-8775-9422DCDA3197}" type="pres">
      <dgm:prSet presAssocID="{4A62BDCF-1810-BC42-94A0-36FCFF5393B5}" presName="level2hierChild" presStyleCnt="0"/>
      <dgm:spPr/>
    </dgm:pt>
    <dgm:pt modelId="{D7C52B3F-AC17-9E43-9AA2-EB12E0717789}" type="pres">
      <dgm:prSet presAssocID="{5E4946D3-0E1C-594C-AE89-3B78B3EA893F}" presName="conn2-1" presStyleLbl="parChTrans1D2" presStyleIdx="0" presStyleCnt="2"/>
      <dgm:spPr/>
    </dgm:pt>
    <dgm:pt modelId="{2953F85A-7CBE-9C45-B4EF-A96655FE64A6}" type="pres">
      <dgm:prSet presAssocID="{5E4946D3-0E1C-594C-AE89-3B78B3EA893F}" presName="connTx" presStyleLbl="parChTrans1D2" presStyleIdx="0" presStyleCnt="2"/>
      <dgm:spPr/>
    </dgm:pt>
    <dgm:pt modelId="{9626299D-A8BF-5944-969F-5E2BF2F2136E}" type="pres">
      <dgm:prSet presAssocID="{5385A781-4F58-9045-BA71-FCF8CE363F98}" presName="root2" presStyleCnt="0"/>
      <dgm:spPr/>
    </dgm:pt>
    <dgm:pt modelId="{CDD3EAD9-B69F-1547-9C4B-A6E42EFD30C2}" type="pres">
      <dgm:prSet presAssocID="{5385A781-4F58-9045-BA71-FCF8CE363F98}" presName="LevelTwoTextNode" presStyleLbl="node2" presStyleIdx="0" presStyleCnt="2">
        <dgm:presLayoutVars>
          <dgm:chPref val="3"/>
        </dgm:presLayoutVars>
      </dgm:prSet>
      <dgm:spPr/>
    </dgm:pt>
    <dgm:pt modelId="{3C3C0AC1-0B4A-F940-B03B-2DEE7C779CE2}" type="pres">
      <dgm:prSet presAssocID="{5385A781-4F58-9045-BA71-FCF8CE363F98}" presName="level3hierChild" presStyleCnt="0"/>
      <dgm:spPr/>
    </dgm:pt>
    <dgm:pt modelId="{04E68BE5-AE68-5D48-9608-9DFA47C69799}" type="pres">
      <dgm:prSet presAssocID="{24947FD3-BC7B-1E47-A5AD-6E3D89EAB187}" presName="conn2-1" presStyleLbl="parChTrans1D2" presStyleIdx="1" presStyleCnt="2"/>
      <dgm:spPr/>
    </dgm:pt>
    <dgm:pt modelId="{0E214937-7047-A846-BAAA-CBFCDAE6DEF6}" type="pres">
      <dgm:prSet presAssocID="{24947FD3-BC7B-1E47-A5AD-6E3D89EAB187}" presName="connTx" presStyleLbl="parChTrans1D2" presStyleIdx="1" presStyleCnt="2"/>
      <dgm:spPr/>
    </dgm:pt>
    <dgm:pt modelId="{E51F1F16-0FE4-FE4B-BC64-FE2E9CF18AE8}" type="pres">
      <dgm:prSet presAssocID="{C1E2FB65-7812-DD4B-8459-F2BDC6FF552A}" presName="root2" presStyleCnt="0"/>
      <dgm:spPr/>
    </dgm:pt>
    <dgm:pt modelId="{D883E4FD-82D5-DA4D-8792-E055A9600720}" type="pres">
      <dgm:prSet presAssocID="{C1E2FB65-7812-DD4B-8459-F2BDC6FF552A}" presName="LevelTwoTextNode" presStyleLbl="node2" presStyleIdx="1" presStyleCnt="2">
        <dgm:presLayoutVars>
          <dgm:chPref val="3"/>
        </dgm:presLayoutVars>
      </dgm:prSet>
      <dgm:spPr/>
    </dgm:pt>
    <dgm:pt modelId="{9D6B35D0-FEE1-594B-AB5B-19364B93DEB6}" type="pres">
      <dgm:prSet presAssocID="{C1E2FB65-7812-DD4B-8459-F2BDC6FF552A}" presName="level3hierChild" presStyleCnt="0"/>
      <dgm:spPr/>
    </dgm:pt>
    <dgm:pt modelId="{A8A609D6-85E2-E649-A2E8-5148ECF47ECA}" type="pres">
      <dgm:prSet presAssocID="{E921A514-3587-7F44-B897-1BF2C5FF8C5A}" presName="conn2-1" presStyleLbl="parChTrans1D3" presStyleIdx="0" presStyleCnt="2"/>
      <dgm:spPr/>
    </dgm:pt>
    <dgm:pt modelId="{590EF9A5-FD8D-634E-916A-092812C6C95A}" type="pres">
      <dgm:prSet presAssocID="{E921A514-3587-7F44-B897-1BF2C5FF8C5A}" presName="connTx" presStyleLbl="parChTrans1D3" presStyleIdx="0" presStyleCnt="2"/>
      <dgm:spPr/>
    </dgm:pt>
    <dgm:pt modelId="{A8B49581-84A7-CD4A-A74F-48E6DFD8CEC7}" type="pres">
      <dgm:prSet presAssocID="{D5427DE2-6DB5-5641-83B2-811BE5F4E815}" presName="root2" presStyleCnt="0"/>
      <dgm:spPr/>
    </dgm:pt>
    <dgm:pt modelId="{648EFEF6-E3FB-F24C-AF7D-4D6777F28B78}" type="pres">
      <dgm:prSet presAssocID="{D5427DE2-6DB5-5641-83B2-811BE5F4E815}" presName="LevelTwoTextNode" presStyleLbl="node3" presStyleIdx="0" presStyleCnt="2">
        <dgm:presLayoutVars>
          <dgm:chPref val="3"/>
        </dgm:presLayoutVars>
      </dgm:prSet>
      <dgm:spPr/>
    </dgm:pt>
    <dgm:pt modelId="{C9909E1C-8CDB-3E4D-A68E-4462A5CBD7E2}" type="pres">
      <dgm:prSet presAssocID="{D5427DE2-6DB5-5641-83B2-811BE5F4E815}" presName="level3hierChild" presStyleCnt="0"/>
      <dgm:spPr/>
    </dgm:pt>
    <dgm:pt modelId="{0933AD66-8E23-9A45-BFAD-DBFBDB5943BE}" type="pres">
      <dgm:prSet presAssocID="{5670264E-9C8C-184A-B328-59E353410B82}" presName="conn2-1" presStyleLbl="parChTrans1D3" presStyleIdx="1" presStyleCnt="2"/>
      <dgm:spPr/>
    </dgm:pt>
    <dgm:pt modelId="{F9ABFC36-55AD-274A-AC9D-8CD41672D174}" type="pres">
      <dgm:prSet presAssocID="{5670264E-9C8C-184A-B328-59E353410B82}" presName="connTx" presStyleLbl="parChTrans1D3" presStyleIdx="1" presStyleCnt="2"/>
      <dgm:spPr/>
    </dgm:pt>
    <dgm:pt modelId="{3E3F5DDA-5389-9A4E-891E-77202F513DB6}" type="pres">
      <dgm:prSet presAssocID="{C12C58FF-A894-ED45-9032-C8F7A6097FDB}" presName="root2" presStyleCnt="0"/>
      <dgm:spPr/>
    </dgm:pt>
    <dgm:pt modelId="{18F41242-68D4-A94B-AA3D-7B98A5EDF26E}" type="pres">
      <dgm:prSet presAssocID="{C12C58FF-A894-ED45-9032-C8F7A6097FDB}" presName="LevelTwoTextNode" presStyleLbl="node3" presStyleIdx="1" presStyleCnt="2">
        <dgm:presLayoutVars>
          <dgm:chPref val="3"/>
        </dgm:presLayoutVars>
      </dgm:prSet>
      <dgm:spPr/>
    </dgm:pt>
    <dgm:pt modelId="{8B2A4212-7A14-494F-997B-83A5248CB416}" type="pres">
      <dgm:prSet presAssocID="{C12C58FF-A894-ED45-9032-C8F7A6097FDB}" presName="level3hierChild" presStyleCnt="0"/>
      <dgm:spPr/>
    </dgm:pt>
  </dgm:ptLst>
  <dgm:cxnLst>
    <dgm:cxn modelId="{8E16AC0D-752F-3743-AE9C-3F907916A7F2}" type="presOf" srcId="{E921A514-3587-7F44-B897-1BF2C5FF8C5A}" destId="{A8A609D6-85E2-E649-A2E8-5148ECF47ECA}" srcOrd="0" destOrd="0" presId="urn:microsoft.com/office/officeart/2005/8/layout/hierarchy2"/>
    <dgm:cxn modelId="{5ACD570E-5A62-4046-9E28-F6F7F3226094}" srcId="{C1E2FB65-7812-DD4B-8459-F2BDC6FF552A}" destId="{D5427DE2-6DB5-5641-83B2-811BE5F4E815}" srcOrd="0" destOrd="0" parTransId="{E921A514-3587-7F44-B897-1BF2C5FF8C5A}" sibTransId="{4901B953-CA99-A44E-8F69-79C81259335C}"/>
    <dgm:cxn modelId="{BBE80A26-95E0-6140-A300-1C21A271DCF5}" srcId="{4A62BDCF-1810-BC42-94A0-36FCFF5393B5}" destId="{C1E2FB65-7812-DD4B-8459-F2BDC6FF552A}" srcOrd="1" destOrd="0" parTransId="{24947FD3-BC7B-1E47-A5AD-6E3D89EAB187}" sibTransId="{EF6F97AA-31FC-604E-AF66-642BA2F10833}"/>
    <dgm:cxn modelId="{ECFA8526-F315-5642-AB0C-4BDC90D3F8CE}" type="presOf" srcId="{D5427DE2-6DB5-5641-83B2-811BE5F4E815}" destId="{648EFEF6-E3FB-F24C-AF7D-4D6777F28B78}" srcOrd="0" destOrd="0" presId="urn:microsoft.com/office/officeart/2005/8/layout/hierarchy2"/>
    <dgm:cxn modelId="{934A5F33-C710-9F4D-B876-459846924337}" type="presOf" srcId="{C1E2FB65-7812-DD4B-8459-F2BDC6FF552A}" destId="{D883E4FD-82D5-DA4D-8792-E055A9600720}" srcOrd="0" destOrd="0" presId="urn:microsoft.com/office/officeart/2005/8/layout/hierarchy2"/>
    <dgm:cxn modelId="{22428034-EEA7-684D-A5F9-E4EB0D6C6642}" srcId="{C1E2FB65-7812-DD4B-8459-F2BDC6FF552A}" destId="{C12C58FF-A894-ED45-9032-C8F7A6097FDB}" srcOrd="1" destOrd="0" parTransId="{5670264E-9C8C-184A-B328-59E353410B82}" sibTransId="{73E44BD9-9E31-8344-9C08-5999163B1F76}"/>
    <dgm:cxn modelId="{D4DAE044-713D-A04B-840F-D3D9BEA1BCFF}" srcId="{4A62BDCF-1810-BC42-94A0-36FCFF5393B5}" destId="{5385A781-4F58-9045-BA71-FCF8CE363F98}" srcOrd="0" destOrd="0" parTransId="{5E4946D3-0E1C-594C-AE89-3B78B3EA893F}" sibTransId="{BB352874-4C8B-4647-8D20-CD162B259668}"/>
    <dgm:cxn modelId="{4F84E251-EA6C-3748-999F-491CD990232C}" srcId="{62BCC4B4-16C3-6945-8181-164C5FA928A4}" destId="{4A62BDCF-1810-BC42-94A0-36FCFF5393B5}" srcOrd="0" destOrd="0" parTransId="{3D1451D4-D173-9745-BF10-47B603BB3FFF}" sibTransId="{6BF0CCA2-1185-1F47-ADD5-3CE695CDFB6D}"/>
    <dgm:cxn modelId="{2DAB9C72-457A-8748-AD1A-54742B942CEF}" type="presOf" srcId="{4A62BDCF-1810-BC42-94A0-36FCFF5393B5}" destId="{09484520-0E12-B743-9A6E-9308E0E9EC4B}" srcOrd="0" destOrd="0" presId="urn:microsoft.com/office/officeart/2005/8/layout/hierarchy2"/>
    <dgm:cxn modelId="{1D104D55-98EF-284D-B7A7-64F7DDF7031E}" type="presOf" srcId="{24947FD3-BC7B-1E47-A5AD-6E3D89EAB187}" destId="{0E214937-7047-A846-BAAA-CBFCDAE6DEF6}" srcOrd="1" destOrd="0" presId="urn:microsoft.com/office/officeart/2005/8/layout/hierarchy2"/>
    <dgm:cxn modelId="{7374258A-51A6-8E4E-84BF-9A0B2841E926}" type="presOf" srcId="{5385A781-4F58-9045-BA71-FCF8CE363F98}" destId="{CDD3EAD9-B69F-1547-9C4B-A6E42EFD30C2}" srcOrd="0" destOrd="0" presId="urn:microsoft.com/office/officeart/2005/8/layout/hierarchy2"/>
    <dgm:cxn modelId="{CBC0268E-09D0-344F-92D6-2559670E6736}" type="presOf" srcId="{62BCC4B4-16C3-6945-8181-164C5FA928A4}" destId="{9FC655ED-BD9E-9D40-983B-1C0E96AD6DF6}" srcOrd="0" destOrd="0" presId="urn:microsoft.com/office/officeart/2005/8/layout/hierarchy2"/>
    <dgm:cxn modelId="{2D5FFD92-FD44-164E-BCA2-16D964E9CE86}" type="presOf" srcId="{C12C58FF-A894-ED45-9032-C8F7A6097FDB}" destId="{18F41242-68D4-A94B-AA3D-7B98A5EDF26E}" srcOrd="0" destOrd="0" presId="urn:microsoft.com/office/officeart/2005/8/layout/hierarchy2"/>
    <dgm:cxn modelId="{13A55F9A-F2F4-2741-8B80-EFE61132832D}" type="presOf" srcId="{5670264E-9C8C-184A-B328-59E353410B82}" destId="{0933AD66-8E23-9A45-BFAD-DBFBDB5943BE}" srcOrd="0" destOrd="0" presId="urn:microsoft.com/office/officeart/2005/8/layout/hierarchy2"/>
    <dgm:cxn modelId="{245B12A8-586F-754F-BB42-1AB848AF9ABD}" type="presOf" srcId="{5E4946D3-0E1C-594C-AE89-3B78B3EA893F}" destId="{D7C52B3F-AC17-9E43-9AA2-EB12E0717789}" srcOrd="0" destOrd="0" presId="urn:microsoft.com/office/officeart/2005/8/layout/hierarchy2"/>
    <dgm:cxn modelId="{D2FED7A8-2D9F-8941-B00D-4E242856C6FC}" type="presOf" srcId="{24947FD3-BC7B-1E47-A5AD-6E3D89EAB187}" destId="{04E68BE5-AE68-5D48-9608-9DFA47C69799}" srcOrd="0" destOrd="0" presId="urn:microsoft.com/office/officeart/2005/8/layout/hierarchy2"/>
    <dgm:cxn modelId="{BB0D53B0-C588-3F4F-BECC-05480DFD632A}" type="presOf" srcId="{5670264E-9C8C-184A-B328-59E353410B82}" destId="{F9ABFC36-55AD-274A-AC9D-8CD41672D174}" srcOrd="1" destOrd="0" presId="urn:microsoft.com/office/officeart/2005/8/layout/hierarchy2"/>
    <dgm:cxn modelId="{BD157EC9-7CD0-9547-80AA-522D7852235F}" type="presOf" srcId="{5E4946D3-0E1C-594C-AE89-3B78B3EA893F}" destId="{2953F85A-7CBE-9C45-B4EF-A96655FE64A6}" srcOrd="1" destOrd="0" presId="urn:microsoft.com/office/officeart/2005/8/layout/hierarchy2"/>
    <dgm:cxn modelId="{AE382FE5-C6BC-AC4F-BBE9-49AC3ECD882B}" type="presOf" srcId="{E921A514-3587-7F44-B897-1BF2C5FF8C5A}" destId="{590EF9A5-FD8D-634E-916A-092812C6C95A}" srcOrd="1" destOrd="0" presId="urn:microsoft.com/office/officeart/2005/8/layout/hierarchy2"/>
    <dgm:cxn modelId="{FA52C587-F4F7-5A49-BEAD-9E9AA39E8112}" type="presParOf" srcId="{9FC655ED-BD9E-9D40-983B-1C0E96AD6DF6}" destId="{FB5DD3D8-81D3-114D-8DE9-EBDB4CAD3C86}" srcOrd="0" destOrd="0" presId="urn:microsoft.com/office/officeart/2005/8/layout/hierarchy2"/>
    <dgm:cxn modelId="{67155607-E797-E94E-8508-8D6DAACC66EF}" type="presParOf" srcId="{FB5DD3D8-81D3-114D-8DE9-EBDB4CAD3C86}" destId="{09484520-0E12-B743-9A6E-9308E0E9EC4B}" srcOrd="0" destOrd="0" presId="urn:microsoft.com/office/officeart/2005/8/layout/hierarchy2"/>
    <dgm:cxn modelId="{B248B67A-AAEF-BE4A-ADF1-66A62CEA1873}" type="presParOf" srcId="{FB5DD3D8-81D3-114D-8DE9-EBDB4CAD3C86}" destId="{28C74A63-754E-5E42-8775-9422DCDA3197}" srcOrd="1" destOrd="0" presId="urn:microsoft.com/office/officeart/2005/8/layout/hierarchy2"/>
    <dgm:cxn modelId="{B39FF000-BF49-5A45-BEF1-FFCD30C51FF2}" type="presParOf" srcId="{28C74A63-754E-5E42-8775-9422DCDA3197}" destId="{D7C52B3F-AC17-9E43-9AA2-EB12E0717789}" srcOrd="0" destOrd="0" presId="urn:microsoft.com/office/officeart/2005/8/layout/hierarchy2"/>
    <dgm:cxn modelId="{CBD5F2E6-02A0-9E4C-99AA-021BCC8E5900}" type="presParOf" srcId="{D7C52B3F-AC17-9E43-9AA2-EB12E0717789}" destId="{2953F85A-7CBE-9C45-B4EF-A96655FE64A6}" srcOrd="0" destOrd="0" presId="urn:microsoft.com/office/officeart/2005/8/layout/hierarchy2"/>
    <dgm:cxn modelId="{962C3B85-1428-4C44-BDFB-0AD48401F08A}" type="presParOf" srcId="{28C74A63-754E-5E42-8775-9422DCDA3197}" destId="{9626299D-A8BF-5944-969F-5E2BF2F2136E}" srcOrd="1" destOrd="0" presId="urn:microsoft.com/office/officeart/2005/8/layout/hierarchy2"/>
    <dgm:cxn modelId="{76F5E238-3282-704A-A2C3-413049B1F6D2}" type="presParOf" srcId="{9626299D-A8BF-5944-969F-5E2BF2F2136E}" destId="{CDD3EAD9-B69F-1547-9C4B-A6E42EFD30C2}" srcOrd="0" destOrd="0" presId="urn:microsoft.com/office/officeart/2005/8/layout/hierarchy2"/>
    <dgm:cxn modelId="{819CBC6B-F385-BE4A-8E04-840115C1B494}" type="presParOf" srcId="{9626299D-A8BF-5944-969F-5E2BF2F2136E}" destId="{3C3C0AC1-0B4A-F940-B03B-2DEE7C779CE2}" srcOrd="1" destOrd="0" presId="urn:microsoft.com/office/officeart/2005/8/layout/hierarchy2"/>
    <dgm:cxn modelId="{32D9448A-467F-094E-88B4-75A8FAA88EE3}" type="presParOf" srcId="{28C74A63-754E-5E42-8775-9422DCDA3197}" destId="{04E68BE5-AE68-5D48-9608-9DFA47C69799}" srcOrd="2" destOrd="0" presId="urn:microsoft.com/office/officeart/2005/8/layout/hierarchy2"/>
    <dgm:cxn modelId="{344912F1-74F8-B040-B6E1-006B3F256764}" type="presParOf" srcId="{04E68BE5-AE68-5D48-9608-9DFA47C69799}" destId="{0E214937-7047-A846-BAAA-CBFCDAE6DEF6}" srcOrd="0" destOrd="0" presId="urn:microsoft.com/office/officeart/2005/8/layout/hierarchy2"/>
    <dgm:cxn modelId="{95065609-5F95-854C-8AF1-19CC2520A609}" type="presParOf" srcId="{28C74A63-754E-5E42-8775-9422DCDA3197}" destId="{E51F1F16-0FE4-FE4B-BC64-FE2E9CF18AE8}" srcOrd="3" destOrd="0" presId="urn:microsoft.com/office/officeart/2005/8/layout/hierarchy2"/>
    <dgm:cxn modelId="{7CB8B38E-37A2-8341-8960-CD2F879AA647}" type="presParOf" srcId="{E51F1F16-0FE4-FE4B-BC64-FE2E9CF18AE8}" destId="{D883E4FD-82D5-DA4D-8792-E055A9600720}" srcOrd="0" destOrd="0" presId="urn:microsoft.com/office/officeart/2005/8/layout/hierarchy2"/>
    <dgm:cxn modelId="{908954AB-6868-9141-9DA0-030645E6D2D9}" type="presParOf" srcId="{E51F1F16-0FE4-FE4B-BC64-FE2E9CF18AE8}" destId="{9D6B35D0-FEE1-594B-AB5B-19364B93DEB6}" srcOrd="1" destOrd="0" presId="urn:microsoft.com/office/officeart/2005/8/layout/hierarchy2"/>
    <dgm:cxn modelId="{77AC6C79-7499-E144-AE76-0A2456A4D45E}" type="presParOf" srcId="{9D6B35D0-FEE1-594B-AB5B-19364B93DEB6}" destId="{A8A609D6-85E2-E649-A2E8-5148ECF47ECA}" srcOrd="0" destOrd="0" presId="urn:microsoft.com/office/officeart/2005/8/layout/hierarchy2"/>
    <dgm:cxn modelId="{F7652C5D-7A7F-674F-8F1A-5A53EACF9215}" type="presParOf" srcId="{A8A609D6-85E2-E649-A2E8-5148ECF47ECA}" destId="{590EF9A5-FD8D-634E-916A-092812C6C95A}" srcOrd="0" destOrd="0" presId="urn:microsoft.com/office/officeart/2005/8/layout/hierarchy2"/>
    <dgm:cxn modelId="{948BD8A8-626A-C64A-83D6-1C75BAB8ECE5}" type="presParOf" srcId="{9D6B35D0-FEE1-594B-AB5B-19364B93DEB6}" destId="{A8B49581-84A7-CD4A-A74F-48E6DFD8CEC7}" srcOrd="1" destOrd="0" presId="urn:microsoft.com/office/officeart/2005/8/layout/hierarchy2"/>
    <dgm:cxn modelId="{52E8752F-B278-6E43-8317-0CA7B50553A9}" type="presParOf" srcId="{A8B49581-84A7-CD4A-A74F-48E6DFD8CEC7}" destId="{648EFEF6-E3FB-F24C-AF7D-4D6777F28B78}" srcOrd="0" destOrd="0" presId="urn:microsoft.com/office/officeart/2005/8/layout/hierarchy2"/>
    <dgm:cxn modelId="{4177E814-F2BF-C249-A4E9-2242A28CD0AE}" type="presParOf" srcId="{A8B49581-84A7-CD4A-A74F-48E6DFD8CEC7}" destId="{C9909E1C-8CDB-3E4D-A68E-4462A5CBD7E2}" srcOrd="1" destOrd="0" presId="urn:microsoft.com/office/officeart/2005/8/layout/hierarchy2"/>
    <dgm:cxn modelId="{30D30FC4-A44B-B44D-B6A1-98BD2B400BF5}" type="presParOf" srcId="{9D6B35D0-FEE1-594B-AB5B-19364B93DEB6}" destId="{0933AD66-8E23-9A45-BFAD-DBFBDB5943BE}" srcOrd="2" destOrd="0" presId="urn:microsoft.com/office/officeart/2005/8/layout/hierarchy2"/>
    <dgm:cxn modelId="{FBC45616-7AFB-E04C-8D7F-D2C09E018FF0}" type="presParOf" srcId="{0933AD66-8E23-9A45-BFAD-DBFBDB5943BE}" destId="{F9ABFC36-55AD-274A-AC9D-8CD41672D174}" srcOrd="0" destOrd="0" presId="urn:microsoft.com/office/officeart/2005/8/layout/hierarchy2"/>
    <dgm:cxn modelId="{9C24B241-EC94-5948-94CB-10FBEA94F0B3}" type="presParOf" srcId="{9D6B35D0-FEE1-594B-AB5B-19364B93DEB6}" destId="{3E3F5DDA-5389-9A4E-891E-77202F513DB6}" srcOrd="3" destOrd="0" presId="urn:microsoft.com/office/officeart/2005/8/layout/hierarchy2"/>
    <dgm:cxn modelId="{60ACF2A1-AEB5-E94C-A1B5-60ED0ABBE03C}" type="presParOf" srcId="{3E3F5DDA-5389-9A4E-891E-77202F513DB6}" destId="{18F41242-68D4-A94B-AA3D-7B98A5EDF26E}" srcOrd="0" destOrd="0" presId="urn:microsoft.com/office/officeart/2005/8/layout/hierarchy2"/>
    <dgm:cxn modelId="{12747CBC-FDB2-DD4C-B96F-2D3F29861771}" type="presParOf" srcId="{3E3F5DDA-5389-9A4E-891E-77202F513DB6}" destId="{8B2A4212-7A14-494F-997B-83A5248CB41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05BBC408-709A-2048-BFE4-1B452BA8571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6951D6EE-ED1A-F644-97C8-A459EE30AD62}">
      <dgm:prSet phldrT="[Text]"/>
      <dgm:spPr/>
      <dgm:t>
        <a:bodyPr/>
        <a:lstStyle/>
        <a:p>
          <a:r>
            <a:rPr lang="en-US" dirty="0"/>
            <a:t>Process</a:t>
          </a:r>
        </a:p>
      </dgm:t>
    </dgm:pt>
    <dgm:pt modelId="{65E466AA-60AC-504E-98FD-AF68CFD7A5A0}" type="parTrans" cxnId="{CC48A824-BF84-144B-81C7-DA0A31C8BBD2}">
      <dgm:prSet/>
      <dgm:spPr/>
      <dgm:t>
        <a:bodyPr/>
        <a:lstStyle/>
        <a:p>
          <a:endParaRPr lang="en-US"/>
        </a:p>
      </dgm:t>
    </dgm:pt>
    <dgm:pt modelId="{58021375-6A50-9647-8D91-D997959EE317}" type="sibTrans" cxnId="{CC48A824-BF84-144B-81C7-DA0A31C8BBD2}">
      <dgm:prSet/>
      <dgm:spPr/>
      <dgm:t>
        <a:bodyPr/>
        <a:lstStyle/>
        <a:p>
          <a:endParaRPr lang="en-US"/>
        </a:p>
      </dgm:t>
    </dgm:pt>
    <dgm:pt modelId="{0400E23F-7CA0-B94F-AD2E-3FF0CAC755D4}">
      <dgm:prSet phldrT="[Text]"/>
      <dgm:spPr/>
      <dgm:t>
        <a:bodyPr/>
        <a:lstStyle/>
        <a:p>
          <a:r>
            <a:rPr lang="en-US" dirty="0"/>
            <a:t>Thing</a:t>
          </a:r>
        </a:p>
      </dgm:t>
    </dgm:pt>
    <dgm:pt modelId="{CBB4D1E6-AD1C-5B4C-AC39-C823AE926DB6}" type="parTrans" cxnId="{24DA41FB-A87C-4544-AC58-72D26A3A12C6}">
      <dgm:prSet/>
      <dgm:spPr/>
      <dgm:t>
        <a:bodyPr/>
        <a:lstStyle/>
        <a:p>
          <a:endParaRPr lang="en-US"/>
        </a:p>
      </dgm:t>
    </dgm:pt>
    <dgm:pt modelId="{5198EE44-E8AA-884D-87D7-57E713E74B09}" type="sibTrans" cxnId="{24DA41FB-A87C-4544-AC58-72D26A3A12C6}">
      <dgm:prSet/>
      <dgm:spPr/>
      <dgm:t>
        <a:bodyPr/>
        <a:lstStyle/>
        <a:p>
          <a:endParaRPr lang="en-US"/>
        </a:p>
      </dgm:t>
    </dgm:pt>
    <dgm:pt modelId="{0B4B0AAC-E7C1-0A44-9122-593E155E5B96}">
      <dgm:prSet phldrT="[Text]"/>
      <dgm:spPr/>
      <dgm:t>
        <a:bodyPr/>
        <a:lstStyle/>
        <a:p>
          <a:r>
            <a:rPr lang="en-US" dirty="0"/>
            <a:t>Power</a:t>
          </a:r>
        </a:p>
      </dgm:t>
    </dgm:pt>
    <dgm:pt modelId="{7CFAA5A8-A009-2E45-94F6-E9282A5CE353}" type="parTrans" cxnId="{A52FBEBC-2A45-9445-B621-7462F3DEA333}">
      <dgm:prSet/>
      <dgm:spPr/>
      <dgm:t>
        <a:bodyPr/>
        <a:lstStyle/>
        <a:p>
          <a:endParaRPr lang="en-US"/>
        </a:p>
      </dgm:t>
    </dgm:pt>
    <dgm:pt modelId="{6E1C0001-BB29-B94F-9435-BD8A7093B9A7}" type="sibTrans" cxnId="{A52FBEBC-2A45-9445-B621-7462F3DEA333}">
      <dgm:prSet/>
      <dgm:spPr/>
      <dgm:t>
        <a:bodyPr/>
        <a:lstStyle/>
        <a:p>
          <a:endParaRPr lang="en-US"/>
        </a:p>
      </dgm:t>
    </dgm:pt>
    <dgm:pt modelId="{E873D186-2355-6D41-9B24-C06F3BC80C1B}">
      <dgm:prSet phldrT="[Text]"/>
      <dgm:spPr/>
      <dgm:t>
        <a:bodyPr/>
        <a:lstStyle/>
        <a:p>
          <a:r>
            <a:rPr lang="en-US" dirty="0"/>
            <a:t>Relations</a:t>
          </a:r>
        </a:p>
      </dgm:t>
    </dgm:pt>
    <dgm:pt modelId="{4CA12FD7-ECA7-E048-A45B-048B0B94FA21}" type="parTrans" cxnId="{D1F9F34E-A891-144D-8262-9728103504F6}">
      <dgm:prSet/>
      <dgm:spPr/>
      <dgm:t>
        <a:bodyPr/>
        <a:lstStyle/>
        <a:p>
          <a:endParaRPr lang="en-US"/>
        </a:p>
      </dgm:t>
    </dgm:pt>
    <dgm:pt modelId="{C2085271-BC9B-C24C-8FD6-7302FFC258AC}" type="sibTrans" cxnId="{D1F9F34E-A891-144D-8262-9728103504F6}">
      <dgm:prSet/>
      <dgm:spPr/>
      <dgm:t>
        <a:bodyPr/>
        <a:lstStyle/>
        <a:p>
          <a:endParaRPr lang="en-US"/>
        </a:p>
      </dgm:t>
    </dgm:pt>
    <dgm:pt modelId="{C2658C01-81C5-304C-B12D-7879F974D84E}" type="pres">
      <dgm:prSet presAssocID="{05BBC408-709A-2048-BFE4-1B452BA8571F}" presName="Name0" presStyleCnt="0">
        <dgm:presLayoutVars>
          <dgm:dir/>
          <dgm:animLvl val="lvl"/>
          <dgm:resizeHandles val="exact"/>
        </dgm:presLayoutVars>
      </dgm:prSet>
      <dgm:spPr/>
    </dgm:pt>
    <dgm:pt modelId="{431F35AC-C370-CF41-A85F-D1AC9E3D27DD}" type="pres">
      <dgm:prSet presAssocID="{E873D186-2355-6D41-9B24-C06F3BC80C1B}" presName="Name8" presStyleCnt="0"/>
      <dgm:spPr/>
    </dgm:pt>
    <dgm:pt modelId="{8C11AE3E-9FC3-9C4D-BEC8-BBFB600674C5}" type="pres">
      <dgm:prSet presAssocID="{E873D186-2355-6D41-9B24-C06F3BC80C1B}" presName="level" presStyleLbl="node1" presStyleIdx="0" presStyleCnt="4">
        <dgm:presLayoutVars>
          <dgm:chMax val="1"/>
          <dgm:bulletEnabled val="1"/>
        </dgm:presLayoutVars>
      </dgm:prSet>
      <dgm:spPr/>
    </dgm:pt>
    <dgm:pt modelId="{BB02182C-139E-C948-BBF3-A83785B02B87}" type="pres">
      <dgm:prSet presAssocID="{E873D186-2355-6D41-9B24-C06F3BC80C1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4CAB1-B504-F745-9E46-442FAD027217}" type="pres">
      <dgm:prSet presAssocID="{6951D6EE-ED1A-F644-97C8-A459EE30AD62}" presName="Name8" presStyleCnt="0"/>
      <dgm:spPr/>
    </dgm:pt>
    <dgm:pt modelId="{276CC974-EBA6-2549-893D-F42292101950}" type="pres">
      <dgm:prSet presAssocID="{6951D6EE-ED1A-F644-97C8-A459EE30AD62}" presName="level" presStyleLbl="node1" presStyleIdx="1" presStyleCnt="4">
        <dgm:presLayoutVars>
          <dgm:chMax val="1"/>
          <dgm:bulletEnabled val="1"/>
        </dgm:presLayoutVars>
      </dgm:prSet>
      <dgm:spPr/>
    </dgm:pt>
    <dgm:pt modelId="{7C22CECF-15AE-A94C-82B2-BBA17E0B5C6F}" type="pres">
      <dgm:prSet presAssocID="{6951D6EE-ED1A-F644-97C8-A459EE30AD6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0BBE9B6-752B-024C-B8AA-A50C749D19D9}" type="pres">
      <dgm:prSet presAssocID="{0400E23F-7CA0-B94F-AD2E-3FF0CAC755D4}" presName="Name8" presStyleCnt="0"/>
      <dgm:spPr/>
    </dgm:pt>
    <dgm:pt modelId="{4D5E373B-3C22-DE4B-BB6E-411EF3D71742}" type="pres">
      <dgm:prSet presAssocID="{0400E23F-7CA0-B94F-AD2E-3FF0CAC755D4}" presName="level" presStyleLbl="node1" presStyleIdx="2" presStyleCnt="4">
        <dgm:presLayoutVars>
          <dgm:chMax val="1"/>
          <dgm:bulletEnabled val="1"/>
        </dgm:presLayoutVars>
      </dgm:prSet>
      <dgm:spPr/>
    </dgm:pt>
    <dgm:pt modelId="{A861352F-575B-3240-8F17-B2B848896A8F}" type="pres">
      <dgm:prSet presAssocID="{0400E23F-7CA0-B94F-AD2E-3FF0CAC755D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495C9B9D-928F-0E48-A0F1-FD45B0176F1F}" type="pres">
      <dgm:prSet presAssocID="{0B4B0AAC-E7C1-0A44-9122-593E155E5B96}" presName="Name8" presStyleCnt="0"/>
      <dgm:spPr/>
    </dgm:pt>
    <dgm:pt modelId="{56CE8F88-3CE4-8641-B066-355CB53BE014}" type="pres">
      <dgm:prSet presAssocID="{0B4B0AAC-E7C1-0A44-9122-593E155E5B96}" presName="level" presStyleLbl="node1" presStyleIdx="3" presStyleCnt="4">
        <dgm:presLayoutVars>
          <dgm:chMax val="1"/>
          <dgm:bulletEnabled val="1"/>
        </dgm:presLayoutVars>
      </dgm:prSet>
      <dgm:spPr/>
    </dgm:pt>
    <dgm:pt modelId="{56A5CEEA-CCD0-A941-AFC6-FDD1E38567AF}" type="pres">
      <dgm:prSet presAssocID="{0B4B0AAC-E7C1-0A44-9122-593E155E5B9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CC48A824-BF84-144B-81C7-DA0A31C8BBD2}" srcId="{05BBC408-709A-2048-BFE4-1B452BA8571F}" destId="{6951D6EE-ED1A-F644-97C8-A459EE30AD62}" srcOrd="1" destOrd="0" parTransId="{65E466AA-60AC-504E-98FD-AF68CFD7A5A0}" sibTransId="{58021375-6A50-9647-8D91-D997959EE317}"/>
    <dgm:cxn modelId="{A44A8625-F66A-CD4E-9DBE-C2D45B4845FB}" type="presOf" srcId="{6951D6EE-ED1A-F644-97C8-A459EE30AD62}" destId="{276CC974-EBA6-2549-893D-F42292101950}" srcOrd="0" destOrd="0" presId="urn:microsoft.com/office/officeart/2005/8/layout/pyramid1"/>
    <dgm:cxn modelId="{D1F9F34E-A891-144D-8262-9728103504F6}" srcId="{05BBC408-709A-2048-BFE4-1B452BA8571F}" destId="{E873D186-2355-6D41-9B24-C06F3BC80C1B}" srcOrd="0" destOrd="0" parTransId="{4CA12FD7-ECA7-E048-A45B-048B0B94FA21}" sibTransId="{C2085271-BC9B-C24C-8FD6-7302FFC258AC}"/>
    <dgm:cxn modelId="{486D8BAA-B197-A04C-9513-D7C2F3AEC440}" type="presOf" srcId="{0400E23F-7CA0-B94F-AD2E-3FF0CAC755D4}" destId="{4D5E373B-3C22-DE4B-BB6E-411EF3D71742}" srcOrd="0" destOrd="0" presId="urn:microsoft.com/office/officeart/2005/8/layout/pyramid1"/>
    <dgm:cxn modelId="{C3D1C5B9-5589-A94E-9990-5ABBFC21149D}" type="presOf" srcId="{0B4B0AAC-E7C1-0A44-9122-593E155E5B96}" destId="{56CE8F88-3CE4-8641-B066-355CB53BE014}" srcOrd="0" destOrd="0" presId="urn:microsoft.com/office/officeart/2005/8/layout/pyramid1"/>
    <dgm:cxn modelId="{02D7AABA-CE8D-6E49-A5CA-644857FC3FB0}" type="presOf" srcId="{0B4B0AAC-E7C1-0A44-9122-593E155E5B96}" destId="{56A5CEEA-CCD0-A941-AFC6-FDD1E38567AF}" srcOrd="1" destOrd="0" presId="urn:microsoft.com/office/officeart/2005/8/layout/pyramid1"/>
    <dgm:cxn modelId="{A52FBEBC-2A45-9445-B621-7462F3DEA333}" srcId="{05BBC408-709A-2048-BFE4-1B452BA8571F}" destId="{0B4B0AAC-E7C1-0A44-9122-593E155E5B96}" srcOrd="3" destOrd="0" parTransId="{7CFAA5A8-A009-2E45-94F6-E9282A5CE353}" sibTransId="{6E1C0001-BB29-B94F-9435-BD8A7093B9A7}"/>
    <dgm:cxn modelId="{11A0A8CA-5FD0-964A-82C0-3F626AA7C214}" type="presOf" srcId="{E873D186-2355-6D41-9B24-C06F3BC80C1B}" destId="{8C11AE3E-9FC3-9C4D-BEC8-BBFB600674C5}" srcOrd="0" destOrd="0" presId="urn:microsoft.com/office/officeart/2005/8/layout/pyramid1"/>
    <dgm:cxn modelId="{61C2DED1-A067-194D-89B8-24FB75F32E0A}" type="presOf" srcId="{6951D6EE-ED1A-F644-97C8-A459EE30AD62}" destId="{7C22CECF-15AE-A94C-82B2-BBA17E0B5C6F}" srcOrd="1" destOrd="0" presId="urn:microsoft.com/office/officeart/2005/8/layout/pyramid1"/>
    <dgm:cxn modelId="{E66593EA-2A6B-9546-8A91-C3935B40D84C}" type="presOf" srcId="{E873D186-2355-6D41-9B24-C06F3BC80C1B}" destId="{BB02182C-139E-C948-BBF3-A83785B02B87}" srcOrd="1" destOrd="0" presId="urn:microsoft.com/office/officeart/2005/8/layout/pyramid1"/>
    <dgm:cxn modelId="{2FC5DDED-EBD5-4A4A-8109-CDCA1EB51035}" type="presOf" srcId="{05BBC408-709A-2048-BFE4-1B452BA8571F}" destId="{C2658C01-81C5-304C-B12D-7879F974D84E}" srcOrd="0" destOrd="0" presId="urn:microsoft.com/office/officeart/2005/8/layout/pyramid1"/>
    <dgm:cxn modelId="{629307F4-1AA4-7846-8D80-9F9508312DA2}" type="presOf" srcId="{0400E23F-7CA0-B94F-AD2E-3FF0CAC755D4}" destId="{A861352F-575B-3240-8F17-B2B848896A8F}" srcOrd="1" destOrd="0" presId="urn:microsoft.com/office/officeart/2005/8/layout/pyramid1"/>
    <dgm:cxn modelId="{24DA41FB-A87C-4544-AC58-72D26A3A12C6}" srcId="{05BBC408-709A-2048-BFE4-1B452BA8571F}" destId="{0400E23F-7CA0-B94F-AD2E-3FF0CAC755D4}" srcOrd="2" destOrd="0" parTransId="{CBB4D1E6-AD1C-5B4C-AC39-C823AE926DB6}" sibTransId="{5198EE44-E8AA-884D-87D7-57E713E74B09}"/>
    <dgm:cxn modelId="{00395850-3949-0E43-8F2A-1EC36A4D2189}" type="presParOf" srcId="{C2658C01-81C5-304C-B12D-7879F974D84E}" destId="{431F35AC-C370-CF41-A85F-D1AC9E3D27DD}" srcOrd="0" destOrd="0" presId="urn:microsoft.com/office/officeart/2005/8/layout/pyramid1"/>
    <dgm:cxn modelId="{AE3AD1DA-F7C4-4B4E-9E48-5D32503BFC14}" type="presParOf" srcId="{431F35AC-C370-CF41-A85F-D1AC9E3D27DD}" destId="{8C11AE3E-9FC3-9C4D-BEC8-BBFB600674C5}" srcOrd="0" destOrd="0" presId="urn:microsoft.com/office/officeart/2005/8/layout/pyramid1"/>
    <dgm:cxn modelId="{5D46C153-E72D-B34A-96B6-962CEAECC606}" type="presParOf" srcId="{431F35AC-C370-CF41-A85F-D1AC9E3D27DD}" destId="{BB02182C-139E-C948-BBF3-A83785B02B87}" srcOrd="1" destOrd="0" presId="urn:microsoft.com/office/officeart/2005/8/layout/pyramid1"/>
    <dgm:cxn modelId="{626A1CFB-C6F1-D54B-9D62-9D3794F2CDB0}" type="presParOf" srcId="{C2658C01-81C5-304C-B12D-7879F974D84E}" destId="{3444CAB1-B504-F745-9E46-442FAD027217}" srcOrd="1" destOrd="0" presId="urn:microsoft.com/office/officeart/2005/8/layout/pyramid1"/>
    <dgm:cxn modelId="{295BEE95-AF3D-2D43-BB22-E4DDD73B60C8}" type="presParOf" srcId="{3444CAB1-B504-F745-9E46-442FAD027217}" destId="{276CC974-EBA6-2549-893D-F42292101950}" srcOrd="0" destOrd="0" presId="urn:microsoft.com/office/officeart/2005/8/layout/pyramid1"/>
    <dgm:cxn modelId="{4841F2DA-8C72-E145-8B2E-888252103114}" type="presParOf" srcId="{3444CAB1-B504-F745-9E46-442FAD027217}" destId="{7C22CECF-15AE-A94C-82B2-BBA17E0B5C6F}" srcOrd="1" destOrd="0" presId="urn:microsoft.com/office/officeart/2005/8/layout/pyramid1"/>
    <dgm:cxn modelId="{2ADE1A5C-058F-A843-9D52-3475466D748A}" type="presParOf" srcId="{C2658C01-81C5-304C-B12D-7879F974D84E}" destId="{50BBE9B6-752B-024C-B8AA-A50C749D19D9}" srcOrd="2" destOrd="0" presId="urn:microsoft.com/office/officeart/2005/8/layout/pyramid1"/>
    <dgm:cxn modelId="{F11293EF-AB06-8F49-B43E-4622D2EB9E93}" type="presParOf" srcId="{50BBE9B6-752B-024C-B8AA-A50C749D19D9}" destId="{4D5E373B-3C22-DE4B-BB6E-411EF3D71742}" srcOrd="0" destOrd="0" presId="urn:microsoft.com/office/officeart/2005/8/layout/pyramid1"/>
    <dgm:cxn modelId="{B36B69CD-9EE7-CE48-8257-50AB4F4006E8}" type="presParOf" srcId="{50BBE9B6-752B-024C-B8AA-A50C749D19D9}" destId="{A861352F-575B-3240-8F17-B2B848896A8F}" srcOrd="1" destOrd="0" presId="urn:microsoft.com/office/officeart/2005/8/layout/pyramid1"/>
    <dgm:cxn modelId="{F2442B2D-207D-F04C-82CD-285667299AEB}" type="presParOf" srcId="{C2658C01-81C5-304C-B12D-7879F974D84E}" destId="{495C9B9D-928F-0E48-A0F1-FD45B0176F1F}" srcOrd="3" destOrd="0" presId="urn:microsoft.com/office/officeart/2005/8/layout/pyramid1"/>
    <dgm:cxn modelId="{39A308BB-4255-A14F-A2D6-1C5B618D87DF}" type="presParOf" srcId="{495C9B9D-928F-0E48-A0F1-FD45B0176F1F}" destId="{56CE8F88-3CE4-8641-B066-355CB53BE014}" srcOrd="0" destOrd="0" presId="urn:microsoft.com/office/officeart/2005/8/layout/pyramid1"/>
    <dgm:cxn modelId="{B46B706A-90F1-1543-A1EA-879811CA22E5}" type="presParOf" srcId="{495C9B9D-928F-0E48-A0F1-FD45B0176F1F}" destId="{56A5CEEA-CCD0-A941-AFC6-FDD1E38567AF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98A05701-3E08-0945-80B9-38F19E47F40B}" type="presOf" srcId="{2E86806D-71DD-CA4D-A2DE-1859FAFC7FDB}" destId="{471F034A-26A6-5C42-9AA1-EE3AF3C79E8E}" srcOrd="1" destOrd="0" presId="urn:microsoft.com/office/officeart/2005/8/layout/pyramid1"/>
    <dgm:cxn modelId="{ED98BA05-2FDE-0C41-83E6-FD97EF31C111}" type="presOf" srcId="{E8752FC1-491D-B24F-878E-7B27A0993F36}" destId="{0D08230A-6AD0-2B41-BF87-AE86F274EEE3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00931336-1268-6D48-A4B5-1D7167F4D518}" type="presOf" srcId="{95098161-E637-7049-BA60-C0AB4DAF5E9F}" destId="{77FFA999-8B80-B141-B319-2DC5121D3529}" srcOrd="0" destOrd="0" presId="urn:microsoft.com/office/officeart/2005/8/layout/pyramid1"/>
    <dgm:cxn modelId="{69628F5F-E50A-7443-BB49-38F24BCE2FA8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3EED1764-7AE5-3047-ADC3-138030914DDA}" type="presOf" srcId="{7B5694F9-8EEE-CD45-BBEF-0B9EB738EDF4}" destId="{A43E12FA-7480-EB48-B3E5-17A52D8B8888}" srcOrd="1" destOrd="0" presId="urn:microsoft.com/office/officeart/2005/8/layout/pyramid1"/>
    <dgm:cxn modelId="{F26D7C74-0160-C34F-A082-D85B11173FF5}" type="presOf" srcId="{7B5694F9-8EEE-CD45-BBEF-0B9EB738EDF4}" destId="{2B843B4D-9D9C-0F40-8A45-031B67D433C2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AE08DE83-CB76-9C41-A56D-E28DF709688F}" type="presOf" srcId="{2E86806D-71DD-CA4D-A2DE-1859FAFC7FDB}" destId="{F5C47C7C-F22E-5745-9FF3-8E8113C17EE8}" srcOrd="0" destOrd="0" presId="urn:microsoft.com/office/officeart/2005/8/layout/pyramid1"/>
    <dgm:cxn modelId="{5064018D-8D16-9548-9A86-0B7A82B62111}" type="presOf" srcId="{DA5B7626-EE35-C640-B44B-6160753CA89B}" destId="{8F820B19-D61C-B247-A620-06225BB7DFA1}" srcOrd="0" destOrd="0" presId="urn:microsoft.com/office/officeart/2005/8/layout/pyramid1"/>
    <dgm:cxn modelId="{02FBEDA7-AB21-9942-9C8B-80FC8F03E273}" type="presOf" srcId="{00644C28-B8FC-6B4A-8563-C5AA90710ABC}" destId="{6C4823E3-61B0-3B4D-AE75-C2F669A0B1E8}" srcOrd="0" destOrd="0" presId="urn:microsoft.com/office/officeart/2005/8/layout/pyramid1"/>
    <dgm:cxn modelId="{DF7001BA-C00B-9F4D-9B24-59CB789542D7}" type="presOf" srcId="{E8752FC1-491D-B24F-878E-7B27A0993F36}" destId="{5E181FBA-F664-6B48-BDE0-BF8485876CD3}" srcOrd="0" destOrd="0" presId="urn:microsoft.com/office/officeart/2005/8/layout/pyramid1"/>
    <dgm:cxn modelId="{AD63C4C0-613F-6E49-9367-D728C052D779}" type="presOf" srcId="{BC5BF151-6F10-8549-8F0E-B93F8721AFF4}" destId="{06C17BD8-892F-BB41-87CF-5D922E430906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114E60DB-B075-1D49-8DAF-7C82B48693B3}" type="presOf" srcId="{00644C28-B8FC-6B4A-8563-C5AA90710ABC}" destId="{2A2A1913-E03B-0A4C-8983-14D8E6854B04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021571F6-2CB4-B64C-BF4E-2B5E56447DA8}" type="presOf" srcId="{BC5BF151-6F10-8549-8F0E-B93F8721AFF4}" destId="{7AE28275-8189-304B-BDE5-5E5C671D1A55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6CC8518C-A0F5-8246-8D1F-64486D26FFDC}" type="presParOf" srcId="{77FFA999-8B80-B141-B319-2DC5121D3529}" destId="{1A5506AD-A243-2D41-8F70-DCD5EB38DA18}" srcOrd="0" destOrd="0" presId="urn:microsoft.com/office/officeart/2005/8/layout/pyramid1"/>
    <dgm:cxn modelId="{5F229022-5912-6544-A41F-1F30589405D4}" type="presParOf" srcId="{1A5506AD-A243-2D41-8F70-DCD5EB38DA18}" destId="{6C4823E3-61B0-3B4D-AE75-C2F669A0B1E8}" srcOrd="0" destOrd="0" presId="urn:microsoft.com/office/officeart/2005/8/layout/pyramid1"/>
    <dgm:cxn modelId="{6B1038CF-5CC1-4E4C-8304-AD4439F75EF1}" type="presParOf" srcId="{1A5506AD-A243-2D41-8F70-DCD5EB38DA18}" destId="{2A2A1913-E03B-0A4C-8983-14D8E6854B04}" srcOrd="1" destOrd="0" presId="urn:microsoft.com/office/officeart/2005/8/layout/pyramid1"/>
    <dgm:cxn modelId="{58B31792-FE55-1E4B-AC2E-A22EB1A91B96}" type="presParOf" srcId="{77FFA999-8B80-B141-B319-2DC5121D3529}" destId="{12D3D58B-540D-0B4D-A698-58C2B0292091}" srcOrd="1" destOrd="0" presId="urn:microsoft.com/office/officeart/2005/8/layout/pyramid1"/>
    <dgm:cxn modelId="{E0E00BFC-552A-DD47-8431-106C577FE28D}" type="presParOf" srcId="{12D3D58B-540D-0B4D-A698-58C2B0292091}" destId="{F5C47C7C-F22E-5745-9FF3-8E8113C17EE8}" srcOrd="0" destOrd="0" presId="urn:microsoft.com/office/officeart/2005/8/layout/pyramid1"/>
    <dgm:cxn modelId="{2D59CA78-2B40-ED4B-989E-9FBDF8ECACA9}" type="presParOf" srcId="{12D3D58B-540D-0B4D-A698-58C2B0292091}" destId="{471F034A-26A6-5C42-9AA1-EE3AF3C79E8E}" srcOrd="1" destOrd="0" presId="urn:microsoft.com/office/officeart/2005/8/layout/pyramid1"/>
    <dgm:cxn modelId="{B9AF0E0B-56F1-5644-8789-C2BE255E2356}" type="presParOf" srcId="{77FFA999-8B80-B141-B319-2DC5121D3529}" destId="{F7A3E1CF-2367-D348-9EA1-6831052B9446}" srcOrd="2" destOrd="0" presId="urn:microsoft.com/office/officeart/2005/8/layout/pyramid1"/>
    <dgm:cxn modelId="{E5D24B6D-13F2-934A-8277-6C36BC92E4A6}" type="presParOf" srcId="{F7A3E1CF-2367-D348-9EA1-6831052B9446}" destId="{5E181FBA-F664-6B48-BDE0-BF8485876CD3}" srcOrd="0" destOrd="0" presId="urn:microsoft.com/office/officeart/2005/8/layout/pyramid1"/>
    <dgm:cxn modelId="{F02257E7-F312-CA40-9A44-70ABBC358492}" type="presParOf" srcId="{F7A3E1CF-2367-D348-9EA1-6831052B9446}" destId="{0D08230A-6AD0-2B41-BF87-AE86F274EEE3}" srcOrd="1" destOrd="0" presId="urn:microsoft.com/office/officeart/2005/8/layout/pyramid1"/>
    <dgm:cxn modelId="{B6089774-8373-8848-9178-DB791F792954}" type="presParOf" srcId="{77FFA999-8B80-B141-B319-2DC5121D3529}" destId="{1F1A224B-50CC-B54B-908E-6118EBBD8076}" srcOrd="3" destOrd="0" presId="urn:microsoft.com/office/officeart/2005/8/layout/pyramid1"/>
    <dgm:cxn modelId="{825A552E-F07D-3B43-A09E-4BE01765DB7E}" type="presParOf" srcId="{1F1A224B-50CC-B54B-908E-6118EBBD8076}" destId="{8F820B19-D61C-B247-A620-06225BB7DFA1}" srcOrd="0" destOrd="0" presId="urn:microsoft.com/office/officeart/2005/8/layout/pyramid1"/>
    <dgm:cxn modelId="{E12434B7-0932-3B48-9232-284633826426}" type="presParOf" srcId="{1F1A224B-50CC-B54B-908E-6118EBBD8076}" destId="{567FA3C0-EAF2-8F47-9CFA-CE0A0C0DC33F}" srcOrd="1" destOrd="0" presId="urn:microsoft.com/office/officeart/2005/8/layout/pyramid1"/>
    <dgm:cxn modelId="{337C2702-1FB5-F346-9EDF-5660CD3DE909}" type="presParOf" srcId="{77FFA999-8B80-B141-B319-2DC5121D3529}" destId="{34491244-7400-B043-9703-5F19EA661BED}" srcOrd="4" destOrd="0" presId="urn:microsoft.com/office/officeart/2005/8/layout/pyramid1"/>
    <dgm:cxn modelId="{BDA0475F-744B-C140-B257-02F9DE3CF397}" type="presParOf" srcId="{34491244-7400-B043-9703-5F19EA661BED}" destId="{7AE28275-8189-304B-BDE5-5E5C671D1A55}" srcOrd="0" destOrd="0" presId="urn:microsoft.com/office/officeart/2005/8/layout/pyramid1"/>
    <dgm:cxn modelId="{7F4717FC-ECD7-9C48-9DE5-3ED384025AC4}" type="presParOf" srcId="{34491244-7400-B043-9703-5F19EA661BED}" destId="{06C17BD8-892F-BB41-87CF-5D922E430906}" srcOrd="1" destOrd="0" presId="urn:microsoft.com/office/officeart/2005/8/layout/pyramid1"/>
    <dgm:cxn modelId="{839BA3A2-8B94-734A-A9D0-069E8F42A1B2}" type="presParOf" srcId="{77FFA999-8B80-B141-B319-2DC5121D3529}" destId="{84EDB3D2-1944-0F46-9BB0-8285AE6DD0AA}" srcOrd="5" destOrd="0" presId="urn:microsoft.com/office/officeart/2005/8/layout/pyramid1"/>
    <dgm:cxn modelId="{9C67978A-9804-AE49-A010-25565369C9F2}" type="presParOf" srcId="{84EDB3D2-1944-0F46-9BB0-8285AE6DD0AA}" destId="{2B843B4D-9D9C-0F40-8A45-031B67D433C2}" srcOrd="0" destOrd="0" presId="urn:microsoft.com/office/officeart/2005/8/layout/pyramid1"/>
    <dgm:cxn modelId="{4FB09CC4-F290-7342-8CDE-9F73993F1F6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982D722F-4981-6243-B6F3-E4F9369CA745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97FB16-9158-AB41-9EB3-0027CDC1C24F}">
      <dgm:prSet/>
      <dgm:spPr/>
      <dgm:t>
        <a:bodyPr/>
        <a:lstStyle/>
        <a:p>
          <a:pPr rtl="0"/>
          <a:r>
            <a:rPr lang="en-US" dirty="0"/>
            <a:t>Wants to attract attention</a:t>
          </a:r>
        </a:p>
      </dgm:t>
    </dgm:pt>
    <dgm:pt modelId="{B43AA366-62BD-D742-9850-DF0C1F2FDD01}" type="parTrans" cxnId="{78EC2BA5-3A9A-9246-84A4-77C143FDAAAF}">
      <dgm:prSet/>
      <dgm:spPr/>
      <dgm:t>
        <a:bodyPr/>
        <a:lstStyle/>
        <a:p>
          <a:endParaRPr lang="en-US"/>
        </a:p>
      </dgm:t>
    </dgm:pt>
    <dgm:pt modelId="{C90815CF-46CA-9841-B5AA-C4562741A283}" type="sibTrans" cxnId="{78EC2BA5-3A9A-9246-84A4-77C143FDAAAF}">
      <dgm:prSet/>
      <dgm:spPr/>
      <dgm:t>
        <a:bodyPr/>
        <a:lstStyle/>
        <a:p>
          <a:endParaRPr lang="en-US"/>
        </a:p>
      </dgm:t>
    </dgm:pt>
    <dgm:pt modelId="{E0C7223A-40A0-9143-A6A1-D1DBC9337E15}">
      <dgm:prSet/>
      <dgm:spPr/>
      <dgm:t>
        <a:bodyPr/>
        <a:lstStyle/>
        <a:p>
          <a:pPr rtl="0"/>
          <a:r>
            <a:rPr lang="en-US" dirty="0"/>
            <a:t>then assign the role</a:t>
          </a:r>
        </a:p>
      </dgm:t>
    </dgm:pt>
    <dgm:pt modelId="{D63FE24B-1CF7-6E41-B995-D2984118C81F}" type="parTrans" cxnId="{CF36AF1C-1C5B-CB45-A539-01E38CF52746}">
      <dgm:prSet/>
      <dgm:spPr/>
      <dgm:t>
        <a:bodyPr/>
        <a:lstStyle/>
        <a:p>
          <a:endParaRPr lang="en-US"/>
        </a:p>
      </dgm:t>
    </dgm:pt>
    <dgm:pt modelId="{2E24D43F-9BF3-2C49-BB6D-67B7C7BA6FD5}" type="sibTrans" cxnId="{CF36AF1C-1C5B-CB45-A539-01E38CF52746}">
      <dgm:prSet/>
      <dgm:spPr/>
      <dgm:t>
        <a:bodyPr/>
        <a:lstStyle/>
        <a:p>
          <a:endParaRPr lang="en-US"/>
        </a:p>
      </dgm:t>
    </dgm:pt>
    <dgm:pt modelId="{118DBF42-B3DB-7248-A964-2E28DDB94AD7}">
      <dgm:prSet/>
      <dgm:spPr/>
      <dgm:t>
        <a:bodyPr/>
        <a:lstStyle/>
        <a:p>
          <a:pPr rtl="0"/>
          <a:r>
            <a:rPr lang="en-US" dirty="0"/>
            <a:t>Wants to solve a problem</a:t>
          </a:r>
        </a:p>
      </dgm:t>
    </dgm:pt>
    <dgm:pt modelId="{27D79895-E814-CB48-BEBA-867A94A3E536}" type="parTrans" cxnId="{99FEB93A-2D51-9146-BADE-43493E89B56A}">
      <dgm:prSet/>
      <dgm:spPr/>
      <dgm:t>
        <a:bodyPr/>
        <a:lstStyle/>
        <a:p>
          <a:endParaRPr lang="en-US"/>
        </a:p>
      </dgm:t>
    </dgm:pt>
    <dgm:pt modelId="{B717D003-98EA-144E-AAEB-921C29A0210F}" type="sibTrans" cxnId="{99FEB93A-2D51-9146-BADE-43493E89B56A}">
      <dgm:prSet/>
      <dgm:spPr/>
      <dgm:t>
        <a:bodyPr/>
        <a:lstStyle/>
        <a:p>
          <a:endParaRPr lang="en-US"/>
        </a:p>
      </dgm:t>
    </dgm:pt>
    <dgm:pt modelId="{1465754F-C0CE-0F4C-AC44-A89BD52BEC78}">
      <dgm:prSet/>
      <dgm:spPr/>
      <dgm:t>
        <a:bodyPr/>
        <a:lstStyle/>
        <a:p>
          <a:pPr rtl="0"/>
          <a:r>
            <a:rPr lang="en-US" dirty="0"/>
            <a:t>then reveal and understand the problem</a:t>
          </a:r>
        </a:p>
      </dgm:t>
    </dgm:pt>
    <dgm:pt modelId="{09B92705-4631-A740-968B-42025BDCA529}" type="parTrans" cxnId="{E01BCBA2-890F-D143-B7BC-F4D2ECF41A48}">
      <dgm:prSet/>
      <dgm:spPr/>
      <dgm:t>
        <a:bodyPr/>
        <a:lstStyle/>
        <a:p>
          <a:endParaRPr lang="en-US"/>
        </a:p>
      </dgm:t>
    </dgm:pt>
    <dgm:pt modelId="{17BFB0FB-2190-B84B-A936-D4C2C52AAAB9}" type="sibTrans" cxnId="{E01BCBA2-890F-D143-B7BC-F4D2ECF41A48}">
      <dgm:prSet/>
      <dgm:spPr/>
      <dgm:t>
        <a:bodyPr/>
        <a:lstStyle/>
        <a:p>
          <a:endParaRPr lang="en-US"/>
        </a:p>
      </dgm:t>
    </dgm:pt>
    <dgm:pt modelId="{FD73636C-E869-C64F-9DEF-3AD04D72306A}">
      <dgm:prSet/>
      <dgm:spPr/>
      <dgm:t>
        <a:bodyPr/>
        <a:lstStyle/>
        <a:p>
          <a:pPr rtl="0"/>
          <a:r>
            <a:rPr lang="en-US" dirty="0"/>
            <a:t>Wants to mask his or her inability</a:t>
          </a:r>
        </a:p>
      </dgm:t>
    </dgm:pt>
    <dgm:pt modelId="{5E3606AD-3FC9-A844-9160-57AD0849CBC7}" type="parTrans" cxnId="{9AE04452-50F5-9A46-AF02-330C9B03BEA0}">
      <dgm:prSet/>
      <dgm:spPr/>
      <dgm:t>
        <a:bodyPr/>
        <a:lstStyle/>
        <a:p>
          <a:endParaRPr lang="en-US"/>
        </a:p>
      </dgm:t>
    </dgm:pt>
    <dgm:pt modelId="{780F9074-B7C6-C74D-ACE6-A363E9D282D9}" type="sibTrans" cxnId="{9AE04452-50F5-9A46-AF02-330C9B03BEA0}">
      <dgm:prSet/>
      <dgm:spPr/>
      <dgm:t>
        <a:bodyPr/>
        <a:lstStyle/>
        <a:p>
          <a:endParaRPr lang="en-US"/>
        </a:p>
      </dgm:t>
    </dgm:pt>
    <dgm:pt modelId="{5540E309-5A51-8345-A0EA-C66866FDA148}">
      <dgm:prSet/>
      <dgm:spPr/>
      <dgm:t>
        <a:bodyPr/>
        <a:lstStyle/>
        <a:p>
          <a:pPr rtl="0"/>
          <a:r>
            <a:rPr lang="en-US" dirty="0"/>
            <a:t>then habilitate him or her</a:t>
          </a:r>
        </a:p>
      </dgm:t>
    </dgm:pt>
    <dgm:pt modelId="{4FBF04D8-7412-A649-9F38-57E2407872BF}" type="parTrans" cxnId="{2D3F5197-250D-4547-9254-B8BF5C8E7CD4}">
      <dgm:prSet/>
      <dgm:spPr/>
      <dgm:t>
        <a:bodyPr/>
        <a:lstStyle/>
        <a:p>
          <a:endParaRPr lang="en-US"/>
        </a:p>
      </dgm:t>
    </dgm:pt>
    <dgm:pt modelId="{29332973-C25A-FE40-9654-37488F969DFF}" type="sibTrans" cxnId="{2D3F5197-250D-4547-9254-B8BF5C8E7CD4}">
      <dgm:prSet/>
      <dgm:spPr/>
      <dgm:t>
        <a:bodyPr/>
        <a:lstStyle/>
        <a:p>
          <a:endParaRPr lang="en-US"/>
        </a:p>
      </dgm:t>
    </dgm:pt>
    <dgm:pt modelId="{38BE2EA8-9F5F-5B4D-B2C8-A024B4C4EC82}">
      <dgm:prSet/>
      <dgm:spPr/>
      <dgm:t>
        <a:bodyPr/>
        <a:lstStyle/>
        <a:p>
          <a:pPr rtl="0"/>
          <a:r>
            <a:rPr lang="en-US" dirty="0"/>
            <a:t>Does not like me, want to hurt me</a:t>
          </a:r>
        </a:p>
      </dgm:t>
    </dgm:pt>
    <dgm:pt modelId="{40006214-DD9A-AC4A-85DA-E5DA2A2F27BF}" type="parTrans" cxnId="{E08761DE-2DCC-B441-9582-E3947714EC9A}">
      <dgm:prSet/>
      <dgm:spPr/>
      <dgm:t>
        <a:bodyPr/>
        <a:lstStyle/>
        <a:p>
          <a:endParaRPr lang="en-US"/>
        </a:p>
      </dgm:t>
    </dgm:pt>
    <dgm:pt modelId="{DA3A9EF3-2455-014C-97E9-A13B6DB73A5B}" type="sibTrans" cxnId="{E08761DE-2DCC-B441-9582-E3947714EC9A}">
      <dgm:prSet/>
      <dgm:spPr/>
      <dgm:t>
        <a:bodyPr/>
        <a:lstStyle/>
        <a:p>
          <a:endParaRPr lang="en-US"/>
        </a:p>
      </dgm:t>
    </dgm:pt>
    <dgm:pt modelId="{DCD76E70-13E6-2144-8ED1-72E95C53737B}">
      <dgm:prSet/>
      <dgm:spPr/>
      <dgm:t>
        <a:bodyPr/>
        <a:lstStyle/>
        <a:p>
          <a:pPr rtl="0"/>
          <a:r>
            <a:rPr lang="en-US" dirty="0"/>
            <a:t>are there specific causes?</a:t>
          </a:r>
        </a:p>
      </dgm:t>
    </dgm:pt>
    <dgm:pt modelId="{7817F12A-6CC1-9647-999E-A06561031BFF}" type="parTrans" cxnId="{4552E997-F08B-4A46-B7D7-D827D2615435}">
      <dgm:prSet/>
      <dgm:spPr/>
      <dgm:t>
        <a:bodyPr/>
        <a:lstStyle/>
        <a:p>
          <a:endParaRPr lang="en-US"/>
        </a:p>
      </dgm:t>
    </dgm:pt>
    <dgm:pt modelId="{B215989E-39AD-FB47-87BB-3BAD9DB73FAC}" type="sibTrans" cxnId="{4552E997-F08B-4A46-B7D7-D827D2615435}">
      <dgm:prSet/>
      <dgm:spPr/>
      <dgm:t>
        <a:bodyPr/>
        <a:lstStyle/>
        <a:p>
          <a:endParaRPr lang="en-US"/>
        </a:p>
      </dgm:t>
    </dgm:pt>
    <dgm:pt modelId="{EAB52A7B-C105-C74D-B37F-82B0473FE9D2}">
      <dgm:prSet/>
      <dgm:spPr/>
      <dgm:t>
        <a:bodyPr/>
        <a:lstStyle/>
        <a:p>
          <a:pPr rtl="0"/>
          <a:r>
            <a:rPr lang="en-US" dirty="0"/>
            <a:t>if so, remove them</a:t>
          </a:r>
        </a:p>
      </dgm:t>
    </dgm:pt>
    <dgm:pt modelId="{8200BB4E-06BF-5B45-A551-E21154757CC5}" type="parTrans" cxnId="{D7D65EC0-AD61-F64F-B6AC-310B9DAB3120}">
      <dgm:prSet/>
      <dgm:spPr/>
      <dgm:t>
        <a:bodyPr/>
        <a:lstStyle/>
        <a:p>
          <a:endParaRPr lang="en-US"/>
        </a:p>
      </dgm:t>
    </dgm:pt>
    <dgm:pt modelId="{BD6EEFE0-E777-7240-826D-81B7D045E9BE}" type="sibTrans" cxnId="{D7D65EC0-AD61-F64F-B6AC-310B9DAB3120}">
      <dgm:prSet/>
      <dgm:spPr/>
      <dgm:t>
        <a:bodyPr/>
        <a:lstStyle/>
        <a:p>
          <a:endParaRPr lang="en-US"/>
        </a:p>
      </dgm:t>
    </dgm:pt>
    <dgm:pt modelId="{5A41B592-9BCA-D040-A628-F7D90FACC28A}">
      <dgm:prSet/>
      <dgm:spPr/>
      <dgm:t>
        <a:bodyPr/>
        <a:lstStyle/>
        <a:p>
          <a:pPr rtl="0"/>
          <a:r>
            <a:rPr lang="en-US" dirty="0"/>
            <a:t>if not, limit contacts</a:t>
          </a:r>
        </a:p>
      </dgm:t>
    </dgm:pt>
    <dgm:pt modelId="{71076C4B-D503-CD45-8ECC-4AB6F9F8C082}" type="parTrans" cxnId="{97E20308-BA3C-6842-AFCF-BD5117A78DBE}">
      <dgm:prSet/>
      <dgm:spPr/>
      <dgm:t>
        <a:bodyPr/>
        <a:lstStyle/>
        <a:p>
          <a:endParaRPr lang="en-US"/>
        </a:p>
      </dgm:t>
    </dgm:pt>
    <dgm:pt modelId="{69005E45-5351-BD4C-B815-971F443065DF}" type="sibTrans" cxnId="{97E20308-BA3C-6842-AFCF-BD5117A78DBE}">
      <dgm:prSet/>
      <dgm:spPr/>
      <dgm:t>
        <a:bodyPr/>
        <a:lstStyle/>
        <a:p>
          <a:endParaRPr lang="en-US"/>
        </a:p>
      </dgm:t>
    </dgm:pt>
    <dgm:pt modelId="{4B075B69-6E9B-1746-8F27-8AA0A51E966A}">
      <dgm:prSet/>
      <dgm:spPr/>
      <dgm:t>
        <a:bodyPr/>
        <a:lstStyle/>
        <a:p>
          <a:pPr rtl="0"/>
          <a:r>
            <a:rPr lang="en-US" dirty="0"/>
            <a:t>Does not care, is passive</a:t>
          </a:r>
        </a:p>
      </dgm:t>
    </dgm:pt>
    <dgm:pt modelId="{64F9F786-7472-2241-8E7D-1537870FF7FC}" type="parTrans" cxnId="{59D338BA-8EAB-804C-8785-6EB69BC84234}">
      <dgm:prSet/>
      <dgm:spPr/>
      <dgm:t>
        <a:bodyPr/>
        <a:lstStyle/>
        <a:p>
          <a:endParaRPr lang="en-US"/>
        </a:p>
      </dgm:t>
    </dgm:pt>
    <dgm:pt modelId="{23D442E9-4F3C-1042-910D-666BF18BA093}" type="sibTrans" cxnId="{59D338BA-8EAB-804C-8785-6EB69BC84234}">
      <dgm:prSet/>
      <dgm:spPr/>
      <dgm:t>
        <a:bodyPr/>
        <a:lstStyle/>
        <a:p>
          <a:endParaRPr lang="en-US"/>
        </a:p>
      </dgm:t>
    </dgm:pt>
    <dgm:pt modelId="{5D807104-768C-7E47-8C29-DBF27539A1C3}">
      <dgm:prSet/>
      <dgm:spPr/>
      <dgm:t>
        <a:bodyPr/>
        <a:lstStyle/>
        <a:p>
          <a:pPr rtl="0"/>
          <a:r>
            <a:rPr lang="en-US" dirty="0"/>
            <a:t>then orientate and motivate him or her</a:t>
          </a:r>
        </a:p>
      </dgm:t>
    </dgm:pt>
    <dgm:pt modelId="{045E564E-A04F-D747-BBB7-6AFD81B668FC}" type="parTrans" cxnId="{749069ED-7206-7049-9ED1-55BE15EFBFD9}">
      <dgm:prSet/>
      <dgm:spPr/>
      <dgm:t>
        <a:bodyPr/>
        <a:lstStyle/>
        <a:p>
          <a:endParaRPr lang="en-US"/>
        </a:p>
      </dgm:t>
    </dgm:pt>
    <dgm:pt modelId="{077E09C6-00BE-8442-8FD2-8B277561B289}" type="sibTrans" cxnId="{749069ED-7206-7049-9ED1-55BE15EFBFD9}">
      <dgm:prSet/>
      <dgm:spPr/>
      <dgm:t>
        <a:bodyPr/>
        <a:lstStyle/>
        <a:p>
          <a:endParaRPr lang="en-US"/>
        </a:p>
      </dgm:t>
    </dgm:pt>
    <dgm:pt modelId="{8273B96C-2368-2F45-A3C8-2C62493A10D3}">
      <dgm:prSet/>
      <dgm:spPr/>
      <dgm:t>
        <a:bodyPr/>
        <a:lstStyle/>
        <a:p>
          <a:pPr rtl="0"/>
          <a:r>
            <a:rPr lang="en-US" dirty="0"/>
            <a:t>It is his or her nature or unknown</a:t>
          </a:r>
        </a:p>
      </dgm:t>
    </dgm:pt>
    <dgm:pt modelId="{81A10119-825A-704B-8BF2-69AFCA6A2150}" type="parTrans" cxnId="{668FA8F0-8788-7A4E-9FB9-19CC7EFAF2C9}">
      <dgm:prSet/>
      <dgm:spPr/>
      <dgm:t>
        <a:bodyPr/>
        <a:lstStyle/>
        <a:p>
          <a:endParaRPr lang="en-US"/>
        </a:p>
      </dgm:t>
    </dgm:pt>
    <dgm:pt modelId="{DBE09D43-0CF2-5544-B970-AD9AFEBF8571}" type="sibTrans" cxnId="{668FA8F0-8788-7A4E-9FB9-19CC7EFAF2C9}">
      <dgm:prSet/>
      <dgm:spPr/>
      <dgm:t>
        <a:bodyPr/>
        <a:lstStyle/>
        <a:p>
          <a:endParaRPr lang="en-US"/>
        </a:p>
      </dgm:t>
    </dgm:pt>
    <dgm:pt modelId="{8A684928-AD02-DE4E-BEA8-D1984282F6F5}">
      <dgm:prSet/>
      <dgm:spPr/>
      <dgm:t>
        <a:bodyPr/>
        <a:lstStyle/>
        <a:p>
          <a:pPr rtl="0"/>
          <a:r>
            <a:rPr lang="en-US" dirty="0"/>
            <a:t>if it is important, ask specialist</a:t>
          </a:r>
        </a:p>
      </dgm:t>
    </dgm:pt>
    <dgm:pt modelId="{CC080302-D12F-E44D-8321-34CC66152ED5}" type="parTrans" cxnId="{C8875415-72E9-1F42-9311-DC900F1D115D}">
      <dgm:prSet/>
      <dgm:spPr/>
      <dgm:t>
        <a:bodyPr/>
        <a:lstStyle/>
        <a:p>
          <a:endParaRPr lang="en-US"/>
        </a:p>
      </dgm:t>
    </dgm:pt>
    <dgm:pt modelId="{6135A27A-CB57-5444-BA38-4AD7B7AAA8A1}" type="sibTrans" cxnId="{C8875415-72E9-1F42-9311-DC900F1D115D}">
      <dgm:prSet/>
      <dgm:spPr/>
      <dgm:t>
        <a:bodyPr/>
        <a:lstStyle/>
        <a:p>
          <a:endParaRPr lang="en-US"/>
        </a:p>
      </dgm:t>
    </dgm:pt>
    <dgm:pt modelId="{E5194AE6-6C0F-D349-B7CA-0B78A2825CDD}" type="pres">
      <dgm:prSet presAssocID="{982D722F-4981-6243-B6F3-E4F9369CA745}" presName="linear" presStyleCnt="0">
        <dgm:presLayoutVars>
          <dgm:animLvl val="lvl"/>
          <dgm:resizeHandles val="exact"/>
        </dgm:presLayoutVars>
      </dgm:prSet>
      <dgm:spPr/>
    </dgm:pt>
    <dgm:pt modelId="{6066AF20-1E80-3D40-85D2-27D8FFC60613}" type="pres">
      <dgm:prSet presAssocID="{D897FB16-9158-AB41-9EB3-0027CDC1C24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EB22C19D-B792-7D4E-90D3-EC01963E5692}" type="pres">
      <dgm:prSet presAssocID="{D897FB16-9158-AB41-9EB3-0027CDC1C24F}" presName="childText" presStyleLbl="revTx" presStyleIdx="0" presStyleCnt="6">
        <dgm:presLayoutVars>
          <dgm:bulletEnabled val="1"/>
        </dgm:presLayoutVars>
      </dgm:prSet>
      <dgm:spPr/>
    </dgm:pt>
    <dgm:pt modelId="{D3A93007-0CF3-0648-8FA3-653B9AFF072A}" type="pres">
      <dgm:prSet presAssocID="{118DBF42-B3DB-7248-A964-2E28DDB94AD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02FE879-3268-B643-BD9B-26D6D680D7EB}" type="pres">
      <dgm:prSet presAssocID="{118DBF42-B3DB-7248-A964-2E28DDB94AD7}" presName="childText" presStyleLbl="revTx" presStyleIdx="1" presStyleCnt="6">
        <dgm:presLayoutVars>
          <dgm:bulletEnabled val="1"/>
        </dgm:presLayoutVars>
      </dgm:prSet>
      <dgm:spPr/>
    </dgm:pt>
    <dgm:pt modelId="{93CBEF2A-F021-6045-917A-18F60FB7B140}" type="pres">
      <dgm:prSet presAssocID="{FD73636C-E869-C64F-9DEF-3AD04D72306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7288C33-CA59-5548-95CE-F4ACC9567E3C}" type="pres">
      <dgm:prSet presAssocID="{FD73636C-E869-C64F-9DEF-3AD04D72306A}" presName="childText" presStyleLbl="revTx" presStyleIdx="2" presStyleCnt="6">
        <dgm:presLayoutVars>
          <dgm:bulletEnabled val="1"/>
        </dgm:presLayoutVars>
      </dgm:prSet>
      <dgm:spPr/>
    </dgm:pt>
    <dgm:pt modelId="{50EC9E28-A3AF-F443-91B8-BCD35F62189B}" type="pres">
      <dgm:prSet presAssocID="{38BE2EA8-9F5F-5B4D-B2C8-A024B4C4EC82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4DDBFFD-C1E6-D441-8A4D-CBD41A7FC568}" type="pres">
      <dgm:prSet presAssocID="{38BE2EA8-9F5F-5B4D-B2C8-A024B4C4EC82}" presName="childText" presStyleLbl="revTx" presStyleIdx="3" presStyleCnt="6">
        <dgm:presLayoutVars>
          <dgm:bulletEnabled val="1"/>
        </dgm:presLayoutVars>
      </dgm:prSet>
      <dgm:spPr/>
    </dgm:pt>
    <dgm:pt modelId="{90C195DE-B2F8-EA45-8500-8F2F5647A8F1}" type="pres">
      <dgm:prSet presAssocID="{4B075B69-6E9B-1746-8F27-8AA0A51E966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341E9F2-F485-F94F-B29F-310360761052}" type="pres">
      <dgm:prSet presAssocID="{4B075B69-6E9B-1746-8F27-8AA0A51E966A}" presName="childText" presStyleLbl="revTx" presStyleIdx="4" presStyleCnt="6">
        <dgm:presLayoutVars>
          <dgm:bulletEnabled val="1"/>
        </dgm:presLayoutVars>
      </dgm:prSet>
      <dgm:spPr/>
    </dgm:pt>
    <dgm:pt modelId="{DE7A7219-8CDA-9842-AC7E-57254F11B75A}" type="pres">
      <dgm:prSet presAssocID="{8273B96C-2368-2F45-A3C8-2C62493A10D3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EE16CEF-1BC6-CE45-9874-E170DB7A3CAB}" type="pres">
      <dgm:prSet presAssocID="{8273B96C-2368-2F45-A3C8-2C62493A10D3}" presName="childText" presStyleLbl="revTx" presStyleIdx="5" presStyleCnt="6">
        <dgm:presLayoutVars>
          <dgm:bulletEnabled val="1"/>
        </dgm:presLayoutVars>
      </dgm:prSet>
      <dgm:spPr/>
    </dgm:pt>
  </dgm:ptLst>
  <dgm:cxnLst>
    <dgm:cxn modelId="{97E20308-BA3C-6842-AFCF-BD5117A78DBE}" srcId="{DCD76E70-13E6-2144-8ED1-72E95C53737B}" destId="{5A41B592-9BCA-D040-A628-F7D90FACC28A}" srcOrd="1" destOrd="0" parTransId="{71076C4B-D503-CD45-8ECC-4AB6F9F8C082}" sibTransId="{69005E45-5351-BD4C-B815-971F443065DF}"/>
    <dgm:cxn modelId="{B5EBF208-92FC-BC47-995A-A933BE89638E}" type="presOf" srcId="{FD73636C-E869-C64F-9DEF-3AD04D72306A}" destId="{93CBEF2A-F021-6045-917A-18F60FB7B140}" srcOrd="0" destOrd="0" presId="urn:microsoft.com/office/officeart/2005/8/layout/vList2"/>
    <dgm:cxn modelId="{992A970E-4610-0642-B1A0-FE874C2F8D82}" type="presOf" srcId="{38BE2EA8-9F5F-5B4D-B2C8-A024B4C4EC82}" destId="{50EC9E28-A3AF-F443-91B8-BCD35F62189B}" srcOrd="0" destOrd="0" presId="urn:microsoft.com/office/officeart/2005/8/layout/vList2"/>
    <dgm:cxn modelId="{EF835E15-EAA0-EC47-BDB1-C85E3D25B50C}" type="presOf" srcId="{4B075B69-6E9B-1746-8F27-8AA0A51E966A}" destId="{90C195DE-B2F8-EA45-8500-8F2F5647A8F1}" srcOrd="0" destOrd="0" presId="urn:microsoft.com/office/officeart/2005/8/layout/vList2"/>
    <dgm:cxn modelId="{C8875415-72E9-1F42-9311-DC900F1D115D}" srcId="{8273B96C-2368-2F45-A3C8-2C62493A10D3}" destId="{8A684928-AD02-DE4E-BEA8-D1984282F6F5}" srcOrd="0" destOrd="0" parTransId="{CC080302-D12F-E44D-8321-34CC66152ED5}" sibTransId="{6135A27A-CB57-5444-BA38-4AD7B7AAA8A1}"/>
    <dgm:cxn modelId="{64F01A1C-E36A-E847-AE5F-BA4261112CEB}" type="presOf" srcId="{982D722F-4981-6243-B6F3-E4F9369CA745}" destId="{E5194AE6-6C0F-D349-B7CA-0B78A2825CDD}" srcOrd="0" destOrd="0" presId="urn:microsoft.com/office/officeart/2005/8/layout/vList2"/>
    <dgm:cxn modelId="{CF36AF1C-1C5B-CB45-A539-01E38CF52746}" srcId="{D897FB16-9158-AB41-9EB3-0027CDC1C24F}" destId="{E0C7223A-40A0-9143-A6A1-D1DBC9337E15}" srcOrd="0" destOrd="0" parTransId="{D63FE24B-1CF7-6E41-B995-D2984118C81F}" sibTransId="{2E24D43F-9BF3-2C49-BB6D-67B7C7BA6FD5}"/>
    <dgm:cxn modelId="{8D4DEC2E-070D-AA4C-A6EF-E4FB3C0E9DA4}" type="presOf" srcId="{E0C7223A-40A0-9143-A6A1-D1DBC9337E15}" destId="{EB22C19D-B792-7D4E-90D3-EC01963E5692}" srcOrd="0" destOrd="0" presId="urn:microsoft.com/office/officeart/2005/8/layout/vList2"/>
    <dgm:cxn modelId="{B66C2A38-6DCD-6A40-8461-7BB1FC2250BA}" type="presOf" srcId="{5D807104-768C-7E47-8C29-DBF27539A1C3}" destId="{F341E9F2-F485-F94F-B29F-310360761052}" srcOrd="0" destOrd="0" presId="urn:microsoft.com/office/officeart/2005/8/layout/vList2"/>
    <dgm:cxn modelId="{99FEB93A-2D51-9146-BADE-43493E89B56A}" srcId="{982D722F-4981-6243-B6F3-E4F9369CA745}" destId="{118DBF42-B3DB-7248-A964-2E28DDB94AD7}" srcOrd="1" destOrd="0" parTransId="{27D79895-E814-CB48-BEBA-867A94A3E536}" sibTransId="{B717D003-98EA-144E-AAEB-921C29A0210F}"/>
    <dgm:cxn modelId="{3054AD6F-FC3F-1B41-B7A1-A76885BBFF9F}" type="presOf" srcId="{1465754F-C0CE-0F4C-AC44-A89BD52BEC78}" destId="{202FE879-3268-B643-BD9B-26D6D680D7EB}" srcOrd="0" destOrd="0" presId="urn:microsoft.com/office/officeart/2005/8/layout/vList2"/>
    <dgm:cxn modelId="{E2274C70-96FE-2348-A807-0BDE2FA8FF08}" type="presOf" srcId="{D897FB16-9158-AB41-9EB3-0027CDC1C24F}" destId="{6066AF20-1E80-3D40-85D2-27D8FFC60613}" srcOrd="0" destOrd="0" presId="urn:microsoft.com/office/officeart/2005/8/layout/vList2"/>
    <dgm:cxn modelId="{9AE04452-50F5-9A46-AF02-330C9B03BEA0}" srcId="{982D722F-4981-6243-B6F3-E4F9369CA745}" destId="{FD73636C-E869-C64F-9DEF-3AD04D72306A}" srcOrd="2" destOrd="0" parTransId="{5E3606AD-3FC9-A844-9160-57AD0849CBC7}" sibTransId="{780F9074-B7C6-C74D-ACE6-A363E9D282D9}"/>
    <dgm:cxn modelId="{37E44757-BCF6-8345-8B72-F798FD9E5A07}" type="presOf" srcId="{8A684928-AD02-DE4E-BEA8-D1984282F6F5}" destId="{EEE16CEF-1BC6-CE45-9874-E170DB7A3CAB}" srcOrd="0" destOrd="0" presId="urn:microsoft.com/office/officeart/2005/8/layout/vList2"/>
    <dgm:cxn modelId="{2392E37B-AA2C-504C-A20D-A17D6BA74DB5}" type="presOf" srcId="{EAB52A7B-C105-C74D-B37F-82B0473FE9D2}" destId="{94DDBFFD-C1E6-D441-8A4D-CBD41A7FC568}" srcOrd="0" destOrd="1" presId="urn:microsoft.com/office/officeart/2005/8/layout/vList2"/>
    <dgm:cxn modelId="{B5DB757D-EC22-8F4E-96CA-7D47B217FC33}" type="presOf" srcId="{DCD76E70-13E6-2144-8ED1-72E95C53737B}" destId="{94DDBFFD-C1E6-D441-8A4D-CBD41A7FC568}" srcOrd="0" destOrd="0" presId="urn:microsoft.com/office/officeart/2005/8/layout/vList2"/>
    <dgm:cxn modelId="{2D3F5197-250D-4547-9254-B8BF5C8E7CD4}" srcId="{FD73636C-E869-C64F-9DEF-3AD04D72306A}" destId="{5540E309-5A51-8345-A0EA-C66866FDA148}" srcOrd="0" destOrd="0" parTransId="{4FBF04D8-7412-A649-9F38-57E2407872BF}" sibTransId="{29332973-C25A-FE40-9654-37488F969DFF}"/>
    <dgm:cxn modelId="{4552E997-F08B-4A46-B7D7-D827D2615435}" srcId="{38BE2EA8-9F5F-5B4D-B2C8-A024B4C4EC82}" destId="{DCD76E70-13E6-2144-8ED1-72E95C53737B}" srcOrd="0" destOrd="0" parTransId="{7817F12A-6CC1-9647-999E-A06561031BFF}" sibTransId="{B215989E-39AD-FB47-87BB-3BAD9DB73FAC}"/>
    <dgm:cxn modelId="{E01BCBA2-890F-D143-B7BC-F4D2ECF41A48}" srcId="{118DBF42-B3DB-7248-A964-2E28DDB94AD7}" destId="{1465754F-C0CE-0F4C-AC44-A89BD52BEC78}" srcOrd="0" destOrd="0" parTransId="{09B92705-4631-A740-968B-42025BDCA529}" sibTransId="{17BFB0FB-2190-B84B-A936-D4C2C52AAAB9}"/>
    <dgm:cxn modelId="{78EC2BA5-3A9A-9246-84A4-77C143FDAAAF}" srcId="{982D722F-4981-6243-B6F3-E4F9369CA745}" destId="{D897FB16-9158-AB41-9EB3-0027CDC1C24F}" srcOrd="0" destOrd="0" parTransId="{B43AA366-62BD-D742-9850-DF0C1F2FDD01}" sibTransId="{C90815CF-46CA-9841-B5AA-C4562741A283}"/>
    <dgm:cxn modelId="{59D338BA-8EAB-804C-8785-6EB69BC84234}" srcId="{982D722F-4981-6243-B6F3-E4F9369CA745}" destId="{4B075B69-6E9B-1746-8F27-8AA0A51E966A}" srcOrd="4" destOrd="0" parTransId="{64F9F786-7472-2241-8E7D-1537870FF7FC}" sibTransId="{23D442E9-4F3C-1042-910D-666BF18BA093}"/>
    <dgm:cxn modelId="{D7D65EC0-AD61-F64F-B6AC-310B9DAB3120}" srcId="{DCD76E70-13E6-2144-8ED1-72E95C53737B}" destId="{EAB52A7B-C105-C74D-B37F-82B0473FE9D2}" srcOrd="0" destOrd="0" parTransId="{8200BB4E-06BF-5B45-A551-E21154757CC5}" sibTransId="{BD6EEFE0-E777-7240-826D-81B7D045E9BE}"/>
    <dgm:cxn modelId="{B4BB55D2-6EB3-3947-8E50-EA1D0D1BB49E}" type="presOf" srcId="{5540E309-5A51-8345-A0EA-C66866FDA148}" destId="{17288C33-CA59-5548-95CE-F4ACC9567E3C}" srcOrd="0" destOrd="0" presId="urn:microsoft.com/office/officeart/2005/8/layout/vList2"/>
    <dgm:cxn modelId="{36D67DD6-A88B-2544-95C8-BD9F9B2A1E14}" type="presOf" srcId="{5A41B592-9BCA-D040-A628-F7D90FACC28A}" destId="{94DDBFFD-C1E6-D441-8A4D-CBD41A7FC568}" srcOrd="0" destOrd="2" presId="urn:microsoft.com/office/officeart/2005/8/layout/vList2"/>
    <dgm:cxn modelId="{850E00D7-D313-BF46-9C40-9422E4D75AE0}" type="presOf" srcId="{118DBF42-B3DB-7248-A964-2E28DDB94AD7}" destId="{D3A93007-0CF3-0648-8FA3-653B9AFF072A}" srcOrd="0" destOrd="0" presId="urn:microsoft.com/office/officeart/2005/8/layout/vList2"/>
    <dgm:cxn modelId="{E08761DE-2DCC-B441-9582-E3947714EC9A}" srcId="{982D722F-4981-6243-B6F3-E4F9369CA745}" destId="{38BE2EA8-9F5F-5B4D-B2C8-A024B4C4EC82}" srcOrd="3" destOrd="0" parTransId="{40006214-DD9A-AC4A-85DA-E5DA2A2F27BF}" sibTransId="{DA3A9EF3-2455-014C-97E9-A13B6DB73A5B}"/>
    <dgm:cxn modelId="{743FEEDF-FEC0-2D43-9D17-FE3663FC8474}" type="presOf" srcId="{8273B96C-2368-2F45-A3C8-2C62493A10D3}" destId="{DE7A7219-8CDA-9842-AC7E-57254F11B75A}" srcOrd="0" destOrd="0" presId="urn:microsoft.com/office/officeart/2005/8/layout/vList2"/>
    <dgm:cxn modelId="{749069ED-7206-7049-9ED1-55BE15EFBFD9}" srcId="{4B075B69-6E9B-1746-8F27-8AA0A51E966A}" destId="{5D807104-768C-7E47-8C29-DBF27539A1C3}" srcOrd="0" destOrd="0" parTransId="{045E564E-A04F-D747-BBB7-6AFD81B668FC}" sibTransId="{077E09C6-00BE-8442-8FD2-8B277561B289}"/>
    <dgm:cxn modelId="{668FA8F0-8788-7A4E-9FB9-19CC7EFAF2C9}" srcId="{982D722F-4981-6243-B6F3-E4F9369CA745}" destId="{8273B96C-2368-2F45-A3C8-2C62493A10D3}" srcOrd="5" destOrd="0" parTransId="{81A10119-825A-704B-8BF2-69AFCA6A2150}" sibTransId="{DBE09D43-0CF2-5544-B970-AD9AFEBF8571}"/>
    <dgm:cxn modelId="{E4FF48E5-5B7F-C74F-A834-69159C0F7C7A}" type="presParOf" srcId="{E5194AE6-6C0F-D349-B7CA-0B78A2825CDD}" destId="{6066AF20-1E80-3D40-85D2-27D8FFC60613}" srcOrd="0" destOrd="0" presId="urn:microsoft.com/office/officeart/2005/8/layout/vList2"/>
    <dgm:cxn modelId="{2FAB7015-0043-7B41-85FA-86B8B601EDDE}" type="presParOf" srcId="{E5194AE6-6C0F-D349-B7CA-0B78A2825CDD}" destId="{EB22C19D-B792-7D4E-90D3-EC01963E5692}" srcOrd="1" destOrd="0" presId="urn:microsoft.com/office/officeart/2005/8/layout/vList2"/>
    <dgm:cxn modelId="{197B5C89-D69A-2543-852A-F43DA1E3FDB8}" type="presParOf" srcId="{E5194AE6-6C0F-D349-B7CA-0B78A2825CDD}" destId="{D3A93007-0CF3-0648-8FA3-653B9AFF072A}" srcOrd="2" destOrd="0" presId="urn:microsoft.com/office/officeart/2005/8/layout/vList2"/>
    <dgm:cxn modelId="{BFA59BD7-1CF6-854B-B49D-70085C9516DD}" type="presParOf" srcId="{E5194AE6-6C0F-D349-B7CA-0B78A2825CDD}" destId="{202FE879-3268-B643-BD9B-26D6D680D7EB}" srcOrd="3" destOrd="0" presId="urn:microsoft.com/office/officeart/2005/8/layout/vList2"/>
    <dgm:cxn modelId="{072AA484-1B0B-A748-8A40-F122155BF4FD}" type="presParOf" srcId="{E5194AE6-6C0F-D349-B7CA-0B78A2825CDD}" destId="{93CBEF2A-F021-6045-917A-18F60FB7B140}" srcOrd="4" destOrd="0" presId="urn:microsoft.com/office/officeart/2005/8/layout/vList2"/>
    <dgm:cxn modelId="{9B07ABBC-38F1-3D47-98E4-D87DA183C0A5}" type="presParOf" srcId="{E5194AE6-6C0F-D349-B7CA-0B78A2825CDD}" destId="{17288C33-CA59-5548-95CE-F4ACC9567E3C}" srcOrd="5" destOrd="0" presId="urn:microsoft.com/office/officeart/2005/8/layout/vList2"/>
    <dgm:cxn modelId="{214403D3-FBFF-9744-AD32-0531F9813421}" type="presParOf" srcId="{E5194AE6-6C0F-D349-B7CA-0B78A2825CDD}" destId="{50EC9E28-A3AF-F443-91B8-BCD35F62189B}" srcOrd="6" destOrd="0" presId="urn:microsoft.com/office/officeart/2005/8/layout/vList2"/>
    <dgm:cxn modelId="{063F2320-E496-F248-8387-FE3CCC67D63A}" type="presParOf" srcId="{E5194AE6-6C0F-D349-B7CA-0B78A2825CDD}" destId="{94DDBFFD-C1E6-D441-8A4D-CBD41A7FC568}" srcOrd="7" destOrd="0" presId="urn:microsoft.com/office/officeart/2005/8/layout/vList2"/>
    <dgm:cxn modelId="{42787E87-CC35-884B-8724-A7076F9E5226}" type="presParOf" srcId="{E5194AE6-6C0F-D349-B7CA-0B78A2825CDD}" destId="{90C195DE-B2F8-EA45-8500-8F2F5647A8F1}" srcOrd="8" destOrd="0" presId="urn:microsoft.com/office/officeart/2005/8/layout/vList2"/>
    <dgm:cxn modelId="{A607B63D-3840-FC4D-AEA4-D6B6E8A15929}" type="presParOf" srcId="{E5194AE6-6C0F-D349-B7CA-0B78A2825CDD}" destId="{F341E9F2-F485-F94F-B29F-310360761052}" srcOrd="9" destOrd="0" presId="urn:microsoft.com/office/officeart/2005/8/layout/vList2"/>
    <dgm:cxn modelId="{1F60A1F7-B493-9A4A-B109-E4626ED5A934}" type="presParOf" srcId="{E5194AE6-6C0F-D349-B7CA-0B78A2825CDD}" destId="{DE7A7219-8CDA-9842-AC7E-57254F11B75A}" srcOrd="10" destOrd="0" presId="urn:microsoft.com/office/officeart/2005/8/layout/vList2"/>
    <dgm:cxn modelId="{10ECBC19-8FD9-B44B-8C7F-752BEEB4EFB3}" type="presParOf" srcId="{E5194AE6-6C0F-D349-B7CA-0B78A2825CDD}" destId="{EEE16CEF-1BC6-CE45-9874-E170DB7A3CAB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Integration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 tIns="0" bIns="0"/>
        <a:lstStyle/>
        <a:p>
          <a:r>
            <a:rPr lang="en-US" sz="1200" dirty="0" err="1"/>
            <a:t>Synergetization</a:t>
          </a:r>
          <a:endParaRPr lang="en-US" sz="1200" dirty="0"/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/>
      <dgm:spPr/>
      <dgm:t>
        <a:bodyPr/>
        <a:lstStyle/>
        <a:p>
          <a:r>
            <a:rPr lang="en-US" sz="1200" dirty="0"/>
            <a:t>Habilitation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Motivation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Orientation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Definition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D592E1A-1A46-9E4E-9201-F59C2320391E}" type="presOf" srcId="{BC5BF151-6F10-8549-8F0E-B93F8721AFF4}" destId="{06C17BD8-892F-BB41-87CF-5D922E430906}" srcOrd="1" destOrd="0" presId="urn:microsoft.com/office/officeart/2005/8/layout/pyramid1"/>
    <dgm:cxn modelId="{FBAC7B1A-364F-EB4D-9287-886E16650051}" type="presOf" srcId="{E8752FC1-491D-B24F-878E-7B27A0993F36}" destId="{0D08230A-6AD0-2B41-BF87-AE86F274EEE3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D388512C-04DF-2944-A838-9F9250923684}" type="presOf" srcId="{2E86806D-71DD-CA4D-A2DE-1859FAFC7FDB}" destId="{471F034A-26A6-5C42-9AA1-EE3AF3C79E8E}" srcOrd="1" destOrd="0" presId="urn:microsoft.com/office/officeart/2005/8/layout/pyramid1"/>
    <dgm:cxn modelId="{34C02C5F-9C8F-994E-A47E-71BD1BBD8EF2}" type="presOf" srcId="{DA5B7626-EE35-C640-B44B-6160753CA89B}" destId="{567FA3C0-EAF2-8F47-9CFA-CE0A0C0DC33F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D5615856-66C3-BA42-9854-81D20ABDDEF7}" type="presOf" srcId="{DA5B7626-EE35-C640-B44B-6160753CA89B}" destId="{8F820B19-D61C-B247-A620-06225BB7DFA1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75384C8C-7F9F-484F-9756-FDA3BCC0C527}" type="presOf" srcId="{00644C28-B8FC-6B4A-8563-C5AA90710ABC}" destId="{2A2A1913-E03B-0A4C-8983-14D8E6854B04}" srcOrd="1" destOrd="0" presId="urn:microsoft.com/office/officeart/2005/8/layout/pyramid1"/>
    <dgm:cxn modelId="{0CAB3D9E-70CD-B345-9FAF-73938888E67A}" type="presOf" srcId="{7B5694F9-8EEE-CD45-BBEF-0B9EB738EDF4}" destId="{2B843B4D-9D9C-0F40-8A45-031B67D433C2}" srcOrd="0" destOrd="0" presId="urn:microsoft.com/office/officeart/2005/8/layout/pyramid1"/>
    <dgm:cxn modelId="{986C65A9-B949-4F4B-BE3D-64D3445B83B8}" type="presOf" srcId="{E8752FC1-491D-B24F-878E-7B27A0993F36}" destId="{5E181FBA-F664-6B48-BDE0-BF8485876CD3}" srcOrd="0" destOrd="0" presId="urn:microsoft.com/office/officeart/2005/8/layout/pyramid1"/>
    <dgm:cxn modelId="{D4BE94B7-CA7A-8746-9799-CE38A6CC825F}" type="presOf" srcId="{7B5694F9-8EEE-CD45-BBEF-0B9EB738EDF4}" destId="{A43E12FA-7480-EB48-B3E5-17A52D8B8888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29A3F1C7-C845-7A4F-844D-D669E9398E32}" type="presOf" srcId="{00644C28-B8FC-6B4A-8563-C5AA90710ABC}" destId="{6C4823E3-61B0-3B4D-AE75-C2F669A0B1E8}" srcOrd="0" destOrd="0" presId="urn:microsoft.com/office/officeart/2005/8/layout/pyramid1"/>
    <dgm:cxn modelId="{63F346E1-99F9-DE48-AD8F-9DFA82BBE497}" type="presOf" srcId="{2E86806D-71DD-CA4D-A2DE-1859FAFC7FDB}" destId="{F5C47C7C-F22E-5745-9FF3-8E8113C17EE8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7C18FBEE-ABFB-E044-8935-FF7A71424D66}" type="presOf" srcId="{BC5BF151-6F10-8549-8F0E-B93F8721AFF4}" destId="{7AE28275-8189-304B-BDE5-5E5C671D1A55}" srcOrd="0" destOrd="0" presId="urn:microsoft.com/office/officeart/2005/8/layout/pyramid1"/>
    <dgm:cxn modelId="{BEBF5AEF-80DC-0047-A039-CC95EDA302E4}" type="presOf" srcId="{95098161-E637-7049-BA60-C0AB4DAF5E9F}" destId="{77FFA999-8B80-B141-B319-2DC5121D3529}" srcOrd="0" destOrd="0" presId="urn:microsoft.com/office/officeart/2005/8/layout/pyramid1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FABF8B7E-DD55-C24E-8FD5-32E4A1F52A15}" type="presParOf" srcId="{77FFA999-8B80-B141-B319-2DC5121D3529}" destId="{1A5506AD-A243-2D41-8F70-DCD5EB38DA18}" srcOrd="0" destOrd="0" presId="urn:microsoft.com/office/officeart/2005/8/layout/pyramid1"/>
    <dgm:cxn modelId="{BBDCBC95-BB7E-E14B-8959-C6A54D49D78D}" type="presParOf" srcId="{1A5506AD-A243-2D41-8F70-DCD5EB38DA18}" destId="{6C4823E3-61B0-3B4D-AE75-C2F669A0B1E8}" srcOrd="0" destOrd="0" presId="urn:microsoft.com/office/officeart/2005/8/layout/pyramid1"/>
    <dgm:cxn modelId="{7BFE9471-8A84-E642-8D5A-DAE74A34C7E7}" type="presParOf" srcId="{1A5506AD-A243-2D41-8F70-DCD5EB38DA18}" destId="{2A2A1913-E03B-0A4C-8983-14D8E6854B04}" srcOrd="1" destOrd="0" presId="urn:microsoft.com/office/officeart/2005/8/layout/pyramid1"/>
    <dgm:cxn modelId="{6DA36EB2-784D-5A41-B4A3-965216C44EF7}" type="presParOf" srcId="{77FFA999-8B80-B141-B319-2DC5121D3529}" destId="{12D3D58B-540D-0B4D-A698-58C2B0292091}" srcOrd="1" destOrd="0" presId="urn:microsoft.com/office/officeart/2005/8/layout/pyramid1"/>
    <dgm:cxn modelId="{5C8986EC-F13F-C945-9DB5-9D93FED882A2}" type="presParOf" srcId="{12D3D58B-540D-0B4D-A698-58C2B0292091}" destId="{F5C47C7C-F22E-5745-9FF3-8E8113C17EE8}" srcOrd="0" destOrd="0" presId="urn:microsoft.com/office/officeart/2005/8/layout/pyramid1"/>
    <dgm:cxn modelId="{73DDF1D1-CE16-3542-9BFF-7B25D6A84B28}" type="presParOf" srcId="{12D3D58B-540D-0B4D-A698-58C2B0292091}" destId="{471F034A-26A6-5C42-9AA1-EE3AF3C79E8E}" srcOrd="1" destOrd="0" presId="urn:microsoft.com/office/officeart/2005/8/layout/pyramid1"/>
    <dgm:cxn modelId="{A9254B52-CB49-C542-B2D4-C64DE2E33282}" type="presParOf" srcId="{77FFA999-8B80-B141-B319-2DC5121D3529}" destId="{F7A3E1CF-2367-D348-9EA1-6831052B9446}" srcOrd="2" destOrd="0" presId="urn:microsoft.com/office/officeart/2005/8/layout/pyramid1"/>
    <dgm:cxn modelId="{0DFA6E37-6C9A-004D-B400-F452212588C3}" type="presParOf" srcId="{F7A3E1CF-2367-D348-9EA1-6831052B9446}" destId="{5E181FBA-F664-6B48-BDE0-BF8485876CD3}" srcOrd="0" destOrd="0" presId="urn:microsoft.com/office/officeart/2005/8/layout/pyramid1"/>
    <dgm:cxn modelId="{8C93F0DC-B2AF-B04A-93DE-52919EFAEE57}" type="presParOf" srcId="{F7A3E1CF-2367-D348-9EA1-6831052B9446}" destId="{0D08230A-6AD0-2B41-BF87-AE86F274EEE3}" srcOrd="1" destOrd="0" presId="urn:microsoft.com/office/officeart/2005/8/layout/pyramid1"/>
    <dgm:cxn modelId="{9A01214C-411E-EB42-8682-66BAF33B29AA}" type="presParOf" srcId="{77FFA999-8B80-B141-B319-2DC5121D3529}" destId="{1F1A224B-50CC-B54B-908E-6118EBBD8076}" srcOrd="3" destOrd="0" presId="urn:microsoft.com/office/officeart/2005/8/layout/pyramid1"/>
    <dgm:cxn modelId="{F76DB201-7FFD-1740-88EE-302566D6AC10}" type="presParOf" srcId="{1F1A224B-50CC-B54B-908E-6118EBBD8076}" destId="{8F820B19-D61C-B247-A620-06225BB7DFA1}" srcOrd="0" destOrd="0" presId="urn:microsoft.com/office/officeart/2005/8/layout/pyramid1"/>
    <dgm:cxn modelId="{35B7E4D1-5B2E-1843-8DFC-8A2D3507F7ED}" type="presParOf" srcId="{1F1A224B-50CC-B54B-908E-6118EBBD8076}" destId="{567FA3C0-EAF2-8F47-9CFA-CE0A0C0DC33F}" srcOrd="1" destOrd="0" presId="urn:microsoft.com/office/officeart/2005/8/layout/pyramid1"/>
    <dgm:cxn modelId="{30A8B8BF-D240-134A-B828-7A4EDA74DAF7}" type="presParOf" srcId="{77FFA999-8B80-B141-B319-2DC5121D3529}" destId="{34491244-7400-B043-9703-5F19EA661BED}" srcOrd="4" destOrd="0" presId="urn:microsoft.com/office/officeart/2005/8/layout/pyramid1"/>
    <dgm:cxn modelId="{8880A676-D2F4-D849-BB62-4B2B2594D66B}" type="presParOf" srcId="{34491244-7400-B043-9703-5F19EA661BED}" destId="{7AE28275-8189-304B-BDE5-5E5C671D1A55}" srcOrd="0" destOrd="0" presId="urn:microsoft.com/office/officeart/2005/8/layout/pyramid1"/>
    <dgm:cxn modelId="{83F6A5CA-ACD2-0A4B-95C5-92323A178477}" type="presParOf" srcId="{34491244-7400-B043-9703-5F19EA661BED}" destId="{06C17BD8-892F-BB41-87CF-5D922E430906}" srcOrd="1" destOrd="0" presId="urn:microsoft.com/office/officeart/2005/8/layout/pyramid1"/>
    <dgm:cxn modelId="{6C364D36-263C-3E4B-A15A-BAC4D699D4A7}" type="presParOf" srcId="{77FFA999-8B80-B141-B319-2DC5121D3529}" destId="{84EDB3D2-1944-0F46-9BB0-8285AE6DD0AA}" srcOrd="5" destOrd="0" presId="urn:microsoft.com/office/officeart/2005/8/layout/pyramid1"/>
    <dgm:cxn modelId="{83CF7A5E-BDC2-D248-85BC-290E0E010768}" type="presParOf" srcId="{84EDB3D2-1944-0F46-9BB0-8285AE6DD0AA}" destId="{2B843B4D-9D9C-0F40-8A45-031B67D433C2}" srcOrd="0" destOrd="0" presId="urn:microsoft.com/office/officeart/2005/8/layout/pyramid1"/>
    <dgm:cxn modelId="{13E8D4D4-930C-D247-A2F5-4D8DCF3C0699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24EEF507-0ACB-6641-8DA3-5282B6388472}" type="presOf" srcId="{BC5BF151-6F10-8549-8F0E-B93F8721AFF4}" destId="{06C17BD8-892F-BB41-87CF-5D922E430906}" srcOrd="1" destOrd="0" presId="urn:microsoft.com/office/officeart/2005/8/layout/pyramid1"/>
    <dgm:cxn modelId="{309CD509-DAF6-924F-87BF-12188F3250FD}" type="presOf" srcId="{00644C28-B8FC-6B4A-8563-C5AA90710ABC}" destId="{6C4823E3-61B0-3B4D-AE75-C2F669A0B1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0DEA7668-3CA3-CF42-9BB2-1BBBABA89B3E}" type="presOf" srcId="{00644C28-B8FC-6B4A-8563-C5AA90710ABC}" destId="{2A2A1913-E03B-0A4C-8983-14D8E6854B04}" srcOrd="1" destOrd="0" presId="urn:microsoft.com/office/officeart/2005/8/layout/pyramid1"/>
    <dgm:cxn modelId="{2B0A9271-AEEB-9744-A89C-B6339C14B749}" type="presOf" srcId="{BC5BF151-6F10-8549-8F0E-B93F8721AFF4}" destId="{7AE28275-8189-304B-BDE5-5E5C671D1A55}" srcOrd="0" destOrd="0" presId="urn:microsoft.com/office/officeart/2005/8/layout/pyramid1"/>
    <dgm:cxn modelId="{F528CE72-06A1-C24F-B946-B6C28EC87C3E}" type="presOf" srcId="{DA5B7626-EE35-C640-B44B-6160753CA89B}" destId="{567FA3C0-EAF2-8F47-9CFA-CE0A0C0DC33F}" srcOrd="1" destOrd="0" presId="urn:microsoft.com/office/officeart/2005/8/layout/pyramid1"/>
    <dgm:cxn modelId="{544E6053-9478-7C47-949D-3D2F883550C9}" type="presOf" srcId="{7B5694F9-8EEE-CD45-BBEF-0B9EB738EDF4}" destId="{A43E12FA-7480-EB48-B3E5-17A52D8B8888}" srcOrd="1" destOrd="0" presId="urn:microsoft.com/office/officeart/2005/8/layout/pyramid1"/>
    <dgm:cxn modelId="{9A2E8B55-70CA-3840-9623-03768E80EB74}" type="presOf" srcId="{2E86806D-71DD-CA4D-A2DE-1859FAFC7FDB}" destId="{F5C47C7C-F22E-5745-9FF3-8E8113C17EE8}" srcOrd="0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17172786-8E6D-2741-9393-0BD6C9B7F40A}" type="presOf" srcId="{95098161-E637-7049-BA60-C0AB4DAF5E9F}" destId="{77FFA999-8B80-B141-B319-2DC5121D3529}" srcOrd="0" destOrd="0" presId="urn:microsoft.com/office/officeart/2005/8/layout/pyramid1"/>
    <dgm:cxn modelId="{DA53018B-A055-B24E-8179-183CA83A7ACC}" type="presOf" srcId="{2E86806D-71DD-CA4D-A2DE-1859FAFC7FDB}" destId="{471F034A-26A6-5C42-9AA1-EE3AF3C79E8E}" srcOrd="1" destOrd="0" presId="urn:microsoft.com/office/officeart/2005/8/layout/pyramid1"/>
    <dgm:cxn modelId="{F9B4299C-D77C-2348-A328-775FF96A0493}" type="presOf" srcId="{E8752FC1-491D-B24F-878E-7B27A0993F36}" destId="{0D08230A-6AD0-2B41-BF87-AE86F274EEE3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5CC9F7C4-FD7D-5646-AB03-085318CC0D4E}" type="presOf" srcId="{7B5694F9-8EEE-CD45-BBEF-0B9EB738EDF4}" destId="{2B843B4D-9D9C-0F40-8A45-031B67D433C2}" srcOrd="0" destOrd="0" presId="urn:microsoft.com/office/officeart/2005/8/layout/pyramid1"/>
    <dgm:cxn modelId="{1D89F4D3-73AD-224F-ACC9-6792DE5E7C8D}" type="presOf" srcId="{E8752FC1-491D-B24F-878E-7B27A0993F36}" destId="{5E181FBA-F664-6B48-BDE0-BF8485876CD3}" srcOrd="0" destOrd="0" presId="urn:microsoft.com/office/officeart/2005/8/layout/pyramid1"/>
    <dgm:cxn modelId="{EB62BEDB-5A50-C546-A7E4-ECE59AE2616D}" type="presOf" srcId="{DA5B7626-EE35-C640-B44B-6160753CA89B}" destId="{8F820B19-D61C-B247-A620-06225BB7DFA1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9F41A686-542E-1B46-8357-0B76F2254578}" type="presParOf" srcId="{77FFA999-8B80-B141-B319-2DC5121D3529}" destId="{1A5506AD-A243-2D41-8F70-DCD5EB38DA18}" srcOrd="0" destOrd="0" presId="urn:microsoft.com/office/officeart/2005/8/layout/pyramid1"/>
    <dgm:cxn modelId="{A3AC6A8F-9551-DC43-8B59-3FBABAEED5E2}" type="presParOf" srcId="{1A5506AD-A243-2D41-8F70-DCD5EB38DA18}" destId="{6C4823E3-61B0-3B4D-AE75-C2F669A0B1E8}" srcOrd="0" destOrd="0" presId="urn:microsoft.com/office/officeart/2005/8/layout/pyramid1"/>
    <dgm:cxn modelId="{C6BD1E7C-033D-FD44-ACF6-1CA0D05A462E}" type="presParOf" srcId="{1A5506AD-A243-2D41-8F70-DCD5EB38DA18}" destId="{2A2A1913-E03B-0A4C-8983-14D8E6854B04}" srcOrd="1" destOrd="0" presId="urn:microsoft.com/office/officeart/2005/8/layout/pyramid1"/>
    <dgm:cxn modelId="{B3113689-0A9A-C140-AF06-7FEA8D5D6CF3}" type="presParOf" srcId="{77FFA999-8B80-B141-B319-2DC5121D3529}" destId="{12D3D58B-540D-0B4D-A698-58C2B0292091}" srcOrd="1" destOrd="0" presId="urn:microsoft.com/office/officeart/2005/8/layout/pyramid1"/>
    <dgm:cxn modelId="{C9B238B9-8C8A-504D-87FF-E2E799B4FE07}" type="presParOf" srcId="{12D3D58B-540D-0B4D-A698-58C2B0292091}" destId="{F5C47C7C-F22E-5745-9FF3-8E8113C17EE8}" srcOrd="0" destOrd="0" presId="urn:microsoft.com/office/officeart/2005/8/layout/pyramid1"/>
    <dgm:cxn modelId="{52CCBF6D-920C-654C-8EFF-23D35D3BD38B}" type="presParOf" srcId="{12D3D58B-540D-0B4D-A698-58C2B0292091}" destId="{471F034A-26A6-5C42-9AA1-EE3AF3C79E8E}" srcOrd="1" destOrd="0" presId="urn:microsoft.com/office/officeart/2005/8/layout/pyramid1"/>
    <dgm:cxn modelId="{22A2D746-1C43-FD44-8367-F0BBB660F65A}" type="presParOf" srcId="{77FFA999-8B80-B141-B319-2DC5121D3529}" destId="{F7A3E1CF-2367-D348-9EA1-6831052B9446}" srcOrd="2" destOrd="0" presId="urn:microsoft.com/office/officeart/2005/8/layout/pyramid1"/>
    <dgm:cxn modelId="{FBC79210-0523-AE4D-87A3-3808A7164893}" type="presParOf" srcId="{F7A3E1CF-2367-D348-9EA1-6831052B9446}" destId="{5E181FBA-F664-6B48-BDE0-BF8485876CD3}" srcOrd="0" destOrd="0" presId="urn:microsoft.com/office/officeart/2005/8/layout/pyramid1"/>
    <dgm:cxn modelId="{64CE7A2C-5AE5-4A4B-AACA-D3C410E4D4FB}" type="presParOf" srcId="{F7A3E1CF-2367-D348-9EA1-6831052B9446}" destId="{0D08230A-6AD0-2B41-BF87-AE86F274EEE3}" srcOrd="1" destOrd="0" presId="urn:microsoft.com/office/officeart/2005/8/layout/pyramid1"/>
    <dgm:cxn modelId="{CBBD9917-6E0D-E444-8C21-6B03D41F663D}" type="presParOf" srcId="{77FFA999-8B80-B141-B319-2DC5121D3529}" destId="{1F1A224B-50CC-B54B-908E-6118EBBD8076}" srcOrd="3" destOrd="0" presId="urn:microsoft.com/office/officeart/2005/8/layout/pyramid1"/>
    <dgm:cxn modelId="{512B38FA-9936-3A44-B873-CD55FDDAA6C5}" type="presParOf" srcId="{1F1A224B-50CC-B54B-908E-6118EBBD8076}" destId="{8F820B19-D61C-B247-A620-06225BB7DFA1}" srcOrd="0" destOrd="0" presId="urn:microsoft.com/office/officeart/2005/8/layout/pyramid1"/>
    <dgm:cxn modelId="{F006E63C-6778-CC4A-8607-87EF01EF5584}" type="presParOf" srcId="{1F1A224B-50CC-B54B-908E-6118EBBD8076}" destId="{567FA3C0-EAF2-8F47-9CFA-CE0A0C0DC33F}" srcOrd="1" destOrd="0" presId="urn:microsoft.com/office/officeart/2005/8/layout/pyramid1"/>
    <dgm:cxn modelId="{C885C111-F1EE-2D4D-9858-E0F36E77B3B1}" type="presParOf" srcId="{77FFA999-8B80-B141-B319-2DC5121D3529}" destId="{34491244-7400-B043-9703-5F19EA661BED}" srcOrd="4" destOrd="0" presId="urn:microsoft.com/office/officeart/2005/8/layout/pyramid1"/>
    <dgm:cxn modelId="{4AF26B42-27C5-F64D-8E9D-48E4F911D6A5}" type="presParOf" srcId="{34491244-7400-B043-9703-5F19EA661BED}" destId="{7AE28275-8189-304B-BDE5-5E5C671D1A55}" srcOrd="0" destOrd="0" presId="urn:microsoft.com/office/officeart/2005/8/layout/pyramid1"/>
    <dgm:cxn modelId="{67F1C24B-5361-EE45-9F7B-E4A66D4EABC6}" type="presParOf" srcId="{34491244-7400-B043-9703-5F19EA661BED}" destId="{06C17BD8-892F-BB41-87CF-5D922E430906}" srcOrd="1" destOrd="0" presId="urn:microsoft.com/office/officeart/2005/8/layout/pyramid1"/>
    <dgm:cxn modelId="{FA494940-59E5-1A49-976B-97AA7DAB7B7E}" type="presParOf" srcId="{77FFA999-8B80-B141-B319-2DC5121D3529}" destId="{84EDB3D2-1944-0F46-9BB0-8285AE6DD0AA}" srcOrd="5" destOrd="0" presId="urn:microsoft.com/office/officeart/2005/8/layout/pyramid1"/>
    <dgm:cxn modelId="{1020A58A-E742-4C45-8A4A-4A802CC0D76D}" type="presParOf" srcId="{84EDB3D2-1944-0F46-9BB0-8285AE6DD0AA}" destId="{2B843B4D-9D9C-0F40-8A45-031B67D433C2}" srcOrd="0" destOrd="0" presId="urn:microsoft.com/office/officeart/2005/8/layout/pyramid1"/>
    <dgm:cxn modelId="{DEC72562-18B5-694F-8A88-009345C54EB2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9D7250A2-F8CD-E247-BE28-8CACFF9D51C3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31A61BF7-CC43-9A42-B39F-F0318C19A0A6}">
      <dgm:prSet phldrT="[Text]"/>
      <dgm:spPr/>
      <dgm:t>
        <a:bodyPr/>
        <a:lstStyle/>
        <a:p>
          <a:r>
            <a:rPr lang="en-US" dirty="0"/>
            <a:t>Freedom</a:t>
          </a:r>
        </a:p>
      </dgm:t>
    </dgm:pt>
    <dgm:pt modelId="{631C8A6D-61C0-B04A-96FE-2EE64FFA6F80}" type="parTrans" cxnId="{D16BC42B-D373-114F-83F1-A36B322019C3}">
      <dgm:prSet/>
      <dgm:spPr/>
      <dgm:t>
        <a:bodyPr/>
        <a:lstStyle/>
        <a:p>
          <a:endParaRPr lang="en-US"/>
        </a:p>
      </dgm:t>
    </dgm:pt>
    <dgm:pt modelId="{7143EB10-33D8-5848-BFBE-6A57B8A71577}" type="sibTrans" cxnId="{D16BC42B-D373-114F-83F1-A36B322019C3}">
      <dgm:prSet/>
      <dgm:spPr/>
      <dgm:t>
        <a:bodyPr/>
        <a:lstStyle/>
        <a:p>
          <a:endParaRPr lang="en-US"/>
        </a:p>
      </dgm:t>
    </dgm:pt>
    <dgm:pt modelId="{575AB0F9-1645-D749-B56E-B34D6B7B27F4}">
      <dgm:prSet phldrT="[Text]"/>
      <dgm:spPr/>
      <dgm:t>
        <a:bodyPr/>
        <a:lstStyle/>
        <a:p>
          <a:r>
            <a:rPr lang="en-US" dirty="0"/>
            <a:t>Latitude</a:t>
          </a:r>
        </a:p>
      </dgm:t>
    </dgm:pt>
    <dgm:pt modelId="{9B3AEABC-514F-EE4E-B6DD-72E03F43942A}" type="parTrans" cxnId="{29C414E2-3BC0-104F-8E9E-5312FD2E866D}">
      <dgm:prSet/>
      <dgm:spPr/>
      <dgm:t>
        <a:bodyPr/>
        <a:lstStyle/>
        <a:p>
          <a:endParaRPr lang="en-US"/>
        </a:p>
      </dgm:t>
    </dgm:pt>
    <dgm:pt modelId="{095DF875-AB3A-D64C-8BDC-6E17140BCC98}" type="sibTrans" cxnId="{29C414E2-3BC0-104F-8E9E-5312FD2E866D}">
      <dgm:prSet/>
      <dgm:spPr/>
      <dgm:t>
        <a:bodyPr/>
        <a:lstStyle/>
        <a:p>
          <a:endParaRPr lang="en-US"/>
        </a:p>
      </dgm:t>
    </dgm:pt>
    <dgm:pt modelId="{3FB49648-99F6-8C41-BA15-A54E46483661}">
      <dgm:prSet phldrT="[Text]"/>
      <dgm:spPr/>
      <dgm:t>
        <a:bodyPr/>
        <a:lstStyle/>
        <a:p>
          <a:r>
            <a:rPr lang="en-US" dirty="0"/>
            <a:t>Dependence</a:t>
          </a:r>
        </a:p>
      </dgm:t>
    </dgm:pt>
    <dgm:pt modelId="{5A45E302-2169-9444-903F-C316BA5BF18C}" type="parTrans" cxnId="{50F26F57-663F-0A4B-834F-29A063497DE0}">
      <dgm:prSet/>
      <dgm:spPr/>
      <dgm:t>
        <a:bodyPr/>
        <a:lstStyle/>
        <a:p>
          <a:endParaRPr lang="en-US"/>
        </a:p>
      </dgm:t>
    </dgm:pt>
    <dgm:pt modelId="{67E73054-FA33-5047-B6F8-D5CC3736CEB0}" type="sibTrans" cxnId="{50F26F57-663F-0A4B-834F-29A063497DE0}">
      <dgm:prSet/>
      <dgm:spPr/>
      <dgm:t>
        <a:bodyPr/>
        <a:lstStyle/>
        <a:p>
          <a:endParaRPr lang="en-US"/>
        </a:p>
      </dgm:t>
    </dgm:pt>
    <dgm:pt modelId="{35CBB98E-5390-5646-8D8D-510222B44968}">
      <dgm:prSet phldrT="[Text]"/>
      <dgm:spPr/>
      <dgm:t>
        <a:bodyPr/>
        <a:lstStyle/>
        <a:p>
          <a:r>
            <a:rPr lang="en-US" dirty="0"/>
            <a:t>Synergy</a:t>
          </a:r>
        </a:p>
      </dgm:t>
    </dgm:pt>
    <dgm:pt modelId="{DABE6D1D-8D7F-5C4C-AB1B-B294D40CAFDD}" type="parTrans" cxnId="{B5AB35A4-C966-BB45-B532-DE248466243F}">
      <dgm:prSet/>
      <dgm:spPr/>
      <dgm:t>
        <a:bodyPr/>
        <a:lstStyle/>
        <a:p>
          <a:endParaRPr lang="en-US"/>
        </a:p>
      </dgm:t>
    </dgm:pt>
    <dgm:pt modelId="{AB856385-9C4F-9843-B81B-AB8C29D71559}" type="sibTrans" cxnId="{B5AB35A4-C966-BB45-B532-DE248466243F}">
      <dgm:prSet/>
      <dgm:spPr/>
      <dgm:t>
        <a:bodyPr/>
        <a:lstStyle/>
        <a:p>
          <a:endParaRPr lang="en-US"/>
        </a:p>
      </dgm:t>
    </dgm:pt>
    <dgm:pt modelId="{3CC3015E-BA7B-6940-9FE1-EA6F889BCE63}" type="pres">
      <dgm:prSet presAssocID="{9D7250A2-F8CD-E247-BE28-8CACFF9D51C3}" presName="Name0" presStyleCnt="0">
        <dgm:presLayoutVars>
          <dgm:dir/>
          <dgm:animLvl val="lvl"/>
          <dgm:resizeHandles val="exact"/>
        </dgm:presLayoutVars>
      </dgm:prSet>
      <dgm:spPr/>
    </dgm:pt>
    <dgm:pt modelId="{59541436-B7AB-4A4A-BC64-A2563DE72CD7}" type="pres">
      <dgm:prSet presAssocID="{35CBB98E-5390-5646-8D8D-510222B44968}" presName="Name8" presStyleCnt="0"/>
      <dgm:spPr/>
    </dgm:pt>
    <dgm:pt modelId="{64458DFC-DFBF-9948-9396-99F438C4A4A1}" type="pres">
      <dgm:prSet presAssocID="{35CBB98E-5390-5646-8D8D-510222B44968}" presName="level" presStyleLbl="node1" presStyleIdx="0" presStyleCnt="4" custScaleX="101259" custScaleY="93936" custLinFactNeighborY="2051">
        <dgm:presLayoutVars>
          <dgm:chMax val="1"/>
          <dgm:bulletEnabled val="1"/>
        </dgm:presLayoutVars>
      </dgm:prSet>
      <dgm:spPr/>
    </dgm:pt>
    <dgm:pt modelId="{A63375A0-57F8-9148-8B90-8B5294E73E0D}" type="pres">
      <dgm:prSet presAssocID="{35CBB98E-5390-5646-8D8D-510222B4496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60425D2-D9C0-AB41-B01F-B42B47B45918}" type="pres">
      <dgm:prSet presAssocID="{31A61BF7-CC43-9A42-B39F-F0318C19A0A6}" presName="Name8" presStyleCnt="0"/>
      <dgm:spPr/>
    </dgm:pt>
    <dgm:pt modelId="{5B06D795-0AE9-4542-9581-A1479B7EE19E}" type="pres">
      <dgm:prSet presAssocID="{31A61BF7-CC43-9A42-B39F-F0318C19A0A6}" presName="level" presStyleLbl="node1" presStyleIdx="1" presStyleCnt="4">
        <dgm:presLayoutVars>
          <dgm:chMax val="1"/>
          <dgm:bulletEnabled val="1"/>
        </dgm:presLayoutVars>
      </dgm:prSet>
      <dgm:spPr/>
    </dgm:pt>
    <dgm:pt modelId="{EE44C7A4-441F-AD4E-A488-2331F89C6180}" type="pres">
      <dgm:prSet presAssocID="{31A61BF7-CC43-9A42-B39F-F0318C19A0A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7D85386-CDAB-8344-868A-DBA976C2A7D6}" type="pres">
      <dgm:prSet presAssocID="{575AB0F9-1645-D749-B56E-B34D6B7B27F4}" presName="Name8" presStyleCnt="0"/>
      <dgm:spPr/>
    </dgm:pt>
    <dgm:pt modelId="{6DAB24A2-1B0E-A045-8FCD-0268790BAC7E}" type="pres">
      <dgm:prSet presAssocID="{575AB0F9-1645-D749-B56E-B34D6B7B27F4}" presName="level" presStyleLbl="node1" presStyleIdx="2" presStyleCnt="4">
        <dgm:presLayoutVars>
          <dgm:chMax val="1"/>
          <dgm:bulletEnabled val="1"/>
        </dgm:presLayoutVars>
      </dgm:prSet>
      <dgm:spPr/>
    </dgm:pt>
    <dgm:pt modelId="{9285C701-5BC6-9940-933A-C04C8D46CB62}" type="pres">
      <dgm:prSet presAssocID="{575AB0F9-1645-D749-B56E-B34D6B7B27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101692-4834-4846-BF3C-B8C04467BD11}" type="pres">
      <dgm:prSet presAssocID="{3FB49648-99F6-8C41-BA15-A54E46483661}" presName="Name8" presStyleCnt="0"/>
      <dgm:spPr/>
    </dgm:pt>
    <dgm:pt modelId="{A404FA89-B9F9-4A49-9276-E24C77B3B9A6}" type="pres">
      <dgm:prSet presAssocID="{3FB49648-99F6-8C41-BA15-A54E46483661}" presName="level" presStyleLbl="node1" presStyleIdx="3" presStyleCnt="4">
        <dgm:presLayoutVars>
          <dgm:chMax val="1"/>
          <dgm:bulletEnabled val="1"/>
        </dgm:presLayoutVars>
      </dgm:prSet>
      <dgm:spPr/>
    </dgm:pt>
    <dgm:pt modelId="{315915CA-8EA5-1B4B-990A-65D8DE2662BC}" type="pres">
      <dgm:prSet presAssocID="{3FB49648-99F6-8C41-BA15-A54E46483661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D16BC42B-D373-114F-83F1-A36B322019C3}" srcId="{9D7250A2-F8CD-E247-BE28-8CACFF9D51C3}" destId="{31A61BF7-CC43-9A42-B39F-F0318C19A0A6}" srcOrd="1" destOrd="0" parTransId="{631C8A6D-61C0-B04A-96FE-2EE64FFA6F80}" sibTransId="{7143EB10-33D8-5848-BFBE-6A57B8A71577}"/>
    <dgm:cxn modelId="{34AF9E68-2A6D-CF46-BA09-65898DFC0881}" type="presOf" srcId="{9D7250A2-F8CD-E247-BE28-8CACFF9D51C3}" destId="{3CC3015E-BA7B-6940-9FE1-EA6F889BCE63}" srcOrd="0" destOrd="0" presId="urn:microsoft.com/office/officeart/2005/8/layout/pyramid1"/>
    <dgm:cxn modelId="{3B7CCE69-FFD8-6C40-AC1B-C0EECFB00B82}" type="presOf" srcId="{575AB0F9-1645-D749-B56E-B34D6B7B27F4}" destId="{9285C701-5BC6-9940-933A-C04C8D46CB62}" srcOrd="1" destOrd="0" presId="urn:microsoft.com/office/officeart/2005/8/layout/pyramid1"/>
    <dgm:cxn modelId="{8DB3DD6F-556A-294D-8167-96D7CB0C014E}" type="presOf" srcId="{31A61BF7-CC43-9A42-B39F-F0318C19A0A6}" destId="{5B06D795-0AE9-4542-9581-A1479B7EE19E}" srcOrd="0" destOrd="0" presId="urn:microsoft.com/office/officeart/2005/8/layout/pyramid1"/>
    <dgm:cxn modelId="{50F26F57-663F-0A4B-834F-29A063497DE0}" srcId="{9D7250A2-F8CD-E247-BE28-8CACFF9D51C3}" destId="{3FB49648-99F6-8C41-BA15-A54E46483661}" srcOrd="3" destOrd="0" parTransId="{5A45E302-2169-9444-903F-C316BA5BF18C}" sibTransId="{67E73054-FA33-5047-B6F8-D5CC3736CEB0}"/>
    <dgm:cxn modelId="{985BFEA2-413C-8A43-9791-16C5DE731F9E}" type="presOf" srcId="{35CBB98E-5390-5646-8D8D-510222B44968}" destId="{A63375A0-57F8-9148-8B90-8B5294E73E0D}" srcOrd="1" destOrd="0" presId="urn:microsoft.com/office/officeart/2005/8/layout/pyramid1"/>
    <dgm:cxn modelId="{B5AB35A4-C966-BB45-B532-DE248466243F}" srcId="{9D7250A2-F8CD-E247-BE28-8CACFF9D51C3}" destId="{35CBB98E-5390-5646-8D8D-510222B44968}" srcOrd="0" destOrd="0" parTransId="{DABE6D1D-8D7F-5C4C-AB1B-B294D40CAFDD}" sibTransId="{AB856385-9C4F-9843-B81B-AB8C29D71559}"/>
    <dgm:cxn modelId="{6D6FF9CD-0755-3A4C-9EF8-ADA82F9D38A5}" type="presOf" srcId="{35CBB98E-5390-5646-8D8D-510222B44968}" destId="{64458DFC-DFBF-9948-9396-99F438C4A4A1}" srcOrd="0" destOrd="0" presId="urn:microsoft.com/office/officeart/2005/8/layout/pyramid1"/>
    <dgm:cxn modelId="{647DE6D6-8691-0A45-9831-D15183D32337}" type="presOf" srcId="{3FB49648-99F6-8C41-BA15-A54E46483661}" destId="{315915CA-8EA5-1B4B-990A-65D8DE2662BC}" srcOrd="1" destOrd="0" presId="urn:microsoft.com/office/officeart/2005/8/layout/pyramid1"/>
    <dgm:cxn modelId="{29C414E2-3BC0-104F-8E9E-5312FD2E866D}" srcId="{9D7250A2-F8CD-E247-BE28-8CACFF9D51C3}" destId="{575AB0F9-1645-D749-B56E-B34D6B7B27F4}" srcOrd="2" destOrd="0" parTransId="{9B3AEABC-514F-EE4E-B6DD-72E03F43942A}" sibTransId="{095DF875-AB3A-D64C-8BDC-6E17140BCC98}"/>
    <dgm:cxn modelId="{0C8F38EE-02B3-3D41-8211-05F6A32E1625}" type="presOf" srcId="{3FB49648-99F6-8C41-BA15-A54E46483661}" destId="{A404FA89-B9F9-4A49-9276-E24C77B3B9A6}" srcOrd="0" destOrd="0" presId="urn:microsoft.com/office/officeart/2005/8/layout/pyramid1"/>
    <dgm:cxn modelId="{9EE18DF6-7D3D-C94B-9935-CEEDB4630FD8}" type="presOf" srcId="{31A61BF7-CC43-9A42-B39F-F0318C19A0A6}" destId="{EE44C7A4-441F-AD4E-A488-2331F89C6180}" srcOrd="1" destOrd="0" presId="urn:microsoft.com/office/officeart/2005/8/layout/pyramid1"/>
    <dgm:cxn modelId="{45869CF7-CB23-4A4F-B4DE-A9DC643C2E08}" type="presOf" srcId="{575AB0F9-1645-D749-B56E-B34D6B7B27F4}" destId="{6DAB24A2-1B0E-A045-8FCD-0268790BAC7E}" srcOrd="0" destOrd="0" presId="urn:microsoft.com/office/officeart/2005/8/layout/pyramid1"/>
    <dgm:cxn modelId="{2E5B8DCF-1621-114C-B7C4-C38D172D4AF4}" type="presParOf" srcId="{3CC3015E-BA7B-6940-9FE1-EA6F889BCE63}" destId="{59541436-B7AB-4A4A-BC64-A2563DE72CD7}" srcOrd="0" destOrd="0" presId="urn:microsoft.com/office/officeart/2005/8/layout/pyramid1"/>
    <dgm:cxn modelId="{8863921C-0D7D-E74B-A5FF-BB9878B1DFFE}" type="presParOf" srcId="{59541436-B7AB-4A4A-BC64-A2563DE72CD7}" destId="{64458DFC-DFBF-9948-9396-99F438C4A4A1}" srcOrd="0" destOrd="0" presId="urn:microsoft.com/office/officeart/2005/8/layout/pyramid1"/>
    <dgm:cxn modelId="{62C3E308-F4B8-F043-8317-895ECDD2FAFE}" type="presParOf" srcId="{59541436-B7AB-4A4A-BC64-A2563DE72CD7}" destId="{A63375A0-57F8-9148-8B90-8B5294E73E0D}" srcOrd="1" destOrd="0" presId="urn:microsoft.com/office/officeart/2005/8/layout/pyramid1"/>
    <dgm:cxn modelId="{A9E2F90C-5A03-3F40-8E4A-EC6CA92FC0D8}" type="presParOf" srcId="{3CC3015E-BA7B-6940-9FE1-EA6F889BCE63}" destId="{160425D2-D9C0-AB41-B01F-B42B47B45918}" srcOrd="1" destOrd="0" presId="urn:microsoft.com/office/officeart/2005/8/layout/pyramid1"/>
    <dgm:cxn modelId="{44A308C3-B3F9-4B46-A66D-FDA50BA64714}" type="presParOf" srcId="{160425D2-D9C0-AB41-B01F-B42B47B45918}" destId="{5B06D795-0AE9-4542-9581-A1479B7EE19E}" srcOrd="0" destOrd="0" presId="urn:microsoft.com/office/officeart/2005/8/layout/pyramid1"/>
    <dgm:cxn modelId="{D634593D-01B9-414A-AF33-B9CB1471454C}" type="presParOf" srcId="{160425D2-D9C0-AB41-B01F-B42B47B45918}" destId="{EE44C7A4-441F-AD4E-A488-2331F89C6180}" srcOrd="1" destOrd="0" presId="urn:microsoft.com/office/officeart/2005/8/layout/pyramid1"/>
    <dgm:cxn modelId="{73D15C52-3766-A247-8C45-4A0D75D85B96}" type="presParOf" srcId="{3CC3015E-BA7B-6940-9FE1-EA6F889BCE63}" destId="{17D85386-CDAB-8344-868A-DBA976C2A7D6}" srcOrd="2" destOrd="0" presId="urn:microsoft.com/office/officeart/2005/8/layout/pyramid1"/>
    <dgm:cxn modelId="{2EBDFA6B-0B0E-E141-A1D3-E79736941B2E}" type="presParOf" srcId="{17D85386-CDAB-8344-868A-DBA976C2A7D6}" destId="{6DAB24A2-1B0E-A045-8FCD-0268790BAC7E}" srcOrd="0" destOrd="0" presId="urn:microsoft.com/office/officeart/2005/8/layout/pyramid1"/>
    <dgm:cxn modelId="{694C31AE-32EA-E944-883A-6E4AE98388DA}" type="presParOf" srcId="{17D85386-CDAB-8344-868A-DBA976C2A7D6}" destId="{9285C701-5BC6-9940-933A-C04C8D46CB62}" srcOrd="1" destOrd="0" presId="urn:microsoft.com/office/officeart/2005/8/layout/pyramid1"/>
    <dgm:cxn modelId="{4716BEB4-A646-7F42-B4B7-FAE478146EB9}" type="presParOf" srcId="{3CC3015E-BA7B-6940-9FE1-EA6F889BCE63}" destId="{12101692-4834-4846-BF3C-B8C04467BD11}" srcOrd="3" destOrd="0" presId="urn:microsoft.com/office/officeart/2005/8/layout/pyramid1"/>
    <dgm:cxn modelId="{DC45A672-927B-E64E-83E5-E81480372075}" type="presParOf" srcId="{12101692-4834-4846-BF3C-B8C04467BD11}" destId="{A404FA89-B9F9-4A49-9276-E24C77B3B9A6}" srcOrd="0" destOrd="0" presId="urn:microsoft.com/office/officeart/2005/8/layout/pyramid1"/>
    <dgm:cxn modelId="{3C41565F-5F4B-B148-8B91-D78632022861}" type="presParOf" srcId="{12101692-4834-4846-BF3C-B8C04467BD11}" destId="{315915CA-8EA5-1B4B-990A-65D8DE2662B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0F751E1E-3B7D-C441-A2D6-76AB79A1422B}" type="presOf" srcId="{DA5B7626-EE35-C640-B44B-6160753CA89B}" destId="{567FA3C0-EAF2-8F47-9CFA-CE0A0C0DC33F}" srcOrd="1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5BAAAF4B-DC32-A24C-851D-30011A1F6281}" type="presOf" srcId="{00644C28-B8FC-6B4A-8563-C5AA90710ABC}" destId="{2A2A1913-E03B-0A4C-8983-14D8E6854B04}" srcOrd="1" destOrd="0" presId="urn:microsoft.com/office/officeart/2005/8/layout/pyramid1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4DF5EB5A-58C5-AB49-ACC6-E59E21287E2C}" type="presOf" srcId="{7B5694F9-8EEE-CD45-BBEF-0B9EB738EDF4}" destId="{2B843B4D-9D9C-0F40-8A45-031B67D433C2}" srcOrd="0" destOrd="0" presId="urn:microsoft.com/office/officeart/2005/8/layout/pyramid1"/>
    <dgm:cxn modelId="{4F862081-18EB-1F40-B314-EEEA89D8C059}" type="presOf" srcId="{2E86806D-71DD-CA4D-A2DE-1859FAFC7FDB}" destId="{471F034A-26A6-5C42-9AA1-EE3AF3C79E8E}" srcOrd="1" destOrd="0" presId="urn:microsoft.com/office/officeart/2005/8/layout/pyramid1"/>
    <dgm:cxn modelId="{05807986-8E0A-0E40-A80E-4FD676CEF3AB}" type="presOf" srcId="{E8752FC1-491D-B24F-878E-7B27A0993F36}" destId="{0D08230A-6AD0-2B41-BF87-AE86F274EEE3}" srcOrd="1" destOrd="0" presId="urn:microsoft.com/office/officeart/2005/8/layout/pyramid1"/>
    <dgm:cxn modelId="{6A0189A9-B831-AC44-94D9-DE150B64F8F2}" type="presOf" srcId="{BC5BF151-6F10-8549-8F0E-B93F8721AFF4}" destId="{06C17BD8-892F-BB41-87CF-5D922E430906}" srcOrd="1" destOrd="0" presId="urn:microsoft.com/office/officeart/2005/8/layout/pyramid1"/>
    <dgm:cxn modelId="{8EE2D5AF-C954-E449-859C-EC58137BBDE3}" type="presOf" srcId="{BC5BF151-6F10-8549-8F0E-B93F8721AFF4}" destId="{7AE28275-8189-304B-BDE5-5E5C671D1A55}" srcOrd="0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EC4E14CC-702D-884A-9A9E-654D4F404503}" type="presOf" srcId="{2E86806D-71DD-CA4D-A2DE-1859FAFC7FDB}" destId="{F5C47C7C-F22E-5745-9FF3-8E8113C17EE8}" srcOrd="0" destOrd="0" presId="urn:microsoft.com/office/officeart/2005/8/layout/pyramid1"/>
    <dgm:cxn modelId="{BD2114CE-7C5E-104A-B203-B891E63C0B71}" type="presOf" srcId="{E8752FC1-491D-B24F-878E-7B27A0993F36}" destId="{5E181FBA-F664-6B48-BDE0-BF8485876CD3}" srcOrd="0" destOrd="0" presId="urn:microsoft.com/office/officeart/2005/8/layout/pyramid1"/>
    <dgm:cxn modelId="{5A082BD2-87F4-5A45-B937-987EFD5A462A}" type="presOf" srcId="{DA5B7626-EE35-C640-B44B-6160753CA89B}" destId="{8F820B19-D61C-B247-A620-06225BB7DFA1}" srcOrd="0" destOrd="0" presId="urn:microsoft.com/office/officeart/2005/8/layout/pyramid1"/>
    <dgm:cxn modelId="{B1F782D5-C968-5442-9923-1884EB9EDE9B}" type="presOf" srcId="{7B5694F9-8EEE-CD45-BBEF-0B9EB738EDF4}" destId="{A43E12FA-7480-EB48-B3E5-17A52D8B8888}" srcOrd="1" destOrd="0" presId="urn:microsoft.com/office/officeart/2005/8/layout/pyramid1"/>
    <dgm:cxn modelId="{805084D5-C345-624D-8965-0F8F3A7B1B27}" type="presOf" srcId="{00644C28-B8FC-6B4A-8563-C5AA90710ABC}" destId="{6C4823E3-61B0-3B4D-AE75-C2F669A0B1E8}" srcOrd="0" destOrd="0" presId="urn:microsoft.com/office/officeart/2005/8/layout/pyramid1"/>
    <dgm:cxn modelId="{191410DF-9073-8149-8280-0507F426B100}" type="presOf" srcId="{95098161-E637-7049-BA60-C0AB4DAF5E9F}" destId="{77FFA999-8B80-B141-B319-2DC5121D3529}" srcOrd="0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7304E5C-8857-EC4A-86B1-549DA2F6AE4D}" type="presParOf" srcId="{77FFA999-8B80-B141-B319-2DC5121D3529}" destId="{1A5506AD-A243-2D41-8F70-DCD5EB38DA18}" srcOrd="0" destOrd="0" presId="urn:microsoft.com/office/officeart/2005/8/layout/pyramid1"/>
    <dgm:cxn modelId="{D8E2E6A3-EF5B-0B43-8CAD-D7930BCF104F}" type="presParOf" srcId="{1A5506AD-A243-2D41-8F70-DCD5EB38DA18}" destId="{6C4823E3-61B0-3B4D-AE75-C2F669A0B1E8}" srcOrd="0" destOrd="0" presId="urn:microsoft.com/office/officeart/2005/8/layout/pyramid1"/>
    <dgm:cxn modelId="{5C787916-7E69-5A4E-9756-C085FD5319F4}" type="presParOf" srcId="{1A5506AD-A243-2D41-8F70-DCD5EB38DA18}" destId="{2A2A1913-E03B-0A4C-8983-14D8E6854B04}" srcOrd="1" destOrd="0" presId="urn:microsoft.com/office/officeart/2005/8/layout/pyramid1"/>
    <dgm:cxn modelId="{4BFCC42C-9F56-2A44-8CF4-B799F0638835}" type="presParOf" srcId="{77FFA999-8B80-B141-B319-2DC5121D3529}" destId="{12D3D58B-540D-0B4D-A698-58C2B0292091}" srcOrd="1" destOrd="0" presId="urn:microsoft.com/office/officeart/2005/8/layout/pyramid1"/>
    <dgm:cxn modelId="{A839B4B1-B7B9-8D42-9812-E77A8EEB697E}" type="presParOf" srcId="{12D3D58B-540D-0B4D-A698-58C2B0292091}" destId="{F5C47C7C-F22E-5745-9FF3-8E8113C17EE8}" srcOrd="0" destOrd="0" presId="urn:microsoft.com/office/officeart/2005/8/layout/pyramid1"/>
    <dgm:cxn modelId="{BF501CC4-06AF-CD41-B4BD-43577C20ED52}" type="presParOf" srcId="{12D3D58B-540D-0B4D-A698-58C2B0292091}" destId="{471F034A-26A6-5C42-9AA1-EE3AF3C79E8E}" srcOrd="1" destOrd="0" presId="urn:microsoft.com/office/officeart/2005/8/layout/pyramid1"/>
    <dgm:cxn modelId="{0CCE5DF7-EC99-2B42-BBDF-DCBB75911398}" type="presParOf" srcId="{77FFA999-8B80-B141-B319-2DC5121D3529}" destId="{F7A3E1CF-2367-D348-9EA1-6831052B9446}" srcOrd="2" destOrd="0" presId="urn:microsoft.com/office/officeart/2005/8/layout/pyramid1"/>
    <dgm:cxn modelId="{A90605BE-0E65-074F-97DC-02FB36CD2B7D}" type="presParOf" srcId="{F7A3E1CF-2367-D348-9EA1-6831052B9446}" destId="{5E181FBA-F664-6B48-BDE0-BF8485876CD3}" srcOrd="0" destOrd="0" presId="urn:microsoft.com/office/officeart/2005/8/layout/pyramid1"/>
    <dgm:cxn modelId="{EC9A2F50-D933-0E4D-AC3B-65A5A263B750}" type="presParOf" srcId="{F7A3E1CF-2367-D348-9EA1-6831052B9446}" destId="{0D08230A-6AD0-2B41-BF87-AE86F274EEE3}" srcOrd="1" destOrd="0" presId="urn:microsoft.com/office/officeart/2005/8/layout/pyramid1"/>
    <dgm:cxn modelId="{F31BCF9D-8FED-0348-97D5-C03BDB29940D}" type="presParOf" srcId="{77FFA999-8B80-B141-B319-2DC5121D3529}" destId="{1F1A224B-50CC-B54B-908E-6118EBBD8076}" srcOrd="3" destOrd="0" presId="urn:microsoft.com/office/officeart/2005/8/layout/pyramid1"/>
    <dgm:cxn modelId="{33941935-4335-FA44-AD4B-64D459E8D145}" type="presParOf" srcId="{1F1A224B-50CC-B54B-908E-6118EBBD8076}" destId="{8F820B19-D61C-B247-A620-06225BB7DFA1}" srcOrd="0" destOrd="0" presId="urn:microsoft.com/office/officeart/2005/8/layout/pyramid1"/>
    <dgm:cxn modelId="{DF0A46D4-3B56-1746-8B14-D5DDD42A0748}" type="presParOf" srcId="{1F1A224B-50CC-B54B-908E-6118EBBD8076}" destId="{567FA3C0-EAF2-8F47-9CFA-CE0A0C0DC33F}" srcOrd="1" destOrd="0" presId="urn:microsoft.com/office/officeart/2005/8/layout/pyramid1"/>
    <dgm:cxn modelId="{0FDBDFDE-727C-7542-98FC-C8C2B2279E2C}" type="presParOf" srcId="{77FFA999-8B80-B141-B319-2DC5121D3529}" destId="{34491244-7400-B043-9703-5F19EA661BED}" srcOrd="4" destOrd="0" presId="urn:microsoft.com/office/officeart/2005/8/layout/pyramid1"/>
    <dgm:cxn modelId="{A9C684E0-E9F3-F84A-90DF-28F2516DCF81}" type="presParOf" srcId="{34491244-7400-B043-9703-5F19EA661BED}" destId="{7AE28275-8189-304B-BDE5-5E5C671D1A55}" srcOrd="0" destOrd="0" presId="urn:microsoft.com/office/officeart/2005/8/layout/pyramid1"/>
    <dgm:cxn modelId="{6B2AC24A-9698-E944-BAF9-C71079A72A6C}" type="presParOf" srcId="{34491244-7400-B043-9703-5F19EA661BED}" destId="{06C17BD8-892F-BB41-87CF-5D922E430906}" srcOrd="1" destOrd="0" presId="urn:microsoft.com/office/officeart/2005/8/layout/pyramid1"/>
    <dgm:cxn modelId="{D3ECE712-60B8-B046-983A-E1E26A67C8DA}" type="presParOf" srcId="{77FFA999-8B80-B141-B319-2DC5121D3529}" destId="{84EDB3D2-1944-0F46-9BB0-8285AE6DD0AA}" srcOrd="5" destOrd="0" presId="urn:microsoft.com/office/officeart/2005/8/layout/pyramid1"/>
    <dgm:cxn modelId="{F9D8CA65-F958-E242-953F-B31A1286CEA4}" type="presParOf" srcId="{84EDB3D2-1944-0F46-9BB0-8285AE6DD0AA}" destId="{2B843B4D-9D9C-0F40-8A45-031B67D433C2}" srcOrd="0" destOrd="0" presId="urn:microsoft.com/office/officeart/2005/8/layout/pyramid1"/>
    <dgm:cxn modelId="{0D9E6042-C656-F143-A7BF-1391A47D7A36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098161-E637-7049-BA60-C0AB4DAF5E9F}" type="doc">
      <dgm:prSet loTypeId="urn:microsoft.com/office/officeart/2005/8/layout/pyramid1" loCatId="pyramid" qsTypeId="urn:microsoft.com/office/officeart/2005/8/quickstyle/simple4" qsCatId="simple" csTypeId="urn:microsoft.com/office/officeart/2005/8/colors/accent1_2" csCatId="accent1" phldr="1"/>
      <dgm:spPr/>
    </dgm:pt>
    <dgm:pt modelId="{00644C28-B8FC-6B4A-8563-C5AA90710ABC}">
      <dgm:prSet phldrT="[Text]" custT="1"/>
      <dgm:spPr/>
      <dgm:t>
        <a:bodyPr/>
        <a:lstStyle/>
        <a:p>
          <a:r>
            <a:rPr lang="en-US" sz="1200" dirty="0"/>
            <a:t>I</a:t>
          </a:r>
        </a:p>
      </dgm:t>
    </dgm:pt>
    <dgm:pt modelId="{3EBB1AA0-515B-1F43-A773-A97FDD632ED3}" type="parTrans" cxnId="{B5AB9C22-0CFD-5F4E-9CFC-0ACE6ED3C5BD}">
      <dgm:prSet/>
      <dgm:spPr/>
      <dgm:t>
        <a:bodyPr/>
        <a:lstStyle/>
        <a:p>
          <a:endParaRPr lang="en-US" sz="1800"/>
        </a:p>
      </dgm:t>
    </dgm:pt>
    <dgm:pt modelId="{20E70B2F-3A73-BC48-976C-25E50B0A6FFC}" type="sibTrans" cxnId="{B5AB9C22-0CFD-5F4E-9CFC-0ACE6ED3C5BD}">
      <dgm:prSet/>
      <dgm:spPr/>
      <dgm:t>
        <a:bodyPr/>
        <a:lstStyle/>
        <a:p>
          <a:endParaRPr lang="en-US" sz="1800"/>
        </a:p>
      </dgm:t>
    </dgm:pt>
    <dgm:pt modelId="{2E86806D-71DD-CA4D-A2DE-1859FAFC7FDB}">
      <dgm:prSet phldrT="[Text]" custT="1"/>
      <dgm:spPr/>
      <dgm:t>
        <a:bodyPr tIns="0" bIns="0"/>
        <a:lstStyle/>
        <a:p>
          <a:r>
            <a:rPr lang="en-US" sz="1200" dirty="0"/>
            <a:t>S</a:t>
          </a:r>
        </a:p>
      </dgm:t>
    </dgm:pt>
    <dgm:pt modelId="{3CDC6E48-0646-AD48-A4BB-0D1092F8C3BE}" type="parTrans" cxnId="{E19C9EC3-079D-1A44-8C22-0C9F073B1095}">
      <dgm:prSet/>
      <dgm:spPr/>
      <dgm:t>
        <a:bodyPr/>
        <a:lstStyle/>
        <a:p>
          <a:endParaRPr lang="en-US" sz="1800"/>
        </a:p>
      </dgm:t>
    </dgm:pt>
    <dgm:pt modelId="{A8223546-19EC-9E49-AD72-1F2DE73286D3}" type="sibTrans" cxnId="{E19C9EC3-079D-1A44-8C22-0C9F073B1095}">
      <dgm:prSet/>
      <dgm:spPr/>
      <dgm:t>
        <a:bodyPr/>
        <a:lstStyle/>
        <a:p>
          <a:endParaRPr lang="en-US" sz="1800"/>
        </a:p>
      </dgm:t>
    </dgm:pt>
    <dgm:pt modelId="{E8752FC1-491D-B24F-878E-7B27A0993F36}">
      <dgm:prSet phldrT="[Text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H</a:t>
          </a:r>
        </a:p>
      </dgm:t>
    </dgm:pt>
    <dgm:pt modelId="{B67F942F-7038-FA4F-8E74-DC8769FF754D}" type="parTrans" cxnId="{2AF8B2E8-A6CB-0943-8BF0-733F9622F638}">
      <dgm:prSet/>
      <dgm:spPr/>
      <dgm:t>
        <a:bodyPr/>
        <a:lstStyle/>
        <a:p>
          <a:endParaRPr lang="en-US" sz="1800"/>
        </a:p>
      </dgm:t>
    </dgm:pt>
    <dgm:pt modelId="{E40B4A82-B760-8B4A-BDF4-7B6B3CDB9912}" type="sibTrans" cxnId="{2AF8B2E8-A6CB-0943-8BF0-733F9622F638}">
      <dgm:prSet/>
      <dgm:spPr/>
      <dgm:t>
        <a:bodyPr/>
        <a:lstStyle/>
        <a:p>
          <a:endParaRPr lang="en-US" sz="1800"/>
        </a:p>
      </dgm:t>
    </dgm:pt>
    <dgm:pt modelId="{DA5B7626-EE35-C640-B44B-6160753CA89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1200" dirty="0"/>
            <a:t>M</a:t>
          </a:r>
        </a:p>
      </dgm:t>
    </dgm:pt>
    <dgm:pt modelId="{781BEF34-1071-3246-8137-8CC5F3904E5B}" type="parTrans" cxnId="{8059A679-DD42-804B-ABE6-A0575D216131}">
      <dgm:prSet/>
      <dgm:spPr/>
      <dgm:t>
        <a:bodyPr/>
        <a:lstStyle/>
        <a:p>
          <a:endParaRPr lang="en-US" sz="1800"/>
        </a:p>
      </dgm:t>
    </dgm:pt>
    <dgm:pt modelId="{254449DA-7B96-8843-BDEB-D22B3A50D950}" type="sibTrans" cxnId="{8059A679-DD42-804B-ABE6-A0575D216131}">
      <dgm:prSet/>
      <dgm:spPr/>
      <dgm:t>
        <a:bodyPr/>
        <a:lstStyle/>
        <a:p>
          <a:endParaRPr lang="en-US" sz="1800"/>
        </a:p>
      </dgm:t>
    </dgm:pt>
    <dgm:pt modelId="{BC5BF151-6F10-8549-8F0E-B93F8721AFF4}">
      <dgm:prSet phldrT="[Text]" custT="1"/>
      <dgm:spPr/>
      <dgm:t>
        <a:bodyPr/>
        <a:lstStyle/>
        <a:p>
          <a:r>
            <a:rPr lang="en-US" sz="1200" dirty="0"/>
            <a:t>O</a:t>
          </a:r>
        </a:p>
      </dgm:t>
    </dgm:pt>
    <dgm:pt modelId="{3083AF45-3AFC-3F48-AB33-6934C747FDDB}" type="parTrans" cxnId="{26CACD5F-0C0B-6742-9314-4216AE254BF0}">
      <dgm:prSet/>
      <dgm:spPr/>
      <dgm:t>
        <a:bodyPr/>
        <a:lstStyle/>
        <a:p>
          <a:endParaRPr lang="en-US" sz="1800"/>
        </a:p>
      </dgm:t>
    </dgm:pt>
    <dgm:pt modelId="{5C0D5A27-CFE2-6146-9BAA-9B532AE0D0D0}" type="sibTrans" cxnId="{26CACD5F-0C0B-6742-9314-4216AE254BF0}">
      <dgm:prSet/>
      <dgm:spPr/>
      <dgm:t>
        <a:bodyPr/>
        <a:lstStyle/>
        <a:p>
          <a:endParaRPr lang="en-US" sz="1800"/>
        </a:p>
      </dgm:t>
    </dgm:pt>
    <dgm:pt modelId="{7B5694F9-8EEE-CD45-BBEF-0B9EB738EDF4}">
      <dgm:prSet phldrT="[Text]" custT="1"/>
      <dgm:spPr/>
      <dgm:t>
        <a:bodyPr/>
        <a:lstStyle/>
        <a:p>
          <a:r>
            <a:rPr lang="en-US" sz="1200" dirty="0"/>
            <a:t>D</a:t>
          </a:r>
        </a:p>
      </dgm:t>
    </dgm:pt>
    <dgm:pt modelId="{3F5C3F47-8F0D-C744-99AA-0268C9FB4400}" type="parTrans" cxnId="{9DEBCFF6-7E22-0C48-8089-B1678CDDDB6C}">
      <dgm:prSet/>
      <dgm:spPr/>
      <dgm:t>
        <a:bodyPr/>
        <a:lstStyle/>
        <a:p>
          <a:endParaRPr lang="en-US" sz="1800"/>
        </a:p>
      </dgm:t>
    </dgm:pt>
    <dgm:pt modelId="{EC67B5EA-FC3C-EA49-85A9-38372C5B11D7}" type="sibTrans" cxnId="{9DEBCFF6-7E22-0C48-8089-B1678CDDDB6C}">
      <dgm:prSet/>
      <dgm:spPr/>
      <dgm:t>
        <a:bodyPr/>
        <a:lstStyle/>
        <a:p>
          <a:endParaRPr lang="en-US" sz="1800"/>
        </a:p>
      </dgm:t>
    </dgm:pt>
    <dgm:pt modelId="{77FFA999-8B80-B141-B319-2DC5121D3529}" type="pres">
      <dgm:prSet presAssocID="{95098161-E637-7049-BA60-C0AB4DAF5E9F}" presName="Name0" presStyleCnt="0">
        <dgm:presLayoutVars>
          <dgm:dir/>
          <dgm:animLvl val="lvl"/>
          <dgm:resizeHandles val="exact"/>
        </dgm:presLayoutVars>
      </dgm:prSet>
      <dgm:spPr/>
    </dgm:pt>
    <dgm:pt modelId="{1A5506AD-A243-2D41-8F70-DCD5EB38DA18}" type="pres">
      <dgm:prSet presAssocID="{00644C28-B8FC-6B4A-8563-C5AA90710ABC}" presName="Name8" presStyleCnt="0"/>
      <dgm:spPr/>
    </dgm:pt>
    <dgm:pt modelId="{6C4823E3-61B0-3B4D-AE75-C2F669A0B1E8}" type="pres">
      <dgm:prSet presAssocID="{00644C28-B8FC-6B4A-8563-C5AA90710ABC}" presName="level" presStyleLbl="node1" presStyleIdx="0" presStyleCnt="6">
        <dgm:presLayoutVars>
          <dgm:chMax val="1"/>
          <dgm:bulletEnabled val="1"/>
        </dgm:presLayoutVars>
      </dgm:prSet>
      <dgm:spPr/>
    </dgm:pt>
    <dgm:pt modelId="{2A2A1913-E03B-0A4C-8983-14D8E6854B04}" type="pres">
      <dgm:prSet presAssocID="{00644C28-B8FC-6B4A-8563-C5AA90710AB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D3D58B-540D-0B4D-A698-58C2B0292091}" type="pres">
      <dgm:prSet presAssocID="{2E86806D-71DD-CA4D-A2DE-1859FAFC7FDB}" presName="Name8" presStyleCnt="0"/>
      <dgm:spPr/>
    </dgm:pt>
    <dgm:pt modelId="{F5C47C7C-F22E-5745-9FF3-8E8113C17EE8}" type="pres">
      <dgm:prSet presAssocID="{2E86806D-71DD-CA4D-A2DE-1859FAFC7FDB}" presName="level" presStyleLbl="node1" presStyleIdx="1" presStyleCnt="6">
        <dgm:presLayoutVars>
          <dgm:chMax val="1"/>
          <dgm:bulletEnabled val="1"/>
        </dgm:presLayoutVars>
      </dgm:prSet>
      <dgm:spPr/>
    </dgm:pt>
    <dgm:pt modelId="{471F034A-26A6-5C42-9AA1-EE3AF3C79E8E}" type="pres">
      <dgm:prSet presAssocID="{2E86806D-71DD-CA4D-A2DE-1859FAFC7FD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7A3E1CF-2367-D348-9EA1-6831052B9446}" type="pres">
      <dgm:prSet presAssocID="{E8752FC1-491D-B24F-878E-7B27A0993F36}" presName="Name8" presStyleCnt="0"/>
      <dgm:spPr/>
    </dgm:pt>
    <dgm:pt modelId="{5E181FBA-F664-6B48-BDE0-BF8485876CD3}" type="pres">
      <dgm:prSet presAssocID="{E8752FC1-491D-B24F-878E-7B27A0993F36}" presName="level" presStyleLbl="node1" presStyleIdx="2" presStyleCnt="6">
        <dgm:presLayoutVars>
          <dgm:chMax val="1"/>
          <dgm:bulletEnabled val="1"/>
        </dgm:presLayoutVars>
      </dgm:prSet>
      <dgm:spPr/>
    </dgm:pt>
    <dgm:pt modelId="{0D08230A-6AD0-2B41-BF87-AE86F274EEE3}" type="pres">
      <dgm:prSet presAssocID="{E8752FC1-491D-B24F-878E-7B27A0993F36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F1A224B-50CC-B54B-908E-6118EBBD8076}" type="pres">
      <dgm:prSet presAssocID="{DA5B7626-EE35-C640-B44B-6160753CA89B}" presName="Name8" presStyleCnt="0"/>
      <dgm:spPr/>
    </dgm:pt>
    <dgm:pt modelId="{8F820B19-D61C-B247-A620-06225BB7DFA1}" type="pres">
      <dgm:prSet presAssocID="{DA5B7626-EE35-C640-B44B-6160753CA89B}" presName="level" presStyleLbl="node1" presStyleIdx="3" presStyleCnt="6">
        <dgm:presLayoutVars>
          <dgm:chMax val="1"/>
          <dgm:bulletEnabled val="1"/>
        </dgm:presLayoutVars>
      </dgm:prSet>
      <dgm:spPr/>
    </dgm:pt>
    <dgm:pt modelId="{567FA3C0-EAF2-8F47-9CFA-CE0A0C0DC33F}" type="pres">
      <dgm:prSet presAssocID="{DA5B7626-EE35-C640-B44B-6160753CA89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34491244-7400-B043-9703-5F19EA661BED}" type="pres">
      <dgm:prSet presAssocID="{BC5BF151-6F10-8549-8F0E-B93F8721AFF4}" presName="Name8" presStyleCnt="0"/>
      <dgm:spPr/>
    </dgm:pt>
    <dgm:pt modelId="{7AE28275-8189-304B-BDE5-5E5C671D1A55}" type="pres">
      <dgm:prSet presAssocID="{BC5BF151-6F10-8549-8F0E-B93F8721AFF4}" presName="level" presStyleLbl="node1" presStyleIdx="4" presStyleCnt="6">
        <dgm:presLayoutVars>
          <dgm:chMax val="1"/>
          <dgm:bulletEnabled val="1"/>
        </dgm:presLayoutVars>
      </dgm:prSet>
      <dgm:spPr/>
    </dgm:pt>
    <dgm:pt modelId="{06C17BD8-892F-BB41-87CF-5D922E430906}" type="pres">
      <dgm:prSet presAssocID="{BC5BF151-6F10-8549-8F0E-B93F8721AF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84EDB3D2-1944-0F46-9BB0-8285AE6DD0AA}" type="pres">
      <dgm:prSet presAssocID="{7B5694F9-8EEE-CD45-BBEF-0B9EB738EDF4}" presName="Name8" presStyleCnt="0"/>
      <dgm:spPr/>
    </dgm:pt>
    <dgm:pt modelId="{2B843B4D-9D9C-0F40-8A45-031B67D433C2}" type="pres">
      <dgm:prSet presAssocID="{7B5694F9-8EEE-CD45-BBEF-0B9EB738EDF4}" presName="level" presStyleLbl="node1" presStyleIdx="5" presStyleCnt="6">
        <dgm:presLayoutVars>
          <dgm:chMax val="1"/>
          <dgm:bulletEnabled val="1"/>
        </dgm:presLayoutVars>
      </dgm:prSet>
      <dgm:spPr/>
    </dgm:pt>
    <dgm:pt modelId="{A43E12FA-7480-EB48-B3E5-17A52D8B8888}" type="pres">
      <dgm:prSet presAssocID="{7B5694F9-8EEE-CD45-BBEF-0B9EB738EDF4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4EF6802-8A96-0248-95C1-886FBBC1E133}" type="presOf" srcId="{2E86806D-71DD-CA4D-A2DE-1859FAFC7FDB}" destId="{F5C47C7C-F22E-5745-9FF3-8E8113C17EE8}" srcOrd="0" destOrd="0" presId="urn:microsoft.com/office/officeart/2005/8/layout/pyramid1"/>
    <dgm:cxn modelId="{2AE6B409-4EB2-CF47-8DCF-335116389031}" type="presOf" srcId="{00644C28-B8FC-6B4A-8563-C5AA90710ABC}" destId="{6C4823E3-61B0-3B4D-AE75-C2F669A0B1E8}" srcOrd="0" destOrd="0" presId="urn:microsoft.com/office/officeart/2005/8/layout/pyramid1"/>
    <dgm:cxn modelId="{B5AB9C22-0CFD-5F4E-9CFC-0ACE6ED3C5BD}" srcId="{95098161-E637-7049-BA60-C0AB4DAF5E9F}" destId="{00644C28-B8FC-6B4A-8563-C5AA90710ABC}" srcOrd="0" destOrd="0" parTransId="{3EBB1AA0-515B-1F43-A773-A97FDD632ED3}" sibTransId="{20E70B2F-3A73-BC48-976C-25E50B0A6FFC}"/>
    <dgm:cxn modelId="{C9384C2A-934D-3843-825D-9B0EF97C0588}" type="presOf" srcId="{95098161-E637-7049-BA60-C0AB4DAF5E9F}" destId="{77FFA999-8B80-B141-B319-2DC5121D3529}" srcOrd="0" destOrd="0" presId="urn:microsoft.com/office/officeart/2005/8/layout/pyramid1"/>
    <dgm:cxn modelId="{DDE4A231-95AB-BE4B-9AC6-F356CB0273CE}" type="presOf" srcId="{BC5BF151-6F10-8549-8F0E-B93F8721AFF4}" destId="{7AE28275-8189-304B-BDE5-5E5C671D1A55}" srcOrd="0" destOrd="0" presId="urn:microsoft.com/office/officeart/2005/8/layout/pyramid1"/>
    <dgm:cxn modelId="{B2C44334-BC8B-084D-AB16-1C9936EA8669}" type="presOf" srcId="{E8752FC1-491D-B24F-878E-7B27A0993F36}" destId="{0D08230A-6AD0-2B41-BF87-AE86F274EEE3}" srcOrd="1" destOrd="0" presId="urn:microsoft.com/office/officeart/2005/8/layout/pyramid1"/>
    <dgm:cxn modelId="{2A25B734-4FE9-E143-9485-93B2838DAE33}" type="presOf" srcId="{00644C28-B8FC-6B4A-8563-C5AA90710ABC}" destId="{2A2A1913-E03B-0A4C-8983-14D8E6854B04}" srcOrd="1" destOrd="0" presId="urn:microsoft.com/office/officeart/2005/8/layout/pyramid1"/>
    <dgm:cxn modelId="{D36FDC36-E918-4C4C-98DA-255A71A8C9B0}" type="presOf" srcId="{7B5694F9-8EEE-CD45-BBEF-0B9EB738EDF4}" destId="{A43E12FA-7480-EB48-B3E5-17A52D8B8888}" srcOrd="1" destOrd="0" presId="urn:microsoft.com/office/officeart/2005/8/layout/pyramid1"/>
    <dgm:cxn modelId="{26CACD5F-0C0B-6742-9314-4216AE254BF0}" srcId="{95098161-E637-7049-BA60-C0AB4DAF5E9F}" destId="{BC5BF151-6F10-8549-8F0E-B93F8721AFF4}" srcOrd="4" destOrd="0" parTransId="{3083AF45-3AFC-3F48-AB33-6934C747FDDB}" sibTransId="{5C0D5A27-CFE2-6146-9BAA-9B532AE0D0D0}"/>
    <dgm:cxn modelId="{8059A679-DD42-804B-ABE6-A0575D216131}" srcId="{95098161-E637-7049-BA60-C0AB4DAF5E9F}" destId="{DA5B7626-EE35-C640-B44B-6160753CA89B}" srcOrd="3" destOrd="0" parTransId="{781BEF34-1071-3246-8137-8CC5F3904E5B}" sibTransId="{254449DA-7B96-8843-BDEB-D22B3A50D950}"/>
    <dgm:cxn modelId="{FF940D83-9D8C-424F-BC30-855C0D87983E}" type="presOf" srcId="{2E86806D-71DD-CA4D-A2DE-1859FAFC7FDB}" destId="{471F034A-26A6-5C42-9AA1-EE3AF3C79E8E}" srcOrd="1" destOrd="0" presId="urn:microsoft.com/office/officeart/2005/8/layout/pyramid1"/>
    <dgm:cxn modelId="{A22844AD-2A23-D244-A113-2F9E66175BFB}" type="presOf" srcId="{DA5B7626-EE35-C640-B44B-6160753CA89B}" destId="{567FA3C0-EAF2-8F47-9CFA-CE0A0C0DC33F}" srcOrd="1" destOrd="0" presId="urn:microsoft.com/office/officeart/2005/8/layout/pyramid1"/>
    <dgm:cxn modelId="{E19C9EC3-079D-1A44-8C22-0C9F073B1095}" srcId="{95098161-E637-7049-BA60-C0AB4DAF5E9F}" destId="{2E86806D-71DD-CA4D-A2DE-1859FAFC7FDB}" srcOrd="1" destOrd="0" parTransId="{3CDC6E48-0646-AD48-A4BB-0D1092F8C3BE}" sibTransId="{A8223546-19EC-9E49-AD72-1F2DE73286D3}"/>
    <dgm:cxn modelId="{D86FF8C5-A339-A94C-AE9E-09E20C74194C}" type="presOf" srcId="{E8752FC1-491D-B24F-878E-7B27A0993F36}" destId="{5E181FBA-F664-6B48-BDE0-BF8485876CD3}" srcOrd="0" destOrd="0" presId="urn:microsoft.com/office/officeart/2005/8/layout/pyramid1"/>
    <dgm:cxn modelId="{6DC92FD0-D4AD-6A49-8BCE-13B050F4E352}" type="presOf" srcId="{DA5B7626-EE35-C640-B44B-6160753CA89B}" destId="{8F820B19-D61C-B247-A620-06225BB7DFA1}" srcOrd="0" destOrd="0" presId="urn:microsoft.com/office/officeart/2005/8/layout/pyramid1"/>
    <dgm:cxn modelId="{A1D170D6-CC09-FA44-B6BF-BBE30469EDC1}" type="presOf" srcId="{BC5BF151-6F10-8549-8F0E-B93F8721AFF4}" destId="{06C17BD8-892F-BB41-87CF-5D922E430906}" srcOrd="1" destOrd="0" presId="urn:microsoft.com/office/officeart/2005/8/layout/pyramid1"/>
    <dgm:cxn modelId="{2AF8B2E8-A6CB-0943-8BF0-733F9622F638}" srcId="{95098161-E637-7049-BA60-C0AB4DAF5E9F}" destId="{E8752FC1-491D-B24F-878E-7B27A0993F36}" srcOrd="2" destOrd="0" parTransId="{B67F942F-7038-FA4F-8E74-DC8769FF754D}" sibTransId="{E40B4A82-B760-8B4A-BDF4-7B6B3CDB9912}"/>
    <dgm:cxn modelId="{9DEBCFF6-7E22-0C48-8089-B1678CDDDB6C}" srcId="{95098161-E637-7049-BA60-C0AB4DAF5E9F}" destId="{7B5694F9-8EEE-CD45-BBEF-0B9EB738EDF4}" srcOrd="5" destOrd="0" parTransId="{3F5C3F47-8F0D-C744-99AA-0268C9FB4400}" sibTransId="{EC67B5EA-FC3C-EA49-85A9-38372C5B11D7}"/>
    <dgm:cxn modelId="{B4C93CFD-823E-AF48-888F-87BCFC4BFE74}" type="presOf" srcId="{7B5694F9-8EEE-CD45-BBEF-0B9EB738EDF4}" destId="{2B843B4D-9D9C-0F40-8A45-031B67D433C2}" srcOrd="0" destOrd="0" presId="urn:microsoft.com/office/officeart/2005/8/layout/pyramid1"/>
    <dgm:cxn modelId="{F7D3E3B2-3ECF-7347-99C9-926133EF79D6}" type="presParOf" srcId="{77FFA999-8B80-B141-B319-2DC5121D3529}" destId="{1A5506AD-A243-2D41-8F70-DCD5EB38DA18}" srcOrd="0" destOrd="0" presId="urn:microsoft.com/office/officeart/2005/8/layout/pyramid1"/>
    <dgm:cxn modelId="{7623EB87-5756-E240-B2EC-3A37A029AA4C}" type="presParOf" srcId="{1A5506AD-A243-2D41-8F70-DCD5EB38DA18}" destId="{6C4823E3-61B0-3B4D-AE75-C2F669A0B1E8}" srcOrd="0" destOrd="0" presId="urn:microsoft.com/office/officeart/2005/8/layout/pyramid1"/>
    <dgm:cxn modelId="{E101A313-7E8C-0747-BA53-2EBDC04CCCEA}" type="presParOf" srcId="{1A5506AD-A243-2D41-8F70-DCD5EB38DA18}" destId="{2A2A1913-E03B-0A4C-8983-14D8E6854B04}" srcOrd="1" destOrd="0" presId="urn:microsoft.com/office/officeart/2005/8/layout/pyramid1"/>
    <dgm:cxn modelId="{5A8425FD-1075-484F-8F23-BCF281F1527B}" type="presParOf" srcId="{77FFA999-8B80-B141-B319-2DC5121D3529}" destId="{12D3D58B-540D-0B4D-A698-58C2B0292091}" srcOrd="1" destOrd="0" presId="urn:microsoft.com/office/officeart/2005/8/layout/pyramid1"/>
    <dgm:cxn modelId="{14BEDD78-1165-8A42-B4D9-483307F88E8D}" type="presParOf" srcId="{12D3D58B-540D-0B4D-A698-58C2B0292091}" destId="{F5C47C7C-F22E-5745-9FF3-8E8113C17EE8}" srcOrd="0" destOrd="0" presId="urn:microsoft.com/office/officeart/2005/8/layout/pyramid1"/>
    <dgm:cxn modelId="{2C1DB25F-1ED3-344F-97B9-8CB7D156128B}" type="presParOf" srcId="{12D3D58B-540D-0B4D-A698-58C2B0292091}" destId="{471F034A-26A6-5C42-9AA1-EE3AF3C79E8E}" srcOrd="1" destOrd="0" presId="urn:microsoft.com/office/officeart/2005/8/layout/pyramid1"/>
    <dgm:cxn modelId="{1E82A0A8-57AB-0F40-A625-7049B467B303}" type="presParOf" srcId="{77FFA999-8B80-B141-B319-2DC5121D3529}" destId="{F7A3E1CF-2367-D348-9EA1-6831052B9446}" srcOrd="2" destOrd="0" presId="urn:microsoft.com/office/officeart/2005/8/layout/pyramid1"/>
    <dgm:cxn modelId="{4881EFB3-B672-FE4B-9A38-B60ECA14E7A6}" type="presParOf" srcId="{F7A3E1CF-2367-D348-9EA1-6831052B9446}" destId="{5E181FBA-F664-6B48-BDE0-BF8485876CD3}" srcOrd="0" destOrd="0" presId="urn:microsoft.com/office/officeart/2005/8/layout/pyramid1"/>
    <dgm:cxn modelId="{6BE77967-286E-E443-B53F-60C6020DA327}" type="presParOf" srcId="{F7A3E1CF-2367-D348-9EA1-6831052B9446}" destId="{0D08230A-6AD0-2B41-BF87-AE86F274EEE3}" srcOrd="1" destOrd="0" presId="urn:microsoft.com/office/officeart/2005/8/layout/pyramid1"/>
    <dgm:cxn modelId="{529DEFAC-7397-7E4F-B54C-259B4DB152F6}" type="presParOf" srcId="{77FFA999-8B80-B141-B319-2DC5121D3529}" destId="{1F1A224B-50CC-B54B-908E-6118EBBD8076}" srcOrd="3" destOrd="0" presId="urn:microsoft.com/office/officeart/2005/8/layout/pyramid1"/>
    <dgm:cxn modelId="{D2828FC8-9677-6B4A-AFD9-BED00F2D84B8}" type="presParOf" srcId="{1F1A224B-50CC-B54B-908E-6118EBBD8076}" destId="{8F820B19-D61C-B247-A620-06225BB7DFA1}" srcOrd="0" destOrd="0" presId="urn:microsoft.com/office/officeart/2005/8/layout/pyramid1"/>
    <dgm:cxn modelId="{857CFEF1-9ECE-414A-BFDF-5B3238B70EE2}" type="presParOf" srcId="{1F1A224B-50CC-B54B-908E-6118EBBD8076}" destId="{567FA3C0-EAF2-8F47-9CFA-CE0A0C0DC33F}" srcOrd="1" destOrd="0" presId="urn:microsoft.com/office/officeart/2005/8/layout/pyramid1"/>
    <dgm:cxn modelId="{680E8E65-CAA3-CF42-B829-8524CEA6C228}" type="presParOf" srcId="{77FFA999-8B80-B141-B319-2DC5121D3529}" destId="{34491244-7400-B043-9703-5F19EA661BED}" srcOrd="4" destOrd="0" presId="urn:microsoft.com/office/officeart/2005/8/layout/pyramid1"/>
    <dgm:cxn modelId="{3EF4CB00-C3C9-0E4E-9546-DC4298C6280F}" type="presParOf" srcId="{34491244-7400-B043-9703-5F19EA661BED}" destId="{7AE28275-8189-304B-BDE5-5E5C671D1A55}" srcOrd="0" destOrd="0" presId="urn:microsoft.com/office/officeart/2005/8/layout/pyramid1"/>
    <dgm:cxn modelId="{AB87AC67-173E-0D4D-AE6A-9ABCF0743FD7}" type="presParOf" srcId="{34491244-7400-B043-9703-5F19EA661BED}" destId="{06C17BD8-892F-BB41-87CF-5D922E430906}" srcOrd="1" destOrd="0" presId="urn:microsoft.com/office/officeart/2005/8/layout/pyramid1"/>
    <dgm:cxn modelId="{F47AE316-DEC1-3541-A522-18BAB298DD62}" type="presParOf" srcId="{77FFA999-8B80-B141-B319-2DC5121D3529}" destId="{84EDB3D2-1944-0F46-9BB0-8285AE6DD0AA}" srcOrd="5" destOrd="0" presId="urn:microsoft.com/office/officeart/2005/8/layout/pyramid1"/>
    <dgm:cxn modelId="{981E5C05-17C6-C14E-8CC8-28FC1D23935E}" type="presParOf" srcId="{84EDB3D2-1944-0F46-9BB0-8285AE6DD0AA}" destId="{2B843B4D-9D9C-0F40-8A45-031B67D433C2}" srcOrd="0" destOrd="0" presId="urn:microsoft.com/office/officeart/2005/8/layout/pyramid1"/>
    <dgm:cxn modelId="{874E655F-AD5D-064D-B7A4-53400D44FB8F}" type="presParOf" srcId="{84EDB3D2-1944-0F46-9BB0-8285AE6DD0AA}" destId="{A43E12FA-7480-EB48-B3E5-17A52D8B88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DA2BD8-0C22-2B4E-8FEF-66950EA377DD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692894-D673-684A-8660-029F605B28D2}">
      <dgm:prSet phldrT="[Text]" custT="1"/>
      <dgm:spPr/>
      <dgm:t>
        <a:bodyPr/>
        <a:lstStyle/>
        <a:p>
          <a:r>
            <a:rPr lang="en-US" sz="2100" dirty="0"/>
            <a:t>Training</a:t>
          </a:r>
        </a:p>
        <a:p>
          <a:r>
            <a:rPr lang="en-US" sz="1400" dirty="0"/>
            <a:t>(trainer)</a:t>
          </a:r>
        </a:p>
      </dgm:t>
    </dgm:pt>
    <dgm:pt modelId="{0224A067-BEB5-2640-916E-73236C133777}" type="parTrans" cxnId="{E8B51544-DD84-C146-AFB4-36F92FC9989E}">
      <dgm:prSet/>
      <dgm:spPr/>
      <dgm:t>
        <a:bodyPr/>
        <a:lstStyle/>
        <a:p>
          <a:endParaRPr lang="en-US"/>
        </a:p>
      </dgm:t>
    </dgm:pt>
    <dgm:pt modelId="{0451173F-579F-A348-B48A-85C755F0A84B}" type="sibTrans" cxnId="{E8B51544-DD84-C146-AFB4-36F92FC9989E}">
      <dgm:prSet/>
      <dgm:spPr/>
      <dgm:t>
        <a:bodyPr/>
        <a:lstStyle/>
        <a:p>
          <a:endParaRPr lang="en-US"/>
        </a:p>
      </dgm:t>
    </dgm:pt>
    <dgm:pt modelId="{4810893D-DFA3-DF4C-8EBF-FCE29503DE08}">
      <dgm:prSet phldrT="[Text]" custT="1"/>
      <dgm:spPr/>
      <dgm:t>
        <a:bodyPr/>
        <a:lstStyle/>
        <a:p>
          <a:r>
            <a:rPr lang="en-US" sz="2100" dirty="0"/>
            <a:t>Couching</a:t>
          </a:r>
        </a:p>
        <a:p>
          <a:r>
            <a:rPr lang="en-US" sz="1400" dirty="0"/>
            <a:t>(couch)</a:t>
          </a:r>
        </a:p>
      </dgm:t>
    </dgm:pt>
    <dgm:pt modelId="{C6A0BA41-F332-E546-850F-8EF299D4ADEA}" type="parTrans" cxnId="{5700CDB7-CF41-5A4B-A7BF-84A2321DF4C1}">
      <dgm:prSet/>
      <dgm:spPr/>
      <dgm:t>
        <a:bodyPr/>
        <a:lstStyle/>
        <a:p>
          <a:endParaRPr lang="en-US"/>
        </a:p>
      </dgm:t>
    </dgm:pt>
    <dgm:pt modelId="{54094E69-15E0-3C47-AFF8-D367D549DF15}" type="sibTrans" cxnId="{5700CDB7-CF41-5A4B-A7BF-84A2321DF4C1}">
      <dgm:prSet/>
      <dgm:spPr/>
      <dgm:t>
        <a:bodyPr/>
        <a:lstStyle/>
        <a:p>
          <a:endParaRPr lang="en-US"/>
        </a:p>
      </dgm:t>
    </dgm:pt>
    <dgm:pt modelId="{6C9A2000-682B-744E-9A22-FD247AE1221F}">
      <dgm:prSet phldrT="[Text]" custT="1"/>
      <dgm:spPr/>
      <dgm:t>
        <a:bodyPr/>
        <a:lstStyle/>
        <a:p>
          <a:r>
            <a:rPr lang="en-US" sz="2100" dirty="0"/>
            <a:t>Lectures</a:t>
          </a:r>
        </a:p>
        <a:p>
          <a:r>
            <a:rPr lang="en-US" sz="1400" dirty="0"/>
            <a:t>(lecturer)</a:t>
          </a:r>
        </a:p>
      </dgm:t>
    </dgm:pt>
    <dgm:pt modelId="{CC52731A-E9D8-D845-9C25-E471215DE1EB}" type="parTrans" cxnId="{588AF2D4-1F20-3E46-8130-3B4907DC8139}">
      <dgm:prSet/>
      <dgm:spPr/>
      <dgm:t>
        <a:bodyPr/>
        <a:lstStyle/>
        <a:p>
          <a:endParaRPr lang="en-US"/>
        </a:p>
      </dgm:t>
    </dgm:pt>
    <dgm:pt modelId="{0D43C7CE-A9EF-D641-995A-4CCE226188FA}" type="sibTrans" cxnId="{588AF2D4-1F20-3E46-8130-3B4907DC8139}">
      <dgm:prSet/>
      <dgm:spPr/>
      <dgm:t>
        <a:bodyPr/>
        <a:lstStyle/>
        <a:p>
          <a:endParaRPr lang="en-US"/>
        </a:p>
      </dgm:t>
    </dgm:pt>
    <dgm:pt modelId="{1E170D50-74C6-564C-AA47-4A3F70E4D96B}">
      <dgm:prSet phldrT="[Text]" custT="1"/>
      <dgm:spPr/>
      <dgm:t>
        <a:bodyPr/>
        <a:lstStyle/>
        <a:p>
          <a:r>
            <a:rPr lang="en-US" sz="2100" dirty="0"/>
            <a:t>Consulting</a:t>
          </a:r>
        </a:p>
        <a:p>
          <a:r>
            <a:rPr lang="en-US" sz="1400" dirty="0"/>
            <a:t>(consultant)</a:t>
          </a:r>
        </a:p>
      </dgm:t>
    </dgm:pt>
    <dgm:pt modelId="{8DB1B3DB-B856-174F-A5D1-8CC086F7C0AA}" type="parTrans" cxnId="{BC53725C-C870-B045-AC3E-056BFAA4DC0D}">
      <dgm:prSet/>
      <dgm:spPr/>
      <dgm:t>
        <a:bodyPr/>
        <a:lstStyle/>
        <a:p>
          <a:endParaRPr lang="en-US"/>
        </a:p>
      </dgm:t>
    </dgm:pt>
    <dgm:pt modelId="{0A105FE7-3876-3D40-AEF8-4ECFE42AB394}" type="sibTrans" cxnId="{BC53725C-C870-B045-AC3E-056BFAA4DC0D}">
      <dgm:prSet/>
      <dgm:spPr/>
      <dgm:t>
        <a:bodyPr/>
        <a:lstStyle/>
        <a:p>
          <a:endParaRPr lang="en-US"/>
        </a:p>
      </dgm:t>
    </dgm:pt>
    <dgm:pt modelId="{46476C47-81AA-E84F-A525-0FCB7F0E6A81}" type="pres">
      <dgm:prSet presAssocID="{C9DA2BD8-0C22-2B4E-8FEF-66950EA377DD}" presName="matrix" presStyleCnt="0">
        <dgm:presLayoutVars>
          <dgm:chMax val="1"/>
          <dgm:dir/>
          <dgm:resizeHandles val="exact"/>
        </dgm:presLayoutVars>
      </dgm:prSet>
      <dgm:spPr/>
    </dgm:pt>
    <dgm:pt modelId="{487D726F-DC46-6F44-890C-FCE273786FCC}" type="pres">
      <dgm:prSet presAssocID="{C9DA2BD8-0C22-2B4E-8FEF-66950EA377DD}" presName="axisShape" presStyleLbl="bgShp" presStyleIdx="0" presStyleCnt="1"/>
      <dgm:spPr/>
    </dgm:pt>
    <dgm:pt modelId="{A40EEF59-F72B-E341-A05C-D0C699045D9F}" type="pres">
      <dgm:prSet presAssocID="{C9DA2BD8-0C22-2B4E-8FEF-66950EA377DD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28688FF-8565-D444-9ACB-0B3EC1403FF4}" type="pres">
      <dgm:prSet presAssocID="{C9DA2BD8-0C22-2B4E-8FEF-66950EA377DD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93FBAFD-3064-254F-9CD0-939FD11213ED}" type="pres">
      <dgm:prSet presAssocID="{C9DA2BD8-0C22-2B4E-8FEF-66950EA377DD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97E507D-A8DF-7A41-86D6-395F5C05E20F}" type="pres">
      <dgm:prSet presAssocID="{C9DA2BD8-0C22-2B4E-8FEF-66950EA377DD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C53725C-C870-B045-AC3E-056BFAA4DC0D}" srcId="{C9DA2BD8-0C22-2B4E-8FEF-66950EA377DD}" destId="{1E170D50-74C6-564C-AA47-4A3F70E4D96B}" srcOrd="3" destOrd="0" parTransId="{8DB1B3DB-B856-174F-A5D1-8CC086F7C0AA}" sibTransId="{0A105FE7-3876-3D40-AEF8-4ECFE42AB394}"/>
    <dgm:cxn modelId="{FCD3165E-2A74-6246-9D88-CA733DDACAB2}" type="presOf" srcId="{1E170D50-74C6-564C-AA47-4A3F70E4D96B}" destId="{897E507D-A8DF-7A41-86D6-395F5C05E20F}" srcOrd="0" destOrd="0" presId="urn:microsoft.com/office/officeart/2005/8/layout/matrix2"/>
    <dgm:cxn modelId="{FA7B2D5E-2635-BA43-9297-6D6BDDD38B6D}" type="presOf" srcId="{6D692894-D673-684A-8660-029F605B28D2}" destId="{A40EEF59-F72B-E341-A05C-D0C699045D9F}" srcOrd="0" destOrd="0" presId="urn:microsoft.com/office/officeart/2005/8/layout/matrix2"/>
    <dgm:cxn modelId="{E8B51544-DD84-C146-AFB4-36F92FC9989E}" srcId="{C9DA2BD8-0C22-2B4E-8FEF-66950EA377DD}" destId="{6D692894-D673-684A-8660-029F605B28D2}" srcOrd="0" destOrd="0" parTransId="{0224A067-BEB5-2640-916E-73236C133777}" sibTransId="{0451173F-579F-A348-B48A-85C755F0A84B}"/>
    <dgm:cxn modelId="{1D2A9B75-B196-0A48-AD58-6597083252F6}" type="presOf" srcId="{C9DA2BD8-0C22-2B4E-8FEF-66950EA377DD}" destId="{46476C47-81AA-E84F-A525-0FCB7F0E6A81}" srcOrd="0" destOrd="0" presId="urn:microsoft.com/office/officeart/2005/8/layout/matrix2"/>
    <dgm:cxn modelId="{B241B559-5711-8E40-AE0A-08BB8E404833}" type="presOf" srcId="{6C9A2000-682B-744E-9A22-FD247AE1221F}" destId="{093FBAFD-3064-254F-9CD0-939FD11213ED}" srcOrd="0" destOrd="0" presId="urn:microsoft.com/office/officeart/2005/8/layout/matrix2"/>
    <dgm:cxn modelId="{5700CDB7-CF41-5A4B-A7BF-84A2321DF4C1}" srcId="{C9DA2BD8-0C22-2B4E-8FEF-66950EA377DD}" destId="{4810893D-DFA3-DF4C-8EBF-FCE29503DE08}" srcOrd="1" destOrd="0" parTransId="{C6A0BA41-F332-E546-850F-8EF299D4ADEA}" sibTransId="{54094E69-15E0-3C47-AFF8-D367D549DF15}"/>
    <dgm:cxn modelId="{53E91EC7-DE0A-B24B-9492-23FD04DCBE5B}" type="presOf" srcId="{4810893D-DFA3-DF4C-8EBF-FCE29503DE08}" destId="{228688FF-8565-D444-9ACB-0B3EC1403FF4}" srcOrd="0" destOrd="0" presId="urn:microsoft.com/office/officeart/2005/8/layout/matrix2"/>
    <dgm:cxn modelId="{588AF2D4-1F20-3E46-8130-3B4907DC8139}" srcId="{C9DA2BD8-0C22-2B4E-8FEF-66950EA377DD}" destId="{6C9A2000-682B-744E-9A22-FD247AE1221F}" srcOrd="2" destOrd="0" parTransId="{CC52731A-E9D8-D845-9C25-E471215DE1EB}" sibTransId="{0D43C7CE-A9EF-D641-995A-4CCE226188FA}"/>
    <dgm:cxn modelId="{EE6B6443-3FA2-6541-AC00-DA89F4DE4C13}" type="presParOf" srcId="{46476C47-81AA-E84F-A525-0FCB7F0E6A81}" destId="{487D726F-DC46-6F44-890C-FCE273786FCC}" srcOrd="0" destOrd="0" presId="urn:microsoft.com/office/officeart/2005/8/layout/matrix2"/>
    <dgm:cxn modelId="{9318E357-C1A7-0047-86F6-942C08D985BB}" type="presParOf" srcId="{46476C47-81AA-E84F-A525-0FCB7F0E6A81}" destId="{A40EEF59-F72B-E341-A05C-D0C699045D9F}" srcOrd="1" destOrd="0" presId="urn:microsoft.com/office/officeart/2005/8/layout/matrix2"/>
    <dgm:cxn modelId="{9B1A947F-70FB-6944-9ED3-EBA37F6D5C24}" type="presParOf" srcId="{46476C47-81AA-E84F-A525-0FCB7F0E6A81}" destId="{228688FF-8565-D444-9ACB-0B3EC1403FF4}" srcOrd="2" destOrd="0" presId="urn:microsoft.com/office/officeart/2005/8/layout/matrix2"/>
    <dgm:cxn modelId="{B625E65D-FA9E-F547-A784-FDBBE39B72AF}" type="presParOf" srcId="{46476C47-81AA-E84F-A525-0FCB7F0E6A81}" destId="{093FBAFD-3064-254F-9CD0-939FD11213ED}" srcOrd="3" destOrd="0" presId="urn:microsoft.com/office/officeart/2005/8/layout/matrix2"/>
    <dgm:cxn modelId="{DAB9C2AF-F401-374C-971F-7C67409293E0}" type="presParOf" srcId="{46476C47-81AA-E84F-A525-0FCB7F0E6A81}" destId="{897E507D-A8DF-7A41-86D6-395F5C05E20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Relative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Lack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Support of individualism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Non-discrimination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Muting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take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individual goals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Aggregated competitive energy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B1AA2705-0FA0-AF47-B6DF-3D500DAF1D5E}" type="presOf" srcId="{F888440B-83EF-0D4C-86EF-58B40D2C07BF}" destId="{99CF7F0C-F8B8-9346-95C5-4F753BE888B3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CE5D0221-132C-8745-949D-02A2F47A215C}" type="presOf" srcId="{BE47780A-0E1A-2D47-BF85-69E4F02D0BE0}" destId="{82D7AEAF-7FE3-654F-9A35-502410533D6B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3B99C25F-BA2D-E948-A902-7C669E48ABDF}" type="presOf" srcId="{EE487FC5-4613-3946-AAEB-D37836D9C3FC}" destId="{3198FDFA-B714-5C43-9080-D2DE17B698DE}" srcOrd="0" destOrd="0" presId="urn:microsoft.com/office/officeart/2005/8/layout/lProcess2"/>
    <dgm:cxn modelId="{497F6565-50F8-BC43-A3B0-6D5EDA14D73D}" type="presOf" srcId="{5100E959-EE51-9E48-B278-FB9A7504D165}" destId="{68944356-E83C-0043-B48D-3EE707134466}" srcOrd="0" destOrd="0" presId="urn:microsoft.com/office/officeart/2005/8/layout/lProcess2"/>
    <dgm:cxn modelId="{A0EE7746-5321-C643-AC1D-74CD33547603}" type="presOf" srcId="{3A349293-FF54-E44B-8598-64D2A6ADBB44}" destId="{08F33EDD-0BE9-5145-A3E8-5815E692965F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FE82CC6B-8611-5E4B-A5D3-3F1CA5D93D5E}" type="presOf" srcId="{712C17C5-4135-724F-B3A0-91142A8B0070}" destId="{045F093B-8C24-9947-BEE1-2A428800498A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A3AFE372-FDB9-354A-A5DD-D5EF0B691D62}" type="presOf" srcId="{C87CDFC6-6FF5-AB40-B166-0C705162F9D0}" destId="{76B7D42A-C115-844D-A539-B2C98ED8F6AA}" srcOrd="0" destOrd="0" presId="urn:microsoft.com/office/officeart/2005/8/layout/lProcess2"/>
    <dgm:cxn modelId="{2A7B4655-24BE-B846-AE39-950A4360BE75}" type="presOf" srcId="{C87CDFC6-6FF5-AB40-B166-0C705162F9D0}" destId="{A4260EB8-E70B-2C44-9827-894ECF6D0544}" srcOrd="1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91E45C83-325A-754B-BA86-36AFB0486164}" type="presOf" srcId="{3D66B97C-2BE5-DC43-86AF-3531B98F1206}" destId="{576E47DA-5FCA-9046-8196-2D4A3F36CC34}" srcOrd="0" destOrd="0" presId="urn:microsoft.com/office/officeart/2005/8/layout/lProcess2"/>
    <dgm:cxn modelId="{15C49890-8264-E140-8970-A3E880E55D43}" type="presOf" srcId="{65711E52-CF2F-E141-B8E9-E5457F94E117}" destId="{2A944FB9-C518-CF45-B694-04422DC980CC}" srcOrd="0" destOrd="0" presId="urn:microsoft.com/office/officeart/2005/8/layout/lProcess2"/>
    <dgm:cxn modelId="{402A5C95-6874-E348-B911-8C2E3BBBD496}" type="presOf" srcId="{F797E781-26E5-6943-A626-13C1DDA38D4B}" destId="{EF18FC78-304F-1E4A-B8D5-6BE26D4C4084}" srcOrd="0" destOrd="0" presId="urn:microsoft.com/office/officeart/2005/8/layout/lProcess2"/>
    <dgm:cxn modelId="{A4F13B9E-3551-F84A-9D0E-69B6D6F794DD}" type="presOf" srcId="{BE47780A-0E1A-2D47-BF85-69E4F02D0BE0}" destId="{57F102F3-EDB6-DD43-8E48-62C834E46B3C}" srcOrd="1" destOrd="0" presId="urn:microsoft.com/office/officeart/2005/8/layout/lProcess2"/>
    <dgm:cxn modelId="{77702AA2-2FA4-C142-ABC8-B3AF7636A11A}" type="presOf" srcId="{649ACBE0-D5C0-A646-837E-1F7270F2B1EF}" destId="{683C58E3-361A-8444-8517-BE23276A26C1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3F8EECFE-DB4A-4148-98A3-89E340D55535}" type="presParOf" srcId="{2A944FB9-C518-CF45-B694-04422DC980CC}" destId="{518267DC-3D1A-DC43-B868-BDC5A66F71AE}" srcOrd="0" destOrd="0" presId="urn:microsoft.com/office/officeart/2005/8/layout/lProcess2"/>
    <dgm:cxn modelId="{D8923053-93F7-284B-9B72-0E4F1B5C1900}" type="presParOf" srcId="{518267DC-3D1A-DC43-B868-BDC5A66F71AE}" destId="{82D7AEAF-7FE3-654F-9A35-502410533D6B}" srcOrd="0" destOrd="0" presId="urn:microsoft.com/office/officeart/2005/8/layout/lProcess2"/>
    <dgm:cxn modelId="{04924B9F-39F7-974E-B19E-31D312A5690F}" type="presParOf" srcId="{518267DC-3D1A-DC43-B868-BDC5A66F71AE}" destId="{57F102F3-EDB6-DD43-8E48-62C834E46B3C}" srcOrd="1" destOrd="0" presId="urn:microsoft.com/office/officeart/2005/8/layout/lProcess2"/>
    <dgm:cxn modelId="{3988C15C-982A-714A-ADD3-A2AC11D82774}" type="presParOf" srcId="{518267DC-3D1A-DC43-B868-BDC5A66F71AE}" destId="{2C976D0D-780C-7840-86D0-CD7923E60DCF}" srcOrd="2" destOrd="0" presId="urn:microsoft.com/office/officeart/2005/8/layout/lProcess2"/>
    <dgm:cxn modelId="{B44E1CEA-E342-1C44-8993-59F9BB8DD7CE}" type="presParOf" srcId="{2C976D0D-780C-7840-86D0-CD7923E60DCF}" destId="{28108B9E-1EA2-AA48-9CF2-346919FFE9C0}" srcOrd="0" destOrd="0" presId="urn:microsoft.com/office/officeart/2005/8/layout/lProcess2"/>
    <dgm:cxn modelId="{1E4686F0-1C28-2E48-B533-ED354BB35AD8}" type="presParOf" srcId="{28108B9E-1EA2-AA48-9CF2-346919FFE9C0}" destId="{045F093B-8C24-9947-BEE1-2A428800498A}" srcOrd="0" destOrd="0" presId="urn:microsoft.com/office/officeart/2005/8/layout/lProcess2"/>
    <dgm:cxn modelId="{33A3E263-F392-044D-B498-B8EE9FB204E9}" type="presParOf" srcId="{28108B9E-1EA2-AA48-9CF2-346919FFE9C0}" destId="{0496D05C-B747-1B42-9C09-BD4BABFA12E8}" srcOrd="1" destOrd="0" presId="urn:microsoft.com/office/officeart/2005/8/layout/lProcess2"/>
    <dgm:cxn modelId="{A723416F-CCC1-7440-B4B9-08A4648E668C}" type="presParOf" srcId="{28108B9E-1EA2-AA48-9CF2-346919FFE9C0}" destId="{EF18FC78-304F-1E4A-B8D5-6BE26D4C4084}" srcOrd="2" destOrd="0" presId="urn:microsoft.com/office/officeart/2005/8/layout/lProcess2"/>
    <dgm:cxn modelId="{5FCA04DB-C292-D544-B25E-9E87C2DD7674}" type="presParOf" srcId="{28108B9E-1EA2-AA48-9CF2-346919FFE9C0}" destId="{1D742713-AEDF-9A40-93A2-2647CF337BA7}" srcOrd="3" destOrd="0" presId="urn:microsoft.com/office/officeart/2005/8/layout/lProcess2"/>
    <dgm:cxn modelId="{7E4C3BEF-2521-EA4D-862A-CA3DF59B78CF}" type="presParOf" srcId="{28108B9E-1EA2-AA48-9CF2-346919FFE9C0}" destId="{576E47DA-5FCA-9046-8196-2D4A3F36CC34}" srcOrd="4" destOrd="0" presId="urn:microsoft.com/office/officeart/2005/8/layout/lProcess2"/>
    <dgm:cxn modelId="{E44BBAED-DFC4-1A45-885A-E4599151071F}" type="presParOf" srcId="{28108B9E-1EA2-AA48-9CF2-346919FFE9C0}" destId="{0F1502BC-8944-3F46-86AC-D1A78F244975}" srcOrd="5" destOrd="0" presId="urn:microsoft.com/office/officeart/2005/8/layout/lProcess2"/>
    <dgm:cxn modelId="{F78C4025-A173-7F4A-AE74-E17314A5E25E}" type="presParOf" srcId="{28108B9E-1EA2-AA48-9CF2-346919FFE9C0}" destId="{68944356-E83C-0043-B48D-3EE707134466}" srcOrd="6" destOrd="0" presId="urn:microsoft.com/office/officeart/2005/8/layout/lProcess2"/>
    <dgm:cxn modelId="{F429BAE3-DAD6-D84A-B6AF-392EF4C8E2FB}" type="presParOf" srcId="{2A944FB9-C518-CF45-B694-04422DC980CC}" destId="{516A6818-3325-F64F-BA61-456F6A8439C9}" srcOrd="1" destOrd="0" presId="urn:microsoft.com/office/officeart/2005/8/layout/lProcess2"/>
    <dgm:cxn modelId="{C7A6C0C4-EDE7-0B4F-8D61-36F75B696801}" type="presParOf" srcId="{2A944FB9-C518-CF45-B694-04422DC980CC}" destId="{7DD0B407-7671-8549-A04B-733124D1D211}" srcOrd="2" destOrd="0" presId="urn:microsoft.com/office/officeart/2005/8/layout/lProcess2"/>
    <dgm:cxn modelId="{1E6190DC-E70D-3749-936E-B71253AE6383}" type="presParOf" srcId="{7DD0B407-7671-8549-A04B-733124D1D211}" destId="{76B7D42A-C115-844D-A539-B2C98ED8F6AA}" srcOrd="0" destOrd="0" presId="urn:microsoft.com/office/officeart/2005/8/layout/lProcess2"/>
    <dgm:cxn modelId="{DE894818-9AE0-E64C-B052-409CA6E0A2D3}" type="presParOf" srcId="{7DD0B407-7671-8549-A04B-733124D1D211}" destId="{A4260EB8-E70B-2C44-9827-894ECF6D0544}" srcOrd="1" destOrd="0" presId="urn:microsoft.com/office/officeart/2005/8/layout/lProcess2"/>
    <dgm:cxn modelId="{88825985-B860-FD4F-9749-7232D9AEE04A}" type="presParOf" srcId="{7DD0B407-7671-8549-A04B-733124D1D211}" destId="{7E24DCF7-0908-A14E-BCAF-ED6059F9C1F6}" srcOrd="2" destOrd="0" presId="urn:microsoft.com/office/officeart/2005/8/layout/lProcess2"/>
    <dgm:cxn modelId="{99B7E957-47FB-504A-9D3B-876818A576DA}" type="presParOf" srcId="{7E24DCF7-0908-A14E-BCAF-ED6059F9C1F6}" destId="{53D5E791-9394-6947-96B9-6EE13A3D1305}" srcOrd="0" destOrd="0" presId="urn:microsoft.com/office/officeart/2005/8/layout/lProcess2"/>
    <dgm:cxn modelId="{74A44B86-48B2-EF4F-A555-10CA1D21FA08}" type="presParOf" srcId="{53D5E791-9394-6947-96B9-6EE13A3D1305}" destId="{99CF7F0C-F8B8-9346-95C5-4F753BE888B3}" srcOrd="0" destOrd="0" presId="urn:microsoft.com/office/officeart/2005/8/layout/lProcess2"/>
    <dgm:cxn modelId="{65D17010-645A-8B4A-AA55-5A9CFA937FE9}" type="presParOf" srcId="{53D5E791-9394-6947-96B9-6EE13A3D1305}" destId="{D84ED93F-4E05-3D4D-AA10-6E5942C24166}" srcOrd="1" destOrd="0" presId="urn:microsoft.com/office/officeart/2005/8/layout/lProcess2"/>
    <dgm:cxn modelId="{BAA61695-BBF2-CC4C-936E-6BCF84103C13}" type="presParOf" srcId="{53D5E791-9394-6947-96B9-6EE13A3D1305}" destId="{683C58E3-361A-8444-8517-BE23276A26C1}" srcOrd="2" destOrd="0" presId="urn:microsoft.com/office/officeart/2005/8/layout/lProcess2"/>
    <dgm:cxn modelId="{B487733A-0FDE-E945-853F-5900295DA839}" type="presParOf" srcId="{53D5E791-9394-6947-96B9-6EE13A3D1305}" destId="{76E54D33-4574-7743-B55C-38E01D79F4DF}" srcOrd="3" destOrd="0" presId="urn:microsoft.com/office/officeart/2005/8/layout/lProcess2"/>
    <dgm:cxn modelId="{5BB34ECB-81AC-A440-8A28-BC7C06DF22BF}" type="presParOf" srcId="{53D5E791-9394-6947-96B9-6EE13A3D1305}" destId="{3198FDFA-B714-5C43-9080-D2DE17B698DE}" srcOrd="4" destOrd="0" presId="urn:microsoft.com/office/officeart/2005/8/layout/lProcess2"/>
    <dgm:cxn modelId="{E7A6FFF4-57A0-F24B-B670-8BB429521AAF}" type="presParOf" srcId="{53D5E791-9394-6947-96B9-6EE13A3D1305}" destId="{F718A725-B312-0347-9EDA-ED8B94C651B6}" srcOrd="5" destOrd="0" presId="urn:microsoft.com/office/officeart/2005/8/layout/lProcess2"/>
    <dgm:cxn modelId="{13765D3D-8BC0-4149-AE03-FB622EEECDE8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Absolute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joint opportunity and mutual benefit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Attractive and shared goals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Discrimination of roles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5100E959-EE51-9E48-B278-FB9A7504D165}">
      <dgm:prSet phldrT="[Text]"/>
      <dgm:spPr/>
      <dgm:t>
        <a:bodyPr/>
        <a:lstStyle/>
        <a:p>
          <a:r>
            <a:rPr lang="en-US" dirty="0"/>
            <a:t>Exposition to External pressure</a:t>
          </a:r>
        </a:p>
      </dgm:t>
    </dgm:pt>
    <dgm:pt modelId="{12B893B8-4C1C-6D4F-A81D-5D4ECF30341D}" type="parTrans" cxnId="{F89029F9-746B-4440-A0F5-BC44C870970F}">
      <dgm:prSet/>
      <dgm:spPr/>
      <dgm:t>
        <a:bodyPr/>
        <a:lstStyle/>
        <a:p>
          <a:endParaRPr lang="en-US"/>
        </a:p>
      </dgm:t>
    </dgm:pt>
    <dgm:pt modelId="{B3D90EFB-EBEC-2B4C-BD53-324CCDCB0715}" type="sibTrans" cxnId="{F89029F9-746B-4440-A0F5-BC44C870970F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create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Preference of sharing of goals and values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Shared feeling threat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68944356-E83C-0043-B48D-3EE707134466}" type="pres">
      <dgm:prSet presAssocID="{5100E959-EE51-9E48-B278-FB9A7504D165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C7D32208-5422-5749-9C75-572415086D03}" type="presOf" srcId="{649ACBE0-D5C0-A646-837E-1F7270F2B1EF}" destId="{683C58E3-361A-8444-8517-BE23276A26C1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33D4A342-D96D-0B46-9AAB-857F69A365C4}" type="presOf" srcId="{C87CDFC6-6FF5-AB40-B166-0C705162F9D0}" destId="{A4260EB8-E70B-2C44-9827-894ECF6D0544}" srcOrd="1" destOrd="0" presId="urn:microsoft.com/office/officeart/2005/8/layout/lProcess2"/>
    <dgm:cxn modelId="{A9C6E067-21A9-194E-875A-421806433467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E923AA4A-F5B4-9546-8739-35D4BCA045C3}" type="presOf" srcId="{BE47780A-0E1A-2D47-BF85-69E4F02D0BE0}" destId="{57F102F3-EDB6-DD43-8E48-62C834E46B3C}" srcOrd="1" destOrd="0" presId="urn:microsoft.com/office/officeart/2005/8/layout/lProcess2"/>
    <dgm:cxn modelId="{C57CFD6A-7CD0-FA4C-B2F2-51303EAEE4D0}" type="presOf" srcId="{5100E959-EE51-9E48-B278-FB9A7504D165}" destId="{68944356-E83C-0043-B48D-3EE707134466}" srcOrd="0" destOrd="0" presId="urn:microsoft.com/office/officeart/2005/8/layout/lProcess2"/>
    <dgm:cxn modelId="{C820666B-7795-B743-B198-88D621F5790C}" type="presOf" srcId="{BE47780A-0E1A-2D47-BF85-69E4F02D0BE0}" destId="{82D7AEAF-7FE3-654F-9A35-502410533D6B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085B1054-9840-0C43-BC33-B4C8A69A83FC}" type="presOf" srcId="{712C17C5-4135-724F-B3A0-91142A8B0070}" destId="{045F093B-8C24-9947-BEE1-2A428800498A}" srcOrd="0" destOrd="0" presId="urn:microsoft.com/office/officeart/2005/8/layout/lProcess2"/>
    <dgm:cxn modelId="{EEDC3C54-F096-1244-B46E-0D4E647E90BA}" type="presOf" srcId="{3A349293-FF54-E44B-8598-64D2A6ADBB44}" destId="{08F33EDD-0BE9-5145-A3E8-5815E692965F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8860177F-E82B-1746-94B5-D0E613697B15}" type="presOf" srcId="{F797E781-26E5-6943-A626-13C1DDA38D4B}" destId="{EF18FC78-304F-1E4A-B8D5-6BE26D4C4084}" srcOrd="0" destOrd="0" presId="urn:microsoft.com/office/officeart/2005/8/layout/lProcess2"/>
    <dgm:cxn modelId="{A19B8083-11CC-4F43-BAEA-43CADEEB9BCF}" type="presOf" srcId="{EE487FC5-4613-3946-AAEB-D37836D9C3FC}" destId="{3198FDFA-B714-5C43-9080-D2DE17B698DE}" srcOrd="0" destOrd="0" presId="urn:microsoft.com/office/officeart/2005/8/layout/lProcess2"/>
    <dgm:cxn modelId="{C81A2E94-D0A5-8249-9602-F5C9F454D6A4}" type="presOf" srcId="{F888440B-83EF-0D4C-86EF-58B40D2C07BF}" destId="{99CF7F0C-F8B8-9346-95C5-4F753BE888B3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EDBA26BD-4C3B-984B-AF4A-2FB015735750}" type="presOf" srcId="{65711E52-CF2F-E141-B8E9-E5457F94E117}" destId="{2A944FB9-C518-CF45-B694-04422DC980CC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530648E9-079C-3247-B95E-4083A6414BC8}" type="presOf" srcId="{C87CDFC6-6FF5-AB40-B166-0C705162F9D0}" destId="{76B7D42A-C115-844D-A539-B2C98ED8F6AA}" srcOrd="0" destOrd="0" presId="urn:microsoft.com/office/officeart/2005/8/layout/lProcess2"/>
    <dgm:cxn modelId="{F89029F9-746B-4440-A0F5-BC44C870970F}" srcId="{BE47780A-0E1A-2D47-BF85-69E4F02D0BE0}" destId="{5100E959-EE51-9E48-B278-FB9A7504D165}" srcOrd="3" destOrd="0" parTransId="{12B893B8-4C1C-6D4F-A81D-5D4ECF30341D}" sibTransId="{B3D90EFB-EBEC-2B4C-BD53-324CCDCB0715}"/>
    <dgm:cxn modelId="{6D21E0E8-691E-4A4C-8FB7-09928D78B4BF}" type="presParOf" srcId="{2A944FB9-C518-CF45-B694-04422DC980CC}" destId="{518267DC-3D1A-DC43-B868-BDC5A66F71AE}" srcOrd="0" destOrd="0" presId="urn:microsoft.com/office/officeart/2005/8/layout/lProcess2"/>
    <dgm:cxn modelId="{5CF6E562-8770-814D-9B4A-0A0E92F170C2}" type="presParOf" srcId="{518267DC-3D1A-DC43-B868-BDC5A66F71AE}" destId="{82D7AEAF-7FE3-654F-9A35-502410533D6B}" srcOrd="0" destOrd="0" presId="urn:microsoft.com/office/officeart/2005/8/layout/lProcess2"/>
    <dgm:cxn modelId="{DF206D32-BEF7-4346-8E3C-558FBCB30BBF}" type="presParOf" srcId="{518267DC-3D1A-DC43-B868-BDC5A66F71AE}" destId="{57F102F3-EDB6-DD43-8E48-62C834E46B3C}" srcOrd="1" destOrd="0" presId="urn:microsoft.com/office/officeart/2005/8/layout/lProcess2"/>
    <dgm:cxn modelId="{4E9712F1-3515-CA41-95FE-1F24A846ABBE}" type="presParOf" srcId="{518267DC-3D1A-DC43-B868-BDC5A66F71AE}" destId="{2C976D0D-780C-7840-86D0-CD7923E60DCF}" srcOrd="2" destOrd="0" presId="urn:microsoft.com/office/officeart/2005/8/layout/lProcess2"/>
    <dgm:cxn modelId="{30191EB7-AE12-6749-AB5B-F10D5EB742AE}" type="presParOf" srcId="{2C976D0D-780C-7840-86D0-CD7923E60DCF}" destId="{28108B9E-1EA2-AA48-9CF2-346919FFE9C0}" srcOrd="0" destOrd="0" presId="urn:microsoft.com/office/officeart/2005/8/layout/lProcess2"/>
    <dgm:cxn modelId="{7972EA64-BE8B-3B4A-8083-D19722938F41}" type="presParOf" srcId="{28108B9E-1EA2-AA48-9CF2-346919FFE9C0}" destId="{045F093B-8C24-9947-BEE1-2A428800498A}" srcOrd="0" destOrd="0" presId="urn:microsoft.com/office/officeart/2005/8/layout/lProcess2"/>
    <dgm:cxn modelId="{841709AF-D49B-AC42-8D09-CDD27835C2ED}" type="presParOf" srcId="{28108B9E-1EA2-AA48-9CF2-346919FFE9C0}" destId="{0496D05C-B747-1B42-9C09-BD4BABFA12E8}" srcOrd="1" destOrd="0" presId="urn:microsoft.com/office/officeart/2005/8/layout/lProcess2"/>
    <dgm:cxn modelId="{BDFB2470-2087-DC4E-90A5-94D177757636}" type="presParOf" srcId="{28108B9E-1EA2-AA48-9CF2-346919FFE9C0}" destId="{EF18FC78-304F-1E4A-B8D5-6BE26D4C4084}" srcOrd="2" destOrd="0" presId="urn:microsoft.com/office/officeart/2005/8/layout/lProcess2"/>
    <dgm:cxn modelId="{27100F1C-C5BB-B144-A0E4-0AAC3AD31975}" type="presParOf" srcId="{28108B9E-1EA2-AA48-9CF2-346919FFE9C0}" destId="{1D742713-AEDF-9A40-93A2-2647CF337BA7}" srcOrd="3" destOrd="0" presId="urn:microsoft.com/office/officeart/2005/8/layout/lProcess2"/>
    <dgm:cxn modelId="{3F1E34F6-71DD-DB49-9E40-7F230F62D388}" type="presParOf" srcId="{28108B9E-1EA2-AA48-9CF2-346919FFE9C0}" destId="{576E47DA-5FCA-9046-8196-2D4A3F36CC34}" srcOrd="4" destOrd="0" presId="urn:microsoft.com/office/officeart/2005/8/layout/lProcess2"/>
    <dgm:cxn modelId="{912128F2-42B7-A847-B5D1-D45EA704544D}" type="presParOf" srcId="{28108B9E-1EA2-AA48-9CF2-346919FFE9C0}" destId="{0F1502BC-8944-3F46-86AC-D1A78F244975}" srcOrd="5" destOrd="0" presId="urn:microsoft.com/office/officeart/2005/8/layout/lProcess2"/>
    <dgm:cxn modelId="{8B5309AC-DDCE-1449-ACD2-057AC9AFA412}" type="presParOf" srcId="{28108B9E-1EA2-AA48-9CF2-346919FFE9C0}" destId="{68944356-E83C-0043-B48D-3EE707134466}" srcOrd="6" destOrd="0" presId="urn:microsoft.com/office/officeart/2005/8/layout/lProcess2"/>
    <dgm:cxn modelId="{EACA8079-DD28-FF46-9309-F4FC7E9F1667}" type="presParOf" srcId="{2A944FB9-C518-CF45-B694-04422DC980CC}" destId="{516A6818-3325-F64F-BA61-456F6A8439C9}" srcOrd="1" destOrd="0" presId="urn:microsoft.com/office/officeart/2005/8/layout/lProcess2"/>
    <dgm:cxn modelId="{FBDFED6D-4FA8-C64D-A97C-68B2562031BE}" type="presParOf" srcId="{2A944FB9-C518-CF45-B694-04422DC980CC}" destId="{7DD0B407-7671-8549-A04B-733124D1D211}" srcOrd="2" destOrd="0" presId="urn:microsoft.com/office/officeart/2005/8/layout/lProcess2"/>
    <dgm:cxn modelId="{ACEFFE92-34F8-7B47-AFEA-5F07671B2D81}" type="presParOf" srcId="{7DD0B407-7671-8549-A04B-733124D1D211}" destId="{76B7D42A-C115-844D-A539-B2C98ED8F6AA}" srcOrd="0" destOrd="0" presId="urn:microsoft.com/office/officeart/2005/8/layout/lProcess2"/>
    <dgm:cxn modelId="{4DF7008A-680C-4A43-A31D-FB0F11EB64A6}" type="presParOf" srcId="{7DD0B407-7671-8549-A04B-733124D1D211}" destId="{A4260EB8-E70B-2C44-9827-894ECF6D0544}" srcOrd="1" destOrd="0" presId="urn:microsoft.com/office/officeart/2005/8/layout/lProcess2"/>
    <dgm:cxn modelId="{89366A9A-0BE6-DD4B-BA6F-992F78BFB07E}" type="presParOf" srcId="{7DD0B407-7671-8549-A04B-733124D1D211}" destId="{7E24DCF7-0908-A14E-BCAF-ED6059F9C1F6}" srcOrd="2" destOrd="0" presId="urn:microsoft.com/office/officeart/2005/8/layout/lProcess2"/>
    <dgm:cxn modelId="{AA8B1CAD-3CAB-7C4F-A52E-24DDC51A780D}" type="presParOf" srcId="{7E24DCF7-0908-A14E-BCAF-ED6059F9C1F6}" destId="{53D5E791-9394-6947-96B9-6EE13A3D1305}" srcOrd="0" destOrd="0" presId="urn:microsoft.com/office/officeart/2005/8/layout/lProcess2"/>
    <dgm:cxn modelId="{35E21F5D-073A-F846-B7AD-F0B536B5CCBD}" type="presParOf" srcId="{53D5E791-9394-6947-96B9-6EE13A3D1305}" destId="{99CF7F0C-F8B8-9346-95C5-4F753BE888B3}" srcOrd="0" destOrd="0" presId="urn:microsoft.com/office/officeart/2005/8/layout/lProcess2"/>
    <dgm:cxn modelId="{4630B7B1-9CE2-EE4E-8AA0-80103EF6E0F6}" type="presParOf" srcId="{53D5E791-9394-6947-96B9-6EE13A3D1305}" destId="{D84ED93F-4E05-3D4D-AA10-6E5942C24166}" srcOrd="1" destOrd="0" presId="urn:microsoft.com/office/officeart/2005/8/layout/lProcess2"/>
    <dgm:cxn modelId="{9EE88D4E-7005-3C41-A912-573520192B92}" type="presParOf" srcId="{53D5E791-9394-6947-96B9-6EE13A3D1305}" destId="{683C58E3-361A-8444-8517-BE23276A26C1}" srcOrd="2" destOrd="0" presId="urn:microsoft.com/office/officeart/2005/8/layout/lProcess2"/>
    <dgm:cxn modelId="{B6B719F7-02AD-E24A-96CF-D9A71298C5D2}" type="presParOf" srcId="{53D5E791-9394-6947-96B9-6EE13A3D1305}" destId="{76E54D33-4574-7743-B55C-38E01D79F4DF}" srcOrd="3" destOrd="0" presId="urn:microsoft.com/office/officeart/2005/8/layout/lProcess2"/>
    <dgm:cxn modelId="{29DA0648-A4BD-9C41-AD24-D02A5DF4F6D4}" type="presParOf" srcId="{53D5E791-9394-6947-96B9-6EE13A3D1305}" destId="{3198FDFA-B714-5C43-9080-D2DE17B698DE}" srcOrd="4" destOrd="0" presId="urn:microsoft.com/office/officeart/2005/8/layout/lProcess2"/>
    <dgm:cxn modelId="{90D5FC6B-561D-434D-8C6C-690C169EA210}" type="presParOf" srcId="{53D5E791-9394-6947-96B9-6EE13A3D1305}" destId="{F718A725-B312-0347-9EDA-ED8B94C651B6}" srcOrd="5" destOrd="0" presId="urn:microsoft.com/office/officeart/2005/8/layout/lProcess2"/>
    <dgm:cxn modelId="{56EAFE6D-ADAB-2149-B8DB-484455984AAC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Self-sacrifice appreciation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Need of high self-assessment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Manager as an example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Support of Individual development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Need to give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Need to be useful, to excel, to belong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Need to impersonate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Important of goals and values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26FF9507-952F-0740-89FA-7979EDCE49DF}" type="presOf" srcId="{3A349293-FF54-E44B-8598-64D2A6ADBB44}" destId="{08F33EDD-0BE9-5145-A3E8-5815E692965F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375D2327-E472-7348-9320-C52A15267BA9}" type="presOf" srcId="{F0535587-E59F-E74C-8BF4-64BC705B5CE0}" destId="{E0371F89-8FA2-8444-A7FA-FC452C66B6E0}" srcOrd="0" destOrd="0" presId="urn:microsoft.com/office/officeart/2005/8/layout/lProcess2"/>
    <dgm:cxn modelId="{1D4B242B-1F04-5545-936F-3F8691A3E505}" type="presOf" srcId="{F888440B-83EF-0D4C-86EF-58B40D2C07BF}" destId="{99CF7F0C-F8B8-9346-95C5-4F753BE888B3}" srcOrd="0" destOrd="0" presId="urn:microsoft.com/office/officeart/2005/8/layout/lProcess2"/>
    <dgm:cxn modelId="{2BE6763A-BC93-3D49-B4EF-1D97B2278C63}" type="presOf" srcId="{C87CDFC6-6FF5-AB40-B166-0C705162F9D0}" destId="{76B7D42A-C115-844D-A539-B2C98ED8F6AA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2B21C366-1448-A248-BA38-ABED61788C6D}" type="presOf" srcId="{3D66B97C-2BE5-DC43-86AF-3531B98F1206}" destId="{576E47DA-5FCA-9046-8196-2D4A3F36CC34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D79CDA4A-D526-014A-9C0E-A3636A34A68F}" type="presOf" srcId="{BE47780A-0E1A-2D47-BF85-69E4F02D0BE0}" destId="{82D7AEAF-7FE3-654F-9A35-502410533D6B}" srcOrd="0" destOrd="0" presId="urn:microsoft.com/office/officeart/2005/8/layout/lProcess2"/>
    <dgm:cxn modelId="{9E4A746E-3063-0A46-95AE-8CEDA5728DE0}" type="presOf" srcId="{EE487FC5-4613-3946-AAEB-D37836D9C3FC}" destId="{3198FDFA-B714-5C43-9080-D2DE17B698DE}" srcOrd="0" destOrd="0" presId="urn:microsoft.com/office/officeart/2005/8/layout/lProcess2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FD0EF772-43B8-404E-807C-3CF03D95E699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55A7CD80-4E06-FB44-AED6-26913E9E3A90}" type="presOf" srcId="{C87CDFC6-6FF5-AB40-B166-0C705162F9D0}" destId="{A4260EB8-E70B-2C44-9827-894ECF6D0544}" srcOrd="1" destOrd="0" presId="urn:microsoft.com/office/officeart/2005/8/layout/lProcess2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F01619F-E945-484B-B54C-4A291FB0D45D}" type="presOf" srcId="{712C17C5-4135-724F-B3A0-91142A8B0070}" destId="{045F093B-8C24-9947-BEE1-2A428800498A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EEF7BE2-9B62-0349-8726-9630E56F2A3C}" type="presOf" srcId="{BE47780A-0E1A-2D47-BF85-69E4F02D0BE0}" destId="{57F102F3-EDB6-DD43-8E48-62C834E46B3C}" srcOrd="1" destOrd="0" presId="urn:microsoft.com/office/officeart/2005/8/layout/lProcess2"/>
    <dgm:cxn modelId="{4A3F5AFA-C86A-E249-B57E-709E8D0EB4E3}" type="presOf" srcId="{649ACBE0-D5C0-A646-837E-1F7270F2B1EF}" destId="{683C58E3-361A-8444-8517-BE23276A26C1}" srcOrd="0" destOrd="0" presId="urn:microsoft.com/office/officeart/2005/8/layout/lProcess2"/>
    <dgm:cxn modelId="{47D26DFF-B65B-6D43-8307-F08317F5D6C0}" type="presOf" srcId="{65711E52-CF2F-E141-B8E9-E5457F94E117}" destId="{2A944FB9-C518-CF45-B694-04422DC980CC}" srcOrd="0" destOrd="0" presId="urn:microsoft.com/office/officeart/2005/8/layout/lProcess2"/>
    <dgm:cxn modelId="{DC4D18FD-572C-3841-9558-A157F5D7D33D}" type="presParOf" srcId="{2A944FB9-C518-CF45-B694-04422DC980CC}" destId="{518267DC-3D1A-DC43-B868-BDC5A66F71AE}" srcOrd="0" destOrd="0" presId="urn:microsoft.com/office/officeart/2005/8/layout/lProcess2"/>
    <dgm:cxn modelId="{477FBA76-9C17-1545-9A18-5643FAF1E6FA}" type="presParOf" srcId="{518267DC-3D1A-DC43-B868-BDC5A66F71AE}" destId="{82D7AEAF-7FE3-654F-9A35-502410533D6B}" srcOrd="0" destOrd="0" presId="urn:microsoft.com/office/officeart/2005/8/layout/lProcess2"/>
    <dgm:cxn modelId="{C2F14174-3D24-8746-B261-CC09E52C2B54}" type="presParOf" srcId="{518267DC-3D1A-DC43-B868-BDC5A66F71AE}" destId="{57F102F3-EDB6-DD43-8E48-62C834E46B3C}" srcOrd="1" destOrd="0" presId="urn:microsoft.com/office/officeart/2005/8/layout/lProcess2"/>
    <dgm:cxn modelId="{2DC3F5D8-CC85-EB4E-9FCE-26A3B64F0341}" type="presParOf" srcId="{518267DC-3D1A-DC43-B868-BDC5A66F71AE}" destId="{2C976D0D-780C-7840-86D0-CD7923E60DCF}" srcOrd="2" destOrd="0" presId="urn:microsoft.com/office/officeart/2005/8/layout/lProcess2"/>
    <dgm:cxn modelId="{607C001D-73F0-E949-8EFF-AFC74C3A9F63}" type="presParOf" srcId="{2C976D0D-780C-7840-86D0-CD7923E60DCF}" destId="{28108B9E-1EA2-AA48-9CF2-346919FFE9C0}" srcOrd="0" destOrd="0" presId="urn:microsoft.com/office/officeart/2005/8/layout/lProcess2"/>
    <dgm:cxn modelId="{58E75CA8-F8C9-1E40-A2A2-1D91EA3D6630}" type="presParOf" srcId="{28108B9E-1EA2-AA48-9CF2-346919FFE9C0}" destId="{045F093B-8C24-9947-BEE1-2A428800498A}" srcOrd="0" destOrd="0" presId="urn:microsoft.com/office/officeart/2005/8/layout/lProcess2"/>
    <dgm:cxn modelId="{BE7C6D10-FD77-1348-BA1C-F39BD3C65488}" type="presParOf" srcId="{28108B9E-1EA2-AA48-9CF2-346919FFE9C0}" destId="{0496D05C-B747-1B42-9C09-BD4BABFA12E8}" srcOrd="1" destOrd="0" presId="urn:microsoft.com/office/officeart/2005/8/layout/lProcess2"/>
    <dgm:cxn modelId="{7129546A-4F96-1046-A4CB-C453DF21C4E2}" type="presParOf" srcId="{28108B9E-1EA2-AA48-9CF2-346919FFE9C0}" destId="{EF18FC78-304F-1E4A-B8D5-6BE26D4C4084}" srcOrd="2" destOrd="0" presId="urn:microsoft.com/office/officeart/2005/8/layout/lProcess2"/>
    <dgm:cxn modelId="{2256556B-BB80-2845-9D97-39843E26F79D}" type="presParOf" srcId="{28108B9E-1EA2-AA48-9CF2-346919FFE9C0}" destId="{1D742713-AEDF-9A40-93A2-2647CF337BA7}" srcOrd="3" destOrd="0" presId="urn:microsoft.com/office/officeart/2005/8/layout/lProcess2"/>
    <dgm:cxn modelId="{8A8286DB-B2D2-6A4A-97E1-274370D8F457}" type="presParOf" srcId="{28108B9E-1EA2-AA48-9CF2-346919FFE9C0}" destId="{576E47DA-5FCA-9046-8196-2D4A3F36CC34}" srcOrd="4" destOrd="0" presId="urn:microsoft.com/office/officeart/2005/8/layout/lProcess2"/>
    <dgm:cxn modelId="{0AC469EA-DDD8-114A-9B8F-E149B5C1E99E}" type="presParOf" srcId="{28108B9E-1EA2-AA48-9CF2-346919FFE9C0}" destId="{0F1502BC-8944-3F46-86AC-D1A78F244975}" srcOrd="5" destOrd="0" presId="urn:microsoft.com/office/officeart/2005/8/layout/lProcess2"/>
    <dgm:cxn modelId="{BD2B72C8-1FCD-6B42-BB6B-9CBA9D4AE7EE}" type="presParOf" srcId="{28108B9E-1EA2-AA48-9CF2-346919FFE9C0}" destId="{E0371F89-8FA2-8444-A7FA-FC452C66B6E0}" srcOrd="6" destOrd="0" presId="urn:microsoft.com/office/officeart/2005/8/layout/lProcess2"/>
    <dgm:cxn modelId="{56AA279E-58DD-5E44-9B6B-60F059C0D715}" type="presParOf" srcId="{2A944FB9-C518-CF45-B694-04422DC980CC}" destId="{516A6818-3325-F64F-BA61-456F6A8439C9}" srcOrd="1" destOrd="0" presId="urn:microsoft.com/office/officeart/2005/8/layout/lProcess2"/>
    <dgm:cxn modelId="{0B597CE6-A8A3-4143-98CD-A36169EA43D3}" type="presParOf" srcId="{2A944FB9-C518-CF45-B694-04422DC980CC}" destId="{7DD0B407-7671-8549-A04B-733124D1D211}" srcOrd="2" destOrd="0" presId="urn:microsoft.com/office/officeart/2005/8/layout/lProcess2"/>
    <dgm:cxn modelId="{7A18179D-C261-3346-BD97-5385009A6EEF}" type="presParOf" srcId="{7DD0B407-7671-8549-A04B-733124D1D211}" destId="{76B7D42A-C115-844D-A539-B2C98ED8F6AA}" srcOrd="0" destOrd="0" presId="urn:microsoft.com/office/officeart/2005/8/layout/lProcess2"/>
    <dgm:cxn modelId="{86D69A58-879A-024A-B107-94506A9A6923}" type="presParOf" srcId="{7DD0B407-7671-8549-A04B-733124D1D211}" destId="{A4260EB8-E70B-2C44-9827-894ECF6D0544}" srcOrd="1" destOrd="0" presId="urn:microsoft.com/office/officeart/2005/8/layout/lProcess2"/>
    <dgm:cxn modelId="{1820BBF0-6294-534B-BA64-A0FE86CCC613}" type="presParOf" srcId="{7DD0B407-7671-8549-A04B-733124D1D211}" destId="{7E24DCF7-0908-A14E-BCAF-ED6059F9C1F6}" srcOrd="2" destOrd="0" presId="urn:microsoft.com/office/officeart/2005/8/layout/lProcess2"/>
    <dgm:cxn modelId="{BCB17838-8292-E241-9631-C337A271D70C}" type="presParOf" srcId="{7E24DCF7-0908-A14E-BCAF-ED6059F9C1F6}" destId="{53D5E791-9394-6947-96B9-6EE13A3D1305}" srcOrd="0" destOrd="0" presId="urn:microsoft.com/office/officeart/2005/8/layout/lProcess2"/>
    <dgm:cxn modelId="{3E227C3A-B198-794D-A4F2-03F48B3174D4}" type="presParOf" srcId="{53D5E791-9394-6947-96B9-6EE13A3D1305}" destId="{99CF7F0C-F8B8-9346-95C5-4F753BE888B3}" srcOrd="0" destOrd="0" presId="urn:microsoft.com/office/officeart/2005/8/layout/lProcess2"/>
    <dgm:cxn modelId="{64931E14-8E73-E549-9DAD-51BC4694730A}" type="presParOf" srcId="{53D5E791-9394-6947-96B9-6EE13A3D1305}" destId="{D84ED93F-4E05-3D4D-AA10-6E5942C24166}" srcOrd="1" destOrd="0" presId="urn:microsoft.com/office/officeart/2005/8/layout/lProcess2"/>
    <dgm:cxn modelId="{B694E4E5-1AF5-7345-9661-E85FDD805015}" type="presParOf" srcId="{53D5E791-9394-6947-96B9-6EE13A3D1305}" destId="{683C58E3-361A-8444-8517-BE23276A26C1}" srcOrd="2" destOrd="0" presId="urn:microsoft.com/office/officeart/2005/8/layout/lProcess2"/>
    <dgm:cxn modelId="{F0007AC6-E6E2-5D47-A168-896538EB6176}" type="presParOf" srcId="{53D5E791-9394-6947-96B9-6EE13A3D1305}" destId="{76E54D33-4574-7743-B55C-38E01D79F4DF}" srcOrd="3" destOrd="0" presId="urn:microsoft.com/office/officeart/2005/8/layout/lProcess2"/>
    <dgm:cxn modelId="{859C5924-8E27-9C49-9C33-E7D2B3AF290E}" type="presParOf" srcId="{53D5E791-9394-6947-96B9-6EE13A3D1305}" destId="{3198FDFA-B714-5C43-9080-D2DE17B698DE}" srcOrd="4" destOrd="0" presId="urn:microsoft.com/office/officeart/2005/8/layout/lProcess2"/>
    <dgm:cxn modelId="{35974959-74C3-4041-8A09-1FFBDF2F295F}" type="presParOf" srcId="{53D5E791-9394-6947-96B9-6EE13A3D1305}" destId="{F718A725-B312-0347-9EDA-ED8B94C651B6}" srcOrd="5" destOrd="0" presId="urn:microsoft.com/office/officeart/2005/8/layout/lProcess2"/>
    <dgm:cxn modelId="{DF44786C-3142-DC4C-A916-1A368390E716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Unfair evaluation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Feeling of injustice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Superiority and disregard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Unclear evaluation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Disorientation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EE487FC5-4613-3946-AAEB-D37836D9C3FC}">
      <dgm:prSet phldrT="[Text]"/>
      <dgm:spPr/>
      <dgm:t>
        <a:bodyPr/>
        <a:lstStyle/>
        <a:p>
          <a:r>
            <a:rPr lang="en-US" dirty="0"/>
            <a:t>Uncertainty</a:t>
          </a:r>
        </a:p>
      </dgm:t>
    </dgm:pt>
    <dgm:pt modelId="{BCD36370-2093-D448-971F-2316F4FCB042}" type="parTrans" cxnId="{7595B46F-94AE-3248-9060-45C56B00DFDC}">
      <dgm:prSet/>
      <dgm:spPr/>
      <dgm:t>
        <a:bodyPr/>
        <a:lstStyle/>
        <a:p>
          <a:endParaRPr lang="en-US"/>
        </a:p>
      </dgm:t>
    </dgm:pt>
    <dgm:pt modelId="{1B9D70F0-BC1F-8947-A3C9-825D63C1BD76}" type="sibTrans" cxnId="{7595B46F-94AE-3248-9060-45C56B00DFDC}">
      <dgm:prSet/>
      <dgm:spPr/>
      <dgm:t>
        <a:bodyPr/>
        <a:lstStyle/>
        <a:p>
          <a:endParaRPr lang="en-US"/>
        </a:p>
      </dgm:t>
    </dgm:pt>
    <dgm:pt modelId="{3A349293-FF54-E44B-8598-64D2A6ADBB44}">
      <dgm:prSet phldrT="[Text]"/>
      <dgm:spPr/>
      <dgm:t>
        <a:bodyPr/>
        <a:lstStyle/>
        <a:p>
          <a:r>
            <a:rPr lang="en-US" dirty="0"/>
            <a:t>Feeling of extirpation</a:t>
          </a:r>
        </a:p>
      </dgm:t>
    </dgm:pt>
    <dgm:pt modelId="{6C6C8687-6947-8C4F-B56F-27C4EF1DEE63}" type="parTrans" cxnId="{05426B5E-D5ED-9940-930D-0E9138FB5DB0}">
      <dgm:prSet/>
      <dgm:spPr/>
      <dgm:t>
        <a:bodyPr/>
        <a:lstStyle/>
        <a:p>
          <a:endParaRPr lang="en-US"/>
        </a:p>
      </dgm:t>
    </dgm:pt>
    <dgm:pt modelId="{CFAC7075-D068-C34A-85D6-2D4B2D7BA024}" type="sibTrans" cxnId="{05426B5E-D5ED-9940-930D-0E9138FB5DB0}">
      <dgm:prSet/>
      <dgm:spPr/>
      <dgm:t>
        <a:bodyPr/>
        <a:lstStyle/>
        <a:p>
          <a:endParaRPr lang="en-US"/>
        </a:p>
      </dgm:t>
    </dgm:pt>
    <dgm:pt modelId="{F0535587-E59F-E74C-8BF4-64BC705B5CE0}">
      <dgm:prSet phldrT="[Text]"/>
      <dgm:spPr/>
      <dgm:t>
        <a:bodyPr/>
        <a:lstStyle/>
        <a:p>
          <a:r>
            <a:rPr lang="en-US" dirty="0"/>
            <a:t>Indifference and unconcern</a:t>
          </a:r>
        </a:p>
      </dgm:t>
    </dgm:pt>
    <dgm:pt modelId="{BAC8649A-B3E0-8449-9748-575ABE4B7C07}" type="parTrans" cxnId="{4655CC9C-FEEA-3045-85C2-436C91B63419}">
      <dgm:prSet/>
      <dgm:spPr/>
      <dgm:t>
        <a:bodyPr/>
        <a:lstStyle/>
        <a:p>
          <a:endParaRPr lang="en-US"/>
        </a:p>
      </dgm:t>
    </dgm:pt>
    <dgm:pt modelId="{975A7E5F-237A-1C4D-A260-4958E1B89A96}" type="sibTrans" cxnId="{4655CC9C-FEEA-3045-85C2-436C91B6341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 custLinFactNeighborX="-104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8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8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8">
        <dgm:presLayoutVars>
          <dgm:bulletEnabled val="1"/>
        </dgm:presLayoutVars>
      </dgm:prSet>
      <dgm:spPr/>
    </dgm:pt>
    <dgm:pt modelId="{0F1502BC-8944-3F46-86AC-D1A78F244975}" type="pres">
      <dgm:prSet presAssocID="{3D66B97C-2BE5-DC43-86AF-3531B98F1206}" presName="aSpace2" presStyleCnt="0"/>
      <dgm:spPr/>
    </dgm:pt>
    <dgm:pt modelId="{E0371F89-8FA2-8444-A7FA-FC452C66B6E0}" type="pres">
      <dgm:prSet presAssocID="{F0535587-E59F-E74C-8BF4-64BC705B5CE0}" presName="childNode" presStyleLbl="node1" presStyleIdx="3" presStyleCnt="8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4" presStyleCnt="8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5" presStyleCnt="8">
        <dgm:presLayoutVars>
          <dgm:bulletEnabled val="1"/>
        </dgm:presLayoutVars>
      </dgm:prSet>
      <dgm:spPr/>
    </dgm:pt>
    <dgm:pt modelId="{76E54D33-4574-7743-B55C-38E01D79F4DF}" type="pres">
      <dgm:prSet presAssocID="{649ACBE0-D5C0-A646-837E-1F7270F2B1EF}" presName="aSpace2" presStyleCnt="0"/>
      <dgm:spPr/>
    </dgm:pt>
    <dgm:pt modelId="{3198FDFA-B714-5C43-9080-D2DE17B698DE}" type="pres">
      <dgm:prSet presAssocID="{EE487FC5-4613-3946-AAEB-D37836D9C3FC}" presName="childNode" presStyleLbl="node1" presStyleIdx="6" presStyleCnt="8">
        <dgm:presLayoutVars>
          <dgm:bulletEnabled val="1"/>
        </dgm:presLayoutVars>
      </dgm:prSet>
      <dgm:spPr/>
    </dgm:pt>
    <dgm:pt modelId="{F718A725-B312-0347-9EDA-ED8B94C651B6}" type="pres">
      <dgm:prSet presAssocID="{EE487FC5-4613-3946-AAEB-D37836D9C3FC}" presName="aSpace2" presStyleCnt="0"/>
      <dgm:spPr/>
    </dgm:pt>
    <dgm:pt modelId="{08F33EDD-0BE9-5145-A3E8-5815E692965F}" type="pres">
      <dgm:prSet presAssocID="{3A349293-FF54-E44B-8598-64D2A6ADBB44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AAFB0002-C6C7-5440-B613-22ACAE0B1D06}" type="presOf" srcId="{3D66B97C-2BE5-DC43-86AF-3531B98F1206}" destId="{576E47DA-5FCA-9046-8196-2D4A3F36CC34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CCE0D225-F071-DE49-BEA5-733BE4AFAAD5}" type="presOf" srcId="{649ACBE0-D5C0-A646-837E-1F7270F2B1EF}" destId="{683C58E3-361A-8444-8517-BE23276A26C1}" srcOrd="0" destOrd="0" presId="urn:microsoft.com/office/officeart/2005/8/layout/lProcess2"/>
    <dgm:cxn modelId="{0044303E-16DB-E947-868C-08D848DFFF8F}" type="presOf" srcId="{BE47780A-0E1A-2D47-BF85-69E4F02D0BE0}" destId="{82D7AEAF-7FE3-654F-9A35-502410533D6B}" srcOrd="0" destOrd="0" presId="urn:microsoft.com/office/officeart/2005/8/layout/lProcess2"/>
    <dgm:cxn modelId="{A942985D-673E-0F48-A7E6-3A77D9BEB435}" type="presOf" srcId="{3A349293-FF54-E44B-8598-64D2A6ADBB44}" destId="{08F33EDD-0BE9-5145-A3E8-5815E692965F}" srcOrd="0" destOrd="0" presId="urn:microsoft.com/office/officeart/2005/8/layout/lProcess2"/>
    <dgm:cxn modelId="{05426B5E-D5ED-9940-930D-0E9138FB5DB0}" srcId="{C87CDFC6-6FF5-AB40-B166-0C705162F9D0}" destId="{3A349293-FF54-E44B-8598-64D2A6ADBB44}" srcOrd="3" destOrd="0" parTransId="{6C6C8687-6947-8C4F-B56F-27C4EF1DEE63}" sibTransId="{CFAC7075-D068-C34A-85D6-2D4B2D7BA024}"/>
    <dgm:cxn modelId="{699E2D64-AE4C-B644-9911-BA70804489A4}" type="presOf" srcId="{C87CDFC6-6FF5-AB40-B166-0C705162F9D0}" destId="{A4260EB8-E70B-2C44-9827-894ECF6D0544}" srcOrd="1" destOrd="0" presId="urn:microsoft.com/office/officeart/2005/8/layout/lProcess2"/>
    <dgm:cxn modelId="{3E017068-3A15-B042-BF05-1520149C0CCD}" type="presOf" srcId="{65711E52-CF2F-E141-B8E9-E5457F94E117}" destId="{2A944FB9-C518-CF45-B694-04422DC980CC}" srcOrd="0" destOrd="0" presId="urn:microsoft.com/office/officeart/2005/8/layout/lProcess2"/>
    <dgm:cxn modelId="{FACAF268-03D3-814B-88A8-9C0B550ADE87}" type="presOf" srcId="{C87CDFC6-6FF5-AB40-B166-0C705162F9D0}" destId="{76B7D42A-C115-844D-A539-B2C98ED8F6AA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7595B46F-94AE-3248-9060-45C56B00DFDC}" srcId="{C87CDFC6-6FF5-AB40-B166-0C705162F9D0}" destId="{EE487FC5-4613-3946-AAEB-D37836D9C3FC}" srcOrd="2" destOrd="0" parTransId="{BCD36370-2093-D448-971F-2316F4FCB042}" sibTransId="{1B9D70F0-BC1F-8947-A3C9-825D63C1BD76}"/>
    <dgm:cxn modelId="{018EE855-1815-4E49-BEF0-2221C1AF169E}" type="presOf" srcId="{F797E781-26E5-6943-A626-13C1DDA38D4B}" destId="{EF18FC78-304F-1E4A-B8D5-6BE26D4C4084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655CC9C-FEEA-3045-85C2-436C91B63419}" srcId="{BE47780A-0E1A-2D47-BF85-69E4F02D0BE0}" destId="{F0535587-E59F-E74C-8BF4-64BC705B5CE0}" srcOrd="3" destOrd="0" parTransId="{BAC8649A-B3E0-8449-9748-575ABE4B7C07}" sibTransId="{975A7E5F-237A-1C4D-A260-4958E1B89A96}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676C61B4-9D89-5A48-ADCF-C4A05C464858}" type="presOf" srcId="{712C17C5-4135-724F-B3A0-91142A8B0070}" destId="{045F093B-8C24-9947-BEE1-2A428800498A}" srcOrd="0" destOrd="0" presId="urn:microsoft.com/office/officeart/2005/8/layout/lProcess2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AE7E15BA-BB6E-1E4F-AC50-C8CDE311691C}" type="presOf" srcId="{EE487FC5-4613-3946-AAEB-D37836D9C3FC}" destId="{3198FDFA-B714-5C43-9080-D2DE17B698DE}" srcOrd="0" destOrd="0" presId="urn:microsoft.com/office/officeart/2005/8/layout/lProcess2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6FF214CE-BDB6-594C-9C24-78DD6475C580}" type="presOf" srcId="{F888440B-83EF-0D4C-86EF-58B40D2C07BF}" destId="{99CF7F0C-F8B8-9346-95C5-4F753BE888B3}" srcOrd="0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3229F8DA-B43B-1347-9855-E97C8A6FADAE}" type="presOf" srcId="{BE47780A-0E1A-2D47-BF85-69E4F02D0BE0}" destId="{57F102F3-EDB6-DD43-8E48-62C834E46B3C}" srcOrd="1" destOrd="0" presId="urn:microsoft.com/office/officeart/2005/8/layout/lProcess2"/>
    <dgm:cxn modelId="{4EDE6BF3-DA9B-8243-BC2B-62DDAEBCE0F1}" type="presOf" srcId="{F0535587-E59F-E74C-8BF4-64BC705B5CE0}" destId="{E0371F89-8FA2-8444-A7FA-FC452C66B6E0}" srcOrd="0" destOrd="0" presId="urn:microsoft.com/office/officeart/2005/8/layout/lProcess2"/>
    <dgm:cxn modelId="{66FC674E-8C7D-7C48-A9E4-D775B626A9E1}" type="presParOf" srcId="{2A944FB9-C518-CF45-B694-04422DC980CC}" destId="{518267DC-3D1A-DC43-B868-BDC5A66F71AE}" srcOrd="0" destOrd="0" presId="urn:microsoft.com/office/officeart/2005/8/layout/lProcess2"/>
    <dgm:cxn modelId="{AC962204-D938-6C42-B0BA-16EF17F670E2}" type="presParOf" srcId="{518267DC-3D1A-DC43-B868-BDC5A66F71AE}" destId="{82D7AEAF-7FE3-654F-9A35-502410533D6B}" srcOrd="0" destOrd="0" presId="urn:microsoft.com/office/officeart/2005/8/layout/lProcess2"/>
    <dgm:cxn modelId="{734072EA-F12F-EB41-8507-27E898C7972F}" type="presParOf" srcId="{518267DC-3D1A-DC43-B868-BDC5A66F71AE}" destId="{57F102F3-EDB6-DD43-8E48-62C834E46B3C}" srcOrd="1" destOrd="0" presId="urn:microsoft.com/office/officeart/2005/8/layout/lProcess2"/>
    <dgm:cxn modelId="{D938B670-26FD-F445-8235-C2BFB8E38637}" type="presParOf" srcId="{518267DC-3D1A-DC43-B868-BDC5A66F71AE}" destId="{2C976D0D-780C-7840-86D0-CD7923E60DCF}" srcOrd="2" destOrd="0" presId="urn:microsoft.com/office/officeart/2005/8/layout/lProcess2"/>
    <dgm:cxn modelId="{E10546E5-5816-E843-8312-276849C4EAE6}" type="presParOf" srcId="{2C976D0D-780C-7840-86D0-CD7923E60DCF}" destId="{28108B9E-1EA2-AA48-9CF2-346919FFE9C0}" srcOrd="0" destOrd="0" presId="urn:microsoft.com/office/officeart/2005/8/layout/lProcess2"/>
    <dgm:cxn modelId="{247F71E3-4D5D-9142-A5B0-DF60601B4175}" type="presParOf" srcId="{28108B9E-1EA2-AA48-9CF2-346919FFE9C0}" destId="{045F093B-8C24-9947-BEE1-2A428800498A}" srcOrd="0" destOrd="0" presId="urn:microsoft.com/office/officeart/2005/8/layout/lProcess2"/>
    <dgm:cxn modelId="{C707557C-5DD5-904C-B6D6-6E2A396A255F}" type="presParOf" srcId="{28108B9E-1EA2-AA48-9CF2-346919FFE9C0}" destId="{0496D05C-B747-1B42-9C09-BD4BABFA12E8}" srcOrd="1" destOrd="0" presId="urn:microsoft.com/office/officeart/2005/8/layout/lProcess2"/>
    <dgm:cxn modelId="{0E9B6A32-09DC-C74D-AA14-C6805C6027B7}" type="presParOf" srcId="{28108B9E-1EA2-AA48-9CF2-346919FFE9C0}" destId="{EF18FC78-304F-1E4A-B8D5-6BE26D4C4084}" srcOrd="2" destOrd="0" presId="urn:microsoft.com/office/officeart/2005/8/layout/lProcess2"/>
    <dgm:cxn modelId="{32E8D8CE-982A-AF42-890C-6BCBA5EA7B77}" type="presParOf" srcId="{28108B9E-1EA2-AA48-9CF2-346919FFE9C0}" destId="{1D742713-AEDF-9A40-93A2-2647CF337BA7}" srcOrd="3" destOrd="0" presId="urn:microsoft.com/office/officeart/2005/8/layout/lProcess2"/>
    <dgm:cxn modelId="{A05A2F20-CE8E-0546-819E-A561F6629B1F}" type="presParOf" srcId="{28108B9E-1EA2-AA48-9CF2-346919FFE9C0}" destId="{576E47DA-5FCA-9046-8196-2D4A3F36CC34}" srcOrd="4" destOrd="0" presId="urn:microsoft.com/office/officeart/2005/8/layout/lProcess2"/>
    <dgm:cxn modelId="{0D94D49E-1E76-2249-AF36-94F7524E7983}" type="presParOf" srcId="{28108B9E-1EA2-AA48-9CF2-346919FFE9C0}" destId="{0F1502BC-8944-3F46-86AC-D1A78F244975}" srcOrd="5" destOrd="0" presId="urn:microsoft.com/office/officeart/2005/8/layout/lProcess2"/>
    <dgm:cxn modelId="{C4C21D31-3264-1742-A71A-F10075902167}" type="presParOf" srcId="{28108B9E-1EA2-AA48-9CF2-346919FFE9C0}" destId="{E0371F89-8FA2-8444-A7FA-FC452C66B6E0}" srcOrd="6" destOrd="0" presId="urn:microsoft.com/office/officeart/2005/8/layout/lProcess2"/>
    <dgm:cxn modelId="{46680529-71A6-AD4D-9ED7-5C228A6D2F58}" type="presParOf" srcId="{2A944FB9-C518-CF45-B694-04422DC980CC}" destId="{516A6818-3325-F64F-BA61-456F6A8439C9}" srcOrd="1" destOrd="0" presId="urn:microsoft.com/office/officeart/2005/8/layout/lProcess2"/>
    <dgm:cxn modelId="{52A20EDD-C6F2-5C40-B430-10CF78184771}" type="presParOf" srcId="{2A944FB9-C518-CF45-B694-04422DC980CC}" destId="{7DD0B407-7671-8549-A04B-733124D1D211}" srcOrd="2" destOrd="0" presId="urn:microsoft.com/office/officeart/2005/8/layout/lProcess2"/>
    <dgm:cxn modelId="{A4C7E994-3C7E-3747-A233-6B3250E70495}" type="presParOf" srcId="{7DD0B407-7671-8549-A04B-733124D1D211}" destId="{76B7D42A-C115-844D-A539-B2C98ED8F6AA}" srcOrd="0" destOrd="0" presId="urn:microsoft.com/office/officeart/2005/8/layout/lProcess2"/>
    <dgm:cxn modelId="{1D2DEEA9-7067-114B-BBE5-DCCC0AF85769}" type="presParOf" srcId="{7DD0B407-7671-8549-A04B-733124D1D211}" destId="{A4260EB8-E70B-2C44-9827-894ECF6D0544}" srcOrd="1" destOrd="0" presId="urn:microsoft.com/office/officeart/2005/8/layout/lProcess2"/>
    <dgm:cxn modelId="{132513F6-D163-C14C-8919-2C02543C8C03}" type="presParOf" srcId="{7DD0B407-7671-8549-A04B-733124D1D211}" destId="{7E24DCF7-0908-A14E-BCAF-ED6059F9C1F6}" srcOrd="2" destOrd="0" presId="urn:microsoft.com/office/officeart/2005/8/layout/lProcess2"/>
    <dgm:cxn modelId="{C9D79440-A538-A048-9E4A-3F2EF5130126}" type="presParOf" srcId="{7E24DCF7-0908-A14E-BCAF-ED6059F9C1F6}" destId="{53D5E791-9394-6947-96B9-6EE13A3D1305}" srcOrd="0" destOrd="0" presId="urn:microsoft.com/office/officeart/2005/8/layout/lProcess2"/>
    <dgm:cxn modelId="{F13A275E-2BBD-2244-8DB2-81DB5CE7D6B2}" type="presParOf" srcId="{53D5E791-9394-6947-96B9-6EE13A3D1305}" destId="{99CF7F0C-F8B8-9346-95C5-4F753BE888B3}" srcOrd="0" destOrd="0" presId="urn:microsoft.com/office/officeart/2005/8/layout/lProcess2"/>
    <dgm:cxn modelId="{C987D10E-23C9-DF45-9529-B095AA8F2E5F}" type="presParOf" srcId="{53D5E791-9394-6947-96B9-6EE13A3D1305}" destId="{D84ED93F-4E05-3D4D-AA10-6E5942C24166}" srcOrd="1" destOrd="0" presId="urn:microsoft.com/office/officeart/2005/8/layout/lProcess2"/>
    <dgm:cxn modelId="{8F659ED7-EEB3-D845-B972-EFC50ABBA583}" type="presParOf" srcId="{53D5E791-9394-6947-96B9-6EE13A3D1305}" destId="{683C58E3-361A-8444-8517-BE23276A26C1}" srcOrd="2" destOrd="0" presId="urn:microsoft.com/office/officeart/2005/8/layout/lProcess2"/>
    <dgm:cxn modelId="{D011B05C-A905-734F-AE3F-F96C800E501A}" type="presParOf" srcId="{53D5E791-9394-6947-96B9-6EE13A3D1305}" destId="{76E54D33-4574-7743-B55C-38E01D79F4DF}" srcOrd="3" destOrd="0" presId="urn:microsoft.com/office/officeart/2005/8/layout/lProcess2"/>
    <dgm:cxn modelId="{3AE5EE3E-A3D8-E64A-85C0-BD92498B70B9}" type="presParOf" srcId="{53D5E791-9394-6947-96B9-6EE13A3D1305}" destId="{3198FDFA-B714-5C43-9080-D2DE17B698DE}" srcOrd="4" destOrd="0" presId="urn:microsoft.com/office/officeart/2005/8/layout/lProcess2"/>
    <dgm:cxn modelId="{3B25D814-8A8E-8A47-AC9B-70B65420D16B}" type="presParOf" srcId="{53D5E791-9394-6947-96B9-6EE13A3D1305}" destId="{F718A725-B312-0347-9EDA-ED8B94C651B6}" srcOrd="5" destOrd="0" presId="urn:microsoft.com/office/officeart/2005/8/layout/lProcess2"/>
    <dgm:cxn modelId="{34A2302E-3136-3C4E-9AD5-1CA256BC9349}" type="presParOf" srcId="{53D5E791-9394-6947-96B9-6EE13A3D1305}" destId="{08F33EDD-0BE9-5145-A3E8-5815E692965F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711E52-CF2F-E141-B8E9-E5457F94E117}" type="doc">
      <dgm:prSet loTypeId="urn:microsoft.com/office/officeart/2005/8/layout/lProcess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47780A-0E1A-2D47-BF85-69E4F02D0BE0}">
      <dgm:prSet phldrT="[Text]"/>
      <dgm:spPr/>
      <dgm:t>
        <a:bodyPr/>
        <a:lstStyle/>
        <a:p>
          <a:r>
            <a:rPr lang="en-US" dirty="0"/>
            <a:t>Managerial Stimuli</a:t>
          </a:r>
        </a:p>
      </dgm:t>
    </dgm:pt>
    <dgm:pt modelId="{DC42FF9B-C5CB-5044-9DB2-817F0F93A6A3}" type="parTrans" cxnId="{4D9B6957-EEDF-9044-A5E3-34676A1C36AD}">
      <dgm:prSet/>
      <dgm:spPr/>
      <dgm:t>
        <a:bodyPr/>
        <a:lstStyle/>
        <a:p>
          <a:endParaRPr lang="en-US"/>
        </a:p>
      </dgm:t>
    </dgm:pt>
    <dgm:pt modelId="{F429D163-33D3-724A-8D36-747FE6765032}" type="sibTrans" cxnId="{4D9B6957-EEDF-9044-A5E3-34676A1C36AD}">
      <dgm:prSet/>
      <dgm:spPr/>
      <dgm:t>
        <a:bodyPr/>
        <a:lstStyle/>
        <a:p>
          <a:endParaRPr lang="en-US"/>
        </a:p>
      </dgm:t>
    </dgm:pt>
    <dgm:pt modelId="{712C17C5-4135-724F-B3A0-91142A8B0070}">
      <dgm:prSet phldrT="[Text]"/>
      <dgm:spPr/>
      <dgm:t>
        <a:bodyPr/>
        <a:lstStyle/>
        <a:p>
          <a:r>
            <a:rPr lang="en-US" dirty="0"/>
            <a:t>Absurd or unexplained goals or values</a:t>
          </a:r>
        </a:p>
      </dgm:t>
    </dgm:pt>
    <dgm:pt modelId="{867908B9-757A-0440-A9F2-6DA68690F723}" type="parTrans" cxnId="{01923EBF-3B73-ED4E-BA50-2AB48BF14E3E}">
      <dgm:prSet/>
      <dgm:spPr/>
      <dgm:t>
        <a:bodyPr/>
        <a:lstStyle/>
        <a:p>
          <a:endParaRPr lang="en-US"/>
        </a:p>
      </dgm:t>
    </dgm:pt>
    <dgm:pt modelId="{BB1786BE-7ACE-B54F-B7F5-7180129A8565}" type="sibTrans" cxnId="{01923EBF-3B73-ED4E-BA50-2AB48BF14E3E}">
      <dgm:prSet/>
      <dgm:spPr/>
      <dgm:t>
        <a:bodyPr/>
        <a:lstStyle/>
        <a:p>
          <a:endParaRPr lang="en-US"/>
        </a:p>
      </dgm:t>
    </dgm:pt>
    <dgm:pt modelId="{C87CDFC6-6FF5-AB40-B166-0C705162F9D0}">
      <dgm:prSet phldrT="[Text]"/>
      <dgm:spPr/>
      <dgm:t>
        <a:bodyPr/>
        <a:lstStyle/>
        <a:p>
          <a:r>
            <a:rPr lang="en-US" dirty="0"/>
            <a:t>Feelings</a:t>
          </a:r>
        </a:p>
      </dgm:t>
    </dgm:pt>
    <dgm:pt modelId="{BD72EB4F-A893-9A40-89F8-936C8B26D4CF}" type="parTrans" cxnId="{58CF5217-4460-F64C-B5A3-1C88C2F1D33B}">
      <dgm:prSet/>
      <dgm:spPr/>
      <dgm:t>
        <a:bodyPr/>
        <a:lstStyle/>
        <a:p>
          <a:endParaRPr lang="en-US"/>
        </a:p>
      </dgm:t>
    </dgm:pt>
    <dgm:pt modelId="{01A83318-A3DE-8643-9BB2-4226FCEDA407}" type="sibTrans" cxnId="{58CF5217-4460-F64C-B5A3-1C88C2F1D33B}">
      <dgm:prSet/>
      <dgm:spPr/>
      <dgm:t>
        <a:bodyPr/>
        <a:lstStyle/>
        <a:p>
          <a:endParaRPr lang="en-US"/>
        </a:p>
      </dgm:t>
    </dgm:pt>
    <dgm:pt modelId="{F888440B-83EF-0D4C-86EF-58B40D2C07BF}">
      <dgm:prSet phldrT="[Text]"/>
      <dgm:spPr/>
      <dgm:t>
        <a:bodyPr/>
        <a:lstStyle/>
        <a:p>
          <a:r>
            <a:rPr lang="en-US" dirty="0"/>
            <a:t>Values and goals are meaningless</a:t>
          </a:r>
        </a:p>
      </dgm:t>
    </dgm:pt>
    <dgm:pt modelId="{CA2EA47F-1AF2-CA4D-A552-68F44843BC39}" type="parTrans" cxnId="{F3A25BD6-BBA4-2246-A6C2-C5F62394DDCB}">
      <dgm:prSet/>
      <dgm:spPr/>
      <dgm:t>
        <a:bodyPr/>
        <a:lstStyle/>
        <a:p>
          <a:endParaRPr lang="en-US"/>
        </a:p>
      </dgm:t>
    </dgm:pt>
    <dgm:pt modelId="{3C8FB1C1-A8F3-AC43-8CFD-0954B6D32793}" type="sibTrans" cxnId="{F3A25BD6-BBA4-2246-A6C2-C5F62394DDCB}">
      <dgm:prSet/>
      <dgm:spPr/>
      <dgm:t>
        <a:bodyPr/>
        <a:lstStyle/>
        <a:p>
          <a:endParaRPr lang="en-US"/>
        </a:p>
      </dgm:t>
    </dgm:pt>
    <dgm:pt modelId="{F797E781-26E5-6943-A626-13C1DDA38D4B}">
      <dgm:prSet phldrT="[Text]"/>
      <dgm:spPr/>
      <dgm:t>
        <a:bodyPr/>
        <a:lstStyle/>
        <a:p>
          <a:r>
            <a:rPr lang="en-US" dirty="0"/>
            <a:t>There is example to follow</a:t>
          </a:r>
        </a:p>
      </dgm:t>
    </dgm:pt>
    <dgm:pt modelId="{B97CC032-D73D-984D-8013-94722ABAAEB0}" type="parTrans" cxnId="{758ABAB0-10B1-D448-89C9-6C72FAD915CC}">
      <dgm:prSet/>
      <dgm:spPr/>
      <dgm:t>
        <a:bodyPr/>
        <a:lstStyle/>
        <a:p>
          <a:endParaRPr lang="en-US"/>
        </a:p>
      </dgm:t>
    </dgm:pt>
    <dgm:pt modelId="{FEBD5CF8-7D21-F744-96A7-06536BDD294F}" type="sibTrans" cxnId="{758ABAB0-10B1-D448-89C9-6C72FAD915CC}">
      <dgm:prSet/>
      <dgm:spPr/>
      <dgm:t>
        <a:bodyPr/>
        <a:lstStyle/>
        <a:p>
          <a:endParaRPr lang="en-US"/>
        </a:p>
      </dgm:t>
    </dgm:pt>
    <dgm:pt modelId="{3D66B97C-2BE5-DC43-86AF-3531B98F1206}">
      <dgm:prSet phldrT="[Text]"/>
      <dgm:spPr/>
      <dgm:t>
        <a:bodyPr/>
        <a:lstStyle/>
        <a:p>
          <a:r>
            <a:rPr lang="en-US" dirty="0"/>
            <a:t>Lack of incentives</a:t>
          </a:r>
        </a:p>
      </dgm:t>
    </dgm:pt>
    <dgm:pt modelId="{627DCC0F-F542-B24A-84A1-D64B78A296E2}" type="parTrans" cxnId="{F3CB726A-582D-554C-85C2-31D15777406D}">
      <dgm:prSet/>
      <dgm:spPr/>
      <dgm:t>
        <a:bodyPr/>
        <a:lstStyle/>
        <a:p>
          <a:endParaRPr lang="en-US"/>
        </a:p>
      </dgm:t>
    </dgm:pt>
    <dgm:pt modelId="{6C9D88C1-CA9C-D342-9986-19C1F8479385}" type="sibTrans" cxnId="{F3CB726A-582D-554C-85C2-31D15777406D}">
      <dgm:prSet/>
      <dgm:spPr/>
      <dgm:t>
        <a:bodyPr/>
        <a:lstStyle/>
        <a:p>
          <a:endParaRPr lang="en-US"/>
        </a:p>
      </dgm:t>
    </dgm:pt>
    <dgm:pt modelId="{649ACBE0-D5C0-A646-837E-1F7270F2B1EF}">
      <dgm:prSet phldrT="[Text]"/>
      <dgm:spPr/>
      <dgm:t>
        <a:bodyPr/>
        <a:lstStyle/>
        <a:p>
          <a:r>
            <a:rPr lang="en-US" dirty="0"/>
            <a:t>Pursuit of values and goals does not make sense</a:t>
          </a:r>
        </a:p>
      </dgm:t>
    </dgm:pt>
    <dgm:pt modelId="{C6CC85FB-8B3B-8044-8FD8-E699CFAD4706}" type="parTrans" cxnId="{76A926B6-CC0D-ED48-8B84-2EDB605F6599}">
      <dgm:prSet/>
      <dgm:spPr/>
      <dgm:t>
        <a:bodyPr/>
        <a:lstStyle/>
        <a:p>
          <a:endParaRPr lang="en-US"/>
        </a:p>
      </dgm:t>
    </dgm:pt>
    <dgm:pt modelId="{0F283D2A-412C-364B-AF19-ABC51F9AFF0B}" type="sibTrans" cxnId="{76A926B6-CC0D-ED48-8B84-2EDB605F6599}">
      <dgm:prSet/>
      <dgm:spPr/>
      <dgm:t>
        <a:bodyPr/>
        <a:lstStyle/>
        <a:p>
          <a:endParaRPr lang="en-US"/>
        </a:p>
      </dgm:t>
    </dgm:pt>
    <dgm:pt modelId="{2A944FB9-C518-CF45-B694-04422DC980CC}" type="pres">
      <dgm:prSet presAssocID="{65711E52-CF2F-E141-B8E9-E5457F94E117}" presName="theList" presStyleCnt="0">
        <dgm:presLayoutVars>
          <dgm:dir/>
          <dgm:animLvl val="lvl"/>
          <dgm:resizeHandles val="exact"/>
        </dgm:presLayoutVars>
      </dgm:prSet>
      <dgm:spPr/>
    </dgm:pt>
    <dgm:pt modelId="{518267DC-3D1A-DC43-B868-BDC5A66F71AE}" type="pres">
      <dgm:prSet presAssocID="{BE47780A-0E1A-2D47-BF85-69E4F02D0BE0}" presName="compNode" presStyleCnt="0"/>
      <dgm:spPr/>
    </dgm:pt>
    <dgm:pt modelId="{82D7AEAF-7FE3-654F-9A35-502410533D6B}" type="pres">
      <dgm:prSet presAssocID="{BE47780A-0E1A-2D47-BF85-69E4F02D0BE0}" presName="aNode" presStyleLbl="bgShp" presStyleIdx="0" presStyleCnt="2"/>
      <dgm:spPr/>
    </dgm:pt>
    <dgm:pt modelId="{57F102F3-EDB6-DD43-8E48-62C834E46B3C}" type="pres">
      <dgm:prSet presAssocID="{BE47780A-0E1A-2D47-BF85-69E4F02D0BE0}" presName="textNode" presStyleLbl="bgShp" presStyleIdx="0" presStyleCnt="2"/>
      <dgm:spPr/>
    </dgm:pt>
    <dgm:pt modelId="{2C976D0D-780C-7840-86D0-CD7923E60DCF}" type="pres">
      <dgm:prSet presAssocID="{BE47780A-0E1A-2D47-BF85-69E4F02D0BE0}" presName="compChildNode" presStyleCnt="0"/>
      <dgm:spPr/>
    </dgm:pt>
    <dgm:pt modelId="{28108B9E-1EA2-AA48-9CF2-346919FFE9C0}" type="pres">
      <dgm:prSet presAssocID="{BE47780A-0E1A-2D47-BF85-69E4F02D0BE0}" presName="theInnerList" presStyleCnt="0"/>
      <dgm:spPr/>
    </dgm:pt>
    <dgm:pt modelId="{045F093B-8C24-9947-BEE1-2A428800498A}" type="pres">
      <dgm:prSet presAssocID="{712C17C5-4135-724F-B3A0-91142A8B0070}" presName="childNode" presStyleLbl="node1" presStyleIdx="0" presStyleCnt="5">
        <dgm:presLayoutVars>
          <dgm:bulletEnabled val="1"/>
        </dgm:presLayoutVars>
      </dgm:prSet>
      <dgm:spPr/>
    </dgm:pt>
    <dgm:pt modelId="{0496D05C-B747-1B42-9C09-BD4BABFA12E8}" type="pres">
      <dgm:prSet presAssocID="{712C17C5-4135-724F-B3A0-91142A8B0070}" presName="aSpace2" presStyleCnt="0"/>
      <dgm:spPr/>
    </dgm:pt>
    <dgm:pt modelId="{EF18FC78-304F-1E4A-B8D5-6BE26D4C4084}" type="pres">
      <dgm:prSet presAssocID="{F797E781-26E5-6943-A626-13C1DDA38D4B}" presName="childNode" presStyleLbl="node1" presStyleIdx="1" presStyleCnt="5">
        <dgm:presLayoutVars>
          <dgm:bulletEnabled val="1"/>
        </dgm:presLayoutVars>
      </dgm:prSet>
      <dgm:spPr/>
    </dgm:pt>
    <dgm:pt modelId="{1D742713-AEDF-9A40-93A2-2647CF337BA7}" type="pres">
      <dgm:prSet presAssocID="{F797E781-26E5-6943-A626-13C1DDA38D4B}" presName="aSpace2" presStyleCnt="0"/>
      <dgm:spPr/>
    </dgm:pt>
    <dgm:pt modelId="{576E47DA-5FCA-9046-8196-2D4A3F36CC34}" type="pres">
      <dgm:prSet presAssocID="{3D66B97C-2BE5-DC43-86AF-3531B98F1206}" presName="childNode" presStyleLbl="node1" presStyleIdx="2" presStyleCnt="5">
        <dgm:presLayoutVars>
          <dgm:bulletEnabled val="1"/>
        </dgm:presLayoutVars>
      </dgm:prSet>
      <dgm:spPr/>
    </dgm:pt>
    <dgm:pt modelId="{516A6818-3325-F64F-BA61-456F6A8439C9}" type="pres">
      <dgm:prSet presAssocID="{BE47780A-0E1A-2D47-BF85-69E4F02D0BE0}" presName="aSpace" presStyleCnt="0"/>
      <dgm:spPr/>
    </dgm:pt>
    <dgm:pt modelId="{7DD0B407-7671-8549-A04B-733124D1D211}" type="pres">
      <dgm:prSet presAssocID="{C87CDFC6-6FF5-AB40-B166-0C705162F9D0}" presName="compNode" presStyleCnt="0"/>
      <dgm:spPr/>
    </dgm:pt>
    <dgm:pt modelId="{76B7D42A-C115-844D-A539-B2C98ED8F6AA}" type="pres">
      <dgm:prSet presAssocID="{C87CDFC6-6FF5-AB40-B166-0C705162F9D0}" presName="aNode" presStyleLbl="bgShp" presStyleIdx="1" presStyleCnt="2"/>
      <dgm:spPr/>
    </dgm:pt>
    <dgm:pt modelId="{A4260EB8-E70B-2C44-9827-894ECF6D0544}" type="pres">
      <dgm:prSet presAssocID="{C87CDFC6-6FF5-AB40-B166-0C705162F9D0}" presName="textNode" presStyleLbl="bgShp" presStyleIdx="1" presStyleCnt="2"/>
      <dgm:spPr/>
    </dgm:pt>
    <dgm:pt modelId="{7E24DCF7-0908-A14E-BCAF-ED6059F9C1F6}" type="pres">
      <dgm:prSet presAssocID="{C87CDFC6-6FF5-AB40-B166-0C705162F9D0}" presName="compChildNode" presStyleCnt="0"/>
      <dgm:spPr/>
    </dgm:pt>
    <dgm:pt modelId="{53D5E791-9394-6947-96B9-6EE13A3D1305}" type="pres">
      <dgm:prSet presAssocID="{C87CDFC6-6FF5-AB40-B166-0C705162F9D0}" presName="theInnerList" presStyleCnt="0"/>
      <dgm:spPr/>
    </dgm:pt>
    <dgm:pt modelId="{99CF7F0C-F8B8-9346-95C5-4F753BE888B3}" type="pres">
      <dgm:prSet presAssocID="{F888440B-83EF-0D4C-86EF-58B40D2C07BF}" presName="childNode" presStyleLbl="node1" presStyleIdx="3" presStyleCnt="5">
        <dgm:presLayoutVars>
          <dgm:bulletEnabled val="1"/>
        </dgm:presLayoutVars>
      </dgm:prSet>
      <dgm:spPr/>
    </dgm:pt>
    <dgm:pt modelId="{D84ED93F-4E05-3D4D-AA10-6E5942C24166}" type="pres">
      <dgm:prSet presAssocID="{F888440B-83EF-0D4C-86EF-58B40D2C07BF}" presName="aSpace2" presStyleCnt="0"/>
      <dgm:spPr/>
    </dgm:pt>
    <dgm:pt modelId="{683C58E3-361A-8444-8517-BE23276A26C1}" type="pres">
      <dgm:prSet presAssocID="{649ACBE0-D5C0-A646-837E-1F7270F2B1EF}" presName="childNode" presStyleLbl="node1" presStyleIdx="4" presStyleCnt="5">
        <dgm:presLayoutVars>
          <dgm:bulletEnabled val="1"/>
        </dgm:presLayoutVars>
      </dgm:prSet>
      <dgm:spPr/>
    </dgm:pt>
  </dgm:ptLst>
  <dgm:cxnLst>
    <dgm:cxn modelId="{096EE003-C0AF-C64C-80E0-B43F268275BF}" type="presOf" srcId="{712C17C5-4135-724F-B3A0-91142A8B0070}" destId="{045F093B-8C24-9947-BEE1-2A428800498A}" srcOrd="0" destOrd="0" presId="urn:microsoft.com/office/officeart/2005/8/layout/lProcess2"/>
    <dgm:cxn modelId="{66263E07-F4CE-4143-98CA-7684B7F31833}" type="presOf" srcId="{BE47780A-0E1A-2D47-BF85-69E4F02D0BE0}" destId="{82D7AEAF-7FE3-654F-9A35-502410533D6B}" srcOrd="0" destOrd="0" presId="urn:microsoft.com/office/officeart/2005/8/layout/lProcess2"/>
    <dgm:cxn modelId="{58CF5217-4460-F64C-B5A3-1C88C2F1D33B}" srcId="{65711E52-CF2F-E141-B8E9-E5457F94E117}" destId="{C87CDFC6-6FF5-AB40-B166-0C705162F9D0}" srcOrd="1" destOrd="0" parTransId="{BD72EB4F-A893-9A40-89F8-936C8B26D4CF}" sibTransId="{01A83318-A3DE-8643-9BB2-4226FCEDA407}"/>
    <dgm:cxn modelId="{3B92BD1D-1CD6-534B-B7D5-34275AF93228}" type="presOf" srcId="{C87CDFC6-6FF5-AB40-B166-0C705162F9D0}" destId="{76B7D42A-C115-844D-A539-B2C98ED8F6AA}" srcOrd="0" destOrd="0" presId="urn:microsoft.com/office/officeart/2005/8/layout/lProcess2"/>
    <dgm:cxn modelId="{15F22041-4B25-FD4E-B7AE-9AE5150B5EED}" type="presOf" srcId="{649ACBE0-D5C0-A646-837E-1F7270F2B1EF}" destId="{683C58E3-361A-8444-8517-BE23276A26C1}" srcOrd="0" destOrd="0" presId="urn:microsoft.com/office/officeart/2005/8/layout/lProcess2"/>
    <dgm:cxn modelId="{F3CB726A-582D-554C-85C2-31D15777406D}" srcId="{BE47780A-0E1A-2D47-BF85-69E4F02D0BE0}" destId="{3D66B97C-2BE5-DC43-86AF-3531B98F1206}" srcOrd="2" destOrd="0" parTransId="{627DCC0F-F542-B24A-84A1-D64B78A296E2}" sibTransId="{6C9D88C1-CA9C-D342-9986-19C1F8479385}"/>
    <dgm:cxn modelId="{27D56B6D-2F34-DF41-8FD3-324624A0CEF1}" type="presOf" srcId="{BE47780A-0E1A-2D47-BF85-69E4F02D0BE0}" destId="{57F102F3-EDB6-DD43-8E48-62C834E46B3C}" srcOrd="1" destOrd="0" presId="urn:microsoft.com/office/officeart/2005/8/layout/lProcess2"/>
    <dgm:cxn modelId="{8068FD71-A084-C141-AC04-CCA8A4F34D90}" type="presOf" srcId="{65711E52-CF2F-E141-B8E9-E5457F94E117}" destId="{2A944FB9-C518-CF45-B694-04422DC980CC}" srcOrd="0" destOrd="0" presId="urn:microsoft.com/office/officeart/2005/8/layout/lProcess2"/>
    <dgm:cxn modelId="{4D9B6957-EEDF-9044-A5E3-34676A1C36AD}" srcId="{65711E52-CF2F-E141-B8E9-E5457F94E117}" destId="{BE47780A-0E1A-2D47-BF85-69E4F02D0BE0}" srcOrd="0" destOrd="0" parTransId="{DC42FF9B-C5CB-5044-9DB2-817F0F93A6A3}" sibTransId="{F429D163-33D3-724A-8D36-747FE6765032}"/>
    <dgm:cxn modelId="{4D79638C-3E81-894C-BA6E-323CF21673D5}" type="presOf" srcId="{F888440B-83EF-0D4C-86EF-58B40D2C07BF}" destId="{99CF7F0C-F8B8-9346-95C5-4F753BE888B3}" srcOrd="0" destOrd="0" presId="urn:microsoft.com/office/officeart/2005/8/layout/lProcess2"/>
    <dgm:cxn modelId="{BB540AA0-B035-394C-A8DA-2751E792A896}" type="presOf" srcId="{F797E781-26E5-6943-A626-13C1DDA38D4B}" destId="{EF18FC78-304F-1E4A-B8D5-6BE26D4C4084}" srcOrd="0" destOrd="0" presId="urn:microsoft.com/office/officeart/2005/8/layout/lProcess2"/>
    <dgm:cxn modelId="{758ABAB0-10B1-D448-89C9-6C72FAD915CC}" srcId="{BE47780A-0E1A-2D47-BF85-69E4F02D0BE0}" destId="{F797E781-26E5-6943-A626-13C1DDA38D4B}" srcOrd="1" destOrd="0" parTransId="{B97CC032-D73D-984D-8013-94722ABAAEB0}" sibTransId="{FEBD5CF8-7D21-F744-96A7-06536BDD294F}"/>
    <dgm:cxn modelId="{76A926B6-CC0D-ED48-8B84-2EDB605F6599}" srcId="{C87CDFC6-6FF5-AB40-B166-0C705162F9D0}" destId="{649ACBE0-D5C0-A646-837E-1F7270F2B1EF}" srcOrd="1" destOrd="0" parTransId="{C6CC85FB-8B3B-8044-8FD8-E699CFAD4706}" sibTransId="{0F283D2A-412C-364B-AF19-ABC51F9AFF0B}"/>
    <dgm:cxn modelId="{01923EBF-3B73-ED4E-BA50-2AB48BF14E3E}" srcId="{BE47780A-0E1A-2D47-BF85-69E4F02D0BE0}" destId="{712C17C5-4135-724F-B3A0-91142A8B0070}" srcOrd="0" destOrd="0" parTransId="{867908B9-757A-0440-A9F2-6DA68690F723}" sibTransId="{BB1786BE-7ACE-B54F-B7F5-7180129A8565}"/>
    <dgm:cxn modelId="{0AA241D0-F229-B648-AE74-258DB7377B13}" type="presOf" srcId="{C87CDFC6-6FF5-AB40-B166-0C705162F9D0}" destId="{A4260EB8-E70B-2C44-9827-894ECF6D0544}" srcOrd="1" destOrd="0" presId="urn:microsoft.com/office/officeart/2005/8/layout/lProcess2"/>
    <dgm:cxn modelId="{F3A25BD6-BBA4-2246-A6C2-C5F62394DDCB}" srcId="{C87CDFC6-6FF5-AB40-B166-0C705162F9D0}" destId="{F888440B-83EF-0D4C-86EF-58B40D2C07BF}" srcOrd="0" destOrd="0" parTransId="{CA2EA47F-1AF2-CA4D-A552-68F44843BC39}" sibTransId="{3C8FB1C1-A8F3-AC43-8CFD-0954B6D32793}"/>
    <dgm:cxn modelId="{F4D8FEE2-247D-404B-8353-BEAE7544F3B3}" type="presOf" srcId="{3D66B97C-2BE5-DC43-86AF-3531B98F1206}" destId="{576E47DA-5FCA-9046-8196-2D4A3F36CC34}" srcOrd="0" destOrd="0" presId="urn:microsoft.com/office/officeart/2005/8/layout/lProcess2"/>
    <dgm:cxn modelId="{FF53F4F6-1431-FC42-8D2B-B6330EF875A6}" type="presParOf" srcId="{2A944FB9-C518-CF45-B694-04422DC980CC}" destId="{518267DC-3D1A-DC43-B868-BDC5A66F71AE}" srcOrd="0" destOrd="0" presId="urn:microsoft.com/office/officeart/2005/8/layout/lProcess2"/>
    <dgm:cxn modelId="{449B46B6-E333-994E-9EC2-381C2BA9ABA7}" type="presParOf" srcId="{518267DC-3D1A-DC43-B868-BDC5A66F71AE}" destId="{82D7AEAF-7FE3-654F-9A35-502410533D6B}" srcOrd="0" destOrd="0" presId="urn:microsoft.com/office/officeart/2005/8/layout/lProcess2"/>
    <dgm:cxn modelId="{87E7612E-EB4B-0B40-80F4-D0B0B2D50847}" type="presParOf" srcId="{518267DC-3D1A-DC43-B868-BDC5A66F71AE}" destId="{57F102F3-EDB6-DD43-8E48-62C834E46B3C}" srcOrd="1" destOrd="0" presId="urn:microsoft.com/office/officeart/2005/8/layout/lProcess2"/>
    <dgm:cxn modelId="{88FE537B-0B4F-494B-B4A5-1840C843C93B}" type="presParOf" srcId="{518267DC-3D1A-DC43-B868-BDC5A66F71AE}" destId="{2C976D0D-780C-7840-86D0-CD7923E60DCF}" srcOrd="2" destOrd="0" presId="urn:microsoft.com/office/officeart/2005/8/layout/lProcess2"/>
    <dgm:cxn modelId="{B40BEE94-5630-BF41-8E37-AF77F72A576A}" type="presParOf" srcId="{2C976D0D-780C-7840-86D0-CD7923E60DCF}" destId="{28108B9E-1EA2-AA48-9CF2-346919FFE9C0}" srcOrd="0" destOrd="0" presId="urn:microsoft.com/office/officeart/2005/8/layout/lProcess2"/>
    <dgm:cxn modelId="{0A61FDF1-C357-134E-9E3F-974D96D4D1D0}" type="presParOf" srcId="{28108B9E-1EA2-AA48-9CF2-346919FFE9C0}" destId="{045F093B-8C24-9947-BEE1-2A428800498A}" srcOrd="0" destOrd="0" presId="urn:microsoft.com/office/officeart/2005/8/layout/lProcess2"/>
    <dgm:cxn modelId="{B9C1108F-A36A-4947-8946-88B343F37ACF}" type="presParOf" srcId="{28108B9E-1EA2-AA48-9CF2-346919FFE9C0}" destId="{0496D05C-B747-1B42-9C09-BD4BABFA12E8}" srcOrd="1" destOrd="0" presId="urn:microsoft.com/office/officeart/2005/8/layout/lProcess2"/>
    <dgm:cxn modelId="{5D30015D-A185-D147-9178-F1A59E702775}" type="presParOf" srcId="{28108B9E-1EA2-AA48-9CF2-346919FFE9C0}" destId="{EF18FC78-304F-1E4A-B8D5-6BE26D4C4084}" srcOrd="2" destOrd="0" presId="urn:microsoft.com/office/officeart/2005/8/layout/lProcess2"/>
    <dgm:cxn modelId="{889D828B-B85B-5B48-8ACE-C3DCD44B7D39}" type="presParOf" srcId="{28108B9E-1EA2-AA48-9CF2-346919FFE9C0}" destId="{1D742713-AEDF-9A40-93A2-2647CF337BA7}" srcOrd="3" destOrd="0" presId="urn:microsoft.com/office/officeart/2005/8/layout/lProcess2"/>
    <dgm:cxn modelId="{106A8FF5-7B8B-034C-AB46-66032E975050}" type="presParOf" srcId="{28108B9E-1EA2-AA48-9CF2-346919FFE9C0}" destId="{576E47DA-5FCA-9046-8196-2D4A3F36CC34}" srcOrd="4" destOrd="0" presId="urn:microsoft.com/office/officeart/2005/8/layout/lProcess2"/>
    <dgm:cxn modelId="{A5FA6E35-DD87-E34A-9348-3C3C8DBF4616}" type="presParOf" srcId="{2A944FB9-C518-CF45-B694-04422DC980CC}" destId="{516A6818-3325-F64F-BA61-456F6A8439C9}" srcOrd="1" destOrd="0" presId="urn:microsoft.com/office/officeart/2005/8/layout/lProcess2"/>
    <dgm:cxn modelId="{A08661D7-657B-7145-8972-6333DC9370B4}" type="presParOf" srcId="{2A944FB9-C518-CF45-B694-04422DC980CC}" destId="{7DD0B407-7671-8549-A04B-733124D1D211}" srcOrd="2" destOrd="0" presId="urn:microsoft.com/office/officeart/2005/8/layout/lProcess2"/>
    <dgm:cxn modelId="{6640B996-B79B-F646-B19B-BDD6D52B5F74}" type="presParOf" srcId="{7DD0B407-7671-8549-A04B-733124D1D211}" destId="{76B7D42A-C115-844D-A539-B2C98ED8F6AA}" srcOrd="0" destOrd="0" presId="urn:microsoft.com/office/officeart/2005/8/layout/lProcess2"/>
    <dgm:cxn modelId="{BDE99DA1-21CF-F14C-AEDF-610A49B01993}" type="presParOf" srcId="{7DD0B407-7671-8549-A04B-733124D1D211}" destId="{A4260EB8-E70B-2C44-9827-894ECF6D0544}" srcOrd="1" destOrd="0" presId="urn:microsoft.com/office/officeart/2005/8/layout/lProcess2"/>
    <dgm:cxn modelId="{0C953551-B8B1-5845-977E-1C2F1D23BB25}" type="presParOf" srcId="{7DD0B407-7671-8549-A04B-733124D1D211}" destId="{7E24DCF7-0908-A14E-BCAF-ED6059F9C1F6}" srcOrd="2" destOrd="0" presId="urn:microsoft.com/office/officeart/2005/8/layout/lProcess2"/>
    <dgm:cxn modelId="{7DF38A85-33B8-4344-9954-CDFBBF3F6720}" type="presParOf" srcId="{7E24DCF7-0908-A14E-BCAF-ED6059F9C1F6}" destId="{53D5E791-9394-6947-96B9-6EE13A3D1305}" srcOrd="0" destOrd="0" presId="urn:microsoft.com/office/officeart/2005/8/layout/lProcess2"/>
    <dgm:cxn modelId="{40D244B7-50FD-AA41-9BBF-6BBC2C7F02C0}" type="presParOf" srcId="{53D5E791-9394-6947-96B9-6EE13A3D1305}" destId="{99CF7F0C-F8B8-9346-95C5-4F753BE888B3}" srcOrd="0" destOrd="0" presId="urn:microsoft.com/office/officeart/2005/8/layout/lProcess2"/>
    <dgm:cxn modelId="{D8527919-A388-8B42-87BD-4CC7C9E639A5}" type="presParOf" srcId="{53D5E791-9394-6947-96B9-6EE13A3D1305}" destId="{D84ED93F-4E05-3D4D-AA10-6E5942C24166}" srcOrd="1" destOrd="0" presId="urn:microsoft.com/office/officeart/2005/8/layout/lProcess2"/>
    <dgm:cxn modelId="{5AED612E-9F5D-5B4D-8763-89B2C00CB0A7}" type="presParOf" srcId="{53D5E791-9394-6947-96B9-6EE13A3D1305}" destId="{683C58E3-361A-8444-8517-BE23276A26C1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94BA2D-5F0F-2F41-8F00-8ED61BEFFCF0}">
      <dsp:nvSpPr>
        <dsp:cNvPr id="0" name=""/>
        <dsp:cNvSpPr/>
      </dsp:nvSpPr>
      <dsp:spPr>
        <a:xfrm>
          <a:off x="2351456" y="0"/>
          <a:ext cx="1153742" cy="1066850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 dirty="0">
            <a:solidFill>
              <a:schemeClr val="bg1"/>
            </a:solidFill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MEANING</a:t>
          </a:r>
        </a:p>
      </dsp:txBody>
      <dsp:txXfrm>
        <a:off x="2351456" y="0"/>
        <a:ext cx="1153742" cy="1066850"/>
      </dsp:txXfrm>
    </dsp:sp>
    <dsp:sp modelId="{85923212-7B0E-1448-AA90-F64A0334A140}">
      <dsp:nvSpPr>
        <dsp:cNvPr id="0" name=""/>
        <dsp:cNvSpPr/>
      </dsp:nvSpPr>
      <dsp:spPr>
        <a:xfrm>
          <a:off x="1747970" y="1066850"/>
          <a:ext cx="236071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ESTEEM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2161095" y="1066850"/>
        <a:ext cx="1534465" cy="1039998"/>
      </dsp:txXfrm>
    </dsp:sp>
    <dsp:sp modelId="{030317B0-778D-0D46-B0DF-9DAEECBAC3A4}">
      <dsp:nvSpPr>
        <dsp:cNvPr id="0" name=""/>
        <dsp:cNvSpPr/>
      </dsp:nvSpPr>
      <dsp:spPr>
        <a:xfrm>
          <a:off x="1165313" y="2106848"/>
          <a:ext cx="3526028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BELONGING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782368" y="2106848"/>
        <a:ext cx="2291918" cy="1039998"/>
      </dsp:txXfrm>
    </dsp:sp>
    <dsp:sp modelId="{74368792-5F3A-8A45-B6DD-4623675BE83C}">
      <dsp:nvSpPr>
        <dsp:cNvPr id="0" name=""/>
        <dsp:cNvSpPr/>
      </dsp:nvSpPr>
      <dsp:spPr>
        <a:xfrm>
          <a:off x="582656" y="3146846"/>
          <a:ext cx="4691342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SAFETY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403641" y="3146846"/>
        <a:ext cx="3049372" cy="1039998"/>
      </dsp:txXfrm>
    </dsp:sp>
    <dsp:sp modelId="{3E0E496B-F89A-2444-A096-0335E5ABBBCE}">
      <dsp:nvSpPr>
        <dsp:cNvPr id="0" name=""/>
        <dsp:cNvSpPr/>
      </dsp:nvSpPr>
      <dsp:spPr>
        <a:xfrm>
          <a:off x="0" y="4186844"/>
          <a:ext cx="5856655" cy="1039998"/>
        </a:xfrm>
        <a:prstGeom prst="trapezoid">
          <a:avLst>
            <a:gd name="adj" fmla="val 56025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bg1"/>
              </a:solidFill>
            </a:rPr>
            <a:t>SURVIVAL</a:t>
          </a:r>
          <a:endParaRPr lang="en-US" sz="1800" kern="1200" dirty="0">
            <a:solidFill>
              <a:schemeClr val="bg1"/>
            </a:solidFill>
          </a:endParaRPr>
        </a:p>
      </dsp:txBody>
      <dsp:txXfrm>
        <a:off x="1024914" y="4186844"/>
        <a:ext cx="3806826" cy="10399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5E830-CF5F-DD44-BDFF-04D9F082477F}">
      <dsp:nvSpPr>
        <dsp:cNvPr id="0" name=""/>
        <dsp:cNvSpPr/>
      </dsp:nvSpPr>
      <dsp:spPr>
        <a:xfrm rot="5400000">
          <a:off x="5141281" y="-2062313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customers, suppliers, and non-competitive partners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beneficial </a:t>
          </a:r>
        </a:p>
      </dsp:txBody>
      <dsp:txXfrm rot="-5400000">
        <a:off x="2962655" y="160721"/>
        <a:ext cx="5222536" cy="820876"/>
      </dsp:txXfrm>
    </dsp:sp>
    <dsp:sp modelId="{E61D124D-8BA2-5642-8867-02DBC8F00E8F}">
      <dsp:nvSpPr>
        <dsp:cNvPr id="0" name=""/>
        <dsp:cNvSpPr/>
      </dsp:nvSpPr>
      <dsp:spPr>
        <a:xfrm>
          <a:off x="0" y="2600"/>
          <a:ext cx="2962656" cy="1137115"/>
        </a:xfrm>
        <a:prstGeom prst="roundRect">
          <a:avLst/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Cooperation</a:t>
          </a:r>
        </a:p>
      </dsp:txBody>
      <dsp:txXfrm>
        <a:off x="55509" y="58109"/>
        <a:ext cx="2851638" cy="1026097"/>
      </dsp:txXfrm>
    </dsp:sp>
    <dsp:sp modelId="{593A7D4D-6470-8240-8884-3AEB577B40DB}">
      <dsp:nvSpPr>
        <dsp:cNvPr id="0" name=""/>
        <dsp:cNvSpPr/>
      </dsp:nvSpPr>
      <dsp:spPr>
        <a:xfrm rot="5400000">
          <a:off x="5141281" y="-868342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outer relationships: long-term relationships with competitors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inner relationships: long-term for dynamic stimulation</a:t>
          </a:r>
        </a:p>
      </dsp:txBody>
      <dsp:txXfrm rot="-5400000">
        <a:off x="2962655" y="1354692"/>
        <a:ext cx="5222536" cy="820876"/>
      </dsp:txXfrm>
    </dsp:sp>
    <dsp:sp modelId="{A80B4B7B-B9CA-FB47-9886-B9E1EFC6ECE0}">
      <dsp:nvSpPr>
        <dsp:cNvPr id="0" name=""/>
        <dsp:cNvSpPr/>
      </dsp:nvSpPr>
      <dsp:spPr>
        <a:xfrm>
          <a:off x="0" y="1196571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7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Competition</a:t>
          </a:r>
        </a:p>
      </dsp:txBody>
      <dsp:txXfrm>
        <a:off x="55509" y="1252080"/>
        <a:ext cx="2851638" cy="1026097"/>
      </dsp:txXfrm>
    </dsp:sp>
    <dsp:sp modelId="{8153DE17-F05B-1641-A619-2D74071C0EB7}">
      <dsp:nvSpPr>
        <dsp:cNvPr id="0" name=""/>
        <dsp:cNvSpPr/>
      </dsp:nvSpPr>
      <dsp:spPr>
        <a:xfrm rot="5400000">
          <a:off x="5141281" y="325628"/>
          <a:ext cx="909692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short-term beneficial for crisis situation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only as a result of self-motivation</a:t>
          </a:r>
        </a:p>
      </dsp:txBody>
      <dsp:txXfrm rot="-5400000">
        <a:off x="2962655" y="2548662"/>
        <a:ext cx="5222536" cy="820876"/>
      </dsp:txXfrm>
    </dsp:sp>
    <dsp:sp modelId="{97657400-5554-C14D-96B4-C57EA564592A}">
      <dsp:nvSpPr>
        <dsp:cNvPr id="0" name=""/>
        <dsp:cNvSpPr/>
      </dsp:nvSpPr>
      <dsp:spPr>
        <a:xfrm>
          <a:off x="0" y="2390542"/>
          <a:ext cx="2962656" cy="1137115"/>
        </a:xfrm>
        <a:prstGeom prst="roundRect">
          <a:avLst/>
        </a:prstGeom>
        <a:gradFill rotWithShape="0">
          <a:gsLst>
            <a:gs pos="0">
              <a:srgbClr val="DC9700"/>
            </a:gs>
            <a:gs pos="50000">
              <a:srgbClr val="F5A702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Yielding</a:t>
          </a:r>
        </a:p>
      </dsp:txBody>
      <dsp:txXfrm>
        <a:off x="55509" y="2446051"/>
        <a:ext cx="2851638" cy="1026097"/>
      </dsp:txXfrm>
    </dsp:sp>
    <dsp:sp modelId="{7FE785B5-2D48-114A-BFD1-E1A7A8C3B7F5}">
      <dsp:nvSpPr>
        <dsp:cNvPr id="0" name=""/>
        <dsp:cNvSpPr/>
      </dsp:nvSpPr>
      <dsp:spPr>
        <a:xfrm rot="5400000">
          <a:off x="5141281" y="1519598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3742632"/>
        <a:ext cx="5222536" cy="820876"/>
      </dsp:txXfrm>
    </dsp:sp>
    <dsp:sp modelId="{8BDB5EE3-71AD-FA44-ACF3-43D94D8B9B74}">
      <dsp:nvSpPr>
        <dsp:cNvPr id="0" name=""/>
        <dsp:cNvSpPr/>
      </dsp:nvSpPr>
      <dsp:spPr>
        <a:xfrm>
          <a:off x="0" y="3584513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Destruction</a:t>
          </a:r>
        </a:p>
      </dsp:txBody>
      <dsp:txXfrm>
        <a:off x="55509" y="3640022"/>
        <a:ext cx="2851638" cy="1026097"/>
      </dsp:txXfrm>
    </dsp:sp>
    <dsp:sp modelId="{75A9EE09-3028-C149-8693-B9E921292F2E}">
      <dsp:nvSpPr>
        <dsp:cNvPr id="0" name=""/>
        <dsp:cNvSpPr/>
      </dsp:nvSpPr>
      <dsp:spPr>
        <a:xfrm rot="5400000">
          <a:off x="5141281" y="2713569"/>
          <a:ext cx="909692" cy="5266944"/>
        </a:xfrm>
        <a:prstGeom prst="round2SameRect">
          <a:avLst/>
        </a:prstGeom>
        <a:solidFill>
          <a:srgbClr val="D2E4EB"/>
        </a:solidFill>
        <a:ln w="9525" cap="flat" cmpd="sng" algn="ctr">
          <a:solidFill>
            <a:srgbClr val="D2E4EB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undesirable, prevention necessary</a:t>
          </a:r>
        </a:p>
      </dsp:txBody>
      <dsp:txXfrm rot="-5400000">
        <a:off x="2962655" y="4936603"/>
        <a:ext cx="5222536" cy="820876"/>
      </dsp:txXfrm>
    </dsp:sp>
    <dsp:sp modelId="{92C88B3A-0F49-0844-97E7-DF1996D0D4EC}">
      <dsp:nvSpPr>
        <dsp:cNvPr id="0" name=""/>
        <dsp:cNvSpPr/>
      </dsp:nvSpPr>
      <dsp:spPr>
        <a:xfrm>
          <a:off x="0" y="4778484"/>
          <a:ext cx="2962656" cy="1137115"/>
        </a:xfrm>
        <a:prstGeom prst="roundRect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Passivity</a:t>
          </a:r>
        </a:p>
      </dsp:txBody>
      <dsp:txXfrm>
        <a:off x="55509" y="4833993"/>
        <a:ext cx="2851638" cy="102609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8EF95F-193E-D94D-BF2C-84A389620988}">
      <dsp:nvSpPr>
        <dsp:cNvPr id="0" name=""/>
        <dsp:cNvSpPr/>
      </dsp:nvSpPr>
      <dsp:spPr>
        <a:xfrm>
          <a:off x="0" y="442321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Helpfulness</a:t>
          </a:r>
        </a:p>
      </dsp:txBody>
      <dsp:txXfrm>
        <a:off x="17882" y="4441101"/>
        <a:ext cx="981823" cy="574788"/>
      </dsp:txXfrm>
    </dsp:sp>
    <dsp:sp modelId="{D47E1CD7-E7A7-FF47-AB0E-377BAA6C696E}">
      <dsp:nvSpPr>
        <dsp:cNvPr id="0" name=""/>
        <dsp:cNvSpPr/>
      </dsp:nvSpPr>
      <dsp:spPr>
        <a:xfrm rot="19626496">
          <a:off x="1063928" y="4158241"/>
          <a:ext cx="26303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69996" y="4229270"/>
        <a:ext cx="187323" cy="151417"/>
      </dsp:txXfrm>
    </dsp:sp>
    <dsp:sp modelId="{410F95CD-4153-B540-AFBE-C81953C39CBD}">
      <dsp:nvSpPr>
        <dsp:cNvPr id="0" name=""/>
        <dsp:cNvSpPr/>
      </dsp:nvSpPr>
      <dsp:spPr>
        <a:xfrm>
          <a:off x="1360799" y="3543157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Retribution</a:t>
          </a:r>
        </a:p>
      </dsp:txBody>
      <dsp:txXfrm>
        <a:off x="1378681" y="3561039"/>
        <a:ext cx="981823" cy="574788"/>
      </dsp:txXfrm>
    </dsp:sp>
    <dsp:sp modelId="{EABDC6CA-E171-5541-87CC-757E432B2B95}">
      <dsp:nvSpPr>
        <dsp:cNvPr id="0" name=""/>
        <dsp:cNvSpPr/>
      </dsp:nvSpPr>
      <dsp:spPr>
        <a:xfrm rot="19687952">
          <a:off x="2454178" y="3269466"/>
          <a:ext cx="287537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2459884" y="3339923"/>
        <a:ext cx="211829" cy="151417"/>
      </dsp:txXfrm>
    </dsp:sp>
    <dsp:sp modelId="{61BE3AE2-DFBD-0046-BCFD-0F9C27366D4D}">
      <dsp:nvSpPr>
        <dsp:cNvPr id="0" name=""/>
        <dsp:cNvSpPr/>
      </dsp:nvSpPr>
      <dsp:spPr>
        <a:xfrm>
          <a:off x="2803685" y="2646176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Forgiveness</a:t>
          </a:r>
        </a:p>
      </dsp:txBody>
      <dsp:txXfrm>
        <a:off x="2821567" y="2664058"/>
        <a:ext cx="981823" cy="574788"/>
      </dsp:txXfrm>
    </dsp:sp>
    <dsp:sp modelId="{153DA185-1012-2348-8F22-144F277EB69C}">
      <dsp:nvSpPr>
        <dsp:cNvPr id="0" name=""/>
        <dsp:cNvSpPr/>
      </dsp:nvSpPr>
      <dsp:spPr>
        <a:xfrm rot="19792022">
          <a:off x="3919052" y="2389816"/>
          <a:ext cx="287261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924167" y="2459291"/>
        <a:ext cx="211553" cy="151417"/>
      </dsp:txXfrm>
    </dsp:sp>
    <dsp:sp modelId="{1B4FFB63-2F09-5449-98B8-49B76FF98C0A}">
      <dsp:nvSpPr>
        <dsp:cNvPr id="0" name=""/>
        <dsp:cNvSpPr/>
      </dsp:nvSpPr>
      <dsp:spPr>
        <a:xfrm>
          <a:off x="4290030" y="17834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Facilitation</a:t>
          </a:r>
        </a:p>
      </dsp:txBody>
      <dsp:txXfrm>
        <a:off x="4307912" y="1801311"/>
        <a:ext cx="981823" cy="574788"/>
      </dsp:txXfrm>
    </dsp:sp>
    <dsp:sp modelId="{F263C317-A9FE-C14D-BC70-698E102F6219}">
      <dsp:nvSpPr>
        <dsp:cNvPr id="0" name=""/>
        <dsp:cNvSpPr/>
      </dsp:nvSpPr>
      <dsp:spPr>
        <a:xfrm rot="19965420">
          <a:off x="5399581" y="1588150"/>
          <a:ext cx="252706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5403780" y="1655950"/>
        <a:ext cx="176998" cy="151417"/>
      </dsp:txXfrm>
    </dsp:sp>
    <dsp:sp modelId="{C24BD7C6-4CBD-8849-B16A-EDDFEBF8B6A8}">
      <dsp:nvSpPr>
        <dsp:cNvPr id="0" name=""/>
        <dsp:cNvSpPr/>
      </dsp:nvSpPr>
      <dsp:spPr>
        <a:xfrm>
          <a:off x="5731533" y="1041229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Adaptation</a:t>
          </a:r>
        </a:p>
      </dsp:txBody>
      <dsp:txXfrm>
        <a:off x="5749415" y="1059111"/>
        <a:ext cx="981823" cy="574788"/>
      </dsp:txXfrm>
    </dsp:sp>
    <dsp:sp modelId="{996C21C9-75D6-E848-B8AA-2FD31200B2CD}">
      <dsp:nvSpPr>
        <dsp:cNvPr id="0" name=""/>
        <dsp:cNvSpPr/>
      </dsp:nvSpPr>
      <dsp:spPr>
        <a:xfrm rot="19627786">
          <a:off x="6801867" y="766380"/>
          <a:ext cx="281900" cy="25236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807927" y="837397"/>
        <a:ext cx="206192" cy="151417"/>
      </dsp:txXfrm>
    </dsp:sp>
    <dsp:sp modelId="{06E8C50E-A620-5F4E-A2BA-C7D67EDA8932}">
      <dsp:nvSpPr>
        <dsp:cNvPr id="0" name=""/>
        <dsp:cNvSpPr/>
      </dsp:nvSpPr>
      <dsp:spPr>
        <a:xfrm>
          <a:off x="7123112" y="142001"/>
          <a:ext cx="1017587" cy="6105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Influence</a:t>
          </a:r>
        </a:p>
      </dsp:txBody>
      <dsp:txXfrm>
        <a:off x="7140994" y="159883"/>
        <a:ext cx="981823" cy="57478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3863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there conflicts?</a:t>
          </a:r>
        </a:p>
      </dsp:txBody>
      <dsp:txXfrm>
        <a:off x="35549" y="1529248"/>
        <a:ext cx="2100278" cy="1018453"/>
      </dsp:txXfrm>
    </dsp:sp>
    <dsp:sp modelId="{D7C52B3F-AC17-9E43-9AA2-EB12E0717789}">
      <dsp:nvSpPr>
        <dsp:cNvPr id="0" name=""/>
        <dsp:cNvSpPr/>
      </dsp:nvSpPr>
      <dsp:spPr>
        <a:xfrm rot="19457599">
          <a:off x="2067335" y="1706730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73598" y="1700804"/>
        <a:ext cx="53290" cy="53290"/>
      </dsp:txXfrm>
    </dsp:sp>
    <dsp:sp modelId="{CDD3EAD9-B69F-1547-9C4B-A6E42EFD30C2}">
      <dsp:nvSpPr>
        <dsp:cNvPr id="0" name=""/>
        <dsp:cNvSpPr/>
      </dsp:nvSpPr>
      <dsp:spPr>
        <a:xfrm>
          <a:off x="3032974" y="875512"/>
          <a:ext cx="2163650" cy="1081825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Stagnation</a:t>
          </a:r>
        </a:p>
      </dsp:txBody>
      <dsp:txXfrm>
        <a:off x="3064660" y="907198"/>
        <a:ext cx="2100278" cy="1018453"/>
      </dsp:txXfrm>
    </dsp:sp>
    <dsp:sp modelId="{04E68BE5-AE68-5D48-9608-9DFA47C69799}">
      <dsp:nvSpPr>
        <dsp:cNvPr id="0" name=""/>
        <dsp:cNvSpPr/>
      </dsp:nvSpPr>
      <dsp:spPr>
        <a:xfrm rot="2142401">
          <a:off x="2067335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73598" y="2322854"/>
        <a:ext cx="53290" cy="53290"/>
      </dsp:txXfrm>
    </dsp:sp>
    <dsp:sp modelId="{D883E4FD-82D5-DA4D-8792-E055A9600720}">
      <dsp:nvSpPr>
        <dsp:cNvPr id="0" name=""/>
        <dsp:cNvSpPr/>
      </dsp:nvSpPr>
      <dsp:spPr>
        <a:xfrm>
          <a:off x="3032974" y="211961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Are conflicts handled well? </a:t>
          </a:r>
        </a:p>
      </dsp:txBody>
      <dsp:txXfrm>
        <a:off x="3064660" y="2151298"/>
        <a:ext cx="2100278" cy="1018453"/>
      </dsp:txXfrm>
    </dsp:sp>
    <dsp:sp modelId="{23E7490B-5777-E040-99B7-85544881D133}">
      <dsp:nvSpPr>
        <dsp:cNvPr id="0" name=""/>
        <dsp:cNvSpPr/>
      </dsp:nvSpPr>
      <dsp:spPr>
        <a:xfrm rot="19457599">
          <a:off x="5096446" y="232877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02710" y="2322854"/>
        <a:ext cx="53290" cy="53290"/>
      </dsp:txXfrm>
    </dsp:sp>
    <dsp:sp modelId="{C71731C2-6473-3E44-B0A8-138E217707FA}">
      <dsp:nvSpPr>
        <dsp:cNvPr id="0" name=""/>
        <dsp:cNvSpPr/>
      </dsp:nvSpPr>
      <dsp:spPr>
        <a:xfrm>
          <a:off x="6062085" y="1497562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1000">
              <a:srgbClr val="DC9700"/>
            </a:gs>
            <a:gs pos="100000">
              <a:srgbClr val="FFC105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Revolution</a:t>
          </a:r>
        </a:p>
      </dsp:txBody>
      <dsp:txXfrm>
        <a:off x="6093771" y="1529248"/>
        <a:ext cx="2100278" cy="1018453"/>
      </dsp:txXfrm>
    </dsp:sp>
    <dsp:sp modelId="{A8A609D6-85E2-E649-A2E8-5148ECF47ECA}">
      <dsp:nvSpPr>
        <dsp:cNvPr id="0" name=""/>
        <dsp:cNvSpPr/>
      </dsp:nvSpPr>
      <dsp:spPr>
        <a:xfrm rot="2142401">
          <a:off x="5096446" y="2950829"/>
          <a:ext cx="1065817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1065817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602710" y="2944904"/>
        <a:ext cx="53290" cy="53290"/>
      </dsp:txXfrm>
    </dsp:sp>
    <dsp:sp modelId="{648EFEF6-E3FB-F24C-AF7D-4D6777F28B78}">
      <dsp:nvSpPr>
        <dsp:cNvPr id="0" name=""/>
        <dsp:cNvSpPr/>
      </dsp:nvSpPr>
      <dsp:spPr>
        <a:xfrm>
          <a:off x="6062085" y="2741661"/>
          <a:ext cx="2163650" cy="1081825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Evolution</a:t>
          </a:r>
        </a:p>
      </dsp:txBody>
      <dsp:txXfrm>
        <a:off x="6093771" y="2773347"/>
        <a:ext cx="2100278" cy="1018453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542528" y="0"/>
          <a:ext cx="5010944" cy="5010944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Emotional envelope</a:t>
          </a:r>
        </a:p>
      </dsp:txBody>
      <dsp:txXfrm>
        <a:off x="1732627" y="375820"/>
        <a:ext cx="2630745" cy="851860"/>
      </dsp:txXfrm>
    </dsp:sp>
    <dsp:sp modelId="{F117C022-A97E-5444-A876-8C8B6AE992C8}">
      <dsp:nvSpPr>
        <dsp:cNvPr id="0" name=""/>
        <dsp:cNvSpPr/>
      </dsp:nvSpPr>
      <dsp:spPr>
        <a:xfrm>
          <a:off x="1168896" y="1176519"/>
          <a:ext cx="3758208" cy="3758208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Factual core</a:t>
          </a:r>
        </a:p>
      </dsp:txBody>
      <dsp:txXfrm>
        <a:off x="1719272" y="2116071"/>
        <a:ext cx="2657454" cy="1879104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2E5BC2-5F45-884B-A9F9-CDD2DC3D6678}">
      <dsp:nvSpPr>
        <dsp:cNvPr id="0" name=""/>
        <dsp:cNvSpPr/>
      </dsp:nvSpPr>
      <dsp:spPr>
        <a:xfrm>
          <a:off x="0" y="174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evolution</a:t>
          </a:r>
        </a:p>
      </dsp:txBody>
      <dsp:txXfrm>
        <a:off x="36753" y="54175"/>
        <a:ext cx="8156094" cy="679389"/>
      </dsp:txXfrm>
    </dsp:sp>
    <dsp:sp modelId="{70CA8EB4-A114-2045-825B-7647F6FFFF03}">
      <dsp:nvSpPr>
        <dsp:cNvPr id="0" name=""/>
        <dsp:cNvSpPr/>
      </dsp:nvSpPr>
      <dsp:spPr>
        <a:xfrm>
          <a:off x="0" y="84519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prevention</a:t>
          </a:r>
        </a:p>
      </dsp:txBody>
      <dsp:txXfrm>
        <a:off x="36753" y="881950"/>
        <a:ext cx="8156094" cy="679389"/>
      </dsp:txXfrm>
    </dsp:sp>
    <dsp:sp modelId="{1D111A06-F22A-7B41-BBCF-FE735E76B672}">
      <dsp:nvSpPr>
        <dsp:cNvPr id="0" name=""/>
        <dsp:cNvSpPr/>
      </dsp:nvSpPr>
      <dsp:spPr>
        <a:xfrm>
          <a:off x="0" y="167297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depersonalization</a:t>
          </a:r>
        </a:p>
      </dsp:txBody>
      <dsp:txXfrm>
        <a:off x="36753" y="1709725"/>
        <a:ext cx="8156094" cy="679389"/>
      </dsp:txXfrm>
    </dsp:sp>
    <dsp:sp modelId="{A35A95F4-0D2C-B34E-A4D5-F1B6305D95C6}">
      <dsp:nvSpPr>
        <dsp:cNvPr id="0" name=""/>
        <dsp:cNvSpPr/>
      </dsp:nvSpPr>
      <dsp:spPr>
        <a:xfrm>
          <a:off x="0" y="2500747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mediation</a:t>
          </a:r>
        </a:p>
      </dsp:txBody>
      <dsp:txXfrm>
        <a:off x="36753" y="2537500"/>
        <a:ext cx="8156094" cy="679389"/>
      </dsp:txXfrm>
    </dsp:sp>
    <dsp:sp modelId="{AFA35096-328F-2D4C-B8E6-8617F3654B9F}">
      <dsp:nvSpPr>
        <dsp:cNvPr id="0" name=""/>
        <dsp:cNvSpPr/>
      </dsp:nvSpPr>
      <dsp:spPr>
        <a:xfrm>
          <a:off x="0" y="3328522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rationalization</a:t>
          </a:r>
        </a:p>
      </dsp:txBody>
      <dsp:txXfrm>
        <a:off x="36753" y="3365275"/>
        <a:ext cx="8156094" cy="679389"/>
      </dsp:txXfrm>
    </dsp:sp>
    <dsp:sp modelId="{67B31F8B-47CF-A845-A5EF-ED6CC022104E}">
      <dsp:nvSpPr>
        <dsp:cNvPr id="0" name=""/>
        <dsp:cNvSpPr/>
      </dsp:nvSpPr>
      <dsp:spPr>
        <a:xfrm>
          <a:off x="0" y="4156298"/>
          <a:ext cx="8229600" cy="7528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Principle of many dimensions</a:t>
          </a:r>
        </a:p>
      </dsp:txBody>
      <dsp:txXfrm>
        <a:off x="36753" y="4193051"/>
        <a:ext cx="8156094" cy="67938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0DD44-5F56-9540-95B8-F10E681F2153}">
      <dsp:nvSpPr>
        <dsp:cNvPr id="0" name=""/>
        <dsp:cNvSpPr/>
      </dsp:nvSpPr>
      <dsp:spPr>
        <a:xfrm>
          <a:off x="164863" y="0"/>
          <a:ext cx="1522727" cy="1522727"/>
        </a:xfrm>
        <a:prstGeom prst="ellipse">
          <a:avLst/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Emotional envelope</a:t>
          </a:r>
        </a:p>
      </dsp:txBody>
      <dsp:txXfrm>
        <a:off x="526511" y="114204"/>
        <a:ext cx="799431" cy="258863"/>
      </dsp:txXfrm>
    </dsp:sp>
    <dsp:sp modelId="{F117C022-A97E-5444-A876-8C8B6AE992C8}">
      <dsp:nvSpPr>
        <dsp:cNvPr id="0" name=""/>
        <dsp:cNvSpPr/>
      </dsp:nvSpPr>
      <dsp:spPr>
        <a:xfrm>
          <a:off x="355204" y="357521"/>
          <a:ext cx="1142045" cy="1142045"/>
        </a:xfrm>
        <a:prstGeom prst="ellipse">
          <a:avLst/>
        </a:prstGeom>
        <a:gradFill rotWithShape="0">
          <a:gsLst>
            <a:gs pos="1000">
              <a:srgbClr val="2C7D1D"/>
            </a:gs>
            <a:gs pos="74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" kern="1200" dirty="0"/>
            <a:t>Factual core</a:t>
          </a:r>
        </a:p>
      </dsp:txBody>
      <dsp:txXfrm>
        <a:off x="522453" y="643032"/>
        <a:ext cx="807547" cy="57102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84520-0E12-B743-9A6E-9308E0E9EC4B}">
      <dsp:nvSpPr>
        <dsp:cNvPr id="0" name=""/>
        <dsp:cNvSpPr/>
      </dsp:nvSpPr>
      <dsp:spPr>
        <a:xfrm>
          <a:off x="1288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there conflicts?</a:t>
          </a:r>
        </a:p>
      </dsp:txBody>
      <dsp:txXfrm>
        <a:off x="11850" y="509749"/>
        <a:ext cx="700092" cy="339484"/>
      </dsp:txXfrm>
    </dsp:sp>
    <dsp:sp modelId="{D7C52B3F-AC17-9E43-9AA2-EB12E0717789}">
      <dsp:nvSpPr>
        <dsp:cNvPr id="0" name=""/>
        <dsp:cNvSpPr/>
      </dsp:nvSpPr>
      <dsp:spPr>
        <a:xfrm rot="19457599">
          <a:off x="689111" y="5550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566934"/>
        <a:ext cx="17763" cy="17763"/>
      </dsp:txXfrm>
    </dsp:sp>
    <dsp:sp modelId="{CDD3EAD9-B69F-1547-9C4B-A6E42EFD30C2}">
      <dsp:nvSpPr>
        <dsp:cNvPr id="0" name=""/>
        <dsp:cNvSpPr/>
      </dsp:nvSpPr>
      <dsp:spPr>
        <a:xfrm>
          <a:off x="1010991" y="291837"/>
          <a:ext cx="721216" cy="360608"/>
        </a:xfrm>
        <a:prstGeom prst="roundRect">
          <a:avLst>
            <a:gd name="adj" fmla="val 1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Stagnation</a:t>
          </a:r>
        </a:p>
      </dsp:txBody>
      <dsp:txXfrm>
        <a:off x="1021553" y="302399"/>
        <a:ext cx="700092" cy="339484"/>
      </dsp:txXfrm>
    </dsp:sp>
    <dsp:sp modelId="{04E68BE5-AE68-5D48-9608-9DFA47C69799}">
      <dsp:nvSpPr>
        <dsp:cNvPr id="0" name=""/>
        <dsp:cNvSpPr/>
      </dsp:nvSpPr>
      <dsp:spPr>
        <a:xfrm rot="2142401">
          <a:off x="689111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57866" y="774284"/>
        <a:ext cx="17763" cy="17763"/>
      </dsp:txXfrm>
    </dsp:sp>
    <dsp:sp modelId="{D883E4FD-82D5-DA4D-8792-E055A9600720}">
      <dsp:nvSpPr>
        <dsp:cNvPr id="0" name=""/>
        <dsp:cNvSpPr/>
      </dsp:nvSpPr>
      <dsp:spPr>
        <a:xfrm>
          <a:off x="1010991" y="70653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Are conflicts handled well? </a:t>
          </a:r>
        </a:p>
      </dsp:txBody>
      <dsp:txXfrm>
        <a:off x="1021553" y="717099"/>
        <a:ext cx="700092" cy="339484"/>
      </dsp:txXfrm>
    </dsp:sp>
    <dsp:sp modelId="{A8A609D6-85E2-E649-A2E8-5148ECF47ECA}">
      <dsp:nvSpPr>
        <dsp:cNvPr id="0" name=""/>
        <dsp:cNvSpPr/>
      </dsp:nvSpPr>
      <dsp:spPr>
        <a:xfrm rot="19457599">
          <a:off x="1698815" y="76244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774284"/>
        <a:ext cx="17763" cy="17763"/>
      </dsp:txXfrm>
    </dsp:sp>
    <dsp:sp modelId="{648EFEF6-E3FB-F24C-AF7D-4D6777F28B78}">
      <dsp:nvSpPr>
        <dsp:cNvPr id="0" name=""/>
        <dsp:cNvSpPr/>
      </dsp:nvSpPr>
      <dsp:spPr>
        <a:xfrm>
          <a:off x="2020695" y="4991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7D1D"/>
            </a:gs>
            <a:gs pos="70000">
              <a:srgbClr val="80D970"/>
            </a:gs>
            <a:gs pos="100000">
              <a:srgbClr val="A7FF88"/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Evolution</a:t>
          </a:r>
        </a:p>
      </dsp:txBody>
      <dsp:txXfrm>
        <a:off x="2031257" y="509749"/>
        <a:ext cx="700092" cy="339484"/>
      </dsp:txXfrm>
    </dsp:sp>
    <dsp:sp modelId="{0933AD66-8E23-9A45-BFAD-DBFBDB5943BE}">
      <dsp:nvSpPr>
        <dsp:cNvPr id="0" name=""/>
        <dsp:cNvSpPr/>
      </dsp:nvSpPr>
      <dsp:spPr>
        <a:xfrm rot="2142401">
          <a:off x="1698815" y="969796"/>
          <a:ext cx="355272" cy="41440"/>
        </a:xfrm>
        <a:custGeom>
          <a:avLst/>
          <a:gdLst/>
          <a:ahLst/>
          <a:cxnLst/>
          <a:rect l="0" t="0" r="0" b="0"/>
          <a:pathLst>
            <a:path>
              <a:moveTo>
                <a:pt x="0" y="20720"/>
              </a:moveTo>
              <a:lnTo>
                <a:pt x="355272" y="20720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867569" y="981634"/>
        <a:ext cx="17763" cy="17763"/>
      </dsp:txXfrm>
    </dsp:sp>
    <dsp:sp modelId="{18F41242-68D4-A94B-AA3D-7B98A5EDF26E}">
      <dsp:nvSpPr>
        <dsp:cNvPr id="0" name=""/>
        <dsp:cNvSpPr/>
      </dsp:nvSpPr>
      <dsp:spPr>
        <a:xfrm>
          <a:off x="2020695" y="913887"/>
          <a:ext cx="721216" cy="360608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DC9700"/>
            </a:gs>
            <a:gs pos="71000">
              <a:srgbClr val="F5A702"/>
            </a:gs>
            <a:gs pos="100000">
              <a:srgbClr val="FFC105"/>
            </a:gs>
          </a:gsLst>
          <a:lin ang="16200000" scaled="0"/>
        </a:gradFill>
        <a:ln>
          <a:solidFill>
            <a:srgbClr val="F5A702"/>
          </a:solidFill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Revolution</a:t>
          </a:r>
        </a:p>
      </dsp:txBody>
      <dsp:txXfrm>
        <a:off x="2031257" y="924449"/>
        <a:ext cx="700092" cy="339484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1AE3E-9FC3-9C4D-BEC8-BBFB600674C5}">
      <dsp:nvSpPr>
        <dsp:cNvPr id="0" name=""/>
        <dsp:cNvSpPr/>
      </dsp:nvSpPr>
      <dsp:spPr>
        <a:xfrm>
          <a:off x="2152650" y="0"/>
          <a:ext cx="14351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Relations</a:t>
          </a:r>
        </a:p>
      </dsp:txBody>
      <dsp:txXfrm>
        <a:off x="2152650" y="0"/>
        <a:ext cx="1435100" cy="1131490"/>
      </dsp:txXfrm>
    </dsp:sp>
    <dsp:sp modelId="{276CC974-EBA6-2549-893D-F42292101950}">
      <dsp:nvSpPr>
        <dsp:cNvPr id="0" name=""/>
        <dsp:cNvSpPr/>
      </dsp:nvSpPr>
      <dsp:spPr>
        <a:xfrm>
          <a:off x="1435100" y="1131490"/>
          <a:ext cx="28702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Process</a:t>
          </a:r>
        </a:p>
      </dsp:txBody>
      <dsp:txXfrm>
        <a:off x="1937385" y="1131490"/>
        <a:ext cx="1865630" cy="1131490"/>
      </dsp:txXfrm>
    </dsp:sp>
    <dsp:sp modelId="{4D5E373B-3C22-DE4B-BB6E-411EF3D71742}">
      <dsp:nvSpPr>
        <dsp:cNvPr id="0" name=""/>
        <dsp:cNvSpPr/>
      </dsp:nvSpPr>
      <dsp:spPr>
        <a:xfrm>
          <a:off x="717549" y="2262981"/>
          <a:ext cx="43053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Thing</a:t>
          </a:r>
        </a:p>
      </dsp:txBody>
      <dsp:txXfrm>
        <a:off x="1470977" y="2262981"/>
        <a:ext cx="2798445" cy="1131490"/>
      </dsp:txXfrm>
    </dsp:sp>
    <dsp:sp modelId="{56CE8F88-3CE4-8641-B066-355CB53BE014}">
      <dsp:nvSpPr>
        <dsp:cNvPr id="0" name=""/>
        <dsp:cNvSpPr/>
      </dsp:nvSpPr>
      <dsp:spPr>
        <a:xfrm>
          <a:off x="0" y="3394472"/>
          <a:ext cx="5740400" cy="1131490"/>
        </a:xfrm>
        <a:prstGeom prst="trapezoid">
          <a:avLst>
            <a:gd name="adj" fmla="val 63416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Power</a:t>
          </a:r>
        </a:p>
      </dsp:txBody>
      <dsp:txXfrm>
        <a:off x="1004569" y="3394472"/>
        <a:ext cx="3731260" cy="1131490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6AF20-1E80-3D40-85D2-27D8FFC60613}">
      <dsp:nvSpPr>
        <dsp:cNvPr id="0" name=""/>
        <dsp:cNvSpPr/>
      </dsp:nvSpPr>
      <dsp:spPr>
        <a:xfrm>
          <a:off x="0" y="9404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attract attention</a:t>
          </a:r>
        </a:p>
      </dsp:txBody>
      <dsp:txXfrm>
        <a:off x="19790" y="113839"/>
        <a:ext cx="8190020" cy="365824"/>
      </dsp:txXfrm>
    </dsp:sp>
    <dsp:sp modelId="{EB22C19D-B792-7D4E-90D3-EC01963E5692}">
      <dsp:nvSpPr>
        <dsp:cNvPr id="0" name=""/>
        <dsp:cNvSpPr/>
      </dsp:nvSpPr>
      <dsp:spPr>
        <a:xfrm>
          <a:off x="0" y="49945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assign the role</a:t>
          </a:r>
        </a:p>
      </dsp:txBody>
      <dsp:txXfrm>
        <a:off x="0" y="499454"/>
        <a:ext cx="8229600" cy="239085"/>
      </dsp:txXfrm>
    </dsp:sp>
    <dsp:sp modelId="{D3A93007-0CF3-0648-8FA3-653B9AFF072A}">
      <dsp:nvSpPr>
        <dsp:cNvPr id="0" name=""/>
        <dsp:cNvSpPr/>
      </dsp:nvSpPr>
      <dsp:spPr>
        <a:xfrm>
          <a:off x="0" y="73853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solve a problem</a:t>
          </a:r>
        </a:p>
      </dsp:txBody>
      <dsp:txXfrm>
        <a:off x="19790" y="758329"/>
        <a:ext cx="8190020" cy="365824"/>
      </dsp:txXfrm>
    </dsp:sp>
    <dsp:sp modelId="{202FE879-3268-B643-BD9B-26D6D680D7EB}">
      <dsp:nvSpPr>
        <dsp:cNvPr id="0" name=""/>
        <dsp:cNvSpPr/>
      </dsp:nvSpPr>
      <dsp:spPr>
        <a:xfrm>
          <a:off x="0" y="114394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reveal and understand the problem</a:t>
          </a:r>
        </a:p>
      </dsp:txBody>
      <dsp:txXfrm>
        <a:off x="0" y="1143944"/>
        <a:ext cx="8229600" cy="239085"/>
      </dsp:txXfrm>
    </dsp:sp>
    <dsp:sp modelId="{93CBEF2A-F021-6045-917A-18F60FB7B140}">
      <dsp:nvSpPr>
        <dsp:cNvPr id="0" name=""/>
        <dsp:cNvSpPr/>
      </dsp:nvSpPr>
      <dsp:spPr>
        <a:xfrm>
          <a:off x="0" y="138302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Wants to mask his or her inability</a:t>
          </a:r>
        </a:p>
      </dsp:txBody>
      <dsp:txXfrm>
        <a:off x="19790" y="1402819"/>
        <a:ext cx="8190020" cy="365824"/>
      </dsp:txXfrm>
    </dsp:sp>
    <dsp:sp modelId="{17288C33-CA59-5548-95CE-F4ACC9567E3C}">
      <dsp:nvSpPr>
        <dsp:cNvPr id="0" name=""/>
        <dsp:cNvSpPr/>
      </dsp:nvSpPr>
      <dsp:spPr>
        <a:xfrm>
          <a:off x="0" y="1788434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habilitate him or her</a:t>
          </a:r>
        </a:p>
      </dsp:txBody>
      <dsp:txXfrm>
        <a:off x="0" y="1788434"/>
        <a:ext cx="8229600" cy="239085"/>
      </dsp:txXfrm>
    </dsp:sp>
    <dsp:sp modelId="{50EC9E28-A3AF-F443-91B8-BCD35F62189B}">
      <dsp:nvSpPr>
        <dsp:cNvPr id="0" name=""/>
        <dsp:cNvSpPr/>
      </dsp:nvSpPr>
      <dsp:spPr>
        <a:xfrm>
          <a:off x="0" y="2027519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like me, want to hurt me</a:t>
          </a:r>
        </a:p>
      </dsp:txBody>
      <dsp:txXfrm>
        <a:off x="19790" y="2047309"/>
        <a:ext cx="8190020" cy="365824"/>
      </dsp:txXfrm>
    </dsp:sp>
    <dsp:sp modelId="{94DDBFFD-C1E6-D441-8A4D-CBD41A7FC568}">
      <dsp:nvSpPr>
        <dsp:cNvPr id="0" name=""/>
        <dsp:cNvSpPr/>
      </dsp:nvSpPr>
      <dsp:spPr>
        <a:xfrm>
          <a:off x="0" y="2432924"/>
          <a:ext cx="8229600" cy="710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are there specific causes?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so, remove them</a:t>
          </a:r>
        </a:p>
        <a:p>
          <a:pPr marL="114300" lvl="2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not, limit contacts</a:t>
          </a:r>
        </a:p>
      </dsp:txBody>
      <dsp:txXfrm>
        <a:off x="0" y="2432924"/>
        <a:ext cx="8229600" cy="710010"/>
      </dsp:txXfrm>
    </dsp:sp>
    <dsp:sp modelId="{90C195DE-B2F8-EA45-8500-8F2F5647A8F1}">
      <dsp:nvSpPr>
        <dsp:cNvPr id="0" name=""/>
        <dsp:cNvSpPr/>
      </dsp:nvSpPr>
      <dsp:spPr>
        <a:xfrm>
          <a:off x="0" y="314293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Does not care, is passive</a:t>
          </a:r>
        </a:p>
      </dsp:txBody>
      <dsp:txXfrm>
        <a:off x="19790" y="3162724"/>
        <a:ext cx="8190020" cy="365824"/>
      </dsp:txXfrm>
    </dsp:sp>
    <dsp:sp modelId="{F341E9F2-F485-F94F-B29F-310360761052}">
      <dsp:nvSpPr>
        <dsp:cNvPr id="0" name=""/>
        <dsp:cNvSpPr/>
      </dsp:nvSpPr>
      <dsp:spPr>
        <a:xfrm>
          <a:off x="0" y="354833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then orientate and motivate him or her</a:t>
          </a:r>
        </a:p>
      </dsp:txBody>
      <dsp:txXfrm>
        <a:off x="0" y="3548339"/>
        <a:ext cx="8229600" cy="239085"/>
      </dsp:txXfrm>
    </dsp:sp>
    <dsp:sp modelId="{DE7A7219-8CDA-9842-AC7E-57254F11B75A}">
      <dsp:nvSpPr>
        <dsp:cNvPr id="0" name=""/>
        <dsp:cNvSpPr/>
      </dsp:nvSpPr>
      <dsp:spPr>
        <a:xfrm>
          <a:off x="0" y="3787424"/>
          <a:ext cx="8229600" cy="40540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It is his or her nature or unknown</a:t>
          </a:r>
        </a:p>
      </dsp:txBody>
      <dsp:txXfrm>
        <a:off x="19790" y="3807214"/>
        <a:ext cx="8190020" cy="365824"/>
      </dsp:txXfrm>
    </dsp:sp>
    <dsp:sp modelId="{EEE16CEF-1BC6-CE45-9874-E170DB7A3CAB}">
      <dsp:nvSpPr>
        <dsp:cNvPr id="0" name=""/>
        <dsp:cNvSpPr/>
      </dsp:nvSpPr>
      <dsp:spPr>
        <a:xfrm>
          <a:off x="0" y="4192829"/>
          <a:ext cx="8229600" cy="239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17780" rIns="99568" bIns="17780" numCol="1" spcCol="1270" anchor="t" anchorCtr="0">
          <a:noAutofit/>
        </a:bodyPr>
        <a:lstStyle/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100" kern="1200" dirty="0"/>
            <a:t>if it is important, ask specialist</a:t>
          </a:r>
        </a:p>
      </dsp:txBody>
      <dsp:txXfrm>
        <a:off x="0" y="4192829"/>
        <a:ext cx="8229600" cy="2390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1502832" y="0"/>
          <a:ext cx="601133" cy="752853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Integration</a:t>
          </a:r>
        </a:p>
      </dsp:txBody>
      <dsp:txXfrm>
        <a:off x="1502832" y="0"/>
        <a:ext cx="601133" cy="752853"/>
      </dsp:txXfrm>
    </dsp:sp>
    <dsp:sp modelId="{F5C47C7C-F22E-5745-9FF3-8E8113C17EE8}">
      <dsp:nvSpPr>
        <dsp:cNvPr id="0" name=""/>
        <dsp:cNvSpPr/>
      </dsp:nvSpPr>
      <dsp:spPr>
        <a:xfrm>
          <a:off x="1202266" y="752853"/>
          <a:ext cx="1202266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/>
            <a:t>Synergetization</a:t>
          </a:r>
          <a:endParaRPr lang="en-US" sz="1200" kern="1200" dirty="0"/>
        </a:p>
      </dsp:txBody>
      <dsp:txXfrm>
        <a:off x="1412662" y="752853"/>
        <a:ext cx="781473" cy="752853"/>
      </dsp:txXfrm>
    </dsp:sp>
    <dsp:sp modelId="{5E181FBA-F664-6B48-BDE0-BF8485876CD3}">
      <dsp:nvSpPr>
        <dsp:cNvPr id="0" name=""/>
        <dsp:cNvSpPr/>
      </dsp:nvSpPr>
      <dsp:spPr>
        <a:xfrm>
          <a:off x="901699" y="1505706"/>
          <a:ext cx="1803399" cy="752853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Habilitation</a:t>
          </a:r>
        </a:p>
      </dsp:txBody>
      <dsp:txXfrm>
        <a:off x="1217294" y="1505706"/>
        <a:ext cx="1172209" cy="752853"/>
      </dsp:txXfrm>
    </dsp:sp>
    <dsp:sp modelId="{8F820B19-D61C-B247-A620-06225BB7DFA1}">
      <dsp:nvSpPr>
        <dsp:cNvPr id="0" name=""/>
        <dsp:cNvSpPr/>
      </dsp:nvSpPr>
      <dsp:spPr>
        <a:xfrm>
          <a:off x="601133" y="2258560"/>
          <a:ext cx="2404532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Motivation</a:t>
          </a:r>
        </a:p>
      </dsp:txBody>
      <dsp:txXfrm>
        <a:off x="1021926" y="2258560"/>
        <a:ext cx="1562946" cy="752853"/>
      </dsp:txXfrm>
    </dsp:sp>
    <dsp:sp modelId="{7AE28275-8189-304B-BDE5-5E5C671D1A55}">
      <dsp:nvSpPr>
        <dsp:cNvPr id="0" name=""/>
        <dsp:cNvSpPr/>
      </dsp:nvSpPr>
      <dsp:spPr>
        <a:xfrm>
          <a:off x="300566" y="3011413"/>
          <a:ext cx="3005665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Orientation</a:t>
          </a:r>
        </a:p>
      </dsp:txBody>
      <dsp:txXfrm>
        <a:off x="826558" y="3011413"/>
        <a:ext cx="1953682" cy="752853"/>
      </dsp:txXfrm>
    </dsp:sp>
    <dsp:sp modelId="{2B843B4D-9D9C-0F40-8A45-031B67D433C2}">
      <dsp:nvSpPr>
        <dsp:cNvPr id="0" name=""/>
        <dsp:cNvSpPr/>
      </dsp:nvSpPr>
      <dsp:spPr>
        <a:xfrm>
          <a:off x="0" y="3764266"/>
          <a:ext cx="3606799" cy="752853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Definition</a:t>
          </a:r>
        </a:p>
      </dsp:txBody>
      <dsp:txXfrm>
        <a:off x="631189" y="3764266"/>
        <a:ext cx="2344419" cy="752853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458DFC-DFBF-9948-9396-99F438C4A4A1}">
      <dsp:nvSpPr>
        <dsp:cNvPr id="0" name=""/>
        <dsp:cNvSpPr/>
      </dsp:nvSpPr>
      <dsp:spPr>
        <a:xfrm>
          <a:off x="1901009" y="25981"/>
          <a:ext cx="1210247" cy="1189963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Synergy</a:t>
          </a:r>
        </a:p>
      </dsp:txBody>
      <dsp:txXfrm>
        <a:off x="1901009" y="25981"/>
        <a:ext cx="1210247" cy="1189963"/>
      </dsp:txXfrm>
    </dsp:sp>
    <dsp:sp modelId="{5B06D795-0AE9-4542-9581-A1479B7EE19E}">
      <dsp:nvSpPr>
        <dsp:cNvPr id="0" name=""/>
        <dsp:cNvSpPr/>
      </dsp:nvSpPr>
      <dsp:spPr>
        <a:xfrm>
          <a:off x="1272355" y="1189963"/>
          <a:ext cx="2467555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Freedom</a:t>
          </a:r>
        </a:p>
      </dsp:txBody>
      <dsp:txXfrm>
        <a:off x="1704177" y="1189963"/>
        <a:ext cx="1603911" cy="1266780"/>
      </dsp:txXfrm>
    </dsp:sp>
    <dsp:sp modelId="{6DAB24A2-1B0E-A045-8FCD-0268790BAC7E}">
      <dsp:nvSpPr>
        <dsp:cNvPr id="0" name=""/>
        <dsp:cNvSpPr/>
      </dsp:nvSpPr>
      <dsp:spPr>
        <a:xfrm>
          <a:off x="636177" y="2456744"/>
          <a:ext cx="3739911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Latitude</a:t>
          </a:r>
        </a:p>
      </dsp:txBody>
      <dsp:txXfrm>
        <a:off x="1290662" y="2456744"/>
        <a:ext cx="2430942" cy="1266780"/>
      </dsp:txXfrm>
    </dsp:sp>
    <dsp:sp modelId="{A404FA89-B9F9-4A49-9276-E24C77B3B9A6}">
      <dsp:nvSpPr>
        <dsp:cNvPr id="0" name=""/>
        <dsp:cNvSpPr/>
      </dsp:nvSpPr>
      <dsp:spPr>
        <a:xfrm>
          <a:off x="0" y="3723525"/>
          <a:ext cx="5012267" cy="1266780"/>
        </a:xfrm>
        <a:prstGeom prst="trapezoid">
          <a:avLst>
            <a:gd name="adj" fmla="val 5022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Dependence</a:t>
          </a:r>
        </a:p>
      </dsp:txBody>
      <dsp:txXfrm>
        <a:off x="877146" y="3723525"/>
        <a:ext cx="3257973" cy="1266780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823E3-61B0-3B4D-AE75-C2F669A0B1E8}">
      <dsp:nvSpPr>
        <dsp:cNvPr id="0" name=""/>
        <dsp:cNvSpPr/>
      </dsp:nvSpPr>
      <dsp:spPr>
        <a:xfrm>
          <a:off x="459780" y="0"/>
          <a:ext cx="183912" cy="230329"/>
        </a:xfrm>
        <a:prstGeom prst="trapezoid">
          <a:avLst>
            <a:gd name="adj" fmla="val 5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</a:t>
          </a:r>
        </a:p>
      </dsp:txBody>
      <dsp:txXfrm>
        <a:off x="459780" y="0"/>
        <a:ext cx="183912" cy="230329"/>
      </dsp:txXfrm>
    </dsp:sp>
    <dsp:sp modelId="{F5C47C7C-F22E-5745-9FF3-8E8113C17EE8}">
      <dsp:nvSpPr>
        <dsp:cNvPr id="0" name=""/>
        <dsp:cNvSpPr/>
      </dsp:nvSpPr>
      <dsp:spPr>
        <a:xfrm>
          <a:off x="367823" y="230329"/>
          <a:ext cx="367824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0" rIns="1524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</a:t>
          </a:r>
        </a:p>
      </dsp:txBody>
      <dsp:txXfrm>
        <a:off x="432193" y="230329"/>
        <a:ext cx="239085" cy="230329"/>
      </dsp:txXfrm>
    </dsp:sp>
    <dsp:sp modelId="{5E181FBA-F664-6B48-BDE0-BF8485876CD3}">
      <dsp:nvSpPr>
        <dsp:cNvPr id="0" name=""/>
        <dsp:cNvSpPr/>
      </dsp:nvSpPr>
      <dsp:spPr>
        <a:xfrm>
          <a:off x="275868" y="460659"/>
          <a:ext cx="551736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3">
                <a:shade val="15000"/>
                <a:satMod val="180000"/>
              </a:schemeClr>
            </a:gs>
            <a:gs pos="50000">
              <a:schemeClr val="accent3">
                <a:shade val="45000"/>
                <a:satMod val="170000"/>
              </a:schemeClr>
            </a:gs>
            <a:gs pos="70000">
              <a:schemeClr val="accent3">
                <a:tint val="99000"/>
                <a:shade val="65000"/>
                <a:satMod val="155000"/>
              </a:schemeClr>
            </a:gs>
            <a:gs pos="100000">
              <a:schemeClr val="accent3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3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</a:t>
          </a:r>
        </a:p>
      </dsp:txBody>
      <dsp:txXfrm>
        <a:off x="372421" y="460659"/>
        <a:ext cx="358628" cy="230329"/>
      </dsp:txXfrm>
    </dsp:sp>
    <dsp:sp modelId="{8F820B19-D61C-B247-A620-06225BB7DFA1}">
      <dsp:nvSpPr>
        <dsp:cNvPr id="0" name=""/>
        <dsp:cNvSpPr/>
      </dsp:nvSpPr>
      <dsp:spPr>
        <a:xfrm>
          <a:off x="183911" y="690988"/>
          <a:ext cx="735648" cy="230329"/>
        </a:xfrm>
        <a:prstGeom prst="trapezoid">
          <a:avLst>
            <a:gd name="adj" fmla="val 39924"/>
          </a:avLst>
        </a:prstGeom>
        <a:gradFill rotWithShape="1">
          <a:gsLst>
            <a:gs pos="0">
              <a:schemeClr val="accent1">
                <a:shade val="15000"/>
                <a:satMod val="180000"/>
              </a:schemeClr>
            </a:gs>
            <a:gs pos="50000">
              <a:schemeClr val="accent1">
                <a:shade val="45000"/>
                <a:satMod val="170000"/>
              </a:schemeClr>
            </a:gs>
            <a:gs pos="70000">
              <a:schemeClr val="accent1">
                <a:tint val="99000"/>
                <a:shade val="65000"/>
                <a:satMod val="155000"/>
              </a:schemeClr>
            </a:gs>
            <a:gs pos="100000">
              <a:schemeClr val="accent1">
                <a:tint val="95500"/>
                <a:shade val="100000"/>
                <a:satMod val="155000"/>
              </a:schemeClr>
            </a:gs>
          </a:gsLst>
          <a:lin ang="16200000" scaled="0"/>
        </a:gradFill>
        <a:ln w="952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M</a:t>
          </a:r>
        </a:p>
      </dsp:txBody>
      <dsp:txXfrm>
        <a:off x="312650" y="690988"/>
        <a:ext cx="478171" cy="230329"/>
      </dsp:txXfrm>
    </dsp:sp>
    <dsp:sp modelId="{7AE28275-8189-304B-BDE5-5E5C671D1A55}">
      <dsp:nvSpPr>
        <dsp:cNvPr id="0" name=""/>
        <dsp:cNvSpPr/>
      </dsp:nvSpPr>
      <dsp:spPr>
        <a:xfrm>
          <a:off x="91956" y="921318"/>
          <a:ext cx="919560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</a:t>
          </a:r>
        </a:p>
      </dsp:txBody>
      <dsp:txXfrm>
        <a:off x="252878" y="921318"/>
        <a:ext cx="597714" cy="230329"/>
      </dsp:txXfrm>
    </dsp:sp>
    <dsp:sp modelId="{2B843B4D-9D9C-0F40-8A45-031B67D433C2}">
      <dsp:nvSpPr>
        <dsp:cNvPr id="0" name=""/>
        <dsp:cNvSpPr/>
      </dsp:nvSpPr>
      <dsp:spPr>
        <a:xfrm>
          <a:off x="0" y="1151648"/>
          <a:ext cx="1103472" cy="230329"/>
        </a:xfrm>
        <a:prstGeom prst="trapezoid">
          <a:avLst>
            <a:gd name="adj" fmla="val 3992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</a:t>
          </a:r>
        </a:p>
      </dsp:txBody>
      <dsp:txXfrm>
        <a:off x="193107" y="1151648"/>
        <a:ext cx="717256" cy="2303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7D726F-DC46-6F44-890C-FCE273786FCC}">
      <dsp:nvSpPr>
        <dsp:cNvPr id="0" name=""/>
        <dsp:cNvSpPr/>
      </dsp:nvSpPr>
      <dsp:spPr>
        <a:xfrm>
          <a:off x="853708" y="0"/>
          <a:ext cx="4430917" cy="4430917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40EEF59-F72B-E341-A05C-D0C699045D9F}">
      <dsp:nvSpPr>
        <dsp:cNvPr id="0" name=""/>
        <dsp:cNvSpPr/>
      </dsp:nvSpPr>
      <dsp:spPr>
        <a:xfrm>
          <a:off x="1141717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Training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(trainer)</a:t>
          </a:r>
        </a:p>
      </dsp:txBody>
      <dsp:txXfrm>
        <a:off x="1228237" y="374529"/>
        <a:ext cx="1599326" cy="1599326"/>
      </dsp:txXfrm>
    </dsp:sp>
    <dsp:sp modelId="{228688FF-8565-D444-9ACB-0B3EC1403FF4}">
      <dsp:nvSpPr>
        <dsp:cNvPr id="0" name=""/>
        <dsp:cNvSpPr/>
      </dsp:nvSpPr>
      <dsp:spPr>
        <a:xfrm>
          <a:off x="3224248" y="288009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Couching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(couch)</a:t>
          </a:r>
        </a:p>
      </dsp:txBody>
      <dsp:txXfrm>
        <a:off x="3310768" y="374529"/>
        <a:ext cx="1599326" cy="1599326"/>
      </dsp:txXfrm>
    </dsp:sp>
    <dsp:sp modelId="{093FBAFD-3064-254F-9CD0-939FD11213ED}">
      <dsp:nvSpPr>
        <dsp:cNvPr id="0" name=""/>
        <dsp:cNvSpPr/>
      </dsp:nvSpPr>
      <dsp:spPr>
        <a:xfrm>
          <a:off x="1141717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Lectures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(lecturer)</a:t>
          </a:r>
        </a:p>
      </dsp:txBody>
      <dsp:txXfrm>
        <a:off x="1228237" y="2457060"/>
        <a:ext cx="1599326" cy="1599326"/>
      </dsp:txXfrm>
    </dsp:sp>
    <dsp:sp modelId="{897E507D-A8DF-7A41-86D6-395F5C05E20F}">
      <dsp:nvSpPr>
        <dsp:cNvPr id="0" name=""/>
        <dsp:cNvSpPr/>
      </dsp:nvSpPr>
      <dsp:spPr>
        <a:xfrm>
          <a:off x="3224248" y="2370540"/>
          <a:ext cx="1772366" cy="177236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Consulting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(consultant)</a:t>
          </a:r>
        </a:p>
      </dsp:txBody>
      <dsp:txXfrm>
        <a:off x="3310768" y="2457060"/>
        <a:ext cx="1599326" cy="159932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Relative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individualism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Non-discrimination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Muting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Lack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take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individual goals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Aggregated competitive energy</a:t>
          </a:r>
        </a:p>
      </dsp:txBody>
      <dsp:txXfrm>
        <a:off x="4678900" y="3659528"/>
        <a:ext cx="3131059" cy="6207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Absolute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Attractive and shared goals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Discrimination of roles</a:t>
          </a:r>
        </a:p>
      </dsp:txBody>
      <dsp:txXfrm>
        <a:off x="419640" y="2898755"/>
        <a:ext cx="3131059" cy="620714"/>
      </dsp:txXfrm>
    </dsp:sp>
    <dsp:sp modelId="{68944356-E83C-0043-B48D-3EE707134466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Exposition to External pressure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Feeling of joint opportunity and mutual benefit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create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Preference of sharing of goals and values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Shared feeling threat</a:t>
          </a:r>
        </a:p>
      </dsp:txBody>
      <dsp:txXfrm>
        <a:off x="4678900" y="3659528"/>
        <a:ext cx="3131059" cy="6207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Self-sacrifice appreciation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Manager as an example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Support of Individual development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Important of goals and values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of high self-assessment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give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be useful, to excel, to belong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Need to impersonate</a:t>
          </a:r>
        </a:p>
      </dsp:txBody>
      <dsp:txXfrm>
        <a:off x="4678900" y="3659528"/>
        <a:ext cx="3131059" cy="62071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0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0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Unfair evaluation</a:t>
          </a:r>
        </a:p>
      </dsp:txBody>
      <dsp:txXfrm>
        <a:off x="419640" y="1377210"/>
        <a:ext cx="3131059" cy="620714"/>
      </dsp:txXfrm>
    </dsp:sp>
    <dsp:sp modelId="{EF18FC78-304F-1E4A-B8D5-6BE26D4C4084}">
      <dsp:nvSpPr>
        <dsp:cNvPr id="0" name=""/>
        <dsp:cNvSpPr/>
      </dsp:nvSpPr>
      <dsp:spPr>
        <a:xfrm>
          <a:off x="40032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Superiority and disregard</a:t>
          </a:r>
        </a:p>
      </dsp:txBody>
      <dsp:txXfrm>
        <a:off x="419640" y="2137982"/>
        <a:ext cx="3131059" cy="620714"/>
      </dsp:txXfrm>
    </dsp:sp>
    <dsp:sp modelId="{576E47DA-5FCA-9046-8196-2D4A3F36CC34}">
      <dsp:nvSpPr>
        <dsp:cNvPr id="0" name=""/>
        <dsp:cNvSpPr/>
      </dsp:nvSpPr>
      <dsp:spPr>
        <a:xfrm>
          <a:off x="40032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Unclear evaluation</a:t>
          </a:r>
        </a:p>
      </dsp:txBody>
      <dsp:txXfrm>
        <a:off x="419640" y="2898755"/>
        <a:ext cx="3131059" cy="620714"/>
      </dsp:txXfrm>
    </dsp:sp>
    <dsp:sp modelId="{E0371F89-8FA2-8444-A7FA-FC452C66B6E0}">
      <dsp:nvSpPr>
        <dsp:cNvPr id="0" name=""/>
        <dsp:cNvSpPr/>
      </dsp:nvSpPr>
      <dsp:spPr>
        <a:xfrm>
          <a:off x="40032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Indifference and unconcern</a:t>
          </a:r>
        </a:p>
      </dsp:txBody>
      <dsp:txXfrm>
        <a:off x="419640" y="3659528"/>
        <a:ext cx="3131059" cy="62071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7899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injustice</a:t>
          </a:r>
        </a:p>
      </dsp:txBody>
      <dsp:txXfrm>
        <a:off x="4678900" y="1377210"/>
        <a:ext cx="3131059" cy="620714"/>
      </dsp:txXfrm>
    </dsp:sp>
    <dsp:sp modelId="{683C58E3-361A-8444-8517-BE23276A26C1}">
      <dsp:nvSpPr>
        <dsp:cNvPr id="0" name=""/>
        <dsp:cNvSpPr/>
      </dsp:nvSpPr>
      <dsp:spPr>
        <a:xfrm>
          <a:off x="4659589" y="2118671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Disorientation</a:t>
          </a:r>
        </a:p>
      </dsp:txBody>
      <dsp:txXfrm>
        <a:off x="4678900" y="2137982"/>
        <a:ext cx="3131059" cy="620714"/>
      </dsp:txXfrm>
    </dsp:sp>
    <dsp:sp modelId="{3198FDFA-B714-5C43-9080-D2DE17B698DE}">
      <dsp:nvSpPr>
        <dsp:cNvPr id="0" name=""/>
        <dsp:cNvSpPr/>
      </dsp:nvSpPr>
      <dsp:spPr>
        <a:xfrm>
          <a:off x="4659589" y="2879444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Uncertainty</a:t>
          </a:r>
        </a:p>
      </dsp:txBody>
      <dsp:txXfrm>
        <a:off x="4678900" y="2898755"/>
        <a:ext cx="3131059" cy="620714"/>
      </dsp:txXfrm>
    </dsp:sp>
    <dsp:sp modelId="{08F33EDD-0BE9-5145-A3E8-5815E692965F}">
      <dsp:nvSpPr>
        <dsp:cNvPr id="0" name=""/>
        <dsp:cNvSpPr/>
      </dsp:nvSpPr>
      <dsp:spPr>
        <a:xfrm>
          <a:off x="4659589" y="3640217"/>
          <a:ext cx="3169681" cy="6593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Feeling of extirpation</a:t>
          </a:r>
        </a:p>
      </dsp:txBody>
      <dsp:txXfrm>
        <a:off x="4678900" y="3659528"/>
        <a:ext cx="3131059" cy="62071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D7AEAF-7FE3-654F-9A35-502410533D6B}">
      <dsp:nvSpPr>
        <dsp:cNvPr id="0" name=""/>
        <dsp:cNvSpPr/>
      </dsp:nvSpPr>
      <dsp:spPr>
        <a:xfrm>
          <a:off x="411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Managerial Stimuli</a:t>
          </a:r>
        </a:p>
      </dsp:txBody>
      <dsp:txXfrm>
        <a:off x="4118" y="0"/>
        <a:ext cx="3962102" cy="1357788"/>
      </dsp:txXfrm>
    </dsp:sp>
    <dsp:sp modelId="{045F093B-8C24-9947-BEE1-2A428800498A}">
      <dsp:nvSpPr>
        <dsp:cNvPr id="0" name=""/>
        <dsp:cNvSpPr/>
      </dsp:nvSpPr>
      <dsp:spPr>
        <a:xfrm>
          <a:off x="400329" y="1358175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Absurd or unexplained goals or values</a:t>
          </a:r>
        </a:p>
      </dsp:txBody>
      <dsp:txXfrm>
        <a:off x="426372" y="1384218"/>
        <a:ext cx="3117595" cy="837084"/>
      </dsp:txXfrm>
    </dsp:sp>
    <dsp:sp modelId="{EF18FC78-304F-1E4A-B8D5-6BE26D4C4084}">
      <dsp:nvSpPr>
        <dsp:cNvPr id="0" name=""/>
        <dsp:cNvSpPr/>
      </dsp:nvSpPr>
      <dsp:spPr>
        <a:xfrm>
          <a:off x="400329" y="2384141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There is example to follow</a:t>
          </a:r>
        </a:p>
      </dsp:txBody>
      <dsp:txXfrm>
        <a:off x="426372" y="2410184"/>
        <a:ext cx="3117595" cy="837084"/>
      </dsp:txXfrm>
    </dsp:sp>
    <dsp:sp modelId="{576E47DA-5FCA-9046-8196-2D4A3F36CC34}">
      <dsp:nvSpPr>
        <dsp:cNvPr id="0" name=""/>
        <dsp:cNvSpPr/>
      </dsp:nvSpPr>
      <dsp:spPr>
        <a:xfrm>
          <a:off x="400329" y="3410106"/>
          <a:ext cx="3169681" cy="8891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Lack of incentives</a:t>
          </a:r>
        </a:p>
      </dsp:txBody>
      <dsp:txXfrm>
        <a:off x="426372" y="3436149"/>
        <a:ext cx="3117595" cy="837084"/>
      </dsp:txXfrm>
    </dsp:sp>
    <dsp:sp modelId="{76B7D42A-C115-844D-A539-B2C98ED8F6AA}">
      <dsp:nvSpPr>
        <dsp:cNvPr id="0" name=""/>
        <dsp:cNvSpPr/>
      </dsp:nvSpPr>
      <dsp:spPr>
        <a:xfrm>
          <a:off x="4263378" y="0"/>
          <a:ext cx="3962102" cy="452596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Feelings</a:t>
          </a:r>
        </a:p>
      </dsp:txBody>
      <dsp:txXfrm>
        <a:off x="4263378" y="0"/>
        <a:ext cx="3962102" cy="1357788"/>
      </dsp:txXfrm>
    </dsp:sp>
    <dsp:sp modelId="{99CF7F0C-F8B8-9346-95C5-4F753BE888B3}">
      <dsp:nvSpPr>
        <dsp:cNvPr id="0" name=""/>
        <dsp:cNvSpPr/>
      </dsp:nvSpPr>
      <dsp:spPr>
        <a:xfrm>
          <a:off x="4659589" y="1359114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Values and goals are meaningless</a:t>
          </a:r>
        </a:p>
      </dsp:txBody>
      <dsp:txXfrm>
        <a:off x="4699558" y="1399083"/>
        <a:ext cx="3089743" cy="1284701"/>
      </dsp:txXfrm>
    </dsp:sp>
    <dsp:sp modelId="{683C58E3-361A-8444-8517-BE23276A26C1}">
      <dsp:nvSpPr>
        <dsp:cNvPr id="0" name=""/>
        <dsp:cNvSpPr/>
      </dsp:nvSpPr>
      <dsp:spPr>
        <a:xfrm>
          <a:off x="4659589" y="2933698"/>
          <a:ext cx="3169681" cy="136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Pursuit of values and goals does not make sense</a:t>
          </a:r>
        </a:p>
      </dsp:txBody>
      <dsp:txXfrm>
        <a:off x="4699558" y="2973667"/>
        <a:ext cx="3089743" cy="1284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EDFEA3-8FE8-D344-8D06-BD7D9B9A7D2D}" type="datetimeFigureOut">
              <a:rPr lang="en-US" smtClean="0"/>
              <a:pPr/>
              <a:t>4/15/2019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BBFFF-4203-A74D-B6E8-B0D6E7D063D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2569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DA5500-9E0D-1840-9468-51BF0006DA66}" type="datetimeFigureOut">
              <a:rPr lang="en-US" smtClean="0"/>
              <a:pPr/>
              <a:t>4/15/2019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15259-F69B-3F4A-BABB-E26B81E375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029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TABLE</a:t>
            </a:r>
            <a:r>
              <a:rPr lang="en-US" baseline="0" dirty="0"/>
              <a:t> 35</a:t>
            </a:r>
          </a:p>
          <a:p>
            <a:endParaRPr lang="en-US" baseline="0" dirty="0"/>
          </a:p>
          <a:p>
            <a:r>
              <a:rPr lang="en-US" baseline="0" dirty="0"/>
              <a:t>V </a:t>
            </a:r>
            <a:r>
              <a:rPr lang="en-US" baseline="0" dirty="0" err="1"/>
              <a:t>praci</a:t>
            </a:r>
            <a:r>
              <a:rPr lang="en-US" baseline="0" dirty="0"/>
              <a:t> </a:t>
            </a:r>
            <a:r>
              <a:rPr lang="en-US" baseline="0" dirty="0" err="1"/>
              <a:t>museji</a:t>
            </a:r>
            <a:r>
              <a:rPr lang="en-US" baseline="0" dirty="0"/>
              <a:t> </a:t>
            </a:r>
            <a:r>
              <a:rPr lang="en-US" baseline="0" dirty="0" err="1"/>
              <a:t>byt</a:t>
            </a:r>
            <a:r>
              <a:rPr lang="en-US" baseline="0" dirty="0"/>
              <a:t> </a:t>
            </a:r>
            <a:r>
              <a:rPr lang="en-US" baseline="0" dirty="0" err="1"/>
              <a:t>splneni</a:t>
            </a:r>
            <a:r>
              <a:rPr lang="en-US" baseline="0" dirty="0"/>
              <a:t> </a:t>
            </a:r>
            <a:r>
              <a:rPr lang="en-US" baseline="0" dirty="0" err="1"/>
              <a:t>alespon</a:t>
            </a:r>
            <a:r>
              <a:rPr lang="en-US" baseline="0" dirty="0"/>
              <a:t> 2 </a:t>
            </a:r>
            <a:r>
              <a:rPr lang="en-US" baseline="0" dirty="0" err="1"/>
              <a:t>ze</a:t>
            </a:r>
            <a:r>
              <a:rPr lang="en-US" baseline="0" dirty="0"/>
              <a:t> 3 </a:t>
            </a:r>
            <a:r>
              <a:rPr lang="en-US" baseline="0" dirty="0" err="1"/>
              <a:t>veci</a:t>
            </a:r>
            <a:r>
              <a:rPr lang="en-US" baseline="0" dirty="0"/>
              <a:t>: </a:t>
            </a:r>
            <a:r>
              <a:rPr lang="en-US" baseline="0" dirty="0" err="1"/>
              <a:t>penize</a:t>
            </a:r>
            <a:r>
              <a:rPr lang="en-US" baseline="0" dirty="0"/>
              <a:t>, </a:t>
            </a:r>
            <a:r>
              <a:rPr lang="en-US" baseline="0" dirty="0" err="1"/>
              <a:t>lide</a:t>
            </a:r>
            <a:r>
              <a:rPr lang="en-US" baseline="0" dirty="0"/>
              <a:t>, </a:t>
            </a:r>
            <a:r>
              <a:rPr lang="en-US" baseline="0" dirty="0" err="1"/>
              <a:t>prace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11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rationalization</a:t>
            </a:r>
          </a:p>
          <a:p>
            <a:r>
              <a:rPr lang="en-US" dirty="0" err="1"/>
              <a:t>princinple</a:t>
            </a:r>
            <a:r>
              <a:rPr lang="en-US" baseline="0" dirty="0"/>
              <a:t> of many dimensions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69995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1)</a:t>
            </a:r>
            <a:r>
              <a:rPr lang="en-US" baseline="0" dirty="0"/>
              <a:t> </a:t>
            </a:r>
            <a:r>
              <a:rPr lang="en-US" dirty="0"/>
              <a:t>describe problem in the terms of consequences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2) it is easier change myself than another person</a:t>
            </a:r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3</a:t>
            </a:r>
            <a:r>
              <a:rPr lang="en-US" baseline="0" dirty="0"/>
              <a:t> work for two people simultaneously, he works for me, but I can not evaluate him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588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dependence </a:t>
            </a:r>
            <a:r>
              <a:rPr lang="en-US" baseline="0" dirty="0"/>
              <a:t>– </a:t>
            </a:r>
            <a:r>
              <a:rPr lang="en-US" baseline="0" dirty="0" err="1"/>
              <a:t>napodobování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neschopnost</a:t>
            </a:r>
            <a:r>
              <a:rPr lang="en-US" baseline="0" dirty="0"/>
              <a:t> </a:t>
            </a:r>
            <a:r>
              <a:rPr lang="en-US" baseline="0" dirty="0" err="1"/>
              <a:t>tvořit</a:t>
            </a:r>
            <a:r>
              <a:rPr lang="en-US" baseline="0" dirty="0"/>
              <a:t> </a:t>
            </a:r>
            <a:r>
              <a:rPr lang="en-US" baseline="0" dirty="0" err="1"/>
              <a:t>nové</a:t>
            </a:r>
            <a:r>
              <a:rPr lang="en-US" baseline="0" dirty="0"/>
              <a:t> </a:t>
            </a:r>
            <a:r>
              <a:rPr lang="en-US" baseline="0" dirty="0" err="1"/>
              <a:t>reakce</a:t>
            </a:r>
            <a:r>
              <a:rPr lang="en-US" baseline="0" dirty="0"/>
              <a:t>, </a:t>
            </a:r>
          </a:p>
          <a:p>
            <a:r>
              <a:rPr lang="en-US" baseline="0" dirty="0"/>
              <a:t>latitude – </a:t>
            </a:r>
            <a:r>
              <a:rPr lang="en-US" baseline="0" dirty="0" err="1"/>
              <a:t>nezávislé</a:t>
            </a:r>
            <a:r>
              <a:rPr lang="en-US" baseline="0" dirty="0"/>
              <a:t> </a:t>
            </a:r>
            <a:r>
              <a:rPr lang="en-US" baseline="0" dirty="0" err="1"/>
              <a:t>chování</a:t>
            </a:r>
            <a:r>
              <a:rPr lang="en-US" baseline="0" dirty="0"/>
              <a:t>, </a:t>
            </a:r>
            <a:r>
              <a:rPr lang="en-US" baseline="0" dirty="0" err="1"/>
              <a:t>přehlížení</a:t>
            </a:r>
            <a:r>
              <a:rPr lang="en-US" baseline="0" dirty="0"/>
              <a:t> </a:t>
            </a:r>
            <a:r>
              <a:rPr lang="en-US" baseline="0" dirty="0" err="1"/>
              <a:t>odpovědnosti</a:t>
            </a:r>
            <a:r>
              <a:rPr lang="en-US" baseline="0" dirty="0"/>
              <a:t>, </a:t>
            </a:r>
            <a:r>
              <a:rPr lang="en-US" baseline="0" dirty="0" err="1"/>
              <a:t>nevnímají</a:t>
            </a:r>
            <a:r>
              <a:rPr lang="en-US" baseline="0" dirty="0"/>
              <a:t> </a:t>
            </a:r>
            <a:r>
              <a:rPr lang="en-US" baseline="0" dirty="0" err="1"/>
              <a:t>sebe</a:t>
            </a:r>
            <a:r>
              <a:rPr lang="en-US" baseline="0" dirty="0"/>
              <a:t> </a:t>
            </a:r>
            <a:r>
              <a:rPr lang="en-US" baseline="0" dirty="0" err="1"/>
              <a:t>sama</a:t>
            </a:r>
            <a:r>
              <a:rPr lang="en-US" baseline="0" dirty="0"/>
              <a:t> 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širších</a:t>
            </a:r>
            <a:r>
              <a:rPr lang="en-US" baseline="0" dirty="0"/>
              <a:t> </a:t>
            </a:r>
            <a:r>
              <a:rPr lang="en-US" baseline="0" dirty="0" err="1"/>
              <a:t>souvislostech</a:t>
            </a:r>
            <a:r>
              <a:rPr lang="en-US" baseline="0" dirty="0"/>
              <a:t> – </a:t>
            </a:r>
          </a:p>
          <a:p>
            <a:r>
              <a:rPr lang="en-US" baseline="0" dirty="0"/>
              <a:t>freedom - </a:t>
            </a:r>
            <a:r>
              <a:rPr lang="en-US" baseline="0" dirty="0" err="1"/>
              <a:t>rozvíjení</a:t>
            </a:r>
            <a:r>
              <a:rPr lang="en-US" baseline="0" dirty="0"/>
              <a:t> </a:t>
            </a:r>
            <a:r>
              <a:rPr lang="en-US" baseline="0" dirty="0" err="1"/>
              <a:t>citlivosti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potřebám</a:t>
            </a:r>
            <a:r>
              <a:rPr lang="en-US" baseline="0" dirty="0"/>
              <a:t> </a:t>
            </a:r>
            <a:r>
              <a:rPr lang="en-US" baseline="0" dirty="0" err="1"/>
              <a:t>okolí</a:t>
            </a:r>
            <a:r>
              <a:rPr lang="en-US" baseline="0" dirty="0"/>
              <a:t>, </a:t>
            </a:r>
            <a:r>
              <a:rPr lang="en-US" baseline="0" dirty="0" err="1"/>
              <a:t>schopnost</a:t>
            </a:r>
            <a:r>
              <a:rPr lang="en-US" baseline="0" dirty="0"/>
              <a:t> </a:t>
            </a:r>
            <a:r>
              <a:rPr lang="en-US" baseline="0" dirty="0" err="1"/>
              <a:t>vidět</a:t>
            </a:r>
            <a:r>
              <a:rPr lang="en-US" baseline="0" dirty="0"/>
              <a:t> se </a:t>
            </a:r>
            <a:r>
              <a:rPr lang="en-US" baseline="0" dirty="0" err="1"/>
              <a:t>očima</a:t>
            </a:r>
            <a:r>
              <a:rPr lang="en-US" baseline="0" dirty="0"/>
              <a:t> </a:t>
            </a:r>
            <a:r>
              <a:rPr lang="en-US" baseline="0" dirty="0" err="1"/>
              <a:t>ostatních</a:t>
            </a:r>
            <a:r>
              <a:rPr lang="en-US" baseline="0" dirty="0"/>
              <a:t>, </a:t>
            </a:r>
            <a:r>
              <a:rPr lang="en-US" baseline="0" dirty="0" err="1"/>
              <a:t>uvšědomovat</a:t>
            </a:r>
            <a:r>
              <a:rPr lang="en-US" baseline="0" dirty="0"/>
              <a:t> </a:t>
            </a:r>
            <a:r>
              <a:rPr lang="en-US" baseline="0" dirty="0" err="1"/>
              <a:t>si</a:t>
            </a:r>
            <a:r>
              <a:rPr lang="en-US" baseline="0" dirty="0"/>
              <a:t> </a:t>
            </a:r>
            <a:r>
              <a:rPr lang="en-US" baseline="0" dirty="0" err="1"/>
              <a:t>důsledky</a:t>
            </a:r>
            <a:r>
              <a:rPr lang="en-US" baseline="0" dirty="0"/>
              <a:t> </a:t>
            </a:r>
            <a:r>
              <a:rPr lang="en-US" baseline="0" dirty="0" err="1"/>
              <a:t>svých</a:t>
            </a:r>
            <a:r>
              <a:rPr lang="en-US" baseline="0" dirty="0"/>
              <a:t> </a:t>
            </a:r>
            <a:r>
              <a:rPr lang="en-US" baseline="0" dirty="0" err="1"/>
              <a:t>činů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30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85066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absecnce</a:t>
            </a:r>
            <a:r>
              <a:rPr lang="en-US" baseline="0" dirty="0"/>
              <a:t> </a:t>
            </a:r>
            <a:r>
              <a:rPr lang="en-US" baseline="0" dirty="0" err="1"/>
              <a:t>spolecnzch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vede</a:t>
            </a:r>
            <a:r>
              <a:rPr lang="en-US" baseline="0" dirty="0"/>
              <a:t> </a:t>
            </a:r>
            <a:r>
              <a:rPr lang="en-US" baseline="0" dirty="0" err="1"/>
              <a:t>k</a:t>
            </a:r>
            <a:r>
              <a:rPr lang="en-US" baseline="0" dirty="0"/>
              <a:t> </a:t>
            </a:r>
            <a:r>
              <a:rPr lang="en-US" baseline="0" dirty="0" err="1"/>
              <a:t>prosazovani</a:t>
            </a:r>
            <a:r>
              <a:rPr lang="en-US" baseline="0" dirty="0"/>
              <a:t> </a:t>
            </a:r>
            <a:r>
              <a:rPr lang="en-US" baseline="0" dirty="0" err="1"/>
              <a:t>cilu</a:t>
            </a:r>
            <a:r>
              <a:rPr lang="en-US" baseline="0" dirty="0"/>
              <a:t> </a:t>
            </a:r>
            <a:r>
              <a:rPr lang="en-US" baseline="0" dirty="0" err="1"/>
              <a:t>individualnich</a:t>
            </a:r>
            <a:endParaRPr lang="en-US" dirty="0"/>
          </a:p>
          <a:p>
            <a:pPr>
              <a:buFontTx/>
              <a:buChar char="•"/>
            </a:pPr>
            <a:r>
              <a:rPr lang="en-US" dirty="0" err="1"/>
              <a:t>soutezeni</a:t>
            </a:r>
            <a:r>
              <a:rPr lang="en-US" baseline="0" dirty="0"/>
              <a:t> je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udrzitelnou</a:t>
            </a:r>
            <a:r>
              <a:rPr lang="en-US" baseline="0" dirty="0"/>
              <a:t> </a:t>
            </a:r>
            <a:r>
              <a:rPr lang="en-US" baseline="0" dirty="0" err="1"/>
              <a:t>taktikou</a:t>
            </a:r>
            <a:r>
              <a:rPr lang="en-US" baseline="0" dirty="0"/>
              <a:t>  </a:t>
            </a:r>
            <a:r>
              <a:rPr lang="en-US" baseline="0" dirty="0" err="1"/>
              <a:t>mezilidskych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jeji</a:t>
            </a:r>
            <a:r>
              <a:rPr lang="en-US" baseline="0" dirty="0"/>
              <a:t> </a:t>
            </a:r>
            <a:r>
              <a:rPr lang="en-US" baseline="0" dirty="0" err="1"/>
              <a:t>nositele</a:t>
            </a:r>
            <a:r>
              <a:rPr lang="en-US" baseline="0" dirty="0"/>
              <a:t> </a:t>
            </a:r>
            <a:r>
              <a:rPr lang="en-US" baseline="0" dirty="0" err="1"/>
              <a:t>nezapominaji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sve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– </a:t>
            </a:r>
            <a:r>
              <a:rPr lang="en-US" baseline="0" dirty="0" err="1"/>
              <a:t>vztahy</a:t>
            </a:r>
            <a:r>
              <a:rPr lang="en-US" baseline="0" dirty="0"/>
              <a:t> </a:t>
            </a:r>
            <a:r>
              <a:rPr lang="en-US" baseline="0" dirty="0" err="1"/>
              <a:t>vsak</a:t>
            </a:r>
            <a:r>
              <a:rPr lang="en-US" baseline="0" dirty="0"/>
              <a:t> </a:t>
            </a:r>
            <a:r>
              <a:rPr lang="en-US" baseline="0" dirty="0" err="1"/>
              <a:t>byvaji</a:t>
            </a:r>
            <a:r>
              <a:rPr lang="en-US" baseline="0" dirty="0"/>
              <a:t> </a:t>
            </a:r>
            <a:r>
              <a:rPr lang="en-US" baseline="0" dirty="0" err="1"/>
              <a:t>napjate</a:t>
            </a:r>
            <a:r>
              <a:rPr lang="en-US" baseline="0" dirty="0"/>
              <a:t>; prima </a:t>
            </a:r>
            <a:r>
              <a:rPr lang="en-US" baseline="0" dirty="0" err="1"/>
              <a:t>soutez</a:t>
            </a:r>
            <a:r>
              <a:rPr lang="en-US" baseline="0" dirty="0"/>
              <a:t> </a:t>
            </a:r>
            <a:r>
              <a:rPr lang="en-US" baseline="0" dirty="0" err="1"/>
              <a:t>vylucuje</a:t>
            </a:r>
            <a:r>
              <a:rPr lang="en-US" baseline="0" dirty="0"/>
              <a:t> </a:t>
            </a:r>
            <a:r>
              <a:rPr lang="en-US" baseline="0" dirty="0" err="1"/>
              <a:t>synergicky</a:t>
            </a:r>
            <a:r>
              <a:rPr lang="en-US" baseline="0" dirty="0"/>
              <a:t> </a:t>
            </a:r>
            <a:r>
              <a:rPr lang="en-US" baseline="0" dirty="0" err="1"/>
              <a:t>efekt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konkutenty</a:t>
            </a:r>
            <a:r>
              <a:rPr lang="en-US" baseline="0" dirty="0"/>
              <a:t>, </a:t>
            </a:r>
            <a:r>
              <a:rPr lang="en-US" baseline="0" dirty="0" err="1"/>
              <a:t>kratkodoba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, </a:t>
            </a:r>
            <a:r>
              <a:rPr lang="en-US" baseline="0" dirty="0" err="1"/>
              <a:t>kdy</a:t>
            </a:r>
            <a:r>
              <a:rPr lang="en-US" baseline="0" dirty="0"/>
              <a:t> </a:t>
            </a:r>
            <a:r>
              <a:rPr lang="en-US" baseline="0" dirty="0" err="1"/>
              <a:t>skupine</a:t>
            </a:r>
            <a:r>
              <a:rPr lang="en-US" baseline="0" dirty="0"/>
              <a:t> </a:t>
            </a:r>
            <a:r>
              <a:rPr lang="en-US" baseline="0" dirty="0" err="1"/>
              <a:t>chybi</a:t>
            </a:r>
            <a:r>
              <a:rPr lang="en-US" baseline="0" dirty="0"/>
              <a:t> </a:t>
            </a:r>
            <a:r>
              <a:rPr lang="en-US" baseline="0" dirty="0" err="1"/>
              <a:t>vnitrni</a:t>
            </a:r>
            <a:r>
              <a:rPr lang="en-US" baseline="0" dirty="0"/>
              <a:t> </a:t>
            </a:r>
            <a:r>
              <a:rPr lang="en-US" baseline="0" dirty="0" err="1"/>
              <a:t>dynamika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353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*</a:t>
            </a:r>
            <a:r>
              <a:rPr lang="en-US" baseline="0" dirty="0"/>
              <a:t> </a:t>
            </a:r>
            <a:r>
              <a:rPr lang="en-US" dirty="0" err="1"/>
              <a:t>egoisticka</a:t>
            </a:r>
            <a:r>
              <a:rPr lang="en-US" baseline="0" dirty="0"/>
              <a:t> </a:t>
            </a:r>
            <a:r>
              <a:rPr lang="en-US" baseline="0" dirty="0" err="1"/>
              <a:t>slozka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spolupracujeme</a:t>
            </a:r>
            <a:r>
              <a:rPr lang="en-US" baseline="0" dirty="0"/>
              <a:t>, </a:t>
            </a:r>
            <a:r>
              <a:rPr lang="en-US" baseline="0" dirty="0" err="1"/>
              <a:t>jen</a:t>
            </a:r>
            <a:r>
              <a:rPr lang="en-US" baseline="0" dirty="0"/>
              <a:t> </a:t>
            </a:r>
            <a:r>
              <a:rPr lang="en-US" baseline="0" dirty="0" err="1"/>
              <a:t>kdyz</a:t>
            </a:r>
            <a:r>
              <a:rPr lang="en-US" baseline="0" dirty="0"/>
              <a:t> je to pro </a:t>
            </a:r>
            <a:r>
              <a:rPr lang="en-US" baseline="0" dirty="0" err="1"/>
              <a:t>nas</a:t>
            </a:r>
            <a:r>
              <a:rPr lang="en-US" baseline="0" dirty="0"/>
              <a:t> </a:t>
            </a:r>
            <a:r>
              <a:rPr lang="en-US" baseline="0" dirty="0" err="1"/>
              <a:t>vyhodné</a:t>
            </a:r>
            <a:r>
              <a:rPr lang="en-US" baseline="0" dirty="0"/>
              <a:t>, </a:t>
            </a:r>
            <a:r>
              <a:rPr lang="en-US" baseline="0" dirty="0" err="1"/>
              <a:t>nekdy</a:t>
            </a:r>
            <a:r>
              <a:rPr lang="en-US" baseline="0" dirty="0"/>
              <a:t> </a:t>
            </a:r>
            <a:r>
              <a:rPr lang="en-US" baseline="0" dirty="0" err="1"/>
              <a:t>mame</a:t>
            </a:r>
            <a:r>
              <a:rPr lang="en-US" baseline="0" dirty="0"/>
              <a:t> </a:t>
            </a:r>
            <a:r>
              <a:rPr lang="en-US" baseline="0" dirty="0" err="1"/>
              <a:t>pocit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r>
              <a:rPr lang="en-US" baseline="0" dirty="0"/>
              <a:t> </a:t>
            </a:r>
            <a:r>
              <a:rPr lang="en-US" baseline="0" dirty="0" err="1"/>
              <a:t>ziskame</a:t>
            </a:r>
            <a:r>
              <a:rPr lang="en-US" baseline="0" dirty="0"/>
              <a:t> vice a </a:t>
            </a:r>
            <a:r>
              <a:rPr lang="en-US" baseline="0" dirty="0" err="1"/>
              <a:t>tak</a:t>
            </a:r>
            <a:r>
              <a:rPr lang="en-US" baseline="0" dirty="0"/>
              <a:t> </a:t>
            </a:r>
            <a:r>
              <a:rPr lang="en-US" baseline="0" dirty="0" err="1"/>
              <a:t>soutezime</a:t>
            </a:r>
            <a:r>
              <a:rPr lang="en-US" baseline="0" dirty="0"/>
              <a:t> a to bud </a:t>
            </a:r>
            <a:r>
              <a:rPr lang="en-US" baseline="0" dirty="0" err="1"/>
              <a:t>dokud</a:t>
            </a:r>
            <a:r>
              <a:rPr lang="en-US" baseline="0" dirty="0"/>
              <a:t> </a:t>
            </a:r>
            <a:r>
              <a:rPr lang="en-US" baseline="0" dirty="0" err="1"/>
              <a:t>nezvitezime</a:t>
            </a:r>
            <a:r>
              <a:rPr lang="en-US" baseline="0" dirty="0"/>
              <a:t>, </a:t>
            </a:r>
            <a:r>
              <a:rPr lang="en-US" baseline="0" dirty="0" err="1"/>
              <a:t>nebo</a:t>
            </a:r>
            <a:r>
              <a:rPr lang="en-US" baseline="0" dirty="0"/>
              <a:t> </a:t>
            </a:r>
            <a:r>
              <a:rPr lang="en-US" baseline="0" dirty="0" err="1"/>
              <a:t>radeji</a:t>
            </a:r>
            <a:r>
              <a:rPr lang="en-US" baseline="0" dirty="0"/>
              <a:t> </a:t>
            </a:r>
            <a:r>
              <a:rPr lang="en-US" baseline="0" dirty="0" err="1"/>
              <a:t>nezacneme</a:t>
            </a:r>
            <a:r>
              <a:rPr lang="en-US" baseline="0" dirty="0"/>
              <a:t> </a:t>
            </a:r>
            <a:r>
              <a:rPr lang="en-US" baseline="0" dirty="0" err="1"/>
              <a:t>spolupracovat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dirty="0" err="1"/>
              <a:t>vliv</a:t>
            </a:r>
            <a:r>
              <a:rPr lang="en-US" dirty="0"/>
              <a:t> </a:t>
            </a:r>
            <a:r>
              <a:rPr lang="en-US" dirty="0" err="1"/>
              <a:t>egoisticke</a:t>
            </a:r>
            <a:r>
              <a:rPr lang="en-US" baseline="0" dirty="0"/>
              <a:t> </a:t>
            </a:r>
            <a:r>
              <a:rPr lang="en-US" baseline="0" dirty="0" err="1"/>
              <a:t>slozky</a:t>
            </a:r>
            <a:r>
              <a:rPr lang="en-US" baseline="0" dirty="0"/>
              <a:t> </a:t>
            </a:r>
            <a:r>
              <a:rPr lang="en-US" baseline="0" dirty="0" err="1"/>
              <a:t>zpusobuje</a:t>
            </a:r>
            <a:r>
              <a:rPr lang="en-US" baseline="0" dirty="0"/>
              <a:t>, </a:t>
            </a:r>
            <a:r>
              <a:rPr lang="en-US" baseline="0" dirty="0" err="1"/>
              <a:t>ze</a:t>
            </a:r>
            <a:r>
              <a:rPr lang="en-US" baseline="0" dirty="0"/>
              <a:t> </a:t>
            </a:r>
            <a:r>
              <a:rPr lang="en-US" baseline="0" dirty="0" err="1"/>
              <a:t>pri</a:t>
            </a:r>
            <a:r>
              <a:rPr lang="en-US" baseline="0" dirty="0"/>
              <a:t> </a:t>
            </a:r>
            <a:r>
              <a:rPr lang="en-US" baseline="0" dirty="0" err="1"/>
              <a:t>spolupraci</a:t>
            </a:r>
            <a:r>
              <a:rPr lang="en-US" baseline="0" dirty="0"/>
              <a:t> </a:t>
            </a:r>
            <a:r>
              <a:rPr lang="en-US" baseline="0" dirty="0" err="1"/>
              <a:t>nezapominame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vlastni</a:t>
            </a:r>
            <a:r>
              <a:rPr lang="en-US" baseline="0" dirty="0"/>
              <a:t> </a:t>
            </a:r>
            <a:r>
              <a:rPr lang="en-US" baseline="0" dirty="0" err="1"/>
              <a:t>zajmy</a:t>
            </a:r>
            <a:r>
              <a:rPr lang="en-US" baseline="0" dirty="0"/>
              <a:t> =&gt; </a:t>
            </a:r>
            <a:r>
              <a:rPr lang="en-US" baseline="0" dirty="0" err="1"/>
              <a:t>udrzitelnost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/>
              <a:t> </a:t>
            </a:r>
            <a:r>
              <a:rPr lang="en-US" baseline="0" dirty="0" err="1"/>
              <a:t>zadouci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vnitrnich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a </a:t>
            </a:r>
            <a:r>
              <a:rPr lang="en-US" baseline="0" dirty="0" err="1"/>
              <a:t>vhodna</a:t>
            </a:r>
            <a:r>
              <a:rPr lang="en-US" baseline="0" dirty="0"/>
              <a:t> </a:t>
            </a:r>
            <a:r>
              <a:rPr lang="en-US" baseline="0" dirty="0" err="1"/>
              <a:t>dlouhodoba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</a:t>
            </a:r>
            <a:r>
              <a:rPr lang="en-US" baseline="0" dirty="0" err="1"/>
              <a:t>vnejsich</a:t>
            </a:r>
            <a:r>
              <a:rPr lang="en-US" baseline="0" dirty="0"/>
              <a:t> </a:t>
            </a:r>
            <a:r>
              <a:rPr lang="en-US" baseline="0" dirty="0" err="1"/>
              <a:t>vztahu</a:t>
            </a:r>
            <a:r>
              <a:rPr lang="en-US" baseline="0" dirty="0"/>
              <a:t> </a:t>
            </a:r>
            <a:r>
              <a:rPr lang="en-US" baseline="0" dirty="0" err="1"/>
              <a:t>s</a:t>
            </a:r>
            <a:r>
              <a:rPr lang="en-US" baseline="0" dirty="0"/>
              <a:t> </a:t>
            </a:r>
            <a:r>
              <a:rPr lang="en-US" baseline="0" dirty="0" err="1"/>
              <a:t>nekonkurencnimi</a:t>
            </a:r>
            <a:r>
              <a:rPr lang="en-US" baseline="0" dirty="0"/>
              <a:t> </a:t>
            </a:r>
            <a:r>
              <a:rPr lang="en-US" baseline="0" dirty="0" err="1"/>
              <a:t>subjekty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188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en-US" dirty="0" err="1"/>
              <a:t>rozlišujeme</a:t>
            </a:r>
            <a:r>
              <a:rPr lang="en-US" baseline="0" dirty="0"/>
              <a:t> </a:t>
            </a:r>
            <a:r>
              <a:rPr lang="en-US" baseline="0" dirty="0" err="1"/>
              <a:t>ústup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pod </a:t>
            </a:r>
            <a:r>
              <a:rPr lang="en-US" baseline="0" dirty="0" err="1"/>
              <a:t>tlakem</a:t>
            </a:r>
            <a:r>
              <a:rPr lang="en-US" baseline="0" dirty="0"/>
              <a:t>) a </a:t>
            </a:r>
            <a:r>
              <a:rPr lang="en-US" baseline="0" dirty="0" err="1"/>
              <a:t>obětavost</a:t>
            </a:r>
            <a:r>
              <a:rPr lang="en-US" baseline="0" dirty="0"/>
              <a:t> (</a:t>
            </a:r>
            <a:r>
              <a:rPr lang="en-US" baseline="0" dirty="0" err="1"/>
              <a:t>přizpůsobení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tahu</a:t>
            </a:r>
            <a:r>
              <a:rPr lang="en-US" baseline="0" dirty="0"/>
              <a:t>)</a:t>
            </a:r>
          </a:p>
          <a:p>
            <a:pPr>
              <a:buFontTx/>
              <a:buChar char="•"/>
            </a:pPr>
            <a:r>
              <a:rPr lang="en-US" baseline="0" dirty="0" err="1"/>
              <a:t>pricinou</a:t>
            </a:r>
            <a:r>
              <a:rPr lang="en-US" baseline="0" dirty="0"/>
              <a:t> </a:t>
            </a:r>
            <a:r>
              <a:rPr lang="en-US" baseline="0" dirty="0" err="1"/>
              <a:t>ustupu</a:t>
            </a:r>
            <a:r>
              <a:rPr lang="en-US" baseline="0" dirty="0"/>
              <a:t> je </a:t>
            </a:r>
            <a:r>
              <a:rPr lang="en-US" baseline="0" dirty="0" err="1"/>
              <a:t>vnejsi</a:t>
            </a:r>
            <a:r>
              <a:rPr lang="en-US" baseline="0" dirty="0"/>
              <a:t> </a:t>
            </a:r>
            <a:r>
              <a:rPr lang="en-US" baseline="0" dirty="0" err="1"/>
              <a:t>tlak</a:t>
            </a:r>
            <a:r>
              <a:rPr lang="en-US" baseline="0" dirty="0"/>
              <a:t>, </a:t>
            </a:r>
            <a:r>
              <a:rPr lang="en-US" baseline="0" dirty="0" err="1"/>
              <a:t>taktikou</a:t>
            </a:r>
            <a:r>
              <a:rPr lang="en-US" baseline="0" dirty="0"/>
              <a:t> </a:t>
            </a:r>
            <a:r>
              <a:rPr lang="en-US" baseline="0" dirty="0" err="1"/>
              <a:t>v</a:t>
            </a:r>
            <a:r>
              <a:rPr lang="en-US" baseline="0" dirty="0"/>
              <a:t> </a:t>
            </a: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soutezi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predevsim</a:t>
            </a:r>
            <a:r>
              <a:rPr lang="en-US" baseline="0" dirty="0"/>
              <a:t> </a:t>
            </a:r>
            <a:r>
              <a:rPr lang="en-US" baseline="0" dirty="0" err="1"/>
              <a:t>ocenenim</a:t>
            </a:r>
            <a:r>
              <a:rPr lang="en-US" baseline="0" dirty="0"/>
              <a:t>, </a:t>
            </a:r>
            <a:r>
              <a:rPr lang="en-US" baseline="0" dirty="0" err="1"/>
              <a:t>vlastnim</a:t>
            </a:r>
            <a:r>
              <a:rPr lang="en-US" baseline="0" dirty="0"/>
              <a:t> </a:t>
            </a:r>
            <a:r>
              <a:rPr lang="en-US" baseline="0" dirty="0" err="1"/>
              <a:t>prikladem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patra</a:t>
            </a:r>
            <a:r>
              <a:rPr lang="en-US" baseline="0" dirty="0"/>
              <a:t> </a:t>
            </a:r>
            <a:r>
              <a:rPr lang="en-US" baseline="0" dirty="0" err="1"/>
              <a:t>hierarchie</a:t>
            </a:r>
            <a:r>
              <a:rPr lang="en-US" baseline="0" dirty="0"/>
              <a:t> </a:t>
            </a:r>
            <a:r>
              <a:rPr lang="en-US" baseline="0" dirty="0" err="1"/>
              <a:t>potreb</a:t>
            </a:r>
            <a:r>
              <a:rPr lang="en-US" baseline="0" dirty="0"/>
              <a:t>, </a:t>
            </a:r>
            <a:r>
              <a:rPr lang="en-US" baseline="0" dirty="0" err="1"/>
              <a:t>nizsi</a:t>
            </a:r>
            <a:r>
              <a:rPr lang="en-US" baseline="0" dirty="0"/>
              <a:t> </a:t>
            </a:r>
            <a:r>
              <a:rPr lang="en-US" baseline="0" dirty="0" err="1"/>
              <a:t>nic</a:t>
            </a:r>
            <a:r>
              <a:rPr lang="en-US" baseline="0" dirty="0"/>
              <a:t> </a:t>
            </a:r>
            <a:r>
              <a:rPr lang="en-US" baseline="0" dirty="0" err="1"/>
              <a:t>moc</a:t>
            </a:r>
            <a:r>
              <a:rPr lang="en-US" baseline="0" dirty="0"/>
              <a:t>, </a:t>
            </a:r>
            <a:r>
              <a:rPr lang="en-US" baseline="0" dirty="0" err="1"/>
              <a:t>vyssi</a:t>
            </a:r>
            <a:r>
              <a:rPr lang="en-US" baseline="0" dirty="0"/>
              <a:t> ok</a:t>
            </a:r>
          </a:p>
          <a:p>
            <a:pPr>
              <a:buFontTx/>
              <a:buChar char="•"/>
            </a:pPr>
            <a:r>
              <a:rPr lang="en-US" baseline="0" dirty="0" err="1"/>
              <a:t>spolecne</a:t>
            </a:r>
            <a:r>
              <a:rPr lang="en-US" baseline="0" dirty="0"/>
              <a:t> </a:t>
            </a:r>
            <a:r>
              <a:rPr lang="en-US" baseline="0" dirty="0" err="1"/>
              <a:t>cile</a:t>
            </a:r>
            <a:r>
              <a:rPr lang="en-US" baseline="0" dirty="0"/>
              <a:t>, pro </a:t>
            </a:r>
            <a:r>
              <a:rPr lang="en-US" baseline="0" dirty="0" err="1"/>
              <a:t>ktere</a:t>
            </a:r>
            <a:r>
              <a:rPr lang="en-US" baseline="0" dirty="0"/>
              <a:t> ma </a:t>
            </a:r>
            <a:r>
              <a:rPr lang="en-US" baseline="0" dirty="0" err="1"/>
              <a:t>smysl</a:t>
            </a:r>
            <a:r>
              <a:rPr lang="en-US" baseline="0" dirty="0"/>
              <a:t> se </a:t>
            </a:r>
            <a:r>
              <a:rPr lang="en-US" baseline="0" dirty="0" err="1"/>
              <a:t>obetovat</a:t>
            </a:r>
            <a:r>
              <a:rPr lang="en-US" baseline="0" dirty="0"/>
              <a:t>, </a:t>
            </a:r>
            <a:r>
              <a:rPr lang="en-US" baseline="0" dirty="0" err="1"/>
              <a:t>zvysovani</a:t>
            </a:r>
            <a:r>
              <a:rPr lang="en-US" baseline="0" dirty="0"/>
              <a:t> </a:t>
            </a:r>
            <a:r>
              <a:rPr lang="en-US" baseline="0" dirty="0" err="1"/>
              <a:t>podilu</a:t>
            </a:r>
            <a:r>
              <a:rPr lang="en-US" baseline="0" dirty="0"/>
              <a:t> </a:t>
            </a:r>
            <a:r>
              <a:rPr lang="en-US" baseline="0" dirty="0" err="1"/>
              <a:t>na</a:t>
            </a:r>
            <a:r>
              <a:rPr lang="en-US" baseline="0" dirty="0"/>
              <a:t> </a:t>
            </a:r>
            <a:r>
              <a:rPr lang="en-US" baseline="0" dirty="0" err="1"/>
              <a:t>rozhodovani</a:t>
            </a:r>
            <a:endParaRPr lang="en-US" baseline="0" dirty="0"/>
          </a:p>
          <a:p>
            <a:pPr>
              <a:buFontTx/>
              <a:buChar char="•"/>
            </a:pPr>
            <a:r>
              <a:rPr lang="en-US" baseline="0" dirty="0" err="1"/>
              <a:t>dlouhodobe</a:t>
            </a:r>
            <a:r>
              <a:rPr lang="en-US" baseline="0" dirty="0"/>
              <a:t> </a:t>
            </a:r>
            <a:r>
              <a:rPr lang="en-US" baseline="0" dirty="0" err="1"/>
              <a:t>nezdrava</a:t>
            </a:r>
            <a:r>
              <a:rPr lang="en-US" baseline="0" dirty="0"/>
              <a:t> </a:t>
            </a:r>
            <a:r>
              <a:rPr lang="en-US" baseline="0" dirty="0" err="1"/>
              <a:t>taktika</a:t>
            </a:r>
            <a:r>
              <a:rPr lang="en-US" baseline="0" dirty="0"/>
              <a:t> – </a:t>
            </a:r>
            <a:r>
              <a:rPr lang="en-US" baseline="0" dirty="0" err="1"/>
              <a:t>jde</a:t>
            </a:r>
            <a:r>
              <a:rPr lang="en-US" baseline="0" dirty="0"/>
              <a:t> </a:t>
            </a:r>
            <a:r>
              <a:rPr lang="en-US" baseline="0" dirty="0" err="1"/>
              <a:t>o</a:t>
            </a:r>
            <a:r>
              <a:rPr lang="en-US" baseline="0" dirty="0"/>
              <a:t> </a:t>
            </a:r>
            <a:r>
              <a:rPr lang="en-US" baseline="0" dirty="0" err="1"/>
              <a:t>zalohu</a:t>
            </a:r>
            <a:r>
              <a:rPr lang="en-US" baseline="0" dirty="0"/>
              <a:t> pro </a:t>
            </a:r>
            <a:r>
              <a:rPr lang="en-US" baseline="0" dirty="0" err="1"/>
              <a:t>krizove</a:t>
            </a:r>
            <a:r>
              <a:rPr lang="en-US" baseline="0" dirty="0"/>
              <a:t> </a:t>
            </a:r>
            <a:r>
              <a:rPr lang="en-US" baseline="0" dirty="0" err="1"/>
              <a:t>situace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752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Vstřícnost – odškodnění – shovívavost – usnadnění – adaptace - ovlivnění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108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Neglect</a:t>
            </a:r>
            <a:r>
              <a:rPr lang="cs-CZ" dirty="0"/>
              <a:t> = zanedbání</a:t>
            </a:r>
          </a:p>
          <a:p>
            <a:r>
              <a:rPr lang="cs-CZ" dirty="0" err="1"/>
              <a:t>Subdue</a:t>
            </a:r>
            <a:r>
              <a:rPr lang="cs-CZ" dirty="0"/>
              <a:t> = podmanění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964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</a:t>
            </a:r>
            <a:r>
              <a:rPr lang="en-US" baseline="0" dirty="0"/>
              <a:t> evolution</a:t>
            </a:r>
          </a:p>
          <a:p>
            <a:r>
              <a:rPr lang="en-US" baseline="0" dirty="0"/>
              <a:t>principle of prevention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440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principle of depersonalization</a:t>
            </a:r>
          </a:p>
          <a:p>
            <a:r>
              <a:rPr lang="en-US" dirty="0"/>
              <a:t>principle</a:t>
            </a:r>
            <a:r>
              <a:rPr lang="en-US" baseline="0" dirty="0"/>
              <a:t> of mediation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15259-F69B-3F4A-BABB-E26B81E37513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9854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D9164-2D03-5240-A63A-765ABEB4EBA6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en-US"/>
              <a:t>PV215 - 12</a:t>
            </a:r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0C2FB-AC46-0A43-8376-87B1610DA32E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EEAD3-CE8A-2746-9046-A6E3C810EF67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28032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8E837-0854-8A4F-A6F0-7C6D1157972B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828032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58906" y="2286001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658906" y="4302966"/>
            <a:ext cx="3657600" cy="18288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5A766-435E-C745-99CF-C0CD35B6686E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00CE-9B9D-674B-9B80-32CE1FE5A5E9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E0169-66B0-044F-AEF2-3E2F66114E8E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D8C-2B25-D941-ADD6-32B066355961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1B22-3F00-3B4C-9F0C-B957607E72BF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4D044-27EA-9549-BE96-219A8C4EBCBC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Click to edit Master text styles</a:t>
            </a:r>
          </a:p>
          <a:p>
            <a:pPr lvl="1" eaLnBrk="1" latinLnBrk="0" hangingPunct="1"/>
            <a:r>
              <a:rPr lang="cs-CZ"/>
              <a:t>Second level</a:t>
            </a:r>
          </a:p>
          <a:p>
            <a:pPr lvl="2" eaLnBrk="1" latinLnBrk="0" hangingPunct="1"/>
            <a:r>
              <a:rPr lang="cs-CZ"/>
              <a:t>Third level</a:t>
            </a:r>
          </a:p>
          <a:p>
            <a:pPr lvl="3" eaLnBrk="1" latinLnBrk="0" hangingPunct="1"/>
            <a:r>
              <a:rPr lang="cs-CZ"/>
              <a:t>Fourth level</a:t>
            </a:r>
          </a:p>
          <a:p>
            <a:pPr lvl="4" eaLnBrk="1" latinLnBrk="0" hangingPunct="1"/>
            <a:r>
              <a:rPr lang="cs-CZ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7F3B1B5-9FA8-F041-A337-F88A88D21D07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D68FE14-C4C6-4C43-B882-7DCF0C50191A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PV215 - 12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Click to edit Master text styles</a:t>
            </a:r>
          </a:p>
          <a:p>
            <a:pPr lvl="1" eaLnBrk="1" latinLnBrk="0" hangingPunct="1"/>
            <a:r>
              <a:rPr kumimoji="0" lang="cs-CZ"/>
              <a:t>Second level</a:t>
            </a:r>
          </a:p>
          <a:p>
            <a:pPr lvl="2" eaLnBrk="1" latinLnBrk="0" hangingPunct="1"/>
            <a:r>
              <a:rPr kumimoji="0" lang="cs-CZ"/>
              <a:t>Third level</a:t>
            </a:r>
          </a:p>
          <a:p>
            <a:pPr lvl="3" eaLnBrk="1" latinLnBrk="0" hangingPunct="1"/>
            <a:r>
              <a:rPr kumimoji="0" lang="cs-CZ"/>
              <a:t>Fourth level</a:t>
            </a:r>
          </a:p>
          <a:p>
            <a:pPr lvl="4" eaLnBrk="1" latinLnBrk="0" hangingPunct="1"/>
            <a:r>
              <a:rPr kumimoji="0" lang="cs-CZ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538F01A-78F2-0C4A-A561-CD1C0082192E}" type="datetime1">
              <a:rPr lang="en-US" smtClean="0"/>
              <a:pPr/>
              <a:t>4/15/2019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PV215 - 12</a:t>
            </a: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1CC9FD7-4EEE-804D-9BB9-2FE363F47D9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6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5.xml"/><Relationship Id="rId13" Type="http://schemas.openxmlformats.org/officeDocument/2006/relationships/diagramLayout" Target="../diagrams/layout16.xml"/><Relationship Id="rId3" Type="http://schemas.openxmlformats.org/officeDocument/2006/relationships/diagramLayout" Target="../diagrams/layout14.xml"/><Relationship Id="rId7" Type="http://schemas.openxmlformats.org/officeDocument/2006/relationships/diagramData" Target="../diagrams/data15.xml"/><Relationship Id="rId12" Type="http://schemas.openxmlformats.org/officeDocument/2006/relationships/diagramData" Target="../diagrams/data16.xml"/><Relationship Id="rId17" Type="http://schemas.openxmlformats.org/officeDocument/2006/relationships/image" Target="../media/image10.jpeg"/><Relationship Id="rId2" Type="http://schemas.openxmlformats.org/officeDocument/2006/relationships/diagramData" Target="../diagrams/data14.xml"/><Relationship Id="rId16" Type="http://schemas.microsoft.com/office/2007/relationships/diagramDrawing" Target="../diagrams/drawing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11" Type="http://schemas.microsoft.com/office/2007/relationships/diagramDrawing" Target="../diagrams/drawing15.xml"/><Relationship Id="rId5" Type="http://schemas.openxmlformats.org/officeDocument/2006/relationships/diagramColors" Target="../diagrams/colors14.xml"/><Relationship Id="rId15" Type="http://schemas.openxmlformats.org/officeDocument/2006/relationships/diagramColors" Target="../diagrams/colors16.xml"/><Relationship Id="rId10" Type="http://schemas.openxmlformats.org/officeDocument/2006/relationships/diagramColors" Target="../diagrams/colors15.xml"/><Relationship Id="rId4" Type="http://schemas.openxmlformats.org/officeDocument/2006/relationships/diagramQuickStyle" Target="../diagrams/quickStyle14.xml"/><Relationship Id="rId9" Type="http://schemas.openxmlformats.org/officeDocument/2006/relationships/diagramQuickStyle" Target="../diagrams/quickStyle15.xml"/><Relationship Id="rId1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8.xml"/><Relationship Id="rId7" Type="http://schemas.microsoft.com/office/2007/relationships/diagramDrawing" Target="../diagrams/drawing18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8.xml"/><Relationship Id="rId5" Type="http://schemas.openxmlformats.org/officeDocument/2006/relationships/diagramQuickStyle" Target="../diagrams/quickStyle18.xml"/><Relationship Id="rId4" Type="http://schemas.openxmlformats.org/officeDocument/2006/relationships/diagramLayout" Target="../diagrams/layout1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2.xml"/><Relationship Id="rId3" Type="http://schemas.openxmlformats.org/officeDocument/2006/relationships/diagramData" Target="../diagrams/data21.xml"/><Relationship Id="rId7" Type="http://schemas.microsoft.com/office/2007/relationships/diagramDrawing" Target="../diagrams/drawing21.xml"/><Relationship Id="rId12" Type="http://schemas.microsoft.com/office/2007/relationships/diagramDrawing" Target="../diagrams/drawing2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1.xml"/><Relationship Id="rId11" Type="http://schemas.openxmlformats.org/officeDocument/2006/relationships/diagramColors" Target="../diagrams/colors22.xml"/><Relationship Id="rId5" Type="http://schemas.openxmlformats.org/officeDocument/2006/relationships/diagramQuickStyle" Target="../diagrams/quickStyle21.xml"/><Relationship Id="rId10" Type="http://schemas.openxmlformats.org/officeDocument/2006/relationships/diagramQuickStyle" Target="../diagrams/quickStyle22.xml"/><Relationship Id="rId4" Type="http://schemas.openxmlformats.org/officeDocument/2006/relationships/diagramLayout" Target="../diagrams/layout21.xml"/><Relationship Id="rId9" Type="http://schemas.openxmlformats.org/officeDocument/2006/relationships/diagramLayout" Target="../diagrams/layout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Management by Competencies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Motivation</a:t>
            </a:r>
            <a:r>
              <a:rPr lang="cs-CZ" dirty="0"/>
              <a:t>, </a:t>
            </a:r>
            <a:r>
              <a:rPr lang="cs-CZ" dirty="0" err="1"/>
              <a:t>Stimulation</a:t>
            </a:r>
            <a:r>
              <a:rPr lang="cs-CZ" dirty="0"/>
              <a:t>, </a:t>
            </a:r>
            <a:r>
              <a:rPr lang="en-US" dirty="0"/>
              <a:t>Habilitation, </a:t>
            </a:r>
            <a:r>
              <a:rPr lang="en-US" dirty="0" err="1"/>
              <a:t>Synergitization</a:t>
            </a:r>
            <a:r>
              <a:rPr lang="en-US" dirty="0"/>
              <a:t> and Integration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Prevention of Destruction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730753" y="960438"/>
            <a:ext cx="1701800" cy="9144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Destruction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You&lt;0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Passivity causes</a:t>
            </a:r>
          </a:p>
        </p:txBody>
      </p:sp>
      <p:graphicFrame>
        <p:nvGraphicFramePr>
          <p:cNvPr id="6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/>
          <p:cNvSpPr/>
          <p:nvPr/>
        </p:nvSpPr>
        <p:spPr>
          <a:xfrm>
            <a:off x="7581653" y="248990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311232" y="376238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1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E61D124D-8BA2-5642-8867-02DBC8F00E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0165E830-CF5F-DD44-BDFF-04D9F08247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A80B4B7B-B9CA-FB47-9886-B9E1EFC6EC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graphicEl>
                                              <a:dgm id="{593A7D4D-6470-8240-8884-3AEB577B40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97657400-5554-C14D-96B4-C57EA56459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>
                                            <p:graphicEl>
                                              <a:dgm id="{8153DE17-F05B-1641-A619-2D74071C0E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BDB5EE3-71AD-FA44-ACF3-43D94D8B9B7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graphicEl>
                                              <a:dgm id="{7FE785B5-2D48-114A-BFD1-E1A7A8C3B7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>
                                            <p:graphicEl>
                                              <a:dgm id="{92C88B3A-0F49-0844-97E7-DF1996D0D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graphicEl>
                                              <a:dgm id="{75A9EE09-3028-C149-8693-B9E921292F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Strategically important are cooperation and competition</a:t>
            </a:r>
          </a:p>
          <a:p>
            <a:r>
              <a:rPr lang="en-US" dirty="0"/>
              <a:t>Competition is sustainable if clear rules are defined</a:t>
            </a:r>
          </a:p>
          <a:p>
            <a:r>
              <a:rPr lang="en-US" dirty="0"/>
              <a:t>Cooperation is sustainable if it is symmetric</a:t>
            </a:r>
          </a:p>
          <a:p>
            <a:pPr lvl="1"/>
            <a:r>
              <a:rPr lang="en-US" dirty="0"/>
              <a:t>more stable cooperation is based on foregoing competition – partners know strengths of each other and show due respect</a:t>
            </a:r>
          </a:p>
          <a:p>
            <a:r>
              <a:rPr lang="en-US" dirty="0"/>
              <a:t>The most successful strategy designed by </a:t>
            </a:r>
            <a:r>
              <a:rPr lang="en-US" dirty="0" err="1"/>
              <a:t>Anatol</a:t>
            </a:r>
            <a:r>
              <a:rPr lang="en-US" dirty="0"/>
              <a:t> </a:t>
            </a:r>
            <a:r>
              <a:rPr lang="en-US" dirty="0" err="1"/>
              <a:t>Rapoport</a:t>
            </a:r>
            <a:r>
              <a:rPr lang="en-US" dirty="0"/>
              <a:t>: Tit-for-Tat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of relational behavior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cooperation, then react symmetrically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Tit-for-Tat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571500" y="1481328"/>
          <a:ext cx="8140700" cy="5033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between people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3721443" y="3173394"/>
            <a:ext cx="1711955" cy="1222411"/>
            <a:chOff x="3721443" y="3173394"/>
            <a:chExt cx="1711955" cy="1222411"/>
          </a:xfrm>
        </p:grpSpPr>
        <p:pic>
          <p:nvPicPr>
            <p:cNvPr id="6" name="Picture 5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21443" y="3173394"/>
              <a:ext cx="811029" cy="1198386"/>
            </a:xfrm>
            <a:prstGeom prst="rect">
              <a:avLst/>
            </a:prstGeom>
          </p:spPr>
        </p:pic>
        <p:pic>
          <p:nvPicPr>
            <p:cNvPr id="7" name="Picture 6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4724400" y="3173394"/>
              <a:ext cx="708998" cy="1222411"/>
            </a:xfrm>
            <a:prstGeom prst="rect">
              <a:avLst/>
            </a:prstGeom>
          </p:spPr>
        </p:pic>
      </p:grpSp>
      <p:grpSp>
        <p:nvGrpSpPr>
          <p:cNvPr id="36" name="Group 35"/>
          <p:cNvGrpSpPr/>
          <p:nvPr/>
        </p:nvGrpSpPr>
        <p:grpSpPr>
          <a:xfrm>
            <a:off x="3784943" y="1593851"/>
            <a:ext cx="4659129" cy="2600129"/>
            <a:chOff x="3784943" y="1593851"/>
            <a:chExt cx="4659129" cy="2600129"/>
          </a:xfrm>
        </p:grpSpPr>
        <p:sp>
          <p:nvSpPr>
            <p:cNvPr id="11" name="Left Arrow 10"/>
            <p:cNvSpPr/>
            <p:nvPr/>
          </p:nvSpPr>
          <p:spPr>
            <a:xfrm rot="16200000" flipH="1" flipV="1">
              <a:off x="4271423" y="236463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784943" y="1593851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Profit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732117" y="3546280"/>
              <a:ext cx="1711955" cy="5969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0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Get know</a:t>
              </a:r>
            </a:p>
          </p:txBody>
        </p:sp>
        <p:sp>
          <p:nvSpPr>
            <p:cNvPr id="15" name="Left Arrow 14"/>
            <p:cNvSpPr/>
            <p:nvPr/>
          </p:nvSpPr>
          <p:spPr>
            <a:xfrm flipH="1" flipV="1">
              <a:off x="5687398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858304" y="3467100"/>
            <a:ext cx="4638594" cy="2527300"/>
            <a:chOff x="858304" y="3467100"/>
            <a:chExt cx="4638594" cy="2527300"/>
          </a:xfrm>
        </p:grpSpPr>
        <p:sp>
          <p:nvSpPr>
            <p:cNvPr id="16" name="Left Arrow 15"/>
            <p:cNvSpPr/>
            <p:nvPr/>
          </p:nvSpPr>
          <p:spPr>
            <a:xfrm rot="5400000" flipH="1" flipV="1">
              <a:off x="4271423" y="4518769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eft Arrow 16"/>
            <p:cNvSpPr/>
            <p:nvPr/>
          </p:nvSpPr>
          <p:spPr>
            <a:xfrm rot="10800000" flipH="1" flipV="1">
              <a:off x="2760760" y="346710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3784943" y="539750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Subdue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858304" y="3546280"/>
              <a:ext cx="1711955" cy="5969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Neglect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15575" y="4232081"/>
            <a:ext cx="3089625" cy="1955526"/>
            <a:chOff x="415575" y="4232081"/>
            <a:chExt cx="3089625" cy="1955526"/>
          </a:xfrm>
        </p:grpSpPr>
        <p:sp>
          <p:nvSpPr>
            <p:cNvPr id="22" name="Left Arrow 21"/>
            <p:cNvSpPr/>
            <p:nvPr/>
          </p:nvSpPr>
          <p:spPr>
            <a:xfrm rot="5400000" flipH="1" flipV="1">
              <a:off x="1353490" y="423451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Arrow 22"/>
            <p:cNvSpPr/>
            <p:nvPr/>
          </p:nvSpPr>
          <p:spPr>
            <a:xfrm rot="10800000" flipH="1" flipV="1">
              <a:off x="2773460" y="5267520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5575" y="4989221"/>
              <a:ext cx="811029" cy="1198386"/>
            </a:xfrm>
            <a:prstGeom prst="rect">
              <a:avLst/>
            </a:prstGeom>
          </p:spPr>
        </p:pic>
        <p:pic>
          <p:nvPicPr>
            <p:cNvPr id="25" name="Picture 24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1975561" y="4963821"/>
              <a:ext cx="708998" cy="1222411"/>
            </a:xfrm>
            <a:prstGeom prst="rect">
              <a:avLst/>
            </a:prstGeom>
          </p:spPr>
        </p:pic>
      </p:grpSp>
      <p:pic>
        <p:nvPicPr>
          <p:cNvPr id="26" name="Picture 25" descr="knif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9184577" flipV="1">
            <a:off x="872914" y="5365715"/>
            <a:ext cx="913331" cy="447533"/>
          </a:xfrm>
          <a:prstGeom prst="rect">
            <a:avLst/>
          </a:prstGeom>
        </p:spPr>
      </p:pic>
      <p:pic>
        <p:nvPicPr>
          <p:cNvPr id="27" name="Picture 26" descr="gun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383779">
            <a:off x="1567446" y="5583670"/>
            <a:ext cx="613030" cy="410730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5661998" y="1316038"/>
            <a:ext cx="3087201" cy="2143773"/>
            <a:chOff x="5573098" y="1316038"/>
            <a:chExt cx="3087201" cy="2143773"/>
          </a:xfrm>
        </p:grpSpPr>
        <p:sp>
          <p:nvSpPr>
            <p:cNvPr id="18" name="Left Arrow 17"/>
            <p:cNvSpPr/>
            <p:nvPr/>
          </p:nvSpPr>
          <p:spPr>
            <a:xfrm flipH="1" flipV="1">
              <a:off x="5573098" y="150197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Left Arrow 18"/>
            <p:cNvSpPr/>
            <p:nvPr/>
          </p:nvSpPr>
          <p:spPr>
            <a:xfrm rot="16200000" flipH="1" flipV="1">
              <a:off x="7144690" y="2730501"/>
              <a:ext cx="731740" cy="726880"/>
            </a:xfrm>
            <a:prstGeom prst="lef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8" name="Picture 27" descr="mothe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13344" y="1316038"/>
              <a:ext cx="811029" cy="1198386"/>
            </a:xfrm>
            <a:prstGeom prst="rect">
              <a:avLst/>
            </a:prstGeom>
          </p:spPr>
        </p:pic>
        <p:pic>
          <p:nvPicPr>
            <p:cNvPr id="29" name="Picture 28" descr="father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7951301" y="1316038"/>
              <a:ext cx="708998" cy="1222411"/>
            </a:xfrm>
            <a:prstGeom prst="rect">
              <a:avLst/>
            </a:prstGeom>
          </p:spPr>
        </p:pic>
      </p:grpSp>
      <p:pic>
        <p:nvPicPr>
          <p:cNvPr id="30" name="Picture 29" descr="kido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6442" y="1811636"/>
            <a:ext cx="514858" cy="85518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4273853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Conflicts in group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457200" y="1397000"/>
          <a:ext cx="82296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Oval 6"/>
          <p:cNvSpPr/>
          <p:nvPr/>
        </p:nvSpPr>
        <p:spPr>
          <a:xfrm rot="2649953">
            <a:off x="2743004" y="2882900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8" name="Oval 7"/>
          <p:cNvSpPr/>
          <p:nvPr/>
        </p:nvSpPr>
        <p:spPr>
          <a:xfrm rot="18745764">
            <a:off x="2590799" y="3606801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9" name="Oval 8"/>
          <p:cNvSpPr/>
          <p:nvPr/>
        </p:nvSpPr>
        <p:spPr>
          <a:xfrm rot="2649953">
            <a:off x="5713001" y="3529932"/>
            <a:ext cx="7493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</a:t>
            </a:r>
          </a:p>
        </p:txBody>
      </p:sp>
      <p:sp>
        <p:nvSpPr>
          <p:cNvPr id="10" name="Oval 9"/>
          <p:cNvSpPr/>
          <p:nvPr/>
        </p:nvSpPr>
        <p:spPr>
          <a:xfrm rot="18745764">
            <a:off x="5674706" y="4247417"/>
            <a:ext cx="939800" cy="4191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73757" y="5448300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09484520-0E12-B743-9A6E-9308E0E9EC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D7C52B3F-AC17-9E43-9AA2-EB12E07177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graphicEl>
                                              <a:dgm id="{CDD3EAD9-B69F-1547-9C4B-A6E42EFD30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>
                                            <p:graphicEl>
                                              <a:dgm id="{04E68BE5-AE68-5D48-9608-9DFA47C697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>
                                            <p:graphicEl>
                                              <a:dgm id="{D883E4FD-82D5-DA4D-8792-E055A96007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>
                                            <p:graphicEl>
                                              <a:dgm id="{23E7490B-5777-E040-99B7-85544881D1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graphicEl>
                                              <a:dgm id="{C71731C2-6473-3E44-B0A8-138E217707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6">
                                            <p:graphicEl>
                                              <a:dgm id="{A8A609D6-85E2-E649-A2E8-5148ECF47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">
                                            <p:graphicEl>
                                              <a:dgm id="{648EFEF6-E3FB-F24C-AF7D-4D6777F28B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lvlOne"/>
        </p:bldSub>
      </p:bldGraphic>
      <p:bldP spid="7" grpId="0" animBg="1"/>
      <p:bldP spid="8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Human and factual elements of conflict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1524000" y="1397000"/>
          <a:ext cx="6096000" cy="5010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4572000" y="2540000"/>
            <a:ext cx="3760233" cy="3822700"/>
            <a:chOff x="4572000" y="2540000"/>
            <a:chExt cx="3760233" cy="3822700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6039644" y="4437855"/>
              <a:ext cx="3821112" cy="25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4572000" y="2540000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97401" y="63611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5400000">
              <a:off x="7586412" y="4278961"/>
              <a:ext cx="11223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problem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45239" y="1395412"/>
            <a:ext cx="3734835" cy="5012532"/>
            <a:chOff x="645239" y="1395412"/>
            <a:chExt cx="3734835" cy="5012532"/>
          </a:xfrm>
        </p:grpSpPr>
        <p:sp>
          <p:nvSpPr>
            <p:cNvPr id="15" name="TextBox 14"/>
            <p:cNvSpPr txBox="1"/>
            <p:nvPr/>
          </p:nvSpPr>
          <p:spPr>
            <a:xfrm rot="16200000">
              <a:off x="337447" y="3632200"/>
              <a:ext cx="984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quarrel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6200000" flipV="1">
              <a:off x="-1480581" y="3912790"/>
              <a:ext cx="4990306" cy="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1014572" y="6406355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1014574" y="1395412"/>
              <a:ext cx="3365500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165478" y="64730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Obvious and hidden elements of conflict</a:t>
            </a:r>
          </a:p>
        </p:txBody>
      </p:sp>
      <p:pic>
        <p:nvPicPr>
          <p:cNvPr id="8" name="Picture 7" descr="iceber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6527" y="1417638"/>
            <a:ext cx="3738057" cy="499030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00500" y="2419866"/>
            <a:ext cx="117269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attitudes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8872" y="3389868"/>
            <a:ext cx="1154320" cy="369332"/>
          </a:xfrm>
          <a:prstGeom prst="rect">
            <a:avLst/>
          </a:prstGeom>
          <a:gradFill>
            <a:gsLst>
              <a:gs pos="0">
                <a:srgbClr val="DC9700"/>
              </a:gs>
              <a:gs pos="100000">
                <a:srgbClr val="FFC105"/>
              </a:gs>
            </a:gsLst>
          </a:gra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/>
              <a:t>interests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4380072" y="2902466"/>
            <a:ext cx="1164807" cy="423902"/>
            <a:chOff x="4380072" y="2902466"/>
            <a:chExt cx="1164807" cy="423902"/>
          </a:xfrm>
        </p:grpSpPr>
        <p:sp>
          <p:nvSpPr>
            <p:cNvPr id="13" name="Down Arrow 12"/>
            <p:cNvSpPr/>
            <p:nvPr/>
          </p:nvSpPr>
          <p:spPr>
            <a:xfrm>
              <a:off x="4380072" y="2902466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801504" y="2926834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000500" y="3843298"/>
            <a:ext cx="1544379" cy="1809234"/>
            <a:chOff x="4000500" y="3843298"/>
            <a:chExt cx="1544379" cy="1809234"/>
          </a:xfrm>
        </p:grpSpPr>
        <p:sp>
          <p:nvSpPr>
            <p:cNvPr id="11" name="TextBox 10"/>
            <p:cNvSpPr txBox="1"/>
            <p:nvPr/>
          </p:nvSpPr>
          <p:spPr>
            <a:xfrm>
              <a:off x="4018872" y="4292600"/>
              <a:ext cx="1154320" cy="369332"/>
            </a:xfrm>
            <a:prstGeom prst="rect">
              <a:avLst/>
            </a:prstGeom>
            <a:gradFill>
              <a:gsLst>
                <a:gs pos="0">
                  <a:srgbClr val="DC9700"/>
                </a:gs>
                <a:gs pos="100000">
                  <a:srgbClr val="FFC105"/>
                </a:gs>
              </a:gsLst>
            </a:gra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000500" y="5283200"/>
              <a:ext cx="1154320" cy="369332"/>
            </a:xfrm>
            <a:prstGeom prst="rect">
              <a:avLst/>
            </a:prstGeom>
            <a:gradFill flip="none" rotWithShape="1">
              <a:gsLst>
                <a:gs pos="0">
                  <a:srgbClr val="2C7D1D"/>
                </a:gs>
                <a:gs pos="100000">
                  <a:srgbClr val="80D970"/>
                </a:gs>
              </a:gsLst>
              <a:lin ang="16200000" scaled="0"/>
              <a:tileRect/>
            </a:gradFill>
            <a:ln>
              <a:solidFill>
                <a:srgbClr val="2C7D1D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interests</a:t>
              </a:r>
            </a:p>
          </p:txBody>
        </p:sp>
        <p:sp>
          <p:nvSpPr>
            <p:cNvPr id="15" name="Down Arrow 14"/>
            <p:cNvSpPr/>
            <p:nvPr/>
          </p:nvSpPr>
          <p:spPr>
            <a:xfrm>
              <a:off x="4380072" y="3843298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801504" y="3867666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380072" y="4750832"/>
              <a:ext cx="357028" cy="423902"/>
            </a:xfrm>
            <a:prstGeom prst="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801504" y="4775200"/>
              <a:ext cx="743375" cy="36933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/>
                <a:t>Why?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510268" y="2419866"/>
            <a:ext cx="737632" cy="3232666"/>
            <a:chOff x="1510268" y="2419866"/>
            <a:chExt cx="737632" cy="3232666"/>
          </a:xfrm>
        </p:grpSpPr>
        <p:sp>
          <p:nvSpPr>
            <p:cNvPr id="19" name="Up Arrow 18"/>
            <p:cNvSpPr/>
            <p:nvPr/>
          </p:nvSpPr>
          <p:spPr>
            <a:xfrm>
              <a:off x="1879600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57205" y="3960805"/>
              <a:ext cx="22754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recognizable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6819653" y="2419866"/>
            <a:ext cx="737633" cy="3232666"/>
            <a:chOff x="6819653" y="2419866"/>
            <a:chExt cx="737633" cy="3232666"/>
          </a:xfrm>
        </p:grpSpPr>
        <p:sp>
          <p:nvSpPr>
            <p:cNvPr id="20" name="Up Arrow 19"/>
            <p:cNvSpPr/>
            <p:nvPr/>
          </p:nvSpPr>
          <p:spPr>
            <a:xfrm rot="10800000">
              <a:off x="6819653" y="2419866"/>
              <a:ext cx="368300" cy="3232666"/>
            </a:xfrm>
            <a:prstGeom prst="up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 rot="5400000">
              <a:off x="6548566" y="3960805"/>
              <a:ext cx="1648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more soluble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165478" y="64476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926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of conflicts handling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6758146" y="3190054"/>
          <a:ext cx="1852454" cy="152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5867400" y="1532128"/>
          <a:ext cx="2743200" cy="1566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pic>
        <p:nvPicPr>
          <p:cNvPr id="9" name="Picture 8" descr="iceberg.jp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7251701" y="4911820"/>
            <a:ext cx="1054100" cy="1407224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E02E5BC2-5F45-884B-A9F9-CDD2DC3D6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graphicEl>
                                              <a:dgm id="{70CA8EB4-A114-2045-825B-7647F6FFFF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graphicEl>
                                              <a:dgm id="{1D111A06-F22A-7B41-BBCF-FE735E76B6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graphicEl>
                                              <a:dgm id="{A35A95F4-0D2C-B34E-A4D5-F1B6305D95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graphicEl>
                                              <a:dgm id="{AFA35096-328F-2D4C-B8E6-8617F3654B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graphicEl>
                                              <a:dgm id="{67B31F8B-47CF-A845-A5EF-ED6CC02210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  <p:bldGraphic spid="7" grpId="0">
        <p:bldAsOne/>
      </p:bldGraphic>
      <p:bldGraphic spid="8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PV215 - 11b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 and Environment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/>
        </p:nvGraphicFramePr>
        <p:xfrm>
          <a:off x="1839544" y="1181100"/>
          <a:ext cx="5856656" cy="5226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val 7"/>
          <p:cNvSpPr/>
          <p:nvPr/>
        </p:nvSpPr>
        <p:spPr>
          <a:xfrm>
            <a:off x="990600" y="5719364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Bearable working conditions</a:t>
            </a:r>
          </a:p>
        </p:txBody>
      </p:sp>
      <p:sp>
        <p:nvSpPr>
          <p:cNvPr id="9" name="Oval 8"/>
          <p:cNvSpPr/>
          <p:nvPr/>
        </p:nvSpPr>
        <p:spPr>
          <a:xfrm>
            <a:off x="5720636" y="5145085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Sufficient financial income</a:t>
            </a:r>
          </a:p>
        </p:txBody>
      </p:sp>
      <p:sp>
        <p:nvSpPr>
          <p:cNvPr id="10" name="Oval 9"/>
          <p:cNvSpPr/>
          <p:nvPr/>
        </p:nvSpPr>
        <p:spPr>
          <a:xfrm>
            <a:off x="1428036" y="4621606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Securing the future</a:t>
            </a:r>
          </a:p>
        </p:txBody>
      </p:sp>
      <p:sp>
        <p:nvSpPr>
          <p:cNvPr id="11" name="Oval 10"/>
          <p:cNvSpPr/>
          <p:nvPr/>
        </p:nvSpPr>
        <p:spPr>
          <a:xfrm>
            <a:off x="5555536" y="3697881"/>
            <a:ext cx="2667000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Good interpersonal relationships</a:t>
            </a:r>
          </a:p>
        </p:txBody>
      </p:sp>
      <p:sp>
        <p:nvSpPr>
          <p:cNvPr id="12" name="Oval 11"/>
          <p:cNvSpPr/>
          <p:nvPr/>
        </p:nvSpPr>
        <p:spPr>
          <a:xfrm>
            <a:off x="2385908" y="3250602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Image of the company</a:t>
            </a:r>
          </a:p>
        </p:txBody>
      </p:sp>
      <p:sp>
        <p:nvSpPr>
          <p:cNvPr id="13" name="Oval 12"/>
          <p:cNvSpPr/>
          <p:nvPr/>
        </p:nvSpPr>
        <p:spPr>
          <a:xfrm>
            <a:off x="5295636" y="277792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Bonuses and career</a:t>
            </a:r>
          </a:p>
        </p:txBody>
      </p:sp>
      <p:sp>
        <p:nvSpPr>
          <p:cNvPr id="14" name="Oval 13"/>
          <p:cNvSpPr/>
          <p:nvPr/>
        </p:nvSpPr>
        <p:spPr>
          <a:xfrm>
            <a:off x="2773708" y="2452683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Appreciation and respect</a:t>
            </a:r>
          </a:p>
        </p:txBody>
      </p:sp>
      <p:sp>
        <p:nvSpPr>
          <p:cNvPr id="15" name="Oval 14"/>
          <p:cNvSpPr/>
          <p:nvPr/>
        </p:nvSpPr>
        <p:spPr>
          <a:xfrm>
            <a:off x="5206736" y="1941904"/>
            <a:ext cx="1994164" cy="650479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Space for personal development</a:t>
            </a:r>
          </a:p>
        </p:txBody>
      </p:sp>
      <p:sp>
        <p:nvSpPr>
          <p:cNvPr id="16" name="Oval 15"/>
          <p:cNvSpPr/>
          <p:nvPr/>
        </p:nvSpPr>
        <p:spPr>
          <a:xfrm>
            <a:off x="3230908" y="1181101"/>
            <a:ext cx="1689364" cy="551056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Useful work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482593" y="657301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Motivation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7696200" y="274638"/>
            <a:ext cx="1109995" cy="1109995"/>
            <a:chOff x="2267318" y="939308"/>
            <a:chExt cx="3694962" cy="3694962"/>
          </a:xfrm>
        </p:grpSpPr>
        <p:sp>
          <p:nvSpPr>
            <p:cNvPr id="20" name="Oval 19"/>
            <p:cNvSpPr/>
            <p:nvPr/>
          </p:nvSpPr>
          <p:spPr>
            <a:xfrm>
              <a:off x="2267318" y="939308"/>
              <a:ext cx="3694962" cy="3694962"/>
            </a:xfrm>
            <a:prstGeom prst="ellipse">
              <a:avLst/>
            </a:prstGeom>
            <a:gradFill rotWithShape="0">
              <a:gsLst>
                <a:gs pos="0">
                  <a:srgbClr val="DC9700"/>
                </a:gs>
                <a:gs pos="50000">
                  <a:srgbClr val="F5A702"/>
                </a:gs>
                <a:gs pos="100000">
                  <a:srgbClr val="FFC105"/>
                </a:gs>
              </a:gsLst>
            </a:gra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val 4"/>
            <p:cNvSpPr/>
            <p:nvPr/>
          </p:nvSpPr>
          <p:spPr>
            <a:xfrm>
              <a:off x="2399933" y="1170240"/>
              <a:ext cx="3562344" cy="34640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8016" tIns="128016" rIns="128016" bIns="128016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kern="1200" dirty="0"/>
                <a:t>Environ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377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2661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Cooperation cannot be ordered or learnt</a:t>
            </a:r>
          </a:p>
          <a:p>
            <a:pPr lvl="1"/>
            <a:r>
              <a:rPr lang="en-US" dirty="0"/>
              <a:t>set up appropriate conditions so that cooperation pays off</a:t>
            </a:r>
          </a:p>
          <a:p>
            <a:r>
              <a:rPr lang="en-US" dirty="0"/>
              <a:t>Conflicts are natural and essential to avoid stagnation, however they have to be treated well</a:t>
            </a:r>
          </a:p>
          <a:p>
            <a:pPr lvl="1"/>
            <a:r>
              <a:rPr lang="en-US" dirty="0"/>
              <a:t>conflicts between interests of group members and group itself</a:t>
            </a:r>
          </a:p>
          <a:p>
            <a:pPr lvl="1"/>
            <a:r>
              <a:rPr lang="en-US" dirty="0"/>
              <a:t>conflicts coming from diversity of group members</a:t>
            </a:r>
          </a:p>
          <a:p>
            <a:r>
              <a:rPr lang="en-US" dirty="0"/>
              <a:t>When conditions for cooperation are set up AND conflicts are managed the ordinary group can change itself to the team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origin of the team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bldLvl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701800" y="1481328"/>
          <a:ext cx="57404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Maturation of the group</a:t>
            </a:r>
          </a:p>
        </p:txBody>
      </p:sp>
      <p:sp>
        <p:nvSpPr>
          <p:cNvPr id="8" name="Oval 7"/>
          <p:cNvSpPr/>
          <p:nvPr/>
        </p:nvSpPr>
        <p:spPr>
          <a:xfrm>
            <a:off x="1778000" y="52578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9" name="Oval 8"/>
          <p:cNvSpPr/>
          <p:nvPr/>
        </p:nvSpPr>
        <p:spPr>
          <a:xfrm>
            <a:off x="2171700" y="41275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What?</a:t>
            </a:r>
          </a:p>
        </p:txBody>
      </p:sp>
      <p:sp>
        <p:nvSpPr>
          <p:cNvPr id="10" name="Oval 9"/>
          <p:cNvSpPr/>
          <p:nvPr/>
        </p:nvSpPr>
        <p:spPr>
          <a:xfrm>
            <a:off x="2705100" y="2997200"/>
            <a:ext cx="11938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How?</a:t>
            </a:r>
          </a:p>
        </p:txBody>
      </p:sp>
      <p:sp>
        <p:nvSpPr>
          <p:cNvPr id="12" name="Oval 11"/>
          <p:cNvSpPr/>
          <p:nvPr/>
        </p:nvSpPr>
        <p:spPr>
          <a:xfrm>
            <a:off x="4013200" y="1397000"/>
            <a:ext cx="1117600" cy="4191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Who?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56CE8F88-3CE4-8641-B066-355CB53BE0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>
                                            <p:graphicEl>
                                              <a:dgm id="{4D5E373B-3C22-DE4B-BB6E-411EF3D7174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graphicEl>
                                              <a:dgm id="{276CC974-EBA6-2549-893D-F422921019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>
                                            <p:graphicEl>
                                              <a:dgm id="{8C11AE3E-9FC3-9C4D-BEC8-BBFB60067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 rev="1"/>
        </p:bldSub>
      </p:bldGraphic>
      <p:bldP spid="8" grpId="0" animBg="1"/>
      <p:bldP spid="9" grpId="0" animBg="1"/>
      <p:bldP spid="10" grpId="0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0" y="14351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0" y="2032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0" y="26289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0" y="33147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0" y="39370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0" y="4597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0" y="5486400"/>
            <a:ext cx="9144000" cy="596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1910607"/>
              </p:ext>
            </p:extLst>
          </p:nvPr>
        </p:nvGraphicFramePr>
        <p:xfrm>
          <a:off x="457200" y="538004"/>
          <a:ext cx="8229600" cy="588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1. Gaining</a:t>
                      </a:r>
                      <a:r>
                        <a:rPr lang="en-US" baseline="0" dirty="0"/>
                        <a:t> confidence and order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2. Waking of 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3. Synergy development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Managing force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Person </a:t>
                      </a:r>
                      <a:r>
                        <a:rPr lang="en-US" sz="1400" dirty="0"/>
                        <a:t>(manager)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Members</a:t>
                      </a:r>
                      <a:r>
                        <a:rPr lang="en-US" baseline="0" dirty="0"/>
                        <a:t> </a:t>
                      </a:r>
                      <a:r>
                        <a:rPr lang="en-US" sz="1400" baseline="0" dirty="0"/>
                        <a:t>(including manager)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Ideas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Focus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Operational task, manager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Processes and rules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 and</a:t>
                      </a:r>
                      <a:r>
                        <a:rPr lang="en-US" baseline="0" dirty="0"/>
                        <a:t> goals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Managerial</a:t>
                      </a:r>
                      <a:r>
                        <a:rPr lang="en-US" baseline="0" dirty="0"/>
                        <a:t> style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Directive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 management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Synergistic</a:t>
                      </a:r>
                      <a:r>
                        <a:rPr lang="en-US" baseline="0" dirty="0"/>
                        <a:t> management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Typical</a:t>
                      </a:r>
                      <a:r>
                        <a:rPr lang="en-US" baseline="0" dirty="0"/>
                        <a:t> kind of communication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Monolog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Dialog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Facilitation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Decision making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Authoritative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Consultative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Delegative</a:t>
                      </a:r>
                      <a:r>
                        <a:rPr lang="en-US" dirty="0"/>
                        <a:t> or participative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Effective incentives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Stimulation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Motivation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Self-motivation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Relationships</a:t>
                      </a:r>
                      <a:r>
                        <a:rPr lang="en-US" baseline="0" dirty="0"/>
                        <a:t> development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Passivity retreat, onset of competition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 of competition, onset of cooperation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Development</a:t>
                      </a:r>
                      <a:r>
                        <a:rPr lang="en-US" baseline="0" dirty="0"/>
                        <a:t> of team work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15" name="TextBox 14"/>
          <p:cNvSpPr txBox="1"/>
          <p:nvPr/>
        </p:nvSpPr>
        <p:spPr>
          <a:xfrm>
            <a:off x="4165478" y="64095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goa_div_yy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development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65478" y="6180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What bothers me specifically?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on my side?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Is the problem in the system?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Does he or she cause the problems intentionally?</a:t>
            </a:r>
          </a:p>
          <a:p>
            <a:pPr marL="624078" indent="-514350">
              <a:buSzPct val="100000"/>
              <a:buFont typeface="+mj-lt"/>
              <a:buAutoNum type="arabicParenR"/>
            </a:pPr>
            <a:r>
              <a:rPr lang="en-US" dirty="0"/>
              <a:t>Why does he or she cause the problems?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conflict people</a:t>
            </a:r>
          </a:p>
        </p:txBody>
      </p:sp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4813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Typical causes of intentional conflicts </a:t>
            </a:r>
            <a:r>
              <a:rPr lang="en-US" sz="2667" dirty="0"/>
              <a:t>(possible answers to question 5)</a:t>
            </a:r>
            <a:endParaRPr lang="en-US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Individual 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286247" y="1417638"/>
          <a:ext cx="5012267" cy="4990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85858" y="6407944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graphicEl>
                                              <a:dgm id="{A404FA89-B9F9-4A49-9276-E24C77B3B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6DAB24A2-1B0E-A045-8FCD-0268790BAC7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graphicEl>
                                              <a:dgm id="{5B06D795-0AE9-4542-9581-A1479B7EE1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graphicEl>
                                              <a:dgm id="{64458DFC-DFBF-9948-9396-99F438C4A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 rev="1"/>
        </p:bldSub>
      </p:bldGraphic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Cooperation is the most sustainable type of interpersonal relationship</a:t>
            </a:r>
          </a:p>
          <a:p>
            <a:r>
              <a:rPr lang="en-US" dirty="0"/>
              <a:t>Competition may be used to support team dynamics</a:t>
            </a:r>
          </a:p>
          <a:p>
            <a:r>
              <a:rPr lang="en-US" dirty="0"/>
              <a:t>Conflicts are natural and essential, but they must be under control</a:t>
            </a:r>
          </a:p>
          <a:p>
            <a:pPr lvl="1"/>
            <a:r>
              <a:rPr lang="en-US" dirty="0"/>
              <a:t>6 principles</a:t>
            </a:r>
          </a:p>
          <a:p>
            <a:r>
              <a:rPr lang="en-US" dirty="0"/>
              <a:t>Maturation of the group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steps</a:t>
            </a:r>
            <a:r>
              <a:rPr lang="cs-CZ" dirty="0"/>
              <a:t>?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03200" y="1751974"/>
            <a:ext cx="4876800" cy="4059222"/>
            <a:chOff x="1786220" y="1828798"/>
            <a:chExt cx="5435600" cy="4131733"/>
          </a:xfrm>
        </p:grpSpPr>
        <p:sp>
          <p:nvSpPr>
            <p:cNvPr id="8" name="Isosceles Triangle 7"/>
            <p:cNvSpPr/>
            <p:nvPr/>
          </p:nvSpPr>
          <p:spPr>
            <a:xfrm>
              <a:off x="2599020" y="2218265"/>
              <a:ext cx="3810000" cy="3352800"/>
            </a:xfrm>
            <a:prstGeom prst="triangl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Person</a:t>
              </a:r>
            </a:p>
            <a:p>
              <a:pPr algn="ctr"/>
              <a:r>
                <a:rPr lang="en-US" sz="1100" dirty="0"/>
                <a:t>(human resources bearer)</a:t>
              </a:r>
            </a:p>
          </p:txBody>
        </p:sp>
        <p:pic>
          <p:nvPicPr>
            <p:cNvPr id="9" name="Picture 8" descr="sportsman_black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41809" y="3197431"/>
              <a:ext cx="724915" cy="1208191"/>
            </a:xfrm>
            <a:prstGeom prst="rect">
              <a:avLst/>
            </a:prstGeom>
          </p:spPr>
        </p:pic>
        <p:sp>
          <p:nvSpPr>
            <p:cNvPr id="10" name="Rounded Rectangle 9"/>
            <p:cNvSpPr/>
            <p:nvPr/>
          </p:nvSpPr>
          <p:spPr>
            <a:xfrm>
              <a:off x="3691467" y="18287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Qualities</a:t>
              </a:r>
            </a:p>
            <a:p>
              <a:pPr algn="ctr"/>
              <a:r>
                <a:rPr lang="en-US" sz="1100" dirty="0"/>
                <a:t>(the way we are)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59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Attitudes</a:t>
              </a:r>
            </a:p>
            <a:p>
              <a:pPr algn="ctr"/>
              <a:r>
                <a:rPr lang="en-US" sz="1100" dirty="0"/>
                <a:t>(what we want, what we believe in)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1786220" y="5181598"/>
              <a:ext cx="1625600" cy="778933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Abilities</a:t>
              </a:r>
            </a:p>
            <a:p>
              <a:pPr algn="ctr"/>
              <a:r>
                <a:rPr lang="en-US" sz="1100" dirty="0"/>
                <a:t>(what we know and can do)</a:t>
              </a:r>
            </a:p>
          </p:txBody>
        </p:sp>
      </p:grpSp>
      <p:graphicFrame>
        <p:nvGraphicFramePr>
          <p:cNvPr id="13" name="Diagram 12"/>
          <p:cNvGraphicFramePr/>
          <p:nvPr/>
        </p:nvGraphicFramePr>
        <p:xfrm>
          <a:off x="5295900" y="1294076"/>
          <a:ext cx="3606799" cy="4517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2758" y="5611141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92777" y="5863568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Methods of abilities </a:t>
            </a:r>
            <a:br>
              <a:rPr lang="en-US" dirty="0"/>
            </a:br>
            <a:r>
              <a:rPr lang="en-US" dirty="0"/>
              <a:t>development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7543800" y="274638"/>
          <a:ext cx="1103472" cy="1381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727208" y="1800555"/>
          <a:ext cx="6138333" cy="4430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303872" y="3770670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general view (models)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35795" y="3770670"/>
            <a:ext cx="1467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specific issues (reality)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2067" y="1277335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practice</a:t>
            </a:r>
          </a:p>
          <a:p>
            <a:pPr algn="ctr"/>
            <a:r>
              <a:rPr lang="en-US" sz="1400" dirty="0"/>
              <a:t>(skills)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162067" y="6272472"/>
            <a:ext cx="1261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theory</a:t>
            </a:r>
          </a:p>
          <a:p>
            <a:pPr algn="ctr"/>
            <a:r>
              <a:rPr lang="en-US" sz="1400" dirty="0"/>
              <a:t>(knowledge)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17710" y="6272472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626148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Habilitation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graphicEl>
                                              <a:dgm id="{487D726F-DC46-6F44-890C-FCE273786F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>
                                            <p:graphicEl>
                                              <a:dgm id="{A40EEF59-F72B-E341-A05C-D0C699045D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graphicEl>
                                              <a:dgm id="{228688FF-8565-D444-9ACB-0B3EC1403F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>
                                            <p:graphicEl>
                                              <a:dgm id="{093FBAFD-3064-254F-9CD0-939FD1121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graphicEl>
                                              <a:dgm id="{897E507D-A8DF-7A41-86D6-395F5C05E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elefonista_black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02553" r="-102553"/>
          <a:stretch>
            <a:fillRect/>
          </a:stretch>
        </p:blipFill>
        <p:spPr>
          <a:xfrm>
            <a:off x="1306438" y="1612900"/>
            <a:ext cx="3541872" cy="1947893"/>
          </a:xfrm>
        </p:spPr>
      </p:pic>
      <p:sp>
        <p:nvSpPr>
          <p:cNvPr id="10" name="TextBox 9"/>
          <p:cNvSpPr txBox="1"/>
          <p:nvPr/>
        </p:nvSpPr>
        <p:spPr>
          <a:xfrm>
            <a:off x="505634" y="1701800"/>
            <a:ext cx="64997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err="1"/>
              <a:t>c</a:t>
            </a:r>
            <a:r>
              <a:rPr lang="en-US" sz="9600" baseline="-25000" dirty="0" err="1"/>
              <a:t>re</a:t>
            </a:r>
            <a:r>
              <a:rPr lang="en-US" sz="9600" dirty="0"/>
              <a:t>(          )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Synergy</a:t>
            </a:r>
          </a:p>
        </p:txBody>
      </p:sp>
      <p:pic>
        <p:nvPicPr>
          <p:cNvPr id="7" name="Picture 6" descr="sportsma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030680" y="1612900"/>
            <a:ext cx="1162681" cy="1937801"/>
          </a:xfrm>
          <a:prstGeom prst="rect">
            <a:avLst/>
          </a:prstGeom>
        </p:spPr>
      </p:pic>
      <p:grpSp>
        <p:nvGrpSpPr>
          <p:cNvPr id="2" name="Group 10"/>
          <p:cNvGrpSpPr/>
          <p:nvPr/>
        </p:nvGrpSpPr>
        <p:grpSpPr>
          <a:xfrm>
            <a:off x="3848963" y="1701800"/>
            <a:ext cx="4746201" cy="1569660"/>
            <a:chOff x="3637301" y="1879600"/>
            <a:chExt cx="4746201" cy="1569660"/>
          </a:xfrm>
        </p:grpSpPr>
        <p:sp>
          <p:nvSpPr>
            <p:cNvPr id="8" name="TextBox 7"/>
            <p:cNvSpPr txBox="1"/>
            <p:nvPr/>
          </p:nvSpPr>
          <p:spPr>
            <a:xfrm>
              <a:off x="3637301" y="1879600"/>
              <a:ext cx="116329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+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552953" y="1879600"/>
              <a:ext cx="1830549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/>
                <a:t>=E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128568" y="3897868"/>
            <a:ext cx="704439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... relationship efficiency coefficient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&lt; 1 ... conflict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baseline="-25000" dirty="0"/>
              <a:t> </a:t>
            </a:r>
            <a:r>
              <a:rPr lang="en-US" sz="2800" dirty="0"/>
              <a:t>= 1 ... neutral</a:t>
            </a:r>
          </a:p>
          <a:p>
            <a:pPr algn="ctr"/>
            <a:r>
              <a:rPr lang="en-US" sz="2800" dirty="0" err="1"/>
              <a:t>c</a:t>
            </a:r>
            <a:r>
              <a:rPr lang="en-US" sz="2800" baseline="-25000" dirty="0" err="1"/>
              <a:t>re</a:t>
            </a:r>
            <a:r>
              <a:rPr lang="en-US" sz="2800" dirty="0"/>
              <a:t> &gt; 1 ... synergy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615953" y="1849438"/>
            <a:ext cx="3886447" cy="388644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Interpersonal relationships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502401" y="3614961"/>
            <a:ext cx="898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altruism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464877" y="1542455"/>
            <a:ext cx="3501756" cy="2378695"/>
            <a:chOff x="1464877" y="1542455"/>
            <a:chExt cx="3501756" cy="2378695"/>
          </a:xfrm>
        </p:grpSpPr>
        <p:sp>
          <p:nvSpPr>
            <p:cNvPr id="26" name="TextBox 25"/>
            <p:cNvSpPr txBox="1"/>
            <p:nvPr/>
          </p:nvSpPr>
          <p:spPr>
            <a:xfrm>
              <a:off x="1464877" y="3613373"/>
              <a:ext cx="11510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oppression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148681" y="1542455"/>
              <a:ext cx="8179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egoism</a:t>
              </a: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767681" y="5736680"/>
            <a:ext cx="1587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self-destruction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457200" y="1392238"/>
            <a:ext cx="7658100" cy="5355431"/>
            <a:chOff x="457200" y="1392238"/>
            <a:chExt cx="7658100" cy="5355431"/>
          </a:xfrm>
        </p:grpSpPr>
        <p:cxnSp>
          <p:nvCxnSpPr>
            <p:cNvPr id="39" name="Straight Connector 38"/>
            <p:cNvCxnSpPr/>
            <p:nvPr/>
          </p:nvCxnSpPr>
          <p:spPr>
            <a:xfrm rot="16200000" flipV="1">
              <a:off x="2051324" y="3899296"/>
              <a:ext cx="5015706" cy="1589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1152773" y="3792662"/>
              <a:ext cx="6962527" cy="1588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8" idx="3"/>
              <a:endCxn id="8" idx="1"/>
            </p:cNvCxnSpPr>
            <p:nvPr/>
          </p:nvCxnSpPr>
          <p:spPr>
            <a:xfrm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8" idx="2"/>
              <a:endCxn id="8" idx="0"/>
            </p:cNvCxnSpPr>
            <p:nvPr/>
          </p:nvCxnSpPr>
          <p:spPr>
            <a:xfrm rot="5400000" flipH="1">
              <a:off x="2615953" y="3792662"/>
              <a:ext cx="3886447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457200" y="3614961"/>
              <a:ext cx="69557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172735" y="6439892"/>
              <a:ext cx="7744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You=0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2615953" y="1392238"/>
            <a:ext cx="5929422" cy="4343648"/>
            <a:chOff x="2615953" y="1392238"/>
            <a:chExt cx="5929422" cy="4343648"/>
          </a:xfrm>
        </p:grpSpPr>
        <p:cxnSp>
          <p:nvCxnSpPr>
            <p:cNvPr id="10" name="Straight Connector 9"/>
            <p:cNvCxnSpPr/>
            <p:nvPr/>
          </p:nvCxnSpPr>
          <p:spPr>
            <a:xfrm rot="5400000" flipH="1" flipV="1">
              <a:off x="2615953" y="1849439"/>
              <a:ext cx="3886447" cy="3886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5651500" y="1392238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2C7D1D"/>
                </a:gs>
                <a:gs pos="74000">
                  <a:srgbClr val="80D970"/>
                </a:gs>
                <a:gs pos="100000">
                  <a:srgbClr val="A7FF88"/>
                </a:gs>
              </a:gsLst>
            </a:gradFill>
            <a:ln>
              <a:solidFill>
                <a:srgbClr val="80D97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</a:rPr>
                <a:t>Cooperation</a:t>
              </a: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Me&gt;0, You&gt;0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 rot="18864163">
              <a:off x="5067366" y="2629259"/>
              <a:ext cx="9156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Me=You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349239" y="1542455"/>
              <a:ext cx="119613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co-creation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27868" y="1392239"/>
            <a:ext cx="5674533" cy="4343646"/>
            <a:chOff x="827868" y="1392239"/>
            <a:chExt cx="5674533" cy="4343646"/>
          </a:xfrm>
        </p:grpSpPr>
        <p:cxnSp>
          <p:nvCxnSpPr>
            <p:cNvPr id="11" name="Straight Connector 10"/>
            <p:cNvCxnSpPr/>
            <p:nvPr/>
          </p:nvCxnSpPr>
          <p:spPr>
            <a:xfrm rot="10800000">
              <a:off x="2615954" y="1849439"/>
              <a:ext cx="3886447" cy="38864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ounded Rectangle 16"/>
            <p:cNvSpPr/>
            <p:nvPr/>
          </p:nvSpPr>
          <p:spPr>
            <a:xfrm>
              <a:off x="1765053" y="1392239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Competition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Me&gt;0, You&lt;0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 rot="2776092">
              <a:off x="3065583" y="2626403"/>
              <a:ext cx="10194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/>
                <a:t>Me=-You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27868" y="1542455"/>
              <a:ext cx="9224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claiming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13215" y="5278686"/>
            <a:ext cx="2853638" cy="914400"/>
            <a:chOff x="613215" y="5278686"/>
            <a:chExt cx="2853638" cy="914400"/>
          </a:xfrm>
        </p:grpSpPr>
        <p:sp>
          <p:nvSpPr>
            <p:cNvPr id="16" name="Rounded Rectangle 15"/>
            <p:cNvSpPr/>
            <p:nvPr/>
          </p:nvSpPr>
          <p:spPr>
            <a:xfrm>
              <a:off x="1765053" y="5278686"/>
              <a:ext cx="1701800" cy="9144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Destruction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You&lt;0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3215" y="5521237"/>
              <a:ext cx="1173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destruction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651501" y="5278685"/>
            <a:ext cx="2759069" cy="914400"/>
            <a:chOff x="5651501" y="5278685"/>
            <a:chExt cx="2759069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5651501" y="5278685"/>
              <a:ext cx="1701800" cy="914400"/>
            </a:xfrm>
            <a:prstGeom prst="roundRect">
              <a:avLst/>
            </a:prstGeom>
            <a:gradFill>
              <a:gsLst>
                <a:gs pos="0">
                  <a:srgbClr val="DC9700"/>
                </a:gs>
                <a:gs pos="60000">
                  <a:srgbClr val="F5A702"/>
                </a:gs>
                <a:gs pos="100000">
                  <a:srgbClr val="FFC105"/>
                </a:gs>
              </a:gsLst>
            </a:gradFill>
            <a:ln>
              <a:solidFill>
                <a:srgbClr val="F5A70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FFFF"/>
                  </a:solidFill>
                </a:rPr>
                <a:t>Yielding</a:t>
              </a:r>
            </a:p>
            <a:p>
              <a:pPr algn="ctr"/>
              <a:r>
                <a:rPr lang="en-US" sz="1400" dirty="0">
                  <a:solidFill>
                    <a:srgbClr val="FFFFFF"/>
                  </a:solidFill>
                </a:rPr>
                <a:t>Me&lt;0, You&gt;0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534847" y="5521237"/>
              <a:ext cx="87572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value</a:t>
              </a:r>
            </a:p>
            <a:p>
              <a:pPr algn="ctr"/>
              <a:r>
                <a:rPr lang="en-US" sz="1400" dirty="0"/>
                <a:t>offering</a:t>
              </a:r>
            </a:p>
          </p:txBody>
        </p:sp>
      </p:grpSp>
      <p:sp>
        <p:nvSpPr>
          <p:cNvPr id="6" name="Rounded Rectangle 5"/>
          <p:cNvSpPr/>
          <p:nvPr/>
        </p:nvSpPr>
        <p:spPr>
          <a:xfrm>
            <a:off x="3709071" y="3340100"/>
            <a:ext cx="1701800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Passivity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Me=0, You=0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732332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7" grpId="0"/>
      <p:bldP spid="29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Competition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7581653" y="7318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730753" y="274638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Competition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Me&gt;0, You&lt;0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Cooperation causes</a:t>
            </a:r>
          </a:p>
        </p:txBody>
      </p:sp>
      <p:sp>
        <p:nvSpPr>
          <p:cNvPr id="7" name="Rectangle 6"/>
          <p:cNvSpPr/>
          <p:nvPr/>
        </p:nvSpPr>
        <p:spPr>
          <a:xfrm>
            <a:off x="6730753" y="604714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7048500" y="274638"/>
            <a:ext cx="1701800" cy="914400"/>
          </a:xfrm>
          <a:prstGeom prst="roundRect">
            <a:avLst/>
          </a:prstGeom>
          <a:gradFill>
            <a:gsLst>
              <a:gs pos="0">
                <a:srgbClr val="2C7D1D"/>
              </a:gs>
              <a:gs pos="74000">
                <a:srgbClr val="80D970"/>
              </a:gs>
              <a:gs pos="100000">
                <a:srgbClr val="A7FF88"/>
              </a:gs>
            </a:gsLst>
          </a:gradFill>
          <a:ln>
            <a:solidFill>
              <a:srgbClr val="80D97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Cooperation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Me&gt;0, You&gt;0</a:t>
            </a:r>
          </a:p>
        </p:txBody>
      </p:sp>
      <p:graphicFrame>
        <p:nvGraphicFramePr>
          <p:cNvPr id="9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graphicEl>
                                              <a:dgm id="{68944356-E83C-0043-B48D-3EE7071344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PV215 - 12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C9FD7-4EEE-804D-9BB9-2FE363F47D91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Self-sacrifice causes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0753" y="274638"/>
            <a:ext cx="1168647" cy="11686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Content Placeholder 9"/>
          <p:cNvGraphicFramePr>
            <a:graphicFrameLocks/>
          </p:cNvGraphicFramePr>
          <p:nvPr/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048500" y="986086"/>
            <a:ext cx="1701800" cy="914400"/>
          </a:xfrm>
          <a:prstGeom prst="roundRect">
            <a:avLst/>
          </a:prstGeom>
          <a:gradFill>
            <a:gsLst>
              <a:gs pos="0">
                <a:srgbClr val="DC9700"/>
              </a:gs>
              <a:gs pos="60000">
                <a:srgbClr val="F5A702"/>
              </a:gs>
              <a:gs pos="100000">
                <a:srgbClr val="FFC105"/>
              </a:gs>
            </a:gsLst>
          </a:gradFill>
          <a:ln>
            <a:solidFill>
              <a:srgbClr val="F5A70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Yielding</a:t>
            </a:r>
          </a:p>
          <a:p>
            <a:pPr algn="ctr"/>
            <a:r>
              <a:rPr lang="en-US" sz="1400" dirty="0">
                <a:solidFill>
                  <a:srgbClr val="FFFFFF"/>
                </a:solidFill>
              </a:rPr>
              <a:t>Me&lt;0, You&gt;0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65478" y="6307916"/>
            <a:ext cx="81304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(C) J. </a:t>
            </a:r>
            <a:r>
              <a:rPr lang="en-US" sz="7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Plamínek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0" y="6420644"/>
            <a:ext cx="1968500" cy="4500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Synergetization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graphicEl>
                                              <a:dgm id="{82D7AEAF-7FE3-654F-9A35-502410533D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>
                                            <p:graphicEl>
                                              <a:dgm id="{045F093B-8C24-9947-BEE1-2A42880049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graphicEl>
                                              <a:dgm id="{EF18FC78-304F-1E4A-B8D5-6BE26D4C40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>
                                            <p:graphicEl>
                                              <a:dgm id="{576E47DA-5FCA-9046-8196-2D4A3F36CC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graphicEl>
                                              <a:dgm id="{E0371F89-8FA2-8444-A7FA-FC452C66B6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>
                                            <p:graphicEl>
                                              <a:dgm id="{76B7D42A-C115-844D-A539-B2C98ED8F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>
                                            <p:graphicEl>
                                              <a:dgm id="{99CF7F0C-F8B8-9346-95C5-4F753BE888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graphicEl>
                                              <a:dgm id="{683C58E3-361A-8444-8517-BE23276A26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">
                                            <p:graphicEl>
                                              <a:dgm id="{3198FDFA-B714-5C43-9080-D2DE17B698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>
                                            <p:graphicEl>
                                              <a:dgm id="{08F33EDD-0BE9-5145-A3E8-5815E692965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Concourse.thmx</Template>
  <TotalTime>8718</TotalTime>
  <Words>1589</Words>
  <Application>Microsoft Office PowerPoint</Application>
  <PresentationFormat>Předvádění na obrazovce (4:3)</PresentationFormat>
  <Paragraphs>459</Paragraphs>
  <Slides>27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Calibri</vt:lpstr>
      <vt:lpstr>Lucida Sans Unicode</vt:lpstr>
      <vt:lpstr>Verdana</vt:lpstr>
      <vt:lpstr>Wingdings 2</vt:lpstr>
      <vt:lpstr>Wingdings 3</vt:lpstr>
      <vt:lpstr>Concourse</vt:lpstr>
      <vt:lpstr>Management by Competencies</vt:lpstr>
      <vt:lpstr>Motivation and Environment</vt:lpstr>
      <vt:lpstr>What about next steps?</vt:lpstr>
      <vt:lpstr>Methods of abilities  development</vt:lpstr>
      <vt:lpstr>Synergy</vt:lpstr>
      <vt:lpstr>Interpersonal relationships</vt:lpstr>
      <vt:lpstr>Competition causes</vt:lpstr>
      <vt:lpstr>Cooperation causes</vt:lpstr>
      <vt:lpstr>Self-sacrifice causes</vt:lpstr>
      <vt:lpstr>Prevention of Destruction</vt:lpstr>
      <vt:lpstr>Passivity causes</vt:lpstr>
      <vt:lpstr>Prezentace aplikace PowerPoint</vt:lpstr>
      <vt:lpstr>Strategy of relational behavior</vt:lpstr>
      <vt:lpstr>Tit-for-Tat</vt:lpstr>
      <vt:lpstr>Differences between people</vt:lpstr>
      <vt:lpstr>Conflicts in group</vt:lpstr>
      <vt:lpstr>Human and factual elements of conflict</vt:lpstr>
      <vt:lpstr>Obvious and hidden elements of conflict</vt:lpstr>
      <vt:lpstr>Principles of conflicts handling</vt:lpstr>
      <vt:lpstr>The origin of the team</vt:lpstr>
      <vt:lpstr>Maturation of the group</vt:lpstr>
      <vt:lpstr>Prezentace aplikace PowerPoint</vt:lpstr>
      <vt:lpstr>Team development</vt:lpstr>
      <vt:lpstr>Managing conflict people</vt:lpstr>
      <vt:lpstr>Typical causes of intentional conflicts (possible answers to question 5)</vt:lpstr>
      <vt:lpstr>Individual development</vt:lpstr>
      <vt:lpstr>Summary</vt:lpstr>
    </vt:vector>
  </TitlesOfParts>
  <Company>Mycroft Mind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by Competencies</dc:title>
  <dc:creator>osk</dc:creator>
  <cp:lastModifiedBy>Leonard Walletzký</cp:lastModifiedBy>
  <cp:revision>250</cp:revision>
  <dcterms:created xsi:type="dcterms:W3CDTF">2011-05-20T09:14:42Z</dcterms:created>
  <dcterms:modified xsi:type="dcterms:W3CDTF">2019-04-15T09:32:24Z</dcterms:modified>
</cp:coreProperties>
</file>