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72" r:id="rId6"/>
    <p:sldId id="260" r:id="rId7"/>
    <p:sldId id="261" r:id="rId8"/>
    <p:sldId id="273" r:id="rId9"/>
    <p:sldId id="262" r:id="rId10"/>
    <p:sldId id="263" r:id="rId11"/>
    <p:sldId id="331" r:id="rId12"/>
    <p:sldId id="264" r:id="rId1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81750B-76B9-2043-905B-261FA6B545D5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99F842-5A47-EF45-9929-B314C9BEE7F1}">
      <dgm:prSet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b="1" dirty="0"/>
            <a:t>Company culture</a:t>
          </a:r>
          <a:r>
            <a:rPr lang="en-US" dirty="0"/>
            <a:t> is the set of relationships between key factors essential for the company</a:t>
          </a:r>
        </a:p>
      </dgm:t>
    </dgm:pt>
    <dgm:pt modelId="{3C626423-2BCD-F44A-B0FD-43ED966A8CE9}" type="parTrans" cxnId="{60249BF5-6457-D249-B327-A753D1334EB0}">
      <dgm:prSet/>
      <dgm:spPr/>
      <dgm:t>
        <a:bodyPr/>
        <a:lstStyle/>
        <a:p>
          <a:endParaRPr lang="en-US"/>
        </a:p>
      </dgm:t>
    </dgm:pt>
    <dgm:pt modelId="{38DDD0A6-C467-6744-BA97-23E291A5AD43}" type="sibTrans" cxnId="{60249BF5-6457-D249-B327-A753D1334EB0}">
      <dgm:prSet/>
      <dgm:spPr/>
      <dgm:t>
        <a:bodyPr/>
        <a:lstStyle/>
        <a:p>
          <a:endParaRPr lang="en-US"/>
        </a:p>
      </dgm:t>
    </dgm:pt>
    <dgm:pt modelId="{FF7994CA-9BC8-0C4E-8F68-978A3BE7B29A}">
      <dgm:prSet/>
      <dgm:spPr/>
      <dgm:t>
        <a:bodyPr/>
        <a:lstStyle/>
        <a:p>
          <a:pPr algn="ctr" rtl="0"/>
          <a:r>
            <a:rPr lang="en-US" dirty="0"/>
            <a:t>E</a:t>
          </a:r>
          <a:r>
            <a:rPr lang="cs-CZ" dirty="0" err="1"/>
            <a:t>lements</a:t>
          </a:r>
          <a:r>
            <a:rPr lang="cs-CZ" dirty="0"/>
            <a:t> </a:t>
          </a:r>
          <a:r>
            <a:rPr lang="cs-CZ" dirty="0" err="1"/>
            <a:t>of</a:t>
          </a:r>
          <a:r>
            <a:rPr lang="cs-CZ" dirty="0"/>
            <a:t> </a:t>
          </a:r>
          <a:r>
            <a:rPr lang="cs-CZ" dirty="0" err="1"/>
            <a:t>culture</a:t>
          </a:r>
          <a:endParaRPr lang="en-US" dirty="0"/>
        </a:p>
      </dgm:t>
    </dgm:pt>
    <dgm:pt modelId="{6966FA0A-E3C6-164E-B3B4-17A4C7E88E66}" type="parTrans" cxnId="{1FC0B8DE-79BA-2543-A5B6-77AC3A2A8562}">
      <dgm:prSet/>
      <dgm:spPr/>
      <dgm:t>
        <a:bodyPr/>
        <a:lstStyle/>
        <a:p>
          <a:endParaRPr lang="en-US"/>
        </a:p>
      </dgm:t>
    </dgm:pt>
    <dgm:pt modelId="{1F638D1D-5FA6-6E40-AF56-1AF45BC6B546}" type="sibTrans" cxnId="{1FC0B8DE-79BA-2543-A5B6-77AC3A2A8562}">
      <dgm:prSet/>
      <dgm:spPr/>
      <dgm:t>
        <a:bodyPr/>
        <a:lstStyle/>
        <a:p>
          <a:endParaRPr lang="en-US"/>
        </a:p>
      </dgm:t>
    </dgm:pt>
    <dgm:pt modelId="{536ACCE0-3628-204F-9419-0B3B3F337848}">
      <dgm:prSet/>
      <dgm:spPr/>
      <dgm:t>
        <a:bodyPr/>
        <a:lstStyle/>
        <a:p>
          <a:pPr rtl="0"/>
          <a:r>
            <a:rPr lang="cs-CZ" dirty="0" err="1"/>
            <a:t>Symbols</a:t>
          </a:r>
          <a:endParaRPr lang="en-US" dirty="0"/>
        </a:p>
      </dgm:t>
    </dgm:pt>
    <dgm:pt modelId="{9BDA4BB9-0DC5-814B-83F6-22F53A2DBE3F}" type="parTrans" cxnId="{25AE1D3D-D614-1644-BDAD-8D251969172C}">
      <dgm:prSet/>
      <dgm:spPr/>
      <dgm:t>
        <a:bodyPr/>
        <a:lstStyle/>
        <a:p>
          <a:endParaRPr lang="en-US"/>
        </a:p>
      </dgm:t>
    </dgm:pt>
    <dgm:pt modelId="{B97FF295-63D8-8447-A9E5-3562F47A2F40}" type="sibTrans" cxnId="{25AE1D3D-D614-1644-BDAD-8D251969172C}">
      <dgm:prSet/>
      <dgm:spPr/>
      <dgm:t>
        <a:bodyPr/>
        <a:lstStyle/>
        <a:p>
          <a:endParaRPr lang="en-US"/>
        </a:p>
      </dgm:t>
    </dgm:pt>
    <dgm:pt modelId="{396ACA97-F148-470A-80E5-2795FF9D873F}">
      <dgm:prSet/>
      <dgm:spPr/>
      <dgm:t>
        <a:bodyPr/>
        <a:lstStyle/>
        <a:p>
          <a:pPr rtl="0"/>
          <a:r>
            <a:rPr lang="cs-CZ" dirty="0" err="1"/>
            <a:t>Values</a:t>
          </a:r>
          <a:endParaRPr lang="en-US" dirty="0"/>
        </a:p>
      </dgm:t>
    </dgm:pt>
    <dgm:pt modelId="{911DD2B3-158E-4A5E-8018-F582C1E73B60}" type="parTrans" cxnId="{2CA66264-6200-45A8-9841-6A7BF1825784}">
      <dgm:prSet/>
      <dgm:spPr/>
      <dgm:t>
        <a:bodyPr/>
        <a:lstStyle/>
        <a:p>
          <a:endParaRPr lang="cs-CZ"/>
        </a:p>
      </dgm:t>
    </dgm:pt>
    <dgm:pt modelId="{12D356C7-E695-4ECD-B545-1A2F62A15B1D}" type="sibTrans" cxnId="{2CA66264-6200-45A8-9841-6A7BF1825784}">
      <dgm:prSet/>
      <dgm:spPr/>
      <dgm:t>
        <a:bodyPr/>
        <a:lstStyle/>
        <a:p>
          <a:endParaRPr lang="cs-CZ"/>
        </a:p>
      </dgm:t>
    </dgm:pt>
    <dgm:pt modelId="{5AF37994-DDD9-40DD-B281-756869EA23F8}">
      <dgm:prSet/>
      <dgm:spPr/>
      <dgm:t>
        <a:bodyPr/>
        <a:lstStyle/>
        <a:p>
          <a:pPr rtl="0"/>
          <a:r>
            <a:rPr lang="cs-CZ" dirty="0" err="1"/>
            <a:t>Rituals</a:t>
          </a:r>
          <a:endParaRPr lang="en-US" dirty="0"/>
        </a:p>
      </dgm:t>
    </dgm:pt>
    <dgm:pt modelId="{56EA8DA7-1224-41E0-9160-390BD60EB75C}" type="parTrans" cxnId="{655D11F5-2DC1-4718-BC7E-BE592CB9D511}">
      <dgm:prSet/>
      <dgm:spPr/>
      <dgm:t>
        <a:bodyPr/>
        <a:lstStyle/>
        <a:p>
          <a:endParaRPr lang="cs-CZ"/>
        </a:p>
      </dgm:t>
    </dgm:pt>
    <dgm:pt modelId="{28B2A2F2-8421-46E9-9AA3-AF7040C271E9}" type="sibTrans" cxnId="{655D11F5-2DC1-4718-BC7E-BE592CB9D511}">
      <dgm:prSet/>
      <dgm:spPr/>
      <dgm:t>
        <a:bodyPr/>
        <a:lstStyle/>
        <a:p>
          <a:endParaRPr lang="cs-CZ"/>
        </a:p>
      </dgm:t>
    </dgm:pt>
    <dgm:pt modelId="{A07ADE39-3BC1-4420-9F3F-B490BB8959C9}">
      <dgm:prSet/>
      <dgm:spPr/>
      <dgm:t>
        <a:bodyPr/>
        <a:lstStyle/>
        <a:p>
          <a:pPr rtl="0"/>
          <a:r>
            <a:rPr lang="cs-CZ" dirty="0" err="1"/>
            <a:t>Heroes</a:t>
          </a:r>
          <a:endParaRPr lang="en-US" dirty="0"/>
        </a:p>
      </dgm:t>
    </dgm:pt>
    <dgm:pt modelId="{CEB55B14-F569-4FED-BF4C-DF06ACBFB8CD}" type="parTrans" cxnId="{BEAFD679-B789-445E-A3AB-BBD8BBC0543E}">
      <dgm:prSet/>
      <dgm:spPr/>
      <dgm:t>
        <a:bodyPr/>
        <a:lstStyle/>
        <a:p>
          <a:endParaRPr lang="cs-CZ"/>
        </a:p>
      </dgm:t>
    </dgm:pt>
    <dgm:pt modelId="{DE40852F-A3C7-4C5A-81CC-CD67D84EE272}" type="sibTrans" cxnId="{BEAFD679-B789-445E-A3AB-BBD8BBC0543E}">
      <dgm:prSet/>
      <dgm:spPr/>
      <dgm:t>
        <a:bodyPr/>
        <a:lstStyle/>
        <a:p>
          <a:endParaRPr lang="cs-CZ"/>
        </a:p>
      </dgm:t>
    </dgm:pt>
    <dgm:pt modelId="{88068168-536D-4FF2-843C-E672A953370D}">
      <dgm:prSet/>
      <dgm:spPr/>
      <dgm:t>
        <a:bodyPr/>
        <a:lstStyle/>
        <a:p>
          <a:pPr algn="ctr" rtl="0"/>
          <a:r>
            <a:rPr lang="en-US" dirty="0"/>
            <a:t>Examples of factors</a:t>
          </a:r>
        </a:p>
      </dgm:t>
    </dgm:pt>
    <dgm:pt modelId="{AB82774B-3435-4FEC-A2AB-B31278856723}" type="parTrans" cxnId="{40484D67-B620-489E-8611-A67B5F7465A6}">
      <dgm:prSet/>
      <dgm:spPr/>
      <dgm:t>
        <a:bodyPr/>
        <a:lstStyle/>
        <a:p>
          <a:endParaRPr lang="cs-CZ"/>
        </a:p>
      </dgm:t>
    </dgm:pt>
    <dgm:pt modelId="{140CC8EE-711F-4C0D-8855-C9C572364801}" type="sibTrans" cxnId="{40484D67-B620-489E-8611-A67B5F7465A6}">
      <dgm:prSet/>
      <dgm:spPr/>
      <dgm:t>
        <a:bodyPr/>
        <a:lstStyle/>
        <a:p>
          <a:endParaRPr lang="cs-CZ"/>
        </a:p>
      </dgm:t>
    </dgm:pt>
    <dgm:pt modelId="{E3A4BE67-751A-A34B-9512-7881A3B19B7C}" type="pres">
      <dgm:prSet presAssocID="{7881750B-76B9-2043-905B-261FA6B545D5}" presName="linear" presStyleCnt="0">
        <dgm:presLayoutVars>
          <dgm:animLvl val="lvl"/>
          <dgm:resizeHandles val="exact"/>
        </dgm:presLayoutVars>
      </dgm:prSet>
      <dgm:spPr/>
    </dgm:pt>
    <dgm:pt modelId="{D4BBDE1C-1E5A-7440-A068-C95C75CEA8A3}" type="pres">
      <dgm:prSet presAssocID="{B399F842-5A47-EF45-9929-B314C9BEE7F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6CB593E-19B0-924F-A637-E7B4969E3FDF}" type="pres">
      <dgm:prSet presAssocID="{38DDD0A6-C467-6744-BA97-23E291A5AD43}" presName="spacer" presStyleCnt="0"/>
      <dgm:spPr/>
    </dgm:pt>
    <dgm:pt modelId="{2EB83A59-95C8-2E48-B657-BE7B63CE6049}" type="pres">
      <dgm:prSet presAssocID="{FF7994CA-9BC8-0C4E-8F68-978A3BE7B29A}" presName="parentText" presStyleLbl="node1" presStyleIdx="1" presStyleCnt="3" custScaleX="46038" custLinFactNeighborX="-26855" custLinFactNeighborY="-2368">
        <dgm:presLayoutVars>
          <dgm:chMax val="0"/>
          <dgm:bulletEnabled val="1"/>
        </dgm:presLayoutVars>
      </dgm:prSet>
      <dgm:spPr/>
    </dgm:pt>
    <dgm:pt modelId="{2CA40CD3-5B61-F14C-838F-40D7ED6C6E30}" type="pres">
      <dgm:prSet presAssocID="{FF7994CA-9BC8-0C4E-8F68-978A3BE7B29A}" presName="childText" presStyleLbl="revTx" presStyleIdx="0" presStyleCnt="1" custFlipHor="1" custScaleX="31500" custLinFactNeighborX="-30093" custLinFactNeighborY="5345">
        <dgm:presLayoutVars>
          <dgm:bulletEnabled val="1"/>
        </dgm:presLayoutVars>
      </dgm:prSet>
      <dgm:spPr/>
    </dgm:pt>
    <dgm:pt modelId="{A4B358E6-C564-43B8-9BAC-BDDB9DB14759}" type="pres">
      <dgm:prSet presAssocID="{88068168-536D-4FF2-843C-E672A953370D}" presName="parentText" presStyleLbl="node1" presStyleIdx="2" presStyleCnt="3" custScaleX="40249" custLinFactY="-100000" custLinFactNeighborX="26000" custLinFactNeighborY="-102368">
        <dgm:presLayoutVars>
          <dgm:chMax val="0"/>
          <dgm:bulletEnabled val="1"/>
        </dgm:presLayoutVars>
      </dgm:prSet>
      <dgm:spPr/>
    </dgm:pt>
  </dgm:ptLst>
  <dgm:cxnLst>
    <dgm:cxn modelId="{7AEE7D29-CB5C-468C-B3AE-0B96D10CAF63}" type="presOf" srcId="{396ACA97-F148-470A-80E5-2795FF9D873F}" destId="{2CA40CD3-5B61-F14C-838F-40D7ED6C6E30}" srcOrd="0" destOrd="1" presId="urn:microsoft.com/office/officeart/2005/8/layout/vList2"/>
    <dgm:cxn modelId="{64C0C637-8B5E-4FCD-835C-B9B9186DDC57}" type="presOf" srcId="{A07ADE39-3BC1-4420-9F3F-B490BB8959C9}" destId="{2CA40CD3-5B61-F14C-838F-40D7ED6C6E30}" srcOrd="0" destOrd="3" presId="urn:microsoft.com/office/officeart/2005/8/layout/vList2"/>
    <dgm:cxn modelId="{25AE1D3D-D614-1644-BDAD-8D251969172C}" srcId="{FF7994CA-9BC8-0C4E-8F68-978A3BE7B29A}" destId="{536ACCE0-3628-204F-9419-0B3B3F337848}" srcOrd="0" destOrd="0" parTransId="{9BDA4BB9-0DC5-814B-83F6-22F53A2DBE3F}" sibTransId="{B97FF295-63D8-8447-A9E5-3562F47A2F40}"/>
    <dgm:cxn modelId="{1F7D4A3F-083A-4C8B-9E0A-E7921B873E7D}" type="presOf" srcId="{536ACCE0-3628-204F-9419-0B3B3F337848}" destId="{2CA40CD3-5B61-F14C-838F-40D7ED6C6E30}" srcOrd="0" destOrd="0" presId="urn:microsoft.com/office/officeart/2005/8/layout/vList2"/>
    <dgm:cxn modelId="{2CA66264-6200-45A8-9841-6A7BF1825784}" srcId="{FF7994CA-9BC8-0C4E-8F68-978A3BE7B29A}" destId="{396ACA97-F148-470A-80E5-2795FF9D873F}" srcOrd="1" destOrd="0" parTransId="{911DD2B3-158E-4A5E-8018-F582C1E73B60}" sibTransId="{12D356C7-E695-4ECD-B545-1A2F62A15B1D}"/>
    <dgm:cxn modelId="{40484D67-B620-489E-8611-A67B5F7465A6}" srcId="{7881750B-76B9-2043-905B-261FA6B545D5}" destId="{88068168-536D-4FF2-843C-E672A953370D}" srcOrd="2" destOrd="0" parTransId="{AB82774B-3435-4FEC-A2AB-B31278856723}" sibTransId="{140CC8EE-711F-4C0D-8855-C9C572364801}"/>
    <dgm:cxn modelId="{A8166169-2E1B-41FC-BCA6-9B2E45564CE8}" type="presOf" srcId="{7881750B-76B9-2043-905B-261FA6B545D5}" destId="{E3A4BE67-751A-A34B-9512-7881A3B19B7C}" srcOrd="0" destOrd="0" presId="urn:microsoft.com/office/officeart/2005/8/layout/vList2"/>
    <dgm:cxn modelId="{6CD26F75-5DD2-490A-A7AD-71DD3F0FA812}" type="presOf" srcId="{5AF37994-DDD9-40DD-B281-756869EA23F8}" destId="{2CA40CD3-5B61-F14C-838F-40D7ED6C6E30}" srcOrd="0" destOrd="2" presId="urn:microsoft.com/office/officeart/2005/8/layout/vList2"/>
    <dgm:cxn modelId="{BEAFD679-B789-445E-A3AB-BBD8BBC0543E}" srcId="{FF7994CA-9BC8-0C4E-8F68-978A3BE7B29A}" destId="{A07ADE39-3BC1-4420-9F3F-B490BB8959C9}" srcOrd="3" destOrd="0" parTransId="{CEB55B14-F569-4FED-BF4C-DF06ACBFB8CD}" sibTransId="{DE40852F-A3C7-4C5A-81CC-CD67D84EE272}"/>
    <dgm:cxn modelId="{47A8558D-0E7D-42BF-99FF-9887C5F19BF7}" type="presOf" srcId="{88068168-536D-4FF2-843C-E672A953370D}" destId="{A4B358E6-C564-43B8-9BAC-BDDB9DB14759}" srcOrd="0" destOrd="0" presId="urn:microsoft.com/office/officeart/2005/8/layout/vList2"/>
    <dgm:cxn modelId="{AC8DFEB5-9676-4635-A417-3DC584CE515D}" type="presOf" srcId="{FF7994CA-9BC8-0C4E-8F68-978A3BE7B29A}" destId="{2EB83A59-95C8-2E48-B657-BE7B63CE6049}" srcOrd="0" destOrd="0" presId="urn:microsoft.com/office/officeart/2005/8/layout/vList2"/>
    <dgm:cxn modelId="{EA6A10C0-4BEC-4EC4-9419-F22F45E45446}" type="presOf" srcId="{B399F842-5A47-EF45-9929-B314C9BEE7F1}" destId="{D4BBDE1C-1E5A-7440-A068-C95C75CEA8A3}" srcOrd="0" destOrd="0" presId="urn:microsoft.com/office/officeart/2005/8/layout/vList2"/>
    <dgm:cxn modelId="{1FC0B8DE-79BA-2543-A5B6-77AC3A2A8562}" srcId="{7881750B-76B9-2043-905B-261FA6B545D5}" destId="{FF7994CA-9BC8-0C4E-8F68-978A3BE7B29A}" srcOrd="1" destOrd="0" parTransId="{6966FA0A-E3C6-164E-B3B4-17A4C7E88E66}" sibTransId="{1F638D1D-5FA6-6E40-AF56-1AF45BC6B546}"/>
    <dgm:cxn modelId="{655D11F5-2DC1-4718-BC7E-BE592CB9D511}" srcId="{FF7994CA-9BC8-0C4E-8F68-978A3BE7B29A}" destId="{5AF37994-DDD9-40DD-B281-756869EA23F8}" srcOrd="2" destOrd="0" parTransId="{56EA8DA7-1224-41E0-9160-390BD60EB75C}" sibTransId="{28B2A2F2-8421-46E9-9AA3-AF7040C271E9}"/>
    <dgm:cxn modelId="{60249BF5-6457-D249-B327-A753D1334EB0}" srcId="{7881750B-76B9-2043-905B-261FA6B545D5}" destId="{B399F842-5A47-EF45-9929-B314C9BEE7F1}" srcOrd="0" destOrd="0" parTransId="{3C626423-2BCD-F44A-B0FD-43ED966A8CE9}" sibTransId="{38DDD0A6-C467-6744-BA97-23E291A5AD43}"/>
    <dgm:cxn modelId="{C93FE240-E0B4-4588-BF9A-4C21B10F3FE0}" type="presParOf" srcId="{E3A4BE67-751A-A34B-9512-7881A3B19B7C}" destId="{D4BBDE1C-1E5A-7440-A068-C95C75CEA8A3}" srcOrd="0" destOrd="0" presId="urn:microsoft.com/office/officeart/2005/8/layout/vList2"/>
    <dgm:cxn modelId="{7A4405B2-028E-472E-8FA2-8D8F1E00559C}" type="presParOf" srcId="{E3A4BE67-751A-A34B-9512-7881A3B19B7C}" destId="{36CB593E-19B0-924F-A637-E7B4969E3FDF}" srcOrd="1" destOrd="0" presId="urn:microsoft.com/office/officeart/2005/8/layout/vList2"/>
    <dgm:cxn modelId="{F66F29C1-8001-4B87-8E11-1234B5BFBE0D}" type="presParOf" srcId="{E3A4BE67-751A-A34B-9512-7881A3B19B7C}" destId="{2EB83A59-95C8-2E48-B657-BE7B63CE6049}" srcOrd="2" destOrd="0" presId="urn:microsoft.com/office/officeart/2005/8/layout/vList2"/>
    <dgm:cxn modelId="{D67566C3-6C46-4C1D-9BCA-561F8040DF2D}" type="presParOf" srcId="{E3A4BE67-751A-A34B-9512-7881A3B19B7C}" destId="{2CA40CD3-5B61-F14C-838F-40D7ED6C6E30}" srcOrd="3" destOrd="0" presId="urn:microsoft.com/office/officeart/2005/8/layout/vList2"/>
    <dgm:cxn modelId="{29BC62F4-D085-48B4-9076-DAAC5CAEAF83}" type="presParOf" srcId="{E3A4BE67-751A-A34B-9512-7881A3B19B7C}" destId="{A4B358E6-C564-43B8-9BAC-BDDB9DB1475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9DA77C-6353-3A48-80A1-47A8DF657AD1}" type="doc">
      <dgm:prSet loTypeId="urn:microsoft.com/office/officeart/2005/8/layout/pyramid1" loCatId="pyramid" qsTypeId="urn:microsoft.com/office/officeart/2005/8/quickstyle/simple4" qsCatId="simple" csTypeId="urn:microsoft.com/office/officeart/2005/8/colors/colorful4" csCatId="colorful" phldr="1"/>
      <dgm:spPr/>
    </dgm:pt>
    <dgm:pt modelId="{6588EA1D-7EF9-9547-B85A-7DC212FA6820}">
      <dgm:prSet phldrT="[Text]" custT="1"/>
      <dgm:spPr/>
      <dgm:t>
        <a:bodyPr/>
        <a:lstStyle/>
        <a:p>
          <a:r>
            <a:rPr lang="en-US" sz="1800"/>
            <a:t>STABILITY</a:t>
          </a:r>
          <a:endParaRPr lang="en-US" sz="1800" dirty="0"/>
        </a:p>
      </dgm:t>
    </dgm:pt>
    <dgm:pt modelId="{FCC7AE07-4E7B-DD4D-B88D-A247B8F04C12}" type="parTrans" cxnId="{CBD9BC0B-6BBE-2844-92BE-FE78EF7A5A95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0C108AA9-34C5-164D-AAEC-FC674B004C44}" type="sibTrans" cxnId="{CBD9BC0B-6BBE-2844-92BE-FE78EF7A5A95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3ECE3D16-045D-1649-B677-52D3CC622523}">
      <dgm:prSet phldrT="[Text]" custT="1"/>
      <dgm:spPr/>
      <dgm:t>
        <a:bodyPr/>
        <a:lstStyle/>
        <a:p>
          <a:r>
            <a:rPr lang="en-US" sz="1800"/>
            <a:t>EFFECTIVITY</a:t>
          </a:r>
          <a:endParaRPr lang="en-US" sz="1800" dirty="0"/>
        </a:p>
      </dgm:t>
    </dgm:pt>
    <dgm:pt modelId="{5E9E6545-67B9-9443-939E-F1448E1613C0}" type="parTrans" cxnId="{95F4B597-8016-9640-B942-64C9C77D29C6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598905B6-3F37-C641-8153-52BC109AD711}" type="sibTrans" cxnId="{95F4B597-8016-9640-B942-64C9C77D29C6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F916D917-B2D6-454E-8F6F-CB9760AEE5AD}">
      <dgm:prSet phldrT="[Text]" custT="1"/>
      <dgm:spPr/>
      <dgm:t>
        <a:bodyPr/>
        <a:lstStyle/>
        <a:p>
          <a:r>
            <a:rPr lang="en-US" sz="1800"/>
            <a:t>USEFULNESS</a:t>
          </a:r>
          <a:endParaRPr lang="en-US" sz="1800" dirty="0"/>
        </a:p>
      </dgm:t>
    </dgm:pt>
    <dgm:pt modelId="{6C4CE0E6-9650-764A-ACE6-0A22EBDE086E}" type="parTrans" cxnId="{CDDA8C26-661A-4E4F-8167-B58243AFDA5A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1B26A5D9-87F9-624B-93F6-8712D502A406}" type="sibTrans" cxnId="{CDDA8C26-661A-4E4F-8167-B58243AFDA5A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33A3923C-4783-3243-8AFC-9F65B0F13AD9}">
      <dgm:prSet phldrT="[Text]" custT="1"/>
      <dgm:spPr/>
      <dgm:t>
        <a:bodyPr/>
        <a:lstStyle/>
        <a:p>
          <a:endParaRPr lang="en-US" sz="1800"/>
        </a:p>
        <a:p>
          <a:r>
            <a:rPr lang="en-US" sz="1400"/>
            <a:t>DYNAMICS</a:t>
          </a:r>
          <a:endParaRPr lang="en-US" sz="1800" dirty="0"/>
        </a:p>
      </dgm:t>
    </dgm:pt>
    <dgm:pt modelId="{71084BF2-ED02-FE44-A8A8-D184D3E8FCD8}" type="parTrans" cxnId="{70F57790-5B48-9447-8E32-708042AD120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A4FF749-A36E-4549-84CB-9F118F8B4968}" type="sibTrans" cxnId="{70F57790-5B48-9447-8E32-708042AD120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FCC9940-BA72-4448-8C12-D52A5A993519}" type="pres">
      <dgm:prSet presAssocID="{629DA77C-6353-3A48-80A1-47A8DF657AD1}" presName="Name0" presStyleCnt="0">
        <dgm:presLayoutVars>
          <dgm:dir/>
          <dgm:animLvl val="lvl"/>
          <dgm:resizeHandles val="exact"/>
        </dgm:presLayoutVars>
      </dgm:prSet>
      <dgm:spPr/>
    </dgm:pt>
    <dgm:pt modelId="{78F93AC2-CB0E-4946-A02D-C60D0521069E}" type="pres">
      <dgm:prSet presAssocID="{33A3923C-4783-3243-8AFC-9F65B0F13AD9}" presName="Name8" presStyleCnt="0"/>
      <dgm:spPr/>
    </dgm:pt>
    <dgm:pt modelId="{85923212-7B0E-1448-AA90-F64A0334A140}" type="pres">
      <dgm:prSet presAssocID="{33A3923C-4783-3243-8AFC-9F65B0F13AD9}" presName="level" presStyleLbl="node1" presStyleIdx="0" presStyleCnt="4">
        <dgm:presLayoutVars>
          <dgm:chMax val="1"/>
          <dgm:bulletEnabled val="1"/>
        </dgm:presLayoutVars>
      </dgm:prSet>
      <dgm:spPr/>
    </dgm:pt>
    <dgm:pt modelId="{68995EFD-C25F-CD4A-AB11-E46400D9CFA9}" type="pres">
      <dgm:prSet presAssocID="{33A3923C-4783-3243-8AFC-9F65B0F13AD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D5CE3E6-3008-3949-96E1-E6263B38CBB4}" type="pres">
      <dgm:prSet presAssocID="{6588EA1D-7EF9-9547-B85A-7DC212FA6820}" presName="Name8" presStyleCnt="0"/>
      <dgm:spPr/>
    </dgm:pt>
    <dgm:pt modelId="{030317B0-778D-0D46-B0DF-9DAEECBAC3A4}" type="pres">
      <dgm:prSet presAssocID="{6588EA1D-7EF9-9547-B85A-7DC212FA6820}" presName="level" presStyleLbl="node1" presStyleIdx="1" presStyleCnt="4">
        <dgm:presLayoutVars>
          <dgm:chMax val="1"/>
          <dgm:bulletEnabled val="1"/>
        </dgm:presLayoutVars>
      </dgm:prSet>
      <dgm:spPr/>
    </dgm:pt>
    <dgm:pt modelId="{333A3720-FC8D-6F4F-BB2D-0ED218CD97AB}" type="pres">
      <dgm:prSet presAssocID="{6588EA1D-7EF9-9547-B85A-7DC212FA682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85DB716-26C1-9949-B5E7-9F50A6324B26}" type="pres">
      <dgm:prSet presAssocID="{3ECE3D16-045D-1649-B677-52D3CC622523}" presName="Name8" presStyleCnt="0"/>
      <dgm:spPr/>
    </dgm:pt>
    <dgm:pt modelId="{74368792-5F3A-8A45-B6DD-4623675BE83C}" type="pres">
      <dgm:prSet presAssocID="{3ECE3D16-045D-1649-B677-52D3CC622523}" presName="level" presStyleLbl="node1" presStyleIdx="2" presStyleCnt="4">
        <dgm:presLayoutVars>
          <dgm:chMax val="1"/>
          <dgm:bulletEnabled val="1"/>
        </dgm:presLayoutVars>
      </dgm:prSet>
      <dgm:spPr/>
    </dgm:pt>
    <dgm:pt modelId="{93605F6A-A548-3C46-AA7F-1C9F956ECA5E}" type="pres">
      <dgm:prSet presAssocID="{3ECE3D16-045D-1649-B677-52D3CC62252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4308910-ECB6-D746-A4ED-D622DEAB6E52}" type="pres">
      <dgm:prSet presAssocID="{F916D917-B2D6-454E-8F6F-CB9760AEE5AD}" presName="Name8" presStyleCnt="0"/>
      <dgm:spPr/>
    </dgm:pt>
    <dgm:pt modelId="{3E0E496B-F89A-2444-A096-0335E5ABBBCE}" type="pres">
      <dgm:prSet presAssocID="{F916D917-B2D6-454E-8F6F-CB9760AEE5AD}" presName="level" presStyleLbl="node1" presStyleIdx="3" presStyleCnt="4">
        <dgm:presLayoutVars>
          <dgm:chMax val="1"/>
          <dgm:bulletEnabled val="1"/>
        </dgm:presLayoutVars>
      </dgm:prSet>
      <dgm:spPr/>
    </dgm:pt>
    <dgm:pt modelId="{193D694C-FBE0-D947-B6CE-E44349E53E94}" type="pres">
      <dgm:prSet presAssocID="{F916D917-B2D6-454E-8F6F-CB9760AEE5AD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2897B001-3E93-4BCA-8822-422819E048D9}" type="presOf" srcId="{33A3923C-4783-3243-8AFC-9F65B0F13AD9}" destId="{68995EFD-C25F-CD4A-AB11-E46400D9CFA9}" srcOrd="1" destOrd="0" presId="urn:microsoft.com/office/officeart/2005/8/layout/pyramid1"/>
    <dgm:cxn modelId="{1C7EB604-775A-446A-8FAF-E1226DF3BD17}" type="presOf" srcId="{F916D917-B2D6-454E-8F6F-CB9760AEE5AD}" destId="{193D694C-FBE0-D947-B6CE-E44349E53E94}" srcOrd="1" destOrd="0" presId="urn:microsoft.com/office/officeart/2005/8/layout/pyramid1"/>
    <dgm:cxn modelId="{CBD9BC0B-6BBE-2844-92BE-FE78EF7A5A95}" srcId="{629DA77C-6353-3A48-80A1-47A8DF657AD1}" destId="{6588EA1D-7EF9-9547-B85A-7DC212FA6820}" srcOrd="1" destOrd="0" parTransId="{FCC7AE07-4E7B-DD4D-B88D-A247B8F04C12}" sibTransId="{0C108AA9-34C5-164D-AAEC-FC674B004C44}"/>
    <dgm:cxn modelId="{3BA32325-8DE8-4995-A988-29426C267823}" type="presOf" srcId="{6588EA1D-7EF9-9547-B85A-7DC212FA6820}" destId="{333A3720-FC8D-6F4F-BB2D-0ED218CD97AB}" srcOrd="1" destOrd="0" presId="urn:microsoft.com/office/officeart/2005/8/layout/pyramid1"/>
    <dgm:cxn modelId="{CDDA8C26-661A-4E4F-8167-B58243AFDA5A}" srcId="{629DA77C-6353-3A48-80A1-47A8DF657AD1}" destId="{F916D917-B2D6-454E-8F6F-CB9760AEE5AD}" srcOrd="3" destOrd="0" parTransId="{6C4CE0E6-9650-764A-ACE6-0A22EBDE086E}" sibTransId="{1B26A5D9-87F9-624B-93F6-8712D502A406}"/>
    <dgm:cxn modelId="{9ED3412E-BB85-47C6-8A75-E9C5FA137D41}" type="presOf" srcId="{3ECE3D16-045D-1649-B677-52D3CC622523}" destId="{93605F6A-A548-3C46-AA7F-1C9F956ECA5E}" srcOrd="1" destOrd="0" presId="urn:microsoft.com/office/officeart/2005/8/layout/pyramid1"/>
    <dgm:cxn modelId="{18E9DF2E-C591-43A8-B899-A896EEA81D76}" type="presOf" srcId="{6588EA1D-7EF9-9547-B85A-7DC212FA6820}" destId="{030317B0-778D-0D46-B0DF-9DAEECBAC3A4}" srcOrd="0" destOrd="0" presId="urn:microsoft.com/office/officeart/2005/8/layout/pyramid1"/>
    <dgm:cxn modelId="{A6F1F04F-611B-4362-91E6-558B7999B535}" type="presOf" srcId="{33A3923C-4783-3243-8AFC-9F65B0F13AD9}" destId="{85923212-7B0E-1448-AA90-F64A0334A140}" srcOrd="0" destOrd="0" presId="urn:microsoft.com/office/officeart/2005/8/layout/pyramid1"/>
    <dgm:cxn modelId="{7B4F4A73-D4D7-4447-8059-B07EFE01FC8D}" type="presOf" srcId="{629DA77C-6353-3A48-80A1-47A8DF657AD1}" destId="{DFCC9940-BA72-4448-8C12-D52A5A993519}" srcOrd="0" destOrd="0" presId="urn:microsoft.com/office/officeart/2005/8/layout/pyramid1"/>
    <dgm:cxn modelId="{70F57790-5B48-9447-8E32-708042AD1206}" srcId="{629DA77C-6353-3A48-80A1-47A8DF657AD1}" destId="{33A3923C-4783-3243-8AFC-9F65B0F13AD9}" srcOrd="0" destOrd="0" parTransId="{71084BF2-ED02-FE44-A8A8-D184D3E8FCD8}" sibTransId="{9A4FF749-A36E-4549-84CB-9F118F8B4968}"/>
    <dgm:cxn modelId="{95F4B597-8016-9640-B942-64C9C77D29C6}" srcId="{629DA77C-6353-3A48-80A1-47A8DF657AD1}" destId="{3ECE3D16-045D-1649-B677-52D3CC622523}" srcOrd="2" destOrd="0" parTransId="{5E9E6545-67B9-9443-939E-F1448E1613C0}" sibTransId="{598905B6-3F37-C641-8153-52BC109AD711}"/>
    <dgm:cxn modelId="{531AFABF-AE40-447A-90C8-2A29F96A77F0}" type="presOf" srcId="{F916D917-B2D6-454E-8F6F-CB9760AEE5AD}" destId="{3E0E496B-F89A-2444-A096-0335E5ABBBCE}" srcOrd="0" destOrd="0" presId="urn:microsoft.com/office/officeart/2005/8/layout/pyramid1"/>
    <dgm:cxn modelId="{6594AADE-7377-4C5C-91D5-C7A726EFFF58}" type="presOf" srcId="{3ECE3D16-045D-1649-B677-52D3CC622523}" destId="{74368792-5F3A-8A45-B6DD-4623675BE83C}" srcOrd="0" destOrd="0" presId="urn:microsoft.com/office/officeart/2005/8/layout/pyramid1"/>
    <dgm:cxn modelId="{1E067F51-319D-4C9C-95F1-121A8120500D}" type="presParOf" srcId="{DFCC9940-BA72-4448-8C12-D52A5A993519}" destId="{78F93AC2-CB0E-4946-A02D-C60D0521069E}" srcOrd="0" destOrd="0" presId="urn:microsoft.com/office/officeart/2005/8/layout/pyramid1"/>
    <dgm:cxn modelId="{1E76FF1A-3030-4648-8155-859E80D87819}" type="presParOf" srcId="{78F93AC2-CB0E-4946-A02D-C60D0521069E}" destId="{85923212-7B0E-1448-AA90-F64A0334A140}" srcOrd="0" destOrd="0" presId="urn:microsoft.com/office/officeart/2005/8/layout/pyramid1"/>
    <dgm:cxn modelId="{1497E70A-BBAD-4D10-92D1-DA8725A9C47F}" type="presParOf" srcId="{78F93AC2-CB0E-4946-A02D-C60D0521069E}" destId="{68995EFD-C25F-CD4A-AB11-E46400D9CFA9}" srcOrd="1" destOrd="0" presId="urn:microsoft.com/office/officeart/2005/8/layout/pyramid1"/>
    <dgm:cxn modelId="{D94857C4-2DEB-4578-9D02-3B239942F445}" type="presParOf" srcId="{DFCC9940-BA72-4448-8C12-D52A5A993519}" destId="{4D5CE3E6-3008-3949-96E1-E6263B38CBB4}" srcOrd="1" destOrd="0" presId="urn:microsoft.com/office/officeart/2005/8/layout/pyramid1"/>
    <dgm:cxn modelId="{A0EB4440-BB03-4AA8-94E1-E8A38565BED2}" type="presParOf" srcId="{4D5CE3E6-3008-3949-96E1-E6263B38CBB4}" destId="{030317B0-778D-0D46-B0DF-9DAEECBAC3A4}" srcOrd="0" destOrd="0" presId="urn:microsoft.com/office/officeart/2005/8/layout/pyramid1"/>
    <dgm:cxn modelId="{0D312DAF-AC8D-4DF0-B0A7-E1E45DE08646}" type="presParOf" srcId="{4D5CE3E6-3008-3949-96E1-E6263B38CBB4}" destId="{333A3720-FC8D-6F4F-BB2D-0ED218CD97AB}" srcOrd="1" destOrd="0" presId="urn:microsoft.com/office/officeart/2005/8/layout/pyramid1"/>
    <dgm:cxn modelId="{CF368A50-3EF4-452D-BAE8-F2F628D82DE3}" type="presParOf" srcId="{DFCC9940-BA72-4448-8C12-D52A5A993519}" destId="{885DB716-26C1-9949-B5E7-9F50A6324B26}" srcOrd="2" destOrd="0" presId="urn:microsoft.com/office/officeart/2005/8/layout/pyramid1"/>
    <dgm:cxn modelId="{5D96690D-8626-4E0B-A6B7-380C07F6AA4D}" type="presParOf" srcId="{885DB716-26C1-9949-B5E7-9F50A6324B26}" destId="{74368792-5F3A-8A45-B6DD-4623675BE83C}" srcOrd="0" destOrd="0" presId="urn:microsoft.com/office/officeart/2005/8/layout/pyramid1"/>
    <dgm:cxn modelId="{6B9D25C6-C0A7-4125-996D-3803154FD579}" type="presParOf" srcId="{885DB716-26C1-9949-B5E7-9F50A6324B26}" destId="{93605F6A-A548-3C46-AA7F-1C9F956ECA5E}" srcOrd="1" destOrd="0" presId="urn:microsoft.com/office/officeart/2005/8/layout/pyramid1"/>
    <dgm:cxn modelId="{2B257B18-B288-48DA-919A-671FEF4C8D54}" type="presParOf" srcId="{DFCC9940-BA72-4448-8C12-D52A5A993519}" destId="{B4308910-ECB6-D746-A4ED-D622DEAB6E52}" srcOrd="3" destOrd="0" presId="urn:microsoft.com/office/officeart/2005/8/layout/pyramid1"/>
    <dgm:cxn modelId="{4A167F3E-32B8-442E-B158-F1994FE201AB}" type="presParOf" srcId="{B4308910-ECB6-D746-A4ED-D622DEAB6E52}" destId="{3E0E496B-F89A-2444-A096-0335E5ABBBCE}" srcOrd="0" destOrd="0" presId="urn:microsoft.com/office/officeart/2005/8/layout/pyramid1"/>
    <dgm:cxn modelId="{C6ECAE3D-6534-4E04-8A82-5B0747A2F0AB}" type="presParOf" srcId="{B4308910-ECB6-D746-A4ED-D622DEAB6E52}" destId="{193D694C-FBE0-D947-B6CE-E44349E53E94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D7F0CB-C1EA-634A-A48E-B06515647D58}" type="doc">
      <dgm:prSet loTypeId="urn:microsoft.com/office/officeart/2005/8/layout/radial1" loCatId="relationship" qsTypeId="urn:microsoft.com/office/officeart/2005/8/quickstyle/simple5" qsCatId="simple" csTypeId="urn:microsoft.com/office/officeart/2005/8/colors/accent1_2" csCatId="accent1" phldr="1"/>
      <dgm:spPr/>
    </dgm:pt>
    <dgm:pt modelId="{7088DF01-4E82-914F-95DA-536DDBEB5990}">
      <dgm:prSet phldrT="[Text]" custT="1"/>
      <dgm:spPr/>
      <dgm:t>
        <a:bodyPr/>
        <a:lstStyle/>
        <a:p>
          <a:r>
            <a:rPr lang="en-US" sz="1600" dirty="0"/>
            <a:t>VS</a:t>
          </a:r>
        </a:p>
      </dgm:t>
    </dgm:pt>
    <dgm:pt modelId="{BBAFBCA9-C4DD-164E-AF09-8B1117EB21BA}" type="parTrans" cxnId="{8EB3C6C6-893B-ED4E-A4A9-947167F284D8}">
      <dgm:prSet/>
      <dgm:spPr/>
      <dgm:t>
        <a:bodyPr/>
        <a:lstStyle/>
        <a:p>
          <a:endParaRPr lang="en-US" sz="1800"/>
        </a:p>
      </dgm:t>
    </dgm:pt>
    <dgm:pt modelId="{78B0E827-3D66-3F48-A9BB-D3FB2A4254E3}" type="sibTrans" cxnId="{8EB3C6C6-893B-ED4E-A4A9-947167F284D8}">
      <dgm:prSet/>
      <dgm:spPr/>
      <dgm:t>
        <a:bodyPr/>
        <a:lstStyle/>
        <a:p>
          <a:endParaRPr lang="en-US" sz="1800"/>
        </a:p>
      </dgm:t>
    </dgm:pt>
    <dgm:pt modelId="{80D5D3FA-89D4-A64E-8303-3A7EF7766647}">
      <dgm:prSet phldrT="[Text]" custT="1"/>
      <dgm:spPr/>
      <dgm:t>
        <a:bodyPr/>
        <a:lstStyle/>
        <a:p>
          <a:r>
            <a:rPr lang="en-US" sz="1200" dirty="0"/>
            <a:t>U</a:t>
          </a:r>
        </a:p>
      </dgm:t>
    </dgm:pt>
    <dgm:pt modelId="{4386256C-14C4-184E-AB72-1152F0D804CC}" type="parTrans" cxnId="{9CCF9BBB-3FA8-6945-B40E-4F7115F3733B}">
      <dgm:prSet custT="1"/>
      <dgm:spPr/>
      <dgm:t>
        <a:bodyPr/>
        <a:lstStyle/>
        <a:p>
          <a:endParaRPr lang="en-US" sz="900"/>
        </a:p>
      </dgm:t>
    </dgm:pt>
    <dgm:pt modelId="{8105B95C-DF88-5741-8C4E-610C1542A208}" type="sibTrans" cxnId="{9CCF9BBB-3FA8-6945-B40E-4F7115F3733B}">
      <dgm:prSet/>
      <dgm:spPr/>
      <dgm:t>
        <a:bodyPr/>
        <a:lstStyle/>
        <a:p>
          <a:endParaRPr lang="en-US" sz="1800"/>
        </a:p>
      </dgm:t>
    </dgm:pt>
    <dgm:pt modelId="{1CE9F404-3BCF-D54F-A419-CB2F54CAC892}">
      <dgm:prSet phldrT="[Text]" custT="1"/>
      <dgm:spPr/>
      <dgm:t>
        <a:bodyPr/>
        <a:lstStyle/>
        <a:p>
          <a:r>
            <a:rPr lang="en-US" sz="1200" dirty="0"/>
            <a:t>E</a:t>
          </a:r>
          <a:endParaRPr lang="en-US" sz="1100" dirty="0"/>
        </a:p>
      </dgm:t>
    </dgm:pt>
    <dgm:pt modelId="{4AEE25E2-3FE8-4943-81B3-9203CB0C9046}" type="parTrans" cxnId="{FCBD092C-9C7D-7944-AC97-2838834DA6FC}">
      <dgm:prSet custT="1"/>
      <dgm:spPr/>
      <dgm:t>
        <a:bodyPr/>
        <a:lstStyle/>
        <a:p>
          <a:endParaRPr lang="en-US" sz="900"/>
        </a:p>
      </dgm:t>
    </dgm:pt>
    <dgm:pt modelId="{6A5DBE16-35B7-8245-8F5C-EB31712C6F11}" type="sibTrans" cxnId="{FCBD092C-9C7D-7944-AC97-2838834DA6FC}">
      <dgm:prSet/>
      <dgm:spPr/>
      <dgm:t>
        <a:bodyPr/>
        <a:lstStyle/>
        <a:p>
          <a:endParaRPr lang="en-US" sz="1800"/>
        </a:p>
      </dgm:t>
    </dgm:pt>
    <dgm:pt modelId="{76938D1E-7AF7-6049-B10D-C9E072760293}">
      <dgm:prSet phldrT="[Text]" custT="1"/>
      <dgm:spPr/>
      <dgm:t>
        <a:bodyPr/>
        <a:lstStyle/>
        <a:p>
          <a:r>
            <a:rPr lang="en-US" sz="1200" dirty="0"/>
            <a:t>S</a:t>
          </a:r>
          <a:endParaRPr lang="en-US" sz="1100" dirty="0"/>
        </a:p>
      </dgm:t>
    </dgm:pt>
    <dgm:pt modelId="{18BBDE1B-E9F8-324E-91CD-35C1CFA2C719}" type="parTrans" cxnId="{7DE26DAB-2163-6A49-8247-1F523E56C106}">
      <dgm:prSet custT="1"/>
      <dgm:spPr/>
      <dgm:t>
        <a:bodyPr/>
        <a:lstStyle/>
        <a:p>
          <a:endParaRPr lang="en-US" sz="900"/>
        </a:p>
      </dgm:t>
    </dgm:pt>
    <dgm:pt modelId="{060DF126-1FFD-1741-A675-38FDA5F9A446}" type="sibTrans" cxnId="{7DE26DAB-2163-6A49-8247-1F523E56C106}">
      <dgm:prSet/>
      <dgm:spPr/>
      <dgm:t>
        <a:bodyPr/>
        <a:lstStyle/>
        <a:p>
          <a:endParaRPr lang="en-US" sz="1800"/>
        </a:p>
      </dgm:t>
    </dgm:pt>
    <dgm:pt modelId="{4D558710-CDE4-D041-AB80-104A9807CBFD}">
      <dgm:prSet phldrT="[Text]" custT="1"/>
      <dgm:spPr/>
      <dgm:t>
        <a:bodyPr/>
        <a:lstStyle/>
        <a:p>
          <a:r>
            <a:rPr lang="en-US" sz="1200" dirty="0"/>
            <a:t>D</a:t>
          </a:r>
          <a:endParaRPr lang="en-US" sz="1100" dirty="0"/>
        </a:p>
      </dgm:t>
    </dgm:pt>
    <dgm:pt modelId="{0F86453B-A31F-4245-BD52-0184F3420DD7}" type="parTrans" cxnId="{6AA34AD7-FF56-4745-B85A-680CED5C43ED}">
      <dgm:prSet custT="1"/>
      <dgm:spPr/>
      <dgm:t>
        <a:bodyPr/>
        <a:lstStyle/>
        <a:p>
          <a:endParaRPr lang="en-US" sz="900"/>
        </a:p>
      </dgm:t>
    </dgm:pt>
    <dgm:pt modelId="{9692DFF7-A166-F64A-9C25-B2159FAE27EF}" type="sibTrans" cxnId="{6AA34AD7-FF56-4745-B85A-680CED5C43ED}">
      <dgm:prSet/>
      <dgm:spPr/>
      <dgm:t>
        <a:bodyPr/>
        <a:lstStyle/>
        <a:p>
          <a:endParaRPr lang="en-US" sz="1800"/>
        </a:p>
      </dgm:t>
    </dgm:pt>
    <dgm:pt modelId="{272509BA-1AF6-2E42-9C69-6E34E457C550}" type="pres">
      <dgm:prSet presAssocID="{61D7F0CB-C1EA-634A-A48E-B06515647D5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32F777C-646E-9041-B211-765E4F3BCCCA}" type="pres">
      <dgm:prSet presAssocID="{7088DF01-4E82-914F-95DA-536DDBEB5990}" presName="centerShape" presStyleLbl="node0" presStyleIdx="0" presStyleCnt="1"/>
      <dgm:spPr/>
    </dgm:pt>
    <dgm:pt modelId="{C250DC64-5058-F64C-B29B-147CA5A0F081}" type="pres">
      <dgm:prSet presAssocID="{4386256C-14C4-184E-AB72-1152F0D804CC}" presName="Name9" presStyleLbl="parChTrans1D2" presStyleIdx="0" presStyleCnt="4"/>
      <dgm:spPr/>
    </dgm:pt>
    <dgm:pt modelId="{F47FB676-F275-A74A-9CF4-80EE5A32CBE5}" type="pres">
      <dgm:prSet presAssocID="{4386256C-14C4-184E-AB72-1152F0D804CC}" presName="connTx" presStyleLbl="parChTrans1D2" presStyleIdx="0" presStyleCnt="4"/>
      <dgm:spPr/>
    </dgm:pt>
    <dgm:pt modelId="{EA6E6A1F-43F6-4142-9A5C-3E13016D45A8}" type="pres">
      <dgm:prSet presAssocID="{80D5D3FA-89D4-A64E-8303-3A7EF7766647}" presName="node" presStyleLbl="node1" presStyleIdx="0" presStyleCnt="4">
        <dgm:presLayoutVars>
          <dgm:bulletEnabled val="1"/>
        </dgm:presLayoutVars>
      </dgm:prSet>
      <dgm:spPr/>
    </dgm:pt>
    <dgm:pt modelId="{8187223A-D75D-E94C-AD1B-A88E78B4996E}" type="pres">
      <dgm:prSet presAssocID="{4AEE25E2-3FE8-4943-81B3-9203CB0C9046}" presName="Name9" presStyleLbl="parChTrans1D2" presStyleIdx="1" presStyleCnt="4"/>
      <dgm:spPr/>
    </dgm:pt>
    <dgm:pt modelId="{5F207F92-4C72-C543-BBD2-C605F5961B65}" type="pres">
      <dgm:prSet presAssocID="{4AEE25E2-3FE8-4943-81B3-9203CB0C9046}" presName="connTx" presStyleLbl="parChTrans1D2" presStyleIdx="1" presStyleCnt="4"/>
      <dgm:spPr/>
    </dgm:pt>
    <dgm:pt modelId="{2D216928-FAF6-F448-9726-8EB9CF254466}" type="pres">
      <dgm:prSet presAssocID="{1CE9F404-3BCF-D54F-A419-CB2F54CAC892}" presName="node" presStyleLbl="node1" presStyleIdx="1" presStyleCnt="4">
        <dgm:presLayoutVars>
          <dgm:bulletEnabled val="1"/>
        </dgm:presLayoutVars>
      </dgm:prSet>
      <dgm:spPr/>
    </dgm:pt>
    <dgm:pt modelId="{FF0C19BF-C240-F547-9B46-0FA1BB58CE1E}" type="pres">
      <dgm:prSet presAssocID="{18BBDE1B-E9F8-324E-91CD-35C1CFA2C719}" presName="Name9" presStyleLbl="parChTrans1D2" presStyleIdx="2" presStyleCnt="4"/>
      <dgm:spPr/>
    </dgm:pt>
    <dgm:pt modelId="{88A85542-7AD0-1143-91AC-64AAA2BEB17A}" type="pres">
      <dgm:prSet presAssocID="{18BBDE1B-E9F8-324E-91CD-35C1CFA2C719}" presName="connTx" presStyleLbl="parChTrans1D2" presStyleIdx="2" presStyleCnt="4"/>
      <dgm:spPr/>
    </dgm:pt>
    <dgm:pt modelId="{BB5B717F-19A5-0942-BB93-A3D4C0CFB96B}" type="pres">
      <dgm:prSet presAssocID="{76938D1E-7AF7-6049-B10D-C9E072760293}" presName="node" presStyleLbl="node1" presStyleIdx="2" presStyleCnt="4">
        <dgm:presLayoutVars>
          <dgm:bulletEnabled val="1"/>
        </dgm:presLayoutVars>
      </dgm:prSet>
      <dgm:spPr/>
    </dgm:pt>
    <dgm:pt modelId="{D07A5D70-F5A3-AC42-951A-12192B50A5DD}" type="pres">
      <dgm:prSet presAssocID="{0F86453B-A31F-4245-BD52-0184F3420DD7}" presName="Name9" presStyleLbl="parChTrans1D2" presStyleIdx="3" presStyleCnt="4"/>
      <dgm:spPr/>
    </dgm:pt>
    <dgm:pt modelId="{F1985837-7DF7-CC47-B397-EFCEACB554F2}" type="pres">
      <dgm:prSet presAssocID="{0F86453B-A31F-4245-BD52-0184F3420DD7}" presName="connTx" presStyleLbl="parChTrans1D2" presStyleIdx="3" presStyleCnt="4"/>
      <dgm:spPr/>
    </dgm:pt>
    <dgm:pt modelId="{F2F5255C-E12E-7A46-B220-FC1E62831EDF}" type="pres">
      <dgm:prSet presAssocID="{4D558710-CDE4-D041-AB80-104A9807CBFD}" presName="node" presStyleLbl="node1" presStyleIdx="3" presStyleCnt="4">
        <dgm:presLayoutVars>
          <dgm:bulletEnabled val="1"/>
        </dgm:presLayoutVars>
      </dgm:prSet>
      <dgm:spPr/>
    </dgm:pt>
  </dgm:ptLst>
  <dgm:cxnLst>
    <dgm:cxn modelId="{33F7FC0A-03DB-42D7-9973-2924AF9355DF}" type="presOf" srcId="{4386256C-14C4-184E-AB72-1152F0D804CC}" destId="{F47FB676-F275-A74A-9CF4-80EE5A32CBE5}" srcOrd="1" destOrd="0" presId="urn:microsoft.com/office/officeart/2005/8/layout/radial1"/>
    <dgm:cxn modelId="{FC0D9411-6ACB-4B7E-AD92-A4B4DA557C75}" type="presOf" srcId="{61D7F0CB-C1EA-634A-A48E-B06515647D58}" destId="{272509BA-1AF6-2E42-9C69-6E34E457C550}" srcOrd="0" destOrd="0" presId="urn:microsoft.com/office/officeart/2005/8/layout/radial1"/>
    <dgm:cxn modelId="{FCBD092C-9C7D-7944-AC97-2838834DA6FC}" srcId="{7088DF01-4E82-914F-95DA-536DDBEB5990}" destId="{1CE9F404-3BCF-D54F-A419-CB2F54CAC892}" srcOrd="1" destOrd="0" parTransId="{4AEE25E2-3FE8-4943-81B3-9203CB0C9046}" sibTransId="{6A5DBE16-35B7-8245-8F5C-EB31712C6F11}"/>
    <dgm:cxn modelId="{C73E235C-6078-48F0-95FB-520FD9104FDF}" type="presOf" srcId="{0F86453B-A31F-4245-BD52-0184F3420DD7}" destId="{F1985837-7DF7-CC47-B397-EFCEACB554F2}" srcOrd="1" destOrd="0" presId="urn:microsoft.com/office/officeart/2005/8/layout/radial1"/>
    <dgm:cxn modelId="{7FEFB84D-08BC-401C-87EF-173A43058957}" type="presOf" srcId="{4D558710-CDE4-D041-AB80-104A9807CBFD}" destId="{F2F5255C-E12E-7A46-B220-FC1E62831EDF}" srcOrd="0" destOrd="0" presId="urn:microsoft.com/office/officeart/2005/8/layout/radial1"/>
    <dgm:cxn modelId="{0A16B693-9E94-4AFA-9EFB-554DE2925D37}" type="presOf" srcId="{1CE9F404-3BCF-D54F-A419-CB2F54CAC892}" destId="{2D216928-FAF6-F448-9726-8EB9CF254466}" srcOrd="0" destOrd="0" presId="urn:microsoft.com/office/officeart/2005/8/layout/radial1"/>
    <dgm:cxn modelId="{E1B37A9D-B454-409C-A302-8C632DA1F18D}" type="presOf" srcId="{18BBDE1B-E9F8-324E-91CD-35C1CFA2C719}" destId="{88A85542-7AD0-1143-91AC-64AAA2BEB17A}" srcOrd="1" destOrd="0" presId="urn:microsoft.com/office/officeart/2005/8/layout/radial1"/>
    <dgm:cxn modelId="{FEE6649F-B8CE-4ACB-B016-A5B87C226145}" type="presOf" srcId="{0F86453B-A31F-4245-BD52-0184F3420DD7}" destId="{D07A5D70-F5A3-AC42-951A-12192B50A5DD}" srcOrd="0" destOrd="0" presId="urn:microsoft.com/office/officeart/2005/8/layout/radial1"/>
    <dgm:cxn modelId="{2295F9A9-0813-4E4B-88C6-871F6F06E583}" type="presOf" srcId="{4386256C-14C4-184E-AB72-1152F0D804CC}" destId="{C250DC64-5058-F64C-B29B-147CA5A0F081}" srcOrd="0" destOrd="0" presId="urn:microsoft.com/office/officeart/2005/8/layout/radial1"/>
    <dgm:cxn modelId="{7DE26DAB-2163-6A49-8247-1F523E56C106}" srcId="{7088DF01-4E82-914F-95DA-536DDBEB5990}" destId="{76938D1E-7AF7-6049-B10D-C9E072760293}" srcOrd="2" destOrd="0" parTransId="{18BBDE1B-E9F8-324E-91CD-35C1CFA2C719}" sibTransId="{060DF126-1FFD-1741-A675-38FDA5F9A446}"/>
    <dgm:cxn modelId="{938427AD-B3E2-433D-9881-1026ACA56FC7}" type="presOf" srcId="{76938D1E-7AF7-6049-B10D-C9E072760293}" destId="{BB5B717F-19A5-0942-BB93-A3D4C0CFB96B}" srcOrd="0" destOrd="0" presId="urn:microsoft.com/office/officeart/2005/8/layout/radial1"/>
    <dgm:cxn modelId="{9CCF9BBB-3FA8-6945-B40E-4F7115F3733B}" srcId="{7088DF01-4E82-914F-95DA-536DDBEB5990}" destId="{80D5D3FA-89D4-A64E-8303-3A7EF7766647}" srcOrd="0" destOrd="0" parTransId="{4386256C-14C4-184E-AB72-1152F0D804CC}" sibTransId="{8105B95C-DF88-5741-8C4E-610C1542A208}"/>
    <dgm:cxn modelId="{8EB3C6C6-893B-ED4E-A4A9-947167F284D8}" srcId="{61D7F0CB-C1EA-634A-A48E-B06515647D58}" destId="{7088DF01-4E82-914F-95DA-536DDBEB5990}" srcOrd="0" destOrd="0" parTransId="{BBAFBCA9-C4DD-164E-AF09-8B1117EB21BA}" sibTransId="{78B0E827-3D66-3F48-A9BB-D3FB2A4254E3}"/>
    <dgm:cxn modelId="{6AA34AD7-FF56-4745-B85A-680CED5C43ED}" srcId="{7088DF01-4E82-914F-95DA-536DDBEB5990}" destId="{4D558710-CDE4-D041-AB80-104A9807CBFD}" srcOrd="3" destOrd="0" parTransId="{0F86453B-A31F-4245-BD52-0184F3420DD7}" sibTransId="{9692DFF7-A166-F64A-9C25-B2159FAE27EF}"/>
    <dgm:cxn modelId="{863ED7DC-BE43-4998-ADBF-4BC14B7F6F29}" type="presOf" srcId="{80D5D3FA-89D4-A64E-8303-3A7EF7766647}" destId="{EA6E6A1F-43F6-4142-9A5C-3E13016D45A8}" srcOrd="0" destOrd="0" presId="urn:microsoft.com/office/officeart/2005/8/layout/radial1"/>
    <dgm:cxn modelId="{801F08DD-57CB-4BBB-AD10-61FD99F159F2}" type="presOf" srcId="{4AEE25E2-3FE8-4943-81B3-9203CB0C9046}" destId="{5F207F92-4C72-C543-BBD2-C605F5961B65}" srcOrd="1" destOrd="0" presId="urn:microsoft.com/office/officeart/2005/8/layout/radial1"/>
    <dgm:cxn modelId="{806ADDEF-7D0D-401E-82B4-108E9122BB7D}" type="presOf" srcId="{7088DF01-4E82-914F-95DA-536DDBEB5990}" destId="{832F777C-646E-9041-B211-765E4F3BCCCA}" srcOrd="0" destOrd="0" presId="urn:microsoft.com/office/officeart/2005/8/layout/radial1"/>
    <dgm:cxn modelId="{C2B029F0-8678-48A2-A5C7-63EA6293C63E}" type="presOf" srcId="{18BBDE1B-E9F8-324E-91CD-35C1CFA2C719}" destId="{FF0C19BF-C240-F547-9B46-0FA1BB58CE1E}" srcOrd="0" destOrd="0" presId="urn:microsoft.com/office/officeart/2005/8/layout/radial1"/>
    <dgm:cxn modelId="{0C34E1FB-53F7-44F7-9CA4-846784428B85}" type="presOf" srcId="{4AEE25E2-3FE8-4943-81B3-9203CB0C9046}" destId="{8187223A-D75D-E94C-AD1B-A88E78B4996E}" srcOrd="0" destOrd="0" presId="urn:microsoft.com/office/officeart/2005/8/layout/radial1"/>
    <dgm:cxn modelId="{0AF6115A-6A99-4AD4-901A-0B4C2A189A31}" type="presParOf" srcId="{272509BA-1AF6-2E42-9C69-6E34E457C550}" destId="{832F777C-646E-9041-B211-765E4F3BCCCA}" srcOrd="0" destOrd="0" presId="urn:microsoft.com/office/officeart/2005/8/layout/radial1"/>
    <dgm:cxn modelId="{DCF376B1-093F-4601-8486-9310C544FBE6}" type="presParOf" srcId="{272509BA-1AF6-2E42-9C69-6E34E457C550}" destId="{C250DC64-5058-F64C-B29B-147CA5A0F081}" srcOrd="1" destOrd="0" presId="urn:microsoft.com/office/officeart/2005/8/layout/radial1"/>
    <dgm:cxn modelId="{673027FC-162B-4C6B-BADB-039163C373CE}" type="presParOf" srcId="{C250DC64-5058-F64C-B29B-147CA5A0F081}" destId="{F47FB676-F275-A74A-9CF4-80EE5A32CBE5}" srcOrd="0" destOrd="0" presId="urn:microsoft.com/office/officeart/2005/8/layout/radial1"/>
    <dgm:cxn modelId="{AB72207C-9B57-48E6-9E12-348F1612519E}" type="presParOf" srcId="{272509BA-1AF6-2E42-9C69-6E34E457C550}" destId="{EA6E6A1F-43F6-4142-9A5C-3E13016D45A8}" srcOrd="2" destOrd="0" presId="urn:microsoft.com/office/officeart/2005/8/layout/radial1"/>
    <dgm:cxn modelId="{893E3C79-59F1-4A34-86F5-666EE1AC2701}" type="presParOf" srcId="{272509BA-1AF6-2E42-9C69-6E34E457C550}" destId="{8187223A-D75D-E94C-AD1B-A88E78B4996E}" srcOrd="3" destOrd="0" presId="urn:microsoft.com/office/officeart/2005/8/layout/radial1"/>
    <dgm:cxn modelId="{6BEDE9F9-34CB-45E4-A7DE-5D3F7453481C}" type="presParOf" srcId="{8187223A-D75D-E94C-AD1B-A88E78B4996E}" destId="{5F207F92-4C72-C543-BBD2-C605F5961B65}" srcOrd="0" destOrd="0" presId="urn:microsoft.com/office/officeart/2005/8/layout/radial1"/>
    <dgm:cxn modelId="{B949F881-1599-4866-BB1F-7FFA6AD5708E}" type="presParOf" srcId="{272509BA-1AF6-2E42-9C69-6E34E457C550}" destId="{2D216928-FAF6-F448-9726-8EB9CF254466}" srcOrd="4" destOrd="0" presId="urn:microsoft.com/office/officeart/2005/8/layout/radial1"/>
    <dgm:cxn modelId="{AC627DB4-DA2D-4983-B5B1-1895C17EA2A0}" type="presParOf" srcId="{272509BA-1AF6-2E42-9C69-6E34E457C550}" destId="{FF0C19BF-C240-F547-9B46-0FA1BB58CE1E}" srcOrd="5" destOrd="0" presId="urn:microsoft.com/office/officeart/2005/8/layout/radial1"/>
    <dgm:cxn modelId="{04E2F432-47FF-4006-AABE-C43C871F74EC}" type="presParOf" srcId="{FF0C19BF-C240-F547-9B46-0FA1BB58CE1E}" destId="{88A85542-7AD0-1143-91AC-64AAA2BEB17A}" srcOrd="0" destOrd="0" presId="urn:microsoft.com/office/officeart/2005/8/layout/radial1"/>
    <dgm:cxn modelId="{C2ADC666-8140-42A0-B2E6-DEE17571600F}" type="presParOf" srcId="{272509BA-1AF6-2E42-9C69-6E34E457C550}" destId="{BB5B717F-19A5-0942-BB93-A3D4C0CFB96B}" srcOrd="6" destOrd="0" presId="urn:microsoft.com/office/officeart/2005/8/layout/radial1"/>
    <dgm:cxn modelId="{213374C1-3748-4CEE-AB9B-88CDF33FB987}" type="presParOf" srcId="{272509BA-1AF6-2E42-9C69-6E34E457C550}" destId="{D07A5D70-F5A3-AC42-951A-12192B50A5DD}" srcOrd="7" destOrd="0" presId="urn:microsoft.com/office/officeart/2005/8/layout/radial1"/>
    <dgm:cxn modelId="{960B33CC-6B75-486A-805D-6EB268FB5196}" type="presParOf" srcId="{D07A5D70-F5A3-AC42-951A-12192B50A5DD}" destId="{F1985837-7DF7-CC47-B397-EFCEACB554F2}" srcOrd="0" destOrd="0" presId="urn:microsoft.com/office/officeart/2005/8/layout/radial1"/>
    <dgm:cxn modelId="{98B3EEE3-46A8-4F2E-BC0D-7CD3B7C00783}" type="presParOf" srcId="{272509BA-1AF6-2E42-9C69-6E34E457C550}" destId="{F2F5255C-E12E-7A46-B220-FC1E62831EDF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755AA4C-662F-BD49-8C35-4B0EDD0C5948}" type="doc">
      <dgm:prSet loTypeId="urn:microsoft.com/office/officeart/2005/8/layout/radial1" loCatId="relationship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38404C7-84A1-8B4E-AB60-72773CCDECB9}">
      <dgm:prSet phldrT="[Text]"/>
      <dgm:spPr/>
      <dgm:t>
        <a:bodyPr/>
        <a:lstStyle/>
        <a:p>
          <a:r>
            <a:rPr lang="en-US" dirty="0"/>
            <a:t>Strategic frame</a:t>
          </a:r>
        </a:p>
      </dgm:t>
    </dgm:pt>
    <dgm:pt modelId="{CD846DA8-4890-8044-B324-B35332716F3B}" type="parTrans" cxnId="{01644686-1474-7E4C-A837-992EDB4D0ADD}">
      <dgm:prSet/>
      <dgm:spPr/>
      <dgm:t>
        <a:bodyPr/>
        <a:lstStyle/>
        <a:p>
          <a:endParaRPr lang="en-US"/>
        </a:p>
      </dgm:t>
    </dgm:pt>
    <dgm:pt modelId="{18758D5D-1E27-6241-BCFE-C2AF70BE07F8}" type="sibTrans" cxnId="{01644686-1474-7E4C-A837-992EDB4D0ADD}">
      <dgm:prSet/>
      <dgm:spPr/>
      <dgm:t>
        <a:bodyPr/>
        <a:lstStyle/>
        <a:p>
          <a:endParaRPr lang="en-US"/>
        </a:p>
      </dgm:t>
    </dgm:pt>
    <dgm:pt modelId="{2BDD11A1-89EB-6D4F-A1E9-9B7F616B3788}">
      <dgm:prSet phldrT="[Text]"/>
      <dgm:spPr/>
      <dgm:t>
        <a:bodyPr/>
        <a:lstStyle/>
        <a:p>
          <a:r>
            <a:rPr lang="en-US" dirty="0"/>
            <a:t>Business hypothesis</a:t>
          </a:r>
        </a:p>
      </dgm:t>
    </dgm:pt>
    <dgm:pt modelId="{B907010D-5D6A-E64A-83F4-D64DA90FF28E}" type="parTrans" cxnId="{4C203C46-429E-7242-BC45-0DA2436544CD}">
      <dgm:prSet/>
      <dgm:spPr/>
      <dgm:t>
        <a:bodyPr/>
        <a:lstStyle/>
        <a:p>
          <a:endParaRPr lang="en-US"/>
        </a:p>
      </dgm:t>
    </dgm:pt>
    <dgm:pt modelId="{CFA74A3F-F204-1044-8454-19184DB74EA0}" type="sibTrans" cxnId="{4C203C46-429E-7242-BC45-0DA2436544CD}">
      <dgm:prSet/>
      <dgm:spPr/>
      <dgm:t>
        <a:bodyPr/>
        <a:lstStyle/>
        <a:p>
          <a:endParaRPr lang="en-US"/>
        </a:p>
      </dgm:t>
    </dgm:pt>
    <dgm:pt modelId="{B0DA38C5-CCC7-8044-A29E-8EDD773CB454}">
      <dgm:prSet phldrT="[Text]"/>
      <dgm:spPr/>
      <dgm:t>
        <a:bodyPr/>
        <a:lstStyle/>
        <a:p>
          <a:r>
            <a:rPr lang="en-US" dirty="0"/>
            <a:t>Mission</a:t>
          </a:r>
        </a:p>
      </dgm:t>
    </dgm:pt>
    <dgm:pt modelId="{5A54297D-8078-EE40-9A88-19A46D3D8598}" type="parTrans" cxnId="{8C0E12C3-7C31-8C49-A068-CA63DDA5631B}">
      <dgm:prSet/>
      <dgm:spPr/>
      <dgm:t>
        <a:bodyPr/>
        <a:lstStyle/>
        <a:p>
          <a:endParaRPr lang="en-US"/>
        </a:p>
      </dgm:t>
    </dgm:pt>
    <dgm:pt modelId="{CDA81726-3204-9F4F-AE42-355D40B38377}" type="sibTrans" cxnId="{8C0E12C3-7C31-8C49-A068-CA63DDA5631B}">
      <dgm:prSet/>
      <dgm:spPr/>
      <dgm:t>
        <a:bodyPr/>
        <a:lstStyle/>
        <a:p>
          <a:endParaRPr lang="en-US"/>
        </a:p>
      </dgm:t>
    </dgm:pt>
    <dgm:pt modelId="{557B345D-271F-9240-9100-1D08C56B5038}">
      <dgm:prSet phldrT="[Text]"/>
      <dgm:spPr/>
      <dgm:t>
        <a:bodyPr/>
        <a:lstStyle/>
        <a:p>
          <a:r>
            <a:rPr lang="en-US" dirty="0"/>
            <a:t>Strategy</a:t>
          </a:r>
        </a:p>
      </dgm:t>
    </dgm:pt>
    <dgm:pt modelId="{30535995-FA57-1D4A-B98A-C30645DD798B}" type="parTrans" cxnId="{BB7C6AC4-9BED-7541-A911-7D720A520088}">
      <dgm:prSet/>
      <dgm:spPr/>
      <dgm:t>
        <a:bodyPr/>
        <a:lstStyle/>
        <a:p>
          <a:endParaRPr lang="en-US"/>
        </a:p>
      </dgm:t>
    </dgm:pt>
    <dgm:pt modelId="{CD5934E8-7360-4948-9285-B816C0BE8A41}" type="sibTrans" cxnId="{BB7C6AC4-9BED-7541-A911-7D720A520088}">
      <dgm:prSet/>
      <dgm:spPr/>
      <dgm:t>
        <a:bodyPr/>
        <a:lstStyle/>
        <a:p>
          <a:endParaRPr lang="en-US"/>
        </a:p>
      </dgm:t>
    </dgm:pt>
    <dgm:pt modelId="{42583BD4-7C72-2649-80EB-3200A4FCE88D}">
      <dgm:prSet phldrT="[Text]"/>
      <dgm:spPr/>
      <dgm:t>
        <a:bodyPr/>
        <a:lstStyle/>
        <a:p>
          <a:r>
            <a:rPr lang="en-US" dirty="0"/>
            <a:t>Vision</a:t>
          </a:r>
        </a:p>
      </dgm:t>
    </dgm:pt>
    <dgm:pt modelId="{A5491DDB-C68E-0A40-ACF4-636F064196AC}" type="parTrans" cxnId="{B384CAE8-7828-2F4E-8161-070A77DE1663}">
      <dgm:prSet/>
      <dgm:spPr/>
      <dgm:t>
        <a:bodyPr/>
        <a:lstStyle/>
        <a:p>
          <a:endParaRPr lang="en-US"/>
        </a:p>
      </dgm:t>
    </dgm:pt>
    <dgm:pt modelId="{6540C741-2046-344A-AB66-45D960FD774E}" type="sibTrans" cxnId="{B384CAE8-7828-2F4E-8161-070A77DE1663}">
      <dgm:prSet/>
      <dgm:spPr/>
    </dgm:pt>
    <dgm:pt modelId="{DB146B97-90AA-1C46-A189-1E7C52B6EBB2}">
      <dgm:prSet phldrT="[Text]"/>
      <dgm:spPr/>
      <dgm:t>
        <a:bodyPr/>
        <a:lstStyle/>
        <a:p>
          <a:r>
            <a:rPr lang="en-US" dirty="0"/>
            <a:t>Values and Rules</a:t>
          </a:r>
        </a:p>
      </dgm:t>
    </dgm:pt>
    <dgm:pt modelId="{EFB4C49E-E2F1-0648-AB05-436099A282BE}" type="parTrans" cxnId="{8E497DC8-F672-3C4F-867B-8FC4CFA311A6}">
      <dgm:prSet/>
      <dgm:spPr/>
      <dgm:t>
        <a:bodyPr/>
        <a:lstStyle/>
        <a:p>
          <a:endParaRPr lang="en-US"/>
        </a:p>
      </dgm:t>
    </dgm:pt>
    <dgm:pt modelId="{562FF30C-6351-2B4A-ACD1-B45EAB4CB4FA}" type="sibTrans" cxnId="{8E497DC8-F672-3C4F-867B-8FC4CFA311A6}">
      <dgm:prSet/>
      <dgm:spPr/>
    </dgm:pt>
    <dgm:pt modelId="{0CFA571E-3E7B-AE4C-A350-404C3B1CD797}" type="pres">
      <dgm:prSet presAssocID="{4755AA4C-662F-BD49-8C35-4B0EDD0C594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FA2E41E-A94F-114D-819C-49465E42D5B6}" type="pres">
      <dgm:prSet presAssocID="{D38404C7-84A1-8B4E-AB60-72773CCDECB9}" presName="centerShape" presStyleLbl="node0" presStyleIdx="0" presStyleCnt="1"/>
      <dgm:spPr/>
    </dgm:pt>
    <dgm:pt modelId="{333C7B3C-0F2E-0349-BBE8-4FC22FFBF37F}" type="pres">
      <dgm:prSet presAssocID="{B907010D-5D6A-E64A-83F4-D64DA90FF28E}" presName="Name9" presStyleLbl="parChTrans1D2" presStyleIdx="0" presStyleCnt="5"/>
      <dgm:spPr/>
    </dgm:pt>
    <dgm:pt modelId="{B7F811AC-77D5-5E42-A71D-EB4AB08D53CB}" type="pres">
      <dgm:prSet presAssocID="{B907010D-5D6A-E64A-83F4-D64DA90FF28E}" presName="connTx" presStyleLbl="parChTrans1D2" presStyleIdx="0" presStyleCnt="5"/>
      <dgm:spPr/>
    </dgm:pt>
    <dgm:pt modelId="{6D8A6050-F5C2-354F-B3D2-52E6091FECF3}" type="pres">
      <dgm:prSet presAssocID="{2BDD11A1-89EB-6D4F-A1E9-9B7F616B3788}" presName="node" presStyleLbl="node1" presStyleIdx="0" presStyleCnt="5">
        <dgm:presLayoutVars>
          <dgm:bulletEnabled val="1"/>
        </dgm:presLayoutVars>
      </dgm:prSet>
      <dgm:spPr/>
    </dgm:pt>
    <dgm:pt modelId="{7173A7B2-75F5-C74A-A92D-E689C4CBBEBC}" type="pres">
      <dgm:prSet presAssocID="{5A54297D-8078-EE40-9A88-19A46D3D8598}" presName="Name9" presStyleLbl="parChTrans1D2" presStyleIdx="1" presStyleCnt="5"/>
      <dgm:spPr/>
    </dgm:pt>
    <dgm:pt modelId="{0A4CE849-DE3D-6B41-B7BF-8D69A71415E7}" type="pres">
      <dgm:prSet presAssocID="{5A54297D-8078-EE40-9A88-19A46D3D8598}" presName="connTx" presStyleLbl="parChTrans1D2" presStyleIdx="1" presStyleCnt="5"/>
      <dgm:spPr/>
    </dgm:pt>
    <dgm:pt modelId="{7A3F91E7-960B-1F44-BA4F-6E46CB8561A5}" type="pres">
      <dgm:prSet presAssocID="{B0DA38C5-CCC7-8044-A29E-8EDD773CB454}" presName="node" presStyleLbl="node1" presStyleIdx="1" presStyleCnt="5">
        <dgm:presLayoutVars>
          <dgm:bulletEnabled val="1"/>
        </dgm:presLayoutVars>
      </dgm:prSet>
      <dgm:spPr/>
    </dgm:pt>
    <dgm:pt modelId="{B543D19D-01CA-3D4A-BE49-B99690F05631}" type="pres">
      <dgm:prSet presAssocID="{A5491DDB-C68E-0A40-ACF4-636F064196AC}" presName="Name9" presStyleLbl="parChTrans1D2" presStyleIdx="2" presStyleCnt="5"/>
      <dgm:spPr/>
    </dgm:pt>
    <dgm:pt modelId="{1D4DB8B2-F24E-F041-BC54-C934804A9330}" type="pres">
      <dgm:prSet presAssocID="{A5491DDB-C68E-0A40-ACF4-636F064196AC}" presName="connTx" presStyleLbl="parChTrans1D2" presStyleIdx="2" presStyleCnt="5"/>
      <dgm:spPr/>
    </dgm:pt>
    <dgm:pt modelId="{4E22B235-8AFC-EE48-ACBA-4D2406F39DBF}" type="pres">
      <dgm:prSet presAssocID="{42583BD4-7C72-2649-80EB-3200A4FCE88D}" presName="node" presStyleLbl="node1" presStyleIdx="2" presStyleCnt="5">
        <dgm:presLayoutVars>
          <dgm:bulletEnabled val="1"/>
        </dgm:presLayoutVars>
      </dgm:prSet>
      <dgm:spPr/>
    </dgm:pt>
    <dgm:pt modelId="{406B3FF9-B7BF-1648-B41A-120739188CFC}" type="pres">
      <dgm:prSet presAssocID="{30535995-FA57-1D4A-B98A-C30645DD798B}" presName="Name9" presStyleLbl="parChTrans1D2" presStyleIdx="3" presStyleCnt="5"/>
      <dgm:spPr/>
    </dgm:pt>
    <dgm:pt modelId="{744026A7-19E7-464E-AE5F-55978A49C27A}" type="pres">
      <dgm:prSet presAssocID="{30535995-FA57-1D4A-B98A-C30645DD798B}" presName="connTx" presStyleLbl="parChTrans1D2" presStyleIdx="3" presStyleCnt="5"/>
      <dgm:spPr/>
    </dgm:pt>
    <dgm:pt modelId="{C0273337-D3FC-CF4F-B67B-D37F97BD2BCE}" type="pres">
      <dgm:prSet presAssocID="{557B345D-271F-9240-9100-1D08C56B5038}" presName="node" presStyleLbl="node1" presStyleIdx="3" presStyleCnt="5">
        <dgm:presLayoutVars>
          <dgm:bulletEnabled val="1"/>
        </dgm:presLayoutVars>
      </dgm:prSet>
      <dgm:spPr/>
    </dgm:pt>
    <dgm:pt modelId="{FC1618A3-CC1C-784D-B017-1FA605A4A6EA}" type="pres">
      <dgm:prSet presAssocID="{EFB4C49E-E2F1-0648-AB05-436099A282BE}" presName="Name9" presStyleLbl="parChTrans1D2" presStyleIdx="4" presStyleCnt="5"/>
      <dgm:spPr/>
    </dgm:pt>
    <dgm:pt modelId="{4CC292A6-4121-BD4C-97C9-7E2D5F91A446}" type="pres">
      <dgm:prSet presAssocID="{EFB4C49E-E2F1-0648-AB05-436099A282BE}" presName="connTx" presStyleLbl="parChTrans1D2" presStyleIdx="4" presStyleCnt="5"/>
      <dgm:spPr/>
    </dgm:pt>
    <dgm:pt modelId="{B1ACBD5A-A8F5-4D4F-A021-4997F3015FD8}" type="pres">
      <dgm:prSet presAssocID="{DB146B97-90AA-1C46-A189-1E7C52B6EBB2}" presName="node" presStyleLbl="node1" presStyleIdx="4" presStyleCnt="5">
        <dgm:presLayoutVars>
          <dgm:bulletEnabled val="1"/>
        </dgm:presLayoutVars>
      </dgm:prSet>
      <dgm:spPr/>
    </dgm:pt>
  </dgm:ptLst>
  <dgm:cxnLst>
    <dgm:cxn modelId="{E00B5618-0716-CE42-96FE-20D4769D82A0}" type="presOf" srcId="{5A54297D-8078-EE40-9A88-19A46D3D8598}" destId="{0A4CE849-DE3D-6B41-B7BF-8D69A71415E7}" srcOrd="1" destOrd="0" presId="urn:microsoft.com/office/officeart/2005/8/layout/radial1"/>
    <dgm:cxn modelId="{5EA83A1A-96A4-FB4A-926F-BE61F3E6213C}" type="presOf" srcId="{42583BD4-7C72-2649-80EB-3200A4FCE88D}" destId="{4E22B235-8AFC-EE48-ACBA-4D2406F39DBF}" srcOrd="0" destOrd="0" presId="urn:microsoft.com/office/officeart/2005/8/layout/radial1"/>
    <dgm:cxn modelId="{8553521A-69EC-B349-B163-78F9B8CFC7F9}" type="presOf" srcId="{D38404C7-84A1-8B4E-AB60-72773CCDECB9}" destId="{1FA2E41E-A94F-114D-819C-49465E42D5B6}" srcOrd="0" destOrd="0" presId="urn:microsoft.com/office/officeart/2005/8/layout/radial1"/>
    <dgm:cxn modelId="{87CB3223-E32C-5048-B346-45CF93CEDA11}" type="presOf" srcId="{30535995-FA57-1D4A-B98A-C30645DD798B}" destId="{744026A7-19E7-464E-AE5F-55978A49C27A}" srcOrd="1" destOrd="0" presId="urn:microsoft.com/office/officeart/2005/8/layout/radial1"/>
    <dgm:cxn modelId="{ECE9CE5B-F5C7-D740-AB1E-967AA2B569CE}" type="presOf" srcId="{4755AA4C-662F-BD49-8C35-4B0EDD0C5948}" destId="{0CFA571E-3E7B-AE4C-A350-404C3B1CD797}" srcOrd="0" destOrd="0" presId="urn:microsoft.com/office/officeart/2005/8/layout/radial1"/>
    <dgm:cxn modelId="{4C203C46-429E-7242-BC45-0DA2436544CD}" srcId="{D38404C7-84A1-8B4E-AB60-72773CCDECB9}" destId="{2BDD11A1-89EB-6D4F-A1E9-9B7F616B3788}" srcOrd="0" destOrd="0" parTransId="{B907010D-5D6A-E64A-83F4-D64DA90FF28E}" sibTransId="{CFA74A3F-F204-1044-8454-19184DB74EA0}"/>
    <dgm:cxn modelId="{B0A88347-1F88-C745-B14C-941B6CCEE58F}" type="presOf" srcId="{B907010D-5D6A-E64A-83F4-D64DA90FF28E}" destId="{333C7B3C-0F2E-0349-BBE8-4FC22FFBF37F}" srcOrd="0" destOrd="0" presId="urn:microsoft.com/office/officeart/2005/8/layout/radial1"/>
    <dgm:cxn modelId="{905EDC6D-00DD-5648-BA1A-7464D70DE9F7}" type="presOf" srcId="{5A54297D-8078-EE40-9A88-19A46D3D8598}" destId="{7173A7B2-75F5-C74A-A92D-E689C4CBBEBC}" srcOrd="0" destOrd="0" presId="urn:microsoft.com/office/officeart/2005/8/layout/radial1"/>
    <dgm:cxn modelId="{54098372-428E-6341-9FE5-03EE153A84E2}" type="presOf" srcId="{30535995-FA57-1D4A-B98A-C30645DD798B}" destId="{406B3FF9-B7BF-1648-B41A-120739188CFC}" srcOrd="0" destOrd="0" presId="urn:microsoft.com/office/officeart/2005/8/layout/radial1"/>
    <dgm:cxn modelId="{38ADE772-B86E-9240-B735-ABC037A8A74B}" type="presOf" srcId="{A5491DDB-C68E-0A40-ACF4-636F064196AC}" destId="{B543D19D-01CA-3D4A-BE49-B99690F05631}" srcOrd="0" destOrd="0" presId="urn:microsoft.com/office/officeart/2005/8/layout/radial1"/>
    <dgm:cxn modelId="{01644686-1474-7E4C-A837-992EDB4D0ADD}" srcId="{4755AA4C-662F-BD49-8C35-4B0EDD0C5948}" destId="{D38404C7-84A1-8B4E-AB60-72773CCDECB9}" srcOrd="0" destOrd="0" parTransId="{CD846DA8-4890-8044-B324-B35332716F3B}" sibTransId="{18758D5D-1E27-6241-BCFE-C2AF70BE07F8}"/>
    <dgm:cxn modelId="{9AF1048D-5618-7A49-938A-A8438E758853}" type="presOf" srcId="{EFB4C49E-E2F1-0648-AB05-436099A282BE}" destId="{FC1618A3-CC1C-784D-B017-1FA605A4A6EA}" srcOrd="0" destOrd="0" presId="urn:microsoft.com/office/officeart/2005/8/layout/radial1"/>
    <dgm:cxn modelId="{DDE9119B-BF41-214E-A46C-53C4BBAAB2E1}" type="presOf" srcId="{557B345D-271F-9240-9100-1D08C56B5038}" destId="{C0273337-D3FC-CF4F-B67B-D37F97BD2BCE}" srcOrd="0" destOrd="0" presId="urn:microsoft.com/office/officeart/2005/8/layout/radial1"/>
    <dgm:cxn modelId="{976FD6AB-5C88-7747-A164-58C77789EBD4}" type="presOf" srcId="{A5491DDB-C68E-0A40-ACF4-636F064196AC}" destId="{1D4DB8B2-F24E-F041-BC54-C934804A9330}" srcOrd="1" destOrd="0" presId="urn:microsoft.com/office/officeart/2005/8/layout/radial1"/>
    <dgm:cxn modelId="{498517AC-9941-2F46-8D29-9B39FA4BB4F5}" type="presOf" srcId="{DB146B97-90AA-1C46-A189-1E7C52B6EBB2}" destId="{B1ACBD5A-A8F5-4D4F-A021-4997F3015FD8}" srcOrd="0" destOrd="0" presId="urn:microsoft.com/office/officeart/2005/8/layout/radial1"/>
    <dgm:cxn modelId="{F1F5C2B1-D3C7-A34D-AF6E-BF078775A317}" type="presOf" srcId="{B907010D-5D6A-E64A-83F4-D64DA90FF28E}" destId="{B7F811AC-77D5-5E42-A71D-EB4AB08D53CB}" srcOrd="1" destOrd="0" presId="urn:microsoft.com/office/officeart/2005/8/layout/radial1"/>
    <dgm:cxn modelId="{8C0E12C3-7C31-8C49-A068-CA63DDA5631B}" srcId="{D38404C7-84A1-8B4E-AB60-72773CCDECB9}" destId="{B0DA38C5-CCC7-8044-A29E-8EDD773CB454}" srcOrd="1" destOrd="0" parTransId="{5A54297D-8078-EE40-9A88-19A46D3D8598}" sibTransId="{CDA81726-3204-9F4F-AE42-355D40B38377}"/>
    <dgm:cxn modelId="{BB7C6AC4-9BED-7541-A911-7D720A520088}" srcId="{D38404C7-84A1-8B4E-AB60-72773CCDECB9}" destId="{557B345D-271F-9240-9100-1D08C56B5038}" srcOrd="3" destOrd="0" parTransId="{30535995-FA57-1D4A-B98A-C30645DD798B}" sibTransId="{CD5934E8-7360-4948-9285-B816C0BE8A41}"/>
    <dgm:cxn modelId="{8E497DC8-F672-3C4F-867B-8FC4CFA311A6}" srcId="{D38404C7-84A1-8B4E-AB60-72773CCDECB9}" destId="{DB146B97-90AA-1C46-A189-1E7C52B6EBB2}" srcOrd="4" destOrd="0" parTransId="{EFB4C49E-E2F1-0648-AB05-436099A282BE}" sibTransId="{562FF30C-6351-2B4A-ACD1-B45EAB4CB4FA}"/>
    <dgm:cxn modelId="{2AA40BD4-DC56-3D4D-A7F4-021445F5BD82}" type="presOf" srcId="{EFB4C49E-E2F1-0648-AB05-436099A282BE}" destId="{4CC292A6-4121-BD4C-97C9-7E2D5F91A446}" srcOrd="1" destOrd="0" presId="urn:microsoft.com/office/officeart/2005/8/layout/radial1"/>
    <dgm:cxn modelId="{8313B9D8-069C-A345-805C-DBE4E4601FA6}" type="presOf" srcId="{2BDD11A1-89EB-6D4F-A1E9-9B7F616B3788}" destId="{6D8A6050-F5C2-354F-B3D2-52E6091FECF3}" srcOrd="0" destOrd="0" presId="urn:microsoft.com/office/officeart/2005/8/layout/radial1"/>
    <dgm:cxn modelId="{B384CAE8-7828-2F4E-8161-070A77DE1663}" srcId="{D38404C7-84A1-8B4E-AB60-72773CCDECB9}" destId="{42583BD4-7C72-2649-80EB-3200A4FCE88D}" srcOrd="2" destOrd="0" parTransId="{A5491DDB-C68E-0A40-ACF4-636F064196AC}" sibTransId="{6540C741-2046-344A-AB66-45D960FD774E}"/>
    <dgm:cxn modelId="{A2F73EFD-07C8-6849-B839-39D5D503FC31}" type="presOf" srcId="{B0DA38C5-CCC7-8044-A29E-8EDD773CB454}" destId="{7A3F91E7-960B-1F44-BA4F-6E46CB8561A5}" srcOrd="0" destOrd="0" presId="urn:microsoft.com/office/officeart/2005/8/layout/radial1"/>
    <dgm:cxn modelId="{83A8563D-689C-CE40-9EC8-E8F2303498A7}" type="presParOf" srcId="{0CFA571E-3E7B-AE4C-A350-404C3B1CD797}" destId="{1FA2E41E-A94F-114D-819C-49465E42D5B6}" srcOrd="0" destOrd="0" presId="urn:microsoft.com/office/officeart/2005/8/layout/radial1"/>
    <dgm:cxn modelId="{F96FDBE5-5709-224E-9B20-F987D6F28266}" type="presParOf" srcId="{0CFA571E-3E7B-AE4C-A350-404C3B1CD797}" destId="{333C7B3C-0F2E-0349-BBE8-4FC22FFBF37F}" srcOrd="1" destOrd="0" presId="urn:microsoft.com/office/officeart/2005/8/layout/radial1"/>
    <dgm:cxn modelId="{4DEA3F39-450C-764F-93F6-EBB43549A8BA}" type="presParOf" srcId="{333C7B3C-0F2E-0349-BBE8-4FC22FFBF37F}" destId="{B7F811AC-77D5-5E42-A71D-EB4AB08D53CB}" srcOrd="0" destOrd="0" presId="urn:microsoft.com/office/officeart/2005/8/layout/radial1"/>
    <dgm:cxn modelId="{B6BF919A-A9F1-EE4C-A4C0-A3D1256F1B3A}" type="presParOf" srcId="{0CFA571E-3E7B-AE4C-A350-404C3B1CD797}" destId="{6D8A6050-F5C2-354F-B3D2-52E6091FECF3}" srcOrd="2" destOrd="0" presId="urn:microsoft.com/office/officeart/2005/8/layout/radial1"/>
    <dgm:cxn modelId="{3F67E2F3-F556-DA4A-ADAB-97E8F3D65D8F}" type="presParOf" srcId="{0CFA571E-3E7B-AE4C-A350-404C3B1CD797}" destId="{7173A7B2-75F5-C74A-A92D-E689C4CBBEBC}" srcOrd="3" destOrd="0" presId="urn:microsoft.com/office/officeart/2005/8/layout/radial1"/>
    <dgm:cxn modelId="{C5C59572-F9BC-CB49-8515-FEB22F2A73F9}" type="presParOf" srcId="{7173A7B2-75F5-C74A-A92D-E689C4CBBEBC}" destId="{0A4CE849-DE3D-6B41-B7BF-8D69A71415E7}" srcOrd="0" destOrd="0" presId="urn:microsoft.com/office/officeart/2005/8/layout/radial1"/>
    <dgm:cxn modelId="{3382A800-1D0D-2448-BD95-DC86825CD2C9}" type="presParOf" srcId="{0CFA571E-3E7B-AE4C-A350-404C3B1CD797}" destId="{7A3F91E7-960B-1F44-BA4F-6E46CB8561A5}" srcOrd="4" destOrd="0" presId="urn:microsoft.com/office/officeart/2005/8/layout/radial1"/>
    <dgm:cxn modelId="{39DD881A-A0CA-3945-ADE2-0DE0087F0A2F}" type="presParOf" srcId="{0CFA571E-3E7B-AE4C-A350-404C3B1CD797}" destId="{B543D19D-01CA-3D4A-BE49-B99690F05631}" srcOrd="5" destOrd="0" presId="urn:microsoft.com/office/officeart/2005/8/layout/radial1"/>
    <dgm:cxn modelId="{9BF32A9E-429D-934E-ABF9-DC20BD351FBB}" type="presParOf" srcId="{B543D19D-01CA-3D4A-BE49-B99690F05631}" destId="{1D4DB8B2-F24E-F041-BC54-C934804A9330}" srcOrd="0" destOrd="0" presId="urn:microsoft.com/office/officeart/2005/8/layout/radial1"/>
    <dgm:cxn modelId="{AC4791B3-55BD-FA4B-AEDC-671C531DECE9}" type="presParOf" srcId="{0CFA571E-3E7B-AE4C-A350-404C3B1CD797}" destId="{4E22B235-8AFC-EE48-ACBA-4D2406F39DBF}" srcOrd="6" destOrd="0" presId="urn:microsoft.com/office/officeart/2005/8/layout/radial1"/>
    <dgm:cxn modelId="{B18CEE20-786D-B54D-9A1D-EED01331FC78}" type="presParOf" srcId="{0CFA571E-3E7B-AE4C-A350-404C3B1CD797}" destId="{406B3FF9-B7BF-1648-B41A-120739188CFC}" srcOrd="7" destOrd="0" presId="urn:microsoft.com/office/officeart/2005/8/layout/radial1"/>
    <dgm:cxn modelId="{ECB466F0-26FD-004F-8BDE-BC5BE5FF1FF2}" type="presParOf" srcId="{406B3FF9-B7BF-1648-B41A-120739188CFC}" destId="{744026A7-19E7-464E-AE5F-55978A49C27A}" srcOrd="0" destOrd="0" presId="urn:microsoft.com/office/officeart/2005/8/layout/radial1"/>
    <dgm:cxn modelId="{3EC13889-5661-264F-90EE-2B8EDC117B6F}" type="presParOf" srcId="{0CFA571E-3E7B-AE4C-A350-404C3B1CD797}" destId="{C0273337-D3FC-CF4F-B67B-D37F97BD2BCE}" srcOrd="8" destOrd="0" presId="urn:microsoft.com/office/officeart/2005/8/layout/radial1"/>
    <dgm:cxn modelId="{41879539-CD0B-5E4D-984F-92254FFE0B0A}" type="presParOf" srcId="{0CFA571E-3E7B-AE4C-A350-404C3B1CD797}" destId="{FC1618A3-CC1C-784D-B017-1FA605A4A6EA}" srcOrd="9" destOrd="0" presId="urn:microsoft.com/office/officeart/2005/8/layout/radial1"/>
    <dgm:cxn modelId="{F30BBF45-B646-724B-94F4-CD7296374027}" type="presParOf" srcId="{FC1618A3-CC1C-784D-B017-1FA605A4A6EA}" destId="{4CC292A6-4121-BD4C-97C9-7E2D5F91A446}" srcOrd="0" destOrd="0" presId="urn:microsoft.com/office/officeart/2005/8/layout/radial1"/>
    <dgm:cxn modelId="{94C669C4-7341-894D-B1B1-A29670CC190E}" type="presParOf" srcId="{0CFA571E-3E7B-AE4C-A350-404C3B1CD797}" destId="{B1ACBD5A-A8F5-4D4F-A021-4997F3015FD8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BBDE1C-1E5A-7440-A068-C95C75CEA8A3}">
      <dsp:nvSpPr>
        <dsp:cNvPr id="0" name=""/>
        <dsp:cNvSpPr/>
      </dsp:nvSpPr>
      <dsp:spPr>
        <a:xfrm>
          <a:off x="0" y="24580"/>
          <a:ext cx="10752138" cy="926639"/>
        </a:xfrm>
        <a:prstGeom prst="round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Company culture</a:t>
          </a:r>
          <a:r>
            <a:rPr lang="en-US" sz="2400" kern="1200" dirty="0"/>
            <a:t> is the set of relationships between key factors essential for the company</a:t>
          </a:r>
        </a:p>
      </dsp:txBody>
      <dsp:txXfrm>
        <a:off x="45235" y="69815"/>
        <a:ext cx="10661668" cy="836169"/>
      </dsp:txXfrm>
    </dsp:sp>
    <dsp:sp modelId="{2EB83A59-95C8-2E48-B657-BE7B63CE6049}">
      <dsp:nvSpPr>
        <dsp:cNvPr id="0" name=""/>
        <dsp:cNvSpPr/>
      </dsp:nvSpPr>
      <dsp:spPr>
        <a:xfrm>
          <a:off x="13547" y="990929"/>
          <a:ext cx="4950069" cy="9266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</a:t>
          </a:r>
          <a:r>
            <a:rPr lang="cs-CZ" sz="2400" kern="1200" dirty="0" err="1"/>
            <a:t>lements</a:t>
          </a:r>
          <a:r>
            <a:rPr lang="cs-CZ" sz="2400" kern="1200" dirty="0"/>
            <a:t> </a:t>
          </a:r>
          <a:r>
            <a:rPr lang="cs-CZ" sz="2400" kern="1200" dirty="0" err="1"/>
            <a:t>of</a:t>
          </a:r>
          <a:r>
            <a:rPr lang="cs-CZ" sz="2400" kern="1200" dirty="0"/>
            <a:t> </a:t>
          </a:r>
          <a:r>
            <a:rPr lang="cs-CZ" sz="2400" kern="1200" dirty="0" err="1"/>
            <a:t>culture</a:t>
          </a:r>
          <a:endParaRPr lang="en-US" sz="2400" kern="1200" dirty="0"/>
        </a:p>
      </dsp:txBody>
      <dsp:txXfrm>
        <a:off x="58782" y="1036164"/>
        <a:ext cx="4859599" cy="836169"/>
      </dsp:txXfrm>
    </dsp:sp>
    <dsp:sp modelId="{2CA40CD3-5B61-F14C-838F-40D7ED6C6E30}">
      <dsp:nvSpPr>
        <dsp:cNvPr id="0" name=""/>
        <dsp:cNvSpPr/>
      </dsp:nvSpPr>
      <dsp:spPr>
        <a:xfrm flipH="1">
          <a:off x="446966" y="1996508"/>
          <a:ext cx="3386923" cy="124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80" tIns="30480" rIns="170688" bIns="30480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900" kern="1200" dirty="0" err="1"/>
            <a:t>Symbols</a:t>
          </a:r>
          <a:endParaRPr lang="en-US" sz="1900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900" kern="1200" dirty="0" err="1"/>
            <a:t>Values</a:t>
          </a:r>
          <a:endParaRPr lang="en-US" sz="1900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900" kern="1200" dirty="0" err="1"/>
            <a:t>Rituals</a:t>
          </a:r>
          <a:endParaRPr lang="en-US" sz="1900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900" kern="1200" dirty="0" err="1"/>
            <a:t>Heroes</a:t>
          </a:r>
          <a:endParaRPr lang="en-US" sz="1900" kern="1200" dirty="0"/>
        </a:p>
      </dsp:txBody>
      <dsp:txXfrm>
        <a:off x="446966" y="1996508"/>
        <a:ext cx="3386923" cy="1242000"/>
      </dsp:txXfrm>
    </dsp:sp>
    <dsp:sp modelId="{A4B358E6-C564-43B8-9BAC-BDDB9DB14759}">
      <dsp:nvSpPr>
        <dsp:cNvPr id="0" name=""/>
        <dsp:cNvSpPr/>
      </dsp:nvSpPr>
      <dsp:spPr>
        <a:xfrm>
          <a:off x="6007810" y="990929"/>
          <a:ext cx="4327628" cy="9266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Examples of factors</a:t>
          </a:r>
        </a:p>
      </dsp:txBody>
      <dsp:txXfrm>
        <a:off x="6053045" y="1036164"/>
        <a:ext cx="4237158" cy="8361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923212-7B0E-1448-AA90-F64A0334A140}">
      <dsp:nvSpPr>
        <dsp:cNvPr id="0" name=""/>
        <dsp:cNvSpPr/>
      </dsp:nvSpPr>
      <dsp:spPr>
        <a:xfrm>
          <a:off x="4032051" y="0"/>
          <a:ext cx="2688034" cy="1035050"/>
        </a:xfrm>
        <a:prstGeom prst="trapezoid">
          <a:avLst>
            <a:gd name="adj" fmla="val 12985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DYNAMICS</a:t>
          </a:r>
          <a:endParaRPr lang="en-US" sz="1800" kern="1200" dirty="0"/>
        </a:p>
      </dsp:txBody>
      <dsp:txXfrm>
        <a:off x="4032051" y="0"/>
        <a:ext cx="2688034" cy="1035050"/>
      </dsp:txXfrm>
    </dsp:sp>
    <dsp:sp modelId="{030317B0-778D-0D46-B0DF-9DAEECBAC3A4}">
      <dsp:nvSpPr>
        <dsp:cNvPr id="0" name=""/>
        <dsp:cNvSpPr/>
      </dsp:nvSpPr>
      <dsp:spPr>
        <a:xfrm>
          <a:off x="2688034" y="1035050"/>
          <a:ext cx="5376069" cy="1035050"/>
        </a:xfrm>
        <a:prstGeom prst="trapezoid">
          <a:avLst>
            <a:gd name="adj" fmla="val 129850"/>
          </a:avLst>
        </a:prstGeom>
        <a:gradFill rotWithShape="0">
          <a:gsLst>
            <a:gs pos="0">
              <a:schemeClr val="accent4">
                <a:hueOff val="-3425492"/>
                <a:satOff val="0"/>
                <a:lumOff val="-4902"/>
                <a:alphaOff val="0"/>
                <a:shade val="51000"/>
                <a:satMod val="130000"/>
              </a:schemeClr>
            </a:gs>
            <a:gs pos="80000">
              <a:schemeClr val="accent4">
                <a:hueOff val="-3425492"/>
                <a:satOff val="0"/>
                <a:lumOff val="-4902"/>
                <a:alphaOff val="0"/>
                <a:shade val="93000"/>
                <a:satMod val="130000"/>
              </a:schemeClr>
            </a:gs>
            <a:gs pos="100000">
              <a:schemeClr val="accent4">
                <a:hueOff val="-3425492"/>
                <a:satOff val="0"/>
                <a:lumOff val="-4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STABILITY</a:t>
          </a:r>
          <a:endParaRPr lang="en-US" sz="1800" kern="1200" dirty="0"/>
        </a:p>
      </dsp:txBody>
      <dsp:txXfrm>
        <a:off x="3628846" y="1035050"/>
        <a:ext cx="3494444" cy="1035050"/>
      </dsp:txXfrm>
    </dsp:sp>
    <dsp:sp modelId="{74368792-5F3A-8A45-B6DD-4623675BE83C}">
      <dsp:nvSpPr>
        <dsp:cNvPr id="0" name=""/>
        <dsp:cNvSpPr/>
      </dsp:nvSpPr>
      <dsp:spPr>
        <a:xfrm>
          <a:off x="1344017" y="2070099"/>
          <a:ext cx="8064103" cy="1035050"/>
        </a:xfrm>
        <a:prstGeom prst="trapezoid">
          <a:avLst>
            <a:gd name="adj" fmla="val 129850"/>
          </a:avLst>
        </a:prstGeom>
        <a:gradFill rotWithShape="0">
          <a:gsLst>
            <a:gs pos="0">
              <a:schemeClr val="accent4">
                <a:hueOff val="-6850984"/>
                <a:satOff val="0"/>
                <a:lumOff val="-9804"/>
                <a:alphaOff val="0"/>
                <a:shade val="51000"/>
                <a:satMod val="130000"/>
              </a:schemeClr>
            </a:gs>
            <a:gs pos="80000">
              <a:schemeClr val="accent4">
                <a:hueOff val="-6850984"/>
                <a:satOff val="0"/>
                <a:lumOff val="-9804"/>
                <a:alphaOff val="0"/>
                <a:shade val="93000"/>
                <a:satMod val="130000"/>
              </a:schemeClr>
            </a:gs>
            <a:gs pos="100000">
              <a:schemeClr val="accent4">
                <a:hueOff val="-6850984"/>
                <a:satOff val="0"/>
                <a:lumOff val="-980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EFFECTIVITY</a:t>
          </a:r>
          <a:endParaRPr lang="en-US" sz="1800" kern="1200" dirty="0"/>
        </a:p>
      </dsp:txBody>
      <dsp:txXfrm>
        <a:off x="2755235" y="2070099"/>
        <a:ext cx="5241667" cy="1035050"/>
      </dsp:txXfrm>
    </dsp:sp>
    <dsp:sp modelId="{3E0E496B-F89A-2444-A096-0335E5ABBBCE}">
      <dsp:nvSpPr>
        <dsp:cNvPr id="0" name=""/>
        <dsp:cNvSpPr/>
      </dsp:nvSpPr>
      <dsp:spPr>
        <a:xfrm>
          <a:off x="0" y="3105150"/>
          <a:ext cx="10752138" cy="1035050"/>
        </a:xfrm>
        <a:prstGeom prst="trapezoid">
          <a:avLst>
            <a:gd name="adj" fmla="val 129850"/>
          </a:avLst>
        </a:prstGeom>
        <a:gradFill rotWithShape="0">
          <a:gsLst>
            <a:gs pos="0">
              <a:schemeClr val="accent4">
                <a:hueOff val="-10276477"/>
                <a:satOff val="0"/>
                <a:lumOff val="-14706"/>
                <a:alphaOff val="0"/>
                <a:shade val="51000"/>
                <a:satMod val="130000"/>
              </a:schemeClr>
            </a:gs>
            <a:gs pos="80000">
              <a:schemeClr val="accent4">
                <a:hueOff val="-10276477"/>
                <a:satOff val="0"/>
                <a:lumOff val="-14706"/>
                <a:alphaOff val="0"/>
                <a:shade val="93000"/>
                <a:satMod val="130000"/>
              </a:schemeClr>
            </a:gs>
            <a:gs pos="100000">
              <a:schemeClr val="accent4">
                <a:hueOff val="-10276477"/>
                <a:satOff val="0"/>
                <a:lumOff val="-1470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USEFULNESS</a:t>
          </a:r>
          <a:endParaRPr lang="en-US" sz="1800" kern="1200" dirty="0"/>
        </a:p>
      </dsp:txBody>
      <dsp:txXfrm>
        <a:off x="1881624" y="3105150"/>
        <a:ext cx="6988889" cy="10350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2F777C-646E-9041-B211-765E4F3BCCCA}">
      <dsp:nvSpPr>
        <dsp:cNvPr id="0" name=""/>
        <dsp:cNvSpPr/>
      </dsp:nvSpPr>
      <dsp:spPr>
        <a:xfrm>
          <a:off x="798591" y="495554"/>
          <a:ext cx="376201" cy="37620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VS</a:t>
          </a:r>
        </a:p>
      </dsp:txBody>
      <dsp:txXfrm>
        <a:off x="853684" y="550647"/>
        <a:ext cx="266015" cy="266015"/>
      </dsp:txXfrm>
    </dsp:sp>
    <dsp:sp modelId="{C250DC64-5058-F64C-B29B-147CA5A0F081}">
      <dsp:nvSpPr>
        <dsp:cNvPr id="0" name=""/>
        <dsp:cNvSpPr/>
      </dsp:nvSpPr>
      <dsp:spPr>
        <a:xfrm rot="16200000">
          <a:off x="929977" y="421682"/>
          <a:ext cx="113428" cy="34314"/>
        </a:xfrm>
        <a:custGeom>
          <a:avLst/>
          <a:gdLst/>
          <a:ahLst/>
          <a:cxnLst/>
          <a:rect l="0" t="0" r="0" b="0"/>
          <a:pathLst>
            <a:path>
              <a:moveTo>
                <a:pt x="0" y="17157"/>
              </a:moveTo>
              <a:lnTo>
                <a:pt x="113428" y="171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983856" y="436004"/>
        <a:ext cx="5671" cy="5671"/>
      </dsp:txXfrm>
    </dsp:sp>
    <dsp:sp modelId="{EA6E6A1F-43F6-4142-9A5C-3E13016D45A8}">
      <dsp:nvSpPr>
        <dsp:cNvPr id="0" name=""/>
        <dsp:cNvSpPr/>
      </dsp:nvSpPr>
      <dsp:spPr>
        <a:xfrm>
          <a:off x="798591" y="5924"/>
          <a:ext cx="376201" cy="37620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U</a:t>
          </a:r>
        </a:p>
      </dsp:txBody>
      <dsp:txXfrm>
        <a:off x="853684" y="61017"/>
        <a:ext cx="266015" cy="266015"/>
      </dsp:txXfrm>
    </dsp:sp>
    <dsp:sp modelId="{8187223A-D75D-E94C-AD1B-A88E78B4996E}">
      <dsp:nvSpPr>
        <dsp:cNvPr id="0" name=""/>
        <dsp:cNvSpPr/>
      </dsp:nvSpPr>
      <dsp:spPr>
        <a:xfrm>
          <a:off x="1174792" y="666497"/>
          <a:ext cx="113428" cy="34314"/>
        </a:xfrm>
        <a:custGeom>
          <a:avLst/>
          <a:gdLst/>
          <a:ahLst/>
          <a:cxnLst/>
          <a:rect l="0" t="0" r="0" b="0"/>
          <a:pathLst>
            <a:path>
              <a:moveTo>
                <a:pt x="0" y="17157"/>
              </a:moveTo>
              <a:lnTo>
                <a:pt x="113428" y="171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1228671" y="680819"/>
        <a:ext cx="5671" cy="5671"/>
      </dsp:txXfrm>
    </dsp:sp>
    <dsp:sp modelId="{2D216928-FAF6-F448-9726-8EB9CF254466}">
      <dsp:nvSpPr>
        <dsp:cNvPr id="0" name=""/>
        <dsp:cNvSpPr/>
      </dsp:nvSpPr>
      <dsp:spPr>
        <a:xfrm>
          <a:off x="1288221" y="495554"/>
          <a:ext cx="376201" cy="37620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</a:t>
          </a:r>
          <a:endParaRPr lang="en-US" sz="1100" kern="1200" dirty="0"/>
        </a:p>
      </dsp:txBody>
      <dsp:txXfrm>
        <a:off x="1343314" y="550647"/>
        <a:ext cx="266015" cy="266015"/>
      </dsp:txXfrm>
    </dsp:sp>
    <dsp:sp modelId="{FF0C19BF-C240-F547-9B46-0FA1BB58CE1E}">
      <dsp:nvSpPr>
        <dsp:cNvPr id="0" name=""/>
        <dsp:cNvSpPr/>
      </dsp:nvSpPr>
      <dsp:spPr>
        <a:xfrm rot="5400000">
          <a:off x="929977" y="911312"/>
          <a:ext cx="113428" cy="34314"/>
        </a:xfrm>
        <a:custGeom>
          <a:avLst/>
          <a:gdLst/>
          <a:ahLst/>
          <a:cxnLst/>
          <a:rect l="0" t="0" r="0" b="0"/>
          <a:pathLst>
            <a:path>
              <a:moveTo>
                <a:pt x="0" y="17157"/>
              </a:moveTo>
              <a:lnTo>
                <a:pt x="113428" y="171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983856" y="925634"/>
        <a:ext cx="5671" cy="5671"/>
      </dsp:txXfrm>
    </dsp:sp>
    <dsp:sp modelId="{BB5B717F-19A5-0942-BB93-A3D4C0CFB96B}">
      <dsp:nvSpPr>
        <dsp:cNvPr id="0" name=""/>
        <dsp:cNvSpPr/>
      </dsp:nvSpPr>
      <dsp:spPr>
        <a:xfrm>
          <a:off x="798591" y="985184"/>
          <a:ext cx="376201" cy="37620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</a:t>
          </a:r>
          <a:endParaRPr lang="en-US" sz="1100" kern="1200" dirty="0"/>
        </a:p>
      </dsp:txBody>
      <dsp:txXfrm>
        <a:off x="853684" y="1040277"/>
        <a:ext cx="266015" cy="266015"/>
      </dsp:txXfrm>
    </dsp:sp>
    <dsp:sp modelId="{D07A5D70-F5A3-AC42-951A-12192B50A5DD}">
      <dsp:nvSpPr>
        <dsp:cNvPr id="0" name=""/>
        <dsp:cNvSpPr/>
      </dsp:nvSpPr>
      <dsp:spPr>
        <a:xfrm rot="10800000">
          <a:off x="685162" y="666497"/>
          <a:ext cx="113428" cy="34314"/>
        </a:xfrm>
        <a:custGeom>
          <a:avLst/>
          <a:gdLst/>
          <a:ahLst/>
          <a:cxnLst/>
          <a:rect l="0" t="0" r="0" b="0"/>
          <a:pathLst>
            <a:path>
              <a:moveTo>
                <a:pt x="0" y="17157"/>
              </a:moveTo>
              <a:lnTo>
                <a:pt x="113428" y="171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 rot="10800000">
        <a:off x="739041" y="680819"/>
        <a:ext cx="5671" cy="5671"/>
      </dsp:txXfrm>
    </dsp:sp>
    <dsp:sp modelId="{F2F5255C-E12E-7A46-B220-FC1E62831EDF}">
      <dsp:nvSpPr>
        <dsp:cNvPr id="0" name=""/>
        <dsp:cNvSpPr/>
      </dsp:nvSpPr>
      <dsp:spPr>
        <a:xfrm>
          <a:off x="308961" y="495554"/>
          <a:ext cx="376201" cy="37620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</a:t>
          </a:r>
          <a:endParaRPr lang="en-US" sz="1100" kern="1200" dirty="0"/>
        </a:p>
      </dsp:txBody>
      <dsp:txXfrm>
        <a:off x="364054" y="550647"/>
        <a:ext cx="266015" cy="2660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A2E41E-A94F-114D-819C-49465E42D5B6}">
      <dsp:nvSpPr>
        <dsp:cNvPr id="0" name=""/>
        <dsp:cNvSpPr/>
      </dsp:nvSpPr>
      <dsp:spPr>
        <a:xfrm>
          <a:off x="4759186" y="1606457"/>
          <a:ext cx="1233765" cy="123376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Strategic frame</a:t>
          </a:r>
        </a:p>
      </dsp:txBody>
      <dsp:txXfrm>
        <a:off x="4939867" y="1787138"/>
        <a:ext cx="872403" cy="872403"/>
      </dsp:txXfrm>
    </dsp:sp>
    <dsp:sp modelId="{333C7B3C-0F2E-0349-BBE8-4FC22FFBF37F}">
      <dsp:nvSpPr>
        <dsp:cNvPr id="0" name=""/>
        <dsp:cNvSpPr/>
      </dsp:nvSpPr>
      <dsp:spPr>
        <a:xfrm rot="16200000">
          <a:off x="5190574" y="1410635"/>
          <a:ext cx="370989" cy="20654"/>
        </a:xfrm>
        <a:custGeom>
          <a:avLst/>
          <a:gdLst/>
          <a:ahLst/>
          <a:cxnLst/>
          <a:rect l="0" t="0" r="0" b="0"/>
          <a:pathLst>
            <a:path>
              <a:moveTo>
                <a:pt x="0" y="10327"/>
              </a:moveTo>
              <a:lnTo>
                <a:pt x="370989" y="10327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366794" y="1411687"/>
        <a:ext cx="18549" cy="18549"/>
      </dsp:txXfrm>
    </dsp:sp>
    <dsp:sp modelId="{6D8A6050-F5C2-354F-B3D2-52E6091FECF3}">
      <dsp:nvSpPr>
        <dsp:cNvPr id="0" name=""/>
        <dsp:cNvSpPr/>
      </dsp:nvSpPr>
      <dsp:spPr>
        <a:xfrm>
          <a:off x="4759186" y="1701"/>
          <a:ext cx="1233765" cy="123376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Business hypothesis</a:t>
          </a:r>
        </a:p>
      </dsp:txBody>
      <dsp:txXfrm>
        <a:off x="4939867" y="182382"/>
        <a:ext cx="872403" cy="872403"/>
      </dsp:txXfrm>
    </dsp:sp>
    <dsp:sp modelId="{7173A7B2-75F5-C74A-A92D-E689C4CBBEBC}">
      <dsp:nvSpPr>
        <dsp:cNvPr id="0" name=""/>
        <dsp:cNvSpPr/>
      </dsp:nvSpPr>
      <dsp:spPr>
        <a:xfrm rot="20520000">
          <a:off x="5953680" y="1965064"/>
          <a:ext cx="370989" cy="20654"/>
        </a:xfrm>
        <a:custGeom>
          <a:avLst/>
          <a:gdLst/>
          <a:ahLst/>
          <a:cxnLst/>
          <a:rect l="0" t="0" r="0" b="0"/>
          <a:pathLst>
            <a:path>
              <a:moveTo>
                <a:pt x="0" y="10327"/>
              </a:moveTo>
              <a:lnTo>
                <a:pt x="370989" y="10327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129900" y="1966117"/>
        <a:ext cx="18549" cy="18549"/>
      </dsp:txXfrm>
    </dsp:sp>
    <dsp:sp modelId="{7A3F91E7-960B-1F44-BA4F-6E46CB8561A5}">
      <dsp:nvSpPr>
        <dsp:cNvPr id="0" name=""/>
        <dsp:cNvSpPr/>
      </dsp:nvSpPr>
      <dsp:spPr>
        <a:xfrm>
          <a:off x="6285399" y="1110560"/>
          <a:ext cx="1233765" cy="1233765"/>
        </a:xfrm>
        <a:prstGeom prst="ellipse">
          <a:avLst/>
        </a:prstGeom>
        <a:gradFill rotWithShape="0">
          <a:gsLst>
            <a:gs pos="0">
              <a:schemeClr val="accent2">
                <a:hueOff val="-3213186"/>
                <a:satOff val="3061"/>
                <a:lumOff val="-4411"/>
                <a:alphaOff val="0"/>
                <a:shade val="51000"/>
                <a:satMod val="130000"/>
              </a:schemeClr>
            </a:gs>
            <a:gs pos="80000">
              <a:schemeClr val="accent2">
                <a:hueOff val="-3213186"/>
                <a:satOff val="3061"/>
                <a:lumOff val="-4411"/>
                <a:alphaOff val="0"/>
                <a:shade val="93000"/>
                <a:satMod val="130000"/>
              </a:schemeClr>
            </a:gs>
            <a:gs pos="100000">
              <a:schemeClr val="accent2">
                <a:hueOff val="-3213186"/>
                <a:satOff val="3061"/>
                <a:lumOff val="-441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Mission</a:t>
          </a:r>
        </a:p>
      </dsp:txBody>
      <dsp:txXfrm>
        <a:off x="6466080" y="1291241"/>
        <a:ext cx="872403" cy="872403"/>
      </dsp:txXfrm>
    </dsp:sp>
    <dsp:sp modelId="{B543D19D-01CA-3D4A-BE49-B99690F05631}">
      <dsp:nvSpPr>
        <dsp:cNvPr id="0" name=""/>
        <dsp:cNvSpPr/>
      </dsp:nvSpPr>
      <dsp:spPr>
        <a:xfrm rot="3240000">
          <a:off x="5662199" y="2862150"/>
          <a:ext cx="370989" cy="20654"/>
        </a:xfrm>
        <a:custGeom>
          <a:avLst/>
          <a:gdLst/>
          <a:ahLst/>
          <a:cxnLst/>
          <a:rect l="0" t="0" r="0" b="0"/>
          <a:pathLst>
            <a:path>
              <a:moveTo>
                <a:pt x="0" y="10327"/>
              </a:moveTo>
              <a:lnTo>
                <a:pt x="370989" y="10327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38420" y="2863203"/>
        <a:ext cx="18549" cy="18549"/>
      </dsp:txXfrm>
    </dsp:sp>
    <dsp:sp modelId="{4E22B235-8AFC-EE48-ACBA-4D2406F39DBF}">
      <dsp:nvSpPr>
        <dsp:cNvPr id="0" name=""/>
        <dsp:cNvSpPr/>
      </dsp:nvSpPr>
      <dsp:spPr>
        <a:xfrm>
          <a:off x="5702437" y="2904732"/>
          <a:ext cx="1233765" cy="1233765"/>
        </a:xfrm>
        <a:prstGeom prst="ellipse">
          <a:avLst/>
        </a:prstGeom>
        <a:gradFill rotWithShape="0">
          <a:gsLst>
            <a:gs pos="0">
              <a:schemeClr val="accent2">
                <a:hueOff val="-6426371"/>
                <a:satOff val="6122"/>
                <a:lumOff val="-8823"/>
                <a:alphaOff val="0"/>
                <a:shade val="51000"/>
                <a:satMod val="130000"/>
              </a:schemeClr>
            </a:gs>
            <a:gs pos="80000">
              <a:schemeClr val="accent2">
                <a:hueOff val="-6426371"/>
                <a:satOff val="6122"/>
                <a:lumOff val="-8823"/>
                <a:alphaOff val="0"/>
                <a:shade val="93000"/>
                <a:satMod val="130000"/>
              </a:schemeClr>
            </a:gs>
            <a:gs pos="100000">
              <a:schemeClr val="accent2">
                <a:hueOff val="-6426371"/>
                <a:satOff val="6122"/>
                <a:lumOff val="-882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Vision</a:t>
          </a:r>
        </a:p>
      </dsp:txBody>
      <dsp:txXfrm>
        <a:off x="5883118" y="3085413"/>
        <a:ext cx="872403" cy="872403"/>
      </dsp:txXfrm>
    </dsp:sp>
    <dsp:sp modelId="{406B3FF9-B7BF-1648-B41A-120739188CFC}">
      <dsp:nvSpPr>
        <dsp:cNvPr id="0" name=""/>
        <dsp:cNvSpPr/>
      </dsp:nvSpPr>
      <dsp:spPr>
        <a:xfrm rot="7560000">
          <a:off x="4718948" y="2862150"/>
          <a:ext cx="370989" cy="20654"/>
        </a:xfrm>
        <a:custGeom>
          <a:avLst/>
          <a:gdLst/>
          <a:ahLst/>
          <a:cxnLst/>
          <a:rect l="0" t="0" r="0" b="0"/>
          <a:pathLst>
            <a:path>
              <a:moveTo>
                <a:pt x="0" y="10327"/>
              </a:moveTo>
              <a:lnTo>
                <a:pt x="370989" y="10327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4895168" y="2863203"/>
        <a:ext cx="18549" cy="18549"/>
      </dsp:txXfrm>
    </dsp:sp>
    <dsp:sp modelId="{C0273337-D3FC-CF4F-B67B-D37F97BD2BCE}">
      <dsp:nvSpPr>
        <dsp:cNvPr id="0" name=""/>
        <dsp:cNvSpPr/>
      </dsp:nvSpPr>
      <dsp:spPr>
        <a:xfrm>
          <a:off x="3815934" y="2904732"/>
          <a:ext cx="1233765" cy="1233765"/>
        </a:xfrm>
        <a:prstGeom prst="ellipse">
          <a:avLst/>
        </a:prstGeom>
        <a:gradFill rotWithShape="0">
          <a:gsLst>
            <a:gs pos="0">
              <a:schemeClr val="accent2">
                <a:hueOff val="-9639556"/>
                <a:satOff val="9184"/>
                <a:lumOff val="-13234"/>
                <a:alphaOff val="0"/>
                <a:shade val="51000"/>
                <a:satMod val="130000"/>
              </a:schemeClr>
            </a:gs>
            <a:gs pos="80000">
              <a:schemeClr val="accent2">
                <a:hueOff val="-9639556"/>
                <a:satOff val="9184"/>
                <a:lumOff val="-13234"/>
                <a:alphaOff val="0"/>
                <a:shade val="93000"/>
                <a:satMod val="130000"/>
              </a:schemeClr>
            </a:gs>
            <a:gs pos="100000">
              <a:schemeClr val="accent2">
                <a:hueOff val="-9639556"/>
                <a:satOff val="9184"/>
                <a:lumOff val="-1323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Strategy</a:t>
          </a:r>
        </a:p>
      </dsp:txBody>
      <dsp:txXfrm>
        <a:off x="3996615" y="3085413"/>
        <a:ext cx="872403" cy="872403"/>
      </dsp:txXfrm>
    </dsp:sp>
    <dsp:sp modelId="{FC1618A3-CC1C-784D-B017-1FA605A4A6EA}">
      <dsp:nvSpPr>
        <dsp:cNvPr id="0" name=""/>
        <dsp:cNvSpPr/>
      </dsp:nvSpPr>
      <dsp:spPr>
        <a:xfrm rot="11880000">
          <a:off x="4427467" y="1965064"/>
          <a:ext cx="370989" cy="20654"/>
        </a:xfrm>
        <a:custGeom>
          <a:avLst/>
          <a:gdLst/>
          <a:ahLst/>
          <a:cxnLst/>
          <a:rect l="0" t="0" r="0" b="0"/>
          <a:pathLst>
            <a:path>
              <a:moveTo>
                <a:pt x="0" y="10327"/>
              </a:moveTo>
              <a:lnTo>
                <a:pt x="370989" y="10327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4603687" y="1966117"/>
        <a:ext cx="18549" cy="18549"/>
      </dsp:txXfrm>
    </dsp:sp>
    <dsp:sp modelId="{B1ACBD5A-A8F5-4D4F-A021-4997F3015FD8}">
      <dsp:nvSpPr>
        <dsp:cNvPr id="0" name=""/>
        <dsp:cNvSpPr/>
      </dsp:nvSpPr>
      <dsp:spPr>
        <a:xfrm>
          <a:off x="3232972" y="1110560"/>
          <a:ext cx="1233765" cy="1233765"/>
        </a:xfrm>
        <a:prstGeom prst="ellipse">
          <a:avLst/>
        </a:prstGeom>
        <a:gradFill rotWithShape="0">
          <a:gsLst>
            <a:gs pos="0">
              <a:schemeClr val="accent2">
                <a:hueOff val="-12852742"/>
                <a:satOff val="12245"/>
                <a:lumOff val="-17646"/>
                <a:alphaOff val="0"/>
                <a:shade val="51000"/>
                <a:satMod val="130000"/>
              </a:schemeClr>
            </a:gs>
            <a:gs pos="80000">
              <a:schemeClr val="accent2">
                <a:hueOff val="-12852742"/>
                <a:satOff val="12245"/>
                <a:lumOff val="-17646"/>
                <a:alphaOff val="0"/>
                <a:shade val="93000"/>
                <a:satMod val="130000"/>
              </a:schemeClr>
            </a:gs>
            <a:gs pos="100000">
              <a:schemeClr val="accent2">
                <a:hueOff val="-12852742"/>
                <a:satOff val="12245"/>
                <a:lumOff val="-1764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Values and Rules</a:t>
          </a:r>
        </a:p>
      </dsp:txBody>
      <dsp:txXfrm>
        <a:off x="3413653" y="1291241"/>
        <a:ext cx="872403" cy="8724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CC80A-A31E-42C3-8627-56ED94965DEB}" type="datetimeFigureOut">
              <a:rPr lang="cs-CZ" smtClean="0"/>
              <a:t>09.05.2022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CB1E32-EB0E-4C69-974A-75E2579CC5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893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15259-F69B-3F4A-BABB-E26B81E37513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0464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780FF0-C1E7-49BA-855F-3BE115F1C29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572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tr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6" y="6228000"/>
            <a:ext cx="5804625" cy="252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D75931-4941-4E1C-B6D8-EFF7F0524194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3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latin typeface="+mj-lt"/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3" y="411641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pPr lvl="0"/>
            <a:r>
              <a:rPr lang="cs-CZ" noProof="0" dirty="0" err="1"/>
              <a:t>Click</a:t>
            </a:r>
            <a:r>
              <a:rPr lang="cs-CZ" noProof="0" dirty="0"/>
              <a:t> to </a:t>
            </a:r>
            <a:r>
              <a:rPr lang="cs-CZ" noProof="0" dirty="0" err="1"/>
              <a:t>add</a:t>
            </a:r>
            <a:r>
              <a:rPr lang="cs-CZ" noProof="0" dirty="0"/>
              <a:t> </a:t>
            </a:r>
            <a:r>
              <a:rPr lang="cs-CZ" noProof="0" dirty="0" err="1"/>
              <a:t>subtitle</a:t>
            </a:r>
            <a:endParaRPr lang="cs-CZ" noProof="0" dirty="0"/>
          </a:p>
        </p:txBody>
      </p:sp>
      <p:pic>
        <p:nvPicPr>
          <p:cNvPr id="13" name="Obrázek 12" descr="Obsah obrázku text, hodiny&#10;&#10;Popis byl vytvořen automaticky">
            <a:extLst>
              <a:ext uri="{FF2B5EF4-FFF2-40B4-BE49-F238E27FC236}">
                <a16:creationId xmlns:a16="http://schemas.microsoft.com/office/drawing/2014/main" id="{AC231224-87A3-4A93-B61C-3C4E31B2A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378000"/>
            <a:ext cx="1408335" cy="101950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AC3781FE-D739-4BE6-A11E-0E019FC29D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9" b="-40469"/>
          <a:stretch/>
        </p:blipFill>
        <p:spPr>
          <a:xfrm>
            <a:off x="6742800" y="2772000"/>
            <a:ext cx="5505049" cy="6336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5579504-8F8C-4D91-A1F5-E7ECA31A70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64" y="428411"/>
            <a:ext cx="2087257" cy="8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82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subtitle +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subtitle</a:t>
            </a:r>
            <a:endParaRPr lang="cs-CZ" noProof="0" dirty="0"/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9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subtitle</a:t>
            </a:r>
            <a:endParaRPr lang="cs-CZ" noProof="0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6" y="1701505"/>
            <a:ext cx="5219999" cy="4139998"/>
          </a:xfrm>
          <a:prstGeom prst="rect">
            <a:avLst/>
          </a:prstGeom>
        </p:spPr>
        <p:txBody>
          <a:bodyPr/>
          <a:lstStyle>
            <a:lvl1pPr marL="251988" indent="-179992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>
                <a:latin typeface="Arial" panose="020B0604020202020204" pitchFamily="34" charset="0"/>
              </a:defRPr>
            </a:lvl2pPr>
            <a:lvl3pPr marL="914354" indent="0">
              <a:lnSpc>
                <a:spcPct val="100000"/>
              </a:lnSpc>
              <a:buNone/>
              <a:defRPr sz="1600">
                <a:latin typeface="Arial" panose="020B0604020202020204" pitchFamily="34" charset="0"/>
              </a:defRPr>
            </a:lvl3pPr>
          </a:lstStyle>
          <a:p>
            <a:pPr lvl="0"/>
            <a:r>
              <a:rPr lang="sk-SK" noProof="0" dirty="0" err="1"/>
              <a:t>Click</a:t>
            </a:r>
            <a:r>
              <a:rPr lang="sk-SK" noProof="0" dirty="0"/>
              <a:t> to </a:t>
            </a:r>
            <a:r>
              <a:rPr lang="sk-SK" noProof="0" dirty="0" err="1"/>
              <a:t>add</a:t>
            </a:r>
            <a:r>
              <a:rPr lang="sk-SK" noProof="0" dirty="0"/>
              <a:t> text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6" y="1701505"/>
            <a:ext cx="5219999" cy="4139998"/>
          </a:xfrm>
          <a:prstGeom prst="rect">
            <a:avLst/>
          </a:prstGeom>
        </p:spPr>
        <p:txBody>
          <a:bodyPr/>
          <a:lstStyle>
            <a:lvl1pPr marL="251988" indent="-179992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>
                <a:latin typeface="Arial" panose="020B0604020202020204" pitchFamily="34" charset="0"/>
              </a:defRPr>
            </a:lvl2pPr>
            <a:lvl3pPr marL="914354" indent="0">
              <a:lnSpc>
                <a:spcPct val="100000"/>
              </a:lnSpc>
              <a:buNone/>
              <a:defRPr sz="1600">
                <a:latin typeface="Arial" panose="020B0604020202020204" pitchFamily="34" charset="0"/>
              </a:defRPr>
            </a:lvl3pPr>
          </a:lstStyle>
          <a:p>
            <a:pPr lvl="0"/>
            <a:r>
              <a:rPr lang="sk-SK" noProof="0" dirty="0" err="1"/>
              <a:t>Click</a:t>
            </a:r>
            <a:r>
              <a:rPr lang="sk-SK" noProof="0" dirty="0"/>
              <a:t> to </a:t>
            </a:r>
            <a:r>
              <a:rPr lang="sk-SK" noProof="0" dirty="0" err="1"/>
              <a:t>add</a:t>
            </a:r>
            <a:r>
              <a:rPr lang="sk-SK" noProof="0" dirty="0"/>
              <a:t> text</a:t>
            </a:r>
            <a:endParaRPr lang="en-GB" noProof="0" dirty="0"/>
          </a:p>
        </p:txBody>
      </p:sp>
      <p:pic>
        <p:nvPicPr>
          <p:cNvPr id="20" name="Obrázek 19" descr="Obsah obrázku interiér, světlo&#10;&#10;Popis byl vytvořen automaticky">
            <a:extLst>
              <a:ext uri="{FF2B5EF4-FFF2-40B4-BE49-F238E27FC236}">
                <a16:creationId xmlns:a16="http://schemas.microsoft.com/office/drawing/2014/main" id="{916C6AAE-6136-4D89-8887-AA325E612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841" y="6193898"/>
            <a:ext cx="2948019" cy="719029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B1469A3A-D828-406B-A0D9-8D243170D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547" y="-45540"/>
            <a:ext cx="2835540" cy="2835540"/>
          </a:xfrm>
          <a:prstGeom prst="rect">
            <a:avLst/>
          </a:prstGeom>
        </p:spPr>
      </p:pic>
      <p:sp>
        <p:nvSpPr>
          <p:cNvPr id="23" name="Rectangle 18">
            <a:extLst>
              <a:ext uri="{FF2B5EF4-FFF2-40B4-BE49-F238E27FC236}">
                <a16:creationId xmlns:a16="http://schemas.microsoft.com/office/drawing/2014/main" id="{D858D521-8C6F-4983-8F70-44C4A5BBE03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D7D75931-4941-4E1C-B6D8-EFF7F0524194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zápatí 2">
            <a:extLst>
              <a:ext uri="{FF2B5EF4-FFF2-40B4-BE49-F238E27FC236}">
                <a16:creationId xmlns:a16="http://schemas.microsoft.com/office/drawing/2014/main" id="{6B1E7ADA-ADDF-4838-B970-27AAE8BF4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6" y="6228000"/>
            <a:ext cx="5804625" cy="252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E3A06D8-87DC-4D0E-96C7-76913D26A2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981" y="6189943"/>
            <a:ext cx="1115153" cy="47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28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noProof="0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42" y="2596855"/>
            <a:ext cx="4125465" cy="3208441"/>
          </a:xfrm>
          <a:prstGeom prst="rect">
            <a:avLst/>
          </a:prstGeom>
        </p:spPr>
        <p:txBody>
          <a:bodyPr/>
          <a:lstStyle>
            <a:lvl1pPr marL="251988" indent="-179992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354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 err="1"/>
              <a:t>Click</a:t>
            </a:r>
            <a:r>
              <a:rPr lang="cs-CZ" noProof="0" dirty="0"/>
              <a:t> to </a:t>
            </a:r>
            <a:r>
              <a:rPr lang="cs-CZ" noProof="0" dirty="0" err="1"/>
              <a:t>add</a:t>
            </a:r>
            <a:r>
              <a:rPr lang="cs-CZ" noProof="0" dirty="0"/>
              <a:t>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15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picture</a:t>
            </a:r>
            <a:endParaRPr lang="cs-CZ" dirty="0"/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9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subtitle</a:t>
            </a:r>
            <a:endParaRPr lang="cs-CZ" noProof="0" dirty="0"/>
          </a:p>
        </p:txBody>
      </p:sp>
      <p:pic>
        <p:nvPicPr>
          <p:cNvPr id="15" name="Obrázek 14" descr="Obsah obrázku interiér, světlo&#10;&#10;Popis byl vytvořen automaticky">
            <a:extLst>
              <a:ext uri="{FF2B5EF4-FFF2-40B4-BE49-F238E27FC236}">
                <a16:creationId xmlns:a16="http://schemas.microsoft.com/office/drawing/2014/main" id="{B148CD22-4238-4C75-966D-E00890C74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841" y="6193898"/>
            <a:ext cx="2948019" cy="719029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61010F59-75C1-4984-AE4E-29A98E270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547" y="-45540"/>
            <a:ext cx="2835540" cy="2835540"/>
          </a:xfrm>
          <a:prstGeom prst="rect">
            <a:avLst/>
          </a:prstGeom>
        </p:spPr>
      </p:pic>
      <p:sp>
        <p:nvSpPr>
          <p:cNvPr id="17" name="Rectangle 18">
            <a:extLst>
              <a:ext uri="{FF2B5EF4-FFF2-40B4-BE49-F238E27FC236}">
                <a16:creationId xmlns:a16="http://schemas.microsoft.com/office/drawing/2014/main" id="{1FF33945-3B47-4C86-A4D3-68B169E9613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D7D75931-4941-4E1C-B6D8-EFF7F0524194}" type="slidenum">
              <a:rPr lang="cs-CZ" smtClean="0"/>
              <a:t>‹#›</a:t>
            </a:fld>
            <a:endParaRPr lang="cs-CZ"/>
          </a:p>
        </p:txBody>
      </p:sp>
      <p:sp>
        <p:nvSpPr>
          <p:cNvPr id="18" name="Zástupný symbol pro zápatí 2">
            <a:extLst>
              <a:ext uri="{FF2B5EF4-FFF2-40B4-BE49-F238E27FC236}">
                <a16:creationId xmlns:a16="http://schemas.microsoft.com/office/drawing/2014/main" id="{F755C9BE-89AB-4A55-B4AC-09225F1415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6" y="6228000"/>
            <a:ext cx="5804625" cy="252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D841305F-87FF-4412-A3C0-A4F500DB0D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981" y="6189943"/>
            <a:ext cx="1115153" cy="47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4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subtitle +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1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text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8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20000" y="169201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4" y="169201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9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subtitle</a:t>
            </a:r>
            <a:endParaRPr lang="cs-CZ" noProof="0" dirty="0"/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pic>
        <p:nvPicPr>
          <p:cNvPr id="26" name="Obrázek 25" descr="Obsah obrázku interiér, světlo&#10;&#10;Popis byl vytvořen automaticky">
            <a:extLst>
              <a:ext uri="{FF2B5EF4-FFF2-40B4-BE49-F238E27FC236}">
                <a16:creationId xmlns:a16="http://schemas.microsoft.com/office/drawing/2014/main" id="{D8985557-839B-4A15-B504-9EE863BD1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841" y="6193898"/>
            <a:ext cx="2948019" cy="719029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6DFBFBEE-3199-4B22-93CA-E7FF09EA6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547" y="-45540"/>
            <a:ext cx="2835540" cy="2835540"/>
          </a:xfrm>
          <a:prstGeom prst="rect">
            <a:avLst/>
          </a:prstGeom>
        </p:spPr>
      </p:pic>
      <p:sp>
        <p:nvSpPr>
          <p:cNvPr id="28" name="Rectangle 18">
            <a:extLst>
              <a:ext uri="{FF2B5EF4-FFF2-40B4-BE49-F238E27FC236}">
                <a16:creationId xmlns:a16="http://schemas.microsoft.com/office/drawing/2014/main" id="{95CF856B-0385-4C27-8E46-D0C90A7978C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D7D75931-4941-4E1C-B6D8-EFF7F0524194}" type="slidenum">
              <a:rPr lang="cs-CZ" smtClean="0"/>
              <a:t>‹#›</a:t>
            </a:fld>
            <a:endParaRPr lang="cs-CZ"/>
          </a:p>
        </p:txBody>
      </p:sp>
      <p:sp>
        <p:nvSpPr>
          <p:cNvPr id="29" name="Zástupný symbol pro zápatí 2">
            <a:extLst>
              <a:ext uri="{FF2B5EF4-FFF2-40B4-BE49-F238E27FC236}">
                <a16:creationId xmlns:a16="http://schemas.microsoft.com/office/drawing/2014/main" id="{B5F71D9F-E672-40D3-B36B-CDF3701D8D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6" y="6228000"/>
            <a:ext cx="5804625" cy="252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2F5D29FE-FA1B-43EA-9748-1C7EA38D16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981" y="6189943"/>
            <a:ext cx="1115153" cy="47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26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, tex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20004" y="71872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85" y="71872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text</a:t>
            </a:r>
          </a:p>
        </p:txBody>
      </p:sp>
      <p:pic>
        <p:nvPicPr>
          <p:cNvPr id="23" name="Obrázek 22" descr="Obsah obrázku interiér, světlo&#10;&#10;Popis byl vytvořen automaticky">
            <a:extLst>
              <a:ext uri="{FF2B5EF4-FFF2-40B4-BE49-F238E27FC236}">
                <a16:creationId xmlns:a16="http://schemas.microsoft.com/office/drawing/2014/main" id="{E98F4CFE-D7EA-4B27-8AD7-D14E8DFC5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841" y="6193898"/>
            <a:ext cx="2948019" cy="71902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B445E85-3314-433A-9CD6-A673AF2A6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547" y="-45540"/>
            <a:ext cx="2835540" cy="2835540"/>
          </a:xfrm>
          <a:prstGeom prst="rect">
            <a:avLst/>
          </a:prstGeom>
        </p:spPr>
      </p:pic>
      <p:sp>
        <p:nvSpPr>
          <p:cNvPr id="24" name="Rectangle 18">
            <a:extLst>
              <a:ext uri="{FF2B5EF4-FFF2-40B4-BE49-F238E27FC236}">
                <a16:creationId xmlns:a16="http://schemas.microsoft.com/office/drawing/2014/main" id="{7B7E801E-280F-4E9D-8E81-451C224ED29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D7D75931-4941-4E1C-B6D8-EFF7F0524194}" type="slidenum">
              <a:rPr lang="cs-CZ" smtClean="0"/>
              <a:t>‹#›</a:t>
            </a:fld>
            <a:endParaRPr lang="cs-CZ"/>
          </a:p>
        </p:txBody>
      </p:sp>
      <p:sp>
        <p:nvSpPr>
          <p:cNvPr id="25" name="Zástupný symbol pro zápatí 2">
            <a:extLst>
              <a:ext uri="{FF2B5EF4-FFF2-40B4-BE49-F238E27FC236}">
                <a16:creationId xmlns:a16="http://schemas.microsoft.com/office/drawing/2014/main" id="{816F4D04-6F52-4E31-9710-67A88106F7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6" y="6228000"/>
            <a:ext cx="5804625" cy="252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B2CB67EC-5DC1-48D3-A728-C7845E535B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981" y="6189943"/>
            <a:ext cx="1115153" cy="47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6976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1997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354" indent="0">
              <a:lnSpc>
                <a:spcPct val="100000"/>
              </a:lnSpc>
              <a:buNone/>
              <a:defRPr sz="1600"/>
            </a:lvl3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text</a:t>
            </a:r>
          </a:p>
        </p:txBody>
      </p:sp>
      <p:pic>
        <p:nvPicPr>
          <p:cNvPr id="13" name="Obrázek 12" descr="Obsah obrázku interiér, světlo&#10;&#10;Popis byl vytvořen automaticky">
            <a:extLst>
              <a:ext uri="{FF2B5EF4-FFF2-40B4-BE49-F238E27FC236}">
                <a16:creationId xmlns:a16="http://schemas.microsoft.com/office/drawing/2014/main" id="{08EA47BF-6ECD-4266-A694-1C20E1D11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841" y="6193898"/>
            <a:ext cx="2948019" cy="71902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38B816AB-1241-4C55-809C-C3CF53FE5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547" y="-45540"/>
            <a:ext cx="2835540" cy="2835540"/>
          </a:xfrm>
          <a:prstGeom prst="rect">
            <a:avLst/>
          </a:prstGeom>
        </p:spPr>
      </p:pic>
      <p:sp>
        <p:nvSpPr>
          <p:cNvPr id="15" name="Rectangle 18">
            <a:extLst>
              <a:ext uri="{FF2B5EF4-FFF2-40B4-BE49-F238E27FC236}">
                <a16:creationId xmlns:a16="http://schemas.microsoft.com/office/drawing/2014/main" id="{7B8A69ED-5D3C-4B18-B225-A692CE666D4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D7D75931-4941-4E1C-B6D8-EFF7F0524194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Zástupný symbol pro zápatí 2">
            <a:extLst>
              <a:ext uri="{FF2B5EF4-FFF2-40B4-BE49-F238E27FC236}">
                <a16:creationId xmlns:a16="http://schemas.microsoft.com/office/drawing/2014/main" id="{25036BF3-1ED4-4D43-B64F-2347D33199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6" y="6228000"/>
            <a:ext cx="5804625" cy="252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1D01A5B-1864-4350-B54B-2B2731649C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981" y="6189943"/>
            <a:ext cx="1115153" cy="47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44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pic>
        <p:nvPicPr>
          <p:cNvPr id="12" name="Obrázek 11" descr="Obsah obrázku interiér, světlo&#10;&#10;Popis byl vytvořen automaticky">
            <a:extLst>
              <a:ext uri="{FF2B5EF4-FFF2-40B4-BE49-F238E27FC236}">
                <a16:creationId xmlns:a16="http://schemas.microsoft.com/office/drawing/2014/main" id="{41EA4618-184C-4B73-A00E-A475C0B49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841" y="6193898"/>
            <a:ext cx="2948019" cy="71902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2B6F76C-9225-4B41-A123-76FBDE051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547" y="-45540"/>
            <a:ext cx="2835540" cy="2835540"/>
          </a:xfrm>
          <a:prstGeom prst="rect">
            <a:avLst/>
          </a:prstGeom>
        </p:spPr>
      </p:pic>
      <p:sp>
        <p:nvSpPr>
          <p:cNvPr id="14" name="Rectangle 18">
            <a:extLst>
              <a:ext uri="{FF2B5EF4-FFF2-40B4-BE49-F238E27FC236}">
                <a16:creationId xmlns:a16="http://schemas.microsoft.com/office/drawing/2014/main" id="{27967008-004F-4271-96A0-2754AD1F749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D7D75931-4941-4E1C-B6D8-EFF7F0524194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Zástupný symbol pro zápatí 2">
            <a:extLst>
              <a:ext uri="{FF2B5EF4-FFF2-40B4-BE49-F238E27FC236}">
                <a16:creationId xmlns:a16="http://schemas.microsoft.com/office/drawing/2014/main" id="{F772EB2B-0697-4905-B269-3D1192C6C8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6" y="6228000"/>
            <a:ext cx="5804625" cy="252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BA1347C-8119-4FE5-AB46-B549EA5B38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981" y="6189943"/>
            <a:ext cx="1115153" cy="47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45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6CE2ED31-3B6C-4D48-8D2C-2AC66C1098AA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6" y="1701505"/>
            <a:ext cx="5219999" cy="4139998"/>
          </a:xfrm>
          <a:prstGeom prst="rect">
            <a:avLst/>
          </a:prstGeom>
        </p:spPr>
        <p:txBody>
          <a:bodyPr/>
          <a:lstStyle>
            <a:lvl1pPr marL="251988" indent="-179992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>
                <a:latin typeface="Arial" panose="020B0604020202020204" pitchFamily="34" charset="0"/>
              </a:defRPr>
            </a:lvl2pPr>
            <a:lvl3pPr marL="914354" indent="0">
              <a:lnSpc>
                <a:spcPct val="100000"/>
              </a:lnSpc>
              <a:buNone/>
              <a:defRPr sz="1600">
                <a:latin typeface="Arial" panose="020B0604020202020204" pitchFamily="34" charset="0"/>
              </a:defRPr>
            </a:lvl3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text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D8CA636-2F11-466B-8E7A-4593B189F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0" y="0"/>
            <a:ext cx="5080000" cy="6858000"/>
          </a:xfrm>
          <a:prstGeom prst="rect">
            <a:avLst/>
          </a:prstGeom>
        </p:spPr>
      </p:pic>
      <p:sp>
        <p:nvSpPr>
          <p:cNvPr id="15" name="Rectangle 18">
            <a:extLst>
              <a:ext uri="{FF2B5EF4-FFF2-40B4-BE49-F238E27FC236}">
                <a16:creationId xmlns:a16="http://schemas.microsoft.com/office/drawing/2014/main" id="{87F6D96D-6D11-43DE-953E-6E583AAE9F5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D7D75931-4941-4E1C-B6D8-EFF7F0524194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Zástupný symbol pro zápatí 2">
            <a:extLst>
              <a:ext uri="{FF2B5EF4-FFF2-40B4-BE49-F238E27FC236}">
                <a16:creationId xmlns:a16="http://schemas.microsoft.com/office/drawing/2014/main" id="{B9147A2B-4A64-401B-8211-79053FE645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6" y="6228000"/>
            <a:ext cx="5804625" cy="252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66687A4-7E39-4B39-A429-6E8B04FC21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27367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48E0DBD-B311-459A-88E1-E9F57A165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573" y="2148393"/>
            <a:ext cx="6064220" cy="256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81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+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klipart&#10;&#10;Popis byl vytvořen automaticky">
            <a:extLst>
              <a:ext uri="{FF2B5EF4-FFF2-40B4-BE49-F238E27FC236}">
                <a16:creationId xmlns:a16="http://schemas.microsoft.com/office/drawing/2014/main" id="{B542F294-F470-457A-8F46-8A41F01BB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24" y="2253930"/>
            <a:ext cx="3366889" cy="243731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0789F55-D007-4B07-AEC2-4A7259F59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70571"/>
            <a:ext cx="5012112" cy="211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258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ter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A5F823DD-798C-4078-B05D-200A7387C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1628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tro Blue">
    <p:bg>
      <p:bgPr>
        <a:solidFill>
          <a:srgbClr val="0000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6" y="6228000"/>
            <a:ext cx="5804625" cy="252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D75931-4941-4E1C-B6D8-EFF7F0524194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3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3" y="411641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pPr lvl="0"/>
            <a:r>
              <a:rPr lang="cs-CZ" noProof="0" dirty="0" err="1"/>
              <a:t>Click</a:t>
            </a:r>
            <a:r>
              <a:rPr lang="cs-CZ" noProof="0" dirty="0"/>
              <a:t> to </a:t>
            </a:r>
            <a:r>
              <a:rPr lang="cs-CZ" noProof="0" dirty="0" err="1"/>
              <a:t>add</a:t>
            </a:r>
            <a:r>
              <a:rPr lang="cs-CZ" noProof="0" dirty="0"/>
              <a:t> </a:t>
            </a:r>
            <a:r>
              <a:rPr lang="cs-CZ" noProof="0" dirty="0" err="1"/>
              <a:t>subtitle</a:t>
            </a:r>
            <a:endParaRPr lang="cs-CZ" noProof="0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AC3781FE-D739-4BE6-A11E-0E019FC29D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469" b="-40469"/>
          <a:stretch/>
        </p:blipFill>
        <p:spPr>
          <a:xfrm>
            <a:off x="6742800" y="2772000"/>
            <a:ext cx="5505049" cy="6336000"/>
          </a:xfrm>
          <a:prstGeom prst="rect">
            <a:avLst/>
          </a:prstGeom>
        </p:spPr>
      </p:pic>
      <p:pic>
        <p:nvPicPr>
          <p:cNvPr id="10" name="Obrázek 9" descr="Obsah obrázku text, hodiny&#10;&#10;Popis byl vytvořen automaticky">
            <a:extLst>
              <a:ext uri="{FF2B5EF4-FFF2-40B4-BE49-F238E27FC236}">
                <a16:creationId xmlns:a16="http://schemas.microsoft.com/office/drawing/2014/main" id="{EB00C688-6EE2-48E3-946A-78B8E652D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378000"/>
            <a:ext cx="1408335" cy="10195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5E2F917-B83F-459C-964E-21784BBCB3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1664" y="428411"/>
            <a:ext cx="2087257" cy="88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A3857B-2ECC-085E-ED48-F306F2F30D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B152AA0-5E54-8349-30CD-C1936E9C4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F26FBB-8602-2AAE-6359-3340FD0CE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7416C-FF24-4FE9-8EDB-64384BF0B33E}" type="datetimeFigureOut">
              <a:rPr lang="cs-CZ" smtClean="0"/>
              <a:t>09.05.2022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3C60524-EA6D-A8A1-8C0E-BD4CB86C4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67A9D77-D05B-302D-4D8F-3C1C1F8A9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75931-4941-4E1C-B6D8-EFF7F05241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36414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0EDDA1-C800-D9AC-882F-E69BA766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FC4C199-1E00-273D-B267-7978DCD50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8372C2A-FB85-377F-E40E-332D80A1F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7416C-FF24-4FE9-8EDB-64384BF0B33E}" type="datetimeFigureOut">
              <a:rPr lang="cs-CZ" smtClean="0"/>
              <a:t>09.05.2022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EA0603F-264A-8F64-E100-17555DDC6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C46E65-0E9A-A82A-EA99-DF141697A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75931-4941-4E1C-B6D8-EFF7F05241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33625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8135F94-CA8B-B110-B206-9EF25B38F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7416C-FF24-4FE9-8EDB-64384BF0B33E}" type="datetimeFigureOut">
              <a:rPr lang="cs-CZ" smtClean="0"/>
              <a:t>09.05.2022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F80C742-9694-47D7-B368-CFE3C07B9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69894C7-9A82-340D-4F99-CDDC9C03B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75931-4941-4E1C-B6D8-EFF7F05241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64284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219A89-3E89-4FF6-FEEC-1640515D8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10AC19-D3A1-E7BB-6FC0-2A6D579601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2EF3C37-BAF3-D3EB-82C9-40A4BFD2B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7416C-FF24-4FE9-8EDB-64384BF0B33E}" type="datetimeFigureOut">
              <a:rPr lang="cs-CZ" smtClean="0"/>
              <a:t>09.05.2022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CBCBF1E-8F9B-A64F-5B65-3BE6407FD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BEF354-B415-B547-BAEB-5AD60516D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75931-4941-4E1C-B6D8-EFF7F05241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6445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tro Whit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D75931-4941-4E1C-B6D8-EFF7F0524194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7" y="2900365"/>
            <a:ext cx="5246519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  <a:latin typeface="+mj-lt"/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7" y="4116412"/>
            <a:ext cx="5246519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pPr lvl="0"/>
            <a:r>
              <a:rPr lang="cs-CZ" noProof="0" dirty="0" err="1"/>
              <a:t>Click</a:t>
            </a:r>
            <a:r>
              <a:rPr lang="cs-CZ" noProof="0" dirty="0"/>
              <a:t> to </a:t>
            </a:r>
            <a:r>
              <a:rPr lang="cs-CZ" noProof="0" dirty="0" err="1"/>
              <a:t>add</a:t>
            </a:r>
            <a:r>
              <a:rPr lang="cs-CZ" noProof="0" dirty="0"/>
              <a:t> </a:t>
            </a:r>
            <a:r>
              <a:rPr lang="cs-CZ" noProof="0" dirty="0" err="1"/>
              <a:t>subtitle</a:t>
            </a:r>
            <a:endParaRPr lang="cs-CZ" noProof="0" dirty="0"/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4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picture</a:t>
            </a:r>
            <a:endParaRPr lang="cs-CZ" dirty="0"/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3" y="6228000"/>
            <a:ext cx="4925020" cy="252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  <p:pic>
        <p:nvPicPr>
          <p:cNvPr id="15" name="Obrázek 14" descr="Obsah obrázku text, hodiny&#10;&#10;Popis byl vytvořen automaticky">
            <a:extLst>
              <a:ext uri="{FF2B5EF4-FFF2-40B4-BE49-F238E27FC236}">
                <a16:creationId xmlns:a16="http://schemas.microsoft.com/office/drawing/2014/main" id="{D75CEADC-27FE-4F2C-A9F5-DDC3C7D9F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378000"/>
            <a:ext cx="1408335" cy="101950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1942C0D-345E-476A-BFBE-0F631B5290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64" y="428411"/>
            <a:ext cx="2087257" cy="8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48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tro Blue + picture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D75931-4941-4E1C-B6D8-EFF7F0524194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7" y="2900365"/>
            <a:ext cx="5246519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7" y="4116412"/>
            <a:ext cx="5246519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pPr lvl="0"/>
            <a:r>
              <a:rPr lang="cs-CZ" noProof="0" dirty="0" err="1"/>
              <a:t>Click</a:t>
            </a:r>
            <a:r>
              <a:rPr lang="cs-CZ" noProof="0" dirty="0"/>
              <a:t> to </a:t>
            </a:r>
            <a:r>
              <a:rPr lang="cs-CZ" noProof="0" dirty="0" err="1"/>
              <a:t>add</a:t>
            </a:r>
            <a:r>
              <a:rPr lang="cs-CZ" noProof="0" dirty="0"/>
              <a:t> </a:t>
            </a:r>
            <a:r>
              <a:rPr lang="cs-CZ" noProof="0" dirty="0" err="1"/>
              <a:t>subtitle</a:t>
            </a:r>
            <a:endParaRPr lang="cs-CZ" noProof="0" dirty="0"/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4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picture</a:t>
            </a:r>
            <a:endParaRPr lang="cs-CZ" dirty="0"/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3" y="6228000"/>
            <a:ext cx="4925020" cy="252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  <p:pic>
        <p:nvPicPr>
          <p:cNvPr id="15" name="Obrázek 14" descr="Obsah obrázku text, hodiny&#10;&#10;Popis byl vytvořen automaticky">
            <a:extLst>
              <a:ext uri="{FF2B5EF4-FFF2-40B4-BE49-F238E27FC236}">
                <a16:creationId xmlns:a16="http://schemas.microsoft.com/office/drawing/2014/main" id="{E04138B1-ED6C-42B8-BADD-7C3501196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378000"/>
            <a:ext cx="1408335" cy="101950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BE14810-0294-456C-AA99-4C6684819B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1664" y="428411"/>
            <a:ext cx="2087257" cy="88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648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tro White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D75931-4941-4E1C-B6D8-EFF7F0524194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7" y="2900365"/>
            <a:ext cx="5246519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7" y="4116412"/>
            <a:ext cx="5246519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pPr lvl="0"/>
            <a:r>
              <a:rPr lang="cs-CZ" noProof="0" dirty="0" err="1"/>
              <a:t>Click</a:t>
            </a:r>
            <a:r>
              <a:rPr lang="cs-CZ" noProof="0" dirty="0"/>
              <a:t> to </a:t>
            </a:r>
            <a:r>
              <a:rPr lang="cs-CZ" noProof="0" dirty="0" err="1"/>
              <a:t>add</a:t>
            </a:r>
            <a:r>
              <a:rPr lang="cs-CZ" noProof="0" dirty="0"/>
              <a:t> </a:t>
            </a:r>
            <a:r>
              <a:rPr lang="cs-CZ" noProof="0" dirty="0" err="1"/>
              <a:t>subtitle</a:t>
            </a:r>
            <a:endParaRPr lang="cs-CZ" noProof="0" dirty="0"/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3" y="6228000"/>
            <a:ext cx="4925020" cy="252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030344C-5AFF-4B53-AE3A-2F67E3091D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90" b="-2286"/>
          <a:stretch/>
        </p:blipFill>
        <p:spPr>
          <a:xfrm>
            <a:off x="6742395" y="2844000"/>
            <a:ext cx="5505126" cy="3852000"/>
          </a:xfrm>
          <a:prstGeom prst="rect">
            <a:avLst/>
          </a:prstGeom>
        </p:spPr>
      </p:pic>
      <p:pic>
        <p:nvPicPr>
          <p:cNvPr id="14" name="Obrázek 13" descr="Obsah obrázku text, hodiny&#10;&#10;Popis byl vytvořen automaticky">
            <a:extLst>
              <a:ext uri="{FF2B5EF4-FFF2-40B4-BE49-F238E27FC236}">
                <a16:creationId xmlns:a16="http://schemas.microsoft.com/office/drawing/2014/main" id="{BAE50E0F-7153-4349-BBBB-00C773297C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378000"/>
            <a:ext cx="1408335" cy="101950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05A33A2-DD17-417B-BE1E-8AD4CB28A1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64" y="428411"/>
            <a:ext cx="2087257" cy="8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60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tro Blue half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D75931-4941-4E1C-B6D8-EFF7F0524194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7" y="2900365"/>
            <a:ext cx="5246519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7" y="4116412"/>
            <a:ext cx="5246519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subtitle</a:t>
            </a:r>
            <a:endParaRPr lang="cs-CZ" noProof="0" dirty="0"/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3" y="6228000"/>
            <a:ext cx="4925020" cy="252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030344C-5AFF-4B53-AE3A-2F67E3091D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490" b="-2286"/>
          <a:stretch/>
        </p:blipFill>
        <p:spPr>
          <a:xfrm>
            <a:off x="6742395" y="2844000"/>
            <a:ext cx="5505126" cy="3852000"/>
          </a:xfrm>
          <a:prstGeom prst="rect">
            <a:avLst/>
          </a:prstGeom>
        </p:spPr>
      </p:pic>
      <p:pic>
        <p:nvPicPr>
          <p:cNvPr id="14" name="Obrázek 13" descr="Obsah obrázku text, hodiny&#10;&#10;Popis byl vytvořen automaticky">
            <a:extLst>
              <a:ext uri="{FF2B5EF4-FFF2-40B4-BE49-F238E27FC236}">
                <a16:creationId xmlns:a16="http://schemas.microsoft.com/office/drawing/2014/main" id="{9C2892A4-4AE1-4F46-A20A-E5ED594F0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378000"/>
            <a:ext cx="1408335" cy="101950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4DE195D-C821-4756-A308-C4DA3A1E27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1664" y="428411"/>
            <a:ext cx="2087257" cy="88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71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1988" indent="-179992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>
                <a:latin typeface="Arial" panose="020B0604020202020204" pitchFamily="34" charset="0"/>
              </a:defRPr>
            </a:lvl2pPr>
            <a:lvl3pPr marL="914354" indent="0">
              <a:lnSpc>
                <a:spcPct val="100000"/>
              </a:lnSpc>
              <a:buNone/>
              <a:defRPr sz="1600">
                <a:latin typeface="Arial" panose="020B0604020202020204" pitchFamily="34" charset="0"/>
              </a:defRPr>
            </a:lvl3pPr>
          </a:lstStyle>
          <a:p>
            <a:pPr lvl="0"/>
            <a:r>
              <a:rPr lang="sk-SK" noProof="0" dirty="0" err="1"/>
              <a:t>Click</a:t>
            </a:r>
            <a:r>
              <a:rPr lang="sk-SK" noProof="0" dirty="0"/>
              <a:t> to </a:t>
            </a:r>
            <a:r>
              <a:rPr lang="sk-SK" noProof="0" dirty="0" err="1"/>
              <a:t>add</a:t>
            </a:r>
            <a:r>
              <a:rPr lang="sk-SK" noProof="0" dirty="0"/>
              <a:t> text</a:t>
            </a:r>
            <a:endParaRPr lang="en-GB" noProof="0" dirty="0"/>
          </a:p>
        </p:txBody>
      </p:sp>
      <p:pic>
        <p:nvPicPr>
          <p:cNvPr id="7" name="Obrázek 6" descr="Obsah obrázku interiér, světlo&#10;&#10;Popis byl vytvořen automaticky">
            <a:extLst>
              <a:ext uri="{FF2B5EF4-FFF2-40B4-BE49-F238E27FC236}">
                <a16:creationId xmlns:a16="http://schemas.microsoft.com/office/drawing/2014/main" id="{DF9BE563-9AB0-4A7C-BB6E-3D88028C8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841" y="6193898"/>
            <a:ext cx="2948019" cy="71902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BC6FB59-C67D-4E95-B94D-8918147D4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547" y="-45540"/>
            <a:ext cx="2835540" cy="2835540"/>
          </a:xfrm>
          <a:prstGeom prst="rect">
            <a:avLst/>
          </a:prstGeom>
        </p:spPr>
      </p:pic>
      <p:sp>
        <p:nvSpPr>
          <p:cNvPr id="14" name="Rectangle 18">
            <a:extLst>
              <a:ext uri="{FF2B5EF4-FFF2-40B4-BE49-F238E27FC236}">
                <a16:creationId xmlns:a16="http://schemas.microsoft.com/office/drawing/2014/main" id="{4E6BF75B-E62C-4F8E-AE82-5BC7FA2470C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D7D75931-4941-4E1C-B6D8-EFF7F0524194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Zástupný symbol pro zápatí 2">
            <a:extLst>
              <a:ext uri="{FF2B5EF4-FFF2-40B4-BE49-F238E27FC236}">
                <a16:creationId xmlns:a16="http://schemas.microsoft.com/office/drawing/2014/main" id="{FB5A25A1-BE1A-4F4E-87B3-DA8C47B400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6" y="6228000"/>
            <a:ext cx="5804625" cy="252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9AE4C31-AC45-4530-BAFB-8F62601427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981" y="6189943"/>
            <a:ext cx="1115153" cy="47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37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sub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9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subtitle</a:t>
            </a:r>
            <a:endParaRPr lang="cs-CZ" noProof="0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1988" indent="-179992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>
                <a:latin typeface="Arial" panose="020B0604020202020204" pitchFamily="34" charset="0"/>
              </a:defRPr>
            </a:lvl2pPr>
            <a:lvl3pPr marL="914354" indent="0">
              <a:lnSpc>
                <a:spcPct val="100000"/>
              </a:lnSpc>
              <a:buNone/>
              <a:defRPr sz="1600">
                <a:latin typeface="Arial" panose="020B0604020202020204" pitchFamily="34" charset="0"/>
              </a:defRPr>
            </a:lvl3pPr>
          </a:lstStyle>
          <a:p>
            <a:pPr lvl="0"/>
            <a:r>
              <a:rPr lang="sk-SK" noProof="0" dirty="0" err="1"/>
              <a:t>Click</a:t>
            </a:r>
            <a:r>
              <a:rPr lang="sk-SK" noProof="0" dirty="0"/>
              <a:t> to </a:t>
            </a:r>
            <a:r>
              <a:rPr lang="sk-SK" noProof="0" dirty="0" err="1"/>
              <a:t>add</a:t>
            </a:r>
            <a:r>
              <a:rPr lang="sk-SK" noProof="0" dirty="0"/>
              <a:t> text</a:t>
            </a:r>
            <a:endParaRPr lang="en-GB" noProof="0" dirty="0"/>
          </a:p>
        </p:txBody>
      </p:sp>
      <p:pic>
        <p:nvPicPr>
          <p:cNvPr id="16" name="Obrázek 15" descr="Obsah obrázku interiér, světlo&#10;&#10;Popis byl vytvořen automaticky">
            <a:extLst>
              <a:ext uri="{FF2B5EF4-FFF2-40B4-BE49-F238E27FC236}">
                <a16:creationId xmlns:a16="http://schemas.microsoft.com/office/drawing/2014/main" id="{0DE9DA07-32F9-4E6E-A7BE-99647D63A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841" y="6193898"/>
            <a:ext cx="2948019" cy="719029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197151F2-E319-483E-AE55-F68A678C0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547" y="-45540"/>
            <a:ext cx="2835540" cy="2835540"/>
          </a:xfrm>
          <a:prstGeom prst="rect">
            <a:avLst/>
          </a:prstGeom>
        </p:spPr>
      </p:pic>
      <p:sp>
        <p:nvSpPr>
          <p:cNvPr id="18" name="Rectangle 18">
            <a:extLst>
              <a:ext uri="{FF2B5EF4-FFF2-40B4-BE49-F238E27FC236}">
                <a16:creationId xmlns:a16="http://schemas.microsoft.com/office/drawing/2014/main" id="{C431A331-E089-4180-93A6-DF1B93BDF06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D7D75931-4941-4E1C-B6D8-EFF7F0524194}" type="slidenum">
              <a:rPr lang="cs-CZ" smtClean="0"/>
              <a:t>‹#›</a:t>
            </a:fld>
            <a:endParaRPr lang="cs-CZ"/>
          </a:p>
        </p:txBody>
      </p:sp>
      <p:sp>
        <p:nvSpPr>
          <p:cNvPr id="19" name="Zástupný symbol pro zápatí 2">
            <a:extLst>
              <a:ext uri="{FF2B5EF4-FFF2-40B4-BE49-F238E27FC236}">
                <a16:creationId xmlns:a16="http://schemas.microsoft.com/office/drawing/2014/main" id="{337D529D-6F63-4BAA-945F-E98559FE4B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6" y="6228000"/>
            <a:ext cx="5804625" cy="252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6022C6D1-41F4-4E86-A277-3E0EB14B32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981" y="6189943"/>
            <a:ext cx="1115153" cy="47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21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6" y="1701505"/>
            <a:ext cx="5219999" cy="4139998"/>
          </a:xfrm>
          <a:prstGeom prst="rect">
            <a:avLst/>
          </a:prstGeom>
        </p:spPr>
        <p:txBody>
          <a:bodyPr/>
          <a:lstStyle>
            <a:lvl1pPr marL="251988" indent="-179992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>
                <a:latin typeface="Arial" panose="020B0604020202020204" pitchFamily="34" charset="0"/>
              </a:defRPr>
            </a:lvl2pPr>
            <a:lvl3pPr marL="914354" indent="0">
              <a:lnSpc>
                <a:spcPct val="100000"/>
              </a:lnSpc>
              <a:buNone/>
              <a:defRPr sz="1600">
                <a:latin typeface="Arial" panose="020B0604020202020204" pitchFamily="34" charset="0"/>
              </a:defRPr>
            </a:lvl3pPr>
          </a:lstStyle>
          <a:p>
            <a:pPr lvl="0"/>
            <a:r>
              <a:rPr lang="sk-SK" noProof="0" dirty="0" err="1"/>
              <a:t>Click</a:t>
            </a:r>
            <a:r>
              <a:rPr lang="sk-SK" noProof="0" dirty="0"/>
              <a:t> to </a:t>
            </a:r>
            <a:r>
              <a:rPr lang="sk-SK" noProof="0" dirty="0" err="1"/>
              <a:t>add</a:t>
            </a:r>
            <a:r>
              <a:rPr lang="sk-SK" noProof="0" dirty="0"/>
              <a:t> text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6" y="1701505"/>
            <a:ext cx="5219999" cy="4139998"/>
          </a:xfrm>
          <a:prstGeom prst="rect">
            <a:avLst/>
          </a:prstGeom>
        </p:spPr>
        <p:txBody>
          <a:bodyPr/>
          <a:lstStyle>
            <a:lvl1pPr marL="251988" indent="-179992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>
                <a:latin typeface="Arial" panose="020B0604020202020204" pitchFamily="34" charset="0"/>
              </a:defRPr>
            </a:lvl2pPr>
            <a:lvl3pPr marL="914354" indent="0">
              <a:lnSpc>
                <a:spcPct val="100000"/>
              </a:lnSpc>
              <a:buNone/>
              <a:defRPr sz="1600">
                <a:latin typeface="Arial" panose="020B0604020202020204" pitchFamily="34" charset="0"/>
              </a:defRPr>
            </a:lvl3pPr>
          </a:lstStyle>
          <a:p>
            <a:pPr lvl="0"/>
            <a:r>
              <a:rPr lang="sk-SK" noProof="0" dirty="0" err="1"/>
              <a:t>Click</a:t>
            </a:r>
            <a:r>
              <a:rPr lang="sk-SK" noProof="0" dirty="0"/>
              <a:t> to </a:t>
            </a:r>
            <a:r>
              <a:rPr lang="sk-SK" noProof="0" dirty="0" err="1"/>
              <a:t>add</a:t>
            </a:r>
            <a:r>
              <a:rPr lang="sk-SK" noProof="0" dirty="0"/>
              <a:t> text</a:t>
            </a:r>
            <a:endParaRPr lang="en-GB" noProof="0" dirty="0"/>
          </a:p>
        </p:txBody>
      </p:sp>
      <p:pic>
        <p:nvPicPr>
          <p:cNvPr id="15" name="Obrázek 14" descr="Obsah obrázku interiér, světlo&#10;&#10;Popis byl vytvořen automaticky">
            <a:extLst>
              <a:ext uri="{FF2B5EF4-FFF2-40B4-BE49-F238E27FC236}">
                <a16:creationId xmlns:a16="http://schemas.microsoft.com/office/drawing/2014/main" id="{204A2C78-616B-4BB2-9631-06B1AF535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841" y="6193898"/>
            <a:ext cx="2948019" cy="719029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2ABDA073-F32D-4A08-BBA9-D9A584A99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547" y="-45540"/>
            <a:ext cx="2835540" cy="2835540"/>
          </a:xfrm>
          <a:prstGeom prst="rect">
            <a:avLst/>
          </a:prstGeom>
        </p:spPr>
      </p:pic>
      <p:sp>
        <p:nvSpPr>
          <p:cNvPr id="17" name="Rectangle 18">
            <a:extLst>
              <a:ext uri="{FF2B5EF4-FFF2-40B4-BE49-F238E27FC236}">
                <a16:creationId xmlns:a16="http://schemas.microsoft.com/office/drawing/2014/main" id="{E50F766C-2233-422C-84C6-A293DB9EBCE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D7D75931-4941-4E1C-B6D8-EFF7F0524194}" type="slidenum">
              <a:rPr lang="cs-CZ" smtClean="0"/>
              <a:t>‹#›</a:t>
            </a:fld>
            <a:endParaRPr lang="cs-CZ"/>
          </a:p>
        </p:txBody>
      </p:sp>
      <p:sp>
        <p:nvSpPr>
          <p:cNvPr id="18" name="Zástupný symbol pro zápatí 2">
            <a:extLst>
              <a:ext uri="{FF2B5EF4-FFF2-40B4-BE49-F238E27FC236}">
                <a16:creationId xmlns:a16="http://schemas.microsoft.com/office/drawing/2014/main" id="{374F2939-4B34-4B0F-A33E-0861C6E652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6" y="6228000"/>
            <a:ext cx="5804625" cy="252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2A1D592-88A0-4761-8729-E8D3B8CB8F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981" y="6189943"/>
            <a:ext cx="1115153" cy="47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23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3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D7D75931-4941-4E1C-B6D8-EFF7F0524194}" type="slidenum">
              <a:rPr lang="cs-CZ" smtClean="0"/>
              <a:t>‹#›</a:t>
            </a:fld>
            <a:endParaRPr lang="cs-CZ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 err="1"/>
              <a:t>Click</a:t>
            </a:r>
            <a:r>
              <a:rPr lang="cs-CZ" noProof="0" dirty="0"/>
              <a:t> to </a:t>
            </a:r>
            <a:r>
              <a:rPr lang="cs-CZ" noProof="0" dirty="0" err="1"/>
              <a:t>add</a:t>
            </a:r>
            <a:r>
              <a:rPr lang="cs-CZ" noProof="0" dirty="0"/>
              <a:t> text</a:t>
            </a:r>
          </a:p>
        </p:txBody>
      </p:sp>
      <p:sp>
        <p:nvSpPr>
          <p:cNvPr id="7" name="Zástupný symbol pro zápatí 2">
            <a:extLst>
              <a:ext uri="{FF2B5EF4-FFF2-40B4-BE49-F238E27FC236}">
                <a16:creationId xmlns:a16="http://schemas.microsoft.com/office/drawing/2014/main" id="{CF18CB00-AFD8-44F7-AC59-635A42C8E5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6" y="6228000"/>
            <a:ext cx="5804625" cy="252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610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178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354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532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709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354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400" b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354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532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709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5"/>
        </a:buBlip>
        <a:defRPr>
          <a:solidFill>
            <a:schemeClr val="tx1"/>
          </a:solidFill>
          <a:latin typeface="+mn-lt"/>
        </a:defRPr>
      </a:lvl6pPr>
      <a:lvl7pPr marL="2743062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24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418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>
          <p15:clr>
            <a:srgbClr val="F26B43"/>
          </p15:clr>
        </p15:guide>
        <p15:guide id="2" pos="4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D127F1-32F8-BC06-F5AE-B9C65ACA2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7" y="2900365"/>
            <a:ext cx="5246519" cy="1171580"/>
          </a:xfrm>
        </p:spPr>
        <p:txBody>
          <a:bodyPr anchor="t">
            <a:normAutofit/>
          </a:bodyPr>
          <a:lstStyle/>
          <a:p>
            <a:r>
              <a:rPr lang="cs-CZ" dirty="0" err="1"/>
              <a:t>Practical</a:t>
            </a:r>
            <a:r>
              <a:rPr lang="cs-CZ" dirty="0"/>
              <a:t> </a:t>
            </a:r>
            <a:r>
              <a:rPr lang="cs-CZ" dirty="0" err="1"/>
              <a:t>example</a:t>
            </a:r>
            <a:endParaRPr lang="cs-CZ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EBD9403-A567-1724-6891-4A1CA6A63D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7" y="4116412"/>
            <a:ext cx="5246519" cy="69849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77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5B23AA-FCE9-DF81-B3EF-2FC08AF45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7" y="2900365"/>
            <a:ext cx="5246519" cy="1171580"/>
          </a:xfrm>
        </p:spPr>
        <p:txBody>
          <a:bodyPr anchor="t">
            <a:normAutofit/>
          </a:bodyPr>
          <a:lstStyle/>
          <a:p>
            <a:r>
              <a:rPr lang="cs-CZ" dirty="0" err="1"/>
              <a:t>Strategic</a:t>
            </a:r>
            <a:r>
              <a:rPr lang="cs-CZ" dirty="0"/>
              <a:t> </a:t>
            </a:r>
            <a:r>
              <a:rPr lang="cs-CZ" dirty="0" err="1"/>
              <a:t>frame</a:t>
            </a:r>
            <a:r>
              <a:rPr lang="cs-CZ" dirty="0"/>
              <a:t>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D8B0238-43B1-8521-838C-FD6AE411B3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7" y="4116412"/>
            <a:ext cx="5246519" cy="69849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30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Elements of Strategic Frame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4075572"/>
              </p:ext>
            </p:extLst>
          </p:nvPr>
        </p:nvGraphicFramePr>
        <p:xfrm>
          <a:off x="720725" y="1692275"/>
          <a:ext cx="10752138" cy="414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689478" y="6007292"/>
            <a:ext cx="7152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(C) J.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Plamínek</a:t>
            </a:r>
            <a:endParaRPr lang="en-US" sz="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FA2E41E-A94F-114D-819C-49465E42D5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graphicEl>
                                              <a:dgm id="{1FA2E41E-A94F-114D-819C-49465E42D5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33C7B3C-0F2E-0349-BBE8-4FC22FFBF3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graphicEl>
                                              <a:dgm id="{333C7B3C-0F2E-0349-BBE8-4FC22FFBF3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D8A6050-F5C2-354F-B3D2-52E6091FEC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graphicEl>
                                              <a:dgm id="{6D8A6050-F5C2-354F-B3D2-52E6091FEC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173A7B2-75F5-C74A-A92D-E689C4CBBE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graphicEl>
                                              <a:dgm id="{7173A7B2-75F5-C74A-A92D-E689C4CBBE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A3F91E7-960B-1F44-BA4F-6E46CB8561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graphicEl>
                                              <a:dgm id="{7A3F91E7-960B-1F44-BA4F-6E46CB8561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543D19D-01CA-3D4A-BE49-B99690F056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graphicEl>
                                              <a:dgm id="{B543D19D-01CA-3D4A-BE49-B99690F056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E22B235-8AFC-EE48-ACBA-4D2406F39D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graphicEl>
                                              <a:dgm id="{4E22B235-8AFC-EE48-ACBA-4D2406F39D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06B3FF9-B7BF-1648-B41A-120739188C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>
                                            <p:graphicEl>
                                              <a:dgm id="{406B3FF9-B7BF-1648-B41A-120739188C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0273337-D3FC-CF4F-B67B-D37F97BD2B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graphicEl>
                                              <a:dgm id="{C0273337-D3FC-CF4F-B67B-D37F97BD2B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C1618A3-CC1C-784D-B017-1FA605A4A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>
                                            <p:graphicEl>
                                              <a:dgm id="{FC1618A3-CC1C-784D-B017-1FA605A4A6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1ACBD5A-A8F5-4D4F-A021-4997F3015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graphicEl>
                                              <a:dgm id="{B1ACBD5A-A8F5-4D4F-A021-4997F3015F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lvl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0A6DEB27-D9AE-4C49-E63E-8EE7A29B7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5"/>
            <a:ext cx="6243782" cy="3464833"/>
          </a:xfrm>
          <a:prstGeom prst="rect">
            <a:avLst/>
          </a:prstGeom>
        </p:spPr>
      </p:pic>
      <p:pic>
        <p:nvPicPr>
          <p:cNvPr id="11" name="Obrázek 10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41605708-D37F-7D12-9408-984B6FB85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782" y="46175"/>
            <a:ext cx="6095999" cy="2795395"/>
          </a:xfrm>
          <a:prstGeom prst="rect">
            <a:avLst/>
          </a:prstGeom>
        </p:spPr>
      </p:pic>
      <p:pic>
        <p:nvPicPr>
          <p:cNvPr id="13" name="Obrázek 12" descr="Obsah obrázku text&#10;&#10;Popis byl vytvořen automaticky">
            <a:extLst>
              <a:ext uri="{FF2B5EF4-FFF2-40B4-BE49-F238E27FC236}">
                <a16:creationId xmlns:a16="http://schemas.microsoft.com/office/drawing/2014/main" id="{6268594C-9ECF-F760-1699-9C3C9AECF7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6548582" cy="3382825"/>
          </a:xfrm>
          <a:prstGeom prst="rect">
            <a:avLst/>
          </a:prstGeom>
        </p:spPr>
      </p:pic>
      <p:pic>
        <p:nvPicPr>
          <p:cNvPr id="15" name="Obrázek 14" descr="Obsah obrázku text&#10;&#10;Popis byl vytvořen automaticky">
            <a:extLst>
              <a:ext uri="{FF2B5EF4-FFF2-40B4-BE49-F238E27FC236}">
                <a16:creationId xmlns:a16="http://schemas.microsoft.com/office/drawing/2014/main" id="{010FF162-BCA4-604C-32EA-D35E3BD9D5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64" b="54031"/>
          <a:stretch/>
        </p:blipFill>
        <p:spPr>
          <a:xfrm>
            <a:off x="5831927" y="3593489"/>
            <a:ext cx="6360073" cy="204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92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42EBC2E-67C5-E1C8-8AE2-92FBBA408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7" y="2900365"/>
            <a:ext cx="5246519" cy="1171580"/>
          </a:xfrm>
        </p:spPr>
        <p:txBody>
          <a:bodyPr anchor="t">
            <a:normAutofit/>
          </a:bodyPr>
          <a:lstStyle/>
          <a:p>
            <a:r>
              <a:rPr lang="cs-CZ" dirty="0"/>
              <a:t>SWOT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D525018-BFD0-80EC-7655-E12C7C2218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7" y="4116412"/>
            <a:ext cx="5246519" cy="69849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50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DFC252F0-9485-7F2C-E786-8E21961C7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10"/>
            <a:ext cx="6273616" cy="3507081"/>
          </a:xfrm>
          <a:prstGeom prst="rect">
            <a:avLst/>
          </a:prstGeom>
        </p:spPr>
      </p:pic>
      <p:pic>
        <p:nvPicPr>
          <p:cNvPr id="7" name="Obrázek 6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0568C473-81C9-077A-8AC9-F17A2C90F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147" y="21209"/>
            <a:ext cx="6039853" cy="3507081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80EA47D8-E1C3-25BB-C805-EA2660120F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6095999" cy="3145487"/>
          </a:xfrm>
          <a:prstGeom prst="rect">
            <a:avLst/>
          </a:prstGeom>
        </p:spPr>
      </p:pic>
      <p:pic>
        <p:nvPicPr>
          <p:cNvPr id="11" name="Obrázek 10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50A3AC12-084F-E5C8-3786-BBEB5CCBD7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854" y="3429000"/>
            <a:ext cx="6152146" cy="314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805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5C8F73-9B80-9ABD-D394-1607CB2BA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7" y="2900365"/>
            <a:ext cx="5246519" cy="1171580"/>
          </a:xfrm>
        </p:spPr>
        <p:txBody>
          <a:bodyPr anchor="t">
            <a:normAutofit/>
          </a:bodyPr>
          <a:lstStyle/>
          <a:p>
            <a:r>
              <a:rPr lang="cs-CZ" dirty="0" err="1"/>
              <a:t>Company</a:t>
            </a:r>
            <a:r>
              <a:rPr lang="cs-CZ" dirty="0"/>
              <a:t> </a:t>
            </a:r>
            <a:r>
              <a:rPr lang="cs-CZ" dirty="0" err="1"/>
              <a:t>culture</a:t>
            </a:r>
            <a:endParaRPr lang="cs-CZ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784400B-1778-83D7-07DD-34282A2B3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7" y="4116412"/>
            <a:ext cx="5246519" cy="69849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73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Company culture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0165570"/>
              </p:ext>
            </p:extLst>
          </p:nvPr>
        </p:nvGraphicFramePr>
        <p:xfrm>
          <a:off x="720725" y="1692275"/>
          <a:ext cx="10752138" cy="414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CC9FD7-4EEE-804D-9BB9-2FE363F47D91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7943117" y="529097"/>
            <a:ext cx="2542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/>
              <a:t>c</a:t>
            </a:r>
            <a:r>
              <a:rPr lang="en-GB" sz="2800" baseline="-25000" dirty="0" err="1"/>
              <a:t>re</a:t>
            </a:r>
            <a:r>
              <a:rPr lang="en-GB" sz="2800" dirty="0"/>
              <a:t>( f</a:t>
            </a:r>
            <a:r>
              <a:rPr lang="en-GB" sz="2800" baseline="-25000" dirty="0"/>
              <a:t>1</a:t>
            </a:r>
            <a:r>
              <a:rPr lang="en-GB" sz="2800" dirty="0"/>
              <a:t>+f</a:t>
            </a:r>
            <a:r>
              <a:rPr lang="en-GB" sz="2800" baseline="-25000" dirty="0"/>
              <a:t>2</a:t>
            </a:r>
            <a:r>
              <a:rPr lang="en-GB" sz="2800" dirty="0"/>
              <a:t> )=E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600056" y="3717032"/>
            <a:ext cx="345638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2000" dirty="0"/>
              <a:t>interpersonal relationships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/>
              <a:t>work environment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/>
              <a:t>vision clarity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/>
              <a:t>leader authority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/>
              <a:t>organizational structure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/>
              <a:t>level of formality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/>
              <a:t>Benefits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/>
              <a:t>work/life balance</a:t>
            </a:r>
          </a:p>
        </p:txBody>
      </p:sp>
    </p:spTree>
    <p:extLst>
      <p:ext uri="{BB962C8B-B14F-4D97-AF65-F5344CB8AC3E}">
        <p14:creationId xmlns:p14="http://schemas.microsoft.com/office/powerpoint/2010/main" val="49856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4BBDE1C-1E5A-7440-A068-C95C75CEA8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graphicEl>
                                              <a:dgm id="{D4BBDE1C-1E5A-7440-A068-C95C75CEA8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EB83A59-95C8-2E48-B657-BE7B63CE60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graphicEl>
                                              <a:dgm id="{2EB83A59-95C8-2E48-B657-BE7B63CE60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CA40CD3-5B61-F14C-838F-40D7ED6C6E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graphicEl>
                                              <a:dgm id="{2CA40CD3-5B61-F14C-838F-40D7ED6C6E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B358E6-C564-43B8-9BAC-BDDB9DB14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graphicEl>
                                              <a:dgm id="{A4B358E6-C564-43B8-9BAC-BDDB9DB147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E06EF68-C52A-7D0C-8AC3-1ED813176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Obrázek 6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72AE9116-A304-682D-DAD9-D14ED2F243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6"/>
          <a:stretch/>
        </p:blipFill>
        <p:spPr>
          <a:xfrm>
            <a:off x="720006" y="1701505"/>
            <a:ext cx="5219999" cy="4139998"/>
          </a:xfrm>
          <a:prstGeom prst="rect">
            <a:avLst/>
          </a:prstGeom>
          <a:noFill/>
        </p:spPr>
      </p:pic>
      <p:pic>
        <p:nvPicPr>
          <p:cNvPr id="5" name="Obrázek 4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9DD9D303-E2D9-6314-554A-45DCED5611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r="21213"/>
          <a:stretch/>
        </p:blipFill>
        <p:spPr>
          <a:xfrm>
            <a:off x="6251286" y="1701505"/>
            <a:ext cx="5219999" cy="4139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4773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7FE1EB-AD2B-2B57-8DC5-BE017E291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3" y="2900365"/>
            <a:ext cx="11361600" cy="1171580"/>
          </a:xfrm>
        </p:spPr>
        <p:txBody>
          <a:bodyPr anchor="t">
            <a:normAutofit/>
          </a:bodyPr>
          <a:lstStyle/>
          <a:p>
            <a:r>
              <a:rPr lang="cs-CZ" dirty="0"/>
              <a:t>Pyramid </a:t>
            </a:r>
            <a:r>
              <a:rPr lang="cs-CZ" dirty="0" err="1"/>
              <a:t>of</a:t>
            </a:r>
            <a:r>
              <a:rPr lang="cs-CZ" dirty="0"/>
              <a:t> vitality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235BBD3-D2C9-0E57-25A2-48EA7934A3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3" y="4116412"/>
            <a:ext cx="11361600" cy="69849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455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Pyramid of Vitality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2829528"/>
              </p:ext>
            </p:extLst>
          </p:nvPr>
        </p:nvGraphicFramePr>
        <p:xfrm>
          <a:off x="720725" y="1692275"/>
          <a:ext cx="10752138" cy="414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CC9FD7-4EEE-804D-9BB9-2FE363F47D9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63987" y="6117362"/>
            <a:ext cx="81304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>
                <a:solidFill>
                  <a:schemeClr val="tx1">
                    <a:lumMod val="50000"/>
                    <a:lumOff val="50000"/>
                  </a:schemeClr>
                </a:solidFill>
              </a:rPr>
              <a:t>(C) J. Plamínek</a:t>
            </a:r>
            <a:endParaRPr lang="en-US" sz="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11" name="Diagram 10"/>
          <p:cNvGraphicFramePr/>
          <p:nvPr/>
        </p:nvGraphicFramePr>
        <p:xfrm>
          <a:off x="8655539" y="176949"/>
          <a:ext cx="1973384" cy="1367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95744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E0E496B-F89A-2444-A096-0335E5ABBB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dgm id="{3E0E496B-F89A-2444-A096-0335E5ABBB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4368792-5F3A-8A45-B6DD-4623675BE8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graphicEl>
                                              <a:dgm id="{74368792-5F3A-8A45-B6DD-4623675BE8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30317B0-778D-0D46-B0DF-9DAEECBAC3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graphicEl>
                                              <a:dgm id="{030317B0-778D-0D46-B0DF-9DAEECBAC3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5923212-7B0E-1448-AA90-F64A0334A1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graphicEl>
                                              <a:dgm id="{85923212-7B0E-1448-AA90-F64A0334A1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 rev="1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D8681BD8-2325-A3C6-9199-58039E11DF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1" t="11718" r="23682" b="15690"/>
          <a:stretch/>
        </p:blipFill>
        <p:spPr>
          <a:xfrm>
            <a:off x="0" y="0"/>
            <a:ext cx="6022109" cy="3897745"/>
          </a:xfrm>
          <a:prstGeom prst="rect">
            <a:avLst/>
          </a:prstGeom>
        </p:spPr>
      </p:pic>
      <p:pic>
        <p:nvPicPr>
          <p:cNvPr id="7" name="Obrázek 6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6EDF7B19-52C9-E45E-2B35-2C792D8DD0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" t="14411" r="19814" b="15016"/>
          <a:stretch/>
        </p:blipFill>
        <p:spPr>
          <a:xfrm>
            <a:off x="6022109" y="0"/>
            <a:ext cx="6336145" cy="3899164"/>
          </a:xfrm>
          <a:prstGeom prst="rect">
            <a:avLst/>
          </a:prstGeom>
        </p:spPr>
      </p:pic>
      <p:pic>
        <p:nvPicPr>
          <p:cNvPr id="9" name="Obrázek 8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E3205418-D912-C241-73B8-88CF4A94C4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1" t="17239" r="40519" b="11650"/>
          <a:stretch/>
        </p:blipFill>
        <p:spPr>
          <a:xfrm>
            <a:off x="73892" y="3653454"/>
            <a:ext cx="4017820" cy="3204546"/>
          </a:xfrm>
          <a:prstGeom prst="rect">
            <a:avLst/>
          </a:prstGeom>
        </p:spPr>
      </p:pic>
      <p:pic>
        <p:nvPicPr>
          <p:cNvPr id="11" name="Obrázek 10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51821A2A-5CA8-C974-E43C-4C2A52479E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3" t="14276" r="39609" b="12323"/>
          <a:stretch/>
        </p:blipFill>
        <p:spPr>
          <a:xfrm>
            <a:off x="6326908" y="3429000"/>
            <a:ext cx="4590473" cy="345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980661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_Seslab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fi-prezentace-16-9-cz-v11.potx" id="{CC8A8F36-F90E-47B8-AA8B-47CD9FA26D45}" vid="{F37B510A-92AD-44BC-A820-9903B202F070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SeSLab</Template>
  <TotalTime>27</TotalTime>
  <Words>105</Words>
  <Application>Microsoft Office PowerPoint</Application>
  <PresentationFormat>Širokoúhlá obrazovka</PresentationFormat>
  <Paragraphs>46</Paragraphs>
  <Slides>12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7" baseType="lpstr">
      <vt:lpstr>Arial</vt:lpstr>
      <vt:lpstr>Calibri</vt:lpstr>
      <vt:lpstr>Tahoma</vt:lpstr>
      <vt:lpstr>Wingdings</vt:lpstr>
      <vt:lpstr>Presentation_Seslab</vt:lpstr>
      <vt:lpstr>Practical example</vt:lpstr>
      <vt:lpstr>SWOT</vt:lpstr>
      <vt:lpstr>Prezentace aplikace PowerPoint</vt:lpstr>
      <vt:lpstr>Company culture</vt:lpstr>
      <vt:lpstr>Company culture</vt:lpstr>
      <vt:lpstr>Prezentace aplikace PowerPoint</vt:lpstr>
      <vt:lpstr>Pyramid of vitality</vt:lpstr>
      <vt:lpstr>Pyramid of Vitality</vt:lpstr>
      <vt:lpstr>Prezentace aplikace PowerPoint</vt:lpstr>
      <vt:lpstr>Strategic frame </vt:lpstr>
      <vt:lpstr>The Elements of Strategic Frame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Practical example</dc:title>
  <dc:creator>Leonard Walletzky</dc:creator>
  <cp:lastModifiedBy>Leonard Walletzky</cp:lastModifiedBy>
  <cp:revision>1</cp:revision>
  <dcterms:created xsi:type="dcterms:W3CDTF">2022-05-09T13:26:59Z</dcterms:created>
  <dcterms:modified xsi:type="dcterms:W3CDTF">2022-05-09T13:54:24Z</dcterms:modified>
</cp:coreProperties>
</file>