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D533-CF10-4F05-B942-4833F8F7B2F1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C6850-72B9-442E-BD34-E92482CB8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12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D533-CF10-4F05-B942-4833F8F7B2F1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C6850-72B9-442E-BD34-E92482CB8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49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D533-CF10-4F05-B942-4833F8F7B2F1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C6850-72B9-442E-BD34-E92482CB8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35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D533-CF10-4F05-B942-4833F8F7B2F1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C6850-72B9-442E-BD34-E92482CB8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2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D533-CF10-4F05-B942-4833F8F7B2F1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C6850-72B9-442E-BD34-E92482CB8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1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D533-CF10-4F05-B942-4833F8F7B2F1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C6850-72B9-442E-BD34-E92482CB8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1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D533-CF10-4F05-B942-4833F8F7B2F1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C6850-72B9-442E-BD34-E92482CB8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7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D533-CF10-4F05-B942-4833F8F7B2F1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C6850-72B9-442E-BD34-E92482CB8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70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D533-CF10-4F05-B942-4833F8F7B2F1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C6850-72B9-442E-BD34-E92482CB8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63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D533-CF10-4F05-B942-4833F8F7B2F1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C6850-72B9-442E-BD34-E92482CB8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D533-CF10-4F05-B942-4833F8F7B2F1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C6850-72B9-442E-BD34-E92482CB8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4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7D533-CF10-4F05-B942-4833F8F7B2F1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C6850-72B9-442E-BD34-E92482CB8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6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pm@5.5.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127.0.0.1:5984/_util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onsole.inf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17095" y="1211775"/>
            <a:ext cx="3088105" cy="52937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/>
              <a:t>Check NPM version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npm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–v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/>
              <a:t>Check node version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node –v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/>
              <a:t>Set NPM version to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/>
              <a:t>npm</a:t>
            </a:r>
            <a:r>
              <a:rPr lang="en-US" sz="1400" dirty="0" smtClean="0"/>
              <a:t> install </a:t>
            </a:r>
            <a:r>
              <a:rPr lang="en-US" sz="1400" dirty="0" smtClean="0">
                <a:hlinkClick r:id="rId2"/>
              </a:rPr>
              <a:t>npm@5.5.1</a:t>
            </a:r>
            <a:endParaRPr lang="en-US" sz="1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/>
              <a:t>Install and use node version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dirty="0"/>
          </a:p>
          <a:p>
            <a:r>
              <a:rPr lang="en-US" sz="1400" dirty="0" err="1" smtClean="0"/>
              <a:t>nvm</a:t>
            </a:r>
            <a:r>
              <a:rPr lang="en-US" sz="1400" dirty="0" smtClean="0"/>
              <a:t> install 8.9.0</a:t>
            </a:r>
          </a:p>
          <a:p>
            <a:r>
              <a:rPr lang="en-US" sz="1400" dirty="0" err="1" smtClean="0"/>
              <a:t>nvm</a:t>
            </a:r>
            <a:r>
              <a:rPr lang="en-US" sz="1400" dirty="0" smtClean="0"/>
              <a:t> use 8.9.0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dirty="0"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60168" y="1747496"/>
            <a:ext cx="4965032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we need to downgrade or set the node and </a:t>
            </a:r>
            <a:r>
              <a:rPr lang="en-US" dirty="0" err="1" smtClean="0"/>
              <a:t>npm</a:t>
            </a:r>
            <a:r>
              <a:rPr lang="en-US" dirty="0" smtClean="0"/>
              <a:t> version to the one specified in the Prerequisites.</a:t>
            </a:r>
          </a:p>
          <a:p>
            <a:endParaRPr lang="en-US" dirty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</p:txBody>
      </p:sp>
      <p:sp>
        <p:nvSpPr>
          <p:cNvPr id="7" name="Rounded Rectangle 6"/>
          <p:cNvSpPr/>
          <p:nvPr/>
        </p:nvSpPr>
        <p:spPr>
          <a:xfrm>
            <a:off x="6448927" y="2530096"/>
            <a:ext cx="1243263" cy="52136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node 8.9.0</a:t>
            </a:r>
          </a:p>
          <a:p>
            <a:r>
              <a:rPr lang="en-US" dirty="0" err="1" smtClean="0"/>
              <a:t>npm</a:t>
            </a:r>
            <a:r>
              <a:rPr lang="en-US" dirty="0" smtClean="0"/>
              <a:t> 5.5.1</a:t>
            </a:r>
            <a:endParaRPr lang="en-US" dirty="0" smtClean="0"/>
          </a:p>
        </p:txBody>
      </p:sp>
      <p:sp>
        <p:nvSpPr>
          <p:cNvPr id="8" name="Rounded Rectangle 7"/>
          <p:cNvSpPr/>
          <p:nvPr/>
        </p:nvSpPr>
        <p:spPr>
          <a:xfrm>
            <a:off x="8967538" y="2530096"/>
            <a:ext cx="1612230" cy="52136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node 12.22.11</a:t>
            </a:r>
          </a:p>
          <a:p>
            <a:r>
              <a:rPr lang="en-US" dirty="0" err="1" smtClean="0"/>
              <a:t>npm</a:t>
            </a:r>
            <a:r>
              <a:rPr lang="en-US" dirty="0" smtClean="0"/>
              <a:t> 8.6.0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705728" y="216568"/>
            <a:ext cx="3986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Nodejs</a:t>
            </a:r>
            <a:r>
              <a:rPr lang="en-US" sz="2800" b="1" dirty="0" smtClean="0"/>
              <a:t> and </a:t>
            </a:r>
            <a:r>
              <a:rPr lang="en-US" sz="2800" b="1" dirty="0" err="1" smtClean="0"/>
              <a:t>Npm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28740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400" y="1511242"/>
            <a:ext cx="488482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Install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CouchDB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sudo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apt update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sudo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apt install -y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couchdb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37285" y="417095"/>
            <a:ext cx="2181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CouchDb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152399" y="3251720"/>
            <a:ext cx="546233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Verify the Installation</a:t>
            </a:r>
          </a:p>
          <a:p>
            <a:endParaRPr lang="en-US" b="1" dirty="0"/>
          </a:p>
          <a:p>
            <a:r>
              <a:rPr lang="en-US" sz="1400" b="1" dirty="0" smtClean="0"/>
              <a:t>Edit host file:</a:t>
            </a:r>
          </a:p>
          <a:p>
            <a:r>
              <a:rPr lang="en-US" b="1" dirty="0" err="1"/>
              <a:t>g</a:t>
            </a:r>
            <a:r>
              <a:rPr lang="en-US" b="1" dirty="0" err="1" smtClean="0"/>
              <a:t>edit</a:t>
            </a:r>
            <a:r>
              <a:rPr lang="en-US" b="1" dirty="0" smtClean="0"/>
              <a:t>/</a:t>
            </a:r>
            <a:r>
              <a:rPr lang="en-US" b="1" dirty="0" err="1" smtClean="0"/>
              <a:t>etc</a:t>
            </a:r>
            <a:r>
              <a:rPr lang="en-US" b="1" dirty="0" smtClean="0"/>
              <a:t>/hosts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0" y="473212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Log in to your </a:t>
            </a:r>
            <a:r>
              <a:rPr lang="en-US" dirty="0" err="1" smtClean="0"/>
              <a:t>Fauxton</a:t>
            </a:r>
            <a:r>
              <a:rPr lang="en-US" dirty="0" smtClean="0"/>
              <a:t> control panel at </a:t>
            </a:r>
            <a:r>
              <a:rPr lang="en-US" dirty="0" smtClean="0">
                <a:hlinkClick r:id="rId2"/>
              </a:rPr>
              <a:t>http://127.0.0.1:5984/_utils/</a:t>
            </a:r>
            <a:r>
              <a:rPr lang="en-US" dirty="0" smtClean="0"/>
              <a:t> with your user credentials and create a new database with </a:t>
            </a:r>
            <a:r>
              <a:rPr lang="en-US" dirty="0" err="1" smtClean="0"/>
              <a:t>CouchDB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6914147" y="1395533"/>
            <a:ext cx="5109410" cy="39703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sudo</a:t>
            </a:r>
            <a:r>
              <a:rPr lang="en-US" dirty="0" smtClean="0"/>
              <a:t> apt update &amp;&amp; upgrade</a:t>
            </a:r>
          </a:p>
          <a:p>
            <a:endParaRPr lang="en-US" dirty="0" smtClean="0"/>
          </a:p>
          <a:p>
            <a:r>
              <a:rPr lang="en-US" dirty="0" err="1" smtClean="0"/>
              <a:t>sudo</a:t>
            </a:r>
            <a:r>
              <a:rPr lang="en-US" dirty="0" smtClean="0"/>
              <a:t> apt-get install software-properties-common</a:t>
            </a:r>
          </a:p>
          <a:p>
            <a:endParaRPr lang="en-US" dirty="0"/>
          </a:p>
          <a:p>
            <a:r>
              <a:rPr lang="en-US" dirty="0" smtClean="0"/>
              <a:t>curl -L https://couchdb.apache.org/repo/bintray-pubkey.asc | </a:t>
            </a:r>
            <a:r>
              <a:rPr lang="en-US" dirty="0" err="1" smtClean="0"/>
              <a:t>sudo</a:t>
            </a:r>
            <a:r>
              <a:rPr lang="en-US" dirty="0" smtClean="0"/>
              <a:t> apt-key add</a:t>
            </a:r>
          </a:p>
          <a:p>
            <a:endParaRPr lang="en-US" dirty="0"/>
          </a:p>
          <a:p>
            <a:r>
              <a:rPr lang="en-US" dirty="0" err="1" smtClean="0"/>
              <a:t>sudo</a:t>
            </a:r>
            <a:r>
              <a:rPr lang="en-US" dirty="0" smtClean="0"/>
              <a:t> apt update</a:t>
            </a:r>
          </a:p>
          <a:p>
            <a:endParaRPr lang="en-US" dirty="0" smtClean="0"/>
          </a:p>
          <a:p>
            <a:r>
              <a:rPr lang="en-US" dirty="0" err="1" smtClean="0"/>
              <a:t>sudo</a:t>
            </a:r>
            <a:r>
              <a:rPr lang="en-US" dirty="0" smtClean="0"/>
              <a:t> apt install </a:t>
            </a:r>
            <a:r>
              <a:rPr lang="en-US" dirty="0" err="1" smtClean="0"/>
              <a:t>couchdb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815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778" y="1417130"/>
            <a:ext cx="82135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npm</a:t>
            </a:r>
            <a:r>
              <a:rPr lang="en-US" dirty="0" smtClean="0"/>
              <a:t> </a:t>
            </a:r>
            <a:r>
              <a:rPr lang="en-US" dirty="0" err="1" smtClean="0"/>
              <a:t>init</a:t>
            </a:r>
            <a:r>
              <a:rPr lang="en-US" dirty="0" smtClean="0"/>
              <a:t> -y </a:t>
            </a:r>
          </a:p>
          <a:p>
            <a:endParaRPr lang="en-US" dirty="0" smtClean="0"/>
          </a:p>
          <a:p>
            <a:r>
              <a:rPr lang="en-US" dirty="0" err="1" smtClean="0"/>
              <a:t>npm</a:t>
            </a:r>
            <a:r>
              <a:rPr lang="en-US" dirty="0" smtClean="0"/>
              <a:t> install --only=prod @</a:t>
            </a:r>
            <a:r>
              <a:rPr lang="en-US" dirty="0" err="1" smtClean="0"/>
              <a:t>hyperledger</a:t>
            </a:r>
            <a:r>
              <a:rPr lang="en-US" dirty="0" smtClean="0"/>
              <a:t>/caliper-cli@0.2.0 </a:t>
            </a:r>
          </a:p>
          <a:p>
            <a:endParaRPr lang="en-US" dirty="0" smtClean="0"/>
          </a:p>
          <a:p>
            <a:r>
              <a:rPr lang="en-US" dirty="0" err="1" smtClean="0"/>
              <a:t>npx</a:t>
            </a:r>
            <a:r>
              <a:rPr lang="en-US" dirty="0" smtClean="0"/>
              <a:t> caliper benchmark run --caliper-workspace ./ --caliper-</a:t>
            </a:r>
            <a:r>
              <a:rPr lang="en-US" dirty="0" err="1" smtClean="0"/>
              <a:t>benchconfig</a:t>
            </a:r>
            <a:r>
              <a:rPr lang="en-US" dirty="0" smtClean="0"/>
              <a:t> benchmarks/</a:t>
            </a:r>
            <a:r>
              <a:rPr lang="en-US" dirty="0" err="1" smtClean="0"/>
              <a:t>benchmark.yaml</a:t>
            </a:r>
            <a:r>
              <a:rPr lang="en-US" dirty="0" smtClean="0"/>
              <a:t> --caliper-</a:t>
            </a:r>
            <a:r>
              <a:rPr lang="en-US" dirty="0" err="1" smtClean="0"/>
              <a:t>networkconfig</a:t>
            </a:r>
            <a:r>
              <a:rPr lang="en-US" dirty="0" smtClean="0"/>
              <a:t> networks/</a:t>
            </a:r>
            <a:r>
              <a:rPr lang="en-US" dirty="0" err="1" smtClean="0"/>
              <a:t>networkConfig.yaml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12694" y="224589"/>
            <a:ext cx="3216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Hyperledger</a:t>
            </a:r>
            <a:r>
              <a:rPr lang="en-US" sz="2800" b="1" dirty="0" smtClean="0"/>
              <a:t> Caliper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28918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8846" y="1817365"/>
            <a:ext cx="10976082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async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queryRecord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ctx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recordNumber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{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     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const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recordAsBytes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= await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ctx.stub.getState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recordNumber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); // get the record from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chaincode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state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      if (!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recordAsBytes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||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recordAsBytes.length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=== 0) {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          throw new Error(`${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recordNumber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} does not exist`);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      }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      console.log(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recordAsBytes.toString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());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      return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recordAsBytes.toString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();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  }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 </a:t>
            </a:r>
          </a:p>
        </p:txBody>
      </p:sp>
      <p:sp>
        <p:nvSpPr>
          <p:cNvPr id="5" name="Rectangle 4"/>
          <p:cNvSpPr/>
          <p:nvPr/>
        </p:nvSpPr>
        <p:spPr>
          <a:xfrm>
            <a:off x="3730999" y="428945"/>
            <a:ext cx="2084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err="1">
                <a:latin typeface="Arial" panose="020B0604020202020204" pitchFamily="34" charset="0"/>
              </a:rPr>
              <a:t>queryRecord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1084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7831" y="1495706"/>
            <a:ext cx="74355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err="1">
                <a:latin typeface="Arial" panose="020B0604020202020204" pitchFamily="34" charset="0"/>
              </a:rPr>
              <a:t>async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createRecord</a:t>
            </a:r>
            <a:r>
              <a:rPr lang="en-US" altLang="en-US" dirty="0">
                <a:latin typeface="Arial" panose="020B0604020202020204" pitchFamily="34" charset="0"/>
              </a:rPr>
              <a:t>(</a:t>
            </a:r>
            <a:r>
              <a:rPr lang="en-US" altLang="en-US" dirty="0" err="1">
                <a:latin typeface="Arial" panose="020B0604020202020204" pitchFamily="34" charset="0"/>
              </a:rPr>
              <a:t>ctx</a:t>
            </a:r>
            <a:r>
              <a:rPr lang="en-US" altLang="en-US" dirty="0">
                <a:latin typeface="Arial" panose="020B0604020202020204" pitchFamily="34" charset="0"/>
              </a:rPr>
              <a:t>, </a:t>
            </a:r>
            <a:r>
              <a:rPr lang="en-US" altLang="en-US" dirty="0" err="1">
                <a:latin typeface="Arial" panose="020B0604020202020204" pitchFamily="34" charset="0"/>
              </a:rPr>
              <a:t>recordNumber</a:t>
            </a:r>
            <a:r>
              <a:rPr lang="en-US" altLang="en-US" dirty="0">
                <a:latin typeface="Arial" panose="020B0604020202020204" pitchFamily="34" charset="0"/>
              </a:rPr>
              <a:t>, name, description) {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        </a:t>
            </a:r>
            <a:r>
              <a:rPr lang="en-US" altLang="en-US" dirty="0">
                <a:latin typeface="Arial" panose="020B0604020202020204" pitchFamily="34" charset="0"/>
                <a:hlinkClick r:id="rId2"/>
              </a:rPr>
              <a:t>console.info</a:t>
            </a:r>
            <a:r>
              <a:rPr lang="en-US" altLang="en-US" dirty="0">
                <a:latin typeface="Arial" panose="020B0604020202020204" pitchFamily="34" charset="0"/>
              </a:rPr>
              <a:t>('============= START : Create Record ===========');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/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        </a:t>
            </a:r>
            <a:r>
              <a:rPr lang="en-US" altLang="en-US" dirty="0" err="1">
                <a:latin typeface="Arial" panose="020B0604020202020204" pitchFamily="34" charset="0"/>
              </a:rPr>
              <a:t>const</a:t>
            </a:r>
            <a:r>
              <a:rPr lang="en-US" altLang="en-US" dirty="0">
                <a:latin typeface="Arial" panose="020B0604020202020204" pitchFamily="34" charset="0"/>
              </a:rPr>
              <a:t> record = {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            </a:t>
            </a:r>
            <a:r>
              <a:rPr lang="en-US" altLang="en-US" dirty="0" err="1">
                <a:latin typeface="Arial" panose="020B0604020202020204" pitchFamily="34" charset="0"/>
              </a:rPr>
              <a:t>docType</a:t>
            </a:r>
            <a:r>
              <a:rPr lang="en-US" altLang="en-US" dirty="0">
                <a:latin typeface="Arial" panose="020B0604020202020204" pitchFamily="34" charset="0"/>
              </a:rPr>
              <a:t>: 'record',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            name,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            description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        };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/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        await </a:t>
            </a:r>
            <a:r>
              <a:rPr lang="en-US" altLang="en-US" dirty="0" err="1">
                <a:latin typeface="Arial" panose="020B0604020202020204" pitchFamily="34" charset="0"/>
              </a:rPr>
              <a:t>ctx.stub.putState</a:t>
            </a:r>
            <a:r>
              <a:rPr lang="en-US" altLang="en-US" dirty="0">
                <a:latin typeface="Arial" panose="020B0604020202020204" pitchFamily="34" charset="0"/>
              </a:rPr>
              <a:t>(</a:t>
            </a:r>
            <a:r>
              <a:rPr lang="en-US" altLang="en-US" dirty="0" err="1">
                <a:latin typeface="Arial" panose="020B0604020202020204" pitchFamily="34" charset="0"/>
              </a:rPr>
              <a:t>recordNumber</a:t>
            </a:r>
            <a:r>
              <a:rPr lang="en-US" altLang="en-US" dirty="0">
                <a:latin typeface="Arial" panose="020B0604020202020204" pitchFamily="34" charset="0"/>
              </a:rPr>
              <a:t>, </a:t>
            </a:r>
            <a:r>
              <a:rPr lang="en-US" altLang="en-US" dirty="0" err="1">
                <a:latin typeface="Arial" panose="020B0604020202020204" pitchFamily="34" charset="0"/>
              </a:rPr>
              <a:t>Buffer.from</a:t>
            </a:r>
            <a:r>
              <a:rPr lang="en-US" altLang="en-US" dirty="0">
                <a:latin typeface="Arial" panose="020B0604020202020204" pitchFamily="34" charset="0"/>
              </a:rPr>
              <a:t>(</a:t>
            </a:r>
            <a:r>
              <a:rPr lang="en-US" altLang="en-US" dirty="0" err="1">
                <a:latin typeface="Arial" panose="020B0604020202020204" pitchFamily="34" charset="0"/>
              </a:rPr>
              <a:t>JSON.stringify</a:t>
            </a:r>
            <a:r>
              <a:rPr lang="en-US" altLang="en-US" dirty="0">
                <a:latin typeface="Arial" panose="020B0604020202020204" pitchFamily="34" charset="0"/>
              </a:rPr>
              <a:t>(record)));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        </a:t>
            </a:r>
            <a:r>
              <a:rPr lang="en-US" altLang="en-US" dirty="0">
                <a:latin typeface="Arial" panose="020B0604020202020204" pitchFamily="34" charset="0"/>
                <a:hlinkClick r:id="rId2"/>
              </a:rPr>
              <a:t>console.info</a:t>
            </a:r>
            <a:r>
              <a:rPr lang="en-US" altLang="en-US" dirty="0">
                <a:latin typeface="Arial" panose="020B0604020202020204" pitchFamily="34" charset="0"/>
              </a:rPr>
              <a:t>('============= END : Create Record ===========');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    } </a:t>
            </a:r>
          </a:p>
        </p:txBody>
      </p:sp>
      <p:sp>
        <p:nvSpPr>
          <p:cNvPr id="5" name="Rectangle 4"/>
          <p:cNvSpPr/>
          <p:nvPr/>
        </p:nvSpPr>
        <p:spPr>
          <a:xfrm>
            <a:off x="4308539" y="308629"/>
            <a:ext cx="2484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 smtClean="0">
                <a:latin typeface="Arial" panose="020B0604020202020204" pitchFamily="34" charset="0"/>
              </a:rPr>
              <a:t>createRecord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86801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407</Words>
  <Application>Microsoft Office PowerPoint</Application>
  <PresentationFormat>Widescreen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Unicode MS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CVT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mbarek</dc:creator>
  <cp:lastModifiedBy>mbarek</cp:lastModifiedBy>
  <cp:revision>14</cp:revision>
  <dcterms:created xsi:type="dcterms:W3CDTF">2022-04-05T06:56:05Z</dcterms:created>
  <dcterms:modified xsi:type="dcterms:W3CDTF">2022-04-05T07:56:01Z</dcterms:modified>
</cp:coreProperties>
</file>