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256" r:id="rId2"/>
    <p:sldId id="442" r:id="rId3"/>
    <p:sldId id="369" r:id="rId4"/>
    <p:sldId id="364" r:id="rId5"/>
    <p:sldId id="371" r:id="rId6"/>
    <p:sldId id="427" r:id="rId7"/>
    <p:sldId id="429" r:id="rId8"/>
    <p:sldId id="430" r:id="rId9"/>
    <p:sldId id="431" r:id="rId10"/>
    <p:sldId id="434" r:id="rId11"/>
    <p:sldId id="372" r:id="rId12"/>
    <p:sldId id="432" r:id="rId13"/>
    <p:sldId id="433" r:id="rId14"/>
    <p:sldId id="435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A4748-B4F9-460F-8C5A-30F3BA49D227}" v="26" dt="2023-05-16T07:50:59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43DA4748-B4F9-460F-8C5A-30F3BA49D227}"/>
    <pc:docChg chg="custSel addSld delSld modSld">
      <pc:chgData name="Leonard Walletzký" userId="5c6479d8-24c8-4ca4-a5c7-fde0682a328a" providerId="ADAL" clId="{43DA4748-B4F9-460F-8C5A-30F3BA49D227}" dt="2023-05-16T07:50:59.359" v="623"/>
      <pc:docMkLst>
        <pc:docMk/>
      </pc:docMkLst>
      <pc:sldChg chg="modSp mod modNotes">
        <pc:chgData name="Leonard Walletzký" userId="5c6479d8-24c8-4ca4-a5c7-fde0682a328a" providerId="ADAL" clId="{43DA4748-B4F9-460F-8C5A-30F3BA49D227}" dt="2023-04-25T11:47:06.439" v="461" actId="790"/>
        <pc:sldMkLst>
          <pc:docMk/>
          <pc:sldMk cId="1886171876" sldId="256"/>
        </pc:sldMkLst>
        <pc:spChg chg="mod">
          <ac:chgData name="Leonard Walletzký" userId="5c6479d8-24c8-4ca4-a5c7-fde0682a328a" providerId="ADAL" clId="{43DA4748-B4F9-460F-8C5A-30F3BA49D227}" dt="2023-04-25T11:47:06.437" v="458" actId="790"/>
          <ac:spMkLst>
            <pc:docMk/>
            <pc:sldMk cId="1886171876" sldId="256"/>
            <ac:spMk id="2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438" v="459" actId="790"/>
          <ac:spMkLst>
            <pc:docMk/>
            <pc:sldMk cId="1886171876" sldId="256"/>
            <ac:spMk id="3" creationId="{00000000-0000-0000-0000-000000000000}"/>
          </ac:spMkLst>
        </pc:spChg>
      </pc:sldChg>
      <pc:sldChg chg="del">
        <pc:chgData name="Leonard Walletzký" userId="5c6479d8-24c8-4ca4-a5c7-fde0682a328a" providerId="ADAL" clId="{43DA4748-B4F9-460F-8C5A-30F3BA49D227}" dt="2023-04-25T11:43:14.886" v="0" actId="47"/>
        <pc:sldMkLst>
          <pc:docMk/>
          <pc:sldMk cId="3993444152" sldId="324"/>
        </pc:sldMkLst>
      </pc:sldChg>
      <pc:sldChg chg="modSp mod modNotes">
        <pc:chgData name="Leonard Walletzký" userId="5c6479d8-24c8-4ca4-a5c7-fde0682a328a" providerId="ADAL" clId="{43DA4748-B4F9-460F-8C5A-30F3BA49D227}" dt="2023-04-25T11:47:17.349" v="524" actId="313"/>
        <pc:sldMkLst>
          <pc:docMk/>
          <pc:sldMk cId="3299527514" sldId="364"/>
        </pc:sldMkLst>
        <pc:spChg chg="mod">
          <ac:chgData name="Leonard Walletzký" userId="5c6479d8-24c8-4ca4-a5c7-fde0682a328a" providerId="ADAL" clId="{43DA4748-B4F9-460F-8C5A-30F3BA49D227}" dt="2023-04-25T11:47:06.454" v="466" actId="790"/>
          <ac:spMkLst>
            <pc:docMk/>
            <pc:sldMk cId="3299527514" sldId="364"/>
            <ac:spMk id="2" creationId="{00000000-0000-0000-0000-000000000000}"/>
          </ac:spMkLst>
        </pc:spChg>
        <pc:graphicFrameChg chg="mod">
          <ac:chgData name="Leonard Walletzký" userId="5c6479d8-24c8-4ca4-a5c7-fde0682a328a" providerId="ADAL" clId="{43DA4748-B4F9-460F-8C5A-30F3BA49D227}" dt="2023-04-25T11:47:17.349" v="524" actId="313"/>
          <ac:graphicFrameMkLst>
            <pc:docMk/>
            <pc:sldMk cId="3299527514" sldId="364"/>
            <ac:graphicFrameMk id="5" creationId="{7AF195BD-0CF7-DCCE-0C05-DA2E77C18973}"/>
          </ac:graphicFrameMkLst>
        </pc:graphicFrameChg>
      </pc:sldChg>
      <pc:sldChg chg="del">
        <pc:chgData name="Leonard Walletzký" userId="5c6479d8-24c8-4ca4-a5c7-fde0682a328a" providerId="ADAL" clId="{43DA4748-B4F9-460F-8C5A-30F3BA49D227}" dt="2023-04-25T11:43:14.886" v="0" actId="47"/>
        <pc:sldMkLst>
          <pc:docMk/>
          <pc:sldMk cId="2595152124" sldId="366"/>
        </pc:sldMkLst>
      </pc:sldChg>
      <pc:sldChg chg="modSp mod modNotes">
        <pc:chgData name="Leonard Walletzký" userId="5c6479d8-24c8-4ca4-a5c7-fde0682a328a" providerId="ADAL" clId="{43DA4748-B4F9-460F-8C5A-30F3BA49D227}" dt="2023-04-25T11:47:06.453" v="465" actId="790"/>
        <pc:sldMkLst>
          <pc:docMk/>
          <pc:sldMk cId="305293391" sldId="369"/>
        </pc:sldMkLst>
        <pc:spChg chg="mod">
          <ac:chgData name="Leonard Walletzký" userId="5c6479d8-24c8-4ca4-a5c7-fde0682a328a" providerId="ADAL" clId="{43DA4748-B4F9-460F-8C5A-30F3BA49D227}" dt="2023-04-25T11:47:06.440" v="462" actId="790"/>
          <ac:spMkLst>
            <pc:docMk/>
            <pc:sldMk cId="305293391" sldId="369"/>
            <ac:spMk id="2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450" v="463" actId="790"/>
          <ac:spMkLst>
            <pc:docMk/>
            <pc:sldMk cId="305293391" sldId="369"/>
            <ac:spMk id="3" creationId="{00000000-0000-0000-0000-000000000000}"/>
          </ac:spMkLst>
        </pc:spChg>
      </pc:sldChg>
      <pc:sldChg chg="modSp mod modNotes">
        <pc:chgData name="Leonard Walletzký" userId="5c6479d8-24c8-4ca4-a5c7-fde0682a328a" providerId="ADAL" clId="{43DA4748-B4F9-460F-8C5A-30F3BA49D227}" dt="2023-04-25T11:47:06.660" v="485" actId="790"/>
        <pc:sldMkLst>
          <pc:docMk/>
          <pc:sldMk cId="1021920932" sldId="371"/>
        </pc:sldMkLst>
        <pc:spChg chg="mod">
          <ac:chgData name="Leonard Walletzký" userId="5c6479d8-24c8-4ca4-a5c7-fde0682a328a" providerId="ADAL" clId="{43DA4748-B4F9-460F-8C5A-30F3BA49D227}" dt="2023-04-25T11:47:06.656" v="481" actId="790"/>
          <ac:spMkLst>
            <pc:docMk/>
            <pc:sldMk cId="1021920932" sldId="371"/>
            <ac:spMk id="2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658" v="482" actId="790"/>
          <ac:spMkLst>
            <pc:docMk/>
            <pc:sldMk cId="1021920932" sldId="371"/>
            <ac:spMk id="3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659" v="483" actId="790"/>
          <ac:spMkLst>
            <pc:docMk/>
            <pc:sldMk cId="1021920932" sldId="371"/>
            <ac:spMk id="5" creationId="{00000000-0000-0000-0000-000000000000}"/>
          </ac:spMkLst>
        </pc:spChg>
      </pc:sldChg>
      <pc:sldChg chg="modSp mod modNotes">
        <pc:chgData name="Leonard Walletzký" userId="5c6479d8-24c8-4ca4-a5c7-fde0682a328a" providerId="ADAL" clId="{43DA4748-B4F9-460F-8C5A-30F3BA49D227}" dt="2023-04-25T11:47:06.676" v="511" actId="790"/>
        <pc:sldMkLst>
          <pc:docMk/>
          <pc:sldMk cId="4240958793" sldId="372"/>
        </pc:sldMkLst>
        <pc:spChg chg="mod">
          <ac:chgData name="Leonard Walletzký" userId="5c6479d8-24c8-4ca4-a5c7-fde0682a328a" providerId="ADAL" clId="{43DA4748-B4F9-460F-8C5A-30F3BA49D227}" dt="2023-04-25T11:47:06.676" v="508" actId="790"/>
          <ac:spMkLst>
            <pc:docMk/>
            <pc:sldMk cId="4240958793" sldId="372"/>
            <ac:spMk id="2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676" v="509" actId="790"/>
          <ac:spMkLst>
            <pc:docMk/>
            <pc:sldMk cId="4240958793" sldId="372"/>
            <ac:spMk id="3" creationId="{00000000-0000-0000-0000-000000000000}"/>
          </ac:spMkLst>
        </pc:spChg>
      </pc:sldChg>
      <pc:sldChg chg="del">
        <pc:chgData name="Leonard Walletzký" userId="5c6479d8-24c8-4ca4-a5c7-fde0682a328a" providerId="ADAL" clId="{43DA4748-B4F9-460F-8C5A-30F3BA49D227}" dt="2023-04-25T11:43:14.886" v="0" actId="47"/>
        <pc:sldMkLst>
          <pc:docMk/>
          <pc:sldMk cId="1795693339" sldId="375"/>
        </pc:sldMkLst>
      </pc:sldChg>
      <pc:sldChg chg="del">
        <pc:chgData name="Leonard Walletzký" userId="5c6479d8-24c8-4ca4-a5c7-fde0682a328a" providerId="ADAL" clId="{43DA4748-B4F9-460F-8C5A-30F3BA49D227}" dt="2023-04-25T11:43:14.886" v="0" actId="47"/>
        <pc:sldMkLst>
          <pc:docMk/>
          <pc:sldMk cId="1376941607" sldId="377"/>
        </pc:sldMkLst>
      </pc:sldChg>
      <pc:sldChg chg="modSp mod modNotes">
        <pc:chgData name="Leonard Walletzký" userId="5c6479d8-24c8-4ca4-a5c7-fde0682a328a" providerId="ADAL" clId="{43DA4748-B4F9-460F-8C5A-30F3BA49D227}" dt="2023-04-25T11:47:06.664" v="490" actId="790"/>
        <pc:sldMkLst>
          <pc:docMk/>
          <pc:sldMk cId="3996422203" sldId="427"/>
        </pc:sldMkLst>
        <pc:spChg chg="mod">
          <ac:chgData name="Leonard Walletzký" userId="5c6479d8-24c8-4ca4-a5c7-fde0682a328a" providerId="ADAL" clId="{43DA4748-B4F9-460F-8C5A-30F3BA49D227}" dt="2023-04-25T11:47:06.661" v="486" actId="790"/>
          <ac:spMkLst>
            <pc:docMk/>
            <pc:sldMk cId="3996422203" sldId="427"/>
            <ac:spMk id="2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661" v="487" actId="790"/>
          <ac:spMkLst>
            <pc:docMk/>
            <pc:sldMk cId="3996422203" sldId="427"/>
            <ac:spMk id="3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662" v="488" actId="790"/>
          <ac:spMkLst>
            <pc:docMk/>
            <pc:sldMk cId="3996422203" sldId="427"/>
            <ac:spMk id="5" creationId="{00000000-0000-0000-0000-000000000000}"/>
          </ac:spMkLst>
        </pc:spChg>
      </pc:sldChg>
      <pc:sldChg chg="modSp mod modNotes">
        <pc:chgData name="Leonard Walletzký" userId="5c6479d8-24c8-4ca4-a5c7-fde0682a328a" providerId="ADAL" clId="{43DA4748-B4F9-460F-8C5A-30F3BA49D227}" dt="2023-04-25T11:47:06.666" v="495" actId="790"/>
        <pc:sldMkLst>
          <pc:docMk/>
          <pc:sldMk cId="2504934352" sldId="429"/>
        </pc:sldMkLst>
        <pc:spChg chg="mod">
          <ac:chgData name="Leonard Walletzký" userId="5c6479d8-24c8-4ca4-a5c7-fde0682a328a" providerId="ADAL" clId="{43DA4748-B4F9-460F-8C5A-30F3BA49D227}" dt="2023-04-25T11:47:06.664" v="491" actId="790"/>
          <ac:spMkLst>
            <pc:docMk/>
            <pc:sldMk cId="2504934352" sldId="429"/>
            <ac:spMk id="2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665" v="492" actId="790"/>
          <ac:spMkLst>
            <pc:docMk/>
            <pc:sldMk cId="2504934352" sldId="429"/>
            <ac:spMk id="3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665" v="493" actId="790"/>
          <ac:spMkLst>
            <pc:docMk/>
            <pc:sldMk cId="2504934352" sldId="429"/>
            <ac:spMk id="5" creationId="{00000000-0000-0000-0000-000000000000}"/>
          </ac:spMkLst>
        </pc:spChg>
      </pc:sldChg>
      <pc:sldChg chg="delSp modSp mod modNotes">
        <pc:chgData name="Leonard Walletzký" userId="5c6479d8-24c8-4ca4-a5c7-fde0682a328a" providerId="ADAL" clId="{43DA4748-B4F9-460F-8C5A-30F3BA49D227}" dt="2023-04-25T11:47:52.820" v="525" actId="478"/>
        <pc:sldMkLst>
          <pc:docMk/>
          <pc:sldMk cId="652016119" sldId="430"/>
        </pc:sldMkLst>
        <pc:spChg chg="del mod">
          <ac:chgData name="Leonard Walletzký" userId="5c6479d8-24c8-4ca4-a5c7-fde0682a328a" providerId="ADAL" clId="{43DA4748-B4F9-460F-8C5A-30F3BA49D227}" dt="2023-04-25T11:47:52.820" v="525" actId="478"/>
          <ac:spMkLst>
            <pc:docMk/>
            <pc:sldMk cId="652016119" sldId="430"/>
            <ac:spMk id="3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666" v="497" actId="790"/>
          <ac:spMkLst>
            <pc:docMk/>
            <pc:sldMk cId="652016119" sldId="430"/>
            <ac:spMk id="6" creationId="{00000000-0000-0000-0000-000000000000}"/>
          </ac:spMkLst>
        </pc:spChg>
      </pc:sldChg>
      <pc:sldChg chg="modSp mod modNotes">
        <pc:chgData name="Leonard Walletzký" userId="5c6479d8-24c8-4ca4-a5c7-fde0682a328a" providerId="ADAL" clId="{43DA4748-B4F9-460F-8C5A-30F3BA49D227}" dt="2023-04-25T11:47:06.666" v="502" actId="790"/>
        <pc:sldMkLst>
          <pc:docMk/>
          <pc:sldMk cId="4147315277" sldId="431"/>
        </pc:sldMkLst>
        <pc:spChg chg="mod">
          <ac:chgData name="Leonard Walletzký" userId="5c6479d8-24c8-4ca4-a5c7-fde0682a328a" providerId="ADAL" clId="{43DA4748-B4F9-460F-8C5A-30F3BA49D227}" dt="2023-04-25T11:47:06.666" v="500" actId="790"/>
          <ac:spMkLst>
            <pc:docMk/>
            <pc:sldMk cId="4147315277" sldId="431"/>
            <ac:spMk id="5" creationId="{00000000-0000-0000-0000-000000000000}"/>
          </ac:spMkLst>
        </pc:spChg>
      </pc:sldChg>
      <pc:sldChg chg="modSp mod modNotes">
        <pc:chgData name="Leonard Walletzký" userId="5c6479d8-24c8-4ca4-a5c7-fde0682a328a" providerId="ADAL" clId="{43DA4748-B4F9-460F-8C5A-30F3BA49D227}" dt="2023-04-25T11:47:06.676" v="514" actId="790"/>
        <pc:sldMkLst>
          <pc:docMk/>
          <pc:sldMk cId="3740486561" sldId="432"/>
        </pc:sldMkLst>
        <pc:spChg chg="mod">
          <ac:chgData name="Leonard Walletzký" userId="5c6479d8-24c8-4ca4-a5c7-fde0682a328a" providerId="ADAL" clId="{43DA4748-B4F9-460F-8C5A-30F3BA49D227}" dt="2023-04-25T11:47:06.676" v="512" actId="790"/>
          <ac:spMkLst>
            <pc:docMk/>
            <pc:sldMk cId="3740486561" sldId="432"/>
            <ac:spMk id="7" creationId="{00000000-0000-0000-0000-000000000000}"/>
          </ac:spMkLst>
        </pc:spChg>
      </pc:sldChg>
      <pc:sldChg chg="modSp mod modNotes">
        <pc:chgData name="Leonard Walletzký" userId="5c6479d8-24c8-4ca4-a5c7-fde0682a328a" providerId="ADAL" clId="{43DA4748-B4F9-460F-8C5A-30F3BA49D227}" dt="2023-04-25T11:47:06.686" v="519" actId="790"/>
        <pc:sldMkLst>
          <pc:docMk/>
          <pc:sldMk cId="3614635831" sldId="433"/>
        </pc:sldMkLst>
        <pc:spChg chg="mod">
          <ac:chgData name="Leonard Walletzký" userId="5c6479d8-24c8-4ca4-a5c7-fde0682a328a" providerId="ADAL" clId="{43DA4748-B4F9-460F-8C5A-30F3BA49D227}" dt="2023-04-25T11:47:06.676" v="515" actId="790"/>
          <ac:spMkLst>
            <pc:docMk/>
            <pc:sldMk cId="3614635831" sldId="433"/>
            <ac:spMk id="2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682" v="517" actId="790"/>
          <ac:spMkLst>
            <pc:docMk/>
            <pc:sldMk cId="3614635831" sldId="433"/>
            <ac:spMk id="3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682" v="516" actId="790"/>
          <ac:spMkLst>
            <pc:docMk/>
            <pc:sldMk cId="3614635831" sldId="433"/>
            <ac:spMk id="7" creationId="{00000000-0000-0000-0000-000000000000}"/>
          </ac:spMkLst>
        </pc:spChg>
      </pc:sldChg>
      <pc:sldChg chg="modSp mod modNotes">
        <pc:chgData name="Leonard Walletzký" userId="5c6479d8-24c8-4ca4-a5c7-fde0682a328a" providerId="ADAL" clId="{43DA4748-B4F9-460F-8C5A-30F3BA49D227}" dt="2023-04-25T11:47:06.666" v="507" actId="790"/>
        <pc:sldMkLst>
          <pc:docMk/>
          <pc:sldMk cId="2640450032" sldId="434"/>
        </pc:sldMkLst>
        <pc:spChg chg="mod">
          <ac:chgData name="Leonard Walletzký" userId="5c6479d8-24c8-4ca4-a5c7-fde0682a328a" providerId="ADAL" clId="{43DA4748-B4F9-460F-8C5A-30F3BA49D227}" dt="2023-04-25T11:47:06.666" v="503" actId="790"/>
          <ac:spMkLst>
            <pc:docMk/>
            <pc:sldMk cId="2640450032" sldId="434"/>
            <ac:spMk id="2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666" v="504" actId="790"/>
          <ac:spMkLst>
            <pc:docMk/>
            <pc:sldMk cId="2640450032" sldId="434"/>
            <ac:spMk id="3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47:06.666" v="505" actId="790"/>
          <ac:spMkLst>
            <pc:docMk/>
            <pc:sldMk cId="2640450032" sldId="434"/>
            <ac:spMk id="5" creationId="{00000000-0000-0000-0000-000000000000}"/>
          </ac:spMkLst>
        </pc:spChg>
      </pc:sldChg>
      <pc:sldChg chg="modSp mod modNotes">
        <pc:chgData name="Leonard Walletzký" userId="5c6479d8-24c8-4ca4-a5c7-fde0682a328a" providerId="ADAL" clId="{43DA4748-B4F9-460F-8C5A-30F3BA49D227}" dt="2023-04-25T11:50:07.759" v="622" actId="20577"/>
        <pc:sldMkLst>
          <pc:docMk/>
          <pc:sldMk cId="1518743259" sldId="435"/>
        </pc:sldMkLst>
        <pc:spChg chg="mod">
          <ac:chgData name="Leonard Walletzký" userId="5c6479d8-24c8-4ca4-a5c7-fde0682a328a" providerId="ADAL" clId="{43DA4748-B4F9-460F-8C5A-30F3BA49D227}" dt="2023-04-25T11:47:06.686" v="521" actId="790"/>
          <ac:spMkLst>
            <pc:docMk/>
            <pc:sldMk cId="1518743259" sldId="435"/>
            <ac:spMk id="2" creationId="{00000000-0000-0000-0000-000000000000}"/>
          </ac:spMkLst>
        </pc:spChg>
        <pc:spChg chg="mod">
          <ac:chgData name="Leonard Walletzký" userId="5c6479d8-24c8-4ca4-a5c7-fde0682a328a" providerId="ADAL" clId="{43DA4748-B4F9-460F-8C5A-30F3BA49D227}" dt="2023-04-25T11:50:07.759" v="622" actId="20577"/>
          <ac:spMkLst>
            <pc:docMk/>
            <pc:sldMk cId="1518743259" sldId="435"/>
            <ac:spMk id="7" creationId="{00000000-0000-0000-0000-000000000000}"/>
          </ac:spMkLst>
        </pc:spChg>
      </pc:sldChg>
      <pc:sldChg chg="del">
        <pc:chgData name="Leonard Walletzký" userId="5c6479d8-24c8-4ca4-a5c7-fde0682a328a" providerId="ADAL" clId="{43DA4748-B4F9-460F-8C5A-30F3BA49D227}" dt="2023-04-25T11:43:14.886" v="0" actId="47"/>
        <pc:sldMkLst>
          <pc:docMk/>
          <pc:sldMk cId="537812772" sldId="436"/>
        </pc:sldMkLst>
      </pc:sldChg>
      <pc:sldChg chg="del">
        <pc:chgData name="Leonard Walletzký" userId="5c6479d8-24c8-4ca4-a5c7-fde0682a328a" providerId="ADAL" clId="{43DA4748-B4F9-460F-8C5A-30F3BA49D227}" dt="2023-04-25T11:43:14.886" v="0" actId="47"/>
        <pc:sldMkLst>
          <pc:docMk/>
          <pc:sldMk cId="1620108236" sldId="437"/>
        </pc:sldMkLst>
      </pc:sldChg>
      <pc:sldChg chg="del">
        <pc:chgData name="Leonard Walletzký" userId="5c6479d8-24c8-4ca4-a5c7-fde0682a328a" providerId="ADAL" clId="{43DA4748-B4F9-460F-8C5A-30F3BA49D227}" dt="2023-04-25T11:43:14.886" v="0" actId="47"/>
        <pc:sldMkLst>
          <pc:docMk/>
          <pc:sldMk cId="1228700895" sldId="438"/>
        </pc:sldMkLst>
      </pc:sldChg>
      <pc:sldChg chg="del">
        <pc:chgData name="Leonard Walletzký" userId="5c6479d8-24c8-4ca4-a5c7-fde0682a328a" providerId="ADAL" clId="{43DA4748-B4F9-460F-8C5A-30F3BA49D227}" dt="2023-04-25T11:43:14.886" v="0" actId="47"/>
        <pc:sldMkLst>
          <pc:docMk/>
          <pc:sldMk cId="3091470144" sldId="439"/>
        </pc:sldMkLst>
      </pc:sldChg>
      <pc:sldChg chg="del">
        <pc:chgData name="Leonard Walletzký" userId="5c6479d8-24c8-4ca4-a5c7-fde0682a328a" providerId="ADAL" clId="{43DA4748-B4F9-460F-8C5A-30F3BA49D227}" dt="2023-04-25T11:43:14.886" v="0" actId="47"/>
        <pc:sldMkLst>
          <pc:docMk/>
          <pc:sldMk cId="32838877" sldId="440"/>
        </pc:sldMkLst>
      </pc:sldChg>
      <pc:sldChg chg="del">
        <pc:chgData name="Leonard Walletzký" userId="5c6479d8-24c8-4ca4-a5c7-fde0682a328a" providerId="ADAL" clId="{43DA4748-B4F9-460F-8C5A-30F3BA49D227}" dt="2023-04-25T11:43:14.886" v="0" actId="47"/>
        <pc:sldMkLst>
          <pc:docMk/>
          <pc:sldMk cId="64208875" sldId="441"/>
        </pc:sldMkLst>
      </pc:sldChg>
      <pc:sldChg chg="add del">
        <pc:chgData name="Leonard Walletzký" userId="5c6479d8-24c8-4ca4-a5c7-fde0682a328a" providerId="ADAL" clId="{43DA4748-B4F9-460F-8C5A-30F3BA49D227}" dt="2023-05-16T07:50:59.359" v="623"/>
        <pc:sldMkLst>
          <pc:docMk/>
          <pc:sldMk cId="1467242282" sldId="442"/>
        </pc:sldMkLst>
      </pc:sldChg>
      <pc:sldMasterChg chg="delSldLayout">
        <pc:chgData name="Leonard Walletzký" userId="5c6479d8-24c8-4ca4-a5c7-fde0682a328a" providerId="ADAL" clId="{43DA4748-B4F9-460F-8C5A-30F3BA49D227}" dt="2023-04-25T11:43:14.886" v="0" actId="47"/>
        <pc:sldMasterMkLst>
          <pc:docMk/>
          <pc:sldMasterMk cId="3207502364" sldId="2147483673"/>
        </pc:sldMasterMkLst>
        <pc:sldLayoutChg chg="del">
          <pc:chgData name="Leonard Walletzký" userId="5c6479d8-24c8-4ca4-a5c7-fde0682a328a" providerId="ADAL" clId="{43DA4748-B4F9-460F-8C5A-30F3BA49D227}" dt="2023-04-25T11:43:14.886" v="0" actId="47"/>
          <pc:sldLayoutMkLst>
            <pc:docMk/>
            <pc:sldMasterMk cId="3207502364" sldId="2147483673"/>
            <pc:sldLayoutMk cId="1140499377" sldId="214748369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729C4-5483-4C39-99B8-B85127FA7D0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D9196-E139-4B72-B334-3D502F0F7006}">
      <dgm:prSet/>
      <dgm:spPr/>
      <dgm:t>
        <a:bodyPr/>
        <a:lstStyle/>
        <a:p>
          <a:r>
            <a:rPr lang="en-US" b="1" dirty="0"/>
            <a:t>You don‘t need 100% follow this structure, feel free to add something that suit your project</a:t>
          </a:r>
          <a:endParaRPr lang="en-US" dirty="0"/>
        </a:p>
      </dgm:t>
    </dgm:pt>
    <dgm:pt modelId="{4029482A-6BA1-4AC9-A406-AC484C26BC80}" type="parTrans" cxnId="{A040EBED-4723-4874-BB06-28C1878B1C65}">
      <dgm:prSet/>
      <dgm:spPr/>
      <dgm:t>
        <a:bodyPr/>
        <a:lstStyle/>
        <a:p>
          <a:endParaRPr lang="en-US"/>
        </a:p>
      </dgm:t>
    </dgm:pt>
    <dgm:pt modelId="{2A07DC21-660A-4B80-99C1-C83E64ACD145}" type="sibTrans" cxnId="{A040EBED-4723-4874-BB06-28C1878B1C65}">
      <dgm:prSet/>
      <dgm:spPr/>
      <dgm:t>
        <a:bodyPr/>
        <a:lstStyle/>
        <a:p>
          <a:endParaRPr lang="en-US"/>
        </a:p>
      </dgm:t>
    </dgm:pt>
    <dgm:pt modelId="{B1E5BF4D-5373-4EB1-BAFC-FF17562988F1}">
      <dgm:prSet/>
      <dgm:spPr/>
      <dgm:t>
        <a:bodyPr/>
        <a:lstStyle/>
        <a:p>
          <a:r>
            <a:rPr lang="en-US" b="1" dirty="0"/>
            <a:t>Project title</a:t>
          </a:r>
          <a:endParaRPr lang="en-US" dirty="0"/>
        </a:p>
      </dgm:t>
    </dgm:pt>
    <dgm:pt modelId="{86CCCCF1-1BC1-455E-9397-B5A224A47BB6}" type="parTrans" cxnId="{8FE2FE29-1107-40F4-A84B-5DFE662F844A}">
      <dgm:prSet/>
      <dgm:spPr/>
      <dgm:t>
        <a:bodyPr/>
        <a:lstStyle/>
        <a:p>
          <a:endParaRPr lang="en-US"/>
        </a:p>
      </dgm:t>
    </dgm:pt>
    <dgm:pt modelId="{F3142CD6-5DA4-43FB-9006-D9C4320B9938}" type="sibTrans" cxnId="{8FE2FE29-1107-40F4-A84B-5DFE662F844A}">
      <dgm:prSet/>
      <dgm:spPr/>
      <dgm:t>
        <a:bodyPr/>
        <a:lstStyle/>
        <a:p>
          <a:endParaRPr lang="en-US"/>
        </a:p>
      </dgm:t>
    </dgm:pt>
    <dgm:pt modelId="{E298590B-1EFA-4069-9804-651705B13D8B}">
      <dgm:prSet/>
      <dgm:spPr/>
      <dgm:t>
        <a:bodyPr/>
        <a:lstStyle/>
        <a:p>
          <a:r>
            <a:rPr lang="en-US" b="1" dirty="0"/>
            <a:t>Scenario</a:t>
          </a:r>
          <a:endParaRPr lang="en-US" dirty="0"/>
        </a:p>
      </dgm:t>
    </dgm:pt>
    <dgm:pt modelId="{78838CB8-5EBE-4B41-8311-67988B3C3CB2}" type="parTrans" cxnId="{F60F1038-CAD4-447F-9D8B-1B1478707B13}">
      <dgm:prSet/>
      <dgm:spPr/>
      <dgm:t>
        <a:bodyPr/>
        <a:lstStyle/>
        <a:p>
          <a:endParaRPr lang="en-US"/>
        </a:p>
      </dgm:t>
    </dgm:pt>
    <dgm:pt modelId="{209723C0-A812-45FA-9740-D02DE9BAE066}" type="sibTrans" cxnId="{F60F1038-CAD4-447F-9D8B-1B1478707B13}">
      <dgm:prSet/>
      <dgm:spPr/>
      <dgm:t>
        <a:bodyPr/>
        <a:lstStyle/>
        <a:p>
          <a:endParaRPr lang="en-US"/>
        </a:p>
      </dgm:t>
    </dgm:pt>
    <dgm:pt modelId="{7CEB338C-A1C9-492E-9124-9EAD20BFD9B0}">
      <dgm:prSet/>
      <dgm:spPr/>
      <dgm:t>
        <a:bodyPr/>
        <a:lstStyle/>
        <a:p>
          <a:r>
            <a:rPr lang="en-US" b="1" dirty="0"/>
            <a:t>Modelling </a:t>
          </a:r>
          <a:r>
            <a:rPr lang="en-US" dirty="0"/>
            <a:t>–</a:t>
          </a:r>
          <a:r>
            <a:rPr lang="en-US" b="1" dirty="0"/>
            <a:t> </a:t>
          </a:r>
          <a:r>
            <a:rPr lang="en-US" dirty="0"/>
            <a:t>model the Scenario</a:t>
          </a:r>
        </a:p>
      </dgm:t>
    </dgm:pt>
    <dgm:pt modelId="{E8EE7C3E-3C3C-405F-9E50-36B6B805A0A4}" type="parTrans" cxnId="{D12AD631-E45C-4473-A494-42E3AB3E7757}">
      <dgm:prSet/>
      <dgm:spPr/>
      <dgm:t>
        <a:bodyPr/>
        <a:lstStyle/>
        <a:p>
          <a:endParaRPr lang="en-US"/>
        </a:p>
      </dgm:t>
    </dgm:pt>
    <dgm:pt modelId="{E21197C4-9873-4E4C-9D8D-1693332B8AB8}" type="sibTrans" cxnId="{D12AD631-E45C-4473-A494-42E3AB3E7757}">
      <dgm:prSet/>
      <dgm:spPr/>
      <dgm:t>
        <a:bodyPr/>
        <a:lstStyle/>
        <a:p>
          <a:endParaRPr lang="en-US"/>
        </a:p>
      </dgm:t>
    </dgm:pt>
    <dgm:pt modelId="{CBB79307-72C9-4F75-9793-5B6D60732823}">
      <dgm:prSet/>
      <dgm:spPr/>
      <dgm:t>
        <a:bodyPr/>
        <a:lstStyle/>
        <a:p>
          <a:r>
            <a:rPr lang="en-US" b="1" dirty="0"/>
            <a:t>Service used from IBM Cloud</a:t>
          </a:r>
          <a:endParaRPr lang="en-US" dirty="0"/>
        </a:p>
      </dgm:t>
    </dgm:pt>
    <dgm:pt modelId="{3567B2CF-7485-471A-9D64-FC859A994DBB}" type="parTrans" cxnId="{71D9A61F-E802-4124-B351-57645821AF51}">
      <dgm:prSet/>
      <dgm:spPr/>
      <dgm:t>
        <a:bodyPr/>
        <a:lstStyle/>
        <a:p>
          <a:endParaRPr lang="en-US"/>
        </a:p>
      </dgm:t>
    </dgm:pt>
    <dgm:pt modelId="{EE94832A-3C67-40D8-AD70-01308EE68736}" type="sibTrans" cxnId="{71D9A61F-E802-4124-B351-57645821AF51}">
      <dgm:prSet/>
      <dgm:spPr/>
      <dgm:t>
        <a:bodyPr/>
        <a:lstStyle/>
        <a:p>
          <a:endParaRPr lang="en-US"/>
        </a:p>
      </dgm:t>
    </dgm:pt>
    <dgm:pt modelId="{76AC1F08-A9D4-4C00-A7C5-4AAC0AC7FA7D}">
      <dgm:prSet/>
      <dgm:spPr/>
      <dgm:t>
        <a:bodyPr/>
        <a:lstStyle/>
        <a:p>
          <a:r>
            <a:rPr lang="en-US" b="1" dirty="0"/>
            <a:t>Application with Link and snapshots, and also description of your application</a:t>
          </a:r>
          <a:endParaRPr lang="en-US" dirty="0"/>
        </a:p>
      </dgm:t>
    </dgm:pt>
    <dgm:pt modelId="{0901D406-0BB3-40D1-BF36-B6AD008B2A8C}" type="parTrans" cxnId="{DE83B9F3-6392-4DEB-A446-C9D117581C8B}">
      <dgm:prSet/>
      <dgm:spPr/>
      <dgm:t>
        <a:bodyPr/>
        <a:lstStyle/>
        <a:p>
          <a:endParaRPr lang="en-US"/>
        </a:p>
      </dgm:t>
    </dgm:pt>
    <dgm:pt modelId="{14E670CD-58FE-4422-8C8A-EC6AD0FDF745}" type="sibTrans" cxnId="{DE83B9F3-6392-4DEB-A446-C9D117581C8B}">
      <dgm:prSet/>
      <dgm:spPr/>
      <dgm:t>
        <a:bodyPr/>
        <a:lstStyle/>
        <a:p>
          <a:endParaRPr lang="en-US"/>
        </a:p>
      </dgm:t>
    </dgm:pt>
    <dgm:pt modelId="{58C03E03-8589-4835-8E75-53FC2AD46291}">
      <dgm:prSet/>
      <dgm:spPr/>
      <dgm:t>
        <a:bodyPr/>
        <a:lstStyle/>
        <a:p>
          <a:r>
            <a:rPr lang="en-US" b="1" dirty="0"/>
            <a:t>Report Summary and who did what!</a:t>
          </a:r>
          <a:endParaRPr lang="en-US" dirty="0"/>
        </a:p>
      </dgm:t>
    </dgm:pt>
    <dgm:pt modelId="{2D364CF0-9DF8-4354-9168-028E8049E278}" type="parTrans" cxnId="{2696D3DE-2E4F-4405-AD00-FA58E787B879}">
      <dgm:prSet/>
      <dgm:spPr/>
      <dgm:t>
        <a:bodyPr/>
        <a:lstStyle/>
        <a:p>
          <a:endParaRPr lang="en-US"/>
        </a:p>
      </dgm:t>
    </dgm:pt>
    <dgm:pt modelId="{93CC93D2-C9BA-4B80-ABAF-968AB00C9A16}" type="sibTrans" cxnId="{2696D3DE-2E4F-4405-AD00-FA58E787B879}">
      <dgm:prSet/>
      <dgm:spPr/>
      <dgm:t>
        <a:bodyPr/>
        <a:lstStyle/>
        <a:p>
          <a:endParaRPr lang="en-US"/>
        </a:p>
      </dgm:t>
    </dgm:pt>
    <dgm:pt modelId="{A913F614-C1F9-4EED-9D5B-F990BD1DF49B}">
      <dgm:prSet/>
      <dgm:spPr/>
      <dgm:t>
        <a:bodyPr/>
        <a:lstStyle/>
        <a:p>
          <a:r>
            <a:rPr lang="en-US" dirty="0"/>
            <a:t>business model (Canvas or Lean Canvas)</a:t>
          </a:r>
        </a:p>
      </dgm:t>
    </dgm:pt>
    <dgm:pt modelId="{06BA5A9A-FA32-4195-AD41-7072477CAD8C}" type="parTrans" cxnId="{FC14ADCF-CC4D-4BD7-B2E3-46175D7BB356}">
      <dgm:prSet/>
      <dgm:spPr/>
      <dgm:t>
        <a:bodyPr/>
        <a:lstStyle/>
        <a:p>
          <a:endParaRPr lang="cs-CZ"/>
        </a:p>
      </dgm:t>
    </dgm:pt>
    <dgm:pt modelId="{2441AF9A-D2A3-4A3F-9FD0-42363A2BFE1A}" type="sibTrans" cxnId="{FC14ADCF-CC4D-4BD7-B2E3-46175D7BB356}">
      <dgm:prSet/>
      <dgm:spPr/>
      <dgm:t>
        <a:bodyPr/>
        <a:lstStyle/>
        <a:p>
          <a:endParaRPr lang="cs-CZ"/>
        </a:p>
      </dgm:t>
    </dgm:pt>
    <dgm:pt modelId="{E0420B55-C67B-47C6-B19D-C60685273B07}">
      <dgm:prSet/>
      <dgm:spPr/>
      <dgm:t>
        <a:bodyPr/>
        <a:lstStyle/>
        <a:p>
          <a:r>
            <a:rPr lang="en-US" dirty="0"/>
            <a:t>Smart Service Canvas (mentioning all important contexts)</a:t>
          </a:r>
        </a:p>
      </dgm:t>
    </dgm:pt>
    <dgm:pt modelId="{8EDF176B-237D-45A6-B3F7-F1A138A27017}" type="parTrans" cxnId="{744BD229-7A37-4BD5-ABAB-BCA0D9742A4E}">
      <dgm:prSet/>
      <dgm:spPr/>
      <dgm:t>
        <a:bodyPr/>
        <a:lstStyle/>
        <a:p>
          <a:endParaRPr lang="cs-CZ"/>
        </a:p>
      </dgm:t>
    </dgm:pt>
    <dgm:pt modelId="{0A505122-C02F-48F2-8D2E-8B6166511AE5}" type="sibTrans" cxnId="{744BD229-7A37-4BD5-ABAB-BCA0D9742A4E}">
      <dgm:prSet/>
      <dgm:spPr/>
      <dgm:t>
        <a:bodyPr/>
        <a:lstStyle/>
        <a:p>
          <a:endParaRPr lang="cs-CZ"/>
        </a:p>
      </dgm:t>
    </dgm:pt>
    <dgm:pt modelId="{92FED8E0-7647-48A8-8DE1-1324C28217B5}">
      <dgm:prSet/>
      <dgm:spPr/>
      <dgm:t>
        <a:bodyPr/>
        <a:lstStyle/>
        <a:p>
          <a:r>
            <a:rPr lang="en-US" dirty="0"/>
            <a:t>the problem you would like to solve</a:t>
          </a:r>
        </a:p>
      </dgm:t>
    </dgm:pt>
    <dgm:pt modelId="{672A64DA-492A-4A8D-8200-028FC8BAFD28}" type="parTrans" cxnId="{134704E5-7C60-4446-BC49-795B9AADD6A3}">
      <dgm:prSet/>
      <dgm:spPr/>
      <dgm:t>
        <a:bodyPr/>
        <a:lstStyle/>
        <a:p>
          <a:endParaRPr lang="cs-CZ"/>
        </a:p>
      </dgm:t>
    </dgm:pt>
    <dgm:pt modelId="{29D72750-8411-4EB6-9E4D-97B3CF787638}" type="sibTrans" cxnId="{134704E5-7C60-4446-BC49-795B9AADD6A3}">
      <dgm:prSet/>
      <dgm:spPr/>
      <dgm:t>
        <a:bodyPr/>
        <a:lstStyle/>
        <a:p>
          <a:endParaRPr lang="cs-CZ"/>
        </a:p>
      </dgm:t>
    </dgm:pt>
    <dgm:pt modelId="{7BF550C4-F3AE-4F8E-86DA-427EB6E4EE79}">
      <dgm:prSet/>
      <dgm:spPr/>
      <dgm:t>
        <a:bodyPr/>
        <a:lstStyle/>
        <a:p>
          <a:r>
            <a:rPr lang="en-US" dirty="0"/>
            <a:t>introduction for each service</a:t>
          </a:r>
        </a:p>
      </dgm:t>
    </dgm:pt>
    <dgm:pt modelId="{AE56FE40-5CE7-4E7E-93A9-FC8F7736523A}" type="parTrans" cxnId="{E954A5BB-5B1C-443F-B2A9-EF89380502F0}">
      <dgm:prSet/>
      <dgm:spPr/>
      <dgm:t>
        <a:bodyPr/>
        <a:lstStyle/>
        <a:p>
          <a:endParaRPr lang="cs-CZ"/>
        </a:p>
      </dgm:t>
    </dgm:pt>
    <dgm:pt modelId="{65239C94-5717-4836-891C-D35F2BA4C10E}" type="sibTrans" cxnId="{E954A5BB-5B1C-443F-B2A9-EF89380502F0}">
      <dgm:prSet/>
      <dgm:spPr/>
      <dgm:t>
        <a:bodyPr/>
        <a:lstStyle/>
        <a:p>
          <a:endParaRPr lang="cs-CZ"/>
        </a:p>
      </dgm:t>
    </dgm:pt>
    <dgm:pt modelId="{00475CDD-BEAD-4AF7-9741-B237CE5F5264}">
      <dgm:prSet/>
      <dgm:spPr/>
      <dgm:t>
        <a:bodyPr/>
        <a:lstStyle/>
        <a:p>
          <a:r>
            <a:rPr lang="en-US" dirty="0"/>
            <a:t>What data / datasets you need for solution</a:t>
          </a:r>
        </a:p>
      </dgm:t>
    </dgm:pt>
    <dgm:pt modelId="{C765AAEA-F210-4901-BC57-6F0852183392}" type="parTrans" cxnId="{A3715DFF-3E05-46C2-B86C-E3B4107FCF8B}">
      <dgm:prSet/>
      <dgm:spPr/>
      <dgm:t>
        <a:bodyPr/>
        <a:lstStyle/>
        <a:p>
          <a:endParaRPr lang="cs-CZ"/>
        </a:p>
      </dgm:t>
    </dgm:pt>
    <dgm:pt modelId="{E7C66AE9-C03C-444E-959B-01C98C0B9E6D}" type="sibTrans" cxnId="{A3715DFF-3E05-46C2-B86C-E3B4107FCF8B}">
      <dgm:prSet/>
      <dgm:spPr/>
      <dgm:t>
        <a:bodyPr/>
        <a:lstStyle/>
        <a:p>
          <a:endParaRPr lang="cs-CZ"/>
        </a:p>
      </dgm:t>
    </dgm:pt>
    <dgm:pt modelId="{797E135A-3E90-4BF7-AEFC-377CE7DE4D92}" type="pres">
      <dgm:prSet presAssocID="{193729C4-5483-4C39-99B8-B85127FA7D07}" presName="linear" presStyleCnt="0">
        <dgm:presLayoutVars>
          <dgm:animLvl val="lvl"/>
          <dgm:resizeHandles val="exact"/>
        </dgm:presLayoutVars>
      </dgm:prSet>
      <dgm:spPr/>
    </dgm:pt>
    <dgm:pt modelId="{CB680D1D-828B-422D-8F09-FC5901F362C5}" type="pres">
      <dgm:prSet presAssocID="{7D5D9196-E139-4B72-B334-3D502F0F700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ACF6C43-D0BA-4851-8078-5E4AB7A00A18}" type="pres">
      <dgm:prSet presAssocID="{2A07DC21-660A-4B80-99C1-C83E64ACD145}" presName="spacer" presStyleCnt="0"/>
      <dgm:spPr/>
    </dgm:pt>
    <dgm:pt modelId="{0002422B-A07C-45E1-9B04-6916797E9950}" type="pres">
      <dgm:prSet presAssocID="{B1E5BF4D-5373-4EB1-BAFC-FF17562988F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58A8478-0451-4681-9846-FDC027B08EED}" type="pres">
      <dgm:prSet presAssocID="{F3142CD6-5DA4-43FB-9006-D9C4320B9938}" presName="spacer" presStyleCnt="0"/>
      <dgm:spPr/>
    </dgm:pt>
    <dgm:pt modelId="{6D6E7C48-09AD-4130-8128-6192D6A72F50}" type="pres">
      <dgm:prSet presAssocID="{E298590B-1EFA-4069-9804-651705B13D8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80EE718-8E9B-40E5-A698-A66DA5B516DC}" type="pres">
      <dgm:prSet presAssocID="{E298590B-1EFA-4069-9804-651705B13D8B}" presName="childText" presStyleLbl="revTx" presStyleIdx="0" presStyleCnt="3">
        <dgm:presLayoutVars>
          <dgm:bulletEnabled val="1"/>
        </dgm:presLayoutVars>
      </dgm:prSet>
      <dgm:spPr/>
    </dgm:pt>
    <dgm:pt modelId="{33B58946-F9FA-4CC2-99D6-8332BCFDD9F4}" type="pres">
      <dgm:prSet presAssocID="{7CEB338C-A1C9-492E-9124-9EAD20BFD9B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02BCD20-DF6D-4381-A57E-3062E8B60473}" type="pres">
      <dgm:prSet presAssocID="{7CEB338C-A1C9-492E-9124-9EAD20BFD9B0}" presName="childText" presStyleLbl="revTx" presStyleIdx="1" presStyleCnt="3">
        <dgm:presLayoutVars>
          <dgm:bulletEnabled val="1"/>
        </dgm:presLayoutVars>
      </dgm:prSet>
      <dgm:spPr/>
    </dgm:pt>
    <dgm:pt modelId="{DCC42EFD-EAFD-422F-84E9-16E12AEE1723}" type="pres">
      <dgm:prSet presAssocID="{CBB79307-72C9-4F75-9793-5B6D6073282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134FFB0-BEBB-44DD-8708-2706E9FC472B}" type="pres">
      <dgm:prSet presAssocID="{CBB79307-72C9-4F75-9793-5B6D60732823}" presName="childText" presStyleLbl="revTx" presStyleIdx="2" presStyleCnt="3">
        <dgm:presLayoutVars>
          <dgm:bulletEnabled val="1"/>
        </dgm:presLayoutVars>
      </dgm:prSet>
      <dgm:spPr/>
    </dgm:pt>
    <dgm:pt modelId="{2107625B-7935-480E-A8F3-BEFF99A2DFE2}" type="pres">
      <dgm:prSet presAssocID="{76AC1F08-A9D4-4C00-A7C5-4AAC0AC7FA7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E7488F7-13E4-41A7-8A88-DF8D4DD9DD2C}" type="pres">
      <dgm:prSet presAssocID="{14E670CD-58FE-4422-8C8A-EC6AD0FDF745}" presName="spacer" presStyleCnt="0"/>
      <dgm:spPr/>
    </dgm:pt>
    <dgm:pt modelId="{1C64447C-7EDC-49A7-855C-338B7022A635}" type="pres">
      <dgm:prSet presAssocID="{58C03E03-8589-4835-8E75-53FC2AD4629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CFC1403-09CE-4DD3-A4AD-4D77B9EF7D21}" type="presOf" srcId="{76AC1F08-A9D4-4C00-A7C5-4AAC0AC7FA7D}" destId="{2107625B-7935-480E-A8F3-BEFF99A2DFE2}" srcOrd="0" destOrd="0" presId="urn:microsoft.com/office/officeart/2005/8/layout/vList2"/>
    <dgm:cxn modelId="{22F84603-A9C2-476E-A8E1-B31DC3536B42}" type="presOf" srcId="{7D5D9196-E139-4B72-B334-3D502F0F7006}" destId="{CB680D1D-828B-422D-8F09-FC5901F362C5}" srcOrd="0" destOrd="0" presId="urn:microsoft.com/office/officeart/2005/8/layout/vList2"/>
    <dgm:cxn modelId="{17BA7606-D9F0-4782-AAE2-BF0056B3DDB2}" type="presOf" srcId="{CBB79307-72C9-4F75-9793-5B6D60732823}" destId="{DCC42EFD-EAFD-422F-84E9-16E12AEE1723}" srcOrd="0" destOrd="0" presId="urn:microsoft.com/office/officeart/2005/8/layout/vList2"/>
    <dgm:cxn modelId="{50B75211-B048-4CB9-8BB9-E3FE0448C3FA}" type="presOf" srcId="{00475CDD-BEAD-4AF7-9741-B237CE5F5264}" destId="{980EE718-8E9B-40E5-A698-A66DA5B516DC}" srcOrd="0" destOrd="1" presId="urn:microsoft.com/office/officeart/2005/8/layout/vList2"/>
    <dgm:cxn modelId="{71D9A61F-E802-4124-B351-57645821AF51}" srcId="{193729C4-5483-4C39-99B8-B85127FA7D07}" destId="{CBB79307-72C9-4F75-9793-5B6D60732823}" srcOrd="4" destOrd="0" parTransId="{3567B2CF-7485-471A-9D64-FC859A994DBB}" sibTransId="{EE94832A-3C67-40D8-AD70-01308EE68736}"/>
    <dgm:cxn modelId="{744BD229-7A37-4BD5-ABAB-BCA0D9742A4E}" srcId="{7CEB338C-A1C9-492E-9124-9EAD20BFD9B0}" destId="{E0420B55-C67B-47C6-B19D-C60685273B07}" srcOrd="1" destOrd="0" parTransId="{8EDF176B-237D-45A6-B3F7-F1A138A27017}" sibTransId="{0A505122-C02F-48F2-8D2E-8B6166511AE5}"/>
    <dgm:cxn modelId="{8FE2FE29-1107-40F4-A84B-5DFE662F844A}" srcId="{193729C4-5483-4C39-99B8-B85127FA7D07}" destId="{B1E5BF4D-5373-4EB1-BAFC-FF17562988F1}" srcOrd="1" destOrd="0" parTransId="{86CCCCF1-1BC1-455E-9397-B5A224A47BB6}" sibTransId="{F3142CD6-5DA4-43FB-9006-D9C4320B9938}"/>
    <dgm:cxn modelId="{C701F02F-1744-47B1-8396-4552F6D6CADE}" type="presOf" srcId="{E298590B-1EFA-4069-9804-651705B13D8B}" destId="{6D6E7C48-09AD-4130-8128-6192D6A72F50}" srcOrd="0" destOrd="0" presId="urn:microsoft.com/office/officeart/2005/8/layout/vList2"/>
    <dgm:cxn modelId="{D12AD631-E45C-4473-A494-42E3AB3E7757}" srcId="{193729C4-5483-4C39-99B8-B85127FA7D07}" destId="{7CEB338C-A1C9-492E-9124-9EAD20BFD9B0}" srcOrd="3" destOrd="0" parTransId="{E8EE7C3E-3C3C-405F-9E50-36B6B805A0A4}" sibTransId="{E21197C4-9873-4E4C-9D8D-1693332B8AB8}"/>
    <dgm:cxn modelId="{F60F1038-CAD4-447F-9D8B-1B1478707B13}" srcId="{193729C4-5483-4C39-99B8-B85127FA7D07}" destId="{E298590B-1EFA-4069-9804-651705B13D8B}" srcOrd="2" destOrd="0" parTransId="{78838CB8-5EBE-4B41-8311-67988B3C3CB2}" sibTransId="{209723C0-A812-45FA-9740-D02DE9BAE066}"/>
    <dgm:cxn modelId="{535EBB5C-E903-4BAD-A325-B719B76B2E91}" type="presOf" srcId="{A913F614-C1F9-4EED-9D5B-F990BD1DF49B}" destId="{502BCD20-DF6D-4381-A57E-3062E8B60473}" srcOrd="0" destOrd="0" presId="urn:microsoft.com/office/officeart/2005/8/layout/vList2"/>
    <dgm:cxn modelId="{48A48460-CC24-44B4-B6CA-50D9A5D9C3C3}" type="presOf" srcId="{B1E5BF4D-5373-4EB1-BAFC-FF17562988F1}" destId="{0002422B-A07C-45E1-9B04-6916797E9950}" srcOrd="0" destOrd="0" presId="urn:microsoft.com/office/officeart/2005/8/layout/vList2"/>
    <dgm:cxn modelId="{F484524D-6F0D-47A5-9A88-8752DBB4EBC9}" type="presOf" srcId="{E0420B55-C67B-47C6-B19D-C60685273B07}" destId="{502BCD20-DF6D-4381-A57E-3062E8B60473}" srcOrd="0" destOrd="1" presId="urn:microsoft.com/office/officeart/2005/8/layout/vList2"/>
    <dgm:cxn modelId="{CB845354-DC2C-4395-98A6-970089E25663}" type="presOf" srcId="{58C03E03-8589-4835-8E75-53FC2AD46291}" destId="{1C64447C-7EDC-49A7-855C-338B7022A635}" srcOrd="0" destOrd="0" presId="urn:microsoft.com/office/officeart/2005/8/layout/vList2"/>
    <dgm:cxn modelId="{F056E88E-4E92-434F-A046-A9F398D62DBF}" type="presOf" srcId="{7CEB338C-A1C9-492E-9124-9EAD20BFD9B0}" destId="{33B58946-F9FA-4CC2-99D6-8332BCFDD9F4}" srcOrd="0" destOrd="0" presId="urn:microsoft.com/office/officeart/2005/8/layout/vList2"/>
    <dgm:cxn modelId="{E954A5BB-5B1C-443F-B2A9-EF89380502F0}" srcId="{CBB79307-72C9-4F75-9793-5B6D60732823}" destId="{7BF550C4-F3AE-4F8E-86DA-427EB6E4EE79}" srcOrd="0" destOrd="0" parTransId="{AE56FE40-5CE7-4E7E-93A9-FC8F7736523A}" sibTransId="{65239C94-5717-4836-891C-D35F2BA4C10E}"/>
    <dgm:cxn modelId="{FC14ADCF-CC4D-4BD7-B2E3-46175D7BB356}" srcId="{7CEB338C-A1C9-492E-9124-9EAD20BFD9B0}" destId="{A913F614-C1F9-4EED-9D5B-F990BD1DF49B}" srcOrd="0" destOrd="0" parTransId="{06BA5A9A-FA32-4195-AD41-7072477CAD8C}" sibTransId="{2441AF9A-D2A3-4A3F-9FD0-42363A2BFE1A}"/>
    <dgm:cxn modelId="{2696D3DE-2E4F-4405-AD00-FA58E787B879}" srcId="{193729C4-5483-4C39-99B8-B85127FA7D07}" destId="{58C03E03-8589-4835-8E75-53FC2AD46291}" srcOrd="6" destOrd="0" parTransId="{2D364CF0-9DF8-4354-9168-028E8049E278}" sibTransId="{93CC93D2-C9BA-4B80-ABAF-968AB00C9A16}"/>
    <dgm:cxn modelId="{134704E5-7C60-4446-BC49-795B9AADD6A3}" srcId="{E298590B-1EFA-4069-9804-651705B13D8B}" destId="{92FED8E0-7647-48A8-8DE1-1324C28217B5}" srcOrd="0" destOrd="0" parTransId="{672A64DA-492A-4A8D-8200-028FC8BAFD28}" sibTransId="{29D72750-8411-4EB6-9E4D-97B3CF787638}"/>
    <dgm:cxn modelId="{6D4A1FE7-5919-48D1-A8AC-502A9DB76FF9}" type="presOf" srcId="{193729C4-5483-4C39-99B8-B85127FA7D07}" destId="{797E135A-3E90-4BF7-AEFC-377CE7DE4D92}" srcOrd="0" destOrd="0" presId="urn:microsoft.com/office/officeart/2005/8/layout/vList2"/>
    <dgm:cxn modelId="{A040EBED-4723-4874-BB06-28C1878B1C65}" srcId="{193729C4-5483-4C39-99B8-B85127FA7D07}" destId="{7D5D9196-E139-4B72-B334-3D502F0F7006}" srcOrd="0" destOrd="0" parTransId="{4029482A-6BA1-4AC9-A406-AC484C26BC80}" sibTransId="{2A07DC21-660A-4B80-99C1-C83E64ACD145}"/>
    <dgm:cxn modelId="{A4A38EEE-8A68-4466-9394-DDA7698D2171}" type="presOf" srcId="{92FED8E0-7647-48A8-8DE1-1324C28217B5}" destId="{980EE718-8E9B-40E5-A698-A66DA5B516DC}" srcOrd="0" destOrd="0" presId="urn:microsoft.com/office/officeart/2005/8/layout/vList2"/>
    <dgm:cxn modelId="{DE83B9F3-6392-4DEB-A446-C9D117581C8B}" srcId="{193729C4-5483-4C39-99B8-B85127FA7D07}" destId="{76AC1F08-A9D4-4C00-A7C5-4AAC0AC7FA7D}" srcOrd="5" destOrd="0" parTransId="{0901D406-0BB3-40D1-BF36-B6AD008B2A8C}" sibTransId="{14E670CD-58FE-4422-8C8A-EC6AD0FDF745}"/>
    <dgm:cxn modelId="{006042F7-B411-4018-8ECE-7E076ACECBEE}" type="presOf" srcId="{7BF550C4-F3AE-4F8E-86DA-427EB6E4EE79}" destId="{C134FFB0-BEBB-44DD-8708-2706E9FC472B}" srcOrd="0" destOrd="0" presId="urn:microsoft.com/office/officeart/2005/8/layout/vList2"/>
    <dgm:cxn modelId="{A3715DFF-3E05-46C2-B86C-E3B4107FCF8B}" srcId="{E298590B-1EFA-4069-9804-651705B13D8B}" destId="{00475CDD-BEAD-4AF7-9741-B237CE5F5264}" srcOrd="1" destOrd="0" parTransId="{C765AAEA-F210-4901-BC57-6F0852183392}" sibTransId="{E7C66AE9-C03C-444E-959B-01C98C0B9E6D}"/>
    <dgm:cxn modelId="{0BA14CCD-77AE-43B3-BCF4-CF53DAD55840}" type="presParOf" srcId="{797E135A-3E90-4BF7-AEFC-377CE7DE4D92}" destId="{CB680D1D-828B-422D-8F09-FC5901F362C5}" srcOrd="0" destOrd="0" presId="urn:microsoft.com/office/officeart/2005/8/layout/vList2"/>
    <dgm:cxn modelId="{701AFF17-24E2-409F-9786-E79444D875D2}" type="presParOf" srcId="{797E135A-3E90-4BF7-AEFC-377CE7DE4D92}" destId="{FACF6C43-D0BA-4851-8078-5E4AB7A00A18}" srcOrd="1" destOrd="0" presId="urn:microsoft.com/office/officeart/2005/8/layout/vList2"/>
    <dgm:cxn modelId="{0E5BDADE-C1FC-41C5-BF1F-64ABAB299135}" type="presParOf" srcId="{797E135A-3E90-4BF7-AEFC-377CE7DE4D92}" destId="{0002422B-A07C-45E1-9B04-6916797E9950}" srcOrd="2" destOrd="0" presId="urn:microsoft.com/office/officeart/2005/8/layout/vList2"/>
    <dgm:cxn modelId="{C67D8E85-A63E-4878-BDD8-F7F6CBA538D1}" type="presParOf" srcId="{797E135A-3E90-4BF7-AEFC-377CE7DE4D92}" destId="{B58A8478-0451-4681-9846-FDC027B08EED}" srcOrd="3" destOrd="0" presId="urn:microsoft.com/office/officeart/2005/8/layout/vList2"/>
    <dgm:cxn modelId="{72656569-73ED-42EF-BDAF-0B7933169AF5}" type="presParOf" srcId="{797E135A-3E90-4BF7-AEFC-377CE7DE4D92}" destId="{6D6E7C48-09AD-4130-8128-6192D6A72F50}" srcOrd="4" destOrd="0" presId="urn:microsoft.com/office/officeart/2005/8/layout/vList2"/>
    <dgm:cxn modelId="{5A43C4AA-40A6-4DBD-AC62-62B3AE166B69}" type="presParOf" srcId="{797E135A-3E90-4BF7-AEFC-377CE7DE4D92}" destId="{980EE718-8E9B-40E5-A698-A66DA5B516DC}" srcOrd="5" destOrd="0" presId="urn:microsoft.com/office/officeart/2005/8/layout/vList2"/>
    <dgm:cxn modelId="{3A066406-1646-4B85-A8A9-1FD917ED5521}" type="presParOf" srcId="{797E135A-3E90-4BF7-AEFC-377CE7DE4D92}" destId="{33B58946-F9FA-4CC2-99D6-8332BCFDD9F4}" srcOrd="6" destOrd="0" presId="urn:microsoft.com/office/officeart/2005/8/layout/vList2"/>
    <dgm:cxn modelId="{D495195F-A13D-4E63-87CC-5433B65083EF}" type="presParOf" srcId="{797E135A-3E90-4BF7-AEFC-377CE7DE4D92}" destId="{502BCD20-DF6D-4381-A57E-3062E8B60473}" srcOrd="7" destOrd="0" presId="urn:microsoft.com/office/officeart/2005/8/layout/vList2"/>
    <dgm:cxn modelId="{E60AF081-CDBD-4ED3-9ED9-46D403BBF1D8}" type="presParOf" srcId="{797E135A-3E90-4BF7-AEFC-377CE7DE4D92}" destId="{DCC42EFD-EAFD-422F-84E9-16E12AEE1723}" srcOrd="8" destOrd="0" presId="urn:microsoft.com/office/officeart/2005/8/layout/vList2"/>
    <dgm:cxn modelId="{BF4D564D-9141-47D8-8B1B-E4DE706AACBB}" type="presParOf" srcId="{797E135A-3E90-4BF7-AEFC-377CE7DE4D92}" destId="{C134FFB0-BEBB-44DD-8708-2706E9FC472B}" srcOrd="9" destOrd="0" presId="urn:microsoft.com/office/officeart/2005/8/layout/vList2"/>
    <dgm:cxn modelId="{C8220339-6056-4CB0-AE46-1D34784B6659}" type="presParOf" srcId="{797E135A-3E90-4BF7-AEFC-377CE7DE4D92}" destId="{2107625B-7935-480E-A8F3-BEFF99A2DFE2}" srcOrd="10" destOrd="0" presId="urn:microsoft.com/office/officeart/2005/8/layout/vList2"/>
    <dgm:cxn modelId="{443038ED-80C1-40E5-911D-129B931BE8B6}" type="presParOf" srcId="{797E135A-3E90-4BF7-AEFC-377CE7DE4D92}" destId="{DE7488F7-13E4-41A7-8A88-DF8D4DD9DD2C}" srcOrd="11" destOrd="0" presId="urn:microsoft.com/office/officeart/2005/8/layout/vList2"/>
    <dgm:cxn modelId="{A35ABB59-81B1-4C98-AD29-B86A7302574C}" type="presParOf" srcId="{797E135A-3E90-4BF7-AEFC-377CE7DE4D92}" destId="{1C64447C-7EDC-49A7-855C-338B7022A63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0D1D-828B-422D-8F09-FC5901F362C5}">
      <dsp:nvSpPr>
        <dsp:cNvPr id="0" name=""/>
        <dsp:cNvSpPr/>
      </dsp:nvSpPr>
      <dsp:spPr>
        <a:xfrm>
          <a:off x="0" y="32421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You don‘t need 100% follow this structure, feel free to add something that suit your project</a:t>
          </a:r>
          <a:endParaRPr lang="en-US" sz="1700" kern="1200" dirty="0"/>
        </a:p>
      </dsp:txBody>
      <dsp:txXfrm>
        <a:off x="19419" y="51840"/>
        <a:ext cx="10714362" cy="358962"/>
      </dsp:txXfrm>
    </dsp:sp>
    <dsp:sp modelId="{0002422B-A07C-45E1-9B04-6916797E9950}">
      <dsp:nvSpPr>
        <dsp:cNvPr id="0" name=""/>
        <dsp:cNvSpPr/>
      </dsp:nvSpPr>
      <dsp:spPr>
        <a:xfrm>
          <a:off x="0" y="479181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Project title</a:t>
          </a:r>
          <a:endParaRPr lang="en-US" sz="1700" kern="1200" dirty="0"/>
        </a:p>
      </dsp:txBody>
      <dsp:txXfrm>
        <a:off x="19419" y="498600"/>
        <a:ext cx="10714362" cy="358962"/>
      </dsp:txXfrm>
    </dsp:sp>
    <dsp:sp modelId="{6D6E7C48-09AD-4130-8128-6192D6A72F50}">
      <dsp:nvSpPr>
        <dsp:cNvPr id="0" name=""/>
        <dsp:cNvSpPr/>
      </dsp:nvSpPr>
      <dsp:spPr>
        <a:xfrm>
          <a:off x="0" y="925941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Scenario</a:t>
          </a:r>
          <a:endParaRPr lang="en-US" sz="1700" kern="1200" dirty="0"/>
        </a:p>
      </dsp:txBody>
      <dsp:txXfrm>
        <a:off x="19419" y="945360"/>
        <a:ext cx="10714362" cy="358962"/>
      </dsp:txXfrm>
    </dsp:sp>
    <dsp:sp modelId="{980EE718-8E9B-40E5-A698-A66DA5B516DC}">
      <dsp:nvSpPr>
        <dsp:cNvPr id="0" name=""/>
        <dsp:cNvSpPr/>
      </dsp:nvSpPr>
      <dsp:spPr>
        <a:xfrm>
          <a:off x="0" y="1323741"/>
          <a:ext cx="10753200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the problem you would like to solve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What data / datasets you need for solution</a:t>
          </a:r>
        </a:p>
      </dsp:txBody>
      <dsp:txXfrm>
        <a:off x="0" y="1323741"/>
        <a:ext cx="10753200" cy="431077"/>
      </dsp:txXfrm>
    </dsp:sp>
    <dsp:sp modelId="{33B58946-F9FA-4CC2-99D6-8332BCFDD9F4}">
      <dsp:nvSpPr>
        <dsp:cNvPr id="0" name=""/>
        <dsp:cNvSpPr/>
      </dsp:nvSpPr>
      <dsp:spPr>
        <a:xfrm>
          <a:off x="0" y="1754819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Modelling </a:t>
          </a:r>
          <a:r>
            <a:rPr lang="en-US" sz="1700" kern="1200" dirty="0"/>
            <a:t>–</a:t>
          </a:r>
          <a:r>
            <a:rPr lang="en-US" sz="1700" b="1" kern="1200" dirty="0"/>
            <a:t> </a:t>
          </a:r>
          <a:r>
            <a:rPr lang="en-US" sz="1700" kern="1200" dirty="0"/>
            <a:t>model the Scenario</a:t>
          </a:r>
        </a:p>
      </dsp:txBody>
      <dsp:txXfrm>
        <a:off x="19419" y="1774238"/>
        <a:ext cx="10714362" cy="358962"/>
      </dsp:txXfrm>
    </dsp:sp>
    <dsp:sp modelId="{502BCD20-DF6D-4381-A57E-3062E8B60473}">
      <dsp:nvSpPr>
        <dsp:cNvPr id="0" name=""/>
        <dsp:cNvSpPr/>
      </dsp:nvSpPr>
      <dsp:spPr>
        <a:xfrm>
          <a:off x="0" y="2152619"/>
          <a:ext cx="10753200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business model (Canvas or Lean Canvas)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Smart Service Canvas (mentioning all important contexts)</a:t>
          </a:r>
        </a:p>
      </dsp:txBody>
      <dsp:txXfrm>
        <a:off x="0" y="2152619"/>
        <a:ext cx="10753200" cy="431077"/>
      </dsp:txXfrm>
    </dsp:sp>
    <dsp:sp modelId="{DCC42EFD-EAFD-422F-84E9-16E12AEE1723}">
      <dsp:nvSpPr>
        <dsp:cNvPr id="0" name=""/>
        <dsp:cNvSpPr/>
      </dsp:nvSpPr>
      <dsp:spPr>
        <a:xfrm>
          <a:off x="0" y="2583696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Service used from IBM Cloud</a:t>
          </a:r>
          <a:endParaRPr lang="en-US" sz="1700" kern="1200" dirty="0"/>
        </a:p>
      </dsp:txBody>
      <dsp:txXfrm>
        <a:off x="19419" y="2603115"/>
        <a:ext cx="10714362" cy="358962"/>
      </dsp:txXfrm>
    </dsp:sp>
    <dsp:sp modelId="{C134FFB0-BEBB-44DD-8708-2706E9FC472B}">
      <dsp:nvSpPr>
        <dsp:cNvPr id="0" name=""/>
        <dsp:cNvSpPr/>
      </dsp:nvSpPr>
      <dsp:spPr>
        <a:xfrm>
          <a:off x="0" y="2981496"/>
          <a:ext cx="107532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introduction for each service</a:t>
          </a:r>
        </a:p>
      </dsp:txBody>
      <dsp:txXfrm>
        <a:off x="0" y="2981496"/>
        <a:ext cx="10753200" cy="281520"/>
      </dsp:txXfrm>
    </dsp:sp>
    <dsp:sp modelId="{2107625B-7935-480E-A8F3-BEFF99A2DFE2}">
      <dsp:nvSpPr>
        <dsp:cNvPr id="0" name=""/>
        <dsp:cNvSpPr/>
      </dsp:nvSpPr>
      <dsp:spPr>
        <a:xfrm>
          <a:off x="0" y="3263016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Application with Link and snapshots, and also description of your application</a:t>
          </a:r>
          <a:endParaRPr lang="en-US" sz="1700" kern="1200" dirty="0"/>
        </a:p>
      </dsp:txBody>
      <dsp:txXfrm>
        <a:off x="19419" y="3282435"/>
        <a:ext cx="10714362" cy="358962"/>
      </dsp:txXfrm>
    </dsp:sp>
    <dsp:sp modelId="{1C64447C-7EDC-49A7-855C-338B7022A635}">
      <dsp:nvSpPr>
        <dsp:cNvPr id="0" name=""/>
        <dsp:cNvSpPr/>
      </dsp:nvSpPr>
      <dsp:spPr>
        <a:xfrm>
          <a:off x="0" y="3709776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Report Summary and who did what!</a:t>
          </a:r>
          <a:endParaRPr lang="en-US" sz="1700" kern="1200" dirty="0"/>
        </a:p>
      </dsp:txBody>
      <dsp:txXfrm>
        <a:off x="19419" y="3729195"/>
        <a:ext cx="10714362" cy="358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69C10-C88B-4C2B-90D5-276D472E659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8F71-E3BC-4E3D-A3DF-176976A5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80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78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66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50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0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2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2C2F-3B92-47EE-BB80-4032E949C9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8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73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5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8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9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22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1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92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1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89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5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79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2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5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4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59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8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8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5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0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0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  <p:sldLayoutId id="2147483695" r:id="rId21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data.brno.cz/en/" TargetMode="External"/><Relationship Id="rId7" Type="http://schemas.openxmlformats.org/officeDocument/2006/relationships/hyperlink" Target="http://www.comune.napoli.it/openda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ati.comune.roma.it/" TargetMode="External"/><Relationship Id="rId5" Type="http://schemas.openxmlformats.org/officeDocument/2006/relationships/hyperlink" Target="https://www.europeandataportal.eu/en" TargetMode="External"/><Relationship Id="rId4" Type="http://schemas.openxmlformats.org/officeDocument/2006/relationships/hyperlink" Target="http://opendata.praha.eu/" TargetMode="External"/><Relationship Id="rId9" Type="http://schemas.openxmlformats.org/officeDocument/2006/relationships/hyperlink" Target="https://revistamagisterioelrecreo.blogspot.com/2018/01/open-dat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07" y="2900365"/>
            <a:ext cx="7364749" cy="1171580"/>
          </a:xfrm>
        </p:spPr>
        <p:txBody>
          <a:bodyPr anchor="t">
            <a:normAutofit/>
          </a:bodyPr>
          <a:lstStyle/>
          <a:p>
            <a:r>
              <a:rPr lang="en-US" b="1" dirty="0"/>
              <a:t>Smart Service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507" y="4116412"/>
            <a:ext cx="5246519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1500" b="1" dirty="0"/>
              <a:t>Leonard Walletzký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1500" b="1" dirty="0"/>
              <a:t>PA181 Services - Systems, Modelling and Execution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8617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project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521" t="38240" r="23174" b="22809"/>
          <a:stretch/>
        </p:blipFill>
        <p:spPr>
          <a:xfrm>
            <a:off x="1252220" y="1737360"/>
            <a:ext cx="9748519" cy="4006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2643">
            <a:off x="4307777" y="3195694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4045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91213" y="344938"/>
            <a:ext cx="9070533" cy="5524156"/>
            <a:chOff x="1785591" y="1737360"/>
            <a:chExt cx="9070533" cy="55241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3633" t="17528" r="23558" b="25295"/>
            <a:stretch/>
          </p:blipFill>
          <p:spPr>
            <a:xfrm>
              <a:off x="1785591" y="1737360"/>
              <a:ext cx="9070533" cy="552415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9472643">
              <a:off x="4065437" y="4289352"/>
              <a:ext cx="370716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80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Example</a:t>
              </a:r>
              <a:endPara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35277" y="1845734"/>
              <a:ext cx="452284" cy="366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095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97280" y="908632"/>
            <a:ext cx="9596063" cy="4754255"/>
            <a:chOff x="1097280" y="908632"/>
            <a:chExt cx="9596063" cy="47542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3877" t="32447" r="23651" b="21337"/>
            <a:stretch/>
          </p:blipFill>
          <p:spPr>
            <a:xfrm>
              <a:off x="1097280" y="908632"/>
              <a:ext cx="9596063" cy="475425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54556" y="984934"/>
              <a:ext cx="555523" cy="427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 rot="19472643">
            <a:off x="3728657" y="2997579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4048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 dirty="0"/>
              <a:t>Snapshots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1279" y="1290515"/>
            <a:ext cx="5220000" cy="271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914354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1700" dirty="0">
                <a:solidFill>
                  <a:schemeClr val="tx2"/>
                </a:solidFill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29"/>
          </p:nvPr>
        </p:nvSpPr>
        <p:spPr>
          <a:xfrm>
            <a:off x="720006" y="1701505"/>
            <a:ext cx="5219999" cy="4139998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You could also include application Snapshots to the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045" t="21460" r="31000" b="11488"/>
          <a:stretch/>
        </p:blipFill>
        <p:spPr>
          <a:xfrm>
            <a:off x="6887976" y="1701505"/>
            <a:ext cx="394661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63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29"/>
          </p:nvPr>
        </p:nvSpPr>
        <p:spPr>
          <a:xfrm>
            <a:off x="720006" y="1701505"/>
            <a:ext cx="5219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The date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presentations</a:t>
            </a:r>
            <a:r>
              <a:rPr lang="en-US" sz="2000" dirty="0"/>
              <a:t> will be announced this week:</a:t>
            </a:r>
            <a:r>
              <a:rPr lang="cs-CZ" sz="2000" dirty="0"/>
              <a:t> 8. -12.5.</a:t>
            </a:r>
            <a:endParaRPr lang="en-US" sz="2000" dirty="0"/>
          </a:p>
          <a:p>
            <a:pPr marL="71996" indent="0">
              <a:spcAft>
                <a:spcPts val="600"/>
              </a:spcAft>
              <a:buNone/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The term </a:t>
            </a:r>
            <a:r>
              <a:rPr lang="cs-CZ" sz="2000" dirty="0" err="1"/>
              <a:t>will</a:t>
            </a:r>
            <a:r>
              <a:rPr lang="cs-CZ" sz="2000" dirty="0"/>
              <a:t> </a:t>
            </a:r>
            <a:r>
              <a:rPr lang="cs-CZ" sz="2000" dirty="0" err="1"/>
              <a:t>be</a:t>
            </a:r>
            <a:r>
              <a:rPr lang="cs-CZ" sz="2000" dirty="0"/>
              <a:t> in</a:t>
            </a:r>
            <a:r>
              <a:rPr lang="en-US" sz="2000" dirty="0"/>
              <a:t> second half of June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altLang="zh-CN" sz="2200" dirty="0"/>
              <a:t>IBM Presentations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1874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27FD4-0ECC-4ADF-BB86-3860397B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sz="2200" dirty="0"/>
              <a:t>Examples of data portals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3978ED04-6E58-4E70-B430-56AAD6430E5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6" y="1701505"/>
            <a:ext cx="5219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Brno - </a:t>
            </a:r>
            <a:r>
              <a:rPr lang="en-US" sz="2200" dirty="0">
                <a:hlinkClick r:id="rId3"/>
              </a:rPr>
              <a:t>https://data.brno.cz/en/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Prague – </a:t>
            </a:r>
            <a:r>
              <a:rPr lang="en-US" sz="2200" dirty="0">
                <a:hlinkClick r:id="rId4"/>
              </a:rPr>
              <a:t>http://opendata.praha.eu/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European Data portal - </a:t>
            </a:r>
            <a:r>
              <a:rPr lang="en-US" sz="2200" dirty="0">
                <a:hlinkClick r:id="rId5"/>
              </a:rPr>
              <a:t>https://www.europeandataportal.eu/en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Rome - </a:t>
            </a:r>
            <a:r>
              <a:rPr lang="en-US" sz="2200" dirty="0">
                <a:hlinkClick r:id="rId6"/>
              </a:rPr>
              <a:t>https://dati.comune.roma.it/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Naples - </a:t>
            </a:r>
            <a:r>
              <a:rPr lang="en-US" sz="2200" dirty="0">
                <a:hlinkClick r:id="rId7"/>
              </a:rPr>
              <a:t>http://www.comune.napoli.it/opendata</a:t>
            </a:r>
            <a:endParaRPr lang="en-US" sz="2200" dirty="0"/>
          </a:p>
        </p:txBody>
      </p:sp>
      <p:pic>
        <p:nvPicPr>
          <p:cNvPr id="6" name="Zástupný obsah 5" descr="Obsah obrázku text, místnost, podepsat, herna&#10;&#10;Popis byl vytvořen automaticky">
            <a:extLst>
              <a:ext uri="{FF2B5EF4-FFF2-40B4-BE49-F238E27FC236}">
                <a16:creationId xmlns:a16="http://schemas.microsoft.com/office/drawing/2014/main" id="{8B51D0A9-CEE4-4ED6-BE33-5026411F58A0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80175" y="2185987"/>
            <a:ext cx="4762500" cy="3171825"/>
          </a:xfrm>
        </p:spPr>
      </p:pic>
    </p:spTree>
    <p:extLst>
      <p:ext uri="{BB962C8B-B14F-4D97-AF65-F5344CB8AC3E}">
        <p14:creationId xmlns:p14="http://schemas.microsoft.com/office/powerpoint/2010/main" val="146724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project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 project must solve a </a:t>
            </a:r>
            <a:r>
              <a:rPr lang="en-US" sz="2800" b="1" dirty="0"/>
              <a:t>real problem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It is highly recommended to </a:t>
            </a:r>
            <a:r>
              <a:rPr lang="en-US" sz="2800" b="1" dirty="0"/>
              <a:t>use Open Data </a:t>
            </a:r>
            <a:r>
              <a:rPr lang="en-US" sz="2800" dirty="0"/>
              <a:t>in your project (will be described in the last lesson)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Project must have clear </a:t>
            </a:r>
            <a:r>
              <a:rPr lang="en-US" sz="2800" b="1" dirty="0"/>
              <a:t>description of the value </a:t>
            </a:r>
            <a:r>
              <a:rPr lang="en-US" sz="2800" dirty="0"/>
              <a:t>for potential users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 project consists of two parts: </a:t>
            </a:r>
            <a:r>
              <a:rPr lang="en-US" sz="2800" b="1" dirty="0"/>
              <a:t>demo and report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If the project is done by a group of students, in your project report, please </a:t>
            </a:r>
            <a:r>
              <a:rPr lang="en-US" sz="2800" b="1" dirty="0"/>
              <a:t>write down who did what</a:t>
            </a:r>
            <a:r>
              <a:rPr lang="en-US" sz="28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The demo should be </a:t>
            </a:r>
            <a:r>
              <a:rPr lang="en-US" sz="2800" b="1" dirty="0"/>
              <a:t>developed and deployed on IBM Cloud. </a:t>
            </a:r>
            <a:r>
              <a:rPr lang="en-US" sz="2800" dirty="0"/>
              <a:t>In case you choose other cloud solution, you need to describe why and guarantee access for the evaluators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</a:t>
            </a:r>
            <a:r>
              <a:rPr lang="en-US" sz="2800" dirty="0"/>
              <a:t>The demo should be </a:t>
            </a:r>
            <a:r>
              <a:rPr lang="en-US" sz="2800" b="1" dirty="0"/>
              <a:t>functioning,</a:t>
            </a:r>
            <a:r>
              <a:rPr lang="en-US" sz="2800" dirty="0"/>
              <a:t> and we can try the demo.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29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sz="2200" dirty="0"/>
              <a:t>Structure of the project report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F195BD-0CF7-DCCE-0C05-DA2E77C18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65411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952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project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060" t="30768" r="16873" b="8627"/>
          <a:stretch/>
        </p:blipFill>
        <p:spPr>
          <a:xfrm>
            <a:off x="85275" y="1737360"/>
            <a:ext cx="12082410" cy="6234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2643">
            <a:off x="3805350" y="4192853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2192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667" t="11097" r="19401" b="31386"/>
          <a:stretch/>
        </p:blipFill>
        <p:spPr>
          <a:xfrm>
            <a:off x="147484" y="369350"/>
            <a:ext cx="11691993" cy="59167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2643">
            <a:off x="4120964" y="2798248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99642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29" t="36492" r="17939" b="9276"/>
          <a:stretch/>
        </p:blipFill>
        <p:spPr>
          <a:xfrm>
            <a:off x="90137" y="290227"/>
            <a:ext cx="11856378" cy="5578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2643">
            <a:off x="3864343" y="2944157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50493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453" t="11174" r="17715" b="82675"/>
          <a:stretch/>
        </p:blipFill>
        <p:spPr>
          <a:xfrm>
            <a:off x="0" y="168617"/>
            <a:ext cx="11856378" cy="63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004" t="20661" r="25918" b="18414"/>
          <a:stretch/>
        </p:blipFill>
        <p:spPr>
          <a:xfrm>
            <a:off x="1623317" y="590764"/>
            <a:ext cx="8609744" cy="6267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472643">
            <a:off x="3864343" y="2944157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5201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5" y="0"/>
            <a:ext cx="9312275" cy="6005513"/>
          </a:xfrm>
        </p:spPr>
      </p:pic>
      <p:sp>
        <p:nvSpPr>
          <p:cNvPr id="5" name="Rectangle 4"/>
          <p:cNvSpPr/>
          <p:nvPr/>
        </p:nvSpPr>
        <p:spPr>
          <a:xfrm rot="19472643">
            <a:off x="5191698" y="2560699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4731527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cz-v11.potx" id="{CC8A8F36-F90E-47B8-AA8B-47CD9FA26D45}" vid="{F37B510A-92AD-44BC-A820-9903B202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SeSLab</Template>
  <TotalTime>672</TotalTime>
  <Words>356</Words>
  <Application>Microsoft Office PowerPoint</Application>
  <PresentationFormat>Širokoúhlá obrazovka</PresentationFormat>
  <Paragraphs>61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Presentation_Seslab</vt:lpstr>
      <vt:lpstr>Smart Service Project</vt:lpstr>
      <vt:lpstr>Examples of data portals</vt:lpstr>
      <vt:lpstr>Important project info</vt:lpstr>
      <vt:lpstr>Structure of the project report</vt:lpstr>
      <vt:lpstr>Example project 1</vt:lpstr>
      <vt:lpstr>Prezentace aplikace PowerPoint</vt:lpstr>
      <vt:lpstr>Prezentace aplikace PowerPoint</vt:lpstr>
      <vt:lpstr>Prezentace aplikace PowerPoint</vt:lpstr>
      <vt:lpstr>Prezentace aplikace PowerPoint</vt:lpstr>
      <vt:lpstr>Example project 2</vt:lpstr>
      <vt:lpstr>Prezentace aplikace PowerPoint</vt:lpstr>
      <vt:lpstr>Prezentace aplikace PowerPoint</vt:lpstr>
      <vt:lpstr>Snapshots</vt:lpstr>
      <vt:lpstr>IBM Presentations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Mouzhi Ge</dc:creator>
  <cp:lastModifiedBy>Leonard Walletzký</cp:lastModifiedBy>
  <cp:revision>134</cp:revision>
  <dcterms:created xsi:type="dcterms:W3CDTF">2018-03-01T05:48:16Z</dcterms:created>
  <dcterms:modified xsi:type="dcterms:W3CDTF">2023-05-16T07:51:10Z</dcterms:modified>
</cp:coreProperties>
</file>