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30"/>
  </p:notesMasterIdLst>
  <p:sldIdLst>
    <p:sldId id="256" r:id="rId2"/>
    <p:sldId id="286" r:id="rId3"/>
    <p:sldId id="328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89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8" r:id="rId28"/>
    <p:sldId id="285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" userId="5c6479d8-24c8-4ca4-a5c7-fde0682a328a" providerId="ADAL" clId="{461571AE-B9F0-4CC2-B75C-7B66CD3D8515}"/>
    <pc:docChg chg="delSld">
      <pc:chgData name="Leonard" userId="5c6479d8-24c8-4ca4-a5c7-fde0682a328a" providerId="ADAL" clId="{461571AE-B9F0-4CC2-B75C-7B66CD3D8515}" dt="2020-02-27T12:36:06.262" v="6" actId="47"/>
      <pc:docMkLst>
        <pc:docMk/>
      </pc:docMkLst>
      <pc:sldChg chg="del">
        <pc:chgData name="Leonard" userId="5c6479d8-24c8-4ca4-a5c7-fde0682a328a" providerId="ADAL" clId="{461571AE-B9F0-4CC2-B75C-7B66CD3D8515}" dt="2020-02-27T12:35:52.880" v="0" actId="47"/>
        <pc:sldMkLst>
          <pc:docMk/>
          <pc:sldMk cId="1582425833" sldId="320"/>
        </pc:sldMkLst>
      </pc:sldChg>
      <pc:sldChg chg="del">
        <pc:chgData name="Leonard" userId="5c6479d8-24c8-4ca4-a5c7-fde0682a328a" providerId="ADAL" clId="{461571AE-B9F0-4CC2-B75C-7B66CD3D8515}" dt="2020-02-27T12:35:53.944" v="1" actId="47"/>
        <pc:sldMkLst>
          <pc:docMk/>
          <pc:sldMk cId="3278120121" sldId="321"/>
        </pc:sldMkLst>
      </pc:sldChg>
      <pc:sldChg chg="del">
        <pc:chgData name="Leonard" userId="5c6479d8-24c8-4ca4-a5c7-fde0682a328a" providerId="ADAL" clId="{461571AE-B9F0-4CC2-B75C-7B66CD3D8515}" dt="2020-02-27T12:36:01.158" v="2" actId="47"/>
        <pc:sldMkLst>
          <pc:docMk/>
          <pc:sldMk cId="3262192596" sldId="323"/>
        </pc:sldMkLst>
      </pc:sldChg>
      <pc:sldChg chg="del">
        <pc:chgData name="Leonard" userId="5c6479d8-24c8-4ca4-a5c7-fde0682a328a" providerId="ADAL" clId="{461571AE-B9F0-4CC2-B75C-7B66CD3D8515}" dt="2020-02-27T12:36:02.874" v="3" actId="47"/>
        <pc:sldMkLst>
          <pc:docMk/>
          <pc:sldMk cId="3038811468" sldId="324"/>
        </pc:sldMkLst>
      </pc:sldChg>
      <pc:sldChg chg="del">
        <pc:chgData name="Leonard" userId="5c6479d8-24c8-4ca4-a5c7-fde0682a328a" providerId="ADAL" clId="{461571AE-B9F0-4CC2-B75C-7B66CD3D8515}" dt="2020-02-27T12:36:05.102" v="4" actId="47"/>
        <pc:sldMkLst>
          <pc:docMk/>
          <pc:sldMk cId="4048443549" sldId="325"/>
        </pc:sldMkLst>
      </pc:sldChg>
      <pc:sldChg chg="del">
        <pc:chgData name="Leonard" userId="5c6479d8-24c8-4ca4-a5c7-fde0682a328a" providerId="ADAL" clId="{461571AE-B9F0-4CC2-B75C-7B66CD3D8515}" dt="2020-02-27T12:36:05.591" v="5" actId="47"/>
        <pc:sldMkLst>
          <pc:docMk/>
          <pc:sldMk cId="764880602" sldId="326"/>
        </pc:sldMkLst>
      </pc:sldChg>
      <pc:sldChg chg="del">
        <pc:chgData name="Leonard" userId="5c6479d8-24c8-4ca4-a5c7-fde0682a328a" providerId="ADAL" clId="{461571AE-B9F0-4CC2-B75C-7B66CD3D8515}" dt="2020-02-27T12:36:06.262" v="6" actId="47"/>
        <pc:sldMkLst>
          <pc:docMk/>
          <pc:sldMk cId="86165736" sldId="327"/>
        </pc:sldMkLst>
      </pc:sldChg>
    </pc:docChg>
  </pc:docChgLst>
  <pc:docChgLst>
    <pc:chgData name="Leonard Walletzký" userId="5c6479d8-24c8-4ca4-a5c7-fde0682a328a" providerId="ADAL" clId="{3F5DA521-C821-4151-BB72-9ABD3491B180}"/>
    <pc:docChg chg="custSel delSld modSld">
      <pc:chgData name="Leonard Walletzký" userId="5c6479d8-24c8-4ca4-a5c7-fde0682a328a" providerId="ADAL" clId="{3F5DA521-C821-4151-BB72-9ABD3491B180}" dt="2024-02-26T11:34:52.771" v="18" actId="47"/>
      <pc:docMkLst>
        <pc:docMk/>
      </pc:docMkLst>
      <pc:sldChg chg="modSp mod">
        <pc:chgData name="Leonard Walletzký" userId="5c6479d8-24c8-4ca4-a5c7-fde0682a328a" providerId="ADAL" clId="{3F5DA521-C821-4151-BB72-9ABD3491B180}" dt="2024-02-26T11:33:21.864" v="17" actId="20577"/>
        <pc:sldMkLst>
          <pc:docMk/>
          <pc:sldMk cId="1651029728" sldId="270"/>
        </pc:sldMkLst>
        <pc:spChg chg="mod">
          <ac:chgData name="Leonard Walletzký" userId="5c6479d8-24c8-4ca4-a5c7-fde0682a328a" providerId="ADAL" clId="{3F5DA521-C821-4151-BB72-9ABD3491B180}" dt="2024-02-26T11:33:21.864" v="17" actId="20577"/>
          <ac:spMkLst>
            <pc:docMk/>
            <pc:sldMk cId="1651029728" sldId="270"/>
            <ac:spMk id="3" creationId="{00000000-0000-0000-0000-000000000000}"/>
          </ac:spMkLst>
        </pc:spChg>
      </pc:sldChg>
      <pc:sldChg chg="del">
        <pc:chgData name="Leonard Walletzký" userId="5c6479d8-24c8-4ca4-a5c7-fde0682a328a" providerId="ADAL" clId="{3F5DA521-C821-4151-BB72-9ABD3491B180}" dt="2024-02-26T11:34:52.771" v="18" actId="47"/>
        <pc:sldMkLst>
          <pc:docMk/>
          <pc:sldMk cId="1311866954" sldId="322"/>
        </pc:sldMkLst>
      </pc:sldChg>
    </pc:docChg>
  </pc:docChgLst>
  <pc:docChgLst>
    <pc:chgData name="Leonard Walletzký" userId="5c6479d8-24c8-4ca4-a5c7-fde0682a328a" providerId="ADAL" clId="{9E77F7C7-D0B2-4CCF-8BCC-3D569E10433E}"/>
    <pc:docChg chg="addSld delSld modSld">
      <pc:chgData name="Leonard Walletzký" userId="5c6479d8-24c8-4ca4-a5c7-fde0682a328a" providerId="ADAL" clId="{9E77F7C7-D0B2-4CCF-8BCC-3D569E10433E}" dt="2019-02-25T09:28:29.450" v="163" actId="20577"/>
      <pc:docMkLst>
        <pc:docMk/>
      </pc:docMkLst>
      <pc:sldChg chg="modSp modAnim">
        <pc:chgData name="Leonard Walletzký" userId="5c6479d8-24c8-4ca4-a5c7-fde0682a328a" providerId="ADAL" clId="{9E77F7C7-D0B2-4CCF-8BCC-3D569E10433E}" dt="2019-02-25T09:26:42.477" v="54" actId="20577"/>
        <pc:sldMkLst>
          <pc:docMk/>
          <pc:sldMk cId="3893701274" sldId="286"/>
        </pc:sldMkLst>
        <pc:spChg chg="mod">
          <ac:chgData name="Leonard Walletzký" userId="5c6479d8-24c8-4ca4-a5c7-fde0682a328a" providerId="ADAL" clId="{9E77F7C7-D0B2-4CCF-8BCC-3D569E10433E}" dt="2019-02-25T09:26:42.477" v="54" actId="20577"/>
          <ac:spMkLst>
            <pc:docMk/>
            <pc:sldMk cId="3893701274" sldId="286"/>
            <ac:spMk id="2" creationId="{00000000-0000-0000-0000-000000000000}"/>
          </ac:spMkLst>
        </pc:spChg>
      </pc:sldChg>
      <pc:sldChg chg="del">
        <pc:chgData name="Leonard Walletzký" userId="5c6479d8-24c8-4ca4-a5c7-fde0682a328a" providerId="ADAL" clId="{9E77F7C7-D0B2-4CCF-8BCC-3D569E10433E}" dt="2019-02-25T09:27:27.260" v="55" actId="2696"/>
        <pc:sldMkLst>
          <pc:docMk/>
          <pc:sldMk cId="2868804351" sldId="287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1582425833" sldId="320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278120121" sldId="321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1311866954" sldId="322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262192596" sldId="323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038811468" sldId="324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4048443549" sldId="325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764880602" sldId="326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86165736" sldId="327"/>
        </pc:sldMkLst>
      </pc:sldChg>
      <pc:sldChg chg="addSp delSp modSp add">
        <pc:chgData name="Leonard Walletzký" userId="5c6479d8-24c8-4ca4-a5c7-fde0682a328a" providerId="ADAL" clId="{9E77F7C7-D0B2-4CCF-8BCC-3D569E10433E}" dt="2019-02-25T09:28:29.450" v="163" actId="20577"/>
        <pc:sldMkLst>
          <pc:docMk/>
          <pc:sldMk cId="3780592887" sldId="328"/>
        </pc:sldMkLst>
        <pc:spChg chg="del">
          <ac:chgData name="Leonard Walletzký" userId="5c6479d8-24c8-4ca4-a5c7-fde0682a328a" providerId="ADAL" clId="{9E77F7C7-D0B2-4CCF-8BCC-3D569E10433E}" dt="2019-02-25T09:27:50.529" v="57"/>
          <ac:spMkLst>
            <pc:docMk/>
            <pc:sldMk cId="3780592887" sldId="328"/>
            <ac:spMk id="2" creationId="{6D47F7E9-5B4B-4069-9894-0929B8033AE0}"/>
          </ac:spMkLst>
        </pc:spChg>
        <pc:spChg chg="del">
          <ac:chgData name="Leonard Walletzký" userId="5c6479d8-24c8-4ca4-a5c7-fde0682a328a" providerId="ADAL" clId="{9E77F7C7-D0B2-4CCF-8BCC-3D569E10433E}" dt="2019-02-25T09:27:50.529" v="57"/>
          <ac:spMkLst>
            <pc:docMk/>
            <pc:sldMk cId="3780592887" sldId="328"/>
            <ac:spMk id="3" creationId="{7CADA8A3-4715-4238-9CBA-35F9CC429D56}"/>
          </ac:spMkLst>
        </pc:spChg>
        <pc:spChg chg="add mod">
          <ac:chgData name="Leonard Walletzký" userId="5c6479d8-24c8-4ca4-a5c7-fde0682a328a" providerId="ADAL" clId="{9E77F7C7-D0B2-4CCF-8BCC-3D569E10433E}" dt="2019-02-25T09:28:05.650" v="80" actId="20577"/>
          <ac:spMkLst>
            <pc:docMk/>
            <pc:sldMk cId="3780592887" sldId="328"/>
            <ac:spMk id="4" creationId="{37B9FE10-5A37-49D0-9AFC-EA4D4D5277BE}"/>
          </ac:spMkLst>
        </pc:spChg>
        <pc:spChg chg="add mod">
          <ac:chgData name="Leonard Walletzký" userId="5c6479d8-24c8-4ca4-a5c7-fde0682a328a" providerId="ADAL" clId="{9E77F7C7-D0B2-4CCF-8BCC-3D569E10433E}" dt="2019-02-25T09:28:29.450" v="163" actId="20577"/>
          <ac:spMkLst>
            <pc:docMk/>
            <pc:sldMk cId="3780592887" sldId="328"/>
            <ac:spMk id="5" creationId="{81EF77DE-211E-4ABF-A8EB-8E51FFCA9A8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44CB94-3704-4FBC-BCFD-D160A341618E}" type="doc">
      <dgm:prSet loTypeId="urn:microsoft.com/office/officeart/2005/8/layout/hierarchy2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277F34E-4821-4BDF-BE9A-9E55ABDCBF1E}">
      <dgm:prSet phldrT="[Text]"/>
      <dgm:spPr/>
      <dgm:t>
        <a:bodyPr/>
        <a:lstStyle/>
        <a:p>
          <a:r>
            <a:rPr lang="en-US"/>
            <a:t>Outer environment</a:t>
          </a:r>
          <a:endParaRPr lang="cs-CZ" dirty="0"/>
        </a:p>
      </dgm:t>
    </dgm:pt>
    <dgm:pt modelId="{EB1A0F17-5443-44B9-85BA-EF47B6F79029}" type="parTrans" cxnId="{9CA6C598-34C3-404C-83A1-DEFA449AADC7}">
      <dgm:prSet/>
      <dgm:spPr/>
      <dgm:t>
        <a:bodyPr/>
        <a:lstStyle/>
        <a:p>
          <a:endParaRPr lang="cs-CZ"/>
        </a:p>
      </dgm:t>
    </dgm:pt>
    <dgm:pt modelId="{9D05F569-5832-43C6-9102-D572B8227BEE}" type="sibTrans" cxnId="{9CA6C598-34C3-404C-83A1-DEFA449AADC7}">
      <dgm:prSet/>
      <dgm:spPr/>
      <dgm:t>
        <a:bodyPr/>
        <a:lstStyle/>
        <a:p>
          <a:endParaRPr lang="cs-CZ"/>
        </a:p>
      </dgm:t>
    </dgm:pt>
    <dgm:pt modelId="{B703ACC2-399F-4426-8CB4-D3DC6B5964FA}">
      <dgm:prSet/>
      <dgm:spPr/>
      <dgm:t>
        <a:bodyPr/>
        <a:lstStyle/>
        <a:p>
          <a:r>
            <a:rPr lang="en-US"/>
            <a:t>Macro environment</a:t>
          </a:r>
          <a:endParaRPr lang="en-US" dirty="0"/>
        </a:p>
      </dgm:t>
    </dgm:pt>
    <dgm:pt modelId="{8CBA1630-28D1-460D-8513-6D1B7FCC7F69}" type="parTrans" cxnId="{7000C6D4-16C1-45C6-8A92-63B50AB23AD2}">
      <dgm:prSet/>
      <dgm:spPr/>
      <dgm:t>
        <a:bodyPr/>
        <a:lstStyle/>
        <a:p>
          <a:endParaRPr lang="cs-CZ"/>
        </a:p>
      </dgm:t>
    </dgm:pt>
    <dgm:pt modelId="{88AFC94E-8900-4CEB-80EC-66BA48444322}" type="sibTrans" cxnId="{7000C6D4-16C1-45C6-8A92-63B50AB23AD2}">
      <dgm:prSet/>
      <dgm:spPr/>
      <dgm:t>
        <a:bodyPr/>
        <a:lstStyle/>
        <a:p>
          <a:endParaRPr lang="cs-CZ"/>
        </a:p>
      </dgm:t>
    </dgm:pt>
    <dgm:pt modelId="{C9E90B3E-4AE4-400E-8556-0EA388C0FA1B}">
      <dgm:prSet/>
      <dgm:spPr/>
      <dgm:t>
        <a:bodyPr/>
        <a:lstStyle/>
        <a:p>
          <a:r>
            <a:rPr lang="en-US"/>
            <a:t>International</a:t>
          </a:r>
          <a:endParaRPr lang="en-US" dirty="0"/>
        </a:p>
      </dgm:t>
    </dgm:pt>
    <dgm:pt modelId="{5AA98635-B612-49B3-8358-DEE0F0C1B5A3}" type="parTrans" cxnId="{81E44C53-DCE2-453A-96E9-3571A8AD179C}">
      <dgm:prSet/>
      <dgm:spPr/>
      <dgm:t>
        <a:bodyPr/>
        <a:lstStyle/>
        <a:p>
          <a:endParaRPr lang="cs-CZ"/>
        </a:p>
      </dgm:t>
    </dgm:pt>
    <dgm:pt modelId="{D55A273F-9055-4FBD-8987-97240FE372DD}" type="sibTrans" cxnId="{81E44C53-DCE2-453A-96E9-3571A8AD179C}">
      <dgm:prSet/>
      <dgm:spPr/>
      <dgm:t>
        <a:bodyPr/>
        <a:lstStyle/>
        <a:p>
          <a:endParaRPr lang="cs-CZ"/>
        </a:p>
      </dgm:t>
    </dgm:pt>
    <dgm:pt modelId="{96594339-ED04-432A-84A5-299A5A48A094}">
      <dgm:prSet/>
      <dgm:spPr/>
      <dgm:t>
        <a:bodyPr/>
        <a:lstStyle/>
        <a:p>
          <a:r>
            <a:rPr lang="en-US"/>
            <a:t>National</a:t>
          </a:r>
          <a:endParaRPr lang="en-US" dirty="0"/>
        </a:p>
      </dgm:t>
    </dgm:pt>
    <dgm:pt modelId="{08DD9E26-35DF-4A9B-B9DD-1D4BE3003EA8}" type="parTrans" cxnId="{CD164C45-34B0-4F21-8666-475B0874D263}">
      <dgm:prSet/>
      <dgm:spPr/>
      <dgm:t>
        <a:bodyPr/>
        <a:lstStyle/>
        <a:p>
          <a:endParaRPr lang="cs-CZ"/>
        </a:p>
      </dgm:t>
    </dgm:pt>
    <dgm:pt modelId="{5C671176-C314-4B0A-931B-5BFC3A10C37E}" type="sibTrans" cxnId="{CD164C45-34B0-4F21-8666-475B0874D263}">
      <dgm:prSet/>
      <dgm:spPr/>
      <dgm:t>
        <a:bodyPr/>
        <a:lstStyle/>
        <a:p>
          <a:endParaRPr lang="cs-CZ"/>
        </a:p>
      </dgm:t>
    </dgm:pt>
    <dgm:pt modelId="{52BB7545-BB29-4D8E-BBC4-8E44038389FE}">
      <dgm:prSet/>
      <dgm:spPr/>
      <dgm:t>
        <a:bodyPr/>
        <a:lstStyle/>
        <a:p>
          <a:r>
            <a:rPr lang="en-US"/>
            <a:t>Regional</a:t>
          </a:r>
          <a:endParaRPr lang="en-US" dirty="0"/>
        </a:p>
      </dgm:t>
    </dgm:pt>
    <dgm:pt modelId="{C912DBE8-EC42-49E3-BC52-5FB4E8CBF262}" type="parTrans" cxnId="{E1A5F082-BB4B-4AC7-A8AF-75D21A29BB69}">
      <dgm:prSet/>
      <dgm:spPr/>
      <dgm:t>
        <a:bodyPr/>
        <a:lstStyle/>
        <a:p>
          <a:endParaRPr lang="cs-CZ"/>
        </a:p>
      </dgm:t>
    </dgm:pt>
    <dgm:pt modelId="{3C35F528-786D-404B-91D3-E3542A831C19}" type="sibTrans" cxnId="{E1A5F082-BB4B-4AC7-A8AF-75D21A29BB69}">
      <dgm:prSet/>
      <dgm:spPr/>
      <dgm:t>
        <a:bodyPr/>
        <a:lstStyle/>
        <a:p>
          <a:endParaRPr lang="cs-CZ"/>
        </a:p>
      </dgm:t>
    </dgm:pt>
    <dgm:pt modelId="{CB06E891-1E0B-473D-A950-D440A272CBB5}">
      <dgm:prSet/>
      <dgm:spPr/>
      <dgm:t>
        <a:bodyPr/>
        <a:lstStyle/>
        <a:p>
          <a:r>
            <a:rPr lang="en-US"/>
            <a:t>Trade environment</a:t>
          </a:r>
          <a:endParaRPr lang="en-US" dirty="0"/>
        </a:p>
      </dgm:t>
    </dgm:pt>
    <dgm:pt modelId="{5C2409D4-A5E2-4AC5-9931-C5B05D340DAE}" type="parTrans" cxnId="{06A89F84-8A01-4ADA-827A-8D3E4DDA8D6C}">
      <dgm:prSet/>
      <dgm:spPr/>
      <dgm:t>
        <a:bodyPr/>
        <a:lstStyle/>
        <a:p>
          <a:endParaRPr lang="cs-CZ"/>
        </a:p>
      </dgm:t>
    </dgm:pt>
    <dgm:pt modelId="{C47C6EB5-6136-47A7-B2D8-DFCB85007DCD}" type="sibTrans" cxnId="{06A89F84-8A01-4ADA-827A-8D3E4DDA8D6C}">
      <dgm:prSet/>
      <dgm:spPr/>
      <dgm:t>
        <a:bodyPr/>
        <a:lstStyle/>
        <a:p>
          <a:endParaRPr lang="cs-CZ"/>
        </a:p>
      </dgm:t>
    </dgm:pt>
    <dgm:pt modelId="{ED01AB45-56BC-4298-AEDF-31C2A6B2C545}">
      <dgm:prSet/>
      <dgm:spPr/>
      <dgm:t>
        <a:bodyPr/>
        <a:lstStyle/>
        <a:p>
          <a:r>
            <a:rPr lang="en-US"/>
            <a:t>Inner environment</a:t>
          </a:r>
          <a:endParaRPr lang="en-US" dirty="0"/>
        </a:p>
      </dgm:t>
    </dgm:pt>
    <dgm:pt modelId="{53170E24-7DF1-4E2F-B2DF-EB0924E1BB1A}" type="parTrans" cxnId="{1CB611F6-7320-4E47-B63C-2E1594DAC3B2}">
      <dgm:prSet/>
      <dgm:spPr/>
      <dgm:t>
        <a:bodyPr/>
        <a:lstStyle/>
        <a:p>
          <a:endParaRPr lang="cs-CZ"/>
        </a:p>
      </dgm:t>
    </dgm:pt>
    <dgm:pt modelId="{CA52B871-3CB3-45DB-B67B-B76FB8358BE2}" type="sibTrans" cxnId="{1CB611F6-7320-4E47-B63C-2E1594DAC3B2}">
      <dgm:prSet/>
      <dgm:spPr/>
      <dgm:t>
        <a:bodyPr/>
        <a:lstStyle/>
        <a:p>
          <a:endParaRPr lang="cs-CZ"/>
        </a:p>
      </dgm:t>
    </dgm:pt>
    <dgm:pt modelId="{312BC267-4A8D-4EFB-83D8-F73133A8B152}">
      <dgm:prSet/>
      <dgm:spPr/>
      <dgm:t>
        <a:bodyPr/>
        <a:lstStyle/>
        <a:p>
          <a:r>
            <a:rPr lang="en-US"/>
            <a:t>Weak sides</a:t>
          </a:r>
          <a:endParaRPr lang="en-US" dirty="0"/>
        </a:p>
      </dgm:t>
    </dgm:pt>
    <dgm:pt modelId="{61C6E1D1-48DC-419B-BA65-F03732AB9413}" type="parTrans" cxnId="{7C88A90C-B0E6-4A32-BB44-29414F12778F}">
      <dgm:prSet/>
      <dgm:spPr/>
      <dgm:t>
        <a:bodyPr/>
        <a:lstStyle/>
        <a:p>
          <a:endParaRPr lang="cs-CZ"/>
        </a:p>
      </dgm:t>
    </dgm:pt>
    <dgm:pt modelId="{6371BD06-D440-4B9D-A673-4B06191C3FF5}" type="sibTrans" cxnId="{7C88A90C-B0E6-4A32-BB44-29414F12778F}">
      <dgm:prSet/>
      <dgm:spPr/>
      <dgm:t>
        <a:bodyPr/>
        <a:lstStyle/>
        <a:p>
          <a:endParaRPr lang="cs-CZ"/>
        </a:p>
      </dgm:t>
    </dgm:pt>
    <dgm:pt modelId="{E8E0A593-0049-4A4A-B607-5C15FED8D1E8}">
      <dgm:prSet/>
      <dgm:spPr/>
      <dgm:t>
        <a:bodyPr/>
        <a:lstStyle/>
        <a:p>
          <a:r>
            <a:rPr lang="en-US"/>
            <a:t>Strong sides</a:t>
          </a:r>
          <a:endParaRPr lang="cs-CZ" dirty="0"/>
        </a:p>
      </dgm:t>
    </dgm:pt>
    <dgm:pt modelId="{D1644CCD-24AA-4F80-8711-7DFA15BC4CC6}" type="parTrans" cxnId="{08A8B40B-6B47-4F26-99D0-1966CE525C14}">
      <dgm:prSet/>
      <dgm:spPr/>
      <dgm:t>
        <a:bodyPr/>
        <a:lstStyle/>
        <a:p>
          <a:endParaRPr lang="cs-CZ"/>
        </a:p>
      </dgm:t>
    </dgm:pt>
    <dgm:pt modelId="{7E593EE5-ACC1-4A39-A343-32676B8276EC}" type="sibTrans" cxnId="{08A8B40B-6B47-4F26-99D0-1966CE525C14}">
      <dgm:prSet/>
      <dgm:spPr/>
      <dgm:t>
        <a:bodyPr/>
        <a:lstStyle/>
        <a:p>
          <a:endParaRPr lang="cs-CZ"/>
        </a:p>
      </dgm:t>
    </dgm:pt>
    <dgm:pt modelId="{02CD0C58-B2FF-4318-BD77-FC40333ED1DC}" type="pres">
      <dgm:prSet presAssocID="{AE44CB94-3704-4FBC-BCFD-D160A34161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3D25EC-C931-4C2E-8479-DF8AF6733570}" type="pres">
      <dgm:prSet presAssocID="{6277F34E-4821-4BDF-BE9A-9E55ABDCBF1E}" presName="root1" presStyleCnt="0"/>
      <dgm:spPr/>
    </dgm:pt>
    <dgm:pt modelId="{EAB5FA7D-455D-4258-B119-E26F3C9AFE33}" type="pres">
      <dgm:prSet presAssocID="{6277F34E-4821-4BDF-BE9A-9E55ABDCBF1E}" presName="LevelOneTextNode" presStyleLbl="node0" presStyleIdx="0" presStyleCnt="2">
        <dgm:presLayoutVars>
          <dgm:chPref val="3"/>
        </dgm:presLayoutVars>
      </dgm:prSet>
      <dgm:spPr/>
    </dgm:pt>
    <dgm:pt modelId="{08725A5B-3DBE-4AA0-989E-54EDB3C9DAE9}" type="pres">
      <dgm:prSet presAssocID="{6277F34E-4821-4BDF-BE9A-9E55ABDCBF1E}" presName="level2hierChild" presStyleCnt="0"/>
      <dgm:spPr/>
    </dgm:pt>
    <dgm:pt modelId="{5DC914FC-DDE4-482E-BBCB-C8726A3943D4}" type="pres">
      <dgm:prSet presAssocID="{8CBA1630-28D1-460D-8513-6D1B7FCC7F69}" presName="conn2-1" presStyleLbl="parChTrans1D2" presStyleIdx="0" presStyleCnt="4"/>
      <dgm:spPr/>
    </dgm:pt>
    <dgm:pt modelId="{D1156B5A-2313-47D0-B5B2-D8512BEF16F5}" type="pres">
      <dgm:prSet presAssocID="{8CBA1630-28D1-460D-8513-6D1B7FCC7F69}" presName="connTx" presStyleLbl="parChTrans1D2" presStyleIdx="0" presStyleCnt="4"/>
      <dgm:spPr/>
    </dgm:pt>
    <dgm:pt modelId="{8D84FF8B-5AF5-403F-8491-B41A0BFE98AC}" type="pres">
      <dgm:prSet presAssocID="{B703ACC2-399F-4426-8CB4-D3DC6B5964FA}" presName="root2" presStyleCnt="0"/>
      <dgm:spPr/>
    </dgm:pt>
    <dgm:pt modelId="{7F9BD552-FA99-4814-A679-31DA3F6DB156}" type="pres">
      <dgm:prSet presAssocID="{B703ACC2-399F-4426-8CB4-D3DC6B5964FA}" presName="LevelTwoTextNode" presStyleLbl="node2" presStyleIdx="0" presStyleCnt="4">
        <dgm:presLayoutVars>
          <dgm:chPref val="3"/>
        </dgm:presLayoutVars>
      </dgm:prSet>
      <dgm:spPr/>
    </dgm:pt>
    <dgm:pt modelId="{8ADFDC93-D5B0-454C-B431-FA8073CA2FDB}" type="pres">
      <dgm:prSet presAssocID="{B703ACC2-399F-4426-8CB4-D3DC6B5964FA}" presName="level3hierChild" presStyleCnt="0"/>
      <dgm:spPr/>
    </dgm:pt>
    <dgm:pt modelId="{038FADF5-CF31-4D53-B5E1-DAB4D2D4BE25}" type="pres">
      <dgm:prSet presAssocID="{5AA98635-B612-49B3-8358-DEE0F0C1B5A3}" presName="conn2-1" presStyleLbl="parChTrans1D3" presStyleIdx="0" presStyleCnt="3"/>
      <dgm:spPr/>
    </dgm:pt>
    <dgm:pt modelId="{21C2B6DF-C622-4EA0-9D8E-7D57BEEAC331}" type="pres">
      <dgm:prSet presAssocID="{5AA98635-B612-49B3-8358-DEE0F0C1B5A3}" presName="connTx" presStyleLbl="parChTrans1D3" presStyleIdx="0" presStyleCnt="3"/>
      <dgm:spPr/>
    </dgm:pt>
    <dgm:pt modelId="{0F9CAE81-52E1-4779-9E2F-A37DDDCDC032}" type="pres">
      <dgm:prSet presAssocID="{C9E90B3E-4AE4-400E-8556-0EA388C0FA1B}" presName="root2" presStyleCnt="0"/>
      <dgm:spPr/>
    </dgm:pt>
    <dgm:pt modelId="{B107D0C3-7158-4D84-A214-4D1D7DE8446D}" type="pres">
      <dgm:prSet presAssocID="{C9E90B3E-4AE4-400E-8556-0EA388C0FA1B}" presName="LevelTwoTextNode" presStyleLbl="node3" presStyleIdx="0" presStyleCnt="3">
        <dgm:presLayoutVars>
          <dgm:chPref val="3"/>
        </dgm:presLayoutVars>
      </dgm:prSet>
      <dgm:spPr/>
    </dgm:pt>
    <dgm:pt modelId="{DE3FDDC1-3A19-4361-97D6-3231FFD14576}" type="pres">
      <dgm:prSet presAssocID="{C9E90B3E-4AE4-400E-8556-0EA388C0FA1B}" presName="level3hierChild" presStyleCnt="0"/>
      <dgm:spPr/>
    </dgm:pt>
    <dgm:pt modelId="{A315ADD8-42F7-496D-BF7A-335E9932D899}" type="pres">
      <dgm:prSet presAssocID="{08DD9E26-35DF-4A9B-B9DD-1D4BE3003EA8}" presName="conn2-1" presStyleLbl="parChTrans1D3" presStyleIdx="1" presStyleCnt="3"/>
      <dgm:spPr/>
    </dgm:pt>
    <dgm:pt modelId="{80E0B6E9-4E5A-4F43-BC1C-D610D03A5F8C}" type="pres">
      <dgm:prSet presAssocID="{08DD9E26-35DF-4A9B-B9DD-1D4BE3003EA8}" presName="connTx" presStyleLbl="parChTrans1D3" presStyleIdx="1" presStyleCnt="3"/>
      <dgm:spPr/>
    </dgm:pt>
    <dgm:pt modelId="{C24F9E9E-7280-4159-8675-E6F9971EDCDE}" type="pres">
      <dgm:prSet presAssocID="{96594339-ED04-432A-84A5-299A5A48A094}" presName="root2" presStyleCnt="0"/>
      <dgm:spPr/>
    </dgm:pt>
    <dgm:pt modelId="{FB2951A3-B1E0-457D-A6B7-B4904189BF6A}" type="pres">
      <dgm:prSet presAssocID="{96594339-ED04-432A-84A5-299A5A48A094}" presName="LevelTwoTextNode" presStyleLbl="node3" presStyleIdx="1" presStyleCnt="3">
        <dgm:presLayoutVars>
          <dgm:chPref val="3"/>
        </dgm:presLayoutVars>
      </dgm:prSet>
      <dgm:spPr/>
    </dgm:pt>
    <dgm:pt modelId="{D3A4BA96-B3D4-431E-A21F-D3C5D62C9781}" type="pres">
      <dgm:prSet presAssocID="{96594339-ED04-432A-84A5-299A5A48A094}" presName="level3hierChild" presStyleCnt="0"/>
      <dgm:spPr/>
    </dgm:pt>
    <dgm:pt modelId="{CB64631D-CD2E-4A7C-9D6C-71549B68BEF1}" type="pres">
      <dgm:prSet presAssocID="{C912DBE8-EC42-49E3-BC52-5FB4E8CBF262}" presName="conn2-1" presStyleLbl="parChTrans1D3" presStyleIdx="2" presStyleCnt="3"/>
      <dgm:spPr/>
    </dgm:pt>
    <dgm:pt modelId="{47A00615-5EAB-4E92-8662-63DF5EAB5F72}" type="pres">
      <dgm:prSet presAssocID="{C912DBE8-EC42-49E3-BC52-5FB4E8CBF262}" presName="connTx" presStyleLbl="parChTrans1D3" presStyleIdx="2" presStyleCnt="3"/>
      <dgm:spPr/>
    </dgm:pt>
    <dgm:pt modelId="{4AA283D8-EC36-4BD2-9BC1-8745CBBB706F}" type="pres">
      <dgm:prSet presAssocID="{52BB7545-BB29-4D8E-BBC4-8E44038389FE}" presName="root2" presStyleCnt="0"/>
      <dgm:spPr/>
    </dgm:pt>
    <dgm:pt modelId="{BDF29EB9-8E09-45DA-8E99-C15C0F8EC502}" type="pres">
      <dgm:prSet presAssocID="{52BB7545-BB29-4D8E-BBC4-8E44038389FE}" presName="LevelTwoTextNode" presStyleLbl="node3" presStyleIdx="2" presStyleCnt="3">
        <dgm:presLayoutVars>
          <dgm:chPref val="3"/>
        </dgm:presLayoutVars>
      </dgm:prSet>
      <dgm:spPr/>
    </dgm:pt>
    <dgm:pt modelId="{901D4C17-8763-48C7-A6F6-17CB508A5C78}" type="pres">
      <dgm:prSet presAssocID="{52BB7545-BB29-4D8E-BBC4-8E44038389FE}" presName="level3hierChild" presStyleCnt="0"/>
      <dgm:spPr/>
    </dgm:pt>
    <dgm:pt modelId="{FAE6EFB0-A911-4AAE-8E6D-7571812BD136}" type="pres">
      <dgm:prSet presAssocID="{5C2409D4-A5E2-4AC5-9931-C5B05D340DAE}" presName="conn2-1" presStyleLbl="parChTrans1D2" presStyleIdx="1" presStyleCnt="4"/>
      <dgm:spPr/>
    </dgm:pt>
    <dgm:pt modelId="{EFD6E81D-D985-4E40-820E-E693D82AB77A}" type="pres">
      <dgm:prSet presAssocID="{5C2409D4-A5E2-4AC5-9931-C5B05D340DAE}" presName="connTx" presStyleLbl="parChTrans1D2" presStyleIdx="1" presStyleCnt="4"/>
      <dgm:spPr/>
    </dgm:pt>
    <dgm:pt modelId="{887713EE-1B9A-4371-B02F-FE1A9C5159F7}" type="pres">
      <dgm:prSet presAssocID="{CB06E891-1E0B-473D-A950-D440A272CBB5}" presName="root2" presStyleCnt="0"/>
      <dgm:spPr/>
    </dgm:pt>
    <dgm:pt modelId="{A1003DFA-1828-443F-AB65-2579AF7BEB83}" type="pres">
      <dgm:prSet presAssocID="{CB06E891-1E0B-473D-A950-D440A272CBB5}" presName="LevelTwoTextNode" presStyleLbl="node2" presStyleIdx="1" presStyleCnt="4">
        <dgm:presLayoutVars>
          <dgm:chPref val="3"/>
        </dgm:presLayoutVars>
      </dgm:prSet>
      <dgm:spPr/>
    </dgm:pt>
    <dgm:pt modelId="{B5353210-28FA-44BA-B9D7-614B99264D0B}" type="pres">
      <dgm:prSet presAssocID="{CB06E891-1E0B-473D-A950-D440A272CBB5}" presName="level3hierChild" presStyleCnt="0"/>
      <dgm:spPr/>
    </dgm:pt>
    <dgm:pt modelId="{1BE0F05A-BC58-4BD4-A59D-EBBB8002871B}" type="pres">
      <dgm:prSet presAssocID="{ED01AB45-56BC-4298-AEDF-31C2A6B2C545}" presName="root1" presStyleCnt="0"/>
      <dgm:spPr/>
    </dgm:pt>
    <dgm:pt modelId="{E8A0E042-4A41-4114-91A2-B447BECECC10}" type="pres">
      <dgm:prSet presAssocID="{ED01AB45-56BC-4298-AEDF-31C2A6B2C545}" presName="LevelOneTextNode" presStyleLbl="node0" presStyleIdx="1" presStyleCnt="2">
        <dgm:presLayoutVars>
          <dgm:chPref val="3"/>
        </dgm:presLayoutVars>
      </dgm:prSet>
      <dgm:spPr/>
    </dgm:pt>
    <dgm:pt modelId="{731B06C9-D16B-48D6-A499-C79D2D2E75B5}" type="pres">
      <dgm:prSet presAssocID="{ED01AB45-56BC-4298-AEDF-31C2A6B2C545}" presName="level2hierChild" presStyleCnt="0"/>
      <dgm:spPr/>
    </dgm:pt>
    <dgm:pt modelId="{0DDF95FB-4F84-462F-A536-71F6F5EF3659}" type="pres">
      <dgm:prSet presAssocID="{61C6E1D1-48DC-419B-BA65-F03732AB9413}" presName="conn2-1" presStyleLbl="parChTrans1D2" presStyleIdx="2" presStyleCnt="4"/>
      <dgm:spPr/>
    </dgm:pt>
    <dgm:pt modelId="{48281AD6-A731-40C7-B9C2-7D321DA420E8}" type="pres">
      <dgm:prSet presAssocID="{61C6E1D1-48DC-419B-BA65-F03732AB9413}" presName="connTx" presStyleLbl="parChTrans1D2" presStyleIdx="2" presStyleCnt="4"/>
      <dgm:spPr/>
    </dgm:pt>
    <dgm:pt modelId="{8E2D6BC4-9CA2-474C-9D90-0520ABF552A9}" type="pres">
      <dgm:prSet presAssocID="{312BC267-4A8D-4EFB-83D8-F73133A8B152}" presName="root2" presStyleCnt="0"/>
      <dgm:spPr/>
    </dgm:pt>
    <dgm:pt modelId="{CE9EE5DA-A667-426C-BDF1-8CBAE85A9BB4}" type="pres">
      <dgm:prSet presAssocID="{312BC267-4A8D-4EFB-83D8-F73133A8B152}" presName="LevelTwoTextNode" presStyleLbl="node2" presStyleIdx="2" presStyleCnt="4">
        <dgm:presLayoutVars>
          <dgm:chPref val="3"/>
        </dgm:presLayoutVars>
      </dgm:prSet>
      <dgm:spPr/>
    </dgm:pt>
    <dgm:pt modelId="{6CBA08C7-D141-4549-84D3-FAF4F0F444C0}" type="pres">
      <dgm:prSet presAssocID="{312BC267-4A8D-4EFB-83D8-F73133A8B152}" presName="level3hierChild" presStyleCnt="0"/>
      <dgm:spPr/>
    </dgm:pt>
    <dgm:pt modelId="{FAC622EF-E64E-4D7D-B190-A9CCF14C5053}" type="pres">
      <dgm:prSet presAssocID="{D1644CCD-24AA-4F80-8711-7DFA15BC4CC6}" presName="conn2-1" presStyleLbl="parChTrans1D2" presStyleIdx="3" presStyleCnt="4"/>
      <dgm:spPr/>
    </dgm:pt>
    <dgm:pt modelId="{D648F2FE-F3E5-4300-B497-15F78112F5C8}" type="pres">
      <dgm:prSet presAssocID="{D1644CCD-24AA-4F80-8711-7DFA15BC4CC6}" presName="connTx" presStyleLbl="parChTrans1D2" presStyleIdx="3" presStyleCnt="4"/>
      <dgm:spPr/>
    </dgm:pt>
    <dgm:pt modelId="{D705544E-F7F3-40B4-BCD4-E0BEB146EBDB}" type="pres">
      <dgm:prSet presAssocID="{E8E0A593-0049-4A4A-B607-5C15FED8D1E8}" presName="root2" presStyleCnt="0"/>
      <dgm:spPr/>
    </dgm:pt>
    <dgm:pt modelId="{60CB6E30-6416-4256-AB76-4E3506C938B3}" type="pres">
      <dgm:prSet presAssocID="{E8E0A593-0049-4A4A-B607-5C15FED8D1E8}" presName="LevelTwoTextNode" presStyleLbl="node2" presStyleIdx="3" presStyleCnt="4">
        <dgm:presLayoutVars>
          <dgm:chPref val="3"/>
        </dgm:presLayoutVars>
      </dgm:prSet>
      <dgm:spPr/>
    </dgm:pt>
    <dgm:pt modelId="{F3C7D993-6416-4A81-877B-E053E8484344}" type="pres">
      <dgm:prSet presAssocID="{E8E0A593-0049-4A4A-B607-5C15FED8D1E8}" presName="level3hierChild" presStyleCnt="0"/>
      <dgm:spPr/>
    </dgm:pt>
  </dgm:ptLst>
  <dgm:cxnLst>
    <dgm:cxn modelId="{15DFA004-62C6-4788-BAC4-B95B531EFD1D}" type="presOf" srcId="{CB06E891-1E0B-473D-A950-D440A272CBB5}" destId="{A1003DFA-1828-443F-AB65-2579AF7BEB83}" srcOrd="0" destOrd="0" presId="urn:microsoft.com/office/officeart/2005/8/layout/hierarchy2"/>
    <dgm:cxn modelId="{5F89DD06-6709-455D-B85A-4819DAFE7D63}" type="presOf" srcId="{ED01AB45-56BC-4298-AEDF-31C2A6B2C545}" destId="{E8A0E042-4A41-4114-91A2-B447BECECC10}" srcOrd="0" destOrd="0" presId="urn:microsoft.com/office/officeart/2005/8/layout/hierarchy2"/>
    <dgm:cxn modelId="{08A8B40B-6B47-4F26-99D0-1966CE525C14}" srcId="{ED01AB45-56BC-4298-AEDF-31C2A6B2C545}" destId="{E8E0A593-0049-4A4A-B607-5C15FED8D1E8}" srcOrd="1" destOrd="0" parTransId="{D1644CCD-24AA-4F80-8711-7DFA15BC4CC6}" sibTransId="{7E593EE5-ACC1-4A39-A343-32676B8276EC}"/>
    <dgm:cxn modelId="{6DBB9F0C-0222-48E8-BD12-A0D2A0034A8B}" type="presOf" srcId="{5AA98635-B612-49B3-8358-DEE0F0C1B5A3}" destId="{21C2B6DF-C622-4EA0-9D8E-7D57BEEAC331}" srcOrd="1" destOrd="0" presId="urn:microsoft.com/office/officeart/2005/8/layout/hierarchy2"/>
    <dgm:cxn modelId="{7C88A90C-B0E6-4A32-BB44-29414F12778F}" srcId="{ED01AB45-56BC-4298-AEDF-31C2A6B2C545}" destId="{312BC267-4A8D-4EFB-83D8-F73133A8B152}" srcOrd="0" destOrd="0" parTransId="{61C6E1D1-48DC-419B-BA65-F03732AB9413}" sibTransId="{6371BD06-D440-4B9D-A673-4B06191C3FF5}"/>
    <dgm:cxn modelId="{F159290E-BED0-46FD-9F3D-ECF8B6DAC087}" type="presOf" srcId="{D1644CCD-24AA-4F80-8711-7DFA15BC4CC6}" destId="{D648F2FE-F3E5-4300-B497-15F78112F5C8}" srcOrd="1" destOrd="0" presId="urn:microsoft.com/office/officeart/2005/8/layout/hierarchy2"/>
    <dgm:cxn modelId="{07F0B513-C843-4B69-82E3-4F4EED5421BF}" type="presOf" srcId="{96594339-ED04-432A-84A5-299A5A48A094}" destId="{FB2951A3-B1E0-457D-A6B7-B4904189BF6A}" srcOrd="0" destOrd="0" presId="urn:microsoft.com/office/officeart/2005/8/layout/hierarchy2"/>
    <dgm:cxn modelId="{957CFD14-F99B-4C98-83BE-7A88BCAF66FF}" type="presOf" srcId="{61C6E1D1-48DC-419B-BA65-F03732AB9413}" destId="{48281AD6-A731-40C7-B9C2-7D321DA420E8}" srcOrd="1" destOrd="0" presId="urn:microsoft.com/office/officeart/2005/8/layout/hierarchy2"/>
    <dgm:cxn modelId="{CBC1911B-9C28-48A8-B00E-0EADFBB093A0}" type="presOf" srcId="{E8E0A593-0049-4A4A-B607-5C15FED8D1E8}" destId="{60CB6E30-6416-4256-AB76-4E3506C938B3}" srcOrd="0" destOrd="0" presId="urn:microsoft.com/office/officeart/2005/8/layout/hierarchy2"/>
    <dgm:cxn modelId="{F31B2F28-433A-4522-813F-DF08119E570D}" type="presOf" srcId="{5C2409D4-A5E2-4AC5-9931-C5B05D340DAE}" destId="{EFD6E81D-D985-4E40-820E-E693D82AB77A}" srcOrd="1" destOrd="0" presId="urn:microsoft.com/office/officeart/2005/8/layout/hierarchy2"/>
    <dgm:cxn modelId="{4BE2F33B-2078-407D-AEDA-C5A802C297A6}" type="presOf" srcId="{8CBA1630-28D1-460D-8513-6D1B7FCC7F69}" destId="{5DC914FC-DDE4-482E-BBCB-C8726A3943D4}" srcOrd="0" destOrd="0" presId="urn:microsoft.com/office/officeart/2005/8/layout/hierarchy2"/>
    <dgm:cxn modelId="{5FA3A75E-EE9C-410F-85C9-BD44FC8C065B}" type="presOf" srcId="{6277F34E-4821-4BDF-BE9A-9E55ABDCBF1E}" destId="{EAB5FA7D-455D-4258-B119-E26F3C9AFE33}" srcOrd="0" destOrd="0" presId="urn:microsoft.com/office/officeart/2005/8/layout/hierarchy2"/>
    <dgm:cxn modelId="{A86F1B64-A0CD-4BC5-900E-66F2F442373A}" type="presOf" srcId="{5C2409D4-A5E2-4AC5-9931-C5B05D340DAE}" destId="{FAE6EFB0-A911-4AAE-8E6D-7571812BD136}" srcOrd="0" destOrd="0" presId="urn:microsoft.com/office/officeart/2005/8/layout/hierarchy2"/>
    <dgm:cxn modelId="{CD164C45-34B0-4F21-8666-475B0874D263}" srcId="{B703ACC2-399F-4426-8CB4-D3DC6B5964FA}" destId="{96594339-ED04-432A-84A5-299A5A48A094}" srcOrd="1" destOrd="0" parTransId="{08DD9E26-35DF-4A9B-B9DD-1D4BE3003EA8}" sibTransId="{5C671176-C314-4B0A-931B-5BFC3A10C37E}"/>
    <dgm:cxn modelId="{21CCBD67-F418-44D1-9F24-13F35954B777}" type="presOf" srcId="{D1644CCD-24AA-4F80-8711-7DFA15BC4CC6}" destId="{FAC622EF-E64E-4D7D-B190-A9CCF14C5053}" srcOrd="0" destOrd="0" presId="urn:microsoft.com/office/officeart/2005/8/layout/hierarchy2"/>
    <dgm:cxn modelId="{B0ADB34A-8DBF-40E2-8D45-39A545660F41}" type="presOf" srcId="{C912DBE8-EC42-49E3-BC52-5FB4E8CBF262}" destId="{CB64631D-CD2E-4A7C-9D6C-71549B68BEF1}" srcOrd="0" destOrd="0" presId="urn:microsoft.com/office/officeart/2005/8/layout/hierarchy2"/>
    <dgm:cxn modelId="{5025F94D-BB9C-4759-A56C-C9C2289578EF}" type="presOf" srcId="{52BB7545-BB29-4D8E-BBC4-8E44038389FE}" destId="{BDF29EB9-8E09-45DA-8E99-C15C0F8EC502}" srcOrd="0" destOrd="0" presId="urn:microsoft.com/office/officeart/2005/8/layout/hierarchy2"/>
    <dgm:cxn modelId="{81E44C53-DCE2-453A-96E9-3571A8AD179C}" srcId="{B703ACC2-399F-4426-8CB4-D3DC6B5964FA}" destId="{C9E90B3E-4AE4-400E-8556-0EA388C0FA1B}" srcOrd="0" destOrd="0" parTransId="{5AA98635-B612-49B3-8358-DEE0F0C1B5A3}" sibTransId="{D55A273F-9055-4FBD-8987-97240FE372DD}"/>
    <dgm:cxn modelId="{672E1F76-9D05-44B2-93F0-A3D706DC104E}" type="presOf" srcId="{08DD9E26-35DF-4A9B-B9DD-1D4BE3003EA8}" destId="{80E0B6E9-4E5A-4F43-BC1C-D610D03A5F8C}" srcOrd="1" destOrd="0" presId="urn:microsoft.com/office/officeart/2005/8/layout/hierarchy2"/>
    <dgm:cxn modelId="{E1A5F082-BB4B-4AC7-A8AF-75D21A29BB69}" srcId="{B703ACC2-399F-4426-8CB4-D3DC6B5964FA}" destId="{52BB7545-BB29-4D8E-BBC4-8E44038389FE}" srcOrd="2" destOrd="0" parTransId="{C912DBE8-EC42-49E3-BC52-5FB4E8CBF262}" sibTransId="{3C35F528-786D-404B-91D3-E3542A831C19}"/>
    <dgm:cxn modelId="{06A89F84-8A01-4ADA-827A-8D3E4DDA8D6C}" srcId="{6277F34E-4821-4BDF-BE9A-9E55ABDCBF1E}" destId="{CB06E891-1E0B-473D-A950-D440A272CBB5}" srcOrd="1" destOrd="0" parTransId="{5C2409D4-A5E2-4AC5-9931-C5B05D340DAE}" sibTransId="{C47C6EB5-6136-47A7-B2D8-DFCB85007DCD}"/>
    <dgm:cxn modelId="{18276392-E509-471D-BA34-51C7D98009F2}" type="presOf" srcId="{61C6E1D1-48DC-419B-BA65-F03732AB9413}" destId="{0DDF95FB-4F84-462F-A536-71F6F5EF3659}" srcOrd="0" destOrd="0" presId="urn:microsoft.com/office/officeart/2005/8/layout/hierarchy2"/>
    <dgm:cxn modelId="{9CA6C598-34C3-404C-83A1-DEFA449AADC7}" srcId="{AE44CB94-3704-4FBC-BCFD-D160A341618E}" destId="{6277F34E-4821-4BDF-BE9A-9E55ABDCBF1E}" srcOrd="0" destOrd="0" parTransId="{EB1A0F17-5443-44B9-85BA-EF47B6F79029}" sibTransId="{9D05F569-5832-43C6-9102-D572B8227BEE}"/>
    <dgm:cxn modelId="{BC6830CD-14AF-4A87-AF30-E741D22513A1}" type="presOf" srcId="{312BC267-4A8D-4EFB-83D8-F73133A8B152}" destId="{CE9EE5DA-A667-426C-BDF1-8CBAE85A9BB4}" srcOrd="0" destOrd="0" presId="urn:microsoft.com/office/officeart/2005/8/layout/hierarchy2"/>
    <dgm:cxn modelId="{7000C6D4-16C1-45C6-8A92-63B50AB23AD2}" srcId="{6277F34E-4821-4BDF-BE9A-9E55ABDCBF1E}" destId="{B703ACC2-399F-4426-8CB4-D3DC6B5964FA}" srcOrd="0" destOrd="0" parTransId="{8CBA1630-28D1-460D-8513-6D1B7FCC7F69}" sibTransId="{88AFC94E-8900-4CEB-80EC-66BA48444322}"/>
    <dgm:cxn modelId="{B22E3FDA-9F11-48A1-B771-643058216713}" type="presOf" srcId="{C912DBE8-EC42-49E3-BC52-5FB4E8CBF262}" destId="{47A00615-5EAB-4E92-8662-63DF5EAB5F72}" srcOrd="1" destOrd="0" presId="urn:microsoft.com/office/officeart/2005/8/layout/hierarchy2"/>
    <dgm:cxn modelId="{B6431CE6-3B9B-4997-B464-D376A82C5582}" type="presOf" srcId="{C9E90B3E-4AE4-400E-8556-0EA388C0FA1B}" destId="{B107D0C3-7158-4D84-A214-4D1D7DE8446D}" srcOrd="0" destOrd="0" presId="urn:microsoft.com/office/officeart/2005/8/layout/hierarchy2"/>
    <dgm:cxn modelId="{757044E9-642C-40D2-860D-BD57E799A709}" type="presOf" srcId="{B703ACC2-399F-4426-8CB4-D3DC6B5964FA}" destId="{7F9BD552-FA99-4814-A679-31DA3F6DB156}" srcOrd="0" destOrd="0" presId="urn:microsoft.com/office/officeart/2005/8/layout/hierarchy2"/>
    <dgm:cxn modelId="{52D012EB-82B0-4A99-BED4-B6C1ADE9DF4C}" type="presOf" srcId="{8CBA1630-28D1-460D-8513-6D1B7FCC7F69}" destId="{D1156B5A-2313-47D0-B5B2-D8512BEF16F5}" srcOrd="1" destOrd="0" presId="urn:microsoft.com/office/officeart/2005/8/layout/hierarchy2"/>
    <dgm:cxn modelId="{A8AADFF0-99BF-4CA0-BB2B-BA98DDFF233E}" type="presOf" srcId="{5AA98635-B612-49B3-8358-DEE0F0C1B5A3}" destId="{038FADF5-CF31-4D53-B5E1-DAB4D2D4BE25}" srcOrd="0" destOrd="0" presId="urn:microsoft.com/office/officeart/2005/8/layout/hierarchy2"/>
    <dgm:cxn modelId="{1CB611F6-7320-4E47-B63C-2E1594DAC3B2}" srcId="{AE44CB94-3704-4FBC-BCFD-D160A341618E}" destId="{ED01AB45-56BC-4298-AEDF-31C2A6B2C545}" srcOrd="1" destOrd="0" parTransId="{53170E24-7DF1-4E2F-B2DF-EB0924E1BB1A}" sibTransId="{CA52B871-3CB3-45DB-B67B-B76FB8358BE2}"/>
    <dgm:cxn modelId="{C5FCEFF9-FF88-44C8-BB8D-92E4E69799C4}" type="presOf" srcId="{08DD9E26-35DF-4A9B-B9DD-1D4BE3003EA8}" destId="{A315ADD8-42F7-496D-BF7A-335E9932D899}" srcOrd="0" destOrd="0" presId="urn:microsoft.com/office/officeart/2005/8/layout/hierarchy2"/>
    <dgm:cxn modelId="{B8BFEFFD-3D98-4B9F-98DC-DE6CA6DEF29B}" type="presOf" srcId="{AE44CB94-3704-4FBC-BCFD-D160A341618E}" destId="{02CD0C58-B2FF-4318-BD77-FC40333ED1DC}" srcOrd="0" destOrd="0" presId="urn:microsoft.com/office/officeart/2005/8/layout/hierarchy2"/>
    <dgm:cxn modelId="{02367109-08BD-4C33-A531-F20A262AB5B2}" type="presParOf" srcId="{02CD0C58-B2FF-4318-BD77-FC40333ED1DC}" destId="{753D25EC-C931-4C2E-8479-DF8AF6733570}" srcOrd="0" destOrd="0" presId="urn:microsoft.com/office/officeart/2005/8/layout/hierarchy2"/>
    <dgm:cxn modelId="{3F16DE22-5F88-4AE6-8B96-9FE53C90CE35}" type="presParOf" srcId="{753D25EC-C931-4C2E-8479-DF8AF6733570}" destId="{EAB5FA7D-455D-4258-B119-E26F3C9AFE33}" srcOrd="0" destOrd="0" presId="urn:microsoft.com/office/officeart/2005/8/layout/hierarchy2"/>
    <dgm:cxn modelId="{F7AC1821-DC11-4E5D-916F-040FDB5FA06A}" type="presParOf" srcId="{753D25EC-C931-4C2E-8479-DF8AF6733570}" destId="{08725A5B-3DBE-4AA0-989E-54EDB3C9DAE9}" srcOrd="1" destOrd="0" presId="urn:microsoft.com/office/officeart/2005/8/layout/hierarchy2"/>
    <dgm:cxn modelId="{1EC123D7-D56D-40F7-ABB9-A1821576ED92}" type="presParOf" srcId="{08725A5B-3DBE-4AA0-989E-54EDB3C9DAE9}" destId="{5DC914FC-DDE4-482E-BBCB-C8726A3943D4}" srcOrd="0" destOrd="0" presId="urn:microsoft.com/office/officeart/2005/8/layout/hierarchy2"/>
    <dgm:cxn modelId="{613C2E43-FC77-4E21-9A63-AA0F7F3322F7}" type="presParOf" srcId="{5DC914FC-DDE4-482E-BBCB-C8726A3943D4}" destId="{D1156B5A-2313-47D0-B5B2-D8512BEF16F5}" srcOrd="0" destOrd="0" presId="urn:microsoft.com/office/officeart/2005/8/layout/hierarchy2"/>
    <dgm:cxn modelId="{D962B016-7242-41DA-8AB2-CE326AE5FC10}" type="presParOf" srcId="{08725A5B-3DBE-4AA0-989E-54EDB3C9DAE9}" destId="{8D84FF8B-5AF5-403F-8491-B41A0BFE98AC}" srcOrd="1" destOrd="0" presId="urn:microsoft.com/office/officeart/2005/8/layout/hierarchy2"/>
    <dgm:cxn modelId="{7A484934-6F76-4E1A-BBDB-F5D1F9360AC2}" type="presParOf" srcId="{8D84FF8B-5AF5-403F-8491-B41A0BFE98AC}" destId="{7F9BD552-FA99-4814-A679-31DA3F6DB156}" srcOrd="0" destOrd="0" presId="urn:microsoft.com/office/officeart/2005/8/layout/hierarchy2"/>
    <dgm:cxn modelId="{A5326790-BD73-4598-AD1A-3D3FD17AF238}" type="presParOf" srcId="{8D84FF8B-5AF5-403F-8491-B41A0BFE98AC}" destId="{8ADFDC93-D5B0-454C-B431-FA8073CA2FDB}" srcOrd="1" destOrd="0" presId="urn:microsoft.com/office/officeart/2005/8/layout/hierarchy2"/>
    <dgm:cxn modelId="{2C42E242-9A77-48D7-A772-F227C76103DD}" type="presParOf" srcId="{8ADFDC93-D5B0-454C-B431-FA8073CA2FDB}" destId="{038FADF5-CF31-4D53-B5E1-DAB4D2D4BE25}" srcOrd="0" destOrd="0" presId="urn:microsoft.com/office/officeart/2005/8/layout/hierarchy2"/>
    <dgm:cxn modelId="{E6FA8D71-BD95-4064-85AC-E087331966F0}" type="presParOf" srcId="{038FADF5-CF31-4D53-B5E1-DAB4D2D4BE25}" destId="{21C2B6DF-C622-4EA0-9D8E-7D57BEEAC331}" srcOrd="0" destOrd="0" presId="urn:microsoft.com/office/officeart/2005/8/layout/hierarchy2"/>
    <dgm:cxn modelId="{883D0C33-7AA2-404F-B7D7-544BD004A05C}" type="presParOf" srcId="{8ADFDC93-D5B0-454C-B431-FA8073CA2FDB}" destId="{0F9CAE81-52E1-4779-9E2F-A37DDDCDC032}" srcOrd="1" destOrd="0" presId="urn:microsoft.com/office/officeart/2005/8/layout/hierarchy2"/>
    <dgm:cxn modelId="{6498A3BA-06DC-44F5-A18B-65D92286F7A1}" type="presParOf" srcId="{0F9CAE81-52E1-4779-9E2F-A37DDDCDC032}" destId="{B107D0C3-7158-4D84-A214-4D1D7DE8446D}" srcOrd="0" destOrd="0" presId="urn:microsoft.com/office/officeart/2005/8/layout/hierarchy2"/>
    <dgm:cxn modelId="{B58794CA-E8DD-4284-8942-19E6C8F90635}" type="presParOf" srcId="{0F9CAE81-52E1-4779-9E2F-A37DDDCDC032}" destId="{DE3FDDC1-3A19-4361-97D6-3231FFD14576}" srcOrd="1" destOrd="0" presId="urn:microsoft.com/office/officeart/2005/8/layout/hierarchy2"/>
    <dgm:cxn modelId="{255AB5DC-2555-47AE-8365-DA7F5E76A106}" type="presParOf" srcId="{8ADFDC93-D5B0-454C-B431-FA8073CA2FDB}" destId="{A315ADD8-42F7-496D-BF7A-335E9932D899}" srcOrd="2" destOrd="0" presId="urn:microsoft.com/office/officeart/2005/8/layout/hierarchy2"/>
    <dgm:cxn modelId="{3009C9F4-E94D-4F20-8237-4423AF6B26B8}" type="presParOf" srcId="{A315ADD8-42F7-496D-BF7A-335E9932D899}" destId="{80E0B6E9-4E5A-4F43-BC1C-D610D03A5F8C}" srcOrd="0" destOrd="0" presId="urn:microsoft.com/office/officeart/2005/8/layout/hierarchy2"/>
    <dgm:cxn modelId="{2178559D-E7F0-4AE8-AA3D-26F34F2C6D6D}" type="presParOf" srcId="{8ADFDC93-D5B0-454C-B431-FA8073CA2FDB}" destId="{C24F9E9E-7280-4159-8675-E6F9971EDCDE}" srcOrd="3" destOrd="0" presId="urn:microsoft.com/office/officeart/2005/8/layout/hierarchy2"/>
    <dgm:cxn modelId="{94438A91-B341-49A6-96DA-47DF9A9EBD90}" type="presParOf" srcId="{C24F9E9E-7280-4159-8675-E6F9971EDCDE}" destId="{FB2951A3-B1E0-457D-A6B7-B4904189BF6A}" srcOrd="0" destOrd="0" presId="urn:microsoft.com/office/officeart/2005/8/layout/hierarchy2"/>
    <dgm:cxn modelId="{68A12D0D-C7A4-4638-842D-950FACFEC017}" type="presParOf" srcId="{C24F9E9E-7280-4159-8675-E6F9971EDCDE}" destId="{D3A4BA96-B3D4-431E-A21F-D3C5D62C9781}" srcOrd="1" destOrd="0" presId="urn:microsoft.com/office/officeart/2005/8/layout/hierarchy2"/>
    <dgm:cxn modelId="{CB97952F-4BB3-4E53-B26D-0DCD3A5EE985}" type="presParOf" srcId="{8ADFDC93-D5B0-454C-B431-FA8073CA2FDB}" destId="{CB64631D-CD2E-4A7C-9D6C-71549B68BEF1}" srcOrd="4" destOrd="0" presId="urn:microsoft.com/office/officeart/2005/8/layout/hierarchy2"/>
    <dgm:cxn modelId="{D554E909-E420-4E93-948B-74354192555F}" type="presParOf" srcId="{CB64631D-CD2E-4A7C-9D6C-71549B68BEF1}" destId="{47A00615-5EAB-4E92-8662-63DF5EAB5F72}" srcOrd="0" destOrd="0" presId="urn:microsoft.com/office/officeart/2005/8/layout/hierarchy2"/>
    <dgm:cxn modelId="{E845933A-30E9-4772-B98E-1AD3C3100EE0}" type="presParOf" srcId="{8ADFDC93-D5B0-454C-B431-FA8073CA2FDB}" destId="{4AA283D8-EC36-4BD2-9BC1-8745CBBB706F}" srcOrd="5" destOrd="0" presId="urn:microsoft.com/office/officeart/2005/8/layout/hierarchy2"/>
    <dgm:cxn modelId="{725FDBA8-8C77-467F-9CD2-29D3FCA04897}" type="presParOf" srcId="{4AA283D8-EC36-4BD2-9BC1-8745CBBB706F}" destId="{BDF29EB9-8E09-45DA-8E99-C15C0F8EC502}" srcOrd="0" destOrd="0" presId="urn:microsoft.com/office/officeart/2005/8/layout/hierarchy2"/>
    <dgm:cxn modelId="{5305ECAF-48E7-4CFA-993A-F6262C9264E9}" type="presParOf" srcId="{4AA283D8-EC36-4BD2-9BC1-8745CBBB706F}" destId="{901D4C17-8763-48C7-A6F6-17CB508A5C78}" srcOrd="1" destOrd="0" presId="urn:microsoft.com/office/officeart/2005/8/layout/hierarchy2"/>
    <dgm:cxn modelId="{C5793AE4-7AE3-4F77-885C-72C325A88C52}" type="presParOf" srcId="{08725A5B-3DBE-4AA0-989E-54EDB3C9DAE9}" destId="{FAE6EFB0-A911-4AAE-8E6D-7571812BD136}" srcOrd="2" destOrd="0" presId="urn:microsoft.com/office/officeart/2005/8/layout/hierarchy2"/>
    <dgm:cxn modelId="{2109426E-8DCF-4D9B-80B4-E34E239C90A1}" type="presParOf" srcId="{FAE6EFB0-A911-4AAE-8E6D-7571812BD136}" destId="{EFD6E81D-D985-4E40-820E-E693D82AB77A}" srcOrd="0" destOrd="0" presId="urn:microsoft.com/office/officeart/2005/8/layout/hierarchy2"/>
    <dgm:cxn modelId="{6BE45658-9AC2-46E9-B3B5-0F4FA713D370}" type="presParOf" srcId="{08725A5B-3DBE-4AA0-989E-54EDB3C9DAE9}" destId="{887713EE-1B9A-4371-B02F-FE1A9C5159F7}" srcOrd="3" destOrd="0" presId="urn:microsoft.com/office/officeart/2005/8/layout/hierarchy2"/>
    <dgm:cxn modelId="{7BD36EBF-364B-4A3C-9BE5-3BC168D390BF}" type="presParOf" srcId="{887713EE-1B9A-4371-B02F-FE1A9C5159F7}" destId="{A1003DFA-1828-443F-AB65-2579AF7BEB83}" srcOrd="0" destOrd="0" presId="urn:microsoft.com/office/officeart/2005/8/layout/hierarchy2"/>
    <dgm:cxn modelId="{4CC9296E-A65F-46FB-8CAA-9ACEEF7E2833}" type="presParOf" srcId="{887713EE-1B9A-4371-B02F-FE1A9C5159F7}" destId="{B5353210-28FA-44BA-B9D7-614B99264D0B}" srcOrd="1" destOrd="0" presId="urn:microsoft.com/office/officeart/2005/8/layout/hierarchy2"/>
    <dgm:cxn modelId="{07DFA481-B2E2-4009-8F34-1E81DC33CB72}" type="presParOf" srcId="{02CD0C58-B2FF-4318-BD77-FC40333ED1DC}" destId="{1BE0F05A-BC58-4BD4-A59D-EBBB8002871B}" srcOrd="1" destOrd="0" presId="urn:microsoft.com/office/officeart/2005/8/layout/hierarchy2"/>
    <dgm:cxn modelId="{367594D2-648F-424E-AF7A-77650579A97A}" type="presParOf" srcId="{1BE0F05A-BC58-4BD4-A59D-EBBB8002871B}" destId="{E8A0E042-4A41-4114-91A2-B447BECECC10}" srcOrd="0" destOrd="0" presId="urn:microsoft.com/office/officeart/2005/8/layout/hierarchy2"/>
    <dgm:cxn modelId="{CE8D395C-0804-43BB-ADB2-C377D97B21B8}" type="presParOf" srcId="{1BE0F05A-BC58-4BD4-A59D-EBBB8002871B}" destId="{731B06C9-D16B-48D6-A499-C79D2D2E75B5}" srcOrd="1" destOrd="0" presId="urn:microsoft.com/office/officeart/2005/8/layout/hierarchy2"/>
    <dgm:cxn modelId="{86898A41-F34B-4053-A678-37137461C5E3}" type="presParOf" srcId="{731B06C9-D16B-48D6-A499-C79D2D2E75B5}" destId="{0DDF95FB-4F84-462F-A536-71F6F5EF3659}" srcOrd="0" destOrd="0" presId="urn:microsoft.com/office/officeart/2005/8/layout/hierarchy2"/>
    <dgm:cxn modelId="{BE892FFF-E5B3-4FD2-97FB-5C5A9E155995}" type="presParOf" srcId="{0DDF95FB-4F84-462F-A536-71F6F5EF3659}" destId="{48281AD6-A731-40C7-B9C2-7D321DA420E8}" srcOrd="0" destOrd="0" presId="urn:microsoft.com/office/officeart/2005/8/layout/hierarchy2"/>
    <dgm:cxn modelId="{C5FC0C93-3752-4C3C-84B8-9B5989802855}" type="presParOf" srcId="{731B06C9-D16B-48D6-A499-C79D2D2E75B5}" destId="{8E2D6BC4-9CA2-474C-9D90-0520ABF552A9}" srcOrd="1" destOrd="0" presId="urn:microsoft.com/office/officeart/2005/8/layout/hierarchy2"/>
    <dgm:cxn modelId="{9CC09BF8-4627-4621-A1ED-AC0104BD1A1F}" type="presParOf" srcId="{8E2D6BC4-9CA2-474C-9D90-0520ABF552A9}" destId="{CE9EE5DA-A667-426C-BDF1-8CBAE85A9BB4}" srcOrd="0" destOrd="0" presId="urn:microsoft.com/office/officeart/2005/8/layout/hierarchy2"/>
    <dgm:cxn modelId="{CF8E32BD-4BAB-4950-B14C-B1AF6C658BFF}" type="presParOf" srcId="{8E2D6BC4-9CA2-474C-9D90-0520ABF552A9}" destId="{6CBA08C7-D141-4549-84D3-FAF4F0F444C0}" srcOrd="1" destOrd="0" presId="urn:microsoft.com/office/officeart/2005/8/layout/hierarchy2"/>
    <dgm:cxn modelId="{6D59C833-CB84-4E05-947C-76F527833ECB}" type="presParOf" srcId="{731B06C9-D16B-48D6-A499-C79D2D2E75B5}" destId="{FAC622EF-E64E-4D7D-B190-A9CCF14C5053}" srcOrd="2" destOrd="0" presId="urn:microsoft.com/office/officeart/2005/8/layout/hierarchy2"/>
    <dgm:cxn modelId="{CD2AD3B3-1585-4964-91EF-A68A9FA11CD4}" type="presParOf" srcId="{FAC622EF-E64E-4D7D-B190-A9CCF14C5053}" destId="{D648F2FE-F3E5-4300-B497-15F78112F5C8}" srcOrd="0" destOrd="0" presId="urn:microsoft.com/office/officeart/2005/8/layout/hierarchy2"/>
    <dgm:cxn modelId="{849CDAFE-01A4-49B4-B163-DC938D0D98AC}" type="presParOf" srcId="{731B06C9-D16B-48D6-A499-C79D2D2E75B5}" destId="{D705544E-F7F3-40B4-BCD4-E0BEB146EBDB}" srcOrd="3" destOrd="0" presId="urn:microsoft.com/office/officeart/2005/8/layout/hierarchy2"/>
    <dgm:cxn modelId="{216A713E-2E6D-4D25-8C44-2ABEA59C4FC0}" type="presParOf" srcId="{D705544E-F7F3-40B4-BCD4-E0BEB146EBDB}" destId="{60CB6E30-6416-4256-AB76-4E3506C938B3}" srcOrd="0" destOrd="0" presId="urn:microsoft.com/office/officeart/2005/8/layout/hierarchy2"/>
    <dgm:cxn modelId="{68697033-9EA0-4E63-8309-AF90DF704CE9}" type="presParOf" srcId="{D705544E-F7F3-40B4-BCD4-E0BEB146EBDB}" destId="{F3C7D993-6416-4A81-877B-E053E84843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24493E-A19B-40CE-95CF-0F700D277C8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0DC82A8-37F0-4A99-8530-4413E9CCF101}">
      <dgm:prSet/>
      <dgm:spPr/>
      <dgm:t>
        <a:bodyPr/>
        <a:lstStyle/>
        <a:p>
          <a:pPr rtl="0"/>
          <a:r>
            <a:rPr lang="en-US"/>
            <a:t>Social</a:t>
          </a:r>
          <a:endParaRPr lang="cs-CZ"/>
        </a:p>
      </dgm:t>
    </dgm:pt>
    <dgm:pt modelId="{6624FA47-E1C3-4A50-AF47-2D3A869AB49B}" type="parTrans" cxnId="{0A1F1FBA-9007-4C95-8014-62B5CB9695B0}">
      <dgm:prSet/>
      <dgm:spPr/>
      <dgm:t>
        <a:bodyPr/>
        <a:lstStyle/>
        <a:p>
          <a:endParaRPr lang="cs-CZ"/>
        </a:p>
      </dgm:t>
    </dgm:pt>
    <dgm:pt modelId="{E80E7FCD-3734-4EB6-9D08-F5D3D547F736}" type="sibTrans" cxnId="{0A1F1FBA-9007-4C95-8014-62B5CB9695B0}">
      <dgm:prSet/>
      <dgm:spPr/>
      <dgm:t>
        <a:bodyPr/>
        <a:lstStyle/>
        <a:p>
          <a:endParaRPr lang="cs-CZ"/>
        </a:p>
      </dgm:t>
    </dgm:pt>
    <dgm:pt modelId="{C194656E-4F89-4F35-91F5-A40C3E83BE31}">
      <dgm:prSet/>
      <dgm:spPr/>
      <dgm:t>
        <a:bodyPr/>
        <a:lstStyle/>
        <a:p>
          <a:pPr rtl="0"/>
          <a:r>
            <a:rPr lang="en-US"/>
            <a:t>The level of society, social state</a:t>
          </a:r>
          <a:endParaRPr lang="cs-CZ"/>
        </a:p>
      </dgm:t>
    </dgm:pt>
    <dgm:pt modelId="{1E2EE528-1AA6-47D0-A2AD-312707E64491}" type="parTrans" cxnId="{B05343AD-497A-4FF8-B4D1-20FE07663339}">
      <dgm:prSet/>
      <dgm:spPr/>
      <dgm:t>
        <a:bodyPr/>
        <a:lstStyle/>
        <a:p>
          <a:endParaRPr lang="cs-CZ"/>
        </a:p>
      </dgm:t>
    </dgm:pt>
    <dgm:pt modelId="{E76D6A18-D892-421D-B07A-13BAA76C15EA}" type="sibTrans" cxnId="{B05343AD-497A-4FF8-B4D1-20FE07663339}">
      <dgm:prSet/>
      <dgm:spPr/>
      <dgm:t>
        <a:bodyPr/>
        <a:lstStyle/>
        <a:p>
          <a:endParaRPr lang="cs-CZ"/>
        </a:p>
      </dgm:t>
    </dgm:pt>
    <dgm:pt modelId="{4033FD8D-EB88-43C1-B70B-0636DE3877A2}">
      <dgm:prSet/>
      <dgm:spPr/>
      <dgm:t>
        <a:bodyPr/>
        <a:lstStyle/>
        <a:p>
          <a:pPr rtl="0"/>
          <a:r>
            <a:rPr lang="en-US"/>
            <a:t>Technics and technological</a:t>
          </a:r>
          <a:endParaRPr lang="cs-CZ"/>
        </a:p>
      </dgm:t>
    </dgm:pt>
    <dgm:pt modelId="{323C7B18-EEC1-488C-B7B1-73F294872E31}" type="parTrans" cxnId="{BA28492F-0805-4AC3-A050-F28F800884CB}">
      <dgm:prSet/>
      <dgm:spPr/>
      <dgm:t>
        <a:bodyPr/>
        <a:lstStyle/>
        <a:p>
          <a:endParaRPr lang="cs-CZ"/>
        </a:p>
      </dgm:t>
    </dgm:pt>
    <dgm:pt modelId="{15FF23FC-AE48-473F-99E0-5569E46D2056}" type="sibTrans" cxnId="{BA28492F-0805-4AC3-A050-F28F800884CB}">
      <dgm:prSet/>
      <dgm:spPr/>
      <dgm:t>
        <a:bodyPr/>
        <a:lstStyle/>
        <a:p>
          <a:endParaRPr lang="cs-CZ"/>
        </a:p>
      </dgm:t>
    </dgm:pt>
    <dgm:pt modelId="{A563C3B3-0BD1-4EE2-9BCE-A5E1E8FD61FF}">
      <dgm:prSet/>
      <dgm:spPr/>
      <dgm:t>
        <a:bodyPr/>
        <a:lstStyle/>
        <a:p>
          <a:pPr rtl="0"/>
          <a:r>
            <a:rPr lang="en-US"/>
            <a:t>Technological development, computer skills</a:t>
          </a:r>
          <a:endParaRPr lang="cs-CZ"/>
        </a:p>
      </dgm:t>
    </dgm:pt>
    <dgm:pt modelId="{8BC5AFF2-3B41-469D-BCA5-96C05445F588}" type="parTrans" cxnId="{3665956D-B34C-47EB-860F-1CF4E633FA00}">
      <dgm:prSet/>
      <dgm:spPr/>
      <dgm:t>
        <a:bodyPr/>
        <a:lstStyle/>
        <a:p>
          <a:endParaRPr lang="cs-CZ"/>
        </a:p>
      </dgm:t>
    </dgm:pt>
    <dgm:pt modelId="{78362DF8-931C-422D-9726-72B324B4A8D8}" type="sibTrans" cxnId="{3665956D-B34C-47EB-860F-1CF4E633FA00}">
      <dgm:prSet/>
      <dgm:spPr/>
      <dgm:t>
        <a:bodyPr/>
        <a:lstStyle/>
        <a:p>
          <a:endParaRPr lang="cs-CZ"/>
        </a:p>
      </dgm:t>
    </dgm:pt>
    <dgm:pt modelId="{4F998C88-4912-4B96-B5D6-30B5FFF61339}">
      <dgm:prSet/>
      <dgm:spPr/>
      <dgm:t>
        <a:bodyPr/>
        <a:lstStyle/>
        <a:p>
          <a:pPr rtl="0"/>
          <a:r>
            <a:rPr lang="en-US"/>
            <a:t>Economics</a:t>
          </a:r>
          <a:endParaRPr lang="cs-CZ"/>
        </a:p>
      </dgm:t>
    </dgm:pt>
    <dgm:pt modelId="{43FB708B-6425-45A6-AD1B-4A0E74A03698}" type="parTrans" cxnId="{405B5415-0A38-4FA2-8D64-E5659D28A96A}">
      <dgm:prSet/>
      <dgm:spPr/>
      <dgm:t>
        <a:bodyPr/>
        <a:lstStyle/>
        <a:p>
          <a:endParaRPr lang="cs-CZ"/>
        </a:p>
      </dgm:t>
    </dgm:pt>
    <dgm:pt modelId="{C7261E64-0009-46FF-BB6B-B73C0FFD2330}" type="sibTrans" cxnId="{405B5415-0A38-4FA2-8D64-E5659D28A96A}">
      <dgm:prSet/>
      <dgm:spPr/>
      <dgm:t>
        <a:bodyPr/>
        <a:lstStyle/>
        <a:p>
          <a:endParaRPr lang="cs-CZ"/>
        </a:p>
      </dgm:t>
    </dgm:pt>
    <dgm:pt modelId="{647B8C46-C8A7-4DC2-91CA-1F2E362B12DA}">
      <dgm:prSet/>
      <dgm:spPr/>
      <dgm:t>
        <a:bodyPr/>
        <a:lstStyle/>
        <a:p>
          <a:pPr rtl="0"/>
          <a:r>
            <a:rPr lang="en-US"/>
            <a:t>Tax rate, interest rate, wage level</a:t>
          </a:r>
          <a:endParaRPr lang="cs-CZ"/>
        </a:p>
      </dgm:t>
    </dgm:pt>
    <dgm:pt modelId="{7DD0B728-42A2-49DB-9749-5A8846E59564}" type="parTrans" cxnId="{CDAF42B4-2A21-4D8F-AA61-F1B063CF110E}">
      <dgm:prSet/>
      <dgm:spPr/>
      <dgm:t>
        <a:bodyPr/>
        <a:lstStyle/>
        <a:p>
          <a:endParaRPr lang="cs-CZ"/>
        </a:p>
      </dgm:t>
    </dgm:pt>
    <dgm:pt modelId="{2D9DCF95-988E-4E9A-8CA9-D35D5BC25C29}" type="sibTrans" cxnId="{CDAF42B4-2A21-4D8F-AA61-F1B063CF110E}">
      <dgm:prSet/>
      <dgm:spPr/>
      <dgm:t>
        <a:bodyPr/>
        <a:lstStyle/>
        <a:p>
          <a:endParaRPr lang="cs-CZ"/>
        </a:p>
      </dgm:t>
    </dgm:pt>
    <dgm:pt modelId="{CB4E6D35-37B2-4F1A-ACBE-C43C87B97251}">
      <dgm:prSet/>
      <dgm:spPr/>
      <dgm:t>
        <a:bodyPr/>
        <a:lstStyle/>
        <a:p>
          <a:pPr rtl="0"/>
          <a:r>
            <a:rPr lang="en-US"/>
            <a:t>Political and law</a:t>
          </a:r>
          <a:endParaRPr lang="cs-CZ"/>
        </a:p>
      </dgm:t>
    </dgm:pt>
    <dgm:pt modelId="{7D0C009E-81BA-4427-AFB8-327B573E5BE0}" type="parTrans" cxnId="{A6B111CF-BFE7-42C7-92F5-69B734D534E1}">
      <dgm:prSet/>
      <dgm:spPr/>
      <dgm:t>
        <a:bodyPr/>
        <a:lstStyle/>
        <a:p>
          <a:endParaRPr lang="cs-CZ"/>
        </a:p>
      </dgm:t>
    </dgm:pt>
    <dgm:pt modelId="{BA3102AF-9A8A-467A-91C6-E440A4F61CAF}" type="sibTrans" cxnId="{A6B111CF-BFE7-42C7-92F5-69B734D534E1}">
      <dgm:prSet/>
      <dgm:spPr/>
      <dgm:t>
        <a:bodyPr/>
        <a:lstStyle/>
        <a:p>
          <a:endParaRPr lang="cs-CZ"/>
        </a:p>
      </dgm:t>
    </dgm:pt>
    <dgm:pt modelId="{5F08EC33-2D3D-40BA-B84F-A490DA8805CB}">
      <dgm:prSet/>
      <dgm:spPr/>
      <dgm:t>
        <a:bodyPr/>
        <a:lstStyle/>
        <a:p>
          <a:pPr rtl="0"/>
          <a:r>
            <a:rPr lang="en-US"/>
            <a:t>Stability, corruption, law enforcement</a:t>
          </a:r>
          <a:endParaRPr lang="cs-CZ"/>
        </a:p>
      </dgm:t>
    </dgm:pt>
    <dgm:pt modelId="{722C975D-3636-4B3C-8A5B-132C23D32811}" type="parTrans" cxnId="{34184791-BF62-4B86-93EF-439E147878B3}">
      <dgm:prSet/>
      <dgm:spPr/>
      <dgm:t>
        <a:bodyPr/>
        <a:lstStyle/>
        <a:p>
          <a:endParaRPr lang="cs-CZ"/>
        </a:p>
      </dgm:t>
    </dgm:pt>
    <dgm:pt modelId="{8916ED27-B0C7-4030-8056-49B99B17DD84}" type="sibTrans" cxnId="{34184791-BF62-4B86-93EF-439E147878B3}">
      <dgm:prSet/>
      <dgm:spPr/>
      <dgm:t>
        <a:bodyPr/>
        <a:lstStyle/>
        <a:p>
          <a:endParaRPr lang="cs-CZ"/>
        </a:p>
      </dgm:t>
    </dgm:pt>
    <dgm:pt modelId="{9282AA14-6F9F-4836-BB34-2D433BEAB776}">
      <dgm:prSet/>
      <dgm:spPr/>
      <dgm:t>
        <a:bodyPr/>
        <a:lstStyle/>
        <a:p>
          <a:pPr rtl="0"/>
          <a:r>
            <a:rPr lang="en-US"/>
            <a:t>Ecological</a:t>
          </a:r>
          <a:endParaRPr lang="cs-CZ"/>
        </a:p>
      </dgm:t>
    </dgm:pt>
    <dgm:pt modelId="{C696C196-FEEF-4AD2-ACFF-DC347758E8B8}" type="parTrans" cxnId="{AF7F4117-C13E-49CD-B94A-D82FDB4A01B2}">
      <dgm:prSet/>
      <dgm:spPr/>
      <dgm:t>
        <a:bodyPr/>
        <a:lstStyle/>
        <a:p>
          <a:endParaRPr lang="cs-CZ"/>
        </a:p>
      </dgm:t>
    </dgm:pt>
    <dgm:pt modelId="{0BE8C996-552E-40B1-B2B6-DDFCCEF48A61}" type="sibTrans" cxnId="{AF7F4117-C13E-49CD-B94A-D82FDB4A01B2}">
      <dgm:prSet/>
      <dgm:spPr/>
      <dgm:t>
        <a:bodyPr/>
        <a:lstStyle/>
        <a:p>
          <a:endParaRPr lang="cs-CZ"/>
        </a:p>
      </dgm:t>
    </dgm:pt>
    <dgm:pt modelId="{B0E2F44A-95D0-4EE8-8262-C6F441235392}">
      <dgm:prSet/>
      <dgm:spPr/>
      <dgm:t>
        <a:bodyPr/>
        <a:lstStyle/>
        <a:p>
          <a:pPr rtl="0"/>
          <a:r>
            <a:rPr lang="en-US"/>
            <a:t>Attitude to environment</a:t>
          </a:r>
          <a:endParaRPr lang="cs-CZ"/>
        </a:p>
      </dgm:t>
    </dgm:pt>
    <dgm:pt modelId="{19837A92-42F9-4148-B955-294672BB8D42}" type="parTrans" cxnId="{E264BC9F-91B0-423B-B6B4-6CA272D8283C}">
      <dgm:prSet/>
      <dgm:spPr/>
      <dgm:t>
        <a:bodyPr/>
        <a:lstStyle/>
        <a:p>
          <a:endParaRPr lang="cs-CZ"/>
        </a:p>
      </dgm:t>
    </dgm:pt>
    <dgm:pt modelId="{4FAD7402-8343-406E-B8BB-6D34A41ECA54}" type="sibTrans" cxnId="{E264BC9F-91B0-423B-B6B4-6CA272D8283C}">
      <dgm:prSet/>
      <dgm:spPr/>
      <dgm:t>
        <a:bodyPr/>
        <a:lstStyle/>
        <a:p>
          <a:endParaRPr lang="cs-CZ"/>
        </a:p>
      </dgm:t>
    </dgm:pt>
    <dgm:pt modelId="{A594761C-70A9-48C2-BABE-8DFFDDA71E42}" type="pres">
      <dgm:prSet presAssocID="{D724493E-A19B-40CE-95CF-0F700D277C8A}" presName="Name0" presStyleCnt="0">
        <dgm:presLayoutVars>
          <dgm:dir/>
          <dgm:animLvl val="lvl"/>
          <dgm:resizeHandles val="exact"/>
        </dgm:presLayoutVars>
      </dgm:prSet>
      <dgm:spPr/>
    </dgm:pt>
    <dgm:pt modelId="{5B03FE95-F870-4B7C-B716-274FF287C760}" type="pres">
      <dgm:prSet presAssocID="{D0DC82A8-37F0-4A99-8530-4413E9CCF101}" presName="linNode" presStyleCnt="0"/>
      <dgm:spPr/>
    </dgm:pt>
    <dgm:pt modelId="{CF3BD773-34A7-4EE6-A134-43526C567043}" type="pres">
      <dgm:prSet presAssocID="{D0DC82A8-37F0-4A99-8530-4413E9CCF101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35A6DFD9-CEFC-4DEA-9C98-5B261BC2FE3A}" type="pres">
      <dgm:prSet presAssocID="{D0DC82A8-37F0-4A99-8530-4413E9CCF101}" presName="descendantText" presStyleLbl="alignAccFollowNode1" presStyleIdx="0" presStyleCnt="5">
        <dgm:presLayoutVars>
          <dgm:bulletEnabled val="1"/>
        </dgm:presLayoutVars>
      </dgm:prSet>
      <dgm:spPr/>
    </dgm:pt>
    <dgm:pt modelId="{878C44B1-F7FC-4B76-9207-520414E9F31C}" type="pres">
      <dgm:prSet presAssocID="{E80E7FCD-3734-4EB6-9D08-F5D3D547F736}" presName="sp" presStyleCnt="0"/>
      <dgm:spPr/>
    </dgm:pt>
    <dgm:pt modelId="{D6145228-9417-4BE9-A47B-C4AE70886A71}" type="pres">
      <dgm:prSet presAssocID="{4033FD8D-EB88-43C1-B70B-0636DE3877A2}" presName="linNode" presStyleCnt="0"/>
      <dgm:spPr/>
    </dgm:pt>
    <dgm:pt modelId="{17969F20-A22D-4067-9298-BADF1F8A1129}" type="pres">
      <dgm:prSet presAssocID="{4033FD8D-EB88-43C1-B70B-0636DE3877A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578FD7A-185C-445D-9785-A9852B87BA7D}" type="pres">
      <dgm:prSet presAssocID="{4033FD8D-EB88-43C1-B70B-0636DE3877A2}" presName="descendantText" presStyleLbl="alignAccFollowNode1" presStyleIdx="1" presStyleCnt="5">
        <dgm:presLayoutVars>
          <dgm:bulletEnabled val="1"/>
        </dgm:presLayoutVars>
      </dgm:prSet>
      <dgm:spPr/>
    </dgm:pt>
    <dgm:pt modelId="{FB89E681-76A3-491D-BFA1-EB6212DECF73}" type="pres">
      <dgm:prSet presAssocID="{15FF23FC-AE48-473F-99E0-5569E46D2056}" presName="sp" presStyleCnt="0"/>
      <dgm:spPr/>
    </dgm:pt>
    <dgm:pt modelId="{6E79836A-7D88-4BF3-97C4-D338C936F1D9}" type="pres">
      <dgm:prSet presAssocID="{4F998C88-4912-4B96-B5D6-30B5FFF61339}" presName="linNode" presStyleCnt="0"/>
      <dgm:spPr/>
    </dgm:pt>
    <dgm:pt modelId="{9CEE49CD-FAD6-44BE-9AB3-6F90D54098A9}" type="pres">
      <dgm:prSet presAssocID="{4F998C88-4912-4B96-B5D6-30B5FFF6133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1295BF0A-047F-4C5C-9E88-36D2BE68E791}" type="pres">
      <dgm:prSet presAssocID="{4F998C88-4912-4B96-B5D6-30B5FFF61339}" presName="descendantText" presStyleLbl="alignAccFollowNode1" presStyleIdx="2" presStyleCnt="5">
        <dgm:presLayoutVars>
          <dgm:bulletEnabled val="1"/>
        </dgm:presLayoutVars>
      </dgm:prSet>
      <dgm:spPr/>
    </dgm:pt>
    <dgm:pt modelId="{10059D31-182D-428D-BD45-E44DDB47F44E}" type="pres">
      <dgm:prSet presAssocID="{C7261E64-0009-46FF-BB6B-B73C0FFD2330}" presName="sp" presStyleCnt="0"/>
      <dgm:spPr/>
    </dgm:pt>
    <dgm:pt modelId="{F2B7FA6F-4A5D-4858-A1C3-EE484552757C}" type="pres">
      <dgm:prSet presAssocID="{CB4E6D35-37B2-4F1A-ACBE-C43C87B97251}" presName="linNode" presStyleCnt="0"/>
      <dgm:spPr/>
    </dgm:pt>
    <dgm:pt modelId="{F4EDB9F0-CEA3-4EE3-BBC2-5ABC3BB85CEA}" type="pres">
      <dgm:prSet presAssocID="{CB4E6D35-37B2-4F1A-ACBE-C43C87B9725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4E239450-6692-4FEA-999F-119CEB9646BF}" type="pres">
      <dgm:prSet presAssocID="{CB4E6D35-37B2-4F1A-ACBE-C43C87B97251}" presName="descendantText" presStyleLbl="alignAccFollowNode1" presStyleIdx="3" presStyleCnt="5">
        <dgm:presLayoutVars>
          <dgm:bulletEnabled val="1"/>
        </dgm:presLayoutVars>
      </dgm:prSet>
      <dgm:spPr/>
    </dgm:pt>
    <dgm:pt modelId="{A9C0F81F-B333-4D0F-8C24-97B88A9829E4}" type="pres">
      <dgm:prSet presAssocID="{BA3102AF-9A8A-467A-91C6-E440A4F61CAF}" presName="sp" presStyleCnt="0"/>
      <dgm:spPr/>
    </dgm:pt>
    <dgm:pt modelId="{51810078-E21E-403D-B647-3CE6F7A7810D}" type="pres">
      <dgm:prSet presAssocID="{9282AA14-6F9F-4836-BB34-2D433BEAB776}" presName="linNode" presStyleCnt="0"/>
      <dgm:spPr/>
    </dgm:pt>
    <dgm:pt modelId="{E9FA7DA9-9D06-4799-8194-4E5733953C26}" type="pres">
      <dgm:prSet presAssocID="{9282AA14-6F9F-4836-BB34-2D433BEAB776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9675CFC-B7B4-44FC-9389-37A00B7E3C66}" type="pres">
      <dgm:prSet presAssocID="{9282AA14-6F9F-4836-BB34-2D433BEAB776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405B5415-0A38-4FA2-8D64-E5659D28A96A}" srcId="{D724493E-A19B-40CE-95CF-0F700D277C8A}" destId="{4F998C88-4912-4B96-B5D6-30B5FFF61339}" srcOrd="2" destOrd="0" parTransId="{43FB708B-6425-45A6-AD1B-4A0E74A03698}" sibTransId="{C7261E64-0009-46FF-BB6B-B73C0FFD2330}"/>
    <dgm:cxn modelId="{AF7F4117-C13E-49CD-B94A-D82FDB4A01B2}" srcId="{D724493E-A19B-40CE-95CF-0F700D277C8A}" destId="{9282AA14-6F9F-4836-BB34-2D433BEAB776}" srcOrd="4" destOrd="0" parTransId="{C696C196-FEEF-4AD2-ACFF-DC347758E8B8}" sibTransId="{0BE8C996-552E-40B1-B2B6-DDFCCEF48A61}"/>
    <dgm:cxn modelId="{0965191A-EC73-45F3-AC42-2A944876F998}" type="presOf" srcId="{4F998C88-4912-4B96-B5D6-30B5FFF61339}" destId="{9CEE49CD-FAD6-44BE-9AB3-6F90D54098A9}" srcOrd="0" destOrd="0" presId="urn:microsoft.com/office/officeart/2005/8/layout/vList5"/>
    <dgm:cxn modelId="{FE98D31A-369A-4029-BED1-655C97CAAA24}" type="presOf" srcId="{D0DC82A8-37F0-4A99-8530-4413E9CCF101}" destId="{CF3BD773-34A7-4EE6-A134-43526C567043}" srcOrd="0" destOrd="0" presId="urn:microsoft.com/office/officeart/2005/8/layout/vList5"/>
    <dgm:cxn modelId="{BA28492F-0805-4AC3-A050-F28F800884CB}" srcId="{D724493E-A19B-40CE-95CF-0F700D277C8A}" destId="{4033FD8D-EB88-43C1-B70B-0636DE3877A2}" srcOrd="1" destOrd="0" parTransId="{323C7B18-EEC1-488C-B7B1-73F294872E31}" sibTransId="{15FF23FC-AE48-473F-99E0-5569E46D2056}"/>
    <dgm:cxn modelId="{E9CA4D68-AF1F-409A-BDE4-BCF997ABA276}" type="presOf" srcId="{4033FD8D-EB88-43C1-B70B-0636DE3877A2}" destId="{17969F20-A22D-4067-9298-BADF1F8A1129}" srcOrd="0" destOrd="0" presId="urn:microsoft.com/office/officeart/2005/8/layout/vList5"/>
    <dgm:cxn modelId="{3665956D-B34C-47EB-860F-1CF4E633FA00}" srcId="{4033FD8D-EB88-43C1-B70B-0636DE3877A2}" destId="{A563C3B3-0BD1-4EE2-9BCE-A5E1E8FD61FF}" srcOrd="0" destOrd="0" parTransId="{8BC5AFF2-3B41-469D-BCA5-96C05445F588}" sibTransId="{78362DF8-931C-422D-9726-72B324B4A8D8}"/>
    <dgm:cxn modelId="{076B8F6F-C650-4F3C-8C35-B85CBF833866}" type="presOf" srcId="{647B8C46-C8A7-4DC2-91CA-1F2E362B12DA}" destId="{1295BF0A-047F-4C5C-9E88-36D2BE68E791}" srcOrd="0" destOrd="0" presId="urn:microsoft.com/office/officeart/2005/8/layout/vList5"/>
    <dgm:cxn modelId="{79502D52-FBD4-47E3-97A1-6A7937639372}" type="presOf" srcId="{CB4E6D35-37B2-4F1A-ACBE-C43C87B97251}" destId="{F4EDB9F0-CEA3-4EE3-BBC2-5ABC3BB85CEA}" srcOrd="0" destOrd="0" presId="urn:microsoft.com/office/officeart/2005/8/layout/vList5"/>
    <dgm:cxn modelId="{F260B855-1CA7-456F-8239-E06104CB7B1D}" type="presOf" srcId="{9282AA14-6F9F-4836-BB34-2D433BEAB776}" destId="{E9FA7DA9-9D06-4799-8194-4E5733953C26}" srcOrd="0" destOrd="0" presId="urn:microsoft.com/office/officeart/2005/8/layout/vList5"/>
    <dgm:cxn modelId="{34184791-BF62-4B86-93EF-439E147878B3}" srcId="{CB4E6D35-37B2-4F1A-ACBE-C43C87B97251}" destId="{5F08EC33-2D3D-40BA-B84F-A490DA8805CB}" srcOrd="0" destOrd="0" parTransId="{722C975D-3636-4B3C-8A5B-132C23D32811}" sibTransId="{8916ED27-B0C7-4030-8056-49B99B17DD84}"/>
    <dgm:cxn modelId="{E7838F96-0690-4CED-B88C-A6A35CCAFD0C}" type="presOf" srcId="{5F08EC33-2D3D-40BA-B84F-A490DA8805CB}" destId="{4E239450-6692-4FEA-999F-119CEB9646BF}" srcOrd="0" destOrd="0" presId="urn:microsoft.com/office/officeart/2005/8/layout/vList5"/>
    <dgm:cxn modelId="{F1C82698-5144-47CD-8A9E-957BD0C87C00}" type="presOf" srcId="{B0E2F44A-95D0-4EE8-8262-C6F441235392}" destId="{79675CFC-B7B4-44FC-9389-37A00B7E3C66}" srcOrd="0" destOrd="0" presId="urn:microsoft.com/office/officeart/2005/8/layout/vList5"/>
    <dgm:cxn modelId="{E264BC9F-91B0-423B-B6B4-6CA272D8283C}" srcId="{9282AA14-6F9F-4836-BB34-2D433BEAB776}" destId="{B0E2F44A-95D0-4EE8-8262-C6F441235392}" srcOrd="0" destOrd="0" parTransId="{19837A92-42F9-4148-B955-294672BB8D42}" sibTransId="{4FAD7402-8343-406E-B8BB-6D34A41ECA54}"/>
    <dgm:cxn modelId="{B05343AD-497A-4FF8-B4D1-20FE07663339}" srcId="{D0DC82A8-37F0-4A99-8530-4413E9CCF101}" destId="{C194656E-4F89-4F35-91F5-A40C3E83BE31}" srcOrd="0" destOrd="0" parTransId="{1E2EE528-1AA6-47D0-A2AD-312707E64491}" sibTransId="{E76D6A18-D892-421D-B07A-13BAA76C15EA}"/>
    <dgm:cxn modelId="{6CA3C7B3-3A24-4BB5-B339-CECB3929E8F3}" type="presOf" srcId="{C194656E-4F89-4F35-91F5-A40C3E83BE31}" destId="{35A6DFD9-CEFC-4DEA-9C98-5B261BC2FE3A}" srcOrd="0" destOrd="0" presId="urn:microsoft.com/office/officeart/2005/8/layout/vList5"/>
    <dgm:cxn modelId="{CDAF42B4-2A21-4D8F-AA61-F1B063CF110E}" srcId="{4F998C88-4912-4B96-B5D6-30B5FFF61339}" destId="{647B8C46-C8A7-4DC2-91CA-1F2E362B12DA}" srcOrd="0" destOrd="0" parTransId="{7DD0B728-42A2-49DB-9749-5A8846E59564}" sibTransId="{2D9DCF95-988E-4E9A-8CA9-D35D5BC25C29}"/>
    <dgm:cxn modelId="{0A1F1FBA-9007-4C95-8014-62B5CB9695B0}" srcId="{D724493E-A19B-40CE-95CF-0F700D277C8A}" destId="{D0DC82A8-37F0-4A99-8530-4413E9CCF101}" srcOrd="0" destOrd="0" parTransId="{6624FA47-E1C3-4A50-AF47-2D3A869AB49B}" sibTransId="{E80E7FCD-3734-4EB6-9D08-F5D3D547F736}"/>
    <dgm:cxn modelId="{A6B111CF-BFE7-42C7-92F5-69B734D534E1}" srcId="{D724493E-A19B-40CE-95CF-0F700D277C8A}" destId="{CB4E6D35-37B2-4F1A-ACBE-C43C87B97251}" srcOrd="3" destOrd="0" parTransId="{7D0C009E-81BA-4427-AFB8-327B573E5BE0}" sibTransId="{BA3102AF-9A8A-467A-91C6-E440A4F61CAF}"/>
    <dgm:cxn modelId="{26D61ADC-DC19-4F34-812E-CC6F869AD4D8}" type="presOf" srcId="{A563C3B3-0BD1-4EE2-9BCE-A5E1E8FD61FF}" destId="{D578FD7A-185C-445D-9785-A9852B87BA7D}" srcOrd="0" destOrd="0" presId="urn:microsoft.com/office/officeart/2005/8/layout/vList5"/>
    <dgm:cxn modelId="{2E3C81DC-04C6-4AD7-A903-B58C1F1CB8C6}" type="presOf" srcId="{D724493E-A19B-40CE-95CF-0F700D277C8A}" destId="{A594761C-70A9-48C2-BABE-8DFFDDA71E42}" srcOrd="0" destOrd="0" presId="urn:microsoft.com/office/officeart/2005/8/layout/vList5"/>
    <dgm:cxn modelId="{2D507DFA-6B79-47C1-B2F5-C01CFAE04E03}" type="presParOf" srcId="{A594761C-70A9-48C2-BABE-8DFFDDA71E42}" destId="{5B03FE95-F870-4B7C-B716-274FF287C760}" srcOrd="0" destOrd="0" presId="urn:microsoft.com/office/officeart/2005/8/layout/vList5"/>
    <dgm:cxn modelId="{48F65EB9-759B-4C58-BF49-B69EA31AB39E}" type="presParOf" srcId="{5B03FE95-F870-4B7C-B716-274FF287C760}" destId="{CF3BD773-34A7-4EE6-A134-43526C567043}" srcOrd="0" destOrd="0" presId="urn:microsoft.com/office/officeart/2005/8/layout/vList5"/>
    <dgm:cxn modelId="{1332666B-8DF6-47FD-BDC5-4F64535A140F}" type="presParOf" srcId="{5B03FE95-F870-4B7C-B716-274FF287C760}" destId="{35A6DFD9-CEFC-4DEA-9C98-5B261BC2FE3A}" srcOrd="1" destOrd="0" presId="urn:microsoft.com/office/officeart/2005/8/layout/vList5"/>
    <dgm:cxn modelId="{AAB786C2-2E03-41E2-BEA9-6809B284BBDC}" type="presParOf" srcId="{A594761C-70A9-48C2-BABE-8DFFDDA71E42}" destId="{878C44B1-F7FC-4B76-9207-520414E9F31C}" srcOrd="1" destOrd="0" presId="urn:microsoft.com/office/officeart/2005/8/layout/vList5"/>
    <dgm:cxn modelId="{34991CA9-74C2-42B1-A819-3D9BC53D1394}" type="presParOf" srcId="{A594761C-70A9-48C2-BABE-8DFFDDA71E42}" destId="{D6145228-9417-4BE9-A47B-C4AE70886A71}" srcOrd="2" destOrd="0" presId="urn:microsoft.com/office/officeart/2005/8/layout/vList5"/>
    <dgm:cxn modelId="{288590DA-9774-4CF0-9B10-888091D0EC2A}" type="presParOf" srcId="{D6145228-9417-4BE9-A47B-C4AE70886A71}" destId="{17969F20-A22D-4067-9298-BADF1F8A1129}" srcOrd="0" destOrd="0" presId="urn:microsoft.com/office/officeart/2005/8/layout/vList5"/>
    <dgm:cxn modelId="{B349BD26-AE5A-4142-8C6A-7B70E66A019C}" type="presParOf" srcId="{D6145228-9417-4BE9-A47B-C4AE70886A71}" destId="{D578FD7A-185C-445D-9785-A9852B87BA7D}" srcOrd="1" destOrd="0" presId="urn:microsoft.com/office/officeart/2005/8/layout/vList5"/>
    <dgm:cxn modelId="{9EEF1E9E-C3FC-4DD3-B1FC-23E39BF5C1CF}" type="presParOf" srcId="{A594761C-70A9-48C2-BABE-8DFFDDA71E42}" destId="{FB89E681-76A3-491D-BFA1-EB6212DECF73}" srcOrd="3" destOrd="0" presId="urn:microsoft.com/office/officeart/2005/8/layout/vList5"/>
    <dgm:cxn modelId="{3EFBB85B-7ADA-4F1B-922D-8C06CDA4C4D7}" type="presParOf" srcId="{A594761C-70A9-48C2-BABE-8DFFDDA71E42}" destId="{6E79836A-7D88-4BF3-97C4-D338C936F1D9}" srcOrd="4" destOrd="0" presId="urn:microsoft.com/office/officeart/2005/8/layout/vList5"/>
    <dgm:cxn modelId="{DC068373-E72E-4A6F-8E9B-B9FE9F7EBAF0}" type="presParOf" srcId="{6E79836A-7D88-4BF3-97C4-D338C936F1D9}" destId="{9CEE49CD-FAD6-44BE-9AB3-6F90D54098A9}" srcOrd="0" destOrd="0" presId="urn:microsoft.com/office/officeart/2005/8/layout/vList5"/>
    <dgm:cxn modelId="{5B7E329C-2E7B-42D8-A53E-70BB423196C6}" type="presParOf" srcId="{6E79836A-7D88-4BF3-97C4-D338C936F1D9}" destId="{1295BF0A-047F-4C5C-9E88-36D2BE68E791}" srcOrd="1" destOrd="0" presId="urn:microsoft.com/office/officeart/2005/8/layout/vList5"/>
    <dgm:cxn modelId="{41CCDC92-18CD-4E0B-A747-4D727DA40B78}" type="presParOf" srcId="{A594761C-70A9-48C2-BABE-8DFFDDA71E42}" destId="{10059D31-182D-428D-BD45-E44DDB47F44E}" srcOrd="5" destOrd="0" presId="urn:microsoft.com/office/officeart/2005/8/layout/vList5"/>
    <dgm:cxn modelId="{0726C742-1375-498B-846F-A4006DD87B00}" type="presParOf" srcId="{A594761C-70A9-48C2-BABE-8DFFDDA71E42}" destId="{F2B7FA6F-4A5D-4858-A1C3-EE484552757C}" srcOrd="6" destOrd="0" presId="urn:microsoft.com/office/officeart/2005/8/layout/vList5"/>
    <dgm:cxn modelId="{CF16D361-511F-457F-82A5-68A3D1F5D1D0}" type="presParOf" srcId="{F2B7FA6F-4A5D-4858-A1C3-EE484552757C}" destId="{F4EDB9F0-CEA3-4EE3-BBC2-5ABC3BB85CEA}" srcOrd="0" destOrd="0" presId="urn:microsoft.com/office/officeart/2005/8/layout/vList5"/>
    <dgm:cxn modelId="{3DAEA21B-63D2-4B95-ADDF-58D98122C71F}" type="presParOf" srcId="{F2B7FA6F-4A5D-4858-A1C3-EE484552757C}" destId="{4E239450-6692-4FEA-999F-119CEB9646BF}" srcOrd="1" destOrd="0" presId="urn:microsoft.com/office/officeart/2005/8/layout/vList5"/>
    <dgm:cxn modelId="{29630D13-F16D-48D9-9C81-2C3F5AF959E4}" type="presParOf" srcId="{A594761C-70A9-48C2-BABE-8DFFDDA71E42}" destId="{A9C0F81F-B333-4D0F-8C24-97B88A9829E4}" srcOrd="7" destOrd="0" presId="urn:microsoft.com/office/officeart/2005/8/layout/vList5"/>
    <dgm:cxn modelId="{3CAF0ECC-72B5-4DBB-977F-AEFE211C1A08}" type="presParOf" srcId="{A594761C-70A9-48C2-BABE-8DFFDDA71E42}" destId="{51810078-E21E-403D-B647-3CE6F7A7810D}" srcOrd="8" destOrd="0" presId="urn:microsoft.com/office/officeart/2005/8/layout/vList5"/>
    <dgm:cxn modelId="{50FFB6AB-8AC9-43EC-BBF7-0A647BD6F59A}" type="presParOf" srcId="{51810078-E21E-403D-B647-3CE6F7A7810D}" destId="{E9FA7DA9-9D06-4799-8194-4E5733953C26}" srcOrd="0" destOrd="0" presId="urn:microsoft.com/office/officeart/2005/8/layout/vList5"/>
    <dgm:cxn modelId="{A1072304-8DBB-4355-85E7-9FBC0825AA1F}" type="presParOf" srcId="{51810078-E21E-403D-B647-3CE6F7A7810D}" destId="{79675CFC-B7B4-44FC-9389-37A00B7E3C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F96707-39B0-4390-A6A1-6052510FFE5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445D400-D7E4-4595-A838-D323294A4C0D}">
      <dgm:prSet/>
      <dgm:spPr/>
      <dgm:t>
        <a:bodyPr/>
        <a:lstStyle/>
        <a:p>
          <a:pPr rtl="0"/>
          <a:r>
            <a:rPr lang="en-US"/>
            <a:t>Country</a:t>
          </a:r>
          <a:endParaRPr lang="cs-CZ"/>
        </a:p>
      </dgm:t>
    </dgm:pt>
    <dgm:pt modelId="{D5D9BCCE-C795-4589-8105-6DC9C8AC55F9}" type="parTrans" cxnId="{05697FAB-E9F2-44B0-A677-16F2D87C3020}">
      <dgm:prSet/>
      <dgm:spPr/>
      <dgm:t>
        <a:bodyPr/>
        <a:lstStyle/>
        <a:p>
          <a:endParaRPr lang="cs-CZ"/>
        </a:p>
      </dgm:t>
    </dgm:pt>
    <dgm:pt modelId="{8302D170-53CE-498A-96CD-79478D1DB29B}" type="sibTrans" cxnId="{05697FAB-E9F2-44B0-A677-16F2D87C3020}">
      <dgm:prSet/>
      <dgm:spPr/>
      <dgm:t>
        <a:bodyPr/>
        <a:lstStyle/>
        <a:p>
          <a:endParaRPr lang="cs-CZ"/>
        </a:p>
      </dgm:t>
    </dgm:pt>
    <dgm:pt modelId="{C79320D2-865D-472A-9A64-811C4F1966C1}">
      <dgm:prSet/>
      <dgm:spPr/>
      <dgm:t>
        <a:bodyPr/>
        <a:lstStyle/>
        <a:p>
          <a:pPr rtl="0"/>
          <a:r>
            <a:rPr lang="en-US" dirty="0"/>
            <a:t>Taxes, specific law</a:t>
          </a:r>
          <a:endParaRPr lang="cs-CZ" dirty="0"/>
        </a:p>
      </dgm:t>
    </dgm:pt>
    <dgm:pt modelId="{B6DA50EF-8789-4424-B83A-4C32AED5664A}" type="parTrans" cxnId="{8B3917FF-F085-437E-B145-2224D14F0374}">
      <dgm:prSet/>
      <dgm:spPr/>
      <dgm:t>
        <a:bodyPr/>
        <a:lstStyle/>
        <a:p>
          <a:endParaRPr lang="cs-CZ"/>
        </a:p>
      </dgm:t>
    </dgm:pt>
    <dgm:pt modelId="{CDEA5169-6C43-4E01-AB0B-43DC5BDFCDC0}" type="sibTrans" cxnId="{8B3917FF-F085-437E-B145-2224D14F0374}">
      <dgm:prSet/>
      <dgm:spPr/>
      <dgm:t>
        <a:bodyPr/>
        <a:lstStyle/>
        <a:p>
          <a:endParaRPr lang="cs-CZ"/>
        </a:p>
      </dgm:t>
    </dgm:pt>
    <dgm:pt modelId="{865647D9-F4D4-4B46-963C-FEF784DFA33F}">
      <dgm:prSet/>
      <dgm:spPr/>
      <dgm:t>
        <a:bodyPr/>
        <a:lstStyle/>
        <a:p>
          <a:pPr rtl="0"/>
          <a:r>
            <a:rPr lang="en-US"/>
            <a:t>Corporations</a:t>
          </a:r>
          <a:endParaRPr lang="cs-CZ"/>
        </a:p>
      </dgm:t>
    </dgm:pt>
    <dgm:pt modelId="{A1E01379-9939-4E34-8A42-F365EBEAFEA5}" type="parTrans" cxnId="{75EF3129-2150-432B-8661-B2D81F67EB8D}">
      <dgm:prSet/>
      <dgm:spPr/>
      <dgm:t>
        <a:bodyPr/>
        <a:lstStyle/>
        <a:p>
          <a:endParaRPr lang="cs-CZ"/>
        </a:p>
      </dgm:t>
    </dgm:pt>
    <dgm:pt modelId="{296A9D3F-D646-4E3B-A977-F6B9BA4667E4}" type="sibTrans" cxnId="{75EF3129-2150-432B-8661-B2D81F67EB8D}">
      <dgm:prSet/>
      <dgm:spPr/>
      <dgm:t>
        <a:bodyPr/>
        <a:lstStyle/>
        <a:p>
          <a:endParaRPr lang="cs-CZ"/>
        </a:p>
      </dgm:t>
    </dgm:pt>
    <dgm:pt modelId="{51DACAC5-7317-4B1E-966A-A8E5D2BDD1B9}">
      <dgm:prSet/>
      <dgm:spPr/>
      <dgm:t>
        <a:bodyPr/>
        <a:lstStyle/>
        <a:p>
          <a:pPr rtl="0"/>
          <a:r>
            <a:rPr lang="en-US"/>
            <a:t>Forms of business companies</a:t>
          </a:r>
          <a:endParaRPr lang="cs-CZ"/>
        </a:p>
      </dgm:t>
    </dgm:pt>
    <dgm:pt modelId="{1CF5692A-3977-4F10-8225-234659CB2D9C}" type="parTrans" cxnId="{2B5621EC-EB21-4265-B63B-9EF2D14CC3C4}">
      <dgm:prSet/>
      <dgm:spPr/>
      <dgm:t>
        <a:bodyPr/>
        <a:lstStyle/>
        <a:p>
          <a:endParaRPr lang="cs-CZ"/>
        </a:p>
      </dgm:t>
    </dgm:pt>
    <dgm:pt modelId="{08F8C1DB-AF9B-4B61-9C89-18ED819DAE26}" type="sibTrans" cxnId="{2B5621EC-EB21-4265-B63B-9EF2D14CC3C4}">
      <dgm:prSet/>
      <dgm:spPr/>
      <dgm:t>
        <a:bodyPr/>
        <a:lstStyle/>
        <a:p>
          <a:endParaRPr lang="cs-CZ"/>
        </a:p>
      </dgm:t>
    </dgm:pt>
    <dgm:pt modelId="{0B343597-2A88-4C3F-B6D3-5D2CE6624B39}">
      <dgm:prSet/>
      <dgm:spPr/>
      <dgm:t>
        <a:bodyPr/>
        <a:lstStyle/>
        <a:p>
          <a:pPr rtl="0"/>
          <a:r>
            <a:rPr lang="en-US"/>
            <a:t>Customers</a:t>
          </a:r>
          <a:endParaRPr lang="cs-CZ"/>
        </a:p>
      </dgm:t>
    </dgm:pt>
    <dgm:pt modelId="{77019C14-FEA8-4116-9E3B-73C2EA07A2A8}" type="parTrans" cxnId="{F234E45F-AF1D-4EAB-BBC1-735A2979D67D}">
      <dgm:prSet/>
      <dgm:spPr/>
      <dgm:t>
        <a:bodyPr/>
        <a:lstStyle/>
        <a:p>
          <a:endParaRPr lang="cs-CZ"/>
        </a:p>
      </dgm:t>
    </dgm:pt>
    <dgm:pt modelId="{D37C3C51-53D1-463E-8136-3DBCE1DEAA22}" type="sibTrans" cxnId="{F234E45F-AF1D-4EAB-BBC1-735A2979D67D}">
      <dgm:prSet/>
      <dgm:spPr/>
      <dgm:t>
        <a:bodyPr/>
        <a:lstStyle/>
        <a:p>
          <a:endParaRPr lang="cs-CZ"/>
        </a:p>
      </dgm:t>
    </dgm:pt>
    <dgm:pt modelId="{4173BC41-4953-40DF-8AB7-8D5E1C444170}">
      <dgm:prSet/>
      <dgm:spPr/>
      <dgm:t>
        <a:bodyPr/>
        <a:lstStyle/>
        <a:p>
          <a:pPr rtl="0"/>
          <a:r>
            <a:rPr lang="en-US"/>
            <a:t>How much, their purchasing power</a:t>
          </a:r>
          <a:endParaRPr lang="cs-CZ"/>
        </a:p>
      </dgm:t>
    </dgm:pt>
    <dgm:pt modelId="{B5C6F694-CB35-45AD-BB6A-9F1698EF513D}" type="parTrans" cxnId="{6A09968D-716F-4C4A-99EE-54A62CCAD190}">
      <dgm:prSet/>
      <dgm:spPr/>
      <dgm:t>
        <a:bodyPr/>
        <a:lstStyle/>
        <a:p>
          <a:endParaRPr lang="cs-CZ"/>
        </a:p>
      </dgm:t>
    </dgm:pt>
    <dgm:pt modelId="{44978826-93CF-4254-90EF-37109E060D7A}" type="sibTrans" cxnId="{6A09968D-716F-4C4A-99EE-54A62CCAD190}">
      <dgm:prSet/>
      <dgm:spPr/>
      <dgm:t>
        <a:bodyPr/>
        <a:lstStyle/>
        <a:p>
          <a:endParaRPr lang="cs-CZ"/>
        </a:p>
      </dgm:t>
    </dgm:pt>
    <dgm:pt modelId="{174CCB9C-85B6-4EA9-9002-156437206985}">
      <dgm:prSet/>
      <dgm:spPr/>
      <dgm:t>
        <a:bodyPr/>
        <a:lstStyle/>
        <a:p>
          <a:pPr rtl="0"/>
          <a:r>
            <a:rPr lang="en-US"/>
            <a:t>Costs</a:t>
          </a:r>
          <a:endParaRPr lang="cs-CZ"/>
        </a:p>
      </dgm:t>
    </dgm:pt>
    <dgm:pt modelId="{249766C8-90A4-4377-99EA-F81550C7C6FF}" type="parTrans" cxnId="{014709D0-1162-463D-B319-22A4BE0E6435}">
      <dgm:prSet/>
      <dgm:spPr/>
      <dgm:t>
        <a:bodyPr/>
        <a:lstStyle/>
        <a:p>
          <a:endParaRPr lang="cs-CZ"/>
        </a:p>
      </dgm:t>
    </dgm:pt>
    <dgm:pt modelId="{81F94625-E030-4654-9CF0-DD4CCEBE52B7}" type="sibTrans" cxnId="{014709D0-1162-463D-B319-22A4BE0E6435}">
      <dgm:prSet/>
      <dgm:spPr/>
      <dgm:t>
        <a:bodyPr/>
        <a:lstStyle/>
        <a:p>
          <a:endParaRPr lang="cs-CZ"/>
        </a:p>
      </dgm:t>
    </dgm:pt>
    <dgm:pt modelId="{7EBF083B-F0F6-47E2-B2FB-DA04EE3B973C}">
      <dgm:prSet/>
      <dgm:spPr/>
      <dgm:t>
        <a:bodyPr/>
        <a:lstStyle/>
        <a:p>
          <a:pPr rtl="0"/>
          <a:r>
            <a:rPr lang="en-US"/>
            <a:t>What does influence costs?</a:t>
          </a:r>
          <a:endParaRPr lang="cs-CZ"/>
        </a:p>
      </dgm:t>
    </dgm:pt>
    <dgm:pt modelId="{E6714826-1E9D-4DA2-ADC3-4B6C6947978C}" type="parTrans" cxnId="{C7878620-11E1-4AF2-B1FA-8D38BB21B1AD}">
      <dgm:prSet/>
      <dgm:spPr/>
      <dgm:t>
        <a:bodyPr/>
        <a:lstStyle/>
        <a:p>
          <a:endParaRPr lang="cs-CZ"/>
        </a:p>
      </dgm:t>
    </dgm:pt>
    <dgm:pt modelId="{A83A8AA3-864E-4F11-9E56-F923F7AD6150}" type="sibTrans" cxnId="{C7878620-11E1-4AF2-B1FA-8D38BB21B1AD}">
      <dgm:prSet/>
      <dgm:spPr/>
      <dgm:t>
        <a:bodyPr/>
        <a:lstStyle/>
        <a:p>
          <a:endParaRPr lang="cs-CZ"/>
        </a:p>
      </dgm:t>
    </dgm:pt>
    <dgm:pt modelId="{4ED86826-BB2C-4BFF-996C-FED076AB811F}">
      <dgm:prSet/>
      <dgm:spPr/>
      <dgm:t>
        <a:bodyPr/>
        <a:lstStyle/>
        <a:p>
          <a:pPr rtl="0"/>
          <a:r>
            <a:rPr lang="en-US"/>
            <a:t>Competitors</a:t>
          </a:r>
          <a:endParaRPr lang="cs-CZ"/>
        </a:p>
      </dgm:t>
    </dgm:pt>
    <dgm:pt modelId="{D0D8921A-DF84-4F8E-96DF-D7A96264ADDC}" type="parTrans" cxnId="{C75B9705-6A62-4A0E-A6E1-2650ABA3D690}">
      <dgm:prSet/>
      <dgm:spPr/>
      <dgm:t>
        <a:bodyPr/>
        <a:lstStyle/>
        <a:p>
          <a:endParaRPr lang="cs-CZ"/>
        </a:p>
      </dgm:t>
    </dgm:pt>
    <dgm:pt modelId="{08BC6CB9-C764-4D49-93B5-51DE6E5804C3}" type="sibTrans" cxnId="{C75B9705-6A62-4A0E-A6E1-2650ABA3D690}">
      <dgm:prSet/>
      <dgm:spPr/>
      <dgm:t>
        <a:bodyPr/>
        <a:lstStyle/>
        <a:p>
          <a:endParaRPr lang="cs-CZ"/>
        </a:p>
      </dgm:t>
    </dgm:pt>
    <dgm:pt modelId="{29D670A4-B155-4745-B17C-41FC39D78589}">
      <dgm:prSet/>
      <dgm:spPr/>
      <dgm:t>
        <a:bodyPr/>
        <a:lstStyle/>
        <a:p>
          <a:pPr rtl="0"/>
          <a:r>
            <a:rPr lang="en-US" dirty="0"/>
            <a:t>How many competitors are present</a:t>
          </a:r>
          <a:r>
            <a:rPr lang="cs-CZ" dirty="0" err="1"/>
            <a:t>ed</a:t>
          </a:r>
          <a:r>
            <a:rPr lang="en-US" dirty="0"/>
            <a:t> in the country</a:t>
          </a:r>
          <a:r>
            <a:rPr lang="cs-CZ" dirty="0"/>
            <a:t>?</a:t>
          </a:r>
        </a:p>
      </dgm:t>
    </dgm:pt>
    <dgm:pt modelId="{770BC4B2-0801-4B41-B40C-E03CA9B97C4D}" type="parTrans" cxnId="{264DA388-2C78-417F-A095-91EDB11DC9BF}">
      <dgm:prSet/>
      <dgm:spPr/>
      <dgm:t>
        <a:bodyPr/>
        <a:lstStyle/>
        <a:p>
          <a:endParaRPr lang="cs-CZ"/>
        </a:p>
      </dgm:t>
    </dgm:pt>
    <dgm:pt modelId="{44606B12-5D40-484C-A8C4-A9B76497F77B}" type="sibTrans" cxnId="{264DA388-2C78-417F-A095-91EDB11DC9BF}">
      <dgm:prSet/>
      <dgm:spPr/>
      <dgm:t>
        <a:bodyPr/>
        <a:lstStyle/>
        <a:p>
          <a:endParaRPr lang="cs-CZ"/>
        </a:p>
      </dgm:t>
    </dgm:pt>
    <dgm:pt modelId="{18B40BA7-00BA-411A-909C-886529A76194}">
      <dgm:prSet/>
      <dgm:spPr/>
      <dgm:t>
        <a:bodyPr/>
        <a:lstStyle/>
        <a:p>
          <a:pPr rtl="0"/>
          <a:r>
            <a:rPr lang="en-US"/>
            <a:t>Currency</a:t>
          </a:r>
          <a:endParaRPr lang="cs-CZ"/>
        </a:p>
      </dgm:t>
    </dgm:pt>
    <dgm:pt modelId="{430A86B6-FDA7-453E-8530-6D8AB7BB1B94}" type="parTrans" cxnId="{4EC47D21-5CD5-4D76-9992-B4A4284EE5F8}">
      <dgm:prSet/>
      <dgm:spPr/>
      <dgm:t>
        <a:bodyPr/>
        <a:lstStyle/>
        <a:p>
          <a:endParaRPr lang="cs-CZ"/>
        </a:p>
      </dgm:t>
    </dgm:pt>
    <dgm:pt modelId="{39957A98-C4FC-4147-B94B-E22B9D596F39}" type="sibTrans" cxnId="{4EC47D21-5CD5-4D76-9992-B4A4284EE5F8}">
      <dgm:prSet/>
      <dgm:spPr/>
      <dgm:t>
        <a:bodyPr/>
        <a:lstStyle/>
        <a:p>
          <a:endParaRPr lang="cs-CZ"/>
        </a:p>
      </dgm:t>
    </dgm:pt>
    <dgm:pt modelId="{9CFD65BB-E640-4560-B4AC-8182C1788B4D}">
      <dgm:prSet/>
      <dgm:spPr/>
      <dgm:t>
        <a:bodyPr/>
        <a:lstStyle/>
        <a:p>
          <a:pPr rtl="0"/>
          <a:r>
            <a:rPr lang="en-US"/>
            <a:t>Exchange rates, stability of the currency</a:t>
          </a:r>
          <a:endParaRPr lang="cs-CZ"/>
        </a:p>
      </dgm:t>
    </dgm:pt>
    <dgm:pt modelId="{7FCEC5EC-8FD8-4687-9AD7-89FAFE45628C}" type="parTrans" cxnId="{E226C439-F7CE-4337-8801-7A2BCA274D93}">
      <dgm:prSet/>
      <dgm:spPr/>
      <dgm:t>
        <a:bodyPr/>
        <a:lstStyle/>
        <a:p>
          <a:endParaRPr lang="cs-CZ"/>
        </a:p>
      </dgm:t>
    </dgm:pt>
    <dgm:pt modelId="{37FA1E4E-2608-4EA2-90B5-A35D702F4794}" type="sibTrans" cxnId="{E226C439-F7CE-4337-8801-7A2BCA274D93}">
      <dgm:prSet/>
      <dgm:spPr/>
      <dgm:t>
        <a:bodyPr/>
        <a:lstStyle/>
        <a:p>
          <a:endParaRPr lang="cs-CZ"/>
        </a:p>
      </dgm:t>
    </dgm:pt>
    <dgm:pt modelId="{79F50593-563E-4F37-841F-841DCC0F39AF}" type="pres">
      <dgm:prSet presAssocID="{A7F96707-39B0-4390-A6A1-6052510FFE51}" presName="Name0" presStyleCnt="0">
        <dgm:presLayoutVars>
          <dgm:dir/>
          <dgm:animLvl val="lvl"/>
          <dgm:resizeHandles val="exact"/>
        </dgm:presLayoutVars>
      </dgm:prSet>
      <dgm:spPr/>
    </dgm:pt>
    <dgm:pt modelId="{10734306-2B87-4361-839E-BE3AA4500B01}" type="pres">
      <dgm:prSet presAssocID="{9445D400-D7E4-4595-A838-D323294A4C0D}" presName="linNode" presStyleCnt="0"/>
      <dgm:spPr/>
    </dgm:pt>
    <dgm:pt modelId="{10F3D267-8EE1-4E0F-B5E8-BD592DF7DE7D}" type="pres">
      <dgm:prSet presAssocID="{9445D400-D7E4-4595-A838-D323294A4C0D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2FA1D550-6AE2-48B2-92E3-C3427D100376}" type="pres">
      <dgm:prSet presAssocID="{9445D400-D7E4-4595-A838-D323294A4C0D}" presName="descendantText" presStyleLbl="alignAccFollowNode1" presStyleIdx="0" presStyleCnt="6">
        <dgm:presLayoutVars>
          <dgm:bulletEnabled val="1"/>
        </dgm:presLayoutVars>
      </dgm:prSet>
      <dgm:spPr/>
    </dgm:pt>
    <dgm:pt modelId="{3996092E-3D24-45A4-BFAD-0178541AA1E9}" type="pres">
      <dgm:prSet presAssocID="{8302D170-53CE-498A-96CD-79478D1DB29B}" presName="sp" presStyleCnt="0"/>
      <dgm:spPr/>
    </dgm:pt>
    <dgm:pt modelId="{BFF67CC6-E19C-4A7C-A9D7-D5776A149D47}" type="pres">
      <dgm:prSet presAssocID="{865647D9-F4D4-4B46-963C-FEF784DFA33F}" presName="linNode" presStyleCnt="0"/>
      <dgm:spPr/>
    </dgm:pt>
    <dgm:pt modelId="{67D8DF50-409A-4A87-A527-33B4DD833F10}" type="pres">
      <dgm:prSet presAssocID="{865647D9-F4D4-4B46-963C-FEF784DFA33F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1247B9B9-246F-4A28-AAC6-9AB60BBA9B4A}" type="pres">
      <dgm:prSet presAssocID="{865647D9-F4D4-4B46-963C-FEF784DFA33F}" presName="descendantText" presStyleLbl="alignAccFollowNode1" presStyleIdx="1" presStyleCnt="6">
        <dgm:presLayoutVars>
          <dgm:bulletEnabled val="1"/>
        </dgm:presLayoutVars>
      </dgm:prSet>
      <dgm:spPr/>
    </dgm:pt>
    <dgm:pt modelId="{DC3417C7-A6BF-4F3C-8621-D30131B0E74A}" type="pres">
      <dgm:prSet presAssocID="{296A9D3F-D646-4E3B-A977-F6B9BA4667E4}" presName="sp" presStyleCnt="0"/>
      <dgm:spPr/>
    </dgm:pt>
    <dgm:pt modelId="{F212C496-70E7-470D-96A9-00A8245510F7}" type="pres">
      <dgm:prSet presAssocID="{0B343597-2A88-4C3F-B6D3-5D2CE6624B39}" presName="linNode" presStyleCnt="0"/>
      <dgm:spPr/>
    </dgm:pt>
    <dgm:pt modelId="{0933E320-D734-4270-A57B-1D7A458744CF}" type="pres">
      <dgm:prSet presAssocID="{0B343597-2A88-4C3F-B6D3-5D2CE6624B39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9EF31EC6-6483-4059-9F52-19975148A002}" type="pres">
      <dgm:prSet presAssocID="{0B343597-2A88-4C3F-B6D3-5D2CE6624B39}" presName="descendantText" presStyleLbl="alignAccFollowNode1" presStyleIdx="2" presStyleCnt="6">
        <dgm:presLayoutVars>
          <dgm:bulletEnabled val="1"/>
        </dgm:presLayoutVars>
      </dgm:prSet>
      <dgm:spPr/>
    </dgm:pt>
    <dgm:pt modelId="{76125815-4600-47D8-9194-F2FC9ACD4797}" type="pres">
      <dgm:prSet presAssocID="{D37C3C51-53D1-463E-8136-3DBCE1DEAA22}" presName="sp" presStyleCnt="0"/>
      <dgm:spPr/>
    </dgm:pt>
    <dgm:pt modelId="{E12A7582-E664-47C8-9985-87B19F0F97A4}" type="pres">
      <dgm:prSet presAssocID="{174CCB9C-85B6-4EA9-9002-156437206985}" presName="linNode" presStyleCnt="0"/>
      <dgm:spPr/>
    </dgm:pt>
    <dgm:pt modelId="{408A951F-BE40-4295-AF7D-474E9765FF15}" type="pres">
      <dgm:prSet presAssocID="{174CCB9C-85B6-4EA9-9002-156437206985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E6989D9F-5512-4FA7-A3E4-5C668E754916}" type="pres">
      <dgm:prSet presAssocID="{174CCB9C-85B6-4EA9-9002-156437206985}" presName="descendantText" presStyleLbl="alignAccFollowNode1" presStyleIdx="3" presStyleCnt="6">
        <dgm:presLayoutVars>
          <dgm:bulletEnabled val="1"/>
        </dgm:presLayoutVars>
      </dgm:prSet>
      <dgm:spPr/>
    </dgm:pt>
    <dgm:pt modelId="{5DD55303-31FD-46AF-A6B0-86A5A6174D90}" type="pres">
      <dgm:prSet presAssocID="{81F94625-E030-4654-9CF0-DD4CCEBE52B7}" presName="sp" presStyleCnt="0"/>
      <dgm:spPr/>
    </dgm:pt>
    <dgm:pt modelId="{8E61198E-356F-4084-8A8B-624FC2C52EEE}" type="pres">
      <dgm:prSet presAssocID="{4ED86826-BB2C-4BFF-996C-FED076AB811F}" presName="linNode" presStyleCnt="0"/>
      <dgm:spPr/>
    </dgm:pt>
    <dgm:pt modelId="{72A2EE7C-C2E8-41D5-A6CD-498F39DC69ED}" type="pres">
      <dgm:prSet presAssocID="{4ED86826-BB2C-4BFF-996C-FED076AB811F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1CC2AB47-389C-452D-B6E1-D0F917741116}" type="pres">
      <dgm:prSet presAssocID="{4ED86826-BB2C-4BFF-996C-FED076AB811F}" presName="descendantText" presStyleLbl="alignAccFollowNode1" presStyleIdx="4" presStyleCnt="6">
        <dgm:presLayoutVars>
          <dgm:bulletEnabled val="1"/>
        </dgm:presLayoutVars>
      </dgm:prSet>
      <dgm:spPr/>
    </dgm:pt>
    <dgm:pt modelId="{45EA3C4A-715E-4C27-8A29-733800654F2F}" type="pres">
      <dgm:prSet presAssocID="{08BC6CB9-C764-4D49-93B5-51DE6E5804C3}" presName="sp" presStyleCnt="0"/>
      <dgm:spPr/>
    </dgm:pt>
    <dgm:pt modelId="{82D60BB8-707F-4E94-9624-E8CDEE41259E}" type="pres">
      <dgm:prSet presAssocID="{18B40BA7-00BA-411A-909C-886529A76194}" presName="linNode" presStyleCnt="0"/>
      <dgm:spPr/>
    </dgm:pt>
    <dgm:pt modelId="{21342D7F-D4FE-4EB1-93D8-B678027E8DF6}" type="pres">
      <dgm:prSet presAssocID="{18B40BA7-00BA-411A-909C-886529A76194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3467533C-3DF3-4917-9CC6-721FF1B029F1}" type="pres">
      <dgm:prSet presAssocID="{18B40BA7-00BA-411A-909C-886529A76194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C75B9705-6A62-4A0E-A6E1-2650ABA3D690}" srcId="{A7F96707-39B0-4390-A6A1-6052510FFE51}" destId="{4ED86826-BB2C-4BFF-996C-FED076AB811F}" srcOrd="4" destOrd="0" parTransId="{D0D8921A-DF84-4F8E-96DF-D7A96264ADDC}" sibTransId="{08BC6CB9-C764-4D49-93B5-51DE6E5804C3}"/>
    <dgm:cxn modelId="{3CD7DC05-BF5A-47A7-8CA6-6C2E21520404}" type="presOf" srcId="{9CFD65BB-E640-4560-B4AC-8182C1788B4D}" destId="{3467533C-3DF3-4917-9CC6-721FF1B029F1}" srcOrd="0" destOrd="0" presId="urn:microsoft.com/office/officeart/2005/8/layout/vList5"/>
    <dgm:cxn modelId="{A7616D06-63BE-49E5-ACB2-EAA4368B4A06}" type="presOf" srcId="{7EBF083B-F0F6-47E2-B2FB-DA04EE3B973C}" destId="{E6989D9F-5512-4FA7-A3E4-5C668E754916}" srcOrd="0" destOrd="0" presId="urn:microsoft.com/office/officeart/2005/8/layout/vList5"/>
    <dgm:cxn modelId="{C7878620-11E1-4AF2-B1FA-8D38BB21B1AD}" srcId="{174CCB9C-85B6-4EA9-9002-156437206985}" destId="{7EBF083B-F0F6-47E2-B2FB-DA04EE3B973C}" srcOrd="0" destOrd="0" parTransId="{E6714826-1E9D-4DA2-ADC3-4B6C6947978C}" sibTransId="{A83A8AA3-864E-4F11-9E56-F923F7AD6150}"/>
    <dgm:cxn modelId="{4EC47D21-5CD5-4D76-9992-B4A4284EE5F8}" srcId="{A7F96707-39B0-4390-A6A1-6052510FFE51}" destId="{18B40BA7-00BA-411A-909C-886529A76194}" srcOrd="5" destOrd="0" parTransId="{430A86B6-FDA7-453E-8530-6D8AB7BB1B94}" sibTransId="{39957A98-C4FC-4147-B94B-E22B9D596F39}"/>
    <dgm:cxn modelId="{75EF3129-2150-432B-8661-B2D81F67EB8D}" srcId="{A7F96707-39B0-4390-A6A1-6052510FFE51}" destId="{865647D9-F4D4-4B46-963C-FEF784DFA33F}" srcOrd="1" destOrd="0" parTransId="{A1E01379-9939-4E34-8A42-F365EBEAFEA5}" sibTransId="{296A9D3F-D646-4E3B-A977-F6B9BA4667E4}"/>
    <dgm:cxn modelId="{16135E39-3839-4ABD-ADDC-1340F4798CE4}" type="presOf" srcId="{C79320D2-865D-472A-9A64-811C4F1966C1}" destId="{2FA1D550-6AE2-48B2-92E3-C3427D100376}" srcOrd="0" destOrd="0" presId="urn:microsoft.com/office/officeart/2005/8/layout/vList5"/>
    <dgm:cxn modelId="{E226C439-F7CE-4337-8801-7A2BCA274D93}" srcId="{18B40BA7-00BA-411A-909C-886529A76194}" destId="{9CFD65BB-E640-4560-B4AC-8182C1788B4D}" srcOrd="0" destOrd="0" parTransId="{7FCEC5EC-8FD8-4687-9AD7-89FAFE45628C}" sibTransId="{37FA1E4E-2608-4EA2-90B5-A35D702F4794}"/>
    <dgm:cxn modelId="{F234E45F-AF1D-4EAB-BBC1-735A2979D67D}" srcId="{A7F96707-39B0-4390-A6A1-6052510FFE51}" destId="{0B343597-2A88-4C3F-B6D3-5D2CE6624B39}" srcOrd="2" destOrd="0" parTransId="{77019C14-FEA8-4116-9E3B-73C2EA07A2A8}" sibTransId="{D37C3C51-53D1-463E-8136-3DBCE1DEAA22}"/>
    <dgm:cxn modelId="{FCE98F66-F280-49BB-9A21-21A9F8E470AF}" type="presOf" srcId="{18B40BA7-00BA-411A-909C-886529A76194}" destId="{21342D7F-D4FE-4EB1-93D8-B678027E8DF6}" srcOrd="0" destOrd="0" presId="urn:microsoft.com/office/officeart/2005/8/layout/vList5"/>
    <dgm:cxn modelId="{AAC3086D-A029-4C44-81D3-8B5C3F1FAD59}" type="presOf" srcId="{4ED86826-BB2C-4BFF-996C-FED076AB811F}" destId="{72A2EE7C-C2E8-41D5-A6CD-498F39DC69ED}" srcOrd="0" destOrd="0" presId="urn:microsoft.com/office/officeart/2005/8/layout/vList5"/>
    <dgm:cxn modelId="{264DA388-2C78-417F-A095-91EDB11DC9BF}" srcId="{4ED86826-BB2C-4BFF-996C-FED076AB811F}" destId="{29D670A4-B155-4745-B17C-41FC39D78589}" srcOrd="0" destOrd="0" parTransId="{770BC4B2-0801-4B41-B40C-E03CA9B97C4D}" sibTransId="{44606B12-5D40-484C-A8C4-A9B76497F77B}"/>
    <dgm:cxn modelId="{9FB7DD8A-FF3E-4E75-84FD-8F7319EA401C}" type="presOf" srcId="{51DACAC5-7317-4B1E-966A-A8E5D2BDD1B9}" destId="{1247B9B9-246F-4A28-AAC6-9AB60BBA9B4A}" srcOrd="0" destOrd="0" presId="urn:microsoft.com/office/officeart/2005/8/layout/vList5"/>
    <dgm:cxn modelId="{6A09968D-716F-4C4A-99EE-54A62CCAD190}" srcId="{0B343597-2A88-4C3F-B6D3-5D2CE6624B39}" destId="{4173BC41-4953-40DF-8AB7-8D5E1C444170}" srcOrd="0" destOrd="0" parTransId="{B5C6F694-CB35-45AD-BB6A-9F1698EF513D}" sibTransId="{44978826-93CF-4254-90EF-37109E060D7A}"/>
    <dgm:cxn modelId="{73322597-6C70-4C6F-8E1B-E9F096157007}" type="presOf" srcId="{A7F96707-39B0-4390-A6A1-6052510FFE51}" destId="{79F50593-563E-4F37-841F-841DCC0F39AF}" srcOrd="0" destOrd="0" presId="urn:microsoft.com/office/officeart/2005/8/layout/vList5"/>
    <dgm:cxn modelId="{FC1FC1A4-60F4-4A23-979B-8AD3E2BC3A4D}" type="presOf" srcId="{4173BC41-4953-40DF-8AB7-8D5E1C444170}" destId="{9EF31EC6-6483-4059-9F52-19975148A002}" srcOrd="0" destOrd="0" presId="urn:microsoft.com/office/officeart/2005/8/layout/vList5"/>
    <dgm:cxn modelId="{05697FAB-E9F2-44B0-A677-16F2D87C3020}" srcId="{A7F96707-39B0-4390-A6A1-6052510FFE51}" destId="{9445D400-D7E4-4595-A838-D323294A4C0D}" srcOrd="0" destOrd="0" parTransId="{D5D9BCCE-C795-4589-8105-6DC9C8AC55F9}" sibTransId="{8302D170-53CE-498A-96CD-79478D1DB29B}"/>
    <dgm:cxn modelId="{E8BD20AC-3D2C-4AF0-85A9-DB953209BC4D}" type="presOf" srcId="{9445D400-D7E4-4595-A838-D323294A4C0D}" destId="{10F3D267-8EE1-4E0F-B5E8-BD592DF7DE7D}" srcOrd="0" destOrd="0" presId="urn:microsoft.com/office/officeart/2005/8/layout/vList5"/>
    <dgm:cxn modelId="{014709D0-1162-463D-B319-22A4BE0E6435}" srcId="{A7F96707-39B0-4390-A6A1-6052510FFE51}" destId="{174CCB9C-85B6-4EA9-9002-156437206985}" srcOrd="3" destOrd="0" parTransId="{249766C8-90A4-4377-99EA-F81550C7C6FF}" sibTransId="{81F94625-E030-4654-9CF0-DD4CCEBE52B7}"/>
    <dgm:cxn modelId="{2E00D5D2-E2DD-407C-B71A-0489F97B99E8}" type="presOf" srcId="{174CCB9C-85B6-4EA9-9002-156437206985}" destId="{408A951F-BE40-4295-AF7D-474E9765FF15}" srcOrd="0" destOrd="0" presId="urn:microsoft.com/office/officeart/2005/8/layout/vList5"/>
    <dgm:cxn modelId="{257B3ED7-33FA-4044-8165-6918FE940DF9}" type="presOf" srcId="{865647D9-F4D4-4B46-963C-FEF784DFA33F}" destId="{67D8DF50-409A-4A87-A527-33B4DD833F10}" srcOrd="0" destOrd="0" presId="urn:microsoft.com/office/officeart/2005/8/layout/vList5"/>
    <dgm:cxn modelId="{8D0CA5E0-7911-4A17-8587-BE7A20E59E92}" type="presOf" srcId="{0B343597-2A88-4C3F-B6D3-5D2CE6624B39}" destId="{0933E320-D734-4270-A57B-1D7A458744CF}" srcOrd="0" destOrd="0" presId="urn:microsoft.com/office/officeart/2005/8/layout/vList5"/>
    <dgm:cxn modelId="{2B5621EC-EB21-4265-B63B-9EF2D14CC3C4}" srcId="{865647D9-F4D4-4B46-963C-FEF784DFA33F}" destId="{51DACAC5-7317-4B1E-966A-A8E5D2BDD1B9}" srcOrd="0" destOrd="0" parTransId="{1CF5692A-3977-4F10-8225-234659CB2D9C}" sibTransId="{08F8C1DB-AF9B-4B61-9C89-18ED819DAE26}"/>
    <dgm:cxn modelId="{8B3917FF-F085-437E-B145-2224D14F0374}" srcId="{9445D400-D7E4-4595-A838-D323294A4C0D}" destId="{C79320D2-865D-472A-9A64-811C4F1966C1}" srcOrd="0" destOrd="0" parTransId="{B6DA50EF-8789-4424-B83A-4C32AED5664A}" sibTransId="{CDEA5169-6C43-4E01-AB0B-43DC5BDFCDC0}"/>
    <dgm:cxn modelId="{5DF135FF-CFAC-4BA0-A19B-0545FDB7BE30}" type="presOf" srcId="{29D670A4-B155-4745-B17C-41FC39D78589}" destId="{1CC2AB47-389C-452D-B6E1-D0F917741116}" srcOrd="0" destOrd="0" presId="urn:microsoft.com/office/officeart/2005/8/layout/vList5"/>
    <dgm:cxn modelId="{7C86E310-1123-4DA5-9246-29B08ECFEAF7}" type="presParOf" srcId="{79F50593-563E-4F37-841F-841DCC0F39AF}" destId="{10734306-2B87-4361-839E-BE3AA4500B01}" srcOrd="0" destOrd="0" presId="urn:microsoft.com/office/officeart/2005/8/layout/vList5"/>
    <dgm:cxn modelId="{8CCBE6BC-6BDA-4161-B639-50B1E7300F9E}" type="presParOf" srcId="{10734306-2B87-4361-839E-BE3AA4500B01}" destId="{10F3D267-8EE1-4E0F-B5E8-BD592DF7DE7D}" srcOrd="0" destOrd="0" presId="urn:microsoft.com/office/officeart/2005/8/layout/vList5"/>
    <dgm:cxn modelId="{B2CDDD9B-B90F-4E15-8EFC-287683337F2A}" type="presParOf" srcId="{10734306-2B87-4361-839E-BE3AA4500B01}" destId="{2FA1D550-6AE2-48B2-92E3-C3427D100376}" srcOrd="1" destOrd="0" presId="urn:microsoft.com/office/officeart/2005/8/layout/vList5"/>
    <dgm:cxn modelId="{A2D308C9-E2BE-416A-95E6-637FB7804870}" type="presParOf" srcId="{79F50593-563E-4F37-841F-841DCC0F39AF}" destId="{3996092E-3D24-45A4-BFAD-0178541AA1E9}" srcOrd="1" destOrd="0" presId="urn:microsoft.com/office/officeart/2005/8/layout/vList5"/>
    <dgm:cxn modelId="{62AD5154-49AF-4E82-98AA-193AEF26CCC6}" type="presParOf" srcId="{79F50593-563E-4F37-841F-841DCC0F39AF}" destId="{BFF67CC6-E19C-4A7C-A9D7-D5776A149D47}" srcOrd="2" destOrd="0" presId="urn:microsoft.com/office/officeart/2005/8/layout/vList5"/>
    <dgm:cxn modelId="{881D96E3-C217-4A90-BA63-BBC35E58FE8C}" type="presParOf" srcId="{BFF67CC6-E19C-4A7C-A9D7-D5776A149D47}" destId="{67D8DF50-409A-4A87-A527-33B4DD833F10}" srcOrd="0" destOrd="0" presId="urn:microsoft.com/office/officeart/2005/8/layout/vList5"/>
    <dgm:cxn modelId="{70201949-A96E-40CB-9E60-1F66AD191E35}" type="presParOf" srcId="{BFF67CC6-E19C-4A7C-A9D7-D5776A149D47}" destId="{1247B9B9-246F-4A28-AAC6-9AB60BBA9B4A}" srcOrd="1" destOrd="0" presId="urn:microsoft.com/office/officeart/2005/8/layout/vList5"/>
    <dgm:cxn modelId="{F8F41CBE-B541-42D9-AAA3-6BEF7C4E594C}" type="presParOf" srcId="{79F50593-563E-4F37-841F-841DCC0F39AF}" destId="{DC3417C7-A6BF-4F3C-8621-D30131B0E74A}" srcOrd="3" destOrd="0" presId="urn:microsoft.com/office/officeart/2005/8/layout/vList5"/>
    <dgm:cxn modelId="{40B9860E-EAFB-4878-A772-1F3896BFE452}" type="presParOf" srcId="{79F50593-563E-4F37-841F-841DCC0F39AF}" destId="{F212C496-70E7-470D-96A9-00A8245510F7}" srcOrd="4" destOrd="0" presId="urn:microsoft.com/office/officeart/2005/8/layout/vList5"/>
    <dgm:cxn modelId="{7277F877-6016-42F5-A81E-D03517976688}" type="presParOf" srcId="{F212C496-70E7-470D-96A9-00A8245510F7}" destId="{0933E320-D734-4270-A57B-1D7A458744CF}" srcOrd="0" destOrd="0" presId="urn:microsoft.com/office/officeart/2005/8/layout/vList5"/>
    <dgm:cxn modelId="{15085AB5-1E54-4D9A-A1D5-6044E5B80130}" type="presParOf" srcId="{F212C496-70E7-470D-96A9-00A8245510F7}" destId="{9EF31EC6-6483-4059-9F52-19975148A002}" srcOrd="1" destOrd="0" presId="urn:microsoft.com/office/officeart/2005/8/layout/vList5"/>
    <dgm:cxn modelId="{E3DD18B0-FC09-4E3A-8F8D-D3FF274F2532}" type="presParOf" srcId="{79F50593-563E-4F37-841F-841DCC0F39AF}" destId="{76125815-4600-47D8-9194-F2FC9ACD4797}" srcOrd="5" destOrd="0" presId="urn:microsoft.com/office/officeart/2005/8/layout/vList5"/>
    <dgm:cxn modelId="{B4F3FB40-0CF8-492D-B546-2E487D13CE73}" type="presParOf" srcId="{79F50593-563E-4F37-841F-841DCC0F39AF}" destId="{E12A7582-E664-47C8-9985-87B19F0F97A4}" srcOrd="6" destOrd="0" presId="urn:microsoft.com/office/officeart/2005/8/layout/vList5"/>
    <dgm:cxn modelId="{1A0216D3-AE19-45E9-BA84-DA741F0526BF}" type="presParOf" srcId="{E12A7582-E664-47C8-9985-87B19F0F97A4}" destId="{408A951F-BE40-4295-AF7D-474E9765FF15}" srcOrd="0" destOrd="0" presId="urn:microsoft.com/office/officeart/2005/8/layout/vList5"/>
    <dgm:cxn modelId="{EEA7B05B-5B0F-4741-8F40-AB038CB254D9}" type="presParOf" srcId="{E12A7582-E664-47C8-9985-87B19F0F97A4}" destId="{E6989D9F-5512-4FA7-A3E4-5C668E754916}" srcOrd="1" destOrd="0" presId="urn:microsoft.com/office/officeart/2005/8/layout/vList5"/>
    <dgm:cxn modelId="{31175159-7F16-4A57-BD94-C3EA41B69EC8}" type="presParOf" srcId="{79F50593-563E-4F37-841F-841DCC0F39AF}" destId="{5DD55303-31FD-46AF-A6B0-86A5A6174D90}" srcOrd="7" destOrd="0" presId="urn:microsoft.com/office/officeart/2005/8/layout/vList5"/>
    <dgm:cxn modelId="{4456AACE-6228-4370-9015-69C477A0EB5A}" type="presParOf" srcId="{79F50593-563E-4F37-841F-841DCC0F39AF}" destId="{8E61198E-356F-4084-8A8B-624FC2C52EEE}" srcOrd="8" destOrd="0" presId="urn:microsoft.com/office/officeart/2005/8/layout/vList5"/>
    <dgm:cxn modelId="{998282FA-2A05-4432-A964-F202D6E9AC0A}" type="presParOf" srcId="{8E61198E-356F-4084-8A8B-624FC2C52EEE}" destId="{72A2EE7C-C2E8-41D5-A6CD-498F39DC69ED}" srcOrd="0" destOrd="0" presId="urn:microsoft.com/office/officeart/2005/8/layout/vList5"/>
    <dgm:cxn modelId="{0923B910-7AEB-4632-A2C9-F01FDF5D6B27}" type="presParOf" srcId="{8E61198E-356F-4084-8A8B-624FC2C52EEE}" destId="{1CC2AB47-389C-452D-B6E1-D0F917741116}" srcOrd="1" destOrd="0" presId="urn:microsoft.com/office/officeart/2005/8/layout/vList5"/>
    <dgm:cxn modelId="{7E1CDAA6-1D9D-4D1C-B90B-477BFBA45C55}" type="presParOf" srcId="{79F50593-563E-4F37-841F-841DCC0F39AF}" destId="{45EA3C4A-715E-4C27-8A29-733800654F2F}" srcOrd="9" destOrd="0" presId="urn:microsoft.com/office/officeart/2005/8/layout/vList5"/>
    <dgm:cxn modelId="{37B40D48-1C85-4D64-A8F7-89F3FFB14EF9}" type="presParOf" srcId="{79F50593-563E-4F37-841F-841DCC0F39AF}" destId="{82D60BB8-707F-4E94-9624-E8CDEE41259E}" srcOrd="10" destOrd="0" presId="urn:microsoft.com/office/officeart/2005/8/layout/vList5"/>
    <dgm:cxn modelId="{BFC7D1B1-64D2-4C83-BCC8-55C2ACA28123}" type="presParOf" srcId="{82D60BB8-707F-4E94-9624-E8CDEE41259E}" destId="{21342D7F-D4FE-4EB1-93D8-B678027E8DF6}" srcOrd="0" destOrd="0" presId="urn:microsoft.com/office/officeart/2005/8/layout/vList5"/>
    <dgm:cxn modelId="{0F3E5890-AD36-46BF-B13C-AEE3FAAF9B72}" type="presParOf" srcId="{82D60BB8-707F-4E94-9624-E8CDEE41259E}" destId="{3467533C-3DF3-4917-9CC6-721FF1B029F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D88A09-DE94-4683-B680-E70169CE1CCB}" type="doc">
      <dgm:prSet loTypeId="urn:diagrams.loki3.com/BracketList+Icon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9FF4708-F7D2-4C1D-82E0-3604C3CF43A8}">
      <dgm:prSet phldrT="[Text]"/>
      <dgm:spPr/>
      <dgm:t>
        <a:bodyPr/>
        <a:lstStyle/>
        <a:p>
          <a:r>
            <a:rPr lang="en-US" dirty="0"/>
            <a:t>Key actors (3C)</a:t>
          </a:r>
          <a:endParaRPr lang="cs-CZ" dirty="0"/>
        </a:p>
      </dgm:t>
    </dgm:pt>
    <dgm:pt modelId="{98FF0939-A50F-4E6C-9892-524B1FFC5E2E}" type="parTrans" cxnId="{713BF18B-B789-47A8-9596-772BD0144D25}">
      <dgm:prSet/>
      <dgm:spPr/>
      <dgm:t>
        <a:bodyPr/>
        <a:lstStyle/>
        <a:p>
          <a:endParaRPr lang="cs-CZ"/>
        </a:p>
      </dgm:t>
    </dgm:pt>
    <dgm:pt modelId="{2DC8627F-6C3F-4F6E-923B-29648A275B96}" type="sibTrans" cxnId="{713BF18B-B789-47A8-9596-772BD0144D25}">
      <dgm:prSet/>
      <dgm:spPr/>
      <dgm:t>
        <a:bodyPr/>
        <a:lstStyle/>
        <a:p>
          <a:endParaRPr lang="cs-CZ"/>
        </a:p>
      </dgm:t>
    </dgm:pt>
    <dgm:pt modelId="{F11F863E-F333-4C7E-BB9D-BE1E0E0F1F66}">
      <dgm:prSet phldrT="[Text]"/>
      <dgm:spPr/>
      <dgm:t>
        <a:bodyPr/>
        <a:lstStyle/>
        <a:p>
          <a:r>
            <a:rPr lang="en-US"/>
            <a:t>Consumers</a:t>
          </a:r>
          <a:endParaRPr lang="cs-CZ" dirty="0"/>
        </a:p>
      </dgm:t>
    </dgm:pt>
    <dgm:pt modelId="{6588D85A-55AF-4181-92F8-BF8939554E56}" type="parTrans" cxnId="{03FE49CF-B736-4608-B504-501199C39E36}">
      <dgm:prSet/>
      <dgm:spPr/>
      <dgm:t>
        <a:bodyPr/>
        <a:lstStyle/>
        <a:p>
          <a:endParaRPr lang="cs-CZ"/>
        </a:p>
      </dgm:t>
    </dgm:pt>
    <dgm:pt modelId="{FDC5C2B2-77E6-41E1-A7D7-AE179B42B310}" type="sibTrans" cxnId="{03FE49CF-B736-4608-B504-501199C39E36}">
      <dgm:prSet/>
      <dgm:spPr/>
      <dgm:t>
        <a:bodyPr/>
        <a:lstStyle/>
        <a:p>
          <a:endParaRPr lang="cs-CZ"/>
        </a:p>
      </dgm:t>
    </dgm:pt>
    <dgm:pt modelId="{51216E0D-4735-4AE8-99ED-F380EE91FB67}">
      <dgm:prSet phldrT="[Text]"/>
      <dgm:spPr/>
      <dgm:t>
        <a:bodyPr/>
        <a:lstStyle/>
        <a:p>
          <a:r>
            <a:rPr lang="en-US" dirty="0"/>
            <a:t>Key features</a:t>
          </a:r>
          <a:endParaRPr lang="cs-CZ" dirty="0"/>
        </a:p>
      </dgm:t>
    </dgm:pt>
    <dgm:pt modelId="{F30DA2D6-E109-44FB-B0E1-AD4A6213578D}" type="parTrans" cxnId="{7DEC5567-3EDF-4B15-9160-1EDB68ADE3DA}">
      <dgm:prSet/>
      <dgm:spPr/>
      <dgm:t>
        <a:bodyPr/>
        <a:lstStyle/>
        <a:p>
          <a:endParaRPr lang="cs-CZ"/>
        </a:p>
      </dgm:t>
    </dgm:pt>
    <dgm:pt modelId="{99B81DCE-6904-4302-AD3F-948EEE1DF0E8}" type="sibTrans" cxnId="{7DEC5567-3EDF-4B15-9160-1EDB68ADE3DA}">
      <dgm:prSet/>
      <dgm:spPr/>
      <dgm:t>
        <a:bodyPr/>
        <a:lstStyle/>
        <a:p>
          <a:endParaRPr lang="cs-CZ"/>
        </a:p>
      </dgm:t>
    </dgm:pt>
    <dgm:pt modelId="{05AC9F12-62AE-4DF9-90CC-D8FC22E99DEC}">
      <dgm:prSet phldrT="[Text]"/>
      <dgm:spPr/>
      <dgm:t>
        <a:bodyPr/>
        <a:lstStyle/>
        <a:p>
          <a:r>
            <a:rPr lang="en-US" dirty="0"/>
            <a:t>Market size</a:t>
          </a:r>
          <a:endParaRPr lang="cs-CZ" dirty="0"/>
        </a:p>
      </dgm:t>
    </dgm:pt>
    <dgm:pt modelId="{4DC0B08E-2B14-4487-A816-0D8C777A304C}" type="parTrans" cxnId="{5D6211B7-3CA6-4E8E-A349-6C347BA68EDA}">
      <dgm:prSet/>
      <dgm:spPr/>
      <dgm:t>
        <a:bodyPr/>
        <a:lstStyle/>
        <a:p>
          <a:endParaRPr lang="cs-CZ"/>
        </a:p>
      </dgm:t>
    </dgm:pt>
    <dgm:pt modelId="{F575FCF4-6B73-41C8-BDBF-13109FB05C80}" type="sibTrans" cxnId="{5D6211B7-3CA6-4E8E-A349-6C347BA68EDA}">
      <dgm:prSet/>
      <dgm:spPr/>
      <dgm:t>
        <a:bodyPr/>
        <a:lstStyle/>
        <a:p>
          <a:endParaRPr lang="cs-CZ"/>
        </a:p>
      </dgm:t>
    </dgm:pt>
    <dgm:pt modelId="{9ACE9E0B-30A0-401B-A0B7-83B4C60CD78B}">
      <dgm:prSet/>
      <dgm:spPr/>
      <dgm:t>
        <a:bodyPr/>
        <a:lstStyle/>
        <a:p>
          <a:r>
            <a:rPr lang="en-US"/>
            <a:t>Collaborators</a:t>
          </a:r>
          <a:endParaRPr lang="en-US" dirty="0"/>
        </a:p>
      </dgm:t>
    </dgm:pt>
    <dgm:pt modelId="{50C9000B-2A1D-4696-81BF-B172E304B1CB}" type="parTrans" cxnId="{A13F3E54-D5A1-485D-808D-BAAF1714CF1C}">
      <dgm:prSet/>
      <dgm:spPr/>
      <dgm:t>
        <a:bodyPr/>
        <a:lstStyle/>
        <a:p>
          <a:endParaRPr lang="cs-CZ"/>
        </a:p>
      </dgm:t>
    </dgm:pt>
    <dgm:pt modelId="{D364FCD8-F872-415C-8E8E-C4F87A9588B8}" type="sibTrans" cxnId="{A13F3E54-D5A1-485D-808D-BAAF1714CF1C}">
      <dgm:prSet/>
      <dgm:spPr/>
      <dgm:t>
        <a:bodyPr/>
        <a:lstStyle/>
        <a:p>
          <a:endParaRPr lang="cs-CZ"/>
        </a:p>
      </dgm:t>
    </dgm:pt>
    <dgm:pt modelId="{B6AC2039-BD91-4A32-827E-BBF270D4B42F}">
      <dgm:prSet/>
      <dgm:spPr/>
      <dgm:t>
        <a:bodyPr/>
        <a:lstStyle/>
        <a:p>
          <a:r>
            <a:rPr lang="en-US"/>
            <a:t>Competitors</a:t>
          </a:r>
          <a:endParaRPr lang="en-US" dirty="0"/>
        </a:p>
      </dgm:t>
    </dgm:pt>
    <dgm:pt modelId="{2A2C7232-94CF-4BEE-BEE3-AB9D22E7CBBA}" type="parTrans" cxnId="{167C0925-6811-4428-A193-5C7A1F6F4026}">
      <dgm:prSet/>
      <dgm:spPr/>
      <dgm:t>
        <a:bodyPr/>
        <a:lstStyle/>
        <a:p>
          <a:endParaRPr lang="cs-CZ"/>
        </a:p>
      </dgm:t>
    </dgm:pt>
    <dgm:pt modelId="{00850A2D-1A1C-433E-ADEA-69226D7BD5F6}" type="sibTrans" cxnId="{167C0925-6811-4428-A193-5C7A1F6F4026}">
      <dgm:prSet/>
      <dgm:spPr/>
      <dgm:t>
        <a:bodyPr/>
        <a:lstStyle/>
        <a:p>
          <a:endParaRPr lang="cs-CZ"/>
        </a:p>
      </dgm:t>
    </dgm:pt>
    <dgm:pt modelId="{823ECF92-3527-4439-8CD5-A168BDF6A5DB}">
      <dgm:prSet/>
      <dgm:spPr/>
      <dgm:t>
        <a:bodyPr/>
        <a:lstStyle/>
        <a:p>
          <a:r>
            <a:rPr lang="en-US"/>
            <a:t>Level of the branch</a:t>
          </a:r>
          <a:endParaRPr lang="en-US" dirty="0"/>
        </a:p>
      </dgm:t>
    </dgm:pt>
    <dgm:pt modelId="{C3783366-87DF-4068-9F36-991E7033BDBE}" type="parTrans" cxnId="{FF42BB85-9ACC-4495-87A1-DFB9AEC92CB3}">
      <dgm:prSet/>
      <dgm:spPr/>
      <dgm:t>
        <a:bodyPr/>
        <a:lstStyle/>
        <a:p>
          <a:endParaRPr lang="cs-CZ"/>
        </a:p>
      </dgm:t>
    </dgm:pt>
    <dgm:pt modelId="{BB2C873D-B51C-4F68-80DA-2E04FD959709}" type="sibTrans" cxnId="{FF42BB85-9ACC-4495-87A1-DFB9AEC92CB3}">
      <dgm:prSet/>
      <dgm:spPr/>
      <dgm:t>
        <a:bodyPr/>
        <a:lstStyle/>
        <a:p>
          <a:endParaRPr lang="cs-CZ"/>
        </a:p>
      </dgm:t>
    </dgm:pt>
    <dgm:pt modelId="{AAAF0E6F-C569-445F-8383-93A282D76E34}">
      <dgm:prSet/>
      <dgm:spPr/>
      <dgm:t>
        <a:bodyPr/>
        <a:lstStyle/>
        <a:p>
          <a:r>
            <a:rPr lang="en-US"/>
            <a:t>Life stadium</a:t>
          </a:r>
          <a:endParaRPr lang="en-US" dirty="0"/>
        </a:p>
      </dgm:t>
    </dgm:pt>
    <dgm:pt modelId="{C767236A-4F35-4CC4-B33B-0FDD1A24A220}" type="parTrans" cxnId="{BFB76263-2AE6-4FF0-9051-9296CBAC88DC}">
      <dgm:prSet/>
      <dgm:spPr/>
      <dgm:t>
        <a:bodyPr/>
        <a:lstStyle/>
        <a:p>
          <a:endParaRPr lang="cs-CZ"/>
        </a:p>
      </dgm:t>
    </dgm:pt>
    <dgm:pt modelId="{BBD360E9-C59D-4822-A0A8-9AAA80A7D7CB}" type="sibTrans" cxnId="{BFB76263-2AE6-4FF0-9051-9296CBAC88DC}">
      <dgm:prSet/>
      <dgm:spPr/>
      <dgm:t>
        <a:bodyPr/>
        <a:lstStyle/>
        <a:p>
          <a:endParaRPr lang="cs-CZ"/>
        </a:p>
      </dgm:t>
    </dgm:pt>
    <dgm:pt modelId="{06E2E9EA-E05A-414B-ABD7-E8378461C2D4}">
      <dgm:prSet/>
      <dgm:spPr/>
      <dgm:t>
        <a:bodyPr/>
        <a:lstStyle/>
        <a:p>
          <a:r>
            <a:rPr lang="en-US"/>
            <a:t>Competitors in the branch</a:t>
          </a:r>
          <a:endParaRPr lang="en-US" dirty="0"/>
        </a:p>
      </dgm:t>
    </dgm:pt>
    <dgm:pt modelId="{4A407A91-5281-458E-923A-AF27CAA6CB3D}" type="parTrans" cxnId="{356ADB28-1703-4619-A2CC-D6C7A7E026C6}">
      <dgm:prSet/>
      <dgm:spPr/>
      <dgm:t>
        <a:bodyPr/>
        <a:lstStyle/>
        <a:p>
          <a:endParaRPr lang="cs-CZ"/>
        </a:p>
      </dgm:t>
    </dgm:pt>
    <dgm:pt modelId="{358FB843-6184-4FBC-A489-672853A50D6D}" type="sibTrans" cxnId="{356ADB28-1703-4619-A2CC-D6C7A7E026C6}">
      <dgm:prSet/>
      <dgm:spPr/>
      <dgm:t>
        <a:bodyPr/>
        <a:lstStyle/>
        <a:p>
          <a:endParaRPr lang="cs-CZ"/>
        </a:p>
      </dgm:t>
    </dgm:pt>
    <dgm:pt modelId="{D4D4DD42-D21B-402A-AC88-1085DA9CA4F0}">
      <dgm:prSet/>
      <dgm:spPr/>
      <dgm:t>
        <a:bodyPr/>
        <a:lstStyle/>
        <a:p>
          <a:r>
            <a:rPr lang="en-US"/>
            <a:t>Dependence on </a:t>
          </a:r>
          <a:endParaRPr lang="en-US" dirty="0"/>
        </a:p>
      </dgm:t>
    </dgm:pt>
    <dgm:pt modelId="{85C840D5-184A-476F-93D8-015EB07844C7}" type="parTrans" cxnId="{0F92C931-AA3A-4B33-97A7-8A85793588E7}">
      <dgm:prSet/>
      <dgm:spPr/>
      <dgm:t>
        <a:bodyPr/>
        <a:lstStyle/>
        <a:p>
          <a:endParaRPr lang="cs-CZ"/>
        </a:p>
      </dgm:t>
    </dgm:pt>
    <dgm:pt modelId="{6ED44550-9979-4F7F-9D5D-045A494A1F7E}" type="sibTrans" cxnId="{0F92C931-AA3A-4B33-97A7-8A85793588E7}">
      <dgm:prSet/>
      <dgm:spPr/>
      <dgm:t>
        <a:bodyPr/>
        <a:lstStyle/>
        <a:p>
          <a:endParaRPr lang="cs-CZ"/>
        </a:p>
      </dgm:t>
    </dgm:pt>
    <dgm:pt modelId="{C614691D-1D83-4311-8FED-0472BBE6FF6C}">
      <dgm:prSet/>
      <dgm:spPr/>
      <dgm:t>
        <a:bodyPr/>
        <a:lstStyle/>
        <a:p>
          <a:r>
            <a:rPr lang="en-US"/>
            <a:t>Ecology</a:t>
          </a:r>
          <a:endParaRPr lang="en-US" dirty="0"/>
        </a:p>
      </dgm:t>
    </dgm:pt>
    <dgm:pt modelId="{0CBB8D34-4D95-4B6E-92FE-3B9B4EC13016}" type="parTrans" cxnId="{0E82BE16-49CF-4810-A8C5-957E7949811D}">
      <dgm:prSet/>
      <dgm:spPr/>
      <dgm:t>
        <a:bodyPr/>
        <a:lstStyle/>
        <a:p>
          <a:endParaRPr lang="cs-CZ"/>
        </a:p>
      </dgm:t>
    </dgm:pt>
    <dgm:pt modelId="{0DE307CE-6F5B-4F44-9681-9501F7085BB4}" type="sibTrans" cxnId="{0E82BE16-49CF-4810-A8C5-957E7949811D}">
      <dgm:prSet/>
      <dgm:spPr/>
      <dgm:t>
        <a:bodyPr/>
        <a:lstStyle/>
        <a:p>
          <a:endParaRPr lang="cs-CZ"/>
        </a:p>
      </dgm:t>
    </dgm:pt>
    <dgm:pt modelId="{FED20ABF-9E24-4547-A075-FB936B1DD39E}">
      <dgm:prSet/>
      <dgm:spPr/>
      <dgm:t>
        <a:bodyPr/>
        <a:lstStyle/>
        <a:p>
          <a:r>
            <a:rPr lang="en-US"/>
            <a:t>Politics</a:t>
          </a:r>
          <a:endParaRPr lang="en-US" dirty="0"/>
        </a:p>
      </dgm:t>
    </dgm:pt>
    <dgm:pt modelId="{5CB776A1-97D5-4C89-9047-9E289C9FFF7E}" type="parTrans" cxnId="{A3DD0317-08D3-4949-87A8-843B04E682D7}">
      <dgm:prSet/>
      <dgm:spPr/>
      <dgm:t>
        <a:bodyPr/>
        <a:lstStyle/>
        <a:p>
          <a:endParaRPr lang="cs-CZ"/>
        </a:p>
      </dgm:t>
    </dgm:pt>
    <dgm:pt modelId="{0B72B51F-3690-45E8-B787-3F72F44C2B7F}" type="sibTrans" cxnId="{A3DD0317-08D3-4949-87A8-843B04E682D7}">
      <dgm:prSet/>
      <dgm:spPr/>
      <dgm:t>
        <a:bodyPr/>
        <a:lstStyle/>
        <a:p>
          <a:endParaRPr lang="cs-CZ"/>
        </a:p>
      </dgm:t>
    </dgm:pt>
    <dgm:pt modelId="{E63D4002-63A1-4889-A8EA-54C694002ED6}">
      <dgm:prSet/>
      <dgm:spPr/>
      <dgm:t>
        <a:bodyPr/>
        <a:lstStyle/>
        <a:p>
          <a:r>
            <a:rPr lang="en-US" dirty="0"/>
            <a:t>Law</a:t>
          </a:r>
        </a:p>
      </dgm:t>
    </dgm:pt>
    <dgm:pt modelId="{6F3457A3-3CAC-4C36-95F0-0E36A5AB510E}" type="parTrans" cxnId="{17A37180-6CB8-44B1-8C81-EB567D691AAF}">
      <dgm:prSet/>
      <dgm:spPr/>
      <dgm:t>
        <a:bodyPr/>
        <a:lstStyle/>
        <a:p>
          <a:endParaRPr lang="cs-CZ"/>
        </a:p>
      </dgm:t>
    </dgm:pt>
    <dgm:pt modelId="{541EF19C-EE59-4B61-99BA-E634745C6F52}" type="sibTrans" cxnId="{17A37180-6CB8-44B1-8C81-EB567D691AAF}">
      <dgm:prSet/>
      <dgm:spPr/>
      <dgm:t>
        <a:bodyPr/>
        <a:lstStyle/>
        <a:p>
          <a:endParaRPr lang="cs-CZ"/>
        </a:p>
      </dgm:t>
    </dgm:pt>
    <dgm:pt modelId="{CD9950E6-2982-4A07-9D97-6E0CB538BE20}">
      <dgm:prSet/>
      <dgm:spPr/>
      <dgm:t>
        <a:bodyPr/>
        <a:lstStyle/>
        <a:p>
          <a:r>
            <a:rPr lang="en-US"/>
            <a:t>Profitability</a:t>
          </a:r>
          <a:endParaRPr lang="cs-CZ" dirty="0"/>
        </a:p>
      </dgm:t>
    </dgm:pt>
    <dgm:pt modelId="{B5546325-AE89-479A-B060-535E676604BD}" type="parTrans" cxnId="{E1E09A5F-E355-4CC2-9CF1-DFA14A72E492}">
      <dgm:prSet/>
      <dgm:spPr/>
      <dgm:t>
        <a:bodyPr/>
        <a:lstStyle/>
        <a:p>
          <a:endParaRPr lang="cs-CZ"/>
        </a:p>
      </dgm:t>
    </dgm:pt>
    <dgm:pt modelId="{0B052363-88C7-4C95-BC6B-8564654C1FFF}" type="sibTrans" cxnId="{E1E09A5F-E355-4CC2-9CF1-DFA14A72E492}">
      <dgm:prSet/>
      <dgm:spPr/>
      <dgm:t>
        <a:bodyPr/>
        <a:lstStyle/>
        <a:p>
          <a:endParaRPr lang="cs-CZ"/>
        </a:p>
      </dgm:t>
    </dgm:pt>
    <dgm:pt modelId="{6C5F0C01-8CFC-444E-92B0-E6E206811FEB}" type="pres">
      <dgm:prSet presAssocID="{83D88A09-DE94-4683-B680-E70169CE1CCB}" presName="Name0" presStyleCnt="0">
        <dgm:presLayoutVars>
          <dgm:dir/>
          <dgm:animLvl val="lvl"/>
          <dgm:resizeHandles val="exact"/>
        </dgm:presLayoutVars>
      </dgm:prSet>
      <dgm:spPr/>
    </dgm:pt>
    <dgm:pt modelId="{E67F2322-2603-4D38-AC90-012AA524FC33}" type="pres">
      <dgm:prSet presAssocID="{79FF4708-F7D2-4C1D-82E0-3604C3CF43A8}" presName="linNode" presStyleCnt="0"/>
      <dgm:spPr/>
    </dgm:pt>
    <dgm:pt modelId="{E37E22D4-265F-429A-BA63-87035BAB8302}" type="pres">
      <dgm:prSet presAssocID="{79FF4708-F7D2-4C1D-82E0-3604C3CF43A8}" presName="parTx" presStyleLbl="revTx" presStyleIdx="0" presStyleCnt="2">
        <dgm:presLayoutVars>
          <dgm:chMax val="1"/>
          <dgm:bulletEnabled val="1"/>
        </dgm:presLayoutVars>
      </dgm:prSet>
      <dgm:spPr/>
    </dgm:pt>
    <dgm:pt modelId="{34435693-71F8-4BBF-99B6-5AE6F4F35C45}" type="pres">
      <dgm:prSet presAssocID="{79FF4708-F7D2-4C1D-82E0-3604C3CF43A8}" presName="bracket" presStyleLbl="parChTrans1D1" presStyleIdx="0" presStyleCnt="2"/>
      <dgm:spPr/>
    </dgm:pt>
    <dgm:pt modelId="{EAB21343-50E1-4CC5-BA2B-351D169FB269}" type="pres">
      <dgm:prSet presAssocID="{79FF4708-F7D2-4C1D-82E0-3604C3CF43A8}" presName="spH" presStyleCnt="0"/>
      <dgm:spPr/>
    </dgm:pt>
    <dgm:pt modelId="{EC654C4E-BAFD-431D-8DA8-D3ADFCB28095}" type="pres">
      <dgm:prSet presAssocID="{79FF4708-F7D2-4C1D-82E0-3604C3CF43A8}" presName="desTx" presStyleLbl="node1" presStyleIdx="0" presStyleCnt="2">
        <dgm:presLayoutVars>
          <dgm:bulletEnabled val="1"/>
        </dgm:presLayoutVars>
      </dgm:prSet>
      <dgm:spPr/>
    </dgm:pt>
    <dgm:pt modelId="{42764135-7C9F-4B19-869D-0C599CE440A3}" type="pres">
      <dgm:prSet presAssocID="{2DC8627F-6C3F-4F6E-923B-29648A275B96}" presName="spV" presStyleCnt="0"/>
      <dgm:spPr/>
    </dgm:pt>
    <dgm:pt modelId="{AA0519E7-E835-4847-B5A1-EC6182ADC335}" type="pres">
      <dgm:prSet presAssocID="{51216E0D-4735-4AE8-99ED-F380EE91FB67}" presName="linNode" presStyleCnt="0"/>
      <dgm:spPr/>
    </dgm:pt>
    <dgm:pt modelId="{E83D45D4-84E6-4A05-9C1D-3A32806E7DDF}" type="pres">
      <dgm:prSet presAssocID="{51216E0D-4735-4AE8-99ED-F380EE91FB67}" presName="parTx" presStyleLbl="revTx" presStyleIdx="1" presStyleCnt="2">
        <dgm:presLayoutVars>
          <dgm:chMax val="1"/>
          <dgm:bulletEnabled val="1"/>
        </dgm:presLayoutVars>
      </dgm:prSet>
      <dgm:spPr/>
    </dgm:pt>
    <dgm:pt modelId="{DF7D3BF1-0013-492D-AC23-62C270E4D9C7}" type="pres">
      <dgm:prSet presAssocID="{51216E0D-4735-4AE8-99ED-F380EE91FB67}" presName="bracket" presStyleLbl="parChTrans1D1" presStyleIdx="1" presStyleCnt="2"/>
      <dgm:spPr/>
    </dgm:pt>
    <dgm:pt modelId="{4258974F-1F66-40D7-94A1-145230207FB9}" type="pres">
      <dgm:prSet presAssocID="{51216E0D-4735-4AE8-99ED-F380EE91FB67}" presName="spH" presStyleCnt="0"/>
      <dgm:spPr/>
    </dgm:pt>
    <dgm:pt modelId="{0DC51C0C-EFA3-4F9E-A2E5-625816C1EA96}" type="pres">
      <dgm:prSet presAssocID="{51216E0D-4735-4AE8-99ED-F380EE91FB67}" presName="desTx" presStyleLbl="node1" presStyleIdx="1" presStyleCnt="2">
        <dgm:presLayoutVars>
          <dgm:bulletEnabled val="1"/>
        </dgm:presLayoutVars>
      </dgm:prSet>
      <dgm:spPr/>
    </dgm:pt>
  </dgm:ptLst>
  <dgm:cxnLst>
    <dgm:cxn modelId="{E7D9350A-F89D-4714-8903-F373A401C29B}" type="presOf" srcId="{FED20ABF-9E24-4547-A075-FB936B1DD39E}" destId="{0DC51C0C-EFA3-4F9E-A2E5-625816C1EA96}" srcOrd="0" destOrd="6" presId="urn:diagrams.loki3.com/BracketList+Icon"/>
    <dgm:cxn modelId="{0E82BE16-49CF-4810-A8C5-957E7949811D}" srcId="{D4D4DD42-D21B-402A-AC88-1085DA9CA4F0}" destId="{C614691D-1D83-4311-8FED-0472BBE6FF6C}" srcOrd="0" destOrd="0" parTransId="{0CBB8D34-4D95-4B6E-92FE-3B9B4EC13016}" sibTransId="{0DE307CE-6F5B-4F44-9681-9501F7085BB4}"/>
    <dgm:cxn modelId="{A3DD0317-08D3-4949-87A8-843B04E682D7}" srcId="{D4D4DD42-D21B-402A-AC88-1085DA9CA4F0}" destId="{FED20ABF-9E24-4547-A075-FB936B1DD39E}" srcOrd="1" destOrd="0" parTransId="{5CB776A1-97D5-4C89-9047-9E289C9FFF7E}" sibTransId="{0B72B51F-3690-45E8-B787-3F72F44C2B7F}"/>
    <dgm:cxn modelId="{8D975018-D8DE-4990-986D-14D4274DE08E}" type="presOf" srcId="{05AC9F12-62AE-4DF9-90CC-D8FC22E99DEC}" destId="{0DC51C0C-EFA3-4F9E-A2E5-625816C1EA96}" srcOrd="0" destOrd="0" presId="urn:diagrams.loki3.com/BracketList+Icon"/>
    <dgm:cxn modelId="{2E51BE23-8F4F-4DC1-81CB-BFE5790A389F}" type="presOf" srcId="{C614691D-1D83-4311-8FED-0472BBE6FF6C}" destId="{0DC51C0C-EFA3-4F9E-A2E5-625816C1EA96}" srcOrd="0" destOrd="5" presId="urn:diagrams.loki3.com/BracketList+Icon"/>
    <dgm:cxn modelId="{167C0925-6811-4428-A193-5C7A1F6F4026}" srcId="{79FF4708-F7D2-4C1D-82E0-3604C3CF43A8}" destId="{B6AC2039-BD91-4A32-827E-BBF270D4B42F}" srcOrd="2" destOrd="0" parTransId="{2A2C7232-94CF-4BEE-BEE3-AB9D22E7CBBA}" sibTransId="{00850A2D-1A1C-433E-ADEA-69226D7BD5F6}"/>
    <dgm:cxn modelId="{356ADB28-1703-4619-A2CC-D6C7A7E026C6}" srcId="{51216E0D-4735-4AE8-99ED-F380EE91FB67}" destId="{06E2E9EA-E05A-414B-ABD7-E8378461C2D4}" srcOrd="3" destOrd="0" parTransId="{4A407A91-5281-458E-923A-AF27CAA6CB3D}" sibTransId="{358FB843-6184-4FBC-A489-672853A50D6D}"/>
    <dgm:cxn modelId="{6E338C2A-C282-426E-9C49-7BDF586B7884}" type="presOf" srcId="{CD9950E6-2982-4A07-9D97-6E0CB538BE20}" destId="{0DC51C0C-EFA3-4F9E-A2E5-625816C1EA96}" srcOrd="0" destOrd="8" presId="urn:diagrams.loki3.com/BracketList+Icon"/>
    <dgm:cxn modelId="{BB91932E-11A3-45D0-B3F4-E634D324D56A}" type="presOf" srcId="{51216E0D-4735-4AE8-99ED-F380EE91FB67}" destId="{E83D45D4-84E6-4A05-9C1D-3A32806E7DDF}" srcOrd="0" destOrd="0" presId="urn:diagrams.loki3.com/BracketList+Icon"/>
    <dgm:cxn modelId="{A19C7E2F-5D6F-4F27-994D-AE6415F4B123}" type="presOf" srcId="{823ECF92-3527-4439-8CD5-A168BDF6A5DB}" destId="{0DC51C0C-EFA3-4F9E-A2E5-625816C1EA96}" srcOrd="0" destOrd="1" presId="urn:diagrams.loki3.com/BracketList+Icon"/>
    <dgm:cxn modelId="{0F92C931-AA3A-4B33-97A7-8A85793588E7}" srcId="{51216E0D-4735-4AE8-99ED-F380EE91FB67}" destId="{D4D4DD42-D21B-402A-AC88-1085DA9CA4F0}" srcOrd="4" destOrd="0" parTransId="{85C840D5-184A-476F-93D8-015EB07844C7}" sibTransId="{6ED44550-9979-4F7F-9D5D-045A494A1F7E}"/>
    <dgm:cxn modelId="{4644363A-2E92-4B9E-9DB4-4C4F52137651}" type="presOf" srcId="{83D88A09-DE94-4683-B680-E70169CE1CCB}" destId="{6C5F0C01-8CFC-444E-92B0-E6E206811FEB}" srcOrd="0" destOrd="0" presId="urn:diagrams.loki3.com/BracketList+Icon"/>
    <dgm:cxn modelId="{640BCA5B-405A-4AB7-8DC8-94AFBA17C9E2}" type="presOf" srcId="{E63D4002-63A1-4889-A8EA-54C694002ED6}" destId="{0DC51C0C-EFA3-4F9E-A2E5-625816C1EA96}" srcOrd="0" destOrd="7" presId="urn:diagrams.loki3.com/BracketList+Icon"/>
    <dgm:cxn modelId="{E1E09A5F-E355-4CC2-9CF1-DFA14A72E492}" srcId="{51216E0D-4735-4AE8-99ED-F380EE91FB67}" destId="{CD9950E6-2982-4A07-9D97-6E0CB538BE20}" srcOrd="5" destOrd="0" parTransId="{B5546325-AE89-479A-B060-535E676604BD}" sibTransId="{0B052363-88C7-4C95-BC6B-8564654C1FFF}"/>
    <dgm:cxn modelId="{BFB76263-2AE6-4FF0-9051-9296CBAC88DC}" srcId="{51216E0D-4735-4AE8-99ED-F380EE91FB67}" destId="{AAAF0E6F-C569-445F-8383-93A282D76E34}" srcOrd="2" destOrd="0" parTransId="{C767236A-4F35-4CC4-B33B-0FDD1A24A220}" sibTransId="{BBD360E9-C59D-4822-A0A8-9AAA80A7D7CB}"/>
    <dgm:cxn modelId="{56994146-F907-4130-B390-BB1A7FBD4D4D}" type="presOf" srcId="{D4D4DD42-D21B-402A-AC88-1085DA9CA4F0}" destId="{0DC51C0C-EFA3-4F9E-A2E5-625816C1EA96}" srcOrd="0" destOrd="4" presId="urn:diagrams.loki3.com/BracketList+Icon"/>
    <dgm:cxn modelId="{7DEC5567-3EDF-4B15-9160-1EDB68ADE3DA}" srcId="{83D88A09-DE94-4683-B680-E70169CE1CCB}" destId="{51216E0D-4735-4AE8-99ED-F380EE91FB67}" srcOrd="1" destOrd="0" parTransId="{F30DA2D6-E109-44FB-B0E1-AD4A6213578D}" sibTransId="{99B81DCE-6904-4302-AD3F-948EEE1DF0E8}"/>
    <dgm:cxn modelId="{30D0D753-E695-441F-A584-33BF44135F94}" type="presOf" srcId="{AAAF0E6F-C569-445F-8383-93A282D76E34}" destId="{0DC51C0C-EFA3-4F9E-A2E5-625816C1EA96}" srcOrd="0" destOrd="2" presId="urn:diagrams.loki3.com/BracketList+Icon"/>
    <dgm:cxn modelId="{A13F3E54-D5A1-485D-808D-BAAF1714CF1C}" srcId="{79FF4708-F7D2-4C1D-82E0-3604C3CF43A8}" destId="{9ACE9E0B-30A0-401B-A0B7-83B4C60CD78B}" srcOrd="1" destOrd="0" parTransId="{50C9000B-2A1D-4696-81BF-B172E304B1CB}" sibTransId="{D364FCD8-F872-415C-8E8E-C4F87A9588B8}"/>
    <dgm:cxn modelId="{17A37180-6CB8-44B1-8C81-EB567D691AAF}" srcId="{D4D4DD42-D21B-402A-AC88-1085DA9CA4F0}" destId="{E63D4002-63A1-4889-A8EA-54C694002ED6}" srcOrd="2" destOrd="0" parTransId="{6F3457A3-3CAC-4C36-95F0-0E36A5AB510E}" sibTransId="{541EF19C-EE59-4B61-99BA-E634745C6F52}"/>
    <dgm:cxn modelId="{F3E5B682-9217-46F3-9DA4-29278B0DC678}" type="presOf" srcId="{B6AC2039-BD91-4A32-827E-BBF270D4B42F}" destId="{EC654C4E-BAFD-431D-8DA8-D3ADFCB28095}" srcOrd="0" destOrd="2" presId="urn:diagrams.loki3.com/BracketList+Icon"/>
    <dgm:cxn modelId="{FF42BB85-9ACC-4495-87A1-DFB9AEC92CB3}" srcId="{51216E0D-4735-4AE8-99ED-F380EE91FB67}" destId="{823ECF92-3527-4439-8CD5-A168BDF6A5DB}" srcOrd="1" destOrd="0" parTransId="{C3783366-87DF-4068-9F36-991E7033BDBE}" sibTransId="{BB2C873D-B51C-4F68-80DA-2E04FD959709}"/>
    <dgm:cxn modelId="{713BF18B-B789-47A8-9596-772BD0144D25}" srcId="{83D88A09-DE94-4683-B680-E70169CE1CCB}" destId="{79FF4708-F7D2-4C1D-82E0-3604C3CF43A8}" srcOrd="0" destOrd="0" parTransId="{98FF0939-A50F-4E6C-9892-524B1FFC5E2E}" sibTransId="{2DC8627F-6C3F-4F6E-923B-29648A275B96}"/>
    <dgm:cxn modelId="{B3C03CA1-74AC-4B01-826C-346F4A218B22}" type="presOf" srcId="{06E2E9EA-E05A-414B-ABD7-E8378461C2D4}" destId="{0DC51C0C-EFA3-4F9E-A2E5-625816C1EA96}" srcOrd="0" destOrd="3" presId="urn:diagrams.loki3.com/BracketList+Icon"/>
    <dgm:cxn modelId="{5D6211B7-3CA6-4E8E-A349-6C347BA68EDA}" srcId="{51216E0D-4735-4AE8-99ED-F380EE91FB67}" destId="{05AC9F12-62AE-4DF9-90CC-D8FC22E99DEC}" srcOrd="0" destOrd="0" parTransId="{4DC0B08E-2B14-4487-A816-0D8C777A304C}" sibTransId="{F575FCF4-6B73-41C8-BDBF-13109FB05C80}"/>
    <dgm:cxn modelId="{03FE49CF-B736-4608-B504-501199C39E36}" srcId="{79FF4708-F7D2-4C1D-82E0-3604C3CF43A8}" destId="{F11F863E-F333-4C7E-BB9D-BE1E0E0F1F66}" srcOrd="0" destOrd="0" parTransId="{6588D85A-55AF-4181-92F8-BF8939554E56}" sibTransId="{FDC5C2B2-77E6-41E1-A7D7-AE179B42B310}"/>
    <dgm:cxn modelId="{603BBBE6-8CF4-445B-B3E9-750478B3AF22}" type="presOf" srcId="{F11F863E-F333-4C7E-BB9D-BE1E0E0F1F66}" destId="{EC654C4E-BAFD-431D-8DA8-D3ADFCB28095}" srcOrd="0" destOrd="0" presId="urn:diagrams.loki3.com/BracketList+Icon"/>
    <dgm:cxn modelId="{7567C3EE-032C-4FB0-95C5-95EBA0BFF8BC}" type="presOf" srcId="{9ACE9E0B-30A0-401B-A0B7-83B4C60CD78B}" destId="{EC654C4E-BAFD-431D-8DA8-D3ADFCB28095}" srcOrd="0" destOrd="1" presId="urn:diagrams.loki3.com/BracketList+Icon"/>
    <dgm:cxn modelId="{97DD40F2-3307-4410-A1DF-5B1424CD3837}" type="presOf" srcId="{79FF4708-F7D2-4C1D-82E0-3604C3CF43A8}" destId="{E37E22D4-265F-429A-BA63-87035BAB8302}" srcOrd="0" destOrd="0" presId="urn:diagrams.loki3.com/BracketList+Icon"/>
    <dgm:cxn modelId="{D531317D-161C-4C4A-8DAB-4F41887D725A}" type="presParOf" srcId="{6C5F0C01-8CFC-444E-92B0-E6E206811FEB}" destId="{E67F2322-2603-4D38-AC90-012AA524FC33}" srcOrd="0" destOrd="0" presId="urn:diagrams.loki3.com/BracketList+Icon"/>
    <dgm:cxn modelId="{91BCB8C6-CFDE-42BE-94B9-F7639E31600A}" type="presParOf" srcId="{E67F2322-2603-4D38-AC90-012AA524FC33}" destId="{E37E22D4-265F-429A-BA63-87035BAB8302}" srcOrd="0" destOrd="0" presId="urn:diagrams.loki3.com/BracketList+Icon"/>
    <dgm:cxn modelId="{A038457C-D1F0-4D73-AC15-0DBC2A54F547}" type="presParOf" srcId="{E67F2322-2603-4D38-AC90-012AA524FC33}" destId="{34435693-71F8-4BBF-99B6-5AE6F4F35C45}" srcOrd="1" destOrd="0" presId="urn:diagrams.loki3.com/BracketList+Icon"/>
    <dgm:cxn modelId="{B6B359DB-2CDA-405E-A6D3-FCA4087E80D5}" type="presParOf" srcId="{E67F2322-2603-4D38-AC90-012AA524FC33}" destId="{EAB21343-50E1-4CC5-BA2B-351D169FB269}" srcOrd="2" destOrd="0" presId="urn:diagrams.loki3.com/BracketList+Icon"/>
    <dgm:cxn modelId="{83D5BE90-72A3-4FD1-8124-167EE189BD0A}" type="presParOf" srcId="{E67F2322-2603-4D38-AC90-012AA524FC33}" destId="{EC654C4E-BAFD-431D-8DA8-D3ADFCB28095}" srcOrd="3" destOrd="0" presId="urn:diagrams.loki3.com/BracketList+Icon"/>
    <dgm:cxn modelId="{3328C0D1-3C1A-4AEC-BA8C-E92B41C81787}" type="presParOf" srcId="{6C5F0C01-8CFC-444E-92B0-E6E206811FEB}" destId="{42764135-7C9F-4B19-869D-0C599CE440A3}" srcOrd="1" destOrd="0" presId="urn:diagrams.loki3.com/BracketList+Icon"/>
    <dgm:cxn modelId="{03B98CCB-7EF0-4F1A-9C39-975C1A7338D2}" type="presParOf" srcId="{6C5F0C01-8CFC-444E-92B0-E6E206811FEB}" destId="{AA0519E7-E835-4847-B5A1-EC6182ADC335}" srcOrd="2" destOrd="0" presId="urn:diagrams.loki3.com/BracketList+Icon"/>
    <dgm:cxn modelId="{C159F849-C797-4680-B32C-0E480641C72F}" type="presParOf" srcId="{AA0519E7-E835-4847-B5A1-EC6182ADC335}" destId="{E83D45D4-84E6-4A05-9C1D-3A32806E7DDF}" srcOrd="0" destOrd="0" presId="urn:diagrams.loki3.com/BracketList+Icon"/>
    <dgm:cxn modelId="{513866A4-541F-4C67-AF42-0E9B2AA15224}" type="presParOf" srcId="{AA0519E7-E835-4847-B5A1-EC6182ADC335}" destId="{DF7D3BF1-0013-492D-AC23-62C270E4D9C7}" srcOrd="1" destOrd="0" presId="urn:diagrams.loki3.com/BracketList+Icon"/>
    <dgm:cxn modelId="{9361F6A8-D903-43EF-AB77-48BE475D2EDB}" type="presParOf" srcId="{AA0519E7-E835-4847-B5A1-EC6182ADC335}" destId="{4258974F-1F66-40D7-94A1-145230207FB9}" srcOrd="2" destOrd="0" presId="urn:diagrams.loki3.com/BracketList+Icon"/>
    <dgm:cxn modelId="{D3A2F2C0-8BFF-47E0-BF0F-683BAD1B5B64}" type="presParOf" srcId="{AA0519E7-E835-4847-B5A1-EC6182ADC335}" destId="{0DC51C0C-EFA3-4F9E-A2E5-625816C1EA96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D9B460-FEFD-4BAE-BD91-30A7BDBDF22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EE5ACF-75D0-40F3-8FAE-4BB3028BD058}">
      <dgm:prSet/>
      <dgm:spPr/>
      <dgm:t>
        <a:bodyPr/>
        <a:lstStyle/>
        <a:p>
          <a:pPr rtl="0"/>
          <a:r>
            <a:rPr lang="en-US" noProof="0" dirty="0"/>
            <a:t>Implementation</a:t>
          </a:r>
        </a:p>
      </dgm:t>
    </dgm:pt>
    <dgm:pt modelId="{4E3797DA-1320-4B2D-8FFC-B06F217A63D8}" type="parTrans" cxnId="{D5343E49-CFB7-4968-B9BB-EFA39222DDC2}">
      <dgm:prSet/>
      <dgm:spPr/>
      <dgm:t>
        <a:bodyPr/>
        <a:lstStyle/>
        <a:p>
          <a:endParaRPr lang="cs-CZ"/>
        </a:p>
      </dgm:t>
    </dgm:pt>
    <dgm:pt modelId="{82EC630D-038D-41B8-92D5-D22C1C3AF029}" type="sibTrans" cxnId="{D5343E49-CFB7-4968-B9BB-EFA39222DDC2}">
      <dgm:prSet/>
      <dgm:spPr/>
      <dgm:t>
        <a:bodyPr/>
        <a:lstStyle/>
        <a:p>
          <a:endParaRPr lang="cs-CZ"/>
        </a:p>
      </dgm:t>
    </dgm:pt>
    <dgm:pt modelId="{877D2EFE-2248-40AB-A342-791B6C3E6256}">
      <dgm:prSet/>
      <dgm:spPr/>
      <dgm:t>
        <a:bodyPr/>
        <a:lstStyle/>
        <a:p>
          <a:pPr rtl="0"/>
          <a:r>
            <a:rPr lang="en-US" noProof="0" dirty="0"/>
            <a:t>Only pioneers, adventurers, start ups</a:t>
          </a:r>
        </a:p>
      </dgm:t>
    </dgm:pt>
    <dgm:pt modelId="{0F5AF9EE-4D86-4D00-BDA7-4E4545FE53D7}" type="parTrans" cxnId="{0B4C6B7F-43B1-49F6-A8AD-927F649332A2}">
      <dgm:prSet/>
      <dgm:spPr/>
      <dgm:t>
        <a:bodyPr/>
        <a:lstStyle/>
        <a:p>
          <a:endParaRPr lang="cs-CZ"/>
        </a:p>
      </dgm:t>
    </dgm:pt>
    <dgm:pt modelId="{F3F187BA-69BF-4A5E-9473-FE4753A08E8A}" type="sibTrans" cxnId="{0B4C6B7F-43B1-49F6-A8AD-927F649332A2}">
      <dgm:prSet/>
      <dgm:spPr/>
      <dgm:t>
        <a:bodyPr/>
        <a:lstStyle/>
        <a:p>
          <a:endParaRPr lang="cs-CZ"/>
        </a:p>
      </dgm:t>
    </dgm:pt>
    <dgm:pt modelId="{6B0434E5-B4CD-49F8-9E6C-CBA962B3A281}">
      <dgm:prSet/>
      <dgm:spPr/>
      <dgm:t>
        <a:bodyPr/>
        <a:lstStyle/>
        <a:p>
          <a:pPr rtl="0"/>
          <a:r>
            <a:rPr lang="en-US" noProof="0" dirty="0"/>
            <a:t>Growing up</a:t>
          </a:r>
        </a:p>
      </dgm:t>
    </dgm:pt>
    <dgm:pt modelId="{DF92C2D3-01FC-43FA-9B19-38B4F5FDE78F}" type="parTrans" cxnId="{D142A616-C9D1-40ED-8096-536560F0E6E8}">
      <dgm:prSet/>
      <dgm:spPr/>
      <dgm:t>
        <a:bodyPr/>
        <a:lstStyle/>
        <a:p>
          <a:endParaRPr lang="cs-CZ"/>
        </a:p>
      </dgm:t>
    </dgm:pt>
    <dgm:pt modelId="{4DF56CF3-C67A-4E15-A6FC-FBAA8EB091CB}" type="sibTrans" cxnId="{D142A616-C9D1-40ED-8096-536560F0E6E8}">
      <dgm:prSet/>
      <dgm:spPr/>
      <dgm:t>
        <a:bodyPr/>
        <a:lstStyle/>
        <a:p>
          <a:endParaRPr lang="cs-CZ"/>
        </a:p>
      </dgm:t>
    </dgm:pt>
    <dgm:pt modelId="{6E70185E-CA25-4FA5-A971-D4293AC8B92D}">
      <dgm:prSet/>
      <dgm:spPr/>
      <dgm:t>
        <a:bodyPr/>
        <a:lstStyle/>
        <a:p>
          <a:pPr rtl="0"/>
          <a:r>
            <a:rPr lang="en-US" noProof="0" dirty="0"/>
            <a:t>Serious companies enter the market</a:t>
          </a:r>
        </a:p>
      </dgm:t>
    </dgm:pt>
    <dgm:pt modelId="{4B070497-C925-4254-B158-559B88AA3290}" type="parTrans" cxnId="{45295A04-7533-486E-8F41-B01E9C93AA64}">
      <dgm:prSet/>
      <dgm:spPr/>
      <dgm:t>
        <a:bodyPr/>
        <a:lstStyle/>
        <a:p>
          <a:endParaRPr lang="cs-CZ"/>
        </a:p>
      </dgm:t>
    </dgm:pt>
    <dgm:pt modelId="{F39EDCF9-89EC-4D46-92D6-1A28B22AA8E3}" type="sibTrans" cxnId="{45295A04-7533-486E-8F41-B01E9C93AA64}">
      <dgm:prSet/>
      <dgm:spPr/>
      <dgm:t>
        <a:bodyPr/>
        <a:lstStyle/>
        <a:p>
          <a:endParaRPr lang="cs-CZ"/>
        </a:p>
      </dgm:t>
    </dgm:pt>
    <dgm:pt modelId="{A06A1CD1-10F2-418D-8B71-F6FE32942065}">
      <dgm:prSet/>
      <dgm:spPr/>
      <dgm:t>
        <a:bodyPr/>
        <a:lstStyle/>
        <a:p>
          <a:pPr rtl="0"/>
          <a:r>
            <a:rPr lang="en-US" noProof="0" dirty="0"/>
            <a:t>Maturation</a:t>
          </a:r>
        </a:p>
      </dgm:t>
    </dgm:pt>
    <dgm:pt modelId="{D484603E-0CE0-4A13-AC54-11E538787535}" type="parTrans" cxnId="{CE2DA4D9-4311-4244-9491-BFAD4D395D5C}">
      <dgm:prSet/>
      <dgm:spPr/>
      <dgm:t>
        <a:bodyPr/>
        <a:lstStyle/>
        <a:p>
          <a:endParaRPr lang="cs-CZ"/>
        </a:p>
      </dgm:t>
    </dgm:pt>
    <dgm:pt modelId="{A9B1480A-FB88-46B1-B6CA-B22023B67FE5}" type="sibTrans" cxnId="{CE2DA4D9-4311-4244-9491-BFAD4D395D5C}">
      <dgm:prSet/>
      <dgm:spPr/>
      <dgm:t>
        <a:bodyPr/>
        <a:lstStyle/>
        <a:p>
          <a:endParaRPr lang="cs-CZ"/>
        </a:p>
      </dgm:t>
    </dgm:pt>
    <dgm:pt modelId="{1066CCCD-976A-4E8A-AAE2-00D91FCDD0AB}">
      <dgm:prSet/>
      <dgm:spPr/>
      <dgm:t>
        <a:bodyPr/>
        <a:lstStyle/>
        <a:p>
          <a:pPr rtl="0"/>
          <a:r>
            <a:rPr lang="en-US" noProof="0" dirty="0"/>
            <a:t>Stabile situation, market competition</a:t>
          </a:r>
        </a:p>
      </dgm:t>
    </dgm:pt>
    <dgm:pt modelId="{308DD88C-C5FD-4BD5-A0A4-134AC78AF019}" type="parTrans" cxnId="{FBEE7BFE-A4AB-459F-B67B-12525EE204B3}">
      <dgm:prSet/>
      <dgm:spPr/>
      <dgm:t>
        <a:bodyPr/>
        <a:lstStyle/>
        <a:p>
          <a:endParaRPr lang="cs-CZ"/>
        </a:p>
      </dgm:t>
    </dgm:pt>
    <dgm:pt modelId="{336D5253-DD10-4E13-B03E-241AF489DF43}" type="sibTrans" cxnId="{FBEE7BFE-A4AB-459F-B67B-12525EE204B3}">
      <dgm:prSet/>
      <dgm:spPr/>
      <dgm:t>
        <a:bodyPr/>
        <a:lstStyle/>
        <a:p>
          <a:endParaRPr lang="cs-CZ"/>
        </a:p>
      </dgm:t>
    </dgm:pt>
    <dgm:pt modelId="{28C60237-79F5-4EFC-AFC0-12AC0EF5B4EC}" type="pres">
      <dgm:prSet presAssocID="{66D9B460-FEFD-4BAE-BD91-30A7BDBDF225}" presName="arrowDiagram" presStyleCnt="0">
        <dgm:presLayoutVars>
          <dgm:chMax val="5"/>
          <dgm:dir/>
          <dgm:resizeHandles val="exact"/>
        </dgm:presLayoutVars>
      </dgm:prSet>
      <dgm:spPr/>
    </dgm:pt>
    <dgm:pt modelId="{CE0983FE-14A3-4F63-A7D0-09920B326C30}" type="pres">
      <dgm:prSet presAssocID="{66D9B460-FEFD-4BAE-BD91-30A7BDBDF225}" presName="arrow" presStyleLbl="bgShp" presStyleIdx="0" presStyleCnt="1"/>
      <dgm:spPr/>
    </dgm:pt>
    <dgm:pt modelId="{B486B6D9-89ED-4E0D-AF62-48F3C2BAD084}" type="pres">
      <dgm:prSet presAssocID="{66D9B460-FEFD-4BAE-BD91-30A7BDBDF225}" presName="arrowDiagram3" presStyleCnt="0"/>
      <dgm:spPr/>
    </dgm:pt>
    <dgm:pt modelId="{53842554-A512-4067-A060-B3FF25C19BD6}" type="pres">
      <dgm:prSet presAssocID="{30EE5ACF-75D0-40F3-8FAE-4BB3028BD058}" presName="bullet3a" presStyleLbl="node1" presStyleIdx="0" presStyleCnt="3"/>
      <dgm:spPr/>
    </dgm:pt>
    <dgm:pt modelId="{0EA5F94D-DEA8-4E3E-8F9C-F27A52FBBE4A}" type="pres">
      <dgm:prSet presAssocID="{30EE5ACF-75D0-40F3-8FAE-4BB3028BD058}" presName="textBox3a" presStyleLbl="revTx" presStyleIdx="0" presStyleCnt="3">
        <dgm:presLayoutVars>
          <dgm:bulletEnabled val="1"/>
        </dgm:presLayoutVars>
      </dgm:prSet>
      <dgm:spPr/>
    </dgm:pt>
    <dgm:pt modelId="{3955D2EC-8D4C-44CD-91B4-1D7B4AC8662E}" type="pres">
      <dgm:prSet presAssocID="{6B0434E5-B4CD-49F8-9E6C-CBA962B3A281}" presName="bullet3b" presStyleLbl="node1" presStyleIdx="1" presStyleCnt="3"/>
      <dgm:spPr/>
    </dgm:pt>
    <dgm:pt modelId="{064DA695-3E62-4A9B-867A-593B80610692}" type="pres">
      <dgm:prSet presAssocID="{6B0434E5-B4CD-49F8-9E6C-CBA962B3A281}" presName="textBox3b" presStyleLbl="revTx" presStyleIdx="1" presStyleCnt="3">
        <dgm:presLayoutVars>
          <dgm:bulletEnabled val="1"/>
        </dgm:presLayoutVars>
      </dgm:prSet>
      <dgm:spPr/>
    </dgm:pt>
    <dgm:pt modelId="{275D42DF-1B07-4D37-803A-203C5A609F6F}" type="pres">
      <dgm:prSet presAssocID="{A06A1CD1-10F2-418D-8B71-F6FE32942065}" presName="bullet3c" presStyleLbl="node1" presStyleIdx="2" presStyleCnt="3"/>
      <dgm:spPr/>
    </dgm:pt>
    <dgm:pt modelId="{AFE49F3D-78AC-4746-9B17-B35735B90553}" type="pres">
      <dgm:prSet presAssocID="{A06A1CD1-10F2-418D-8B71-F6FE32942065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45295A04-7533-486E-8F41-B01E9C93AA64}" srcId="{6B0434E5-B4CD-49F8-9E6C-CBA962B3A281}" destId="{6E70185E-CA25-4FA5-A971-D4293AC8B92D}" srcOrd="0" destOrd="0" parTransId="{4B070497-C925-4254-B158-559B88AA3290}" sibTransId="{F39EDCF9-89EC-4D46-92D6-1A28B22AA8E3}"/>
    <dgm:cxn modelId="{D142A616-C9D1-40ED-8096-536560F0E6E8}" srcId="{66D9B460-FEFD-4BAE-BD91-30A7BDBDF225}" destId="{6B0434E5-B4CD-49F8-9E6C-CBA962B3A281}" srcOrd="1" destOrd="0" parTransId="{DF92C2D3-01FC-43FA-9B19-38B4F5FDE78F}" sibTransId="{4DF56CF3-C67A-4E15-A6FC-FBAA8EB091CB}"/>
    <dgm:cxn modelId="{D7E68636-27FA-462C-8F70-0310784859B2}" type="presOf" srcId="{877D2EFE-2248-40AB-A342-791B6C3E6256}" destId="{0EA5F94D-DEA8-4E3E-8F9C-F27A52FBBE4A}" srcOrd="0" destOrd="1" presId="urn:microsoft.com/office/officeart/2005/8/layout/arrow2"/>
    <dgm:cxn modelId="{A6B11563-D911-4EE9-B8FD-237969E4C406}" type="presOf" srcId="{A06A1CD1-10F2-418D-8B71-F6FE32942065}" destId="{AFE49F3D-78AC-4746-9B17-B35735B90553}" srcOrd="0" destOrd="0" presId="urn:microsoft.com/office/officeart/2005/8/layout/arrow2"/>
    <dgm:cxn modelId="{0DEED265-3057-4B63-AFC7-8D7A76AF51B7}" type="presOf" srcId="{30EE5ACF-75D0-40F3-8FAE-4BB3028BD058}" destId="{0EA5F94D-DEA8-4E3E-8F9C-F27A52FBBE4A}" srcOrd="0" destOrd="0" presId="urn:microsoft.com/office/officeart/2005/8/layout/arrow2"/>
    <dgm:cxn modelId="{D5343E49-CFB7-4968-B9BB-EFA39222DDC2}" srcId="{66D9B460-FEFD-4BAE-BD91-30A7BDBDF225}" destId="{30EE5ACF-75D0-40F3-8FAE-4BB3028BD058}" srcOrd="0" destOrd="0" parTransId="{4E3797DA-1320-4B2D-8FFC-B06F217A63D8}" sibTransId="{82EC630D-038D-41B8-92D5-D22C1C3AF029}"/>
    <dgm:cxn modelId="{267A1E4E-CD37-4B73-8BD7-988143A6675E}" type="presOf" srcId="{1066CCCD-976A-4E8A-AAE2-00D91FCDD0AB}" destId="{AFE49F3D-78AC-4746-9B17-B35735B90553}" srcOrd="0" destOrd="1" presId="urn:microsoft.com/office/officeart/2005/8/layout/arrow2"/>
    <dgm:cxn modelId="{0B4C6B7F-43B1-49F6-A8AD-927F649332A2}" srcId="{30EE5ACF-75D0-40F3-8FAE-4BB3028BD058}" destId="{877D2EFE-2248-40AB-A342-791B6C3E6256}" srcOrd="0" destOrd="0" parTransId="{0F5AF9EE-4D86-4D00-BDA7-4E4545FE53D7}" sibTransId="{F3F187BA-69BF-4A5E-9473-FE4753A08E8A}"/>
    <dgm:cxn modelId="{0F0095B0-F146-4882-BAB4-7C1C32FC8857}" type="presOf" srcId="{6E70185E-CA25-4FA5-A971-D4293AC8B92D}" destId="{064DA695-3E62-4A9B-867A-593B80610692}" srcOrd="0" destOrd="1" presId="urn:microsoft.com/office/officeart/2005/8/layout/arrow2"/>
    <dgm:cxn modelId="{412500B9-1F02-4DC9-956C-A2E66A064A52}" type="presOf" srcId="{6B0434E5-B4CD-49F8-9E6C-CBA962B3A281}" destId="{064DA695-3E62-4A9B-867A-593B80610692}" srcOrd="0" destOrd="0" presId="urn:microsoft.com/office/officeart/2005/8/layout/arrow2"/>
    <dgm:cxn modelId="{8DC699D4-28EA-4EC5-8D17-9BF13EE0FA06}" type="presOf" srcId="{66D9B460-FEFD-4BAE-BD91-30A7BDBDF225}" destId="{28C60237-79F5-4EFC-AFC0-12AC0EF5B4EC}" srcOrd="0" destOrd="0" presId="urn:microsoft.com/office/officeart/2005/8/layout/arrow2"/>
    <dgm:cxn modelId="{CE2DA4D9-4311-4244-9491-BFAD4D395D5C}" srcId="{66D9B460-FEFD-4BAE-BD91-30A7BDBDF225}" destId="{A06A1CD1-10F2-418D-8B71-F6FE32942065}" srcOrd="2" destOrd="0" parTransId="{D484603E-0CE0-4A13-AC54-11E538787535}" sibTransId="{A9B1480A-FB88-46B1-B6CA-B22023B67FE5}"/>
    <dgm:cxn modelId="{FBEE7BFE-A4AB-459F-B67B-12525EE204B3}" srcId="{A06A1CD1-10F2-418D-8B71-F6FE32942065}" destId="{1066CCCD-976A-4E8A-AAE2-00D91FCDD0AB}" srcOrd="0" destOrd="0" parTransId="{308DD88C-C5FD-4BD5-A0A4-134AC78AF019}" sibTransId="{336D5253-DD10-4E13-B03E-241AF489DF43}"/>
    <dgm:cxn modelId="{18E1B672-BEF8-42FF-A2FE-278546F941D1}" type="presParOf" srcId="{28C60237-79F5-4EFC-AFC0-12AC0EF5B4EC}" destId="{CE0983FE-14A3-4F63-A7D0-09920B326C30}" srcOrd="0" destOrd="0" presId="urn:microsoft.com/office/officeart/2005/8/layout/arrow2"/>
    <dgm:cxn modelId="{3EC5F73C-D572-4B03-AEDE-2B903190D59D}" type="presParOf" srcId="{28C60237-79F5-4EFC-AFC0-12AC0EF5B4EC}" destId="{B486B6D9-89ED-4E0D-AF62-48F3C2BAD084}" srcOrd="1" destOrd="0" presId="urn:microsoft.com/office/officeart/2005/8/layout/arrow2"/>
    <dgm:cxn modelId="{9B34F5AA-3D98-4BD7-840A-00AB4B23C29C}" type="presParOf" srcId="{B486B6D9-89ED-4E0D-AF62-48F3C2BAD084}" destId="{53842554-A512-4067-A060-B3FF25C19BD6}" srcOrd="0" destOrd="0" presId="urn:microsoft.com/office/officeart/2005/8/layout/arrow2"/>
    <dgm:cxn modelId="{41488C8D-98BC-4A58-B36E-C71740F46D5B}" type="presParOf" srcId="{B486B6D9-89ED-4E0D-AF62-48F3C2BAD084}" destId="{0EA5F94D-DEA8-4E3E-8F9C-F27A52FBBE4A}" srcOrd="1" destOrd="0" presId="urn:microsoft.com/office/officeart/2005/8/layout/arrow2"/>
    <dgm:cxn modelId="{47D7BD66-8607-4175-9749-D704D85C05AC}" type="presParOf" srcId="{B486B6D9-89ED-4E0D-AF62-48F3C2BAD084}" destId="{3955D2EC-8D4C-44CD-91B4-1D7B4AC8662E}" srcOrd="2" destOrd="0" presId="urn:microsoft.com/office/officeart/2005/8/layout/arrow2"/>
    <dgm:cxn modelId="{E7C73115-B3D0-4036-80DB-90471AA1E7B0}" type="presParOf" srcId="{B486B6D9-89ED-4E0D-AF62-48F3C2BAD084}" destId="{064DA695-3E62-4A9B-867A-593B80610692}" srcOrd="3" destOrd="0" presId="urn:microsoft.com/office/officeart/2005/8/layout/arrow2"/>
    <dgm:cxn modelId="{0E79C9AD-7DA2-4C07-9611-2558357626D2}" type="presParOf" srcId="{B486B6D9-89ED-4E0D-AF62-48F3C2BAD084}" destId="{275D42DF-1B07-4D37-803A-203C5A609F6F}" srcOrd="4" destOrd="0" presId="urn:microsoft.com/office/officeart/2005/8/layout/arrow2"/>
    <dgm:cxn modelId="{64DBA9FD-CBA0-4355-A2E9-458A9630CF19}" type="presParOf" srcId="{B486B6D9-89ED-4E0D-AF62-48F3C2BAD084}" destId="{AFE49F3D-78AC-4746-9B17-B35735B9055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10A3A8-707D-4FA5-A383-B2F750FC7BC1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C8594FB-3045-40D6-BFB9-08F1025A6715}">
      <dgm:prSet/>
      <dgm:spPr/>
      <dgm:t>
        <a:bodyPr/>
        <a:lstStyle/>
        <a:p>
          <a:pPr rtl="0"/>
          <a:r>
            <a:rPr lang="en-US" dirty="0"/>
            <a:t>Comedown</a:t>
          </a:r>
          <a:endParaRPr lang="cs-CZ" dirty="0"/>
        </a:p>
      </dgm:t>
    </dgm:pt>
    <dgm:pt modelId="{A055CE4F-39E3-400E-9CA4-11DAABFF00D3}" type="parTrans" cxnId="{E865F770-452D-4E7B-AD20-9AA9ECA09CCA}">
      <dgm:prSet/>
      <dgm:spPr/>
      <dgm:t>
        <a:bodyPr/>
        <a:lstStyle/>
        <a:p>
          <a:endParaRPr lang="cs-CZ"/>
        </a:p>
      </dgm:t>
    </dgm:pt>
    <dgm:pt modelId="{8C1F8EE4-F7F9-4A67-9DA0-518DA551589C}" type="sibTrans" cxnId="{E865F770-452D-4E7B-AD20-9AA9ECA09CCA}">
      <dgm:prSet/>
      <dgm:spPr/>
      <dgm:t>
        <a:bodyPr/>
        <a:lstStyle/>
        <a:p>
          <a:endParaRPr lang="cs-CZ"/>
        </a:p>
      </dgm:t>
    </dgm:pt>
    <dgm:pt modelId="{29BF565C-E784-44BA-A76C-0B839B27F87C}">
      <dgm:prSet/>
      <dgm:spPr/>
      <dgm:t>
        <a:bodyPr/>
        <a:lstStyle/>
        <a:p>
          <a:pPr rtl="0"/>
          <a:r>
            <a:rPr lang="en-US"/>
            <a:t>Most companies are leaving</a:t>
          </a:r>
          <a:endParaRPr lang="cs-CZ"/>
        </a:p>
      </dgm:t>
    </dgm:pt>
    <dgm:pt modelId="{404F5D41-ED48-4239-BBFC-7DADE15717D0}" type="parTrans" cxnId="{F237A62A-D24D-4DA3-8669-AC88DA955F1A}">
      <dgm:prSet/>
      <dgm:spPr/>
      <dgm:t>
        <a:bodyPr/>
        <a:lstStyle/>
        <a:p>
          <a:endParaRPr lang="cs-CZ"/>
        </a:p>
      </dgm:t>
    </dgm:pt>
    <dgm:pt modelId="{E2AC9160-168D-47D4-8158-07A7163A2E6D}" type="sibTrans" cxnId="{F237A62A-D24D-4DA3-8669-AC88DA955F1A}">
      <dgm:prSet/>
      <dgm:spPr/>
      <dgm:t>
        <a:bodyPr/>
        <a:lstStyle/>
        <a:p>
          <a:endParaRPr lang="cs-CZ"/>
        </a:p>
      </dgm:t>
    </dgm:pt>
    <dgm:pt modelId="{E0E85B17-CBC6-4725-B559-B0EF6F153F14}">
      <dgm:prSet/>
      <dgm:spPr/>
      <dgm:t>
        <a:bodyPr/>
        <a:lstStyle/>
        <a:p>
          <a:pPr rtl="0"/>
          <a:endParaRPr lang="cs-CZ" dirty="0"/>
        </a:p>
      </dgm:t>
    </dgm:pt>
    <dgm:pt modelId="{204ADF35-89F5-44DB-BFF1-855310B05C34}" type="parTrans" cxnId="{217E51F4-61DC-41CA-8071-226222942D53}">
      <dgm:prSet/>
      <dgm:spPr/>
      <dgm:t>
        <a:bodyPr/>
        <a:lstStyle/>
        <a:p>
          <a:endParaRPr lang="cs-CZ"/>
        </a:p>
      </dgm:t>
    </dgm:pt>
    <dgm:pt modelId="{74A6D628-FD5A-4657-BFF4-297A4D4B25E1}" type="sibTrans" cxnId="{217E51F4-61DC-41CA-8071-226222942D53}">
      <dgm:prSet/>
      <dgm:spPr/>
      <dgm:t>
        <a:bodyPr/>
        <a:lstStyle/>
        <a:p>
          <a:endParaRPr lang="cs-CZ"/>
        </a:p>
      </dgm:t>
    </dgm:pt>
    <dgm:pt modelId="{D6D4CB74-00D4-4711-AA43-DF9FEAAA840B}" type="pres">
      <dgm:prSet presAssocID="{2D10A3A8-707D-4FA5-A383-B2F750FC7BC1}" presName="Name0" presStyleCnt="0">
        <dgm:presLayoutVars>
          <dgm:chMax val="7"/>
          <dgm:chPref val="5"/>
        </dgm:presLayoutVars>
      </dgm:prSet>
      <dgm:spPr/>
    </dgm:pt>
    <dgm:pt modelId="{5CF7EC9F-7CB5-4D55-8BC7-3DB281098574}" type="pres">
      <dgm:prSet presAssocID="{2D10A3A8-707D-4FA5-A383-B2F750FC7BC1}" presName="arrowNode" presStyleLbl="node1" presStyleIdx="0" presStyleCnt="1"/>
      <dgm:spPr/>
    </dgm:pt>
    <dgm:pt modelId="{23884EEC-05DA-4332-8376-D80576602A57}" type="pres">
      <dgm:prSet presAssocID="{E0E85B17-CBC6-4725-B559-B0EF6F153F14}" presName="txNode1" presStyleLbl="revTx" presStyleIdx="0" presStyleCnt="2">
        <dgm:presLayoutVars>
          <dgm:bulletEnabled val="1"/>
        </dgm:presLayoutVars>
      </dgm:prSet>
      <dgm:spPr/>
    </dgm:pt>
    <dgm:pt modelId="{F865C24B-C890-49AE-9BB2-AF42FF96127B}" type="pres">
      <dgm:prSet presAssocID="{2C8594FB-3045-40D6-BFB9-08F1025A6715}" presName="txNode2" presStyleLbl="revTx" presStyleIdx="1" presStyleCnt="2" custLinFactY="-145498" custLinFactNeighborX="12374" custLinFactNeighborY="-200000">
        <dgm:presLayoutVars>
          <dgm:bulletEnabled val="1"/>
        </dgm:presLayoutVars>
      </dgm:prSet>
      <dgm:spPr/>
    </dgm:pt>
  </dgm:ptLst>
  <dgm:cxnLst>
    <dgm:cxn modelId="{1B890D11-3A09-456B-AACA-7C306AE1FCC6}" type="presOf" srcId="{2D10A3A8-707D-4FA5-A383-B2F750FC7BC1}" destId="{D6D4CB74-00D4-4711-AA43-DF9FEAAA840B}" srcOrd="0" destOrd="0" presId="urn:microsoft.com/office/officeart/2009/3/layout/DescendingProcess"/>
    <dgm:cxn modelId="{F237A62A-D24D-4DA3-8669-AC88DA955F1A}" srcId="{2C8594FB-3045-40D6-BFB9-08F1025A6715}" destId="{29BF565C-E784-44BA-A76C-0B839B27F87C}" srcOrd="0" destOrd="0" parTransId="{404F5D41-ED48-4239-BBFC-7DADE15717D0}" sibTransId="{E2AC9160-168D-47D4-8158-07A7163A2E6D}"/>
    <dgm:cxn modelId="{27281060-159A-4D3A-A1E7-E2D266A552D6}" type="presOf" srcId="{2C8594FB-3045-40D6-BFB9-08F1025A6715}" destId="{F865C24B-C890-49AE-9BB2-AF42FF96127B}" srcOrd="0" destOrd="0" presId="urn:microsoft.com/office/officeart/2009/3/layout/DescendingProcess"/>
    <dgm:cxn modelId="{9CAAA44A-8534-46D6-BCE7-8A808C8F78E2}" type="presOf" srcId="{29BF565C-E784-44BA-A76C-0B839B27F87C}" destId="{F865C24B-C890-49AE-9BB2-AF42FF96127B}" srcOrd="0" destOrd="1" presId="urn:microsoft.com/office/officeart/2009/3/layout/DescendingProcess"/>
    <dgm:cxn modelId="{E865F770-452D-4E7B-AD20-9AA9ECA09CCA}" srcId="{2D10A3A8-707D-4FA5-A383-B2F750FC7BC1}" destId="{2C8594FB-3045-40D6-BFB9-08F1025A6715}" srcOrd="1" destOrd="0" parTransId="{A055CE4F-39E3-400E-9CA4-11DAABFF00D3}" sibTransId="{8C1F8EE4-F7F9-4A67-9DA0-518DA551589C}"/>
    <dgm:cxn modelId="{21144598-9F3A-456D-8F78-1917B603A915}" type="presOf" srcId="{E0E85B17-CBC6-4725-B559-B0EF6F153F14}" destId="{23884EEC-05DA-4332-8376-D80576602A57}" srcOrd="0" destOrd="0" presId="urn:microsoft.com/office/officeart/2009/3/layout/DescendingProcess"/>
    <dgm:cxn modelId="{217E51F4-61DC-41CA-8071-226222942D53}" srcId="{2D10A3A8-707D-4FA5-A383-B2F750FC7BC1}" destId="{E0E85B17-CBC6-4725-B559-B0EF6F153F14}" srcOrd="0" destOrd="0" parTransId="{204ADF35-89F5-44DB-BFF1-855310B05C34}" sibTransId="{74A6D628-FD5A-4657-BFF4-297A4D4B25E1}"/>
    <dgm:cxn modelId="{376C3560-4251-41BE-BF8D-8D8B565AF4C3}" type="presParOf" srcId="{D6D4CB74-00D4-4711-AA43-DF9FEAAA840B}" destId="{5CF7EC9F-7CB5-4D55-8BC7-3DB281098574}" srcOrd="0" destOrd="0" presId="urn:microsoft.com/office/officeart/2009/3/layout/DescendingProcess"/>
    <dgm:cxn modelId="{CCC62D3A-B826-414A-92CB-A6998244A2AE}" type="presParOf" srcId="{D6D4CB74-00D4-4711-AA43-DF9FEAAA840B}" destId="{23884EEC-05DA-4332-8376-D80576602A57}" srcOrd="1" destOrd="0" presId="urn:microsoft.com/office/officeart/2009/3/layout/DescendingProcess"/>
    <dgm:cxn modelId="{6AA56924-AF14-416A-A8D7-1E742E737E3E}" type="presParOf" srcId="{D6D4CB74-00D4-4711-AA43-DF9FEAAA840B}" destId="{F865C24B-C890-49AE-9BB2-AF42FF96127B}" srcOrd="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35D051-CB30-4FC7-960F-6CCCD4D229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748010-3B4B-4CDB-96D3-855C18E3FEF2}">
      <dgm:prSet/>
      <dgm:spPr/>
      <dgm:t>
        <a:bodyPr/>
        <a:lstStyle/>
        <a:p>
          <a:pPr rtl="0"/>
          <a:r>
            <a:rPr lang="en-US"/>
            <a:t>Weak parts</a:t>
          </a:r>
          <a:endParaRPr lang="cs-CZ"/>
        </a:p>
      </dgm:t>
    </dgm:pt>
    <dgm:pt modelId="{378AB5EF-0115-4B95-BB91-7CEC6F0EB93A}" type="parTrans" cxnId="{56D95E78-621E-44F4-A8A7-2DFFA2C96365}">
      <dgm:prSet/>
      <dgm:spPr/>
      <dgm:t>
        <a:bodyPr/>
        <a:lstStyle/>
        <a:p>
          <a:endParaRPr lang="cs-CZ"/>
        </a:p>
      </dgm:t>
    </dgm:pt>
    <dgm:pt modelId="{EAB3449C-C381-410B-A380-73743F416ED1}" type="sibTrans" cxnId="{56D95E78-621E-44F4-A8A7-2DFFA2C96365}">
      <dgm:prSet/>
      <dgm:spPr/>
      <dgm:t>
        <a:bodyPr/>
        <a:lstStyle/>
        <a:p>
          <a:endParaRPr lang="cs-CZ"/>
        </a:p>
      </dgm:t>
    </dgm:pt>
    <dgm:pt modelId="{B898AB87-555B-43BE-853C-94BC58F7EA51}">
      <dgm:prSet/>
      <dgm:spPr/>
      <dgm:t>
        <a:bodyPr/>
        <a:lstStyle/>
        <a:p>
          <a:pPr rtl="0"/>
          <a:r>
            <a:rPr lang="en-US"/>
            <a:t>What is our disadvantage?</a:t>
          </a:r>
          <a:endParaRPr lang="cs-CZ"/>
        </a:p>
      </dgm:t>
    </dgm:pt>
    <dgm:pt modelId="{1E98B04B-9E1B-4B90-BE25-B8A0F785962A}" type="parTrans" cxnId="{BE1049FB-0070-486F-A41C-DBC813B20C36}">
      <dgm:prSet/>
      <dgm:spPr/>
      <dgm:t>
        <a:bodyPr/>
        <a:lstStyle/>
        <a:p>
          <a:endParaRPr lang="cs-CZ"/>
        </a:p>
      </dgm:t>
    </dgm:pt>
    <dgm:pt modelId="{D08DE008-5DEF-4984-B166-0E9FC45118CC}" type="sibTrans" cxnId="{BE1049FB-0070-486F-A41C-DBC813B20C36}">
      <dgm:prSet/>
      <dgm:spPr/>
      <dgm:t>
        <a:bodyPr/>
        <a:lstStyle/>
        <a:p>
          <a:endParaRPr lang="cs-CZ"/>
        </a:p>
      </dgm:t>
    </dgm:pt>
    <dgm:pt modelId="{058C9C11-85A5-409D-87B9-A608FBDAE54A}">
      <dgm:prSet/>
      <dgm:spPr/>
      <dgm:t>
        <a:bodyPr/>
        <a:lstStyle/>
        <a:p>
          <a:pPr rtl="0"/>
          <a:r>
            <a:rPr lang="en-US" dirty="0"/>
            <a:t>How can we be harmed?</a:t>
          </a:r>
          <a:endParaRPr lang="cs-CZ" dirty="0"/>
        </a:p>
      </dgm:t>
    </dgm:pt>
    <dgm:pt modelId="{9AE7F382-68E5-4475-ACE5-8CA45E6F0020}" type="parTrans" cxnId="{BCD426BC-E217-4025-A8A5-B651748E385F}">
      <dgm:prSet/>
      <dgm:spPr/>
      <dgm:t>
        <a:bodyPr/>
        <a:lstStyle/>
        <a:p>
          <a:endParaRPr lang="cs-CZ"/>
        </a:p>
      </dgm:t>
    </dgm:pt>
    <dgm:pt modelId="{B69F565D-068A-4A81-A001-F6D936A4B263}" type="sibTrans" cxnId="{BCD426BC-E217-4025-A8A5-B651748E385F}">
      <dgm:prSet/>
      <dgm:spPr/>
      <dgm:t>
        <a:bodyPr/>
        <a:lstStyle/>
        <a:p>
          <a:endParaRPr lang="cs-CZ"/>
        </a:p>
      </dgm:t>
    </dgm:pt>
    <dgm:pt modelId="{1D208775-F388-45FB-9C36-A048807A74D9}">
      <dgm:prSet/>
      <dgm:spPr/>
      <dgm:t>
        <a:bodyPr/>
        <a:lstStyle/>
        <a:p>
          <a:pPr rtl="0"/>
          <a:r>
            <a:rPr lang="en-US"/>
            <a:t>Strong parts</a:t>
          </a:r>
          <a:endParaRPr lang="cs-CZ"/>
        </a:p>
      </dgm:t>
    </dgm:pt>
    <dgm:pt modelId="{675233FB-0383-40EA-9E09-328559F0489A}" type="parTrans" cxnId="{B4847E75-9ADB-4786-9525-D87BE91BECB8}">
      <dgm:prSet/>
      <dgm:spPr/>
      <dgm:t>
        <a:bodyPr/>
        <a:lstStyle/>
        <a:p>
          <a:endParaRPr lang="cs-CZ"/>
        </a:p>
      </dgm:t>
    </dgm:pt>
    <dgm:pt modelId="{07580BA8-283A-4C44-94A0-1771EF5CBE98}" type="sibTrans" cxnId="{B4847E75-9ADB-4786-9525-D87BE91BECB8}">
      <dgm:prSet/>
      <dgm:spPr/>
      <dgm:t>
        <a:bodyPr/>
        <a:lstStyle/>
        <a:p>
          <a:endParaRPr lang="cs-CZ"/>
        </a:p>
      </dgm:t>
    </dgm:pt>
    <dgm:pt modelId="{E63B6C4A-BDA5-4C93-89FE-B4D76C0F9110}">
      <dgm:prSet/>
      <dgm:spPr/>
      <dgm:t>
        <a:bodyPr/>
        <a:lstStyle/>
        <a:p>
          <a:pPr rtl="0"/>
          <a:r>
            <a:rPr lang="en-US" dirty="0"/>
            <a:t>Where are we unique?</a:t>
          </a:r>
          <a:endParaRPr lang="cs-CZ" dirty="0"/>
        </a:p>
      </dgm:t>
    </dgm:pt>
    <dgm:pt modelId="{E0B694B1-826D-4DA7-ACDB-63D2C78AA07B}" type="parTrans" cxnId="{B31B5F60-DD34-4990-B3C4-FA5D267F84D8}">
      <dgm:prSet/>
      <dgm:spPr/>
      <dgm:t>
        <a:bodyPr/>
        <a:lstStyle/>
        <a:p>
          <a:endParaRPr lang="cs-CZ"/>
        </a:p>
      </dgm:t>
    </dgm:pt>
    <dgm:pt modelId="{03A51FF6-CE93-4FC5-9480-41185662A225}" type="sibTrans" cxnId="{B31B5F60-DD34-4990-B3C4-FA5D267F84D8}">
      <dgm:prSet/>
      <dgm:spPr/>
      <dgm:t>
        <a:bodyPr/>
        <a:lstStyle/>
        <a:p>
          <a:endParaRPr lang="cs-CZ"/>
        </a:p>
      </dgm:t>
    </dgm:pt>
    <dgm:pt modelId="{DB86C31B-772E-4514-B6DE-DFF3EFB578C7}">
      <dgm:prSet/>
      <dgm:spPr/>
      <dgm:t>
        <a:bodyPr/>
        <a:lstStyle/>
        <a:p>
          <a:pPr rtl="0"/>
          <a:r>
            <a:rPr lang="en-US" noProof="0" dirty="0"/>
            <a:t>Do we have some special skills?</a:t>
          </a:r>
        </a:p>
      </dgm:t>
    </dgm:pt>
    <dgm:pt modelId="{FD587F0B-EBBA-4C4A-9B6C-7EA0D027B1F7}" type="parTrans" cxnId="{5F396A03-92CA-45E3-92BC-5E10EC697024}">
      <dgm:prSet/>
      <dgm:spPr/>
      <dgm:t>
        <a:bodyPr/>
        <a:lstStyle/>
        <a:p>
          <a:endParaRPr lang="cs-CZ"/>
        </a:p>
      </dgm:t>
    </dgm:pt>
    <dgm:pt modelId="{85B3148E-CA88-4E46-9A89-3532109FB358}" type="sibTrans" cxnId="{5F396A03-92CA-45E3-92BC-5E10EC697024}">
      <dgm:prSet/>
      <dgm:spPr/>
      <dgm:t>
        <a:bodyPr/>
        <a:lstStyle/>
        <a:p>
          <a:endParaRPr lang="cs-CZ"/>
        </a:p>
      </dgm:t>
    </dgm:pt>
    <dgm:pt modelId="{DD06E48D-220F-4BCE-BF59-BC2A77EA8CD4}" type="pres">
      <dgm:prSet presAssocID="{EA35D051-CB30-4FC7-960F-6CCCD4D22974}" presName="Name0" presStyleCnt="0">
        <dgm:presLayoutVars>
          <dgm:dir/>
          <dgm:animLvl val="lvl"/>
          <dgm:resizeHandles val="exact"/>
        </dgm:presLayoutVars>
      </dgm:prSet>
      <dgm:spPr/>
    </dgm:pt>
    <dgm:pt modelId="{56355B9E-6A4C-4A59-8D44-3C46C601359C}" type="pres">
      <dgm:prSet presAssocID="{05748010-3B4B-4CDB-96D3-855C18E3FEF2}" presName="linNode" presStyleCnt="0"/>
      <dgm:spPr/>
    </dgm:pt>
    <dgm:pt modelId="{C643A4DD-F54C-4CB1-A55A-9C46215AC00B}" type="pres">
      <dgm:prSet presAssocID="{05748010-3B4B-4CDB-96D3-855C18E3FEF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41F71709-0D3C-43B0-B22B-8504DB02120A}" type="pres">
      <dgm:prSet presAssocID="{05748010-3B4B-4CDB-96D3-855C18E3FEF2}" presName="descendantText" presStyleLbl="alignAccFollowNode1" presStyleIdx="0" presStyleCnt="2">
        <dgm:presLayoutVars>
          <dgm:bulletEnabled val="1"/>
        </dgm:presLayoutVars>
      </dgm:prSet>
      <dgm:spPr/>
    </dgm:pt>
    <dgm:pt modelId="{9041D45E-DE1B-4B08-B826-295B695DD9D3}" type="pres">
      <dgm:prSet presAssocID="{EAB3449C-C381-410B-A380-73743F416ED1}" presName="sp" presStyleCnt="0"/>
      <dgm:spPr/>
    </dgm:pt>
    <dgm:pt modelId="{C5B68357-BB6C-4338-BD2B-565CB8FF4D1A}" type="pres">
      <dgm:prSet presAssocID="{1D208775-F388-45FB-9C36-A048807A74D9}" presName="linNode" presStyleCnt="0"/>
      <dgm:spPr/>
    </dgm:pt>
    <dgm:pt modelId="{3D23ABCF-9B21-4B34-BD9F-CD02887B6BBF}" type="pres">
      <dgm:prSet presAssocID="{1D208775-F388-45FB-9C36-A048807A74D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0007758-11ED-44BC-A35D-DED724CD5091}" type="pres">
      <dgm:prSet presAssocID="{1D208775-F388-45FB-9C36-A048807A74D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F396A03-92CA-45E3-92BC-5E10EC697024}" srcId="{1D208775-F388-45FB-9C36-A048807A74D9}" destId="{DB86C31B-772E-4514-B6DE-DFF3EFB578C7}" srcOrd="0" destOrd="0" parTransId="{FD587F0B-EBBA-4C4A-9B6C-7EA0D027B1F7}" sibTransId="{85B3148E-CA88-4E46-9A89-3532109FB358}"/>
    <dgm:cxn modelId="{7644160C-268C-4089-A18C-2EB3E8680EC2}" type="presOf" srcId="{058C9C11-85A5-409D-87B9-A608FBDAE54A}" destId="{41F71709-0D3C-43B0-B22B-8504DB02120A}" srcOrd="0" destOrd="1" presId="urn:microsoft.com/office/officeart/2005/8/layout/vList5"/>
    <dgm:cxn modelId="{34654221-A570-4CFC-AEEA-8210A6CA8B85}" type="presOf" srcId="{DB86C31B-772E-4514-B6DE-DFF3EFB578C7}" destId="{60007758-11ED-44BC-A35D-DED724CD5091}" srcOrd="0" destOrd="0" presId="urn:microsoft.com/office/officeart/2005/8/layout/vList5"/>
    <dgm:cxn modelId="{B31B5F60-DD34-4990-B3C4-FA5D267F84D8}" srcId="{1D208775-F388-45FB-9C36-A048807A74D9}" destId="{E63B6C4A-BDA5-4C93-89FE-B4D76C0F9110}" srcOrd="1" destOrd="0" parTransId="{E0B694B1-826D-4DA7-ACDB-63D2C78AA07B}" sibTransId="{03A51FF6-CE93-4FC5-9480-41185662A225}"/>
    <dgm:cxn modelId="{03276F6C-D97F-4D05-BE9C-47B3C5B8E9A7}" type="presOf" srcId="{1D208775-F388-45FB-9C36-A048807A74D9}" destId="{3D23ABCF-9B21-4B34-BD9F-CD02887B6BBF}" srcOrd="0" destOrd="0" presId="urn:microsoft.com/office/officeart/2005/8/layout/vList5"/>
    <dgm:cxn modelId="{B4847E75-9ADB-4786-9525-D87BE91BECB8}" srcId="{EA35D051-CB30-4FC7-960F-6CCCD4D22974}" destId="{1D208775-F388-45FB-9C36-A048807A74D9}" srcOrd="1" destOrd="0" parTransId="{675233FB-0383-40EA-9E09-328559F0489A}" sibTransId="{07580BA8-283A-4C44-94A0-1771EF5CBE98}"/>
    <dgm:cxn modelId="{56D95E78-621E-44F4-A8A7-2DFFA2C96365}" srcId="{EA35D051-CB30-4FC7-960F-6CCCD4D22974}" destId="{05748010-3B4B-4CDB-96D3-855C18E3FEF2}" srcOrd="0" destOrd="0" parTransId="{378AB5EF-0115-4B95-BB91-7CEC6F0EB93A}" sibTransId="{EAB3449C-C381-410B-A380-73743F416ED1}"/>
    <dgm:cxn modelId="{C24DCB80-6D92-410B-B54A-63B24B74EB00}" type="presOf" srcId="{E63B6C4A-BDA5-4C93-89FE-B4D76C0F9110}" destId="{60007758-11ED-44BC-A35D-DED724CD5091}" srcOrd="0" destOrd="1" presId="urn:microsoft.com/office/officeart/2005/8/layout/vList5"/>
    <dgm:cxn modelId="{8577B68B-83C2-4952-B987-85B81E231016}" type="presOf" srcId="{05748010-3B4B-4CDB-96D3-855C18E3FEF2}" destId="{C643A4DD-F54C-4CB1-A55A-9C46215AC00B}" srcOrd="0" destOrd="0" presId="urn:microsoft.com/office/officeart/2005/8/layout/vList5"/>
    <dgm:cxn modelId="{0DF4EBB9-52D3-4975-B043-7B7E025C08E7}" type="presOf" srcId="{B898AB87-555B-43BE-853C-94BC58F7EA51}" destId="{41F71709-0D3C-43B0-B22B-8504DB02120A}" srcOrd="0" destOrd="0" presId="urn:microsoft.com/office/officeart/2005/8/layout/vList5"/>
    <dgm:cxn modelId="{BCD426BC-E217-4025-A8A5-B651748E385F}" srcId="{05748010-3B4B-4CDB-96D3-855C18E3FEF2}" destId="{058C9C11-85A5-409D-87B9-A608FBDAE54A}" srcOrd="1" destOrd="0" parTransId="{9AE7F382-68E5-4475-ACE5-8CA45E6F0020}" sibTransId="{B69F565D-068A-4A81-A001-F6D936A4B263}"/>
    <dgm:cxn modelId="{4FEE22D3-4CF2-41EE-A427-4F9A741254B7}" type="presOf" srcId="{EA35D051-CB30-4FC7-960F-6CCCD4D22974}" destId="{DD06E48D-220F-4BCE-BF59-BC2A77EA8CD4}" srcOrd="0" destOrd="0" presId="urn:microsoft.com/office/officeart/2005/8/layout/vList5"/>
    <dgm:cxn modelId="{BE1049FB-0070-486F-A41C-DBC813B20C36}" srcId="{05748010-3B4B-4CDB-96D3-855C18E3FEF2}" destId="{B898AB87-555B-43BE-853C-94BC58F7EA51}" srcOrd="0" destOrd="0" parTransId="{1E98B04B-9E1B-4B90-BE25-B8A0F785962A}" sibTransId="{D08DE008-5DEF-4984-B166-0E9FC45118CC}"/>
    <dgm:cxn modelId="{4827111F-7237-4609-9F88-CAEDD699F5D9}" type="presParOf" srcId="{DD06E48D-220F-4BCE-BF59-BC2A77EA8CD4}" destId="{56355B9E-6A4C-4A59-8D44-3C46C601359C}" srcOrd="0" destOrd="0" presId="urn:microsoft.com/office/officeart/2005/8/layout/vList5"/>
    <dgm:cxn modelId="{73F949E3-5594-48C6-B99A-BF9FA55BDBDA}" type="presParOf" srcId="{56355B9E-6A4C-4A59-8D44-3C46C601359C}" destId="{C643A4DD-F54C-4CB1-A55A-9C46215AC00B}" srcOrd="0" destOrd="0" presId="urn:microsoft.com/office/officeart/2005/8/layout/vList5"/>
    <dgm:cxn modelId="{C96E99CC-335B-4C8E-BD14-E8D3AC0927CB}" type="presParOf" srcId="{56355B9E-6A4C-4A59-8D44-3C46C601359C}" destId="{41F71709-0D3C-43B0-B22B-8504DB02120A}" srcOrd="1" destOrd="0" presId="urn:microsoft.com/office/officeart/2005/8/layout/vList5"/>
    <dgm:cxn modelId="{CD63E6F6-811A-4992-A443-C258AA800E98}" type="presParOf" srcId="{DD06E48D-220F-4BCE-BF59-BC2A77EA8CD4}" destId="{9041D45E-DE1B-4B08-B826-295B695DD9D3}" srcOrd="1" destOrd="0" presId="urn:microsoft.com/office/officeart/2005/8/layout/vList5"/>
    <dgm:cxn modelId="{9FBFFADB-31F5-4EED-8AD2-3859CAE1AEE6}" type="presParOf" srcId="{DD06E48D-220F-4BCE-BF59-BC2A77EA8CD4}" destId="{C5B68357-BB6C-4338-BD2B-565CB8FF4D1A}" srcOrd="2" destOrd="0" presId="urn:microsoft.com/office/officeart/2005/8/layout/vList5"/>
    <dgm:cxn modelId="{B2305EEE-1202-4609-ABEF-C9F97B00A1F5}" type="presParOf" srcId="{C5B68357-BB6C-4338-BD2B-565CB8FF4D1A}" destId="{3D23ABCF-9B21-4B34-BD9F-CD02887B6BBF}" srcOrd="0" destOrd="0" presId="urn:microsoft.com/office/officeart/2005/8/layout/vList5"/>
    <dgm:cxn modelId="{BAC09646-F5F2-4B6F-B98F-A3B68873E033}" type="presParOf" srcId="{C5B68357-BB6C-4338-BD2B-565CB8FF4D1A}" destId="{60007758-11ED-44BC-A35D-DED724CD50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E79E667-76F7-4C98-BFB7-2E220E046EA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AB36E6-5E41-4458-9B1C-C4AD25264F89}">
      <dgm:prSet/>
      <dgm:spPr/>
      <dgm:t>
        <a:bodyPr/>
        <a:lstStyle/>
        <a:p>
          <a:pPr rtl="0"/>
          <a:r>
            <a:rPr lang="cs-CZ"/>
            <a:t>Outer</a:t>
          </a:r>
        </a:p>
      </dgm:t>
    </dgm:pt>
    <dgm:pt modelId="{8A3BCA9C-A278-458E-8087-EB37BD4FCCC5}" type="parTrans" cxnId="{3CD24D05-5574-4696-8983-FFBEF4B7624E}">
      <dgm:prSet/>
      <dgm:spPr/>
      <dgm:t>
        <a:bodyPr/>
        <a:lstStyle/>
        <a:p>
          <a:endParaRPr lang="cs-CZ"/>
        </a:p>
      </dgm:t>
    </dgm:pt>
    <dgm:pt modelId="{027AF307-DCC2-4AE3-8C91-217C6F45BAA4}" type="sibTrans" cxnId="{3CD24D05-5574-4696-8983-FFBEF4B7624E}">
      <dgm:prSet/>
      <dgm:spPr/>
      <dgm:t>
        <a:bodyPr/>
        <a:lstStyle/>
        <a:p>
          <a:endParaRPr lang="cs-CZ"/>
        </a:p>
      </dgm:t>
    </dgm:pt>
    <dgm:pt modelId="{348A9AA6-4FC7-4EFC-B296-557AE8BA78C8}">
      <dgm:prSet/>
      <dgm:spPr/>
      <dgm:t>
        <a:bodyPr/>
        <a:lstStyle/>
        <a:p>
          <a:pPr rtl="0"/>
          <a:r>
            <a:rPr lang="cs-CZ"/>
            <a:t>Macro</a:t>
          </a:r>
        </a:p>
      </dgm:t>
    </dgm:pt>
    <dgm:pt modelId="{5C678D67-1A04-413F-ADB8-5481C1371A69}" type="parTrans" cxnId="{09B64D74-70C9-41F0-BE15-DC9563ED468C}">
      <dgm:prSet/>
      <dgm:spPr/>
      <dgm:t>
        <a:bodyPr/>
        <a:lstStyle/>
        <a:p>
          <a:endParaRPr lang="cs-CZ"/>
        </a:p>
      </dgm:t>
    </dgm:pt>
    <dgm:pt modelId="{1C159F8A-5BFC-47DA-B303-BD0A215EC94D}" type="sibTrans" cxnId="{09B64D74-70C9-41F0-BE15-DC9563ED468C}">
      <dgm:prSet/>
      <dgm:spPr/>
      <dgm:t>
        <a:bodyPr/>
        <a:lstStyle/>
        <a:p>
          <a:endParaRPr lang="cs-CZ"/>
        </a:p>
      </dgm:t>
    </dgm:pt>
    <dgm:pt modelId="{9AA55FE3-DDC6-4831-933F-EB6ACDC20088}">
      <dgm:prSet/>
      <dgm:spPr/>
      <dgm:t>
        <a:bodyPr/>
        <a:lstStyle/>
        <a:p>
          <a:pPr rtl="0"/>
          <a:r>
            <a:rPr lang="cs-CZ"/>
            <a:t>Trade</a:t>
          </a:r>
        </a:p>
      </dgm:t>
    </dgm:pt>
    <dgm:pt modelId="{9DBFBE31-F655-443D-928C-DD0997A246A2}" type="parTrans" cxnId="{6EB6F93E-BFBB-4019-9A0C-549ADB8E1D4F}">
      <dgm:prSet/>
      <dgm:spPr/>
      <dgm:t>
        <a:bodyPr/>
        <a:lstStyle/>
        <a:p>
          <a:endParaRPr lang="cs-CZ"/>
        </a:p>
      </dgm:t>
    </dgm:pt>
    <dgm:pt modelId="{F52655DF-21E0-46AE-BFE1-14780F206DFA}" type="sibTrans" cxnId="{6EB6F93E-BFBB-4019-9A0C-549ADB8E1D4F}">
      <dgm:prSet/>
      <dgm:spPr/>
      <dgm:t>
        <a:bodyPr/>
        <a:lstStyle/>
        <a:p>
          <a:endParaRPr lang="cs-CZ"/>
        </a:p>
      </dgm:t>
    </dgm:pt>
    <dgm:pt modelId="{8FD3D335-FA1D-447B-9DA6-3D7D98484771}">
      <dgm:prSet/>
      <dgm:spPr/>
      <dgm:t>
        <a:bodyPr/>
        <a:lstStyle/>
        <a:p>
          <a:pPr rtl="0"/>
          <a:r>
            <a:rPr lang="cs-CZ"/>
            <a:t>Inner </a:t>
          </a:r>
        </a:p>
      </dgm:t>
    </dgm:pt>
    <dgm:pt modelId="{2FBCB57A-C0A0-4D87-9ED3-0985AEE3E954}" type="parTrans" cxnId="{BDA19194-3337-4480-87F2-815E829F7E1E}">
      <dgm:prSet/>
      <dgm:spPr/>
      <dgm:t>
        <a:bodyPr/>
        <a:lstStyle/>
        <a:p>
          <a:endParaRPr lang="cs-CZ"/>
        </a:p>
      </dgm:t>
    </dgm:pt>
    <dgm:pt modelId="{AC0DC24D-8318-4F6A-8125-2B71090E32A4}" type="sibTrans" cxnId="{BDA19194-3337-4480-87F2-815E829F7E1E}">
      <dgm:prSet/>
      <dgm:spPr/>
      <dgm:t>
        <a:bodyPr/>
        <a:lstStyle/>
        <a:p>
          <a:endParaRPr lang="cs-CZ"/>
        </a:p>
      </dgm:t>
    </dgm:pt>
    <dgm:pt modelId="{8A8192B0-D17F-45DD-8539-DA746722201E}">
      <dgm:prSet/>
      <dgm:spPr/>
      <dgm:t>
        <a:bodyPr/>
        <a:lstStyle/>
        <a:p>
          <a:pPr rtl="0"/>
          <a:r>
            <a:rPr lang="en-US" noProof="0" dirty="0"/>
            <a:t>Weak</a:t>
          </a:r>
        </a:p>
      </dgm:t>
    </dgm:pt>
    <dgm:pt modelId="{0837DFA8-2FC8-450A-96C2-FB24DF51FAAE}" type="parTrans" cxnId="{68402D80-6848-482C-9F5F-4D8B3B756CA0}">
      <dgm:prSet/>
      <dgm:spPr/>
      <dgm:t>
        <a:bodyPr/>
        <a:lstStyle/>
        <a:p>
          <a:endParaRPr lang="cs-CZ"/>
        </a:p>
      </dgm:t>
    </dgm:pt>
    <dgm:pt modelId="{291D2055-CDCF-414E-B5F2-F8440BBB2545}" type="sibTrans" cxnId="{68402D80-6848-482C-9F5F-4D8B3B756CA0}">
      <dgm:prSet/>
      <dgm:spPr/>
      <dgm:t>
        <a:bodyPr/>
        <a:lstStyle/>
        <a:p>
          <a:endParaRPr lang="cs-CZ"/>
        </a:p>
      </dgm:t>
    </dgm:pt>
    <dgm:pt modelId="{307524F8-E989-4DCF-A743-4D015C48E0DC}">
      <dgm:prSet/>
      <dgm:spPr/>
      <dgm:t>
        <a:bodyPr/>
        <a:lstStyle/>
        <a:p>
          <a:pPr rtl="0"/>
          <a:r>
            <a:rPr lang="en-US" noProof="0" dirty="0"/>
            <a:t>Strong</a:t>
          </a:r>
        </a:p>
      </dgm:t>
    </dgm:pt>
    <dgm:pt modelId="{10658B99-04AD-406E-AB1A-430A4802B0ED}" type="parTrans" cxnId="{7DDD6DE6-C9B2-4F71-94DA-6E72B105E6BA}">
      <dgm:prSet/>
      <dgm:spPr/>
      <dgm:t>
        <a:bodyPr/>
        <a:lstStyle/>
        <a:p>
          <a:endParaRPr lang="cs-CZ"/>
        </a:p>
      </dgm:t>
    </dgm:pt>
    <dgm:pt modelId="{77FDF027-9805-4C4F-A083-4F37E5F33745}" type="sibTrans" cxnId="{7DDD6DE6-C9B2-4F71-94DA-6E72B105E6BA}">
      <dgm:prSet/>
      <dgm:spPr/>
      <dgm:t>
        <a:bodyPr/>
        <a:lstStyle/>
        <a:p>
          <a:endParaRPr lang="cs-CZ"/>
        </a:p>
      </dgm:t>
    </dgm:pt>
    <dgm:pt modelId="{E226A9E6-1F18-4B6D-AC05-EA816F5A19DC}">
      <dgm:prSet/>
      <dgm:spPr/>
      <dgm:t>
        <a:bodyPr/>
        <a:lstStyle/>
        <a:p>
          <a:pPr rtl="0"/>
          <a:r>
            <a:rPr lang="cs-CZ" dirty="0"/>
            <a:t>SWOT</a:t>
          </a:r>
        </a:p>
      </dgm:t>
    </dgm:pt>
    <dgm:pt modelId="{D401658F-A714-4E88-A1EB-FBD96008A3EC}" type="parTrans" cxnId="{6DA026D0-8A0F-4FAA-82F4-04FB677FFD8C}">
      <dgm:prSet/>
      <dgm:spPr/>
      <dgm:t>
        <a:bodyPr/>
        <a:lstStyle/>
        <a:p>
          <a:endParaRPr lang="cs-CZ"/>
        </a:p>
      </dgm:t>
    </dgm:pt>
    <dgm:pt modelId="{33FB4E8A-A0E1-4C0C-B31D-49D3044F63EC}" type="sibTrans" cxnId="{6DA026D0-8A0F-4FAA-82F4-04FB677FFD8C}">
      <dgm:prSet/>
      <dgm:spPr/>
      <dgm:t>
        <a:bodyPr/>
        <a:lstStyle/>
        <a:p>
          <a:endParaRPr lang="cs-CZ"/>
        </a:p>
      </dgm:t>
    </dgm:pt>
    <dgm:pt modelId="{CEB5ED44-C380-400D-9FDE-5B7912713D25}" type="pres">
      <dgm:prSet presAssocID="{3E79E667-76F7-4C98-BFB7-2E220E046EA9}" presName="Name0" presStyleCnt="0">
        <dgm:presLayoutVars>
          <dgm:dir/>
          <dgm:resizeHandles val="exact"/>
        </dgm:presLayoutVars>
      </dgm:prSet>
      <dgm:spPr/>
    </dgm:pt>
    <dgm:pt modelId="{6ED16CDB-41D1-4EE3-9472-6204DBBF92D9}" type="pres">
      <dgm:prSet presAssocID="{D5AB36E6-5E41-4458-9B1C-C4AD25264F89}" presName="node" presStyleLbl="node1" presStyleIdx="0" presStyleCnt="3">
        <dgm:presLayoutVars>
          <dgm:bulletEnabled val="1"/>
        </dgm:presLayoutVars>
      </dgm:prSet>
      <dgm:spPr/>
    </dgm:pt>
    <dgm:pt modelId="{1A1A8F2A-5F3E-4011-AEA4-0A24EA9C1CFF}" type="pres">
      <dgm:prSet presAssocID="{027AF307-DCC2-4AE3-8C91-217C6F45BAA4}" presName="sibTrans" presStyleLbl="sibTrans2D1" presStyleIdx="0" presStyleCnt="2"/>
      <dgm:spPr/>
    </dgm:pt>
    <dgm:pt modelId="{CF5D0137-9BF7-4490-9A45-847788F31914}" type="pres">
      <dgm:prSet presAssocID="{027AF307-DCC2-4AE3-8C91-217C6F45BAA4}" presName="connectorText" presStyleLbl="sibTrans2D1" presStyleIdx="0" presStyleCnt="2"/>
      <dgm:spPr/>
    </dgm:pt>
    <dgm:pt modelId="{BD913EE1-82F9-4707-8262-5189173BFEA0}" type="pres">
      <dgm:prSet presAssocID="{8FD3D335-FA1D-447B-9DA6-3D7D98484771}" presName="node" presStyleLbl="node1" presStyleIdx="1" presStyleCnt="3">
        <dgm:presLayoutVars>
          <dgm:bulletEnabled val="1"/>
        </dgm:presLayoutVars>
      </dgm:prSet>
      <dgm:spPr/>
    </dgm:pt>
    <dgm:pt modelId="{6932A4B9-8163-4060-BF01-0C0E00AB5BE0}" type="pres">
      <dgm:prSet presAssocID="{AC0DC24D-8318-4F6A-8125-2B71090E32A4}" presName="sibTrans" presStyleLbl="sibTrans2D1" presStyleIdx="1" presStyleCnt="2"/>
      <dgm:spPr/>
    </dgm:pt>
    <dgm:pt modelId="{4497122D-D73E-4448-9784-4F0B3F520475}" type="pres">
      <dgm:prSet presAssocID="{AC0DC24D-8318-4F6A-8125-2B71090E32A4}" presName="connectorText" presStyleLbl="sibTrans2D1" presStyleIdx="1" presStyleCnt="2"/>
      <dgm:spPr/>
    </dgm:pt>
    <dgm:pt modelId="{F6666C9C-F5FB-48DB-9EFF-595E54E8495E}" type="pres">
      <dgm:prSet presAssocID="{E226A9E6-1F18-4B6D-AC05-EA816F5A19DC}" presName="node" presStyleLbl="node1" presStyleIdx="2" presStyleCnt="3">
        <dgm:presLayoutVars>
          <dgm:bulletEnabled val="1"/>
        </dgm:presLayoutVars>
      </dgm:prSet>
      <dgm:spPr/>
    </dgm:pt>
  </dgm:ptLst>
  <dgm:cxnLst>
    <dgm:cxn modelId="{3CD24D05-5574-4696-8983-FFBEF4B7624E}" srcId="{3E79E667-76F7-4C98-BFB7-2E220E046EA9}" destId="{D5AB36E6-5E41-4458-9B1C-C4AD25264F89}" srcOrd="0" destOrd="0" parTransId="{8A3BCA9C-A278-458E-8087-EB37BD4FCCC5}" sibTransId="{027AF307-DCC2-4AE3-8C91-217C6F45BAA4}"/>
    <dgm:cxn modelId="{2CD20906-C3FC-48ED-83E6-38CC5381AF1D}" type="presOf" srcId="{AC0DC24D-8318-4F6A-8125-2B71090E32A4}" destId="{4497122D-D73E-4448-9784-4F0B3F520475}" srcOrd="1" destOrd="0" presId="urn:microsoft.com/office/officeart/2005/8/layout/process1"/>
    <dgm:cxn modelId="{6F2E5808-093F-45CF-B46B-B2C0D4705DC0}" type="presOf" srcId="{3E79E667-76F7-4C98-BFB7-2E220E046EA9}" destId="{CEB5ED44-C380-400D-9FDE-5B7912713D25}" srcOrd="0" destOrd="0" presId="urn:microsoft.com/office/officeart/2005/8/layout/process1"/>
    <dgm:cxn modelId="{4BE7A82E-B6B4-4B18-8E5F-0B2703B39FDD}" type="presOf" srcId="{8A8192B0-D17F-45DD-8539-DA746722201E}" destId="{BD913EE1-82F9-4707-8262-5189173BFEA0}" srcOrd="0" destOrd="1" presId="urn:microsoft.com/office/officeart/2005/8/layout/process1"/>
    <dgm:cxn modelId="{6EB6F93E-BFBB-4019-9A0C-549ADB8E1D4F}" srcId="{D5AB36E6-5E41-4458-9B1C-C4AD25264F89}" destId="{9AA55FE3-DDC6-4831-933F-EB6ACDC20088}" srcOrd="1" destOrd="0" parTransId="{9DBFBE31-F655-443D-928C-DD0997A246A2}" sibTransId="{F52655DF-21E0-46AE-BFE1-14780F206DFA}"/>
    <dgm:cxn modelId="{0918624A-63E1-4F5E-8BBB-DF64996C3989}" type="presOf" srcId="{348A9AA6-4FC7-4EFC-B296-557AE8BA78C8}" destId="{6ED16CDB-41D1-4EE3-9472-6204DBBF92D9}" srcOrd="0" destOrd="1" presId="urn:microsoft.com/office/officeart/2005/8/layout/process1"/>
    <dgm:cxn modelId="{09B64D74-70C9-41F0-BE15-DC9563ED468C}" srcId="{D5AB36E6-5E41-4458-9B1C-C4AD25264F89}" destId="{348A9AA6-4FC7-4EFC-B296-557AE8BA78C8}" srcOrd="0" destOrd="0" parTransId="{5C678D67-1A04-413F-ADB8-5481C1371A69}" sibTransId="{1C159F8A-5BFC-47DA-B303-BD0A215EC94D}"/>
    <dgm:cxn modelId="{ADD39675-A400-4EB4-9DD7-2B5F1F33A65C}" type="presOf" srcId="{8FD3D335-FA1D-447B-9DA6-3D7D98484771}" destId="{BD913EE1-82F9-4707-8262-5189173BFEA0}" srcOrd="0" destOrd="0" presId="urn:microsoft.com/office/officeart/2005/8/layout/process1"/>
    <dgm:cxn modelId="{3E8E9C75-87CD-4D88-A471-A604F60AF96C}" type="presOf" srcId="{307524F8-E989-4DCF-A743-4D015C48E0DC}" destId="{BD913EE1-82F9-4707-8262-5189173BFEA0}" srcOrd="0" destOrd="2" presId="urn:microsoft.com/office/officeart/2005/8/layout/process1"/>
    <dgm:cxn modelId="{201E0A58-0EC4-4166-8ADB-07D2CFBC98A6}" type="presOf" srcId="{AC0DC24D-8318-4F6A-8125-2B71090E32A4}" destId="{6932A4B9-8163-4060-BF01-0C0E00AB5BE0}" srcOrd="0" destOrd="0" presId="urn:microsoft.com/office/officeart/2005/8/layout/process1"/>
    <dgm:cxn modelId="{CA896D79-E19B-4D50-B633-671145DDE78A}" type="presOf" srcId="{D5AB36E6-5E41-4458-9B1C-C4AD25264F89}" destId="{6ED16CDB-41D1-4EE3-9472-6204DBBF92D9}" srcOrd="0" destOrd="0" presId="urn:microsoft.com/office/officeart/2005/8/layout/process1"/>
    <dgm:cxn modelId="{68402D80-6848-482C-9F5F-4D8B3B756CA0}" srcId="{8FD3D335-FA1D-447B-9DA6-3D7D98484771}" destId="{8A8192B0-D17F-45DD-8539-DA746722201E}" srcOrd="0" destOrd="0" parTransId="{0837DFA8-2FC8-450A-96C2-FB24DF51FAAE}" sibTransId="{291D2055-CDCF-414E-B5F2-F8440BBB2545}"/>
    <dgm:cxn modelId="{24FD4A8F-1362-40A8-AB6B-C33ACD9C7580}" type="presOf" srcId="{027AF307-DCC2-4AE3-8C91-217C6F45BAA4}" destId="{CF5D0137-9BF7-4490-9A45-847788F31914}" srcOrd="1" destOrd="0" presId="urn:microsoft.com/office/officeart/2005/8/layout/process1"/>
    <dgm:cxn modelId="{BDA19194-3337-4480-87F2-815E829F7E1E}" srcId="{3E79E667-76F7-4C98-BFB7-2E220E046EA9}" destId="{8FD3D335-FA1D-447B-9DA6-3D7D98484771}" srcOrd="1" destOrd="0" parTransId="{2FBCB57A-C0A0-4D87-9ED3-0985AEE3E954}" sibTransId="{AC0DC24D-8318-4F6A-8125-2B71090E32A4}"/>
    <dgm:cxn modelId="{8EFB25BD-CB36-4DB1-9674-537E09EE8023}" type="presOf" srcId="{E226A9E6-1F18-4B6D-AC05-EA816F5A19DC}" destId="{F6666C9C-F5FB-48DB-9EFF-595E54E8495E}" srcOrd="0" destOrd="0" presId="urn:microsoft.com/office/officeart/2005/8/layout/process1"/>
    <dgm:cxn modelId="{0791BFCC-1898-4E27-8F5A-0C5C1462C658}" type="presOf" srcId="{9AA55FE3-DDC6-4831-933F-EB6ACDC20088}" destId="{6ED16CDB-41D1-4EE3-9472-6204DBBF92D9}" srcOrd="0" destOrd="2" presId="urn:microsoft.com/office/officeart/2005/8/layout/process1"/>
    <dgm:cxn modelId="{6DA026D0-8A0F-4FAA-82F4-04FB677FFD8C}" srcId="{3E79E667-76F7-4C98-BFB7-2E220E046EA9}" destId="{E226A9E6-1F18-4B6D-AC05-EA816F5A19DC}" srcOrd="2" destOrd="0" parTransId="{D401658F-A714-4E88-A1EB-FBD96008A3EC}" sibTransId="{33FB4E8A-A0E1-4C0C-B31D-49D3044F63EC}"/>
    <dgm:cxn modelId="{A25AFCDC-9C61-4B3D-8C1F-B069FEB6B2DB}" type="presOf" srcId="{027AF307-DCC2-4AE3-8C91-217C6F45BAA4}" destId="{1A1A8F2A-5F3E-4011-AEA4-0A24EA9C1CFF}" srcOrd="0" destOrd="0" presId="urn:microsoft.com/office/officeart/2005/8/layout/process1"/>
    <dgm:cxn modelId="{7DDD6DE6-C9B2-4F71-94DA-6E72B105E6BA}" srcId="{8FD3D335-FA1D-447B-9DA6-3D7D98484771}" destId="{307524F8-E989-4DCF-A743-4D015C48E0DC}" srcOrd="1" destOrd="0" parTransId="{10658B99-04AD-406E-AB1A-430A4802B0ED}" sibTransId="{77FDF027-9805-4C4F-A083-4F37E5F33745}"/>
    <dgm:cxn modelId="{F613464D-69D6-45B7-B2BF-60871C0874F5}" type="presParOf" srcId="{CEB5ED44-C380-400D-9FDE-5B7912713D25}" destId="{6ED16CDB-41D1-4EE3-9472-6204DBBF92D9}" srcOrd="0" destOrd="0" presId="urn:microsoft.com/office/officeart/2005/8/layout/process1"/>
    <dgm:cxn modelId="{5D5DA766-C116-4FD5-B2B8-90ADCB562E85}" type="presParOf" srcId="{CEB5ED44-C380-400D-9FDE-5B7912713D25}" destId="{1A1A8F2A-5F3E-4011-AEA4-0A24EA9C1CFF}" srcOrd="1" destOrd="0" presId="urn:microsoft.com/office/officeart/2005/8/layout/process1"/>
    <dgm:cxn modelId="{AAC156B2-6F3D-44D4-A1D8-D6917074E4D4}" type="presParOf" srcId="{1A1A8F2A-5F3E-4011-AEA4-0A24EA9C1CFF}" destId="{CF5D0137-9BF7-4490-9A45-847788F31914}" srcOrd="0" destOrd="0" presId="urn:microsoft.com/office/officeart/2005/8/layout/process1"/>
    <dgm:cxn modelId="{2EBFF7E0-ED36-4586-A55A-D24A9C874E33}" type="presParOf" srcId="{CEB5ED44-C380-400D-9FDE-5B7912713D25}" destId="{BD913EE1-82F9-4707-8262-5189173BFEA0}" srcOrd="2" destOrd="0" presId="urn:microsoft.com/office/officeart/2005/8/layout/process1"/>
    <dgm:cxn modelId="{9DEB98A8-4D85-423E-A9D7-2227A2B72839}" type="presParOf" srcId="{CEB5ED44-C380-400D-9FDE-5B7912713D25}" destId="{6932A4B9-8163-4060-BF01-0C0E00AB5BE0}" srcOrd="3" destOrd="0" presId="urn:microsoft.com/office/officeart/2005/8/layout/process1"/>
    <dgm:cxn modelId="{AF952E33-27E2-45CA-A7FF-A2451E22D284}" type="presParOf" srcId="{6932A4B9-8163-4060-BF01-0C0E00AB5BE0}" destId="{4497122D-D73E-4448-9784-4F0B3F520475}" srcOrd="0" destOrd="0" presId="urn:microsoft.com/office/officeart/2005/8/layout/process1"/>
    <dgm:cxn modelId="{8B533C94-9F14-42D8-9065-A25D74C3E60B}" type="presParOf" srcId="{CEB5ED44-C380-400D-9FDE-5B7912713D25}" destId="{F6666C9C-F5FB-48DB-9EFF-595E54E8495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3DD344-450F-40E3-B542-9DB9D3FADC0E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F306A13-8075-4A95-830D-E9490B866733}">
      <dgm:prSet/>
      <dgm:spPr/>
      <dgm:t>
        <a:bodyPr/>
        <a:lstStyle/>
        <a:p>
          <a:pPr rtl="0"/>
          <a:r>
            <a:rPr lang="en-GB"/>
            <a:t>Data collecting</a:t>
          </a:r>
          <a:endParaRPr lang="cs-CZ"/>
        </a:p>
      </dgm:t>
    </dgm:pt>
    <dgm:pt modelId="{16210423-BCBF-4D8F-A368-D93881BBEF8A}" type="parTrans" cxnId="{33656DB5-7534-47F8-886C-00DC013425CA}">
      <dgm:prSet/>
      <dgm:spPr/>
      <dgm:t>
        <a:bodyPr/>
        <a:lstStyle/>
        <a:p>
          <a:endParaRPr lang="cs-CZ"/>
        </a:p>
      </dgm:t>
    </dgm:pt>
    <dgm:pt modelId="{BD043775-DCC2-4823-8365-B05741836E56}" type="sibTrans" cxnId="{33656DB5-7534-47F8-886C-00DC013425CA}">
      <dgm:prSet/>
      <dgm:spPr/>
      <dgm:t>
        <a:bodyPr/>
        <a:lstStyle/>
        <a:p>
          <a:endParaRPr lang="cs-CZ"/>
        </a:p>
      </dgm:t>
    </dgm:pt>
    <dgm:pt modelId="{8C1DE930-2BBD-49AA-908E-FF6D5DC04BBB}">
      <dgm:prSet/>
      <dgm:spPr/>
      <dgm:t>
        <a:bodyPr/>
        <a:lstStyle/>
        <a:p>
          <a:pPr rtl="0"/>
          <a:r>
            <a:rPr lang="en-GB"/>
            <a:t>Outer environment</a:t>
          </a:r>
          <a:endParaRPr lang="cs-CZ"/>
        </a:p>
      </dgm:t>
    </dgm:pt>
    <dgm:pt modelId="{364C990C-33C9-44E6-844B-B6982C4109DA}" type="parTrans" cxnId="{970D3E0E-6522-4DC6-8F1A-701F8C2C511C}">
      <dgm:prSet/>
      <dgm:spPr/>
      <dgm:t>
        <a:bodyPr/>
        <a:lstStyle/>
        <a:p>
          <a:endParaRPr lang="cs-CZ"/>
        </a:p>
      </dgm:t>
    </dgm:pt>
    <dgm:pt modelId="{30E57AE7-6923-4358-9E0E-426B1A3C1674}" type="sibTrans" cxnId="{970D3E0E-6522-4DC6-8F1A-701F8C2C511C}">
      <dgm:prSet/>
      <dgm:spPr/>
      <dgm:t>
        <a:bodyPr/>
        <a:lstStyle/>
        <a:p>
          <a:endParaRPr lang="cs-CZ"/>
        </a:p>
      </dgm:t>
    </dgm:pt>
    <dgm:pt modelId="{75D7C3C8-45C8-4600-A49E-F58A08CEC1F3}">
      <dgm:prSet/>
      <dgm:spPr/>
      <dgm:t>
        <a:bodyPr/>
        <a:lstStyle/>
        <a:p>
          <a:pPr rtl="0"/>
          <a:r>
            <a:rPr lang="en-GB"/>
            <a:t>Inner environment</a:t>
          </a:r>
          <a:endParaRPr lang="cs-CZ"/>
        </a:p>
      </dgm:t>
    </dgm:pt>
    <dgm:pt modelId="{A3464D72-1290-4873-8366-374591E86AC4}" type="parTrans" cxnId="{328B8B96-3241-4677-8645-AFDB0B6597EA}">
      <dgm:prSet/>
      <dgm:spPr/>
      <dgm:t>
        <a:bodyPr/>
        <a:lstStyle/>
        <a:p>
          <a:endParaRPr lang="cs-CZ"/>
        </a:p>
      </dgm:t>
    </dgm:pt>
    <dgm:pt modelId="{35F2740D-741A-4868-89A8-9070F2747346}" type="sibTrans" cxnId="{328B8B96-3241-4677-8645-AFDB0B6597EA}">
      <dgm:prSet/>
      <dgm:spPr/>
      <dgm:t>
        <a:bodyPr/>
        <a:lstStyle/>
        <a:p>
          <a:endParaRPr lang="cs-CZ"/>
        </a:p>
      </dgm:t>
    </dgm:pt>
    <dgm:pt modelId="{6A0E3CB6-F681-4A15-969E-F9D1B7477550}">
      <dgm:prSet/>
      <dgm:spPr/>
      <dgm:t>
        <a:bodyPr/>
        <a:lstStyle/>
        <a:p>
          <a:pPr rtl="0"/>
          <a:r>
            <a:rPr lang="en-GB"/>
            <a:t>SWOT</a:t>
          </a:r>
          <a:endParaRPr lang="cs-CZ"/>
        </a:p>
      </dgm:t>
    </dgm:pt>
    <dgm:pt modelId="{DCA77341-37E2-4E76-8E50-660631B9D164}" type="parTrans" cxnId="{5BE395C8-6AFB-491B-B97F-30AD9CA04CC5}">
      <dgm:prSet/>
      <dgm:spPr/>
      <dgm:t>
        <a:bodyPr/>
        <a:lstStyle/>
        <a:p>
          <a:endParaRPr lang="cs-CZ"/>
        </a:p>
      </dgm:t>
    </dgm:pt>
    <dgm:pt modelId="{6A9C28AF-FE1E-4AF0-B872-BCEDD4A9CFA9}" type="sibTrans" cxnId="{5BE395C8-6AFB-491B-B97F-30AD9CA04CC5}">
      <dgm:prSet/>
      <dgm:spPr/>
      <dgm:t>
        <a:bodyPr/>
        <a:lstStyle/>
        <a:p>
          <a:endParaRPr lang="cs-CZ"/>
        </a:p>
      </dgm:t>
    </dgm:pt>
    <dgm:pt modelId="{BC3A6DB6-1A2B-4FFE-BCE7-65C3F6D0E72E}">
      <dgm:prSet/>
      <dgm:spPr/>
      <dgm:t>
        <a:bodyPr/>
        <a:lstStyle/>
        <a:p>
          <a:pPr rtl="0"/>
          <a:r>
            <a:rPr lang="en-GB"/>
            <a:t>Basic data about company</a:t>
          </a:r>
          <a:endParaRPr lang="cs-CZ"/>
        </a:p>
      </dgm:t>
    </dgm:pt>
    <dgm:pt modelId="{5D23C4A4-B6A6-4804-9E64-D520B147B716}" type="parTrans" cxnId="{FFB079C7-E92C-4108-8BC1-69DB537A0FD2}">
      <dgm:prSet/>
      <dgm:spPr/>
      <dgm:t>
        <a:bodyPr/>
        <a:lstStyle/>
        <a:p>
          <a:endParaRPr lang="cs-CZ"/>
        </a:p>
      </dgm:t>
    </dgm:pt>
    <dgm:pt modelId="{962CEFD9-6EE7-47D7-B8F7-BC10B5A19ADC}" type="sibTrans" cxnId="{FFB079C7-E92C-4108-8BC1-69DB537A0FD2}">
      <dgm:prSet/>
      <dgm:spPr/>
      <dgm:t>
        <a:bodyPr/>
        <a:lstStyle/>
        <a:p>
          <a:endParaRPr lang="cs-CZ"/>
        </a:p>
      </dgm:t>
    </dgm:pt>
    <dgm:pt modelId="{305515F6-11CD-4C67-96CC-964E97547C96}">
      <dgm:prSet/>
      <dgm:spPr/>
      <dgm:t>
        <a:bodyPr/>
        <a:lstStyle/>
        <a:p>
          <a:pPr rtl="0"/>
          <a:r>
            <a:rPr lang="en-GB"/>
            <a:t>Strategies</a:t>
          </a:r>
          <a:endParaRPr lang="cs-CZ"/>
        </a:p>
      </dgm:t>
    </dgm:pt>
    <dgm:pt modelId="{02331BA1-50FA-4471-A422-F57351A2E4C5}" type="parTrans" cxnId="{DBF7845D-5B20-4D6D-A98B-8E9D09ACAFA1}">
      <dgm:prSet/>
      <dgm:spPr/>
      <dgm:t>
        <a:bodyPr/>
        <a:lstStyle/>
        <a:p>
          <a:endParaRPr lang="cs-CZ"/>
        </a:p>
      </dgm:t>
    </dgm:pt>
    <dgm:pt modelId="{23D50461-851C-42E3-A4AE-B2A91DC33855}" type="sibTrans" cxnId="{DBF7845D-5B20-4D6D-A98B-8E9D09ACAFA1}">
      <dgm:prSet/>
      <dgm:spPr/>
      <dgm:t>
        <a:bodyPr/>
        <a:lstStyle/>
        <a:p>
          <a:endParaRPr lang="cs-CZ"/>
        </a:p>
      </dgm:t>
    </dgm:pt>
    <dgm:pt modelId="{CCF36278-B911-46AC-8F1B-FE56A3BFF0D9}">
      <dgm:prSet/>
      <dgm:spPr/>
      <dgm:t>
        <a:bodyPr/>
        <a:lstStyle/>
        <a:p>
          <a:pPr rtl="0"/>
          <a:r>
            <a:rPr lang="en-GB" dirty="0"/>
            <a:t>Consequences unseen </a:t>
          </a:r>
          <a:r>
            <a:rPr lang="cs-CZ" dirty="0" err="1"/>
            <a:t>at</a:t>
          </a:r>
          <a:r>
            <a:rPr lang="en-GB" dirty="0"/>
            <a:t> the first sight</a:t>
          </a:r>
          <a:endParaRPr lang="cs-CZ" dirty="0"/>
        </a:p>
      </dgm:t>
    </dgm:pt>
    <dgm:pt modelId="{1CD21912-DC5E-4F2C-99F8-694D7BBD37EF}" type="parTrans" cxnId="{CDD12FA5-D5AC-4430-9846-EB271FF82EF2}">
      <dgm:prSet/>
      <dgm:spPr/>
      <dgm:t>
        <a:bodyPr/>
        <a:lstStyle/>
        <a:p>
          <a:endParaRPr lang="cs-CZ"/>
        </a:p>
      </dgm:t>
    </dgm:pt>
    <dgm:pt modelId="{E63BD045-4106-4BEC-8D28-964F30A8A78C}" type="sibTrans" cxnId="{CDD12FA5-D5AC-4430-9846-EB271FF82EF2}">
      <dgm:prSet/>
      <dgm:spPr/>
      <dgm:t>
        <a:bodyPr/>
        <a:lstStyle/>
        <a:p>
          <a:endParaRPr lang="cs-CZ"/>
        </a:p>
      </dgm:t>
    </dgm:pt>
    <dgm:pt modelId="{74F2F0F4-D341-4732-8E78-6127FD49D1DB}">
      <dgm:prSet/>
      <dgm:spPr/>
      <dgm:t>
        <a:bodyPr/>
        <a:lstStyle/>
        <a:p>
          <a:pPr rtl="0"/>
          <a:r>
            <a:rPr lang="en-GB"/>
            <a:t>Management</a:t>
          </a:r>
          <a:endParaRPr lang="cs-CZ"/>
        </a:p>
      </dgm:t>
    </dgm:pt>
    <dgm:pt modelId="{53B7DA24-4C14-4132-ACB0-CBF1DC3CD6BF}" type="parTrans" cxnId="{2F3921DB-5964-49E1-B262-DEEE9E060508}">
      <dgm:prSet/>
      <dgm:spPr/>
      <dgm:t>
        <a:bodyPr/>
        <a:lstStyle/>
        <a:p>
          <a:endParaRPr lang="cs-CZ"/>
        </a:p>
      </dgm:t>
    </dgm:pt>
    <dgm:pt modelId="{6CBB0F09-FA74-466D-B216-B204E2D423EC}" type="sibTrans" cxnId="{2F3921DB-5964-49E1-B262-DEEE9E060508}">
      <dgm:prSet/>
      <dgm:spPr/>
      <dgm:t>
        <a:bodyPr/>
        <a:lstStyle/>
        <a:p>
          <a:endParaRPr lang="cs-CZ"/>
        </a:p>
      </dgm:t>
    </dgm:pt>
    <dgm:pt modelId="{7111103D-C7F9-427A-B98B-EBD2028816BE}">
      <dgm:prSet/>
      <dgm:spPr/>
      <dgm:t>
        <a:bodyPr/>
        <a:lstStyle/>
        <a:p>
          <a:pPr rtl="0"/>
          <a:r>
            <a:rPr lang="en-GB" dirty="0"/>
            <a:t>Application of the results inside the company</a:t>
          </a:r>
          <a:endParaRPr lang="cs-CZ" dirty="0"/>
        </a:p>
      </dgm:t>
    </dgm:pt>
    <dgm:pt modelId="{DE260043-B12D-4026-A5BC-A2BBA6B13BD1}" type="parTrans" cxnId="{D4F8A0C8-F905-4358-AA39-0EC6FF45C5E1}">
      <dgm:prSet/>
      <dgm:spPr/>
      <dgm:t>
        <a:bodyPr/>
        <a:lstStyle/>
        <a:p>
          <a:endParaRPr lang="cs-CZ"/>
        </a:p>
      </dgm:t>
    </dgm:pt>
    <dgm:pt modelId="{6A8EFF1B-F14F-4A56-A4BF-27191681ADC0}" type="sibTrans" cxnId="{D4F8A0C8-F905-4358-AA39-0EC6FF45C5E1}">
      <dgm:prSet/>
      <dgm:spPr/>
      <dgm:t>
        <a:bodyPr/>
        <a:lstStyle/>
        <a:p>
          <a:endParaRPr lang="cs-CZ"/>
        </a:p>
      </dgm:t>
    </dgm:pt>
    <dgm:pt modelId="{C930C171-E6FF-4D09-B50A-B102F80C00FA}" type="pres">
      <dgm:prSet presAssocID="{603DD344-450F-40E3-B542-9DB9D3FADC0E}" presName="Name0" presStyleCnt="0">
        <dgm:presLayoutVars>
          <dgm:dir/>
          <dgm:animLvl val="lvl"/>
          <dgm:resizeHandles val="exact"/>
        </dgm:presLayoutVars>
      </dgm:prSet>
      <dgm:spPr/>
    </dgm:pt>
    <dgm:pt modelId="{6F83BA7F-D46A-49D6-A323-84C1F7F784AA}" type="pres">
      <dgm:prSet presAssocID="{603DD344-450F-40E3-B542-9DB9D3FADC0E}" presName="tSp" presStyleCnt="0"/>
      <dgm:spPr/>
    </dgm:pt>
    <dgm:pt modelId="{2270FE8E-DC14-46E2-A553-089F83B92FEC}" type="pres">
      <dgm:prSet presAssocID="{603DD344-450F-40E3-B542-9DB9D3FADC0E}" presName="bSp" presStyleCnt="0"/>
      <dgm:spPr/>
    </dgm:pt>
    <dgm:pt modelId="{AFC78C63-90C6-4D82-84F5-CFDCB74AFA4E}" type="pres">
      <dgm:prSet presAssocID="{603DD344-450F-40E3-B542-9DB9D3FADC0E}" presName="process" presStyleCnt="0"/>
      <dgm:spPr/>
    </dgm:pt>
    <dgm:pt modelId="{7437ED5E-4F64-49CA-94D1-C04D4396F0F9}" type="pres">
      <dgm:prSet presAssocID="{2F306A13-8075-4A95-830D-E9490B866733}" presName="composite1" presStyleCnt="0"/>
      <dgm:spPr/>
    </dgm:pt>
    <dgm:pt modelId="{3CEA03A7-015E-471F-83B3-9CC265C07159}" type="pres">
      <dgm:prSet presAssocID="{2F306A13-8075-4A95-830D-E9490B866733}" presName="dummyNode1" presStyleLbl="node1" presStyleIdx="0" presStyleCnt="4"/>
      <dgm:spPr/>
    </dgm:pt>
    <dgm:pt modelId="{043603A8-7A29-4CFB-BB33-267A802155B4}" type="pres">
      <dgm:prSet presAssocID="{2F306A13-8075-4A95-830D-E9490B866733}" presName="childNode1" presStyleLbl="bgAcc1" presStyleIdx="0" presStyleCnt="4">
        <dgm:presLayoutVars>
          <dgm:bulletEnabled val="1"/>
        </dgm:presLayoutVars>
      </dgm:prSet>
      <dgm:spPr/>
    </dgm:pt>
    <dgm:pt modelId="{42FFE5E1-F242-4533-89C1-5B167C3F5995}" type="pres">
      <dgm:prSet presAssocID="{2F306A13-8075-4A95-830D-E9490B866733}" presName="childNode1tx" presStyleLbl="bgAcc1" presStyleIdx="0" presStyleCnt="4">
        <dgm:presLayoutVars>
          <dgm:bulletEnabled val="1"/>
        </dgm:presLayoutVars>
      </dgm:prSet>
      <dgm:spPr/>
    </dgm:pt>
    <dgm:pt modelId="{E54C591D-4851-49AC-8E5E-5248E9FE1198}" type="pres">
      <dgm:prSet presAssocID="{2F306A13-8075-4A95-830D-E9490B866733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F81B64A9-3299-40DC-A7A3-8A8C8E11DEF3}" type="pres">
      <dgm:prSet presAssocID="{2F306A13-8075-4A95-830D-E9490B866733}" presName="connSite1" presStyleCnt="0"/>
      <dgm:spPr/>
    </dgm:pt>
    <dgm:pt modelId="{52430CB8-3846-45C1-B8AD-C3CDBF158B4E}" type="pres">
      <dgm:prSet presAssocID="{BD043775-DCC2-4823-8365-B05741836E56}" presName="Name9" presStyleLbl="sibTrans2D1" presStyleIdx="0" presStyleCnt="3"/>
      <dgm:spPr/>
    </dgm:pt>
    <dgm:pt modelId="{57E1D207-A11F-4391-9F52-FFBCB388C709}" type="pres">
      <dgm:prSet presAssocID="{6A0E3CB6-F681-4A15-969E-F9D1B7477550}" presName="composite2" presStyleCnt="0"/>
      <dgm:spPr/>
    </dgm:pt>
    <dgm:pt modelId="{2826ABA3-3BF8-4C48-B63F-0C1E0D827341}" type="pres">
      <dgm:prSet presAssocID="{6A0E3CB6-F681-4A15-969E-F9D1B7477550}" presName="dummyNode2" presStyleLbl="node1" presStyleIdx="0" presStyleCnt="4"/>
      <dgm:spPr/>
    </dgm:pt>
    <dgm:pt modelId="{A011656B-2F2F-4433-894A-A0616DD5F8C8}" type="pres">
      <dgm:prSet presAssocID="{6A0E3CB6-F681-4A15-969E-F9D1B7477550}" presName="childNode2" presStyleLbl="bgAcc1" presStyleIdx="1" presStyleCnt="4">
        <dgm:presLayoutVars>
          <dgm:bulletEnabled val="1"/>
        </dgm:presLayoutVars>
      </dgm:prSet>
      <dgm:spPr/>
    </dgm:pt>
    <dgm:pt modelId="{5FDF7699-189C-458E-AC8B-643E4FA09734}" type="pres">
      <dgm:prSet presAssocID="{6A0E3CB6-F681-4A15-969E-F9D1B7477550}" presName="childNode2tx" presStyleLbl="bgAcc1" presStyleIdx="1" presStyleCnt="4">
        <dgm:presLayoutVars>
          <dgm:bulletEnabled val="1"/>
        </dgm:presLayoutVars>
      </dgm:prSet>
      <dgm:spPr/>
    </dgm:pt>
    <dgm:pt modelId="{142C2B3F-9C72-461E-A6B8-9B7AC24E1A7A}" type="pres">
      <dgm:prSet presAssocID="{6A0E3CB6-F681-4A15-969E-F9D1B7477550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C06D8884-5A6B-44F0-9907-EA5A1367BF41}" type="pres">
      <dgm:prSet presAssocID="{6A0E3CB6-F681-4A15-969E-F9D1B7477550}" presName="connSite2" presStyleCnt="0"/>
      <dgm:spPr/>
    </dgm:pt>
    <dgm:pt modelId="{3AD5B400-34C5-40F1-880C-C530BB9F3ADF}" type="pres">
      <dgm:prSet presAssocID="{6A9C28AF-FE1E-4AF0-B872-BCEDD4A9CFA9}" presName="Name18" presStyleLbl="sibTrans2D1" presStyleIdx="1" presStyleCnt="3"/>
      <dgm:spPr/>
    </dgm:pt>
    <dgm:pt modelId="{B5A14CE3-DC72-41C3-B437-5D904E751537}" type="pres">
      <dgm:prSet presAssocID="{305515F6-11CD-4C67-96CC-964E97547C96}" presName="composite1" presStyleCnt="0"/>
      <dgm:spPr/>
    </dgm:pt>
    <dgm:pt modelId="{E4C9E343-FA68-4F3D-A1B0-3E23880082A8}" type="pres">
      <dgm:prSet presAssocID="{305515F6-11CD-4C67-96CC-964E97547C96}" presName="dummyNode1" presStyleLbl="node1" presStyleIdx="1" presStyleCnt="4"/>
      <dgm:spPr/>
    </dgm:pt>
    <dgm:pt modelId="{C69A8F0A-2A58-43CD-8CE9-544BB4090DDD}" type="pres">
      <dgm:prSet presAssocID="{305515F6-11CD-4C67-96CC-964E97547C96}" presName="childNode1" presStyleLbl="bgAcc1" presStyleIdx="2" presStyleCnt="4">
        <dgm:presLayoutVars>
          <dgm:bulletEnabled val="1"/>
        </dgm:presLayoutVars>
      </dgm:prSet>
      <dgm:spPr/>
    </dgm:pt>
    <dgm:pt modelId="{2CDBCDAF-0046-45B1-8E79-E7D770AA9648}" type="pres">
      <dgm:prSet presAssocID="{305515F6-11CD-4C67-96CC-964E97547C96}" presName="childNode1tx" presStyleLbl="bgAcc1" presStyleIdx="2" presStyleCnt="4">
        <dgm:presLayoutVars>
          <dgm:bulletEnabled val="1"/>
        </dgm:presLayoutVars>
      </dgm:prSet>
      <dgm:spPr/>
    </dgm:pt>
    <dgm:pt modelId="{31A6B134-6681-4503-BFE4-C6C927932C0B}" type="pres">
      <dgm:prSet presAssocID="{305515F6-11CD-4C67-96CC-964E97547C96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17B40CFD-E7FD-448E-89F9-7776A48DE93A}" type="pres">
      <dgm:prSet presAssocID="{305515F6-11CD-4C67-96CC-964E97547C96}" presName="connSite1" presStyleCnt="0"/>
      <dgm:spPr/>
    </dgm:pt>
    <dgm:pt modelId="{A3E5A734-5C8F-4118-A1C2-96ABE1D7C163}" type="pres">
      <dgm:prSet presAssocID="{23D50461-851C-42E3-A4AE-B2A91DC33855}" presName="Name9" presStyleLbl="sibTrans2D1" presStyleIdx="2" presStyleCnt="3"/>
      <dgm:spPr/>
    </dgm:pt>
    <dgm:pt modelId="{A880ED93-8345-4C19-AAF7-82AF683A970C}" type="pres">
      <dgm:prSet presAssocID="{74F2F0F4-D341-4732-8E78-6127FD49D1DB}" presName="composite2" presStyleCnt="0"/>
      <dgm:spPr/>
    </dgm:pt>
    <dgm:pt modelId="{11107F61-757F-43B7-984F-96AFBB6213CC}" type="pres">
      <dgm:prSet presAssocID="{74F2F0F4-D341-4732-8E78-6127FD49D1DB}" presName="dummyNode2" presStyleLbl="node1" presStyleIdx="2" presStyleCnt="4"/>
      <dgm:spPr/>
    </dgm:pt>
    <dgm:pt modelId="{D0871C2B-B166-4BA3-BD37-F0F3BE9DB550}" type="pres">
      <dgm:prSet presAssocID="{74F2F0F4-D341-4732-8E78-6127FD49D1DB}" presName="childNode2" presStyleLbl="bgAcc1" presStyleIdx="3" presStyleCnt="4">
        <dgm:presLayoutVars>
          <dgm:bulletEnabled val="1"/>
        </dgm:presLayoutVars>
      </dgm:prSet>
      <dgm:spPr/>
    </dgm:pt>
    <dgm:pt modelId="{55FD6D95-413B-4452-860F-A4604B5A680D}" type="pres">
      <dgm:prSet presAssocID="{74F2F0F4-D341-4732-8E78-6127FD49D1DB}" presName="childNode2tx" presStyleLbl="bgAcc1" presStyleIdx="3" presStyleCnt="4">
        <dgm:presLayoutVars>
          <dgm:bulletEnabled val="1"/>
        </dgm:presLayoutVars>
      </dgm:prSet>
      <dgm:spPr/>
    </dgm:pt>
    <dgm:pt modelId="{C3929EAB-2134-4533-9709-2EEC7990D13A}" type="pres">
      <dgm:prSet presAssocID="{74F2F0F4-D341-4732-8E78-6127FD49D1DB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723ACA7F-EA96-49BF-AF25-9113D77F82DD}" type="pres">
      <dgm:prSet presAssocID="{74F2F0F4-D341-4732-8E78-6127FD49D1DB}" presName="connSite2" presStyleCnt="0"/>
      <dgm:spPr/>
    </dgm:pt>
  </dgm:ptLst>
  <dgm:cxnLst>
    <dgm:cxn modelId="{83954A04-07B4-489F-96E0-757095536DDB}" type="presOf" srcId="{75D7C3C8-45C8-4600-A49E-F58A08CEC1F3}" destId="{42FFE5E1-F242-4533-89C1-5B167C3F5995}" srcOrd="1" destOrd="1" presId="urn:microsoft.com/office/officeart/2005/8/layout/hProcess4"/>
    <dgm:cxn modelId="{970D3E0E-6522-4DC6-8F1A-701F8C2C511C}" srcId="{2F306A13-8075-4A95-830D-E9490B866733}" destId="{8C1DE930-2BBD-49AA-908E-FF6D5DC04BBB}" srcOrd="0" destOrd="0" parTransId="{364C990C-33C9-44E6-844B-B6982C4109DA}" sibTransId="{30E57AE7-6923-4358-9E0E-426B1A3C1674}"/>
    <dgm:cxn modelId="{08926F11-B138-479B-A572-F0AC5F280C67}" type="presOf" srcId="{74F2F0F4-D341-4732-8E78-6127FD49D1DB}" destId="{C3929EAB-2134-4533-9709-2EEC7990D13A}" srcOrd="0" destOrd="0" presId="urn:microsoft.com/office/officeart/2005/8/layout/hProcess4"/>
    <dgm:cxn modelId="{3182BB13-E591-467E-A983-4353C1F6C6C6}" type="presOf" srcId="{23D50461-851C-42E3-A4AE-B2A91DC33855}" destId="{A3E5A734-5C8F-4118-A1C2-96ABE1D7C163}" srcOrd="0" destOrd="0" presId="urn:microsoft.com/office/officeart/2005/8/layout/hProcess4"/>
    <dgm:cxn modelId="{6EDE611F-D55A-4BB1-91EA-9AFA225933B4}" type="presOf" srcId="{603DD344-450F-40E3-B542-9DB9D3FADC0E}" destId="{C930C171-E6FF-4D09-B50A-B102F80C00FA}" srcOrd="0" destOrd="0" presId="urn:microsoft.com/office/officeart/2005/8/layout/hProcess4"/>
    <dgm:cxn modelId="{441BF92E-0BC3-4623-B875-BF27695CC803}" type="presOf" srcId="{8C1DE930-2BBD-49AA-908E-FF6D5DC04BBB}" destId="{42FFE5E1-F242-4533-89C1-5B167C3F5995}" srcOrd="1" destOrd="0" presId="urn:microsoft.com/office/officeart/2005/8/layout/hProcess4"/>
    <dgm:cxn modelId="{6772003B-7D47-412D-A97B-8292527D3D8E}" type="presOf" srcId="{CCF36278-B911-46AC-8F1B-FE56A3BFF0D9}" destId="{C69A8F0A-2A58-43CD-8CE9-544BB4090DDD}" srcOrd="0" destOrd="0" presId="urn:microsoft.com/office/officeart/2005/8/layout/hProcess4"/>
    <dgm:cxn modelId="{DBF7845D-5B20-4D6D-A98B-8E9D09ACAFA1}" srcId="{603DD344-450F-40E3-B542-9DB9D3FADC0E}" destId="{305515F6-11CD-4C67-96CC-964E97547C96}" srcOrd="2" destOrd="0" parTransId="{02331BA1-50FA-4471-A422-F57351A2E4C5}" sibTransId="{23D50461-851C-42E3-A4AE-B2A91DC33855}"/>
    <dgm:cxn modelId="{14425F61-BAD3-4E68-A6D2-56BD64C075E3}" type="presOf" srcId="{75D7C3C8-45C8-4600-A49E-F58A08CEC1F3}" destId="{043603A8-7A29-4CFB-BB33-267A802155B4}" srcOrd="0" destOrd="1" presId="urn:microsoft.com/office/officeart/2005/8/layout/hProcess4"/>
    <dgm:cxn modelId="{73831679-541C-4FB2-84FB-B0542C8F891D}" type="presOf" srcId="{BD043775-DCC2-4823-8365-B05741836E56}" destId="{52430CB8-3846-45C1-B8AD-C3CDBF158B4E}" srcOrd="0" destOrd="0" presId="urn:microsoft.com/office/officeart/2005/8/layout/hProcess4"/>
    <dgm:cxn modelId="{21FB2B7A-C3A8-4116-88D3-11F5D00E295A}" type="presOf" srcId="{2F306A13-8075-4A95-830D-E9490B866733}" destId="{E54C591D-4851-49AC-8E5E-5248E9FE1198}" srcOrd="0" destOrd="0" presId="urn:microsoft.com/office/officeart/2005/8/layout/hProcess4"/>
    <dgm:cxn modelId="{8DE7C57A-06AA-4A37-956C-FFF34E849C42}" type="presOf" srcId="{7111103D-C7F9-427A-B98B-EBD2028816BE}" destId="{D0871C2B-B166-4BA3-BD37-F0F3BE9DB550}" srcOrd="0" destOrd="0" presId="urn:microsoft.com/office/officeart/2005/8/layout/hProcess4"/>
    <dgm:cxn modelId="{F106EA7B-1907-489C-87BF-0B813DACC46C}" type="presOf" srcId="{CCF36278-B911-46AC-8F1B-FE56A3BFF0D9}" destId="{2CDBCDAF-0046-45B1-8E79-E7D770AA9648}" srcOrd="1" destOrd="0" presId="urn:microsoft.com/office/officeart/2005/8/layout/hProcess4"/>
    <dgm:cxn modelId="{02148B7E-E0F5-41EF-B505-6BD7F0647656}" type="presOf" srcId="{7111103D-C7F9-427A-B98B-EBD2028816BE}" destId="{55FD6D95-413B-4452-860F-A4604B5A680D}" srcOrd="1" destOrd="0" presId="urn:microsoft.com/office/officeart/2005/8/layout/hProcess4"/>
    <dgm:cxn modelId="{F9294194-8D26-4907-8D92-AAABFEB3C59D}" type="presOf" srcId="{BC3A6DB6-1A2B-4FFE-BCE7-65C3F6D0E72E}" destId="{A011656B-2F2F-4433-894A-A0616DD5F8C8}" srcOrd="0" destOrd="0" presId="urn:microsoft.com/office/officeart/2005/8/layout/hProcess4"/>
    <dgm:cxn modelId="{328B8B96-3241-4677-8645-AFDB0B6597EA}" srcId="{2F306A13-8075-4A95-830D-E9490B866733}" destId="{75D7C3C8-45C8-4600-A49E-F58A08CEC1F3}" srcOrd="1" destOrd="0" parTransId="{A3464D72-1290-4873-8366-374591E86AC4}" sibTransId="{35F2740D-741A-4868-89A8-9070F2747346}"/>
    <dgm:cxn modelId="{23D5E7A1-201B-4EB7-8B20-A4259D3E4D05}" type="presOf" srcId="{6A0E3CB6-F681-4A15-969E-F9D1B7477550}" destId="{142C2B3F-9C72-461E-A6B8-9B7AC24E1A7A}" srcOrd="0" destOrd="0" presId="urn:microsoft.com/office/officeart/2005/8/layout/hProcess4"/>
    <dgm:cxn modelId="{CDD12FA5-D5AC-4430-9846-EB271FF82EF2}" srcId="{305515F6-11CD-4C67-96CC-964E97547C96}" destId="{CCF36278-B911-46AC-8F1B-FE56A3BFF0D9}" srcOrd="0" destOrd="0" parTransId="{1CD21912-DC5E-4F2C-99F8-694D7BBD37EF}" sibTransId="{E63BD045-4106-4BEC-8D28-964F30A8A78C}"/>
    <dgm:cxn modelId="{EDAEFBB4-27F0-493B-977C-477F2C675FCF}" type="presOf" srcId="{BC3A6DB6-1A2B-4FFE-BCE7-65C3F6D0E72E}" destId="{5FDF7699-189C-458E-AC8B-643E4FA09734}" srcOrd="1" destOrd="0" presId="urn:microsoft.com/office/officeart/2005/8/layout/hProcess4"/>
    <dgm:cxn modelId="{33656DB5-7534-47F8-886C-00DC013425CA}" srcId="{603DD344-450F-40E3-B542-9DB9D3FADC0E}" destId="{2F306A13-8075-4A95-830D-E9490B866733}" srcOrd="0" destOrd="0" parTransId="{16210423-BCBF-4D8F-A368-D93881BBEF8A}" sibTransId="{BD043775-DCC2-4823-8365-B05741836E56}"/>
    <dgm:cxn modelId="{FFB079C7-E92C-4108-8BC1-69DB537A0FD2}" srcId="{6A0E3CB6-F681-4A15-969E-F9D1B7477550}" destId="{BC3A6DB6-1A2B-4FFE-BCE7-65C3F6D0E72E}" srcOrd="0" destOrd="0" parTransId="{5D23C4A4-B6A6-4804-9E64-D520B147B716}" sibTransId="{962CEFD9-6EE7-47D7-B8F7-BC10B5A19ADC}"/>
    <dgm:cxn modelId="{5BE395C8-6AFB-491B-B97F-30AD9CA04CC5}" srcId="{603DD344-450F-40E3-B542-9DB9D3FADC0E}" destId="{6A0E3CB6-F681-4A15-969E-F9D1B7477550}" srcOrd="1" destOrd="0" parTransId="{DCA77341-37E2-4E76-8E50-660631B9D164}" sibTransId="{6A9C28AF-FE1E-4AF0-B872-BCEDD4A9CFA9}"/>
    <dgm:cxn modelId="{D4F8A0C8-F905-4358-AA39-0EC6FF45C5E1}" srcId="{74F2F0F4-D341-4732-8E78-6127FD49D1DB}" destId="{7111103D-C7F9-427A-B98B-EBD2028816BE}" srcOrd="0" destOrd="0" parTransId="{DE260043-B12D-4026-A5BC-A2BBA6B13BD1}" sibTransId="{6A8EFF1B-F14F-4A56-A4BF-27191681ADC0}"/>
    <dgm:cxn modelId="{2F3921DB-5964-49E1-B262-DEEE9E060508}" srcId="{603DD344-450F-40E3-B542-9DB9D3FADC0E}" destId="{74F2F0F4-D341-4732-8E78-6127FD49D1DB}" srcOrd="3" destOrd="0" parTransId="{53B7DA24-4C14-4132-ACB0-CBF1DC3CD6BF}" sibTransId="{6CBB0F09-FA74-466D-B216-B204E2D423EC}"/>
    <dgm:cxn modelId="{920B35E8-C038-446A-9A5D-1DEE5003E68C}" type="presOf" srcId="{6A9C28AF-FE1E-4AF0-B872-BCEDD4A9CFA9}" destId="{3AD5B400-34C5-40F1-880C-C530BB9F3ADF}" srcOrd="0" destOrd="0" presId="urn:microsoft.com/office/officeart/2005/8/layout/hProcess4"/>
    <dgm:cxn modelId="{D700C4F8-77AB-4D7F-8026-6C6CC7A39EFB}" type="presOf" srcId="{8C1DE930-2BBD-49AA-908E-FF6D5DC04BBB}" destId="{043603A8-7A29-4CFB-BB33-267A802155B4}" srcOrd="0" destOrd="0" presId="urn:microsoft.com/office/officeart/2005/8/layout/hProcess4"/>
    <dgm:cxn modelId="{30D4FAF8-2E32-4380-97D1-8A84224095E5}" type="presOf" srcId="{305515F6-11CD-4C67-96CC-964E97547C96}" destId="{31A6B134-6681-4503-BFE4-C6C927932C0B}" srcOrd="0" destOrd="0" presId="urn:microsoft.com/office/officeart/2005/8/layout/hProcess4"/>
    <dgm:cxn modelId="{0C603A95-D1BB-4F99-9D61-FBDC8DD7E676}" type="presParOf" srcId="{C930C171-E6FF-4D09-B50A-B102F80C00FA}" destId="{6F83BA7F-D46A-49D6-A323-84C1F7F784AA}" srcOrd="0" destOrd="0" presId="urn:microsoft.com/office/officeart/2005/8/layout/hProcess4"/>
    <dgm:cxn modelId="{A0CB4E42-3937-4845-99F2-38639EEDE192}" type="presParOf" srcId="{C930C171-E6FF-4D09-B50A-B102F80C00FA}" destId="{2270FE8E-DC14-46E2-A553-089F83B92FEC}" srcOrd="1" destOrd="0" presId="urn:microsoft.com/office/officeart/2005/8/layout/hProcess4"/>
    <dgm:cxn modelId="{697B3D15-0CC2-4F7E-B146-57003E67C74B}" type="presParOf" srcId="{C930C171-E6FF-4D09-B50A-B102F80C00FA}" destId="{AFC78C63-90C6-4D82-84F5-CFDCB74AFA4E}" srcOrd="2" destOrd="0" presId="urn:microsoft.com/office/officeart/2005/8/layout/hProcess4"/>
    <dgm:cxn modelId="{8118794F-69BD-4246-A8E1-D766698B982A}" type="presParOf" srcId="{AFC78C63-90C6-4D82-84F5-CFDCB74AFA4E}" destId="{7437ED5E-4F64-49CA-94D1-C04D4396F0F9}" srcOrd="0" destOrd="0" presId="urn:microsoft.com/office/officeart/2005/8/layout/hProcess4"/>
    <dgm:cxn modelId="{39FE9BBC-9C8A-47FF-B24E-1AF5CFBF952B}" type="presParOf" srcId="{7437ED5E-4F64-49CA-94D1-C04D4396F0F9}" destId="{3CEA03A7-015E-471F-83B3-9CC265C07159}" srcOrd="0" destOrd="0" presId="urn:microsoft.com/office/officeart/2005/8/layout/hProcess4"/>
    <dgm:cxn modelId="{45CB67F5-BC34-4557-8687-26159A5A6F07}" type="presParOf" srcId="{7437ED5E-4F64-49CA-94D1-C04D4396F0F9}" destId="{043603A8-7A29-4CFB-BB33-267A802155B4}" srcOrd="1" destOrd="0" presId="urn:microsoft.com/office/officeart/2005/8/layout/hProcess4"/>
    <dgm:cxn modelId="{492C7AD9-778B-4A5F-9575-5EAF0C5139CB}" type="presParOf" srcId="{7437ED5E-4F64-49CA-94D1-C04D4396F0F9}" destId="{42FFE5E1-F242-4533-89C1-5B167C3F5995}" srcOrd="2" destOrd="0" presId="urn:microsoft.com/office/officeart/2005/8/layout/hProcess4"/>
    <dgm:cxn modelId="{84AB4BF5-31BD-497E-A22F-089C5B7BBBC2}" type="presParOf" srcId="{7437ED5E-4F64-49CA-94D1-C04D4396F0F9}" destId="{E54C591D-4851-49AC-8E5E-5248E9FE1198}" srcOrd="3" destOrd="0" presId="urn:microsoft.com/office/officeart/2005/8/layout/hProcess4"/>
    <dgm:cxn modelId="{2BFC51BB-00B6-432F-B126-9B717961BD59}" type="presParOf" srcId="{7437ED5E-4F64-49CA-94D1-C04D4396F0F9}" destId="{F81B64A9-3299-40DC-A7A3-8A8C8E11DEF3}" srcOrd="4" destOrd="0" presId="urn:microsoft.com/office/officeart/2005/8/layout/hProcess4"/>
    <dgm:cxn modelId="{3C2D3806-4739-484C-AFD0-09AAE09167B9}" type="presParOf" srcId="{AFC78C63-90C6-4D82-84F5-CFDCB74AFA4E}" destId="{52430CB8-3846-45C1-B8AD-C3CDBF158B4E}" srcOrd="1" destOrd="0" presId="urn:microsoft.com/office/officeart/2005/8/layout/hProcess4"/>
    <dgm:cxn modelId="{1CDBF3D5-28F4-486B-96E8-1A41AF9CE03A}" type="presParOf" srcId="{AFC78C63-90C6-4D82-84F5-CFDCB74AFA4E}" destId="{57E1D207-A11F-4391-9F52-FFBCB388C709}" srcOrd="2" destOrd="0" presId="urn:microsoft.com/office/officeart/2005/8/layout/hProcess4"/>
    <dgm:cxn modelId="{3AD80815-DA85-4D05-8545-7EB3C4ADEED6}" type="presParOf" srcId="{57E1D207-A11F-4391-9F52-FFBCB388C709}" destId="{2826ABA3-3BF8-4C48-B63F-0C1E0D827341}" srcOrd="0" destOrd="0" presId="urn:microsoft.com/office/officeart/2005/8/layout/hProcess4"/>
    <dgm:cxn modelId="{4ECE13E9-0A83-41D9-93A3-28CE4F12B2C4}" type="presParOf" srcId="{57E1D207-A11F-4391-9F52-FFBCB388C709}" destId="{A011656B-2F2F-4433-894A-A0616DD5F8C8}" srcOrd="1" destOrd="0" presId="urn:microsoft.com/office/officeart/2005/8/layout/hProcess4"/>
    <dgm:cxn modelId="{AD8D5E5E-B414-4E85-9709-33FEEC44FC37}" type="presParOf" srcId="{57E1D207-A11F-4391-9F52-FFBCB388C709}" destId="{5FDF7699-189C-458E-AC8B-643E4FA09734}" srcOrd="2" destOrd="0" presId="urn:microsoft.com/office/officeart/2005/8/layout/hProcess4"/>
    <dgm:cxn modelId="{85F23FE8-052B-4013-91B3-30D0BB386243}" type="presParOf" srcId="{57E1D207-A11F-4391-9F52-FFBCB388C709}" destId="{142C2B3F-9C72-461E-A6B8-9B7AC24E1A7A}" srcOrd="3" destOrd="0" presId="urn:microsoft.com/office/officeart/2005/8/layout/hProcess4"/>
    <dgm:cxn modelId="{9D974D71-DB2D-483E-AC2A-AF59796C5810}" type="presParOf" srcId="{57E1D207-A11F-4391-9F52-FFBCB388C709}" destId="{C06D8884-5A6B-44F0-9907-EA5A1367BF41}" srcOrd="4" destOrd="0" presId="urn:microsoft.com/office/officeart/2005/8/layout/hProcess4"/>
    <dgm:cxn modelId="{CDC3AC2C-3CFA-405F-AC40-2E3C1A149DE2}" type="presParOf" srcId="{AFC78C63-90C6-4D82-84F5-CFDCB74AFA4E}" destId="{3AD5B400-34C5-40F1-880C-C530BB9F3ADF}" srcOrd="3" destOrd="0" presId="urn:microsoft.com/office/officeart/2005/8/layout/hProcess4"/>
    <dgm:cxn modelId="{BCFBC7CA-5149-4420-AD25-FEE79CB71938}" type="presParOf" srcId="{AFC78C63-90C6-4D82-84F5-CFDCB74AFA4E}" destId="{B5A14CE3-DC72-41C3-B437-5D904E751537}" srcOrd="4" destOrd="0" presId="urn:microsoft.com/office/officeart/2005/8/layout/hProcess4"/>
    <dgm:cxn modelId="{FB3401B5-68E0-4B2C-8DAC-E89FFEA037BA}" type="presParOf" srcId="{B5A14CE3-DC72-41C3-B437-5D904E751537}" destId="{E4C9E343-FA68-4F3D-A1B0-3E23880082A8}" srcOrd="0" destOrd="0" presId="urn:microsoft.com/office/officeart/2005/8/layout/hProcess4"/>
    <dgm:cxn modelId="{49D74DAB-876D-4848-890E-2A68743F7B8B}" type="presParOf" srcId="{B5A14CE3-DC72-41C3-B437-5D904E751537}" destId="{C69A8F0A-2A58-43CD-8CE9-544BB4090DDD}" srcOrd="1" destOrd="0" presId="urn:microsoft.com/office/officeart/2005/8/layout/hProcess4"/>
    <dgm:cxn modelId="{B256203E-FE44-477C-8584-829B0E00826E}" type="presParOf" srcId="{B5A14CE3-DC72-41C3-B437-5D904E751537}" destId="{2CDBCDAF-0046-45B1-8E79-E7D770AA9648}" srcOrd="2" destOrd="0" presId="urn:microsoft.com/office/officeart/2005/8/layout/hProcess4"/>
    <dgm:cxn modelId="{72FF3DCD-9332-4BB4-AAA9-705D0D773C74}" type="presParOf" srcId="{B5A14CE3-DC72-41C3-B437-5D904E751537}" destId="{31A6B134-6681-4503-BFE4-C6C927932C0B}" srcOrd="3" destOrd="0" presId="urn:microsoft.com/office/officeart/2005/8/layout/hProcess4"/>
    <dgm:cxn modelId="{66330C39-D69D-4DB4-A0B4-04A0A443C509}" type="presParOf" srcId="{B5A14CE3-DC72-41C3-B437-5D904E751537}" destId="{17B40CFD-E7FD-448E-89F9-7776A48DE93A}" srcOrd="4" destOrd="0" presId="urn:microsoft.com/office/officeart/2005/8/layout/hProcess4"/>
    <dgm:cxn modelId="{55BAF7B7-CBD4-4819-AC1C-6CEAF3B63420}" type="presParOf" srcId="{AFC78C63-90C6-4D82-84F5-CFDCB74AFA4E}" destId="{A3E5A734-5C8F-4118-A1C2-96ABE1D7C163}" srcOrd="5" destOrd="0" presId="urn:microsoft.com/office/officeart/2005/8/layout/hProcess4"/>
    <dgm:cxn modelId="{D7E699BD-4675-4229-B100-9B7910E386BE}" type="presParOf" srcId="{AFC78C63-90C6-4D82-84F5-CFDCB74AFA4E}" destId="{A880ED93-8345-4C19-AAF7-82AF683A970C}" srcOrd="6" destOrd="0" presId="urn:microsoft.com/office/officeart/2005/8/layout/hProcess4"/>
    <dgm:cxn modelId="{4E9077E2-4BB9-4A10-9580-125466DB8234}" type="presParOf" srcId="{A880ED93-8345-4C19-AAF7-82AF683A970C}" destId="{11107F61-757F-43B7-984F-96AFBB6213CC}" srcOrd="0" destOrd="0" presId="urn:microsoft.com/office/officeart/2005/8/layout/hProcess4"/>
    <dgm:cxn modelId="{6BD0CB62-AF6C-430D-B029-5AFF46EA3ED2}" type="presParOf" srcId="{A880ED93-8345-4C19-AAF7-82AF683A970C}" destId="{D0871C2B-B166-4BA3-BD37-F0F3BE9DB550}" srcOrd="1" destOrd="0" presId="urn:microsoft.com/office/officeart/2005/8/layout/hProcess4"/>
    <dgm:cxn modelId="{6E1C58AD-F7FA-4714-8962-3754DD98757B}" type="presParOf" srcId="{A880ED93-8345-4C19-AAF7-82AF683A970C}" destId="{55FD6D95-413B-4452-860F-A4604B5A680D}" srcOrd="2" destOrd="0" presId="urn:microsoft.com/office/officeart/2005/8/layout/hProcess4"/>
    <dgm:cxn modelId="{EC023DE0-76AE-4BEC-9222-60B158CC0191}" type="presParOf" srcId="{A880ED93-8345-4C19-AAF7-82AF683A970C}" destId="{C3929EAB-2134-4533-9709-2EEC7990D13A}" srcOrd="3" destOrd="0" presId="urn:microsoft.com/office/officeart/2005/8/layout/hProcess4"/>
    <dgm:cxn modelId="{236B36C2-ED72-4FFD-9BB9-5FE45C204CC4}" type="presParOf" srcId="{A880ED93-8345-4C19-AAF7-82AF683A970C}" destId="{723ACA7F-EA96-49BF-AF25-9113D77F82DD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5FA7D-455D-4258-B119-E26F3C9AFE33}">
      <dsp:nvSpPr>
        <dsp:cNvPr id="0" name=""/>
        <dsp:cNvSpPr/>
      </dsp:nvSpPr>
      <dsp:spPr>
        <a:xfrm>
          <a:off x="485371" y="146448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Outer environment</a:t>
          </a:r>
          <a:endParaRPr lang="cs-CZ" sz="2000" kern="1200" dirty="0"/>
        </a:p>
      </dsp:txBody>
      <dsp:txXfrm>
        <a:off x="510213" y="1489324"/>
        <a:ext cx="1646652" cy="798484"/>
      </dsp:txXfrm>
    </dsp:sp>
    <dsp:sp modelId="{5DC914FC-DDE4-482E-BBCB-C8726A3943D4}">
      <dsp:nvSpPr>
        <dsp:cNvPr id="0" name=""/>
        <dsp:cNvSpPr/>
      </dsp:nvSpPr>
      <dsp:spPr>
        <a:xfrm rot="19457599">
          <a:off x="2103167" y="1628656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1623828"/>
        <a:ext cx="41780" cy="41780"/>
      </dsp:txXfrm>
    </dsp:sp>
    <dsp:sp modelId="{7F9BD552-FA99-4814-A679-31DA3F6DB156}">
      <dsp:nvSpPr>
        <dsp:cNvPr id="0" name=""/>
        <dsp:cNvSpPr/>
      </dsp:nvSpPr>
      <dsp:spPr>
        <a:xfrm>
          <a:off x="2860243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Macro environment</a:t>
          </a:r>
          <a:endParaRPr lang="en-US" sz="2000" kern="1200" dirty="0"/>
        </a:p>
      </dsp:txBody>
      <dsp:txXfrm>
        <a:off x="2885085" y="1001628"/>
        <a:ext cx="1646652" cy="798484"/>
      </dsp:txXfrm>
    </dsp:sp>
    <dsp:sp modelId="{038FADF5-CF31-4D53-B5E1-DAB4D2D4BE25}">
      <dsp:nvSpPr>
        <dsp:cNvPr id="0" name=""/>
        <dsp:cNvSpPr/>
      </dsp:nvSpPr>
      <dsp:spPr>
        <a:xfrm rot="18289469">
          <a:off x="4301751" y="897111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66143" y="883468"/>
        <a:ext cx="59409" cy="59409"/>
      </dsp:txXfrm>
    </dsp:sp>
    <dsp:sp modelId="{B107D0C3-7158-4D84-A214-4D1D7DE8446D}">
      <dsp:nvSpPr>
        <dsp:cNvPr id="0" name=""/>
        <dsp:cNvSpPr/>
      </dsp:nvSpPr>
      <dsp:spPr>
        <a:xfrm>
          <a:off x="5235115" y="139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International</a:t>
          </a:r>
          <a:endParaRPr lang="en-US" sz="2000" kern="1200" dirty="0"/>
        </a:p>
      </dsp:txBody>
      <dsp:txXfrm>
        <a:off x="5259957" y="26234"/>
        <a:ext cx="1646652" cy="798484"/>
      </dsp:txXfrm>
    </dsp:sp>
    <dsp:sp modelId="{A315ADD8-42F7-496D-BF7A-335E9932D899}">
      <dsp:nvSpPr>
        <dsp:cNvPr id="0" name=""/>
        <dsp:cNvSpPr/>
      </dsp:nvSpPr>
      <dsp:spPr>
        <a:xfrm>
          <a:off x="4556580" y="1384808"/>
          <a:ext cx="67853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78534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78884" y="1383906"/>
        <a:ext cx="33926" cy="33926"/>
      </dsp:txXfrm>
    </dsp:sp>
    <dsp:sp modelId="{FB2951A3-B1E0-457D-A6B7-B4904189BF6A}">
      <dsp:nvSpPr>
        <dsp:cNvPr id="0" name=""/>
        <dsp:cNvSpPr/>
      </dsp:nvSpPr>
      <dsp:spPr>
        <a:xfrm>
          <a:off x="5235115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National</a:t>
          </a:r>
          <a:endParaRPr lang="en-US" sz="2000" kern="1200" dirty="0"/>
        </a:p>
      </dsp:txBody>
      <dsp:txXfrm>
        <a:off x="5259957" y="1001628"/>
        <a:ext cx="1646652" cy="798484"/>
      </dsp:txXfrm>
    </dsp:sp>
    <dsp:sp modelId="{CB64631D-CD2E-4A7C-9D6C-71549B68BEF1}">
      <dsp:nvSpPr>
        <dsp:cNvPr id="0" name=""/>
        <dsp:cNvSpPr/>
      </dsp:nvSpPr>
      <dsp:spPr>
        <a:xfrm rot="3310531">
          <a:off x="4301751" y="1872505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66143" y="1858862"/>
        <a:ext cx="59409" cy="59409"/>
      </dsp:txXfrm>
    </dsp:sp>
    <dsp:sp modelId="{BDF29EB9-8E09-45DA-8E99-C15C0F8EC502}">
      <dsp:nvSpPr>
        <dsp:cNvPr id="0" name=""/>
        <dsp:cNvSpPr/>
      </dsp:nvSpPr>
      <dsp:spPr>
        <a:xfrm>
          <a:off x="5235115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Regional</a:t>
          </a:r>
          <a:endParaRPr lang="en-US" sz="2000" kern="1200" dirty="0"/>
        </a:p>
      </dsp:txBody>
      <dsp:txXfrm>
        <a:off x="5259957" y="1977021"/>
        <a:ext cx="1646652" cy="798484"/>
      </dsp:txXfrm>
    </dsp:sp>
    <dsp:sp modelId="{FAE6EFB0-A911-4AAE-8E6D-7571812BD136}">
      <dsp:nvSpPr>
        <dsp:cNvPr id="0" name=""/>
        <dsp:cNvSpPr/>
      </dsp:nvSpPr>
      <dsp:spPr>
        <a:xfrm rot="2142401">
          <a:off x="2103167" y="2116353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2111525"/>
        <a:ext cx="41780" cy="41780"/>
      </dsp:txXfrm>
    </dsp:sp>
    <dsp:sp modelId="{A1003DFA-1828-443F-AB65-2579AF7BEB83}">
      <dsp:nvSpPr>
        <dsp:cNvPr id="0" name=""/>
        <dsp:cNvSpPr/>
      </dsp:nvSpPr>
      <dsp:spPr>
        <a:xfrm>
          <a:off x="2860243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Trade environment</a:t>
          </a:r>
          <a:endParaRPr lang="en-US" sz="2000" kern="1200" dirty="0"/>
        </a:p>
      </dsp:txBody>
      <dsp:txXfrm>
        <a:off x="2885085" y="1977021"/>
        <a:ext cx="1646652" cy="798484"/>
      </dsp:txXfrm>
    </dsp:sp>
    <dsp:sp modelId="{E8A0E042-4A41-4114-91A2-B447BECECC10}">
      <dsp:nvSpPr>
        <dsp:cNvPr id="0" name=""/>
        <dsp:cNvSpPr/>
      </dsp:nvSpPr>
      <dsp:spPr>
        <a:xfrm>
          <a:off x="485371" y="3415270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Inner environment</a:t>
          </a:r>
          <a:endParaRPr lang="en-US" sz="2000" kern="1200" dirty="0"/>
        </a:p>
      </dsp:txBody>
      <dsp:txXfrm>
        <a:off x="510213" y="3440112"/>
        <a:ext cx="1646652" cy="798484"/>
      </dsp:txXfrm>
    </dsp:sp>
    <dsp:sp modelId="{0DDF95FB-4F84-462F-A536-71F6F5EF3659}">
      <dsp:nvSpPr>
        <dsp:cNvPr id="0" name=""/>
        <dsp:cNvSpPr/>
      </dsp:nvSpPr>
      <dsp:spPr>
        <a:xfrm rot="19457599">
          <a:off x="2103167" y="3579444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3574615"/>
        <a:ext cx="41780" cy="41780"/>
      </dsp:txXfrm>
    </dsp:sp>
    <dsp:sp modelId="{CE9EE5DA-A667-426C-BDF1-8CBAE85A9BB4}">
      <dsp:nvSpPr>
        <dsp:cNvPr id="0" name=""/>
        <dsp:cNvSpPr/>
      </dsp:nvSpPr>
      <dsp:spPr>
        <a:xfrm>
          <a:off x="2860243" y="2927573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Weak sides</a:t>
          </a:r>
          <a:endParaRPr lang="en-US" sz="2000" kern="1200" dirty="0"/>
        </a:p>
      </dsp:txBody>
      <dsp:txXfrm>
        <a:off x="2885085" y="2952415"/>
        <a:ext cx="1646652" cy="798484"/>
      </dsp:txXfrm>
    </dsp:sp>
    <dsp:sp modelId="{FAC622EF-E64E-4D7D-B190-A9CCF14C5053}">
      <dsp:nvSpPr>
        <dsp:cNvPr id="0" name=""/>
        <dsp:cNvSpPr/>
      </dsp:nvSpPr>
      <dsp:spPr>
        <a:xfrm rot="2142401">
          <a:off x="2103167" y="4067140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4062312"/>
        <a:ext cx="41780" cy="41780"/>
      </dsp:txXfrm>
    </dsp:sp>
    <dsp:sp modelId="{60CB6E30-6416-4256-AB76-4E3506C938B3}">
      <dsp:nvSpPr>
        <dsp:cNvPr id="0" name=""/>
        <dsp:cNvSpPr/>
      </dsp:nvSpPr>
      <dsp:spPr>
        <a:xfrm>
          <a:off x="2860243" y="3902967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Strong sides</a:t>
          </a:r>
          <a:endParaRPr lang="cs-CZ" sz="2000" kern="1200" dirty="0"/>
        </a:p>
      </dsp:txBody>
      <dsp:txXfrm>
        <a:off x="2885085" y="3927809"/>
        <a:ext cx="1646652" cy="798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6DFD9-CEFC-4DEA-9C98-5B261BC2FE3A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The level of society, social state</a:t>
          </a:r>
          <a:endParaRPr lang="cs-CZ" sz="1800" kern="1200"/>
        </a:p>
      </dsp:txBody>
      <dsp:txXfrm rot="-5400000">
        <a:off x="2962656" y="122911"/>
        <a:ext cx="5232983" cy="627768"/>
      </dsp:txXfrm>
    </dsp:sp>
    <dsp:sp modelId="{CF3BD773-34A7-4EE6-A134-43526C56704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Social</a:t>
          </a:r>
          <a:endParaRPr lang="cs-CZ" sz="1900" kern="1200"/>
        </a:p>
      </dsp:txBody>
      <dsp:txXfrm>
        <a:off x="42451" y="44439"/>
        <a:ext cx="2877754" cy="784710"/>
      </dsp:txXfrm>
    </dsp:sp>
    <dsp:sp modelId="{D578FD7A-185C-445D-9785-A9852B87BA7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Technological development, computer skills</a:t>
          </a:r>
          <a:endParaRPr lang="cs-CZ" sz="1800" kern="1200"/>
        </a:p>
      </dsp:txBody>
      <dsp:txXfrm rot="-5400000">
        <a:off x="2962656" y="1036004"/>
        <a:ext cx="5232983" cy="627768"/>
      </dsp:txXfrm>
    </dsp:sp>
    <dsp:sp modelId="{17969F20-A22D-4067-9298-BADF1F8A1129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Technics and technological</a:t>
          </a:r>
          <a:endParaRPr lang="cs-CZ" sz="1900" kern="1200"/>
        </a:p>
      </dsp:txBody>
      <dsp:txXfrm>
        <a:off x="42451" y="957533"/>
        <a:ext cx="2877754" cy="784710"/>
      </dsp:txXfrm>
    </dsp:sp>
    <dsp:sp modelId="{1295BF0A-047F-4C5C-9E88-36D2BE68E791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Tax rate, interest rate, wage level</a:t>
          </a:r>
          <a:endParaRPr lang="cs-CZ" sz="1800" kern="1200"/>
        </a:p>
      </dsp:txBody>
      <dsp:txXfrm rot="-5400000">
        <a:off x="2962656" y="1949097"/>
        <a:ext cx="5232983" cy="627768"/>
      </dsp:txXfrm>
    </dsp:sp>
    <dsp:sp modelId="{9CEE49CD-FAD6-44BE-9AB3-6F90D54098A9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Economics</a:t>
          </a:r>
          <a:endParaRPr lang="cs-CZ" sz="1900" kern="1200"/>
        </a:p>
      </dsp:txBody>
      <dsp:txXfrm>
        <a:off x="42451" y="1870626"/>
        <a:ext cx="2877754" cy="784710"/>
      </dsp:txXfrm>
    </dsp:sp>
    <dsp:sp modelId="{4E239450-6692-4FEA-999F-119CEB9646BF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Stability, corruption, law enforcement</a:t>
          </a:r>
          <a:endParaRPr lang="cs-CZ" sz="1800" kern="1200"/>
        </a:p>
      </dsp:txBody>
      <dsp:txXfrm rot="-5400000">
        <a:off x="2962656" y="2862190"/>
        <a:ext cx="5232983" cy="627768"/>
      </dsp:txXfrm>
    </dsp:sp>
    <dsp:sp modelId="{F4EDB9F0-CEA3-4EE3-BBC2-5ABC3BB85CEA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Political and law</a:t>
          </a:r>
          <a:endParaRPr lang="cs-CZ" sz="1900" kern="1200"/>
        </a:p>
      </dsp:txBody>
      <dsp:txXfrm>
        <a:off x="42451" y="2783719"/>
        <a:ext cx="2877754" cy="784710"/>
      </dsp:txXfrm>
    </dsp:sp>
    <dsp:sp modelId="{79675CFC-B7B4-44FC-9389-37A00B7E3C66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Attitude to environment</a:t>
          </a:r>
          <a:endParaRPr lang="cs-CZ" sz="1800" kern="1200"/>
        </a:p>
      </dsp:txBody>
      <dsp:txXfrm rot="-5400000">
        <a:off x="2962656" y="3775283"/>
        <a:ext cx="5232983" cy="627768"/>
      </dsp:txXfrm>
    </dsp:sp>
    <dsp:sp modelId="{E9FA7DA9-9D06-4799-8194-4E5733953C26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Ecological</a:t>
          </a:r>
          <a:endParaRPr lang="cs-CZ" sz="1900" kern="1200"/>
        </a:p>
      </dsp:txBody>
      <dsp:txXfrm>
        <a:off x="42451" y="3696812"/>
        <a:ext cx="2877754" cy="784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1D550-6AE2-48B2-92E3-C3427D100376}">
      <dsp:nvSpPr>
        <dsp:cNvPr id="0" name=""/>
        <dsp:cNvSpPr/>
      </dsp:nvSpPr>
      <dsp:spPr>
        <a:xfrm rot="5400000">
          <a:off x="5260840" y="-2212922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Taxes, specific law</a:t>
          </a:r>
          <a:endParaRPr lang="cs-CZ" sz="1500" kern="1200" dirty="0"/>
        </a:p>
      </dsp:txBody>
      <dsp:txXfrm rot="-5400000">
        <a:off x="2962656" y="117997"/>
        <a:ext cx="5234209" cy="605105"/>
      </dsp:txXfrm>
    </dsp:sp>
    <dsp:sp modelId="{10F3D267-8EE1-4E0F-B5E8-BD592DF7DE7D}">
      <dsp:nvSpPr>
        <dsp:cNvPr id="0" name=""/>
        <dsp:cNvSpPr/>
      </dsp:nvSpPr>
      <dsp:spPr>
        <a:xfrm>
          <a:off x="0" y="1439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Country</a:t>
          </a:r>
          <a:endParaRPr lang="cs-CZ" sz="3000" kern="1200"/>
        </a:p>
      </dsp:txBody>
      <dsp:txXfrm>
        <a:off x="40918" y="42357"/>
        <a:ext cx="2880820" cy="756383"/>
      </dsp:txXfrm>
    </dsp:sp>
    <dsp:sp modelId="{1247B9B9-246F-4A28-AAC6-9AB60BBA9B4A}">
      <dsp:nvSpPr>
        <dsp:cNvPr id="0" name=""/>
        <dsp:cNvSpPr/>
      </dsp:nvSpPr>
      <dsp:spPr>
        <a:xfrm rot="5400000">
          <a:off x="5260840" y="-1332791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Forms of business companies</a:t>
          </a:r>
          <a:endParaRPr lang="cs-CZ" sz="1500" kern="1200"/>
        </a:p>
      </dsp:txBody>
      <dsp:txXfrm rot="-5400000">
        <a:off x="2962656" y="998128"/>
        <a:ext cx="5234209" cy="605105"/>
      </dsp:txXfrm>
    </dsp:sp>
    <dsp:sp modelId="{67D8DF50-409A-4A87-A527-33B4DD833F10}">
      <dsp:nvSpPr>
        <dsp:cNvPr id="0" name=""/>
        <dsp:cNvSpPr/>
      </dsp:nvSpPr>
      <dsp:spPr>
        <a:xfrm>
          <a:off x="0" y="881570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Corporations</a:t>
          </a:r>
          <a:endParaRPr lang="cs-CZ" sz="3000" kern="1200"/>
        </a:p>
      </dsp:txBody>
      <dsp:txXfrm>
        <a:off x="40918" y="922488"/>
        <a:ext cx="2880820" cy="756383"/>
      </dsp:txXfrm>
    </dsp:sp>
    <dsp:sp modelId="{9EF31EC6-6483-4059-9F52-19975148A002}">
      <dsp:nvSpPr>
        <dsp:cNvPr id="0" name=""/>
        <dsp:cNvSpPr/>
      </dsp:nvSpPr>
      <dsp:spPr>
        <a:xfrm rot="5400000">
          <a:off x="5260840" y="-452661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How much, their purchasing power</a:t>
          </a:r>
          <a:endParaRPr lang="cs-CZ" sz="1500" kern="1200"/>
        </a:p>
      </dsp:txBody>
      <dsp:txXfrm rot="-5400000">
        <a:off x="2962656" y="1878258"/>
        <a:ext cx="5234209" cy="605105"/>
      </dsp:txXfrm>
    </dsp:sp>
    <dsp:sp modelId="{0933E320-D734-4270-A57B-1D7A458744CF}">
      <dsp:nvSpPr>
        <dsp:cNvPr id="0" name=""/>
        <dsp:cNvSpPr/>
      </dsp:nvSpPr>
      <dsp:spPr>
        <a:xfrm>
          <a:off x="0" y="1761700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Customers</a:t>
          </a:r>
          <a:endParaRPr lang="cs-CZ" sz="3000" kern="1200"/>
        </a:p>
      </dsp:txBody>
      <dsp:txXfrm>
        <a:off x="40918" y="1802618"/>
        <a:ext cx="2880820" cy="756383"/>
      </dsp:txXfrm>
    </dsp:sp>
    <dsp:sp modelId="{E6989D9F-5512-4FA7-A3E4-5C668E754916}">
      <dsp:nvSpPr>
        <dsp:cNvPr id="0" name=""/>
        <dsp:cNvSpPr/>
      </dsp:nvSpPr>
      <dsp:spPr>
        <a:xfrm rot="5400000">
          <a:off x="5260840" y="427469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What does influence costs?</a:t>
          </a:r>
          <a:endParaRPr lang="cs-CZ" sz="1500" kern="1200"/>
        </a:p>
      </dsp:txBody>
      <dsp:txXfrm rot="-5400000">
        <a:off x="2962656" y="2758389"/>
        <a:ext cx="5234209" cy="605105"/>
      </dsp:txXfrm>
    </dsp:sp>
    <dsp:sp modelId="{408A951F-BE40-4295-AF7D-474E9765FF15}">
      <dsp:nvSpPr>
        <dsp:cNvPr id="0" name=""/>
        <dsp:cNvSpPr/>
      </dsp:nvSpPr>
      <dsp:spPr>
        <a:xfrm>
          <a:off x="0" y="2641831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Costs</a:t>
          </a:r>
          <a:endParaRPr lang="cs-CZ" sz="3000" kern="1200"/>
        </a:p>
      </dsp:txBody>
      <dsp:txXfrm>
        <a:off x="40918" y="2682749"/>
        <a:ext cx="2880820" cy="756383"/>
      </dsp:txXfrm>
    </dsp:sp>
    <dsp:sp modelId="{1CC2AB47-389C-452D-B6E1-D0F917741116}">
      <dsp:nvSpPr>
        <dsp:cNvPr id="0" name=""/>
        <dsp:cNvSpPr/>
      </dsp:nvSpPr>
      <dsp:spPr>
        <a:xfrm rot="5400000">
          <a:off x="5260840" y="1307599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How many competitors are present</a:t>
          </a:r>
          <a:r>
            <a:rPr lang="cs-CZ" sz="1500" kern="1200" dirty="0" err="1"/>
            <a:t>ed</a:t>
          </a:r>
          <a:r>
            <a:rPr lang="en-US" sz="1500" kern="1200" dirty="0"/>
            <a:t> in the country</a:t>
          </a:r>
          <a:r>
            <a:rPr lang="cs-CZ" sz="1500" kern="1200" dirty="0"/>
            <a:t>?</a:t>
          </a:r>
        </a:p>
      </dsp:txBody>
      <dsp:txXfrm rot="-5400000">
        <a:off x="2962656" y="3638519"/>
        <a:ext cx="5234209" cy="605105"/>
      </dsp:txXfrm>
    </dsp:sp>
    <dsp:sp modelId="{72A2EE7C-C2E8-41D5-A6CD-498F39DC69ED}">
      <dsp:nvSpPr>
        <dsp:cNvPr id="0" name=""/>
        <dsp:cNvSpPr/>
      </dsp:nvSpPr>
      <dsp:spPr>
        <a:xfrm>
          <a:off x="0" y="3521962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Competitors</a:t>
          </a:r>
          <a:endParaRPr lang="cs-CZ" sz="3000" kern="1200"/>
        </a:p>
      </dsp:txBody>
      <dsp:txXfrm>
        <a:off x="40918" y="3562880"/>
        <a:ext cx="2880820" cy="756383"/>
      </dsp:txXfrm>
    </dsp:sp>
    <dsp:sp modelId="{3467533C-3DF3-4917-9CC6-721FF1B029F1}">
      <dsp:nvSpPr>
        <dsp:cNvPr id="0" name=""/>
        <dsp:cNvSpPr/>
      </dsp:nvSpPr>
      <dsp:spPr>
        <a:xfrm rot="5400000">
          <a:off x="5260840" y="2187730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Exchange rates, stability of the currency</a:t>
          </a:r>
          <a:endParaRPr lang="cs-CZ" sz="1500" kern="1200"/>
        </a:p>
      </dsp:txBody>
      <dsp:txXfrm rot="-5400000">
        <a:off x="2962656" y="4518650"/>
        <a:ext cx="5234209" cy="605105"/>
      </dsp:txXfrm>
    </dsp:sp>
    <dsp:sp modelId="{21342D7F-D4FE-4EB1-93D8-B678027E8DF6}">
      <dsp:nvSpPr>
        <dsp:cNvPr id="0" name=""/>
        <dsp:cNvSpPr/>
      </dsp:nvSpPr>
      <dsp:spPr>
        <a:xfrm>
          <a:off x="0" y="4402092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Currency</a:t>
          </a:r>
          <a:endParaRPr lang="cs-CZ" sz="3000" kern="1200"/>
        </a:p>
      </dsp:txBody>
      <dsp:txXfrm>
        <a:off x="40918" y="4443010"/>
        <a:ext cx="2880820" cy="7563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E22D4-265F-429A-BA63-87035BAB8302}">
      <dsp:nvSpPr>
        <dsp:cNvPr id="0" name=""/>
        <dsp:cNvSpPr/>
      </dsp:nvSpPr>
      <dsp:spPr>
        <a:xfrm>
          <a:off x="4043" y="455923"/>
          <a:ext cx="2068208" cy="446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Key actors (3C)</a:t>
          </a:r>
          <a:endParaRPr lang="cs-CZ" sz="1900" kern="1200" dirty="0"/>
        </a:p>
      </dsp:txBody>
      <dsp:txXfrm>
        <a:off x="4043" y="455923"/>
        <a:ext cx="2068208" cy="446737"/>
      </dsp:txXfrm>
    </dsp:sp>
    <dsp:sp modelId="{34435693-71F8-4BBF-99B6-5AE6F4F35C45}">
      <dsp:nvSpPr>
        <dsp:cNvPr id="0" name=""/>
        <dsp:cNvSpPr/>
      </dsp:nvSpPr>
      <dsp:spPr>
        <a:xfrm>
          <a:off x="2072251" y="37106"/>
          <a:ext cx="413641" cy="1284370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54C4E-BAFD-431D-8DA8-D3ADFCB28095}">
      <dsp:nvSpPr>
        <dsp:cNvPr id="0" name=""/>
        <dsp:cNvSpPr/>
      </dsp:nvSpPr>
      <dsp:spPr>
        <a:xfrm>
          <a:off x="2651350" y="37106"/>
          <a:ext cx="5625526" cy="12843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Consumers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Collaborators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Competitors</a:t>
          </a:r>
          <a:endParaRPr lang="en-US" sz="1900" kern="1200" dirty="0"/>
        </a:p>
      </dsp:txBody>
      <dsp:txXfrm>
        <a:off x="2651350" y="37106"/>
        <a:ext cx="5625526" cy="1284370"/>
      </dsp:txXfrm>
    </dsp:sp>
    <dsp:sp modelId="{E83D45D4-84E6-4A05-9C1D-3A32806E7DDF}">
      <dsp:nvSpPr>
        <dsp:cNvPr id="0" name=""/>
        <dsp:cNvSpPr/>
      </dsp:nvSpPr>
      <dsp:spPr>
        <a:xfrm>
          <a:off x="4043" y="3009300"/>
          <a:ext cx="2068208" cy="446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Key features</a:t>
          </a:r>
          <a:endParaRPr lang="cs-CZ" sz="1900" kern="1200" dirty="0"/>
        </a:p>
      </dsp:txBody>
      <dsp:txXfrm>
        <a:off x="4043" y="3009300"/>
        <a:ext cx="2068208" cy="446737"/>
      </dsp:txXfrm>
    </dsp:sp>
    <dsp:sp modelId="{DF7D3BF1-0013-492D-AC23-62C270E4D9C7}">
      <dsp:nvSpPr>
        <dsp:cNvPr id="0" name=""/>
        <dsp:cNvSpPr/>
      </dsp:nvSpPr>
      <dsp:spPr>
        <a:xfrm>
          <a:off x="2072251" y="1389876"/>
          <a:ext cx="413641" cy="3685584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51C0C-EFA3-4F9E-A2E5-625816C1EA96}">
      <dsp:nvSpPr>
        <dsp:cNvPr id="0" name=""/>
        <dsp:cNvSpPr/>
      </dsp:nvSpPr>
      <dsp:spPr>
        <a:xfrm>
          <a:off x="2651350" y="1389876"/>
          <a:ext cx="5625526" cy="3685584"/>
        </a:xfrm>
        <a:prstGeom prst="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Market size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Level of the branch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Life stadium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Competitors in the branch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Dependence on 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Ecology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Politics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Law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Profitability</a:t>
          </a:r>
          <a:endParaRPr lang="cs-CZ" sz="1900" kern="1200" dirty="0"/>
        </a:p>
      </dsp:txBody>
      <dsp:txXfrm>
        <a:off x="2651350" y="1389876"/>
        <a:ext cx="5625526" cy="36855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983FE-14A3-4F63-A7D0-09920B326C30}">
      <dsp:nvSpPr>
        <dsp:cNvPr id="0" name=""/>
        <dsp:cNvSpPr/>
      </dsp:nvSpPr>
      <dsp:spPr>
        <a:xfrm>
          <a:off x="0" y="729579"/>
          <a:ext cx="4906887" cy="306680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42554-A512-4067-A060-B3FF25C19BD6}">
      <dsp:nvSpPr>
        <dsp:cNvPr id="0" name=""/>
        <dsp:cNvSpPr/>
      </dsp:nvSpPr>
      <dsp:spPr>
        <a:xfrm>
          <a:off x="623174" y="2846287"/>
          <a:ext cx="127579" cy="127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5F94D-DEA8-4E3E-8F9C-F27A52FBBE4A}">
      <dsp:nvSpPr>
        <dsp:cNvPr id="0" name=""/>
        <dsp:cNvSpPr/>
      </dsp:nvSpPr>
      <dsp:spPr>
        <a:xfrm>
          <a:off x="686964" y="2910077"/>
          <a:ext cx="1143304" cy="886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02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Implementation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Only pioneers, adventurers, start ups</a:t>
          </a:r>
        </a:p>
      </dsp:txBody>
      <dsp:txXfrm>
        <a:off x="686964" y="2910077"/>
        <a:ext cx="1143304" cy="886306"/>
      </dsp:txXfrm>
    </dsp:sp>
    <dsp:sp modelId="{3955D2EC-8D4C-44CD-91B4-1D7B4AC8662E}">
      <dsp:nvSpPr>
        <dsp:cNvPr id="0" name=""/>
        <dsp:cNvSpPr/>
      </dsp:nvSpPr>
      <dsp:spPr>
        <a:xfrm>
          <a:off x="1749305" y="2012730"/>
          <a:ext cx="230623" cy="230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DA695-3E62-4A9B-867A-593B80610692}">
      <dsp:nvSpPr>
        <dsp:cNvPr id="0" name=""/>
        <dsp:cNvSpPr/>
      </dsp:nvSpPr>
      <dsp:spPr>
        <a:xfrm>
          <a:off x="1864617" y="2128042"/>
          <a:ext cx="1177653" cy="1668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203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Growing up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Serious companies enter the market</a:t>
          </a:r>
        </a:p>
      </dsp:txBody>
      <dsp:txXfrm>
        <a:off x="1864617" y="2128042"/>
        <a:ext cx="1177653" cy="1668341"/>
      </dsp:txXfrm>
    </dsp:sp>
    <dsp:sp modelId="{275D42DF-1B07-4D37-803A-203C5A609F6F}">
      <dsp:nvSpPr>
        <dsp:cNvPr id="0" name=""/>
        <dsp:cNvSpPr/>
      </dsp:nvSpPr>
      <dsp:spPr>
        <a:xfrm>
          <a:off x="3103606" y="1505480"/>
          <a:ext cx="318947" cy="3189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49F3D-78AC-4746-9B17-B35735B90553}">
      <dsp:nvSpPr>
        <dsp:cNvPr id="0" name=""/>
        <dsp:cNvSpPr/>
      </dsp:nvSpPr>
      <dsp:spPr>
        <a:xfrm>
          <a:off x="3263080" y="1664954"/>
          <a:ext cx="1177653" cy="2131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04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Maturation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Stabile situation, market competition</a:t>
          </a:r>
        </a:p>
      </dsp:txBody>
      <dsp:txXfrm>
        <a:off x="3263080" y="1664954"/>
        <a:ext cx="1177653" cy="21314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7EC9F-7CB5-4D55-8BC7-3DB281098574}">
      <dsp:nvSpPr>
        <dsp:cNvPr id="0" name=""/>
        <dsp:cNvSpPr/>
      </dsp:nvSpPr>
      <dsp:spPr>
        <a:xfrm rot="4396374">
          <a:off x="322123" y="685007"/>
          <a:ext cx="2971672" cy="2072371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84EEC-05DA-4332-8376-D80576602A57}">
      <dsp:nvSpPr>
        <dsp:cNvPr id="0" name=""/>
        <dsp:cNvSpPr/>
      </dsp:nvSpPr>
      <dsp:spPr>
        <a:xfrm>
          <a:off x="122911" y="0"/>
          <a:ext cx="1401051" cy="5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</dsp:txBody>
      <dsp:txXfrm>
        <a:off x="122911" y="0"/>
        <a:ext cx="1401051" cy="550781"/>
      </dsp:txXfrm>
    </dsp:sp>
    <dsp:sp modelId="{F865C24B-C890-49AE-9BB2-AF42FF96127B}">
      <dsp:nvSpPr>
        <dsp:cNvPr id="0" name=""/>
        <dsp:cNvSpPr/>
      </dsp:nvSpPr>
      <dsp:spPr>
        <a:xfrm>
          <a:off x="2139135" y="988664"/>
          <a:ext cx="1893312" cy="5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Comedown</a:t>
          </a:r>
          <a:endParaRPr lang="cs-CZ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Most companies are leaving</a:t>
          </a:r>
          <a:endParaRPr lang="cs-CZ" sz="1000" kern="1200"/>
        </a:p>
      </dsp:txBody>
      <dsp:txXfrm>
        <a:off x="2139135" y="988664"/>
        <a:ext cx="1893312" cy="5507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71709-0D3C-43B0-B22B-8504DB02120A}">
      <dsp:nvSpPr>
        <dsp:cNvPr id="0" name=""/>
        <dsp:cNvSpPr/>
      </dsp:nvSpPr>
      <dsp:spPr>
        <a:xfrm rot="5400000">
          <a:off x="4264713" y="-1590762"/>
          <a:ext cx="1067799" cy="451634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What is our disadvantage?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How can we be harmed?</a:t>
          </a:r>
          <a:endParaRPr lang="cs-CZ" sz="2000" kern="1200" dirty="0"/>
        </a:p>
      </dsp:txBody>
      <dsp:txXfrm rot="-5400000">
        <a:off x="2540442" y="185635"/>
        <a:ext cx="4464215" cy="963547"/>
      </dsp:txXfrm>
    </dsp:sp>
    <dsp:sp modelId="{C643A4DD-F54C-4CB1-A55A-9C46215AC00B}">
      <dsp:nvSpPr>
        <dsp:cNvPr id="0" name=""/>
        <dsp:cNvSpPr/>
      </dsp:nvSpPr>
      <dsp:spPr>
        <a:xfrm>
          <a:off x="0" y="33"/>
          <a:ext cx="2540442" cy="1334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Weak parts</a:t>
          </a:r>
          <a:endParaRPr lang="cs-CZ" sz="3000" kern="1200"/>
        </a:p>
      </dsp:txBody>
      <dsp:txXfrm>
        <a:off x="65157" y="65190"/>
        <a:ext cx="2410128" cy="1204435"/>
      </dsp:txXfrm>
    </dsp:sp>
    <dsp:sp modelId="{60007758-11ED-44BC-A35D-DED724CD5091}">
      <dsp:nvSpPr>
        <dsp:cNvPr id="0" name=""/>
        <dsp:cNvSpPr/>
      </dsp:nvSpPr>
      <dsp:spPr>
        <a:xfrm rot="5400000">
          <a:off x="4264713" y="-189275"/>
          <a:ext cx="1067799" cy="451634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Do we have some special skills?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Where are we unique?</a:t>
          </a:r>
          <a:endParaRPr lang="cs-CZ" sz="2000" kern="1200" dirty="0"/>
        </a:p>
      </dsp:txBody>
      <dsp:txXfrm rot="-5400000">
        <a:off x="2540442" y="1587122"/>
        <a:ext cx="4464215" cy="963547"/>
      </dsp:txXfrm>
    </dsp:sp>
    <dsp:sp modelId="{3D23ABCF-9B21-4B34-BD9F-CD02887B6BBF}">
      <dsp:nvSpPr>
        <dsp:cNvPr id="0" name=""/>
        <dsp:cNvSpPr/>
      </dsp:nvSpPr>
      <dsp:spPr>
        <a:xfrm>
          <a:off x="0" y="1401520"/>
          <a:ext cx="2540442" cy="1334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Strong parts</a:t>
          </a:r>
          <a:endParaRPr lang="cs-CZ" sz="3000" kern="1200"/>
        </a:p>
      </dsp:txBody>
      <dsp:txXfrm>
        <a:off x="65157" y="1466677"/>
        <a:ext cx="2410128" cy="12044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16CDB-41D1-4EE3-9472-6204DBBF92D9}">
      <dsp:nvSpPr>
        <dsp:cNvPr id="0" name=""/>
        <dsp:cNvSpPr/>
      </dsp:nvSpPr>
      <dsp:spPr>
        <a:xfrm>
          <a:off x="6645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Outer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Macro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Trade</a:t>
          </a:r>
        </a:p>
      </dsp:txBody>
      <dsp:txXfrm>
        <a:off x="41549" y="316207"/>
        <a:ext cx="1916389" cy="1121910"/>
      </dsp:txXfrm>
    </dsp:sp>
    <dsp:sp modelId="{1A1A8F2A-5F3E-4011-AEA4-0A24EA9C1CFF}">
      <dsp:nvSpPr>
        <dsp:cNvPr id="0" name=""/>
        <dsp:cNvSpPr/>
      </dsp:nvSpPr>
      <dsp:spPr>
        <a:xfrm>
          <a:off x="2191462" y="630874"/>
          <a:ext cx="421073" cy="49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2191462" y="729389"/>
        <a:ext cx="294751" cy="295546"/>
      </dsp:txXfrm>
    </dsp:sp>
    <dsp:sp modelId="{BD913EE1-82F9-4707-8262-5189173BFEA0}">
      <dsp:nvSpPr>
        <dsp:cNvPr id="0" name=""/>
        <dsp:cNvSpPr/>
      </dsp:nvSpPr>
      <dsp:spPr>
        <a:xfrm>
          <a:off x="2787321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Inner 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Weak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Strong</a:t>
          </a:r>
        </a:p>
      </dsp:txBody>
      <dsp:txXfrm>
        <a:off x="2822225" y="316207"/>
        <a:ext cx="1916389" cy="1121910"/>
      </dsp:txXfrm>
    </dsp:sp>
    <dsp:sp modelId="{6932A4B9-8163-4060-BF01-0C0E00AB5BE0}">
      <dsp:nvSpPr>
        <dsp:cNvPr id="0" name=""/>
        <dsp:cNvSpPr/>
      </dsp:nvSpPr>
      <dsp:spPr>
        <a:xfrm>
          <a:off x="4972138" y="630874"/>
          <a:ext cx="421073" cy="49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972138" y="729389"/>
        <a:ext cx="294751" cy="295546"/>
      </dsp:txXfrm>
    </dsp:sp>
    <dsp:sp modelId="{F6666C9C-F5FB-48DB-9EFF-595E54E8495E}">
      <dsp:nvSpPr>
        <dsp:cNvPr id="0" name=""/>
        <dsp:cNvSpPr/>
      </dsp:nvSpPr>
      <dsp:spPr>
        <a:xfrm>
          <a:off x="5567997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SWOT</a:t>
          </a:r>
        </a:p>
      </dsp:txBody>
      <dsp:txXfrm>
        <a:off x="5602901" y="316207"/>
        <a:ext cx="1916389" cy="11219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603A8-7A29-4CFB-BB33-267A802155B4}">
      <dsp:nvSpPr>
        <dsp:cNvPr id="0" name=""/>
        <dsp:cNvSpPr/>
      </dsp:nvSpPr>
      <dsp:spPr>
        <a:xfrm>
          <a:off x="990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Outer environment</a:t>
          </a:r>
          <a:endParaRPr lang="cs-CZ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Inner environment</a:t>
          </a:r>
          <a:endParaRPr lang="cs-CZ" sz="1300" kern="1200"/>
        </a:p>
      </dsp:txBody>
      <dsp:txXfrm>
        <a:off x="32838" y="1602874"/>
        <a:ext cx="1614196" cy="1023662"/>
      </dsp:txXfrm>
    </dsp:sp>
    <dsp:sp modelId="{52430CB8-3846-45C1-B8AD-C3CDBF158B4E}">
      <dsp:nvSpPr>
        <dsp:cNvPr id="0" name=""/>
        <dsp:cNvSpPr/>
      </dsp:nvSpPr>
      <dsp:spPr>
        <a:xfrm>
          <a:off x="950326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C591D-4851-49AC-8E5E-5248E9FE1198}">
      <dsp:nvSpPr>
        <dsp:cNvPr id="0" name=""/>
        <dsp:cNvSpPr/>
      </dsp:nvSpPr>
      <dsp:spPr>
        <a:xfrm>
          <a:off x="373855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Data collecting</a:t>
          </a:r>
          <a:endParaRPr lang="cs-CZ" sz="1500" kern="1200"/>
        </a:p>
      </dsp:txBody>
      <dsp:txXfrm>
        <a:off x="391226" y="2675755"/>
        <a:ext cx="1456718" cy="558362"/>
      </dsp:txXfrm>
    </dsp:sp>
    <dsp:sp modelId="{A011656B-2F2F-4433-894A-A0616DD5F8C8}">
      <dsp:nvSpPr>
        <dsp:cNvPr id="0" name=""/>
        <dsp:cNvSpPr/>
      </dsp:nvSpPr>
      <dsp:spPr>
        <a:xfrm>
          <a:off x="2122088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Basic data about company</a:t>
          </a:r>
          <a:endParaRPr lang="cs-CZ" sz="1300" kern="1200"/>
        </a:p>
      </dsp:txBody>
      <dsp:txXfrm>
        <a:off x="2153936" y="1899426"/>
        <a:ext cx="1614196" cy="1023662"/>
      </dsp:txXfrm>
    </dsp:sp>
    <dsp:sp modelId="{3AD5B400-34C5-40F1-880C-C530BB9F3ADF}">
      <dsp:nvSpPr>
        <dsp:cNvPr id="0" name=""/>
        <dsp:cNvSpPr/>
      </dsp:nvSpPr>
      <dsp:spPr>
        <a:xfrm>
          <a:off x="3057442" y="731644"/>
          <a:ext cx="2030821" cy="2030821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C2B3F-9C72-461E-A6B8-9B7AC24E1A7A}">
      <dsp:nvSpPr>
        <dsp:cNvPr id="0" name=""/>
        <dsp:cNvSpPr/>
      </dsp:nvSpPr>
      <dsp:spPr>
        <a:xfrm>
          <a:off x="2494953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SWOT</a:t>
          </a:r>
          <a:endParaRPr lang="cs-CZ" sz="1500" kern="1200"/>
        </a:p>
      </dsp:txBody>
      <dsp:txXfrm>
        <a:off x="2512324" y="1291845"/>
        <a:ext cx="1456718" cy="558362"/>
      </dsp:txXfrm>
    </dsp:sp>
    <dsp:sp modelId="{C69A8F0A-2A58-43CD-8CE9-544BB4090DDD}">
      <dsp:nvSpPr>
        <dsp:cNvPr id="0" name=""/>
        <dsp:cNvSpPr/>
      </dsp:nvSpPr>
      <dsp:spPr>
        <a:xfrm>
          <a:off x="4243186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Consequences unseen </a:t>
          </a:r>
          <a:r>
            <a:rPr lang="cs-CZ" sz="1300" kern="1200" dirty="0" err="1"/>
            <a:t>at</a:t>
          </a:r>
          <a:r>
            <a:rPr lang="en-GB" sz="1300" kern="1200" dirty="0"/>
            <a:t> the first sight</a:t>
          </a:r>
          <a:endParaRPr lang="cs-CZ" sz="1300" kern="1200" dirty="0"/>
        </a:p>
      </dsp:txBody>
      <dsp:txXfrm>
        <a:off x="4275034" y="1602874"/>
        <a:ext cx="1614196" cy="1023662"/>
      </dsp:txXfrm>
    </dsp:sp>
    <dsp:sp modelId="{A3E5A734-5C8F-4118-A1C2-96ABE1D7C163}">
      <dsp:nvSpPr>
        <dsp:cNvPr id="0" name=""/>
        <dsp:cNvSpPr/>
      </dsp:nvSpPr>
      <dsp:spPr>
        <a:xfrm>
          <a:off x="5192522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6B134-6681-4503-BFE4-C6C927932C0B}">
      <dsp:nvSpPr>
        <dsp:cNvPr id="0" name=""/>
        <dsp:cNvSpPr/>
      </dsp:nvSpPr>
      <dsp:spPr>
        <a:xfrm>
          <a:off x="4616051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Strategies</a:t>
          </a:r>
          <a:endParaRPr lang="cs-CZ" sz="1500" kern="1200"/>
        </a:p>
      </dsp:txBody>
      <dsp:txXfrm>
        <a:off x="4633422" y="2675755"/>
        <a:ext cx="1456718" cy="558362"/>
      </dsp:txXfrm>
    </dsp:sp>
    <dsp:sp modelId="{D0871C2B-B166-4BA3-BD37-F0F3BE9DB550}">
      <dsp:nvSpPr>
        <dsp:cNvPr id="0" name=""/>
        <dsp:cNvSpPr/>
      </dsp:nvSpPr>
      <dsp:spPr>
        <a:xfrm>
          <a:off x="6364284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Application of the results inside the company</a:t>
          </a:r>
          <a:endParaRPr lang="cs-CZ" sz="1300" kern="1200" dirty="0"/>
        </a:p>
      </dsp:txBody>
      <dsp:txXfrm>
        <a:off x="6396132" y="1899426"/>
        <a:ext cx="1614196" cy="1023662"/>
      </dsp:txXfrm>
    </dsp:sp>
    <dsp:sp modelId="{C3929EAB-2134-4533-9709-2EEC7990D13A}">
      <dsp:nvSpPr>
        <dsp:cNvPr id="0" name=""/>
        <dsp:cNvSpPr/>
      </dsp:nvSpPr>
      <dsp:spPr>
        <a:xfrm>
          <a:off x="6737149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Management</a:t>
          </a:r>
          <a:endParaRPr lang="cs-CZ" sz="1500" kern="1200"/>
        </a:p>
      </dsp:txBody>
      <dsp:txXfrm>
        <a:off x="6754520" y="1291845"/>
        <a:ext cx="1456718" cy="558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E7EA-10F8-4F1D-AA8E-659E0736CF1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Management by competencies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Analysis of company environment</a:t>
            </a:r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National culture</a:t>
            </a:r>
          </a:p>
          <a:p>
            <a:pPr lvl="1"/>
            <a:r>
              <a:rPr lang="en-GB" dirty="0"/>
              <a:t>Known behaviour of the people</a:t>
            </a:r>
          </a:p>
          <a:p>
            <a:pPr lvl="1"/>
            <a:r>
              <a:rPr lang="en-GB" dirty="0"/>
              <a:t>Shared by all members of society</a:t>
            </a:r>
          </a:p>
          <a:p>
            <a:pPr lvl="1"/>
            <a:r>
              <a:rPr lang="en-GB" dirty="0"/>
              <a:t>Forming their ranking of values, life style</a:t>
            </a:r>
          </a:p>
          <a:p>
            <a:r>
              <a:rPr lang="en-GB" dirty="0"/>
              <a:t>Stakeholders</a:t>
            </a:r>
          </a:p>
          <a:p>
            <a:r>
              <a:rPr lang="en-GB" dirty="0"/>
              <a:t>Traffic, information and communication infrastructure</a:t>
            </a:r>
          </a:p>
          <a:p>
            <a:r>
              <a:rPr lang="en-GB" dirty="0"/>
              <a:t>Nature and resources</a:t>
            </a:r>
          </a:p>
          <a:p>
            <a:r>
              <a:rPr lang="en-GB" dirty="0"/>
              <a:t>Business conditions (6C)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18790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0371"/>
              </p:ext>
            </p:extLst>
          </p:nvPr>
        </p:nvGraphicFramePr>
        <p:xfrm>
          <a:off x="457200" y="1499616"/>
          <a:ext cx="8229600" cy="524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conditions (6C)</a:t>
            </a:r>
          </a:p>
        </p:txBody>
      </p:sp>
    </p:spTree>
    <p:extLst>
      <p:ext uri="{BB962C8B-B14F-4D97-AF65-F5344CB8AC3E}">
        <p14:creationId xmlns:p14="http://schemas.microsoft.com/office/powerpoint/2010/main" val="283571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Factors from the company’s neighbourhood</a:t>
            </a:r>
          </a:p>
          <a:p>
            <a:r>
              <a:rPr lang="en-GB" dirty="0"/>
              <a:t>Very important for small companies </a:t>
            </a:r>
          </a:p>
          <a:p>
            <a:r>
              <a:rPr lang="en-GB" dirty="0"/>
              <a:t>Local advantages or disadvantages</a:t>
            </a:r>
          </a:p>
          <a:p>
            <a:pPr lvl="1"/>
            <a:r>
              <a:rPr lang="en-GB" dirty="0"/>
              <a:t>IT infrastructure</a:t>
            </a:r>
          </a:p>
          <a:p>
            <a:pPr lvl="1"/>
            <a:r>
              <a:rPr lang="en-GB" dirty="0"/>
              <a:t>Concentration of IT faculties</a:t>
            </a:r>
          </a:p>
          <a:p>
            <a:pPr lvl="1"/>
            <a:r>
              <a:rPr lang="en-GB" dirty="0"/>
              <a:t>Interests of international IT companies</a:t>
            </a:r>
          </a:p>
          <a:p>
            <a:r>
              <a:rPr lang="en-GB" dirty="0"/>
              <a:t>Local government fees and taxes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3198836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Trade environment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15112396"/>
              </p:ext>
            </p:extLst>
          </p:nvPr>
        </p:nvGraphicFramePr>
        <p:xfrm>
          <a:off x="467544" y="1340768"/>
          <a:ext cx="828092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66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844948"/>
              </p:ext>
            </p:extLst>
          </p:nvPr>
        </p:nvGraphicFramePr>
        <p:xfrm>
          <a:off x="457200" y="1481328"/>
          <a:ext cx="49068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Life </a:t>
            </a:r>
            <a:r>
              <a:rPr lang="cs-CZ" dirty="0"/>
              <a:t>status</a:t>
            </a:r>
            <a:r>
              <a:rPr lang="en-GB" dirty="0"/>
              <a:t> of the branch</a:t>
            </a:r>
            <a:r>
              <a:rPr lang="cs-CZ" dirty="0"/>
              <a:t> (</a:t>
            </a:r>
            <a:r>
              <a:rPr lang="cs-CZ" dirty="0" err="1"/>
              <a:t>domain</a:t>
            </a:r>
            <a:r>
              <a:rPr lang="cs-CZ" dirty="0"/>
              <a:t>)</a:t>
            </a:r>
            <a:endParaRPr lang="en-GB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83068136"/>
              </p:ext>
            </p:extLst>
          </p:nvPr>
        </p:nvGraphicFramePr>
        <p:xfrm>
          <a:off x="4932040" y="2204864"/>
          <a:ext cx="4032448" cy="344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1029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3656"/>
          </a:xfrm>
        </p:spPr>
        <p:txBody>
          <a:bodyPr/>
          <a:lstStyle/>
          <a:p>
            <a:r>
              <a:rPr lang="en-GB" dirty="0"/>
              <a:t>Analysis comes from inside the company</a:t>
            </a:r>
          </a:p>
          <a:p>
            <a:pPr lvl="1"/>
            <a:r>
              <a:rPr lang="en-GB" dirty="0"/>
              <a:t>Present status</a:t>
            </a:r>
          </a:p>
          <a:p>
            <a:pPr lvl="1"/>
            <a:r>
              <a:rPr lang="en-GB" dirty="0"/>
              <a:t>All aspects of the company features need to be </a:t>
            </a:r>
            <a:r>
              <a:rPr lang="en-GB" dirty="0" err="1"/>
              <a:t>analyzed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Inner environment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21694715"/>
              </p:ext>
            </p:extLst>
          </p:nvPr>
        </p:nvGraphicFramePr>
        <p:xfrm>
          <a:off x="971600" y="3140968"/>
          <a:ext cx="705678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430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87632"/>
          </a:xfrm>
        </p:spPr>
        <p:txBody>
          <a:bodyPr/>
          <a:lstStyle/>
          <a:p>
            <a:r>
              <a:rPr lang="en-GB" dirty="0"/>
              <a:t>Data of inner and outer environment needs to be collected</a:t>
            </a:r>
          </a:p>
          <a:p>
            <a:r>
              <a:rPr lang="en-GB" dirty="0"/>
              <a:t>They are source of the next step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6947012"/>
              </p:ext>
            </p:extLst>
          </p:nvPr>
        </p:nvGraphicFramePr>
        <p:xfrm>
          <a:off x="827584" y="3212976"/>
          <a:ext cx="7560840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8490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011751"/>
              </p:ext>
            </p:extLst>
          </p:nvPr>
        </p:nvGraphicFramePr>
        <p:xfrm>
          <a:off x="457200" y="1500188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Negative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Threatens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Data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8529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SWOT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Collects all important factors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Very popular in Internet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Can be used in any case that needs to be analysed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product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project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service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Analyse new workflow</a:t>
            </a:r>
          </a:p>
        </p:txBody>
      </p:sp>
    </p:spTree>
    <p:extLst>
      <p:ext uri="{BB962C8B-B14F-4D97-AF65-F5344CB8AC3E}">
        <p14:creationId xmlns:p14="http://schemas.microsoft.com/office/powerpoint/2010/main" val="40583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is our advantage</a:t>
            </a:r>
          </a:p>
          <a:p>
            <a:r>
              <a:rPr lang="en-GB" dirty="0"/>
              <a:t>What is unique in our company</a:t>
            </a:r>
          </a:p>
          <a:p>
            <a:r>
              <a:rPr lang="en-GB" dirty="0"/>
              <a:t>Why we lead?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Experienced management </a:t>
            </a:r>
          </a:p>
          <a:p>
            <a:pPr lvl="1"/>
            <a:r>
              <a:rPr lang="en-GB" dirty="0"/>
              <a:t>Special know-how</a:t>
            </a:r>
          </a:p>
          <a:p>
            <a:pPr lvl="1"/>
            <a:r>
              <a:rPr lang="en-GB" dirty="0"/>
              <a:t>IT services or IS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Strengths</a:t>
            </a:r>
          </a:p>
        </p:txBody>
      </p:sp>
    </p:spTree>
    <p:extLst>
      <p:ext uri="{BB962C8B-B14F-4D97-AF65-F5344CB8AC3E}">
        <p14:creationId xmlns:p14="http://schemas.microsoft.com/office/powerpoint/2010/main" val="15269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do wrong?</a:t>
            </a:r>
          </a:p>
          <a:p>
            <a:r>
              <a:rPr lang="en-GB" dirty="0"/>
              <a:t>Where we lost money or good-will because of our own mistake?</a:t>
            </a:r>
          </a:p>
          <a:p>
            <a:r>
              <a:rPr lang="en-GB" dirty="0"/>
              <a:t>What was our last big inner problem?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Old technical equipment</a:t>
            </a:r>
          </a:p>
          <a:p>
            <a:pPr lvl="1"/>
            <a:r>
              <a:rPr lang="en-GB" dirty="0"/>
              <a:t>Bad behaviour of employees</a:t>
            </a:r>
          </a:p>
          <a:p>
            <a:pPr lvl="1"/>
            <a:r>
              <a:rPr lang="en-GB" dirty="0"/>
              <a:t>Bad quality of IT services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Weaknesses</a:t>
            </a:r>
          </a:p>
        </p:txBody>
      </p:sp>
    </p:spTree>
    <p:extLst>
      <p:ext uri="{BB962C8B-B14F-4D97-AF65-F5344CB8AC3E}">
        <p14:creationId xmlns:p14="http://schemas.microsoft.com/office/powerpoint/2010/main" val="65895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</a:t>
            </a:r>
            <a:endParaRPr lang="cs-CZ" dirty="0"/>
          </a:p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management</a:t>
            </a:r>
          </a:p>
          <a:p>
            <a:r>
              <a:rPr lang="cs-CZ" dirty="0" err="1"/>
              <a:t>Information</a:t>
            </a:r>
            <a:r>
              <a:rPr lang="cs-CZ" dirty="0"/>
              <a:t> and </a:t>
            </a:r>
            <a:r>
              <a:rPr lang="cs-CZ" dirty="0" err="1"/>
              <a:t>where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From previous lesson</a:t>
            </a:r>
          </a:p>
        </p:txBody>
      </p:sp>
    </p:spTree>
    <p:extLst>
      <p:ext uri="{BB962C8B-B14F-4D97-AF65-F5344CB8AC3E}">
        <p14:creationId xmlns:p14="http://schemas.microsoft.com/office/powerpoint/2010/main" val="389370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can be a new impulse for the company?</a:t>
            </a:r>
          </a:p>
          <a:p>
            <a:r>
              <a:rPr lang="en-GB" dirty="0"/>
              <a:t>Where we can find a new sources?</a:t>
            </a:r>
          </a:p>
          <a:p>
            <a:r>
              <a:rPr lang="en-GB" dirty="0"/>
              <a:t>How we can improve our company?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Lower taxes</a:t>
            </a:r>
          </a:p>
          <a:p>
            <a:pPr lvl="1"/>
            <a:r>
              <a:rPr lang="en-GB" dirty="0"/>
              <a:t>Donations (EU/government/other organizations)</a:t>
            </a:r>
          </a:p>
          <a:p>
            <a:pPr lvl="1"/>
            <a:r>
              <a:rPr lang="en-GB" dirty="0"/>
              <a:t>New technologies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Opportunities</a:t>
            </a:r>
          </a:p>
        </p:txBody>
      </p:sp>
    </p:spTree>
    <p:extLst>
      <p:ext uri="{BB962C8B-B14F-4D97-AF65-F5344CB8AC3E}">
        <p14:creationId xmlns:p14="http://schemas.microsoft.com/office/powerpoint/2010/main" val="41713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can be dangerous for our improvement?</a:t>
            </a:r>
          </a:p>
          <a:p>
            <a:r>
              <a:rPr lang="en-GB" dirty="0"/>
              <a:t>What kind of pressure we must cope with?</a:t>
            </a:r>
          </a:p>
          <a:p>
            <a:r>
              <a:rPr lang="en-GB" dirty="0"/>
              <a:t>What do our competitors plan?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Higher taxes</a:t>
            </a:r>
          </a:p>
          <a:p>
            <a:pPr lvl="1"/>
            <a:r>
              <a:rPr lang="en-GB" dirty="0"/>
              <a:t>Structure of unemployment</a:t>
            </a:r>
          </a:p>
          <a:p>
            <a:pPr lvl="1"/>
            <a:r>
              <a:rPr lang="en-GB" dirty="0"/>
              <a:t>Entrance of the new competitor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Threatens</a:t>
            </a:r>
          </a:p>
        </p:txBody>
      </p:sp>
    </p:spTree>
    <p:extLst>
      <p:ext uri="{BB962C8B-B14F-4D97-AF65-F5344CB8AC3E}">
        <p14:creationId xmlns:p14="http://schemas.microsoft.com/office/powerpoint/2010/main" val="32196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Strategies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17871"/>
              </p:ext>
            </p:extLst>
          </p:nvPr>
        </p:nvGraphicFramePr>
        <p:xfrm>
          <a:off x="800364" y="1600200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5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/>
                        <a:t>SWOT – analysis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Internal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Strengths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Weaknesses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External</a:t>
                      </a:r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Opportunities</a:t>
                      </a:r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S-O-Strategy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Developing the new methods,</a:t>
                      </a:r>
                      <a:r>
                        <a:rPr lang="en-US" sz="1600" baseline="0" noProof="0" dirty="0"/>
                        <a:t> suitable for improving the strengths of the company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W-O-Strategy</a:t>
                      </a:r>
                      <a:r>
                        <a:rPr lang="en-US" sz="1600" noProof="0" dirty="0"/>
                        <a:t>:</a:t>
                      </a:r>
                    </a:p>
                    <a:p>
                      <a:pPr algn="l"/>
                      <a:r>
                        <a:rPr lang="en-US" sz="1600" noProof="0" dirty="0"/>
                        <a:t>Removing the weaknesses to found the new opportunities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/>
                        <a:t>Threatens</a:t>
                      </a:r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S-T-Strategy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Using the strengths</a:t>
                      </a:r>
                      <a:r>
                        <a:rPr lang="en-US" sz="1600" baseline="0" noProof="0" dirty="0"/>
                        <a:t> to eliminate the threatens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W-T-Strategy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Developing strategies</a:t>
                      </a:r>
                      <a:r>
                        <a:rPr lang="en-US" sz="1600" baseline="0" noProof="0" dirty="0"/>
                        <a:t> to eliminate the threatens, endangering our weaknesses.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1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Developing the new methods, suitable for improving the strengths of the company</a:t>
            </a:r>
          </a:p>
          <a:p>
            <a:r>
              <a:rPr lang="en-GB" dirty="0"/>
              <a:t>How we can use the opportunities to make our strengths stronger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Using donations from Czech</a:t>
            </a:r>
            <a:r>
              <a:rPr lang="cs-CZ" dirty="0"/>
              <a:t>I</a:t>
            </a:r>
            <a:r>
              <a:rPr lang="en-GB" dirty="0" err="1"/>
              <a:t>nvest</a:t>
            </a:r>
            <a:r>
              <a:rPr lang="en-GB" dirty="0"/>
              <a:t> </a:t>
            </a:r>
            <a:r>
              <a:rPr lang="cs-CZ" dirty="0"/>
              <a:t>agency </a:t>
            </a:r>
            <a:r>
              <a:rPr lang="en-GB" dirty="0"/>
              <a:t>to teach the members of management</a:t>
            </a:r>
          </a:p>
          <a:p>
            <a:pPr lvl="1"/>
            <a:r>
              <a:rPr lang="en-GB" dirty="0"/>
              <a:t>Using favourable (low) interest rate to develop new methods from our know-how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 – O Strategy (maxi – maxi)</a:t>
            </a:r>
          </a:p>
        </p:txBody>
      </p:sp>
    </p:spTree>
    <p:extLst>
      <p:ext uri="{BB962C8B-B14F-4D97-AF65-F5344CB8AC3E}">
        <p14:creationId xmlns:p14="http://schemas.microsoft.com/office/powerpoint/2010/main" val="403040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Using the strengths to eliminate the threatens</a:t>
            </a:r>
          </a:p>
          <a:p>
            <a:r>
              <a:rPr lang="en-GB" dirty="0"/>
              <a:t>How we can cope with the dangers from outside by our own?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Use our management experiences to optimize our processes and save money to face the higher taxes.</a:t>
            </a:r>
          </a:p>
          <a:p>
            <a:pPr lvl="1"/>
            <a:r>
              <a:rPr lang="en-GB" dirty="0"/>
              <a:t>Use IS with easy user interface to eliminate the number of training days for the new employees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 – T Strategy (maxi – mini)</a:t>
            </a:r>
          </a:p>
        </p:txBody>
      </p:sp>
    </p:spTree>
    <p:extLst>
      <p:ext uri="{BB962C8B-B14F-4D97-AF65-F5344CB8AC3E}">
        <p14:creationId xmlns:p14="http://schemas.microsoft.com/office/powerpoint/2010/main" val="28546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Removing the weaknesses to found the new opportunities</a:t>
            </a:r>
          </a:p>
          <a:p>
            <a:r>
              <a:rPr lang="en-GB" dirty="0"/>
              <a:t>How we can use opportunities to remove our weaknesses?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Using donations from EU to buy / upgrade information system (if it is weak)</a:t>
            </a:r>
          </a:p>
          <a:p>
            <a:pPr lvl="1"/>
            <a:r>
              <a:rPr lang="en-GB" dirty="0"/>
              <a:t>Using favourable (low) interest rate to take bank loan to buy new machines (if they are too old)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 – O Strategy (mini – maxi)</a:t>
            </a:r>
          </a:p>
        </p:txBody>
      </p:sp>
    </p:spTree>
    <p:extLst>
      <p:ext uri="{BB962C8B-B14F-4D97-AF65-F5344CB8AC3E}">
        <p14:creationId xmlns:p14="http://schemas.microsoft.com/office/powerpoint/2010/main" val="10597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Developing strategies to eliminate the threatens, endangering our weaknesses.</a:t>
            </a:r>
          </a:p>
          <a:p>
            <a:r>
              <a:rPr lang="en-GB" dirty="0"/>
              <a:t>The hardest part of SWOT</a:t>
            </a:r>
          </a:p>
          <a:p>
            <a:r>
              <a:rPr lang="en-GB" dirty="0"/>
              <a:t>How we can eliminate our weaknesses in the way to not be endangered by threatens?</a:t>
            </a:r>
          </a:p>
          <a:p>
            <a:r>
              <a:rPr lang="en-GB" dirty="0"/>
              <a:t>How we can use our threatens as our benefit?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Use the higher unemployment to motivate our employees to behave in a better way</a:t>
            </a:r>
          </a:p>
          <a:p>
            <a:pPr lvl="1"/>
            <a:r>
              <a:rPr lang="en-GB" dirty="0"/>
              <a:t>Use the fact of the new competitor’s entrance to increase the pressure on quality of our IT services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 – T Strategy (mini – mini)</a:t>
            </a:r>
          </a:p>
        </p:txBody>
      </p:sp>
    </p:spTree>
    <p:extLst>
      <p:ext uri="{BB962C8B-B14F-4D97-AF65-F5344CB8AC3E}">
        <p14:creationId xmlns:p14="http://schemas.microsoft.com/office/powerpoint/2010/main" val="38933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workflow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88188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745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Company environment</a:t>
            </a:r>
          </a:p>
          <a:p>
            <a:r>
              <a:rPr lang="en-GB" dirty="0"/>
              <a:t>SWOT Analysis</a:t>
            </a:r>
          </a:p>
          <a:p>
            <a:r>
              <a:rPr lang="en-GB" dirty="0"/>
              <a:t>SWOT Strategies</a:t>
            </a:r>
          </a:p>
          <a:p>
            <a:r>
              <a:rPr lang="en-GB" dirty="0"/>
              <a:t>Strategic workflow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9492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7B9FE10-5A37-49D0-9AFC-EA4D4D527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environment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EF77DE-211E-4ABF-A8EB-8E51FFCA9A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to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decisions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59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company environment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8303797"/>
              </p:ext>
            </p:extLst>
          </p:nvPr>
        </p:nvGraphicFramePr>
        <p:xfrm>
          <a:off x="611560" y="1268760"/>
          <a:ext cx="74168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9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Development of information and communication ecologies</a:t>
            </a:r>
          </a:p>
          <a:p>
            <a:r>
              <a:rPr lang="en-GB" dirty="0"/>
              <a:t>Increasing level of customer’s requests</a:t>
            </a:r>
          </a:p>
          <a:p>
            <a:r>
              <a:rPr lang="en-GB" dirty="0"/>
              <a:t>Increasing level of competitions</a:t>
            </a:r>
          </a:p>
          <a:p>
            <a:r>
              <a:rPr lang="en-GB" dirty="0"/>
              <a:t>Intensifies the market globalization and forms of business</a:t>
            </a:r>
          </a:p>
          <a:p>
            <a:r>
              <a:rPr lang="en-GB" dirty="0"/>
              <a:t>The influence of the government is limited</a:t>
            </a:r>
          </a:p>
          <a:p>
            <a:r>
              <a:rPr lang="en-GB" dirty="0"/>
              <a:t>Sectors and branches are getting closer</a:t>
            </a:r>
          </a:p>
          <a:p>
            <a:r>
              <a:rPr lang="en-GB" dirty="0"/>
              <a:t>The importance of ecology is growing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Outer environment – key features</a:t>
            </a:r>
          </a:p>
        </p:txBody>
      </p:sp>
    </p:spTree>
    <p:extLst>
      <p:ext uri="{BB962C8B-B14F-4D97-AF65-F5344CB8AC3E}">
        <p14:creationId xmlns:p14="http://schemas.microsoft.com/office/powerpoint/2010/main" val="16044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 of outer environment</a:t>
            </a:r>
          </a:p>
          <a:p>
            <a:r>
              <a:rPr lang="en-GB" dirty="0"/>
              <a:t>Factors are based on international, national or regional environment</a:t>
            </a:r>
          </a:p>
          <a:p>
            <a:r>
              <a:rPr lang="en-GB" dirty="0"/>
              <a:t>Those factors touch the most of organization directly</a:t>
            </a:r>
          </a:p>
          <a:p>
            <a:r>
              <a:rPr lang="en-GB" dirty="0"/>
              <a:t>But to their product or services only vicariously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Macro environment</a:t>
            </a:r>
          </a:p>
        </p:txBody>
      </p:sp>
    </p:spTree>
    <p:extLst>
      <p:ext uri="{BB962C8B-B14F-4D97-AF65-F5344CB8AC3E}">
        <p14:creationId xmlns:p14="http://schemas.microsoft.com/office/powerpoint/2010/main" val="2214952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839407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STEPE (PESTE) analyses</a:t>
            </a:r>
          </a:p>
        </p:txBody>
      </p:sp>
    </p:spTree>
    <p:extLst>
      <p:ext uri="{BB962C8B-B14F-4D97-AF65-F5344CB8AC3E}">
        <p14:creationId xmlns:p14="http://schemas.microsoft.com/office/powerpoint/2010/main" val="293334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Globalization of the business</a:t>
            </a:r>
          </a:p>
          <a:p>
            <a:pPr lvl="1"/>
            <a:r>
              <a:rPr lang="en-GB" dirty="0"/>
              <a:t>National borders are not important</a:t>
            </a:r>
          </a:p>
          <a:p>
            <a:pPr lvl="1"/>
            <a:r>
              <a:rPr lang="en-GB" dirty="0"/>
              <a:t>The production is moving to the low costs</a:t>
            </a:r>
          </a:p>
          <a:p>
            <a:pPr lvl="1"/>
            <a:r>
              <a:rPr lang="en-GB" dirty="0"/>
              <a:t>Competition of the states is replaced by competition of the international companies</a:t>
            </a:r>
          </a:p>
          <a:p>
            <a:pPr lvl="1"/>
            <a:r>
              <a:rPr lang="en-GB" dirty="0"/>
              <a:t>The number of national and business restriction is reduces</a:t>
            </a:r>
          </a:p>
          <a:p>
            <a:r>
              <a:rPr lang="en-GB" dirty="0"/>
              <a:t>The world population is growing</a:t>
            </a:r>
          </a:p>
          <a:p>
            <a:r>
              <a:rPr lang="en-GB" dirty="0"/>
              <a:t>Possible crisis or fluctuations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558612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Special influence to Czech republic</a:t>
            </a:r>
          </a:p>
          <a:p>
            <a:pPr lvl="1"/>
            <a:r>
              <a:rPr lang="en-GB" dirty="0"/>
              <a:t>Small economy, dependent on the international trade</a:t>
            </a:r>
          </a:p>
          <a:p>
            <a:pPr lvl="1"/>
            <a:r>
              <a:rPr lang="en-GB" dirty="0"/>
              <a:t>Entry of international capital, founding of join ventures companies</a:t>
            </a:r>
          </a:p>
          <a:p>
            <a:pPr lvl="1"/>
            <a:r>
              <a:rPr lang="en-GB" dirty="0"/>
              <a:t>Membership of Czech republic in EU</a:t>
            </a:r>
          </a:p>
          <a:p>
            <a:pPr lvl="1"/>
            <a:r>
              <a:rPr lang="en-GB" dirty="0"/>
              <a:t>International tourism</a:t>
            </a:r>
          </a:p>
          <a:p>
            <a:pPr lvl="1"/>
            <a:r>
              <a:rPr lang="en-GB" dirty="0"/>
              <a:t>International mobility of manpower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1183491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3667</TotalTime>
  <Words>1072</Words>
  <Application>Microsoft Office PowerPoint</Application>
  <PresentationFormat>Předvádění na obrazovce (4:3)</PresentationFormat>
  <Paragraphs>237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Lucida Sans Unicode</vt:lpstr>
      <vt:lpstr>Verdana</vt:lpstr>
      <vt:lpstr>Wingdings 2</vt:lpstr>
      <vt:lpstr>Wingdings 3</vt:lpstr>
      <vt:lpstr>Motiv_MbC</vt:lpstr>
      <vt:lpstr>Management by competencies</vt:lpstr>
      <vt:lpstr>From previous lesson</vt:lpstr>
      <vt:lpstr>Analysis of environment</vt:lpstr>
      <vt:lpstr>The company environment</vt:lpstr>
      <vt:lpstr>Outer environment – key features</vt:lpstr>
      <vt:lpstr>Macro environment</vt:lpstr>
      <vt:lpstr>STEPE (PESTE) analyses</vt:lpstr>
      <vt:lpstr>International environment</vt:lpstr>
      <vt:lpstr>International environment</vt:lpstr>
      <vt:lpstr>National environment</vt:lpstr>
      <vt:lpstr>Business conditions (6C)</vt:lpstr>
      <vt:lpstr>Regional environment</vt:lpstr>
      <vt:lpstr>Trade environment</vt:lpstr>
      <vt:lpstr>Life status of the branch (domain)</vt:lpstr>
      <vt:lpstr>Inner environment</vt:lpstr>
      <vt:lpstr>Results</vt:lpstr>
      <vt:lpstr>SWOT Data</vt:lpstr>
      <vt:lpstr>Strengths</vt:lpstr>
      <vt:lpstr>Weaknesses</vt:lpstr>
      <vt:lpstr>Opportunities</vt:lpstr>
      <vt:lpstr>Threatens</vt:lpstr>
      <vt:lpstr>SWOT Strategies</vt:lpstr>
      <vt:lpstr>S – O Strategy (maxi – maxi)</vt:lpstr>
      <vt:lpstr>S – T Strategy (maxi – mini)</vt:lpstr>
      <vt:lpstr>W – O Strategy (mini – maxi)</vt:lpstr>
      <vt:lpstr>W – T Strategy (mini – mini)</vt:lpstr>
      <vt:lpstr>Strategic workflow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 Walletzký</cp:lastModifiedBy>
  <cp:revision>24</cp:revision>
  <dcterms:created xsi:type="dcterms:W3CDTF">2012-03-04T09:50:15Z</dcterms:created>
  <dcterms:modified xsi:type="dcterms:W3CDTF">2024-02-26T11:35:00Z</dcterms:modified>
</cp:coreProperties>
</file>