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CA32-8A7C-4B95-8F16-3A8017D92755}" type="datetimeFigureOut">
              <a:rPr lang="cs-CZ" smtClean="0"/>
              <a:pPr/>
              <a:t>12.12.2011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1F16-ED9C-4C87-8103-80010A856B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Hry pro nevidomé</a:t>
            </a:r>
            <a:endParaRPr lang="cs-CZ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Jana Kilianová 2011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/>
              <a:t>Hry určené speciálně pro nevidomé</a:t>
            </a:r>
            <a:endParaRPr lang="cs-CZ" sz="3600" dirty="0"/>
          </a:p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4208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Mortal Maze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6288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Windows:</a:t>
            </a:r>
            <a:endParaRPr lang="cs-CZ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2129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Super Liam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93305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Last Crusade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/>
              <a:t>Hry určené speciálně pro nevidomé</a:t>
            </a:r>
            <a:endParaRPr lang="cs-CZ" sz="3600" dirty="0"/>
          </a:p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4127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Mudsplat</a:t>
            </a:r>
          </a:p>
        </p:txBody>
      </p:sp>
      <p:pic>
        <p:nvPicPr>
          <p:cNvPr id="7" name="Picture 6" descr="exworld-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3816424" cy="2865273"/>
          </a:xfrm>
          <a:prstGeom prst="rect">
            <a:avLst/>
          </a:prstGeom>
        </p:spPr>
      </p:pic>
      <p:pic>
        <p:nvPicPr>
          <p:cNvPr id="8" name="Picture 7" descr="menu-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53146"/>
            <a:ext cx="3744416" cy="28112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/>
              <a:t>Hry určené speciálně pro nevidomé</a:t>
            </a:r>
            <a:endParaRPr lang="cs-CZ" sz="3600" dirty="0"/>
          </a:p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Horká vřídla Quildaru</a:t>
            </a:r>
          </a:p>
        </p:txBody>
      </p:sp>
      <p:pic>
        <p:nvPicPr>
          <p:cNvPr id="6" name="Picture 5" descr="Quil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267117" cy="33339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916832"/>
            <a:ext cx="6840760" cy="3816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267744" y="112474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A to je vše</a:t>
            </a:r>
            <a:endParaRPr lang="cs-CZ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Začátky her pro nevidomé v 80. letech.</a:t>
            </a:r>
            <a:endParaRPr lang="cs-CZ" sz="2800" dirty="0"/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Jedním z tehdy nejvhodnějších počítačů pro nevidomé byl Atari 800 XL.</a:t>
            </a:r>
            <a:endParaRPr lang="cs-CZ" sz="2800" dirty="0"/>
          </a:p>
        </p:txBody>
      </p:sp>
      <p:pic>
        <p:nvPicPr>
          <p:cNvPr id="5" name="Picture 4" descr="Atari_800XL_Plain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6012160" cy="3532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modore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0799" y="3645024"/>
            <a:ext cx="4373793" cy="276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Tehdejší konkurencí pro Atari 800 XL bylo:</a:t>
            </a:r>
            <a:endParaRPr lang="cs-CZ" sz="2800" dirty="0"/>
          </a:p>
        </p:txBody>
      </p:sp>
      <p:pic>
        <p:nvPicPr>
          <p:cNvPr id="5" name="Picture 4" descr="Sinclair_ZX_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4139952" cy="2672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48" y="148478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ZX Spectrum</a:t>
            </a:r>
            <a:endParaRPr lang="cs-CZ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580526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Commodore 64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První počítač vyrobený speciálně pro potřeby nevidomých: Eureka A4</a:t>
            </a:r>
            <a:endParaRPr lang="cs-CZ" sz="2800" dirty="0"/>
          </a:p>
        </p:txBody>
      </p:sp>
      <p:pic>
        <p:nvPicPr>
          <p:cNvPr id="5" name="Picture 4" descr="eur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4105855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4048" y="2204864"/>
            <a:ext cx="3852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Nedal se připojit k monitoru.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Obsahuje hodiny, kalkulačku, ale i hudební editor a překladač jazyka BASIC.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Průkopník počítačů mezi nevidomé.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Hry hratelné pro nevidomé</a:t>
            </a:r>
            <a:endParaRPr lang="cs-CZ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Mluvíme především o hrách na MS-DOS.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Mnoho textových her.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Jako pomůcka pro hraní těchto her se používá </a:t>
            </a:r>
            <a:r>
              <a:rPr lang="cs-CZ" sz="2800" b="1" dirty="0" smtClean="0"/>
              <a:t>screen reader</a:t>
            </a:r>
            <a:r>
              <a:rPr lang="cs-CZ" sz="2800" dirty="0" smtClean="0"/>
              <a:t>.</a:t>
            </a:r>
          </a:p>
        </p:txBody>
      </p:sp>
      <p:pic>
        <p:nvPicPr>
          <p:cNvPr id="6" name="Picture 5" descr="Refreshable_Braille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140968"/>
            <a:ext cx="4104456" cy="30783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1600" y="49411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Braillův display sloužící k interpretaci textu na obrazovce PC.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Hra Playboy</a:t>
            </a:r>
            <a:endParaRPr lang="cs-CZ" sz="3600" b="1" dirty="0"/>
          </a:p>
        </p:txBody>
      </p:sp>
      <p:pic>
        <p:nvPicPr>
          <p:cNvPr id="5" name="Picture 4" descr="playbo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5195889" cy="3240360"/>
          </a:xfrm>
          <a:prstGeom prst="rect">
            <a:avLst/>
          </a:prstGeom>
        </p:spPr>
      </p:pic>
      <p:pic>
        <p:nvPicPr>
          <p:cNvPr id="6" name="Picture 5" descr="playbo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708920"/>
            <a:ext cx="6096851" cy="382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Diktátor</a:t>
            </a:r>
            <a:endParaRPr lang="cs-CZ" sz="3600" b="1" dirty="0"/>
          </a:p>
        </p:txBody>
      </p:sp>
      <p:pic>
        <p:nvPicPr>
          <p:cNvPr id="5" name="Picture 4" descr="dikt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088" y="836712"/>
            <a:ext cx="4714912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diktat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081" y="3717032"/>
            <a:ext cx="4648919" cy="2906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diktato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4599914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ktato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4584272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tal-kombat-2-ps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384376" cy="2518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rtal_Komb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032448" cy="2560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33265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Jiné známé tituly, jež jsou pro nevidomé hratelným zdrojem zábavy</a:t>
            </a:r>
            <a:endParaRPr lang="cs-CZ" sz="2800" dirty="0"/>
          </a:p>
        </p:txBody>
      </p:sp>
      <p:pic>
        <p:nvPicPr>
          <p:cNvPr id="7" name="Picture 6" descr="gfs_45320_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3833574" cy="2395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fs_45320_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3744416" cy="2340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/>
              <a:t>Hry určené speciálně pro nevidomé</a:t>
            </a:r>
            <a:endParaRPr lang="cs-CZ" sz="3600" dirty="0"/>
          </a:p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13285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Shooting Range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Monopoly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concentration</a:t>
            </a:r>
            <a:endParaRPr lang="cs-CZ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6288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MS-DOS:</a:t>
            </a:r>
            <a:endParaRPr lang="cs-CZ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184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Hry pro nevidomé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Hry pro nevidomé</dc:title>
  <dc:creator>Jana</dc:creator>
  <cp:lastModifiedBy>Jana</cp:lastModifiedBy>
  <cp:revision>39</cp:revision>
  <dcterms:created xsi:type="dcterms:W3CDTF">2011-10-08T17:11:18Z</dcterms:created>
  <dcterms:modified xsi:type="dcterms:W3CDTF">2011-12-12T03:50:09Z</dcterms:modified>
</cp:coreProperties>
</file>