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70" r:id="rId9"/>
    <p:sldId id="263" r:id="rId10"/>
    <p:sldId id="264" r:id="rId11"/>
    <p:sldId id="265" r:id="rId12"/>
    <p:sldId id="269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25014-BF45-4617-B7FF-9A2CDC58F223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BF24F-9309-4FD1-8663-9138BC137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9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A2F1CA0-F0CA-47C1-B1EA-0D39BA435AF1}" type="datetimeFigureOut">
              <a:rPr lang="en-US" smtClean="0"/>
              <a:t>11/22/2012</a:t>
            </a:fld>
            <a:endParaRPr lang="en-US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A15F66-83F0-4F3E-9E8B-F1FC49E27B4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Tomáš Bílek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Hry</a:t>
            </a:r>
            <a:r>
              <a:rPr lang="en-US" dirty="0" smtClean="0"/>
              <a:t> pro </a:t>
            </a:r>
            <a:r>
              <a:rPr lang="en-US" dirty="0" err="1" smtClean="0"/>
              <a:t>nevidom</a:t>
            </a:r>
            <a:r>
              <a:rPr lang="cs-CZ" dirty="0" smtClean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1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57871" cy="572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404664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Second </a:t>
            </a:r>
            <a:r>
              <a:rPr lang="cs-CZ" sz="4400" dirty="0" err="1" smtClean="0"/>
              <a:t>Life</a:t>
            </a:r>
            <a:endParaRPr lang="cs-CZ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cs-CZ" sz="3200" dirty="0"/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  <a:p>
            <a:pPr marL="571500" indent="-571500">
              <a:buFont typeface="Arial" pitchFamily="34" charset="0"/>
              <a:buChar char="•"/>
            </a:pPr>
            <a:endParaRPr 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528048"/>
            <a:ext cx="4588768" cy="458876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1988840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Paralelní virtuální svět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Speciální </a:t>
            </a:r>
            <a:r>
              <a:rPr lang="cs-CZ" sz="3200" dirty="0" err="1"/>
              <a:t>avataři</a:t>
            </a:r>
            <a:r>
              <a:rPr lang="cs-CZ" sz="3200" dirty="0"/>
              <a:t> pro nevidomé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Vodící psi i jiná zvířata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Helen Keller </a:t>
            </a:r>
            <a:r>
              <a:rPr lang="cs-CZ" sz="3200" dirty="0" err="1" smtClean="0"/>
              <a:t>Day</a:t>
            </a:r>
            <a:r>
              <a:rPr lang="cs-CZ" sz="3200" smtClean="0"/>
              <a:t> 19.6.</a:t>
            </a:r>
            <a:endParaRPr lang="cs-CZ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9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548680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Top Speed</a:t>
            </a:r>
          </a:p>
          <a:p>
            <a:pPr algn="ctr"/>
            <a:endParaRPr lang="cs-CZ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Už 3. pokračování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Podpora </a:t>
            </a:r>
            <a:r>
              <a:rPr lang="cs-CZ" sz="3200" dirty="0" err="1" smtClean="0"/>
              <a:t>force</a:t>
            </a:r>
            <a:r>
              <a:rPr lang="cs-CZ" sz="3200" dirty="0" smtClean="0"/>
              <a:t> feedback pro joystick nebo volant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err="1" smtClean="0"/>
              <a:t>Multiplayer</a:t>
            </a:r>
            <a:endParaRPr lang="cs-CZ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Kolem 500 různých zvuků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01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481187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 smtClean="0"/>
              <a:t>Accessible</a:t>
            </a:r>
            <a:r>
              <a:rPr lang="cs-CZ" sz="4400" dirty="0" smtClean="0"/>
              <a:t> </a:t>
            </a:r>
            <a:r>
              <a:rPr lang="cs-CZ" sz="4400" dirty="0" err="1" smtClean="0"/>
              <a:t>Quake</a:t>
            </a:r>
            <a:endParaRPr lang="cs-CZ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cs-CZ" sz="44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1520" y="1742616"/>
            <a:ext cx="331236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200" dirty="0" err="1"/>
              <a:t>Addon</a:t>
            </a:r>
            <a:r>
              <a:rPr lang="cs-CZ" sz="3200" dirty="0"/>
              <a:t> do oficiální hry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err="1"/>
              <a:t>Multiplayer</a:t>
            </a:r>
            <a:r>
              <a:rPr lang="cs-CZ" sz="3200" dirty="0"/>
              <a:t> přes internet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Servery zvlášť pro nevidomé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Zdarma, open source</a:t>
            </a:r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970" y="1774016"/>
            <a:ext cx="547260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548680"/>
            <a:ext cx="75608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Závěrem</a:t>
            </a:r>
          </a:p>
          <a:p>
            <a:pPr marL="571500" indent="-571500">
              <a:buFont typeface="Arial" pitchFamily="34" charset="0"/>
              <a:buChar char="•"/>
            </a:pPr>
            <a:endParaRPr lang="cs-CZ" sz="4400" dirty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Nejoblíbenější jsou stále textové hry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Problém </a:t>
            </a:r>
            <a:r>
              <a:rPr lang="cs-CZ" sz="3200" dirty="0" err="1" smtClean="0"/>
              <a:t>real</a:t>
            </a:r>
            <a:r>
              <a:rPr lang="cs-CZ" sz="3200" dirty="0" smtClean="0"/>
              <a:t> – </a:t>
            </a:r>
            <a:r>
              <a:rPr lang="cs-CZ" sz="3200" dirty="0" err="1" smtClean="0"/>
              <a:t>time</a:t>
            </a:r>
            <a:r>
              <a:rPr lang="cs-CZ" sz="3200" dirty="0" smtClean="0"/>
              <a:t> her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Obtížné vytvořit atraktivní hru pro nevidomé i vidomé hráče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Poměrně malá základna nevidomých hráčů</a:t>
            </a:r>
          </a:p>
          <a:p>
            <a:pPr marL="571500" indent="-571500">
              <a:buFont typeface="Arial" pitchFamily="34" charset="0"/>
              <a:buChar char="•"/>
            </a:pPr>
            <a:endParaRPr lang="cs-CZ" sz="32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620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827584" y="617021"/>
            <a:ext cx="75608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Sportovní hry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/>
              <a:t>Futsal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/>
              <a:t>Kuželky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err="1" smtClean="0"/>
              <a:t>Goalball</a:t>
            </a:r>
            <a:endParaRPr lang="en-US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388879" cy="326031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96458"/>
            <a:ext cx="3816424" cy="2712841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49" y="3571584"/>
            <a:ext cx="3868936" cy="29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83568" y="620688"/>
            <a:ext cx="770485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/>
              <a:t>Hry na hrdiny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Dračí doupě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err="1" smtClean="0"/>
              <a:t>Dungeons</a:t>
            </a:r>
            <a:r>
              <a:rPr lang="cs-CZ" sz="3200" dirty="0" smtClean="0"/>
              <a:t> and </a:t>
            </a:r>
            <a:r>
              <a:rPr lang="cs-CZ" sz="3200" dirty="0" err="1" smtClean="0"/>
              <a:t>Dragons</a:t>
            </a:r>
            <a:endParaRPr lang="cs-CZ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err="1" smtClean="0"/>
              <a:t>Earthdawn</a:t>
            </a:r>
            <a:endParaRPr lang="en-US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996951"/>
            <a:ext cx="2337048" cy="32660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23674"/>
            <a:ext cx="2592288" cy="259228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66" y="1550453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87624" y="476672"/>
            <a:ext cx="66967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Deskové hry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Člověče nezlob se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Piškvorky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Šachy</a:t>
            </a:r>
            <a:endParaRPr lang="en-US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1340767"/>
            <a:ext cx="3060259" cy="232329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39640"/>
            <a:ext cx="4434738" cy="29594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63923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8171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Počítačové hry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Založeny především na zvucích a textu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Audiogames.net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371" y="2348880"/>
            <a:ext cx="5337788" cy="415606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39552" y="2708919"/>
            <a:ext cx="309634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Málo z nich vzniká v ČR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DSA (</a:t>
            </a:r>
            <a:r>
              <a:rPr lang="cs-CZ" sz="3200" dirty="0" err="1" smtClean="0"/>
              <a:t>Dousabel</a:t>
            </a:r>
            <a:r>
              <a:rPr lang="cs-CZ" sz="3200" dirty="0" smtClean="0"/>
              <a:t> </a:t>
            </a:r>
            <a:r>
              <a:rPr lang="cs-CZ" sz="3200" dirty="0" err="1" smtClean="0"/>
              <a:t>sound</a:t>
            </a:r>
            <a:r>
              <a:rPr lang="cs-CZ" sz="3200" dirty="0" smtClean="0"/>
              <a:t> </a:t>
            </a:r>
            <a:r>
              <a:rPr lang="cs-CZ" sz="3200" dirty="0" err="1" smtClean="0"/>
              <a:t>adventure</a:t>
            </a:r>
            <a:r>
              <a:rPr lang="cs-CZ" sz="3200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2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20688"/>
            <a:ext cx="77768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Výhody a nevýhody</a:t>
            </a:r>
          </a:p>
          <a:p>
            <a:pPr algn="ctr"/>
            <a:endParaRPr lang="cs-CZ" sz="4400" dirty="0" smtClean="0"/>
          </a:p>
          <a:p>
            <a:pPr marL="571500" indent="-571500">
              <a:buFont typeface="Calibri" pitchFamily="34" charset="0"/>
              <a:buChar char="+"/>
            </a:pPr>
            <a:r>
              <a:rPr lang="cs-CZ" sz="3200" dirty="0" smtClean="0"/>
              <a:t>Zabírají málo místa na disku i v paměti</a:t>
            </a:r>
          </a:p>
          <a:p>
            <a:pPr marL="571500" indent="-571500">
              <a:buFont typeface="Calibri" pitchFamily="34" charset="0"/>
              <a:buChar char="+"/>
            </a:pPr>
            <a:r>
              <a:rPr lang="cs-CZ" sz="3200" dirty="0"/>
              <a:t>Většinou freeware nebo levně dostupné</a:t>
            </a:r>
          </a:p>
          <a:p>
            <a:pPr marL="571500" indent="-571500">
              <a:buFont typeface="Calibri" pitchFamily="34" charset="0"/>
              <a:buChar char="+"/>
            </a:pPr>
            <a:r>
              <a:rPr lang="cs-CZ" sz="3200" dirty="0"/>
              <a:t>Větší možnosti v textu a představivosti, než v </a:t>
            </a:r>
            <a:r>
              <a:rPr lang="cs-CZ" sz="3200" dirty="0" smtClean="0"/>
              <a:t>grafice</a:t>
            </a:r>
          </a:p>
          <a:p>
            <a:pPr marL="571500" indent="-571500">
              <a:buFont typeface="Calibri" pitchFamily="34" charset="0"/>
              <a:buChar char="+"/>
            </a:pPr>
            <a:r>
              <a:rPr lang="cs-CZ" sz="3200" dirty="0" smtClean="0"/>
              <a:t>Velká zvuková propracovanost</a:t>
            </a:r>
          </a:p>
          <a:p>
            <a:pPr marL="571500" indent="-571500">
              <a:buFont typeface="Calibri" pitchFamily="34" charset="0"/>
              <a:buChar char="+"/>
            </a:pPr>
            <a:endParaRPr lang="cs-CZ" sz="3200" dirty="0"/>
          </a:p>
          <a:p>
            <a:pPr marL="457200" indent="-457200">
              <a:buFont typeface="Calibri" pitchFamily="34" charset="0"/>
              <a:buChar char="-"/>
            </a:pPr>
            <a:r>
              <a:rPr lang="cs-CZ" sz="3200" dirty="0" smtClean="0"/>
              <a:t>Chybí grafika</a:t>
            </a:r>
          </a:p>
        </p:txBody>
      </p:sp>
    </p:spTree>
    <p:extLst>
      <p:ext uri="{BB962C8B-B14F-4D97-AF65-F5344CB8AC3E}">
        <p14:creationId xmlns:p14="http://schemas.microsoft.com/office/powerpoint/2010/main" val="31690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755576" y="692696"/>
            <a:ext cx="70567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/>
              <a:t>Typy her</a:t>
            </a:r>
          </a:p>
          <a:p>
            <a:pPr algn="ctr"/>
            <a:endParaRPr lang="cs-CZ" sz="44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Textové – </a:t>
            </a:r>
            <a:r>
              <a:rPr lang="cs-CZ" sz="3200" dirty="0" err="1" smtClean="0"/>
              <a:t>screen</a:t>
            </a:r>
            <a:r>
              <a:rPr lang="cs-CZ" sz="3200" dirty="0" smtClean="0"/>
              <a:t> </a:t>
            </a:r>
            <a:r>
              <a:rPr lang="cs-CZ" sz="3200" dirty="0" err="1" smtClean="0"/>
              <a:t>reader</a:t>
            </a:r>
            <a:endParaRPr lang="cs-CZ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Logické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err="1" smtClean="0"/>
              <a:t>Adventury</a:t>
            </a:r>
            <a:endParaRPr lang="cs-CZ" sz="32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Akční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RPG,  MUD (</a:t>
            </a:r>
            <a:r>
              <a:rPr lang="cs-CZ" sz="3200" dirty="0" err="1" smtClean="0"/>
              <a:t>multi</a:t>
            </a:r>
            <a:r>
              <a:rPr lang="cs-CZ" sz="3200" dirty="0" smtClean="0"/>
              <a:t>-user </a:t>
            </a:r>
            <a:r>
              <a:rPr lang="cs-CZ" sz="3200" dirty="0" err="1" smtClean="0"/>
              <a:t>dungeon</a:t>
            </a:r>
            <a:r>
              <a:rPr lang="cs-CZ" sz="3200" dirty="0" smtClean="0"/>
              <a:t>)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Bojové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 smtClean="0"/>
              <a:t>Závodní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16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1124744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Sudo</a:t>
            </a:r>
            <a:r>
              <a:rPr lang="en-US" sz="4400" dirty="0" smtClean="0"/>
              <a:t>-San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5576" y="2420888"/>
            <a:ext cx="403244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200" dirty="0"/>
              <a:t>Sudoku pro </a:t>
            </a:r>
            <a:r>
              <a:rPr lang="en-US" sz="3200" dirty="0" err="1"/>
              <a:t>nevidom</a:t>
            </a:r>
            <a:r>
              <a:rPr lang="cs-CZ" sz="3200" dirty="0"/>
              <a:t>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Grafické rozhraní pro vidomé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cs-CZ" sz="3200" dirty="0"/>
              <a:t>Audiogames.net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007" y="2060848"/>
            <a:ext cx="3984104" cy="435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20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692696"/>
            <a:ext cx="770485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err="1" smtClean="0"/>
              <a:t>Achea</a:t>
            </a:r>
            <a:r>
              <a:rPr lang="cs-CZ" sz="4400" dirty="0" smtClean="0"/>
              <a:t>, </a:t>
            </a:r>
            <a:r>
              <a:rPr lang="cs-CZ" sz="4400" dirty="0" err="1" smtClean="0"/>
              <a:t>Dreams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Divine </a:t>
            </a:r>
            <a:r>
              <a:rPr lang="cs-CZ" sz="4400" dirty="0" err="1" smtClean="0"/>
              <a:t>Lands</a:t>
            </a:r>
            <a:endParaRPr lang="cs-CZ" sz="4400" dirty="0" smtClean="0"/>
          </a:p>
          <a:p>
            <a:pPr algn="ctr"/>
            <a:endParaRPr lang="cs-CZ" sz="4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Textově založená MMORPG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Vznik v září 1997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Téměř nulová grafika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Mnohem víc možností než v klasických populárních MMORPG (</a:t>
            </a:r>
            <a:r>
              <a:rPr lang="cs-CZ" sz="3200" dirty="0" err="1" smtClean="0"/>
              <a:t>WoW</a:t>
            </a:r>
            <a:r>
              <a:rPr lang="cs-CZ" sz="3200" dirty="0" smtClean="0"/>
              <a:t>,  </a:t>
            </a:r>
            <a:r>
              <a:rPr lang="cs-CZ" sz="3200" dirty="0" err="1" smtClean="0"/>
              <a:t>SW:tOR</a:t>
            </a:r>
            <a:r>
              <a:rPr lang="cs-CZ" sz="3200" dirty="0" smtClean="0"/>
              <a:t>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3200" dirty="0" smtClean="0"/>
              <a:t>Zdarma, běží v prohlížeči</a:t>
            </a:r>
          </a:p>
          <a:p>
            <a:pPr marL="457200" indent="-457200">
              <a:buFont typeface="Arial" pitchFamily="34" charset="0"/>
              <a:buChar char="•"/>
            </a:pPr>
            <a:endParaRPr lang="cs-CZ" sz="32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557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220</Words>
  <Application>Microsoft Office PowerPoint</Application>
  <PresentationFormat>Předvádění na obrazovce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Papír</vt:lpstr>
      <vt:lpstr>Hry pro nevidomé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Hry pro nevidomé</dc:title>
  <dc:creator>Tomas</dc:creator>
  <cp:lastModifiedBy>Tomas</cp:lastModifiedBy>
  <cp:revision>25</cp:revision>
  <dcterms:created xsi:type="dcterms:W3CDTF">2012-11-21T23:21:42Z</dcterms:created>
  <dcterms:modified xsi:type="dcterms:W3CDTF">2012-11-22T13:58:59Z</dcterms:modified>
</cp:coreProperties>
</file>