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9" r:id="rId3"/>
    <p:sldId id="258" r:id="rId4"/>
    <p:sldId id="257" r:id="rId5"/>
    <p:sldId id="261" r:id="rId6"/>
    <p:sldId id="259" r:id="rId7"/>
    <p:sldId id="264" r:id="rId8"/>
    <p:sldId id="263" r:id="rId9"/>
    <p:sldId id="260" r:id="rId10"/>
    <p:sldId id="262" r:id="rId11"/>
    <p:sldId id="265" r:id="rId12"/>
    <p:sldId id="268" r:id="rId13"/>
    <p:sldId id="266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576" autoAdjust="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3" y="0"/>
            <a:ext cx="9143999" cy="5135431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FC5F6-141B-46C8-A925-042BDD7F8A2F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78D0-3ED6-41EF-BEF4-1FA19EF5A0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FC5F6-141B-46C8-A925-042BDD7F8A2F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78D0-3ED6-41EF-BEF4-1FA19EF5A0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90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1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1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FC5F6-141B-46C8-A925-042BDD7F8A2F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61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78D0-3ED6-41EF-BEF4-1FA19EF5A0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FC5F6-141B-46C8-A925-042BDD7F8A2F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78D0-3ED6-41EF-BEF4-1FA19EF5A0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2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FC5F6-141B-46C8-A925-042BDD7F8A2F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78D0-3ED6-41EF-BEF4-1FA19EF5A0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FC5F6-141B-46C8-A925-042BDD7F8A2F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78D0-3ED6-41EF-BEF4-1FA19EF5A0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8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8" y="1698988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8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FC5F6-141B-46C8-A925-042BDD7F8A2F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78D0-3ED6-41EF-BEF4-1FA19EF5A0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FC5F6-141B-46C8-A925-042BDD7F8A2F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78D0-3ED6-41EF-BEF4-1FA19EF5A0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FC5F6-141B-46C8-A925-042BDD7F8A2F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78D0-3ED6-41EF-BEF4-1FA19EF5A0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9" y="1743134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FC5F6-141B-46C8-A925-042BDD7F8A2F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78D0-3ED6-41EF-BEF4-1FA19EF5A0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8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05FC5F6-141B-46C8-A925-042BDD7F8A2F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BFE78D0-3ED6-41EF-BEF4-1FA19EF5A0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3" y="0"/>
            <a:ext cx="9143999" cy="1433734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2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05FC5F6-141B-46C8-A925-042BDD7F8A2F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9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BFE78D0-3ED6-41EF-BEF4-1FA19EF5A0A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3140968"/>
            <a:ext cx="8077200" cy="1673352"/>
          </a:xfrm>
        </p:spPr>
        <p:txBody>
          <a:bodyPr>
            <a:normAutofit/>
          </a:bodyPr>
          <a:lstStyle/>
          <a:p>
            <a:r>
              <a:rPr lang="cs-CZ" sz="5400" dirty="0" smtClean="0"/>
              <a:t>Automatické titulkování televizních pořadů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5085184"/>
            <a:ext cx="8077200" cy="1499616"/>
          </a:xfrm>
        </p:spPr>
        <p:txBody>
          <a:bodyPr>
            <a:normAutofit/>
          </a:bodyPr>
          <a:lstStyle/>
          <a:p>
            <a:pPr algn="r"/>
            <a:r>
              <a:rPr lang="cs-CZ" sz="2400" dirty="0" smtClean="0"/>
              <a:t>Kateřina Nová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Aktuální situace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932040" y="3256181"/>
            <a:ext cx="4211960" cy="3110746"/>
          </a:xfrm>
        </p:spPr>
        <p:txBody>
          <a:bodyPr>
            <a:normAutofit/>
          </a:bodyPr>
          <a:lstStyle/>
          <a:p>
            <a:r>
              <a:rPr lang="cs-CZ" sz="2600" dirty="0" smtClean="0"/>
              <a:t>květen 2012 – titulkování MS v hokeji</a:t>
            </a:r>
          </a:p>
          <a:p>
            <a:r>
              <a:rPr lang="cs-CZ" sz="2600" dirty="0" smtClean="0"/>
              <a:t>červen 2012 – titulkování ME ve fotbale</a:t>
            </a:r>
          </a:p>
          <a:p>
            <a:r>
              <a:rPr lang="cs-CZ" sz="2600" dirty="0" smtClean="0"/>
              <a:t>podzim 2012 – titulkování Star Dance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0" y="1614398"/>
            <a:ext cx="8784976" cy="1555373"/>
          </a:xfrm>
        </p:spPr>
        <p:txBody>
          <a:bodyPr>
            <a:normAutofit/>
          </a:bodyPr>
          <a:lstStyle/>
          <a:p>
            <a:r>
              <a:rPr lang="cs-CZ" sz="2600" dirty="0" smtClean="0"/>
              <a:t>od jara 2010 – titulkování záznamů z parlamentu</a:t>
            </a:r>
          </a:p>
          <a:p>
            <a:r>
              <a:rPr lang="cs-CZ" sz="2600" dirty="0" smtClean="0"/>
              <a:t>od jara 2011 – titulkování Otázek Václava Moravce</a:t>
            </a:r>
          </a:p>
          <a:p>
            <a:r>
              <a:rPr lang="cs-CZ" sz="2600" dirty="0" smtClean="0"/>
              <a:t>od jara 2012 – zkušební titulkování </a:t>
            </a:r>
            <a:r>
              <a:rPr lang="cs-CZ" sz="2600" dirty="0" err="1" smtClean="0"/>
              <a:t>Hyde</a:t>
            </a:r>
            <a:r>
              <a:rPr lang="cs-CZ" sz="2600" dirty="0" smtClean="0"/>
              <a:t> Parku</a:t>
            </a:r>
          </a:p>
          <a:p>
            <a:endParaRPr lang="cs-CZ" sz="2600" dirty="0" smtClean="0"/>
          </a:p>
          <a:p>
            <a:endParaRPr lang="cs-CZ" sz="2600" dirty="0" smtClean="0"/>
          </a:p>
          <a:p>
            <a:endParaRPr lang="cs-CZ" sz="2600" dirty="0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996952"/>
            <a:ext cx="4932040" cy="363638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rozpoznávání mluvené češtiny obecně je náročné</a:t>
            </a:r>
          </a:p>
          <a:p>
            <a:r>
              <a:rPr lang="cs-CZ" sz="2800" dirty="0" smtClean="0"/>
              <a:t>nutnost budování obsáhlých tematických slovníků</a:t>
            </a:r>
          </a:p>
          <a:p>
            <a:endParaRPr lang="cs-CZ" sz="2800" dirty="0" smtClean="0"/>
          </a:p>
          <a:p>
            <a:r>
              <a:rPr lang="cs-CZ" sz="2800" dirty="0" smtClean="0"/>
              <a:t>zpoždění cca 5 sekund – může být matoucí</a:t>
            </a:r>
          </a:p>
          <a:p>
            <a:endParaRPr lang="cs-CZ" sz="2800" dirty="0" smtClean="0"/>
          </a:p>
          <a:p>
            <a:r>
              <a:rPr lang="cs-CZ" sz="2800" dirty="0" smtClean="0"/>
              <a:t>neochota ČT financovat větší využití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ui.kky.zcu.cz/uploads/research-fields/audio-visual-speech-synthesis/popis-povrchu-tva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" y="3573017"/>
            <a:ext cx="3649521" cy="2522081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Lehce </a:t>
            </a:r>
            <a:r>
              <a:rPr lang="cs-CZ" dirty="0" smtClean="0"/>
              <a:t>mimo téma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772818"/>
            <a:ext cx="8892480" cy="18002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ZČU pracuje i na dalších projektech:</a:t>
            </a:r>
          </a:p>
          <a:p>
            <a:pPr lvl="1"/>
            <a:r>
              <a:rPr lang="cs-CZ" dirty="0" smtClean="0"/>
              <a:t>audiovizuální rozpoznávání a syntéza řeči</a:t>
            </a:r>
          </a:p>
          <a:p>
            <a:pPr lvl="1"/>
            <a:r>
              <a:rPr lang="cs-CZ" dirty="0" smtClean="0"/>
              <a:t>rozpoznávání a syntéza znakového jazyka</a:t>
            </a:r>
          </a:p>
          <a:p>
            <a:pPr lvl="1"/>
            <a:endParaRPr lang="cs-CZ" dirty="0" smtClean="0"/>
          </a:p>
        </p:txBody>
      </p:sp>
      <p:pic>
        <p:nvPicPr>
          <p:cNvPr id="23556" name="Picture 4" descr="http://ui.kky.zcu.cz/uploads/research-fields/audio-visual-speech-recognition/schem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78" y="3733802"/>
            <a:ext cx="5191125" cy="31242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797152"/>
            <a:ext cx="8013192" cy="1636776"/>
          </a:xfrm>
        </p:spPr>
        <p:txBody>
          <a:bodyPr/>
          <a:lstStyle/>
          <a:p>
            <a:pPr algn="r"/>
            <a:r>
              <a:rPr lang="cs-CZ" dirty="0" smtClean="0"/>
              <a:t>Děkuji za pozornost.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Technologie pro lidi se SP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/>
              <a:t>především ty, které zprostředkovávají mluvenou řeč v psané formě</a:t>
            </a:r>
          </a:p>
          <a:p>
            <a:r>
              <a:rPr lang="cs-CZ" sz="2800" dirty="0" smtClean="0"/>
              <a:t>manuální přepis: </a:t>
            </a:r>
            <a:r>
              <a:rPr lang="cs-CZ" sz="2800" dirty="0" err="1" smtClean="0"/>
              <a:t>eScribe</a:t>
            </a:r>
            <a:r>
              <a:rPr lang="cs-CZ" sz="2800" dirty="0" smtClean="0"/>
              <a:t>, titulky v televizi</a:t>
            </a:r>
          </a:p>
          <a:p>
            <a:r>
              <a:rPr lang="cs-CZ" sz="2800" dirty="0" smtClean="0"/>
              <a:t>automatický přepis:</a:t>
            </a:r>
          </a:p>
          <a:p>
            <a:pPr lvl="1"/>
            <a:r>
              <a:rPr lang="cs-CZ" dirty="0" smtClean="0"/>
              <a:t>automatické titulkování</a:t>
            </a:r>
          </a:p>
          <a:p>
            <a:pPr lvl="1"/>
            <a:r>
              <a:rPr lang="cs-CZ" dirty="0" smtClean="0"/>
              <a:t>převod řeči do textu – Newton Technologies + TUL Liberec</a:t>
            </a:r>
          </a:p>
          <a:p>
            <a:pPr lvl="2"/>
            <a:r>
              <a:rPr lang="cs-CZ" dirty="0" smtClean="0"/>
              <a:t>Newton </a:t>
            </a:r>
            <a:r>
              <a:rPr lang="cs-CZ" dirty="0" err="1" smtClean="0"/>
              <a:t>Dictate</a:t>
            </a:r>
            <a:r>
              <a:rPr lang="cs-CZ" dirty="0" smtClean="0"/>
              <a:t>, </a:t>
            </a:r>
            <a:r>
              <a:rPr lang="cs-CZ" dirty="0" err="1" smtClean="0"/>
              <a:t>MyVoice</a:t>
            </a:r>
            <a:r>
              <a:rPr lang="cs-CZ" dirty="0" smtClean="0"/>
              <a:t>, </a:t>
            </a:r>
            <a:r>
              <a:rPr lang="cs-CZ" dirty="0" err="1" smtClean="0"/>
              <a:t>MyDictate</a:t>
            </a:r>
            <a:endParaRPr lang="cs-CZ" dirty="0" smtClean="0"/>
          </a:p>
          <a:p>
            <a:pPr lvl="2"/>
            <a:r>
              <a:rPr lang="cs-CZ" dirty="0" smtClean="0"/>
              <a:t>Newton </a:t>
            </a:r>
            <a:r>
              <a:rPr lang="cs-CZ" dirty="0" err="1" smtClean="0"/>
              <a:t>Dictate</a:t>
            </a:r>
            <a:r>
              <a:rPr lang="cs-CZ" dirty="0" smtClean="0"/>
              <a:t> </a:t>
            </a:r>
            <a:r>
              <a:rPr lang="cs-CZ" dirty="0" smtClean="0"/>
              <a:t>Mobile</a:t>
            </a:r>
            <a:endParaRPr lang="cs-CZ" sz="2800" dirty="0" smtClean="0"/>
          </a:p>
          <a:p>
            <a:pPr lvl="2"/>
            <a:r>
              <a:rPr lang="cs-CZ" sz="2800" dirty="0" smtClean="0"/>
              <a:t>využitelné i pro osoby s tělesným postižením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Titulky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00810"/>
            <a:ext cx="8291264" cy="469999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otevřené x skryté titulky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2800" b="1" dirty="0" smtClean="0"/>
              <a:t>otevřené </a:t>
            </a:r>
          </a:p>
          <a:p>
            <a:pPr lvl="1"/>
            <a:r>
              <a:rPr lang="cs-CZ" dirty="0" smtClean="0"/>
              <a:t>využívají se zejména u nedabovaných filmů v kinech</a:t>
            </a:r>
          </a:p>
          <a:p>
            <a:pPr lvl="1"/>
            <a:r>
              <a:rPr lang="cs-CZ" dirty="0" smtClean="0"/>
              <a:t>zpravidla jednobarevné, bez doplňkových informací o zvucích</a:t>
            </a:r>
          </a:p>
          <a:p>
            <a:r>
              <a:rPr lang="cs-CZ" sz="2800" b="1" dirty="0" smtClean="0"/>
              <a:t>skryté</a:t>
            </a:r>
          </a:p>
          <a:p>
            <a:pPr lvl="1"/>
            <a:r>
              <a:rPr lang="cs-CZ" dirty="0" smtClean="0"/>
              <a:t>využívají se  v televizi pro potřeby diváků se sluchovým postižením (ale nejen pro ně)</a:t>
            </a:r>
          </a:p>
          <a:p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Skryté titulky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0" y="1772816"/>
            <a:ext cx="4114800" cy="4625609"/>
          </a:xfrm>
        </p:spPr>
        <p:txBody>
          <a:bodyPr>
            <a:normAutofit/>
          </a:bodyPr>
          <a:lstStyle/>
          <a:p>
            <a:r>
              <a:rPr lang="cs-CZ" sz="2800" dirty="0" smtClean="0"/>
              <a:t>teletext strana 888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2800" dirty="0" smtClean="0"/>
              <a:t>(téměř) doslovný přepis </a:t>
            </a:r>
          </a:p>
          <a:p>
            <a:r>
              <a:rPr lang="cs-CZ" sz="2800" dirty="0" smtClean="0"/>
              <a:t>barevné odlišení mluvčích</a:t>
            </a:r>
          </a:p>
          <a:p>
            <a:r>
              <a:rPr lang="cs-CZ" sz="2800" dirty="0" smtClean="0"/>
              <a:t>informace o doprovodných zvucích (klepání, štěkot psa, hra na housle)</a:t>
            </a:r>
          </a:p>
        </p:txBody>
      </p:sp>
      <p:pic>
        <p:nvPicPr>
          <p:cNvPr id="7" name="Obrázek 6" descr="DI-WAY_T-2200_skryte_titulky-12091360718345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5" y="1988841"/>
            <a:ext cx="4876191" cy="360634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Skryté titulky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2"/>
            <a:ext cx="8291264" cy="4625609"/>
          </a:xfrm>
        </p:spPr>
        <p:txBody>
          <a:bodyPr>
            <a:normAutofit/>
          </a:bodyPr>
          <a:lstStyle/>
          <a:p>
            <a:r>
              <a:rPr lang="cs-CZ" sz="2800" dirty="0" smtClean="0"/>
              <a:t>v ČR povinnost titulkovat určité procento pořadů</a:t>
            </a:r>
          </a:p>
          <a:p>
            <a:endParaRPr lang="cs-CZ" sz="2800" dirty="0" smtClean="0"/>
          </a:p>
          <a:p>
            <a:r>
              <a:rPr lang="cs-CZ" sz="2800" dirty="0" smtClean="0"/>
              <a:t>soukromé televize: 15 % pořadů</a:t>
            </a:r>
          </a:p>
          <a:p>
            <a:endParaRPr lang="cs-CZ" sz="2800" dirty="0" smtClean="0"/>
          </a:p>
          <a:p>
            <a:r>
              <a:rPr lang="cs-CZ" sz="2800" dirty="0" smtClean="0"/>
              <a:t>veřejnoprávní televize: 70 % pořadů se ST + 2 % pořadů ve znakovém jazyce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titulkování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00810"/>
            <a:ext cx="8291264" cy="469999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předtočené pořady (dokumenty, filmy, …)</a:t>
            </a:r>
          </a:p>
          <a:p>
            <a:pPr lvl="1"/>
            <a:r>
              <a:rPr lang="cs-CZ" dirty="0" smtClean="0"/>
              <a:t>titulky se připraví předem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2800" dirty="0" smtClean="0"/>
              <a:t>živě vysílané pořady (zprávy, přímé přenosy)</a:t>
            </a:r>
          </a:p>
          <a:p>
            <a:pPr lvl="1"/>
            <a:r>
              <a:rPr lang="cs-CZ" dirty="0" smtClean="0"/>
              <a:t>živé titulkování</a:t>
            </a:r>
          </a:p>
          <a:p>
            <a:pPr lvl="2"/>
            <a:r>
              <a:rPr lang="cs-CZ" sz="2800" dirty="0" smtClean="0"/>
              <a:t>titulkář</a:t>
            </a:r>
          </a:p>
          <a:p>
            <a:pPr lvl="2"/>
            <a:r>
              <a:rPr lang="cs-CZ" sz="2800" dirty="0" smtClean="0"/>
              <a:t>počítač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Automatické titulkování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spolupráce ČT a katedry kybernetiky FAV ZČU v Plzni</a:t>
            </a:r>
          </a:p>
          <a:p>
            <a:endParaRPr lang="cs-CZ" sz="2800" dirty="0" smtClean="0"/>
          </a:p>
          <a:p>
            <a:r>
              <a:rPr lang="cs-CZ" sz="2800" dirty="0" smtClean="0"/>
              <a:t>zvuková stopa putuje z Kavčích hor do Plzně, tam se zpracuje a titulky se posílají zpět do </a:t>
            </a:r>
            <a:r>
              <a:rPr lang="cs-CZ" sz="2800" dirty="0" smtClean="0"/>
              <a:t>Prahy, odkud jdou do vysílání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využití stínového řečníka – speciální trenažér a tréninkový </a:t>
            </a:r>
            <a:r>
              <a:rPr lang="cs-CZ" sz="2800" dirty="0" smtClean="0"/>
              <a:t>program</a:t>
            </a: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Stínový řečník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355976" y="2204864"/>
            <a:ext cx="4788024" cy="4320480"/>
          </a:xfrm>
        </p:spPr>
        <p:txBody>
          <a:bodyPr>
            <a:noAutofit/>
          </a:bodyPr>
          <a:lstStyle/>
          <a:p>
            <a:pPr lvl="1"/>
            <a:r>
              <a:rPr lang="cs-CZ" sz="2600" b="1" u="sng" dirty="0" smtClean="0"/>
              <a:t>úkoly:</a:t>
            </a:r>
          </a:p>
          <a:p>
            <a:pPr lvl="1"/>
            <a:r>
              <a:rPr lang="cs-CZ" sz="2600" dirty="0" smtClean="0"/>
              <a:t>poslouchá stopu pořadu</a:t>
            </a:r>
          </a:p>
          <a:p>
            <a:pPr lvl="1"/>
            <a:r>
              <a:rPr lang="cs-CZ" sz="2600" dirty="0" smtClean="0"/>
              <a:t>diktuje do počítače</a:t>
            </a:r>
          </a:p>
          <a:p>
            <a:pPr lvl="1">
              <a:spcBef>
                <a:spcPts val="200"/>
              </a:spcBef>
            </a:pPr>
            <a:r>
              <a:rPr lang="cs-CZ" sz="2600" dirty="0" smtClean="0"/>
              <a:t>vybírá řeč hlavního řečníka</a:t>
            </a:r>
          </a:p>
          <a:p>
            <a:pPr lvl="1">
              <a:spcBef>
                <a:spcPts val="0"/>
              </a:spcBef>
            </a:pPr>
            <a:r>
              <a:rPr lang="cs-CZ" sz="2600" dirty="0" smtClean="0"/>
              <a:t>indikuje změnu řečníka</a:t>
            </a:r>
          </a:p>
          <a:p>
            <a:pPr lvl="1"/>
            <a:r>
              <a:rPr lang="cs-CZ" sz="2600" dirty="0" smtClean="0"/>
              <a:t>koriguje mluvu řečníka </a:t>
            </a:r>
          </a:p>
          <a:p>
            <a:pPr lvl="1"/>
            <a:r>
              <a:rPr lang="cs-CZ" sz="2600" dirty="0" smtClean="0"/>
              <a:t>zadává interpunkci</a:t>
            </a:r>
          </a:p>
          <a:p>
            <a:pPr lvl="1"/>
            <a:r>
              <a:rPr lang="cs-CZ" sz="2600" dirty="0" smtClean="0"/>
              <a:t>opravuje text</a:t>
            </a:r>
          </a:p>
          <a:p>
            <a:pPr lvl="1"/>
            <a:r>
              <a:rPr lang="cs-CZ" sz="2600" dirty="0" smtClean="0"/>
              <a:t>přidává nová slova do slovníku</a:t>
            </a:r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2"/>
          </p:nvPr>
        </p:nvSpPr>
        <p:spPr>
          <a:xfrm>
            <a:off x="107504" y="1614399"/>
            <a:ext cx="8424936" cy="705678"/>
          </a:xfrm>
        </p:spPr>
        <p:txBody>
          <a:bodyPr>
            <a:noAutofit/>
          </a:bodyPr>
          <a:lstStyle/>
          <a:p>
            <a:r>
              <a:rPr lang="cs-CZ" dirty="0" smtClean="0"/>
              <a:t>využit při titulkování většiny pořadů</a:t>
            </a:r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3083362"/>
            <a:ext cx="4772025" cy="28575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Automatické titulkování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5192"/>
            <a:ext cx="8568952" cy="4625609"/>
          </a:xfrm>
        </p:spPr>
        <p:txBody>
          <a:bodyPr>
            <a:normAutofit/>
          </a:bodyPr>
          <a:lstStyle/>
          <a:p>
            <a:r>
              <a:rPr lang="cs-CZ" sz="2800" dirty="0" smtClean="0"/>
              <a:t>první pokusy v roce 2008</a:t>
            </a:r>
          </a:p>
          <a:p>
            <a:pPr lvl="1"/>
            <a:r>
              <a:rPr lang="cs-CZ" dirty="0" smtClean="0"/>
              <a:t>plně automatické titulkování záznamů z parlamentu</a:t>
            </a:r>
          </a:p>
          <a:p>
            <a:pPr lvl="2"/>
            <a:r>
              <a:rPr lang="cs-CZ" sz="2800" dirty="0" smtClean="0"/>
              <a:t>úspěšnost cca 85 %</a:t>
            </a:r>
          </a:p>
          <a:p>
            <a:pPr lvl="2"/>
            <a:r>
              <a:rPr lang="cs-CZ" sz="2800" dirty="0" smtClean="0"/>
              <a:t>čtený projev, relativní klid a ticho</a:t>
            </a:r>
          </a:p>
          <a:p>
            <a:pPr lvl="1"/>
            <a:r>
              <a:rPr lang="cs-CZ" dirty="0" smtClean="0"/>
              <a:t>pokusy s titulkováním hokeje</a:t>
            </a:r>
          </a:p>
          <a:p>
            <a:pPr lvl="2"/>
            <a:r>
              <a:rPr lang="cs-CZ" sz="2800" dirty="0" smtClean="0"/>
              <a:t>úspěšnost přímého titulkování cca 75 %</a:t>
            </a:r>
          </a:p>
          <a:p>
            <a:pPr lvl="2"/>
            <a:r>
              <a:rPr lang="cs-CZ" sz="2800" dirty="0" smtClean="0"/>
              <a:t>se stínovým řečníkem 90 %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Vlastní 2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FFD15D"/>
      </a:accent2>
      <a:accent3>
        <a:srgbClr val="FFD15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517</TotalTime>
  <Words>395</Words>
  <Application>Microsoft Office PowerPoint</Application>
  <PresentationFormat>Předvádění na obrazovce (4:3)</PresentationFormat>
  <Paragraphs>84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Modul</vt:lpstr>
      <vt:lpstr>Automatické titulkování televizních pořadů</vt:lpstr>
      <vt:lpstr>Technologie pro lidi se SP</vt:lpstr>
      <vt:lpstr>Titulky</vt:lpstr>
      <vt:lpstr>Skryté titulky</vt:lpstr>
      <vt:lpstr>Skryté titulky</vt:lpstr>
      <vt:lpstr>Metody titulkování</vt:lpstr>
      <vt:lpstr>Automatické titulkování</vt:lpstr>
      <vt:lpstr>Stínový řečník</vt:lpstr>
      <vt:lpstr>Automatické titulkování</vt:lpstr>
      <vt:lpstr>Aktuální situace</vt:lpstr>
      <vt:lpstr>Problémy</vt:lpstr>
      <vt:lpstr>Lehce mimo téma</vt:lpstr>
      <vt:lpstr>Děkuji za pozornost.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Automatické titulkování televizních pořadů</dc:title>
  <dc:creator>Katka</dc:creator>
  <cp:lastModifiedBy>Katka</cp:lastModifiedBy>
  <cp:revision>51</cp:revision>
  <dcterms:created xsi:type="dcterms:W3CDTF">2012-12-05T17:49:08Z</dcterms:created>
  <dcterms:modified xsi:type="dcterms:W3CDTF">2012-12-06T15:34:21Z</dcterms:modified>
</cp:coreProperties>
</file>