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9" autoAdjust="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950E-AF15-4BCF-8E3F-7DA209A23917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0AE6-6741-4598-88DD-3A80BF4D59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68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ms178472.aspx" TargetMode="External"/><Relationship Id="rId2" Type="http://schemas.openxmlformats.org/officeDocument/2006/relationships/hyperlink" Target="http://msdn.microsoft.com/en-us/library/ywdtth2f(v=vs.71)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library/ms972976.asp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320" y="3950813"/>
            <a:ext cx="7486600" cy="558308"/>
          </a:xfrm>
        </p:spPr>
        <p:txBody>
          <a:bodyPr anchor="t"/>
          <a:lstStyle/>
          <a:p>
            <a:r>
              <a:rPr lang="cs-CZ" dirty="0" smtClean="0"/>
              <a:t>PV247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Development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ASP.NET and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page/control life cycle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To be able to work with ASP.NET pages and controls properly you need to understand the life cycle of these elements.</a:t>
            </a:r>
          </a:p>
          <a:p>
            <a:endParaRPr lang="cs-CZ" dirty="0" smtClean="0"/>
          </a:p>
          <a:p>
            <a:r>
              <a:rPr lang="cs-CZ" dirty="0" smtClean="0"/>
              <a:t>Most importat phases of page/control life cycle are: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PreInit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Init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Load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PreRender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Render</a:t>
            </a:r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9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page/control life cycle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752" y="638132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Source: http://i.msdn.microsoft.com/dynimg/IC152667.gif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498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Where to get more information?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Where to start:</a:t>
            </a:r>
            <a:br>
              <a:rPr lang="cs-CZ" dirty="0" smtClean="0"/>
            </a:br>
            <a:r>
              <a:rPr lang="cs-CZ" sz="2000" dirty="0" smtClean="0">
                <a:hlinkClick r:id="rId2"/>
              </a:rPr>
              <a:t>http://msdn.microsoft.com/en-us/library/ywdtth2f%28v=vs.71%29.aspx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More about page life cycle:</a:t>
            </a:r>
            <a:br>
              <a:rPr lang="cs-CZ" dirty="0" smtClean="0"/>
            </a:br>
            <a:r>
              <a:rPr lang="cs-CZ" sz="2000" dirty="0" smtClean="0">
                <a:hlinkClick r:id="rId3"/>
              </a:rPr>
              <a:t>http://msdn.microsoft.com/en-us/library/ms178472.aspx </a:t>
            </a:r>
            <a:endParaRPr lang="cs-CZ" sz="2000" dirty="0" smtClean="0"/>
          </a:p>
          <a:p>
            <a:endParaRPr lang="cs-CZ" dirty="0" smtClean="0"/>
          </a:p>
          <a:p>
            <a:r>
              <a:rPr lang="cs-CZ" dirty="0" smtClean="0"/>
              <a:t>More details about how the ViewState works:</a:t>
            </a:r>
            <a:br>
              <a:rPr lang="cs-CZ" dirty="0" smtClean="0"/>
            </a:br>
            <a:r>
              <a:rPr lang="cs-CZ" sz="2000" dirty="0" smtClean="0">
                <a:hlinkClick r:id="rId4"/>
              </a:rPr>
              <a:t>http://msdn.microsoft.com/en-us/library/ms972976.aspx</a:t>
            </a:r>
            <a:endParaRPr lang="cs-CZ" sz="2000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Let‘s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REST!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Representational state transfer</a:t>
            </a:r>
            <a:r>
              <a:rPr lang="en-US" dirty="0"/>
              <a:t> (</a:t>
            </a:r>
            <a:r>
              <a:rPr lang="en-US" b="1" dirty="0"/>
              <a:t>REST</a:t>
            </a:r>
            <a:r>
              <a:rPr lang="en-US" dirty="0"/>
              <a:t>) is a style of </a:t>
            </a:r>
            <a:r>
              <a:rPr lang="cs-CZ" dirty="0" smtClean="0"/>
              <a:t>a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cs-CZ" dirty="0" smtClean="0"/>
          </a:p>
          <a:p>
            <a:r>
              <a:rPr lang="cs-CZ" dirty="0" err="1" smtClean="0"/>
              <a:t>Instead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technologies</a:t>
            </a:r>
            <a:r>
              <a:rPr lang="cs-CZ" dirty="0" smtClean="0"/>
              <a:t> (RPC, SOAP, </a:t>
            </a:r>
            <a:r>
              <a:rPr lang="cs-CZ" dirty="0" err="1" smtClean="0"/>
              <a:t>etc</a:t>
            </a:r>
            <a:r>
              <a:rPr lang="cs-CZ" dirty="0" smtClean="0"/>
              <a:t>.) </a:t>
            </a:r>
            <a:r>
              <a:rPr lang="cs-CZ" dirty="0" err="1" smtClean="0"/>
              <a:t>you</a:t>
            </a:r>
            <a:r>
              <a:rPr lang="cs-CZ" dirty="0" smtClean="0"/>
              <a:t> use </a:t>
            </a:r>
            <a:r>
              <a:rPr lang="cs-CZ" dirty="0" err="1" smtClean="0"/>
              <a:t>simple</a:t>
            </a:r>
            <a:r>
              <a:rPr lang="cs-CZ" dirty="0" smtClean="0"/>
              <a:t> HTTP </a:t>
            </a:r>
            <a:r>
              <a:rPr lang="cs-CZ" dirty="0" err="1" smtClean="0"/>
              <a:t>requests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are </a:t>
            </a:r>
            <a:r>
              <a:rPr lang="cs-CZ" dirty="0" err="1" smtClean="0"/>
              <a:t>supported</a:t>
            </a:r>
            <a:r>
              <a:rPr lang="cs-CZ" dirty="0" smtClean="0"/>
              <a:t> by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clients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Commonly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err="1" smtClean="0"/>
              <a:t>formates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REST </a:t>
            </a:r>
            <a:r>
              <a:rPr lang="cs-CZ" dirty="0" err="1" smtClean="0"/>
              <a:t>responses</a:t>
            </a:r>
            <a:r>
              <a:rPr lang="cs-CZ" dirty="0" smtClean="0"/>
              <a:t> are XML, JSON, </a:t>
            </a:r>
            <a:r>
              <a:rPr lang="cs-CZ" dirty="0" err="1" smtClean="0"/>
              <a:t>AtomPub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Let‘s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REST!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Conforming to the REST constraints is referred to as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en-US" dirty="0" smtClean="0"/>
              <a:t>"</a:t>
            </a:r>
            <a:r>
              <a:rPr lang="en-US" b="1" dirty="0" err="1" smtClean="0"/>
              <a:t>RESTful</a:t>
            </a:r>
            <a:r>
              <a:rPr lang="en-US" dirty="0" smtClean="0"/>
              <a:t>„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  <a:p>
            <a:pPr lvl="1"/>
            <a:r>
              <a:rPr lang="cs-CZ" dirty="0"/>
              <a:t>Access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</a:t>
            </a:r>
            <a:r>
              <a:rPr lang="cs-CZ" dirty="0" err="1"/>
              <a:t>within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</a:t>
            </a:r>
            <a:r>
              <a:rPr lang="cs-CZ" dirty="0" err="1"/>
              <a:t>defining</a:t>
            </a:r>
            <a:r>
              <a:rPr lang="cs-CZ" dirty="0"/>
              <a:t> </a:t>
            </a:r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URLs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URLs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self-explaining</a:t>
            </a:r>
            <a:r>
              <a:rPr lang="cs-CZ" dirty="0"/>
              <a:t> and </a:t>
            </a:r>
            <a:r>
              <a:rPr lang="cs-CZ" dirty="0" err="1"/>
              <a:t>self-navigating</a:t>
            </a:r>
            <a:endParaRPr lang="cs-CZ" dirty="0"/>
          </a:p>
          <a:p>
            <a:r>
              <a:rPr lang="cs-CZ" dirty="0" err="1"/>
              <a:t>Kentico</a:t>
            </a:r>
            <a:r>
              <a:rPr lang="cs-CZ" dirty="0"/>
              <a:t> CMS </a:t>
            </a:r>
            <a:r>
              <a:rPr lang="cs-CZ" dirty="0" err="1"/>
              <a:t>supports</a:t>
            </a:r>
            <a:r>
              <a:rPr lang="cs-CZ" dirty="0"/>
              <a:t> </a:t>
            </a:r>
            <a:r>
              <a:rPr lang="cs-CZ" dirty="0" err="1"/>
              <a:t>RESTful</a:t>
            </a:r>
            <a:r>
              <a:rPr lang="cs-CZ" dirty="0"/>
              <a:t> </a:t>
            </a:r>
            <a:r>
              <a:rPr lang="cs-CZ" dirty="0" err="1"/>
              <a:t>service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request</a:t>
            </a:r>
            <a:r>
              <a:rPr lang="cs-CZ" dirty="0" smtClean="0"/>
              <a:t> a REST </a:t>
            </a:r>
            <a:r>
              <a:rPr lang="cs-CZ" dirty="0" err="1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request</a:t>
            </a:r>
            <a:endParaRPr lang="cs-CZ" dirty="0" smtClean="0"/>
          </a:p>
          <a:p>
            <a:r>
              <a:rPr lang="cs-CZ" dirty="0" err="1" smtClean="0"/>
              <a:t>Wait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response</a:t>
            </a:r>
          </a:p>
          <a:p>
            <a:r>
              <a:rPr lang="cs-CZ" dirty="0" err="1" smtClean="0"/>
              <a:t>That‘s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!</a:t>
            </a:r>
          </a:p>
          <a:p>
            <a:endParaRPr lang="cs-CZ" dirty="0"/>
          </a:p>
          <a:p>
            <a:r>
              <a:rPr lang="cs-CZ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CMS.IO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Layer</a:t>
            </a:r>
            <a:r>
              <a:rPr lang="cs-CZ" b="1" dirty="0"/>
              <a:t> 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r>
              <a:rPr lang="cs-CZ" b="1" dirty="0" err="1"/>
              <a:t>Kentico</a:t>
            </a:r>
            <a:r>
              <a:rPr lang="cs-CZ" b="1" dirty="0"/>
              <a:t> CMS and System.IO</a:t>
            </a:r>
          </a:p>
          <a:p>
            <a:pPr marL="0" indent="0">
              <a:buNone/>
            </a:pPr>
            <a:endParaRPr lang="en-US" noProof="0" dirty="0"/>
          </a:p>
        </p:txBody>
      </p:sp>
      <p:sp>
        <p:nvSpPr>
          <p:cNvPr id="4" name="Oval 3"/>
          <p:cNvSpPr/>
          <p:nvPr/>
        </p:nvSpPr>
        <p:spPr>
          <a:xfrm>
            <a:off x="3635896" y="3717032"/>
            <a:ext cx="1440160" cy="914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CMS.IO</a:t>
            </a:r>
            <a:endParaRPr lang="cs-CZ" dirty="0"/>
          </a:p>
        </p:txBody>
      </p:sp>
      <p:sp>
        <p:nvSpPr>
          <p:cNvPr id="5" name="Rounded Rectangle 4"/>
          <p:cNvSpPr/>
          <p:nvPr/>
        </p:nvSpPr>
        <p:spPr>
          <a:xfrm>
            <a:off x="611560" y="3501008"/>
            <a:ext cx="1728192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Kentico CMS</a:t>
            </a:r>
          </a:p>
          <a:p>
            <a:pPr algn="ctr"/>
            <a:r>
              <a:rPr lang="en-US" dirty="0" smtClean="0"/>
              <a:t>business </a:t>
            </a:r>
          </a:p>
          <a:p>
            <a:pPr algn="ctr"/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516216" y="2492896"/>
            <a:ext cx="1584176" cy="914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System.IO</a:t>
            </a:r>
            <a:endParaRPr lang="cs-CZ" dirty="0"/>
          </a:p>
        </p:txBody>
      </p:sp>
      <p:sp>
        <p:nvSpPr>
          <p:cNvPr id="7" name="Oval 6"/>
          <p:cNvSpPr/>
          <p:nvPr/>
        </p:nvSpPr>
        <p:spPr>
          <a:xfrm>
            <a:off x="6588224" y="3573016"/>
            <a:ext cx="1584176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Azure blob API</a:t>
            </a:r>
            <a:endParaRPr lang="cs-CZ" dirty="0"/>
          </a:p>
        </p:txBody>
      </p:sp>
      <p:sp>
        <p:nvSpPr>
          <p:cNvPr id="8" name="Oval 7"/>
          <p:cNvSpPr/>
          <p:nvPr/>
        </p:nvSpPr>
        <p:spPr>
          <a:xfrm>
            <a:off x="6588224" y="4725144"/>
            <a:ext cx="1584176" cy="92278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...</a:t>
            </a:r>
            <a:endParaRPr lang="cs-CZ" dirty="0"/>
          </a:p>
        </p:txBody>
      </p:sp>
      <p:sp>
        <p:nvSpPr>
          <p:cNvPr id="9" name="Right Arrow 8"/>
          <p:cNvSpPr/>
          <p:nvPr/>
        </p:nvSpPr>
        <p:spPr>
          <a:xfrm rot="20228521">
            <a:off x="5203774" y="3167953"/>
            <a:ext cx="978408" cy="48463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ight Arrow 9"/>
          <p:cNvSpPr/>
          <p:nvPr/>
        </p:nvSpPr>
        <p:spPr>
          <a:xfrm rot="1675617">
            <a:off x="5204581" y="4493994"/>
            <a:ext cx="978408" cy="48463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ight Arrow 10"/>
          <p:cNvSpPr/>
          <p:nvPr/>
        </p:nvSpPr>
        <p:spPr>
          <a:xfrm>
            <a:off x="5307996" y="3823038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ight Arrow 11"/>
          <p:cNvSpPr/>
          <p:nvPr/>
        </p:nvSpPr>
        <p:spPr>
          <a:xfrm>
            <a:off x="2555776" y="3933056"/>
            <a:ext cx="9784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7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CMS.IO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Allows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to use </a:t>
            </a:r>
            <a:r>
              <a:rPr lang="cs-CZ" dirty="0" err="1" smtClean="0"/>
              <a:t>various</a:t>
            </a:r>
            <a:r>
              <a:rPr lang="cs-CZ" dirty="0" smtClean="0"/>
              <a:t> IO </a:t>
            </a:r>
            <a:r>
              <a:rPr lang="cs-CZ" dirty="0" err="1" smtClean="0"/>
              <a:t>providers</a:t>
            </a:r>
            <a:r>
              <a:rPr lang="cs-CZ" dirty="0" smtClean="0"/>
              <a:t> (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, Azure </a:t>
            </a:r>
            <a:r>
              <a:rPr lang="cs-CZ" dirty="0" err="1" smtClean="0"/>
              <a:t>Blob</a:t>
            </a:r>
            <a:r>
              <a:rPr lang="cs-CZ" dirty="0" smtClean="0"/>
              <a:t>, Amazon S3, …)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implement</a:t>
            </a:r>
            <a:r>
              <a:rPr lang="cs-CZ" dirty="0" smtClean="0"/>
              <a:t> a provider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inherit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base </a:t>
            </a:r>
            <a:r>
              <a:rPr lang="cs-CZ" dirty="0" err="1" smtClean="0"/>
              <a:t>class</a:t>
            </a:r>
            <a:r>
              <a:rPr lang="cs-CZ" dirty="0" smtClean="0"/>
              <a:t> and </a:t>
            </a:r>
            <a:r>
              <a:rPr lang="cs-CZ" dirty="0" err="1" smtClean="0"/>
              <a:t>override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IO </a:t>
            </a:r>
            <a:r>
              <a:rPr lang="cs-CZ" dirty="0" err="1" smtClean="0"/>
              <a:t>methods</a:t>
            </a:r>
            <a:endParaRPr lang="cs-CZ" dirty="0" smtClean="0"/>
          </a:p>
          <a:p>
            <a:pPr lvl="1"/>
            <a:r>
              <a:rPr lang="cs-CZ" dirty="0" err="1" smtClean="0"/>
              <a:t>Directory</a:t>
            </a:r>
            <a:endParaRPr lang="cs-CZ" dirty="0" smtClean="0"/>
          </a:p>
          <a:p>
            <a:pPr lvl="1"/>
            <a:r>
              <a:rPr lang="cs-CZ" dirty="0" err="1" smtClean="0"/>
              <a:t>File</a:t>
            </a:r>
            <a:endParaRPr lang="cs-CZ" dirty="0" smtClean="0"/>
          </a:p>
          <a:p>
            <a:pPr lvl="1"/>
            <a:r>
              <a:rPr lang="cs-CZ" dirty="0" err="1" smtClean="0"/>
              <a:t>FileStream</a:t>
            </a:r>
            <a:endParaRPr lang="cs-CZ" dirty="0" smtClean="0"/>
          </a:p>
          <a:p>
            <a:pPr lvl="1"/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9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Overview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cs-CZ" b="1" dirty="0" smtClean="0"/>
              <a:t>ASP.NET </a:t>
            </a:r>
            <a:r>
              <a:rPr lang="cs-CZ" b="1" dirty="0" err="1" smtClean="0"/>
              <a:t>Basics</a:t>
            </a:r>
            <a:endParaRPr lang="cs-CZ" b="1" dirty="0" smtClean="0"/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ASP.NET?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request</a:t>
            </a:r>
            <a:r>
              <a:rPr lang="cs-CZ" dirty="0"/>
              <a:t>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ASP.NET </a:t>
            </a:r>
            <a:r>
              <a:rPr lang="cs-CZ" dirty="0" err="1"/>
              <a:t>deal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stateless</a:t>
            </a:r>
            <a:r>
              <a:rPr lang="cs-CZ" dirty="0"/>
              <a:t> http?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/>
              <a:t>ASP.NET </a:t>
            </a:r>
            <a:r>
              <a:rPr lang="cs-CZ" dirty="0" err="1" smtClean="0"/>
              <a:t>request</a:t>
            </a:r>
            <a:r>
              <a:rPr lang="cs-CZ" dirty="0" smtClean="0"/>
              <a:t>/</a:t>
            </a:r>
            <a:r>
              <a:rPr lang="cs-CZ" dirty="0" err="1" smtClean="0"/>
              <a:t>page</a:t>
            </a:r>
            <a:r>
              <a:rPr lang="cs-CZ" dirty="0" smtClean="0"/>
              <a:t>/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 smtClean="0"/>
              <a:t>cycle</a:t>
            </a:r>
            <a:endParaRPr lang="cs-CZ" dirty="0" smtClean="0"/>
          </a:p>
          <a:p>
            <a:pPr marL="914400" lvl="1" indent="-457200">
              <a:buFont typeface="Courier New" pitchFamily="49" charset="0"/>
              <a:buChar char="o"/>
            </a:pPr>
            <a:r>
              <a:rPr lang="cs-CZ" dirty="0" smtClean="0"/>
              <a:t>REST </a:t>
            </a:r>
            <a:r>
              <a:rPr lang="cs-CZ" dirty="0" err="1" smtClean="0"/>
              <a:t>Services</a:t>
            </a:r>
            <a:endParaRPr lang="cs-CZ" dirty="0"/>
          </a:p>
          <a:p>
            <a:pPr>
              <a:buFont typeface="Courier New" pitchFamily="49" charset="0"/>
              <a:buChar char="o"/>
            </a:pPr>
            <a:r>
              <a:rPr lang="cs-CZ" b="1" dirty="0" err="1" smtClean="0"/>
              <a:t>Kentico</a:t>
            </a:r>
            <a:r>
              <a:rPr lang="cs-CZ" b="1" dirty="0" smtClean="0"/>
              <a:t> CMS </a:t>
            </a:r>
            <a:r>
              <a:rPr lang="cs-CZ" b="1" dirty="0" err="1"/>
              <a:t>P</a:t>
            </a:r>
            <a:r>
              <a:rPr lang="cs-CZ" b="1" dirty="0" err="1" smtClean="0"/>
              <a:t>latform</a:t>
            </a:r>
            <a:r>
              <a:rPr lang="cs-CZ" b="1" dirty="0" smtClean="0"/>
              <a:t> </a:t>
            </a:r>
            <a:r>
              <a:rPr lang="cs-CZ" b="1" dirty="0" err="1"/>
              <a:t>B</a:t>
            </a:r>
            <a:r>
              <a:rPr lang="cs-CZ" b="1" smtClean="0"/>
              <a:t>asics</a:t>
            </a:r>
            <a:endParaRPr lang="cs-CZ" b="1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smtClean="0"/>
              <a:t>CMS.IO </a:t>
            </a:r>
            <a:r>
              <a:rPr lang="cs-CZ" dirty="0" err="1" smtClean="0"/>
              <a:t>namespace</a:t>
            </a: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61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ASP.NET?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Active Server Pages .NET</a:t>
            </a:r>
          </a:p>
          <a:p>
            <a:endParaRPr lang="cs-CZ" dirty="0" smtClean="0"/>
          </a:p>
          <a:p>
            <a:r>
              <a:rPr lang="cs-CZ" dirty="0" smtClean="0"/>
              <a:t>Platform for creating dynamic web applications</a:t>
            </a:r>
          </a:p>
          <a:p>
            <a:endParaRPr lang="cs-CZ" dirty="0" smtClean="0"/>
          </a:p>
          <a:p>
            <a:r>
              <a:rPr lang="cs-CZ" dirty="0" smtClean="0"/>
              <a:t>You can use any .NET language as a code-behind</a:t>
            </a:r>
          </a:p>
          <a:p>
            <a:endParaRPr lang="cs-CZ" dirty="0" smtClean="0"/>
          </a:p>
          <a:p>
            <a:r>
              <a:rPr lang="cs-CZ" dirty="0" smtClean="0"/>
              <a:t>Development of ASP.NET WebForms applications can be similar to the development of WinForms applicatons. Similar, not same!</a:t>
            </a:r>
          </a:p>
        </p:txBody>
      </p:sp>
    </p:spTree>
    <p:extLst>
      <p:ext uri="{BB962C8B-B14F-4D97-AF65-F5344CB8AC3E}">
        <p14:creationId xmlns:p14="http://schemas.microsoft.com/office/powerpoint/2010/main" val="19246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Example of ASP.NET page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1196752"/>
            <a:ext cx="7776666" cy="520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ASP.NET page – code behind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1" y="1166202"/>
            <a:ext cx="7779841" cy="521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1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 request?</a:t>
            </a:r>
            <a:endParaRPr lang="cs-CZ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8138"/>
            <a:ext cx="7776864" cy="495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7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What is a request?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Main thing you need to remember about HTTP protocol:</a:t>
            </a:r>
          </a:p>
          <a:p>
            <a:pPr>
              <a:buNone/>
            </a:pPr>
            <a:r>
              <a:rPr lang="cs-CZ" dirty="0" smtClean="0"/>
              <a:t>	</a:t>
            </a:r>
            <a:br>
              <a:rPr lang="cs-CZ" dirty="0" smtClean="0"/>
            </a:br>
            <a:r>
              <a:rPr lang="cs-CZ" b="1" dirty="0" smtClean="0"/>
              <a:t>HTTP is stateless protocol</a:t>
            </a:r>
            <a:r>
              <a:rPr lang="cs-CZ" dirty="0" smtClean="0"/>
              <a:t>!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But we need state in dynamic web applications!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5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does ASP.NET deal with stateless http?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The answer is ... </a:t>
            </a:r>
            <a:r>
              <a:rPr lang="cs-CZ" b="1" dirty="0" smtClean="0"/>
              <a:t>ViewState</a:t>
            </a:r>
            <a:r>
              <a:rPr lang="cs-CZ" dirty="0" smtClean="0"/>
              <a:t>!</a:t>
            </a:r>
          </a:p>
          <a:p>
            <a:endParaRPr lang="cs-CZ" dirty="0" smtClean="0"/>
          </a:p>
          <a:p>
            <a:r>
              <a:rPr lang="cs-CZ" dirty="0" smtClean="0"/>
              <a:t>It is a </a:t>
            </a:r>
            <a:r>
              <a:rPr lang="en-US" dirty="0" smtClean="0"/>
              <a:t>technique used by an ASP.NET Web page to persist changes to the state of a Web Form across </a:t>
            </a:r>
            <a:r>
              <a:rPr lang="en-US" dirty="0" err="1" smtClean="0"/>
              <a:t>postbacks</a:t>
            </a:r>
            <a:r>
              <a:rPr lang="cs-CZ" dirty="0" smtClean="0"/>
              <a:t> (</a:t>
            </a:r>
            <a:r>
              <a:rPr lang="en-US" dirty="0" smtClean="0"/>
              <a:t>HTTP POST to the same page that the form is on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b="1" dirty="0" smtClean="0"/>
              <a:t>Use ViewState carefuly </a:t>
            </a:r>
            <a:r>
              <a:rPr lang="cs-CZ" dirty="0" smtClean="0"/>
              <a:t>and only when it‘s really needed! It‘s helpful technique, but it might become too greedy and can cause the application to be less effective.</a:t>
            </a:r>
          </a:p>
        </p:txBody>
      </p:sp>
    </p:spTree>
    <p:extLst>
      <p:ext uri="{BB962C8B-B14F-4D97-AF65-F5344CB8AC3E}">
        <p14:creationId xmlns:p14="http://schemas.microsoft.com/office/powerpoint/2010/main" val="20228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ViewState – How is it send within requests?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533" y="1380204"/>
            <a:ext cx="7010851" cy="485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3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bu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Debugs</Template>
  <TotalTime>3895</TotalTime>
  <Words>434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Debugs</vt:lpstr>
      <vt:lpstr>PV247 – Development I</vt:lpstr>
      <vt:lpstr>Overview</vt:lpstr>
      <vt:lpstr>What is ASP.NET?</vt:lpstr>
      <vt:lpstr>Example of ASP.NET page</vt:lpstr>
      <vt:lpstr>ASP.NET page – code behind</vt:lpstr>
      <vt:lpstr>What is a request?</vt:lpstr>
      <vt:lpstr>What is a request?</vt:lpstr>
      <vt:lpstr>How does ASP.NET deal with stateless http?</vt:lpstr>
      <vt:lpstr>ViewState – How is it send within requests?</vt:lpstr>
      <vt:lpstr>ASP.NET page/control life cycle</vt:lpstr>
      <vt:lpstr>ASP.NET page/control life cycle</vt:lpstr>
      <vt:lpstr>Where to get more information?</vt:lpstr>
      <vt:lpstr>Let‘s have a REST!</vt:lpstr>
      <vt:lpstr>Let‘s have a REST!</vt:lpstr>
      <vt:lpstr>How to request a REST Service</vt:lpstr>
      <vt:lpstr>CMS.IO</vt:lpstr>
      <vt:lpstr>CMS.IO</vt:lpstr>
    </vt:vector>
  </TitlesOfParts>
  <Company>Kentico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Kentico CMS Debugs</dc:title>
  <dc:creator>Stepan Kozak</dc:creator>
  <cp:lastModifiedBy>Stepan Kozak</cp:lastModifiedBy>
  <cp:revision>252</cp:revision>
  <dcterms:created xsi:type="dcterms:W3CDTF">2011-03-25T12:32:48Z</dcterms:created>
  <dcterms:modified xsi:type="dcterms:W3CDTF">2012-10-01T14:18:52Z</dcterms:modified>
</cp:coreProperties>
</file>