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8" r:id="rId4"/>
    <p:sldId id="272" r:id="rId5"/>
    <p:sldId id="273" r:id="rId6"/>
    <p:sldId id="269" r:id="rId7"/>
    <p:sldId id="271" r:id="rId8"/>
    <p:sldId id="276" r:id="rId9"/>
    <p:sldId id="274" r:id="rId10"/>
    <p:sldId id="275" r:id="rId11"/>
    <p:sldId id="278" r:id="rId12"/>
    <p:sldId id="281" r:id="rId13"/>
    <p:sldId id="280" r:id="rId14"/>
    <p:sldId id="277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3" autoAdjust="0"/>
    <p:restoredTop sz="94660"/>
  </p:normalViewPr>
  <p:slideViewPr>
    <p:cSldViewPr>
      <p:cViewPr>
        <p:scale>
          <a:sx n="100" d="100"/>
          <a:sy n="100" d="100"/>
        </p:scale>
        <p:origin x="-941" y="3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69693-53E8-4514-A583-FC2A727FD58A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1DAE7-B638-4D2C-97AD-3F7B41114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03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07E0F2-E1D3-4EE3-A792-6D2DDD8B96C6}" type="datetimeFigureOut">
              <a:rPr lang="cs-CZ" smtClean="0"/>
              <a:t>10.12.2013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A7AEE9-BDE6-4555-A1E6-B0E528C41614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unity.devexpress.com/blogs/seth/api_4478A783.p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xtrait.com/vincent/implementation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Syst</a:t>
            </a:r>
            <a:r>
              <a:rPr lang="cs-CZ" dirty="0" err="1" smtClean="0"/>
              <a:t>émové</a:t>
            </a:r>
            <a:r>
              <a:rPr lang="cs-CZ" dirty="0" smtClean="0"/>
              <a:t> programování Windows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Kam</a:t>
            </a:r>
            <a:r>
              <a:rPr lang="en-US" dirty="0" smtClean="0"/>
              <a:t> d</a:t>
            </a:r>
            <a:r>
              <a:rPr lang="cs-CZ" dirty="0" err="1" smtClean="0"/>
              <a:t>ál</a:t>
            </a:r>
            <a:r>
              <a:rPr lang="cs-CZ" dirty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2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WinRT</a:t>
            </a:r>
            <a:endParaRPr lang="cs-CZ" dirty="0"/>
          </a:p>
        </p:txBody>
      </p:sp>
      <p:pic>
        <p:nvPicPr>
          <p:cNvPr id="1028" name="Picture 4" descr="Windows 8 Architectu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30673"/>
            <a:ext cx="7287071" cy="4105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5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Vyu</a:t>
            </a:r>
            <a:r>
              <a:rPr lang="cs-CZ" dirty="0" smtClean="0"/>
              <a:t>žití C++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37760"/>
          </a:xfrm>
        </p:spPr>
        <p:txBody>
          <a:bodyPr>
            <a:normAutofit/>
          </a:bodyPr>
          <a:lstStyle/>
          <a:p>
            <a:r>
              <a:rPr lang="cs-CZ" dirty="0"/>
              <a:t>Microsoft </a:t>
            </a:r>
            <a:r>
              <a:rPr lang="cs-CZ" dirty="0" smtClean="0"/>
              <a:t>Windows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ASM, C &gt;&gt; </a:t>
            </a:r>
            <a:r>
              <a:rPr lang="en-US" u="sng" dirty="0" smtClean="0"/>
              <a:t>C++</a:t>
            </a:r>
          </a:p>
          <a:p>
            <a:pPr lvl="1"/>
            <a:endParaRPr lang="en-US" b="1" dirty="0" smtClean="0"/>
          </a:p>
          <a:p>
            <a:r>
              <a:rPr lang="en-US" sz="2800" dirty="0"/>
              <a:t>Microsoft Office </a:t>
            </a:r>
            <a:endParaRPr lang="cs-CZ" sz="2800" dirty="0" smtClean="0"/>
          </a:p>
          <a:p>
            <a:pPr lvl="1"/>
            <a:r>
              <a:rPr lang="en-US" dirty="0"/>
              <a:t>ASM &gt;&gt; C &gt;&gt; </a:t>
            </a:r>
            <a:r>
              <a:rPr lang="en-US" u="sng" dirty="0"/>
              <a:t>C++</a:t>
            </a:r>
            <a:endParaRPr lang="en-US" u="sng" dirty="0" smtClean="0"/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endParaRPr lang="en-US" sz="2500" dirty="0" smtClean="0"/>
          </a:p>
          <a:p>
            <a:r>
              <a:rPr lang="en-US" dirty="0" smtClean="0"/>
              <a:t>Microsoft </a:t>
            </a:r>
            <a:r>
              <a:rPr lang="en-US" dirty="0"/>
              <a:t>Visual </a:t>
            </a:r>
            <a:r>
              <a:rPr lang="en-US" dirty="0" smtClean="0"/>
              <a:t>Studio:</a:t>
            </a:r>
          </a:p>
          <a:p>
            <a:pPr lvl="1"/>
            <a:r>
              <a:rPr lang="en-US" u="sng" dirty="0"/>
              <a:t>C</a:t>
            </a:r>
            <a:r>
              <a:rPr lang="en-US" u="sng" dirty="0" smtClean="0"/>
              <a:t>++</a:t>
            </a:r>
            <a:r>
              <a:rPr lang="en-US" dirty="0" smtClean="0"/>
              <a:t>, </a:t>
            </a:r>
            <a:r>
              <a:rPr lang="en-US" u="sng" dirty="0" smtClean="0"/>
              <a:t>C#</a:t>
            </a:r>
            <a:endParaRPr lang="en-US" u="sng" dirty="0"/>
          </a:p>
          <a:p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err="1" smtClean="0"/>
              <a:t>Zdroj</a:t>
            </a:r>
            <a:r>
              <a:rPr lang="en-US" sz="1400" dirty="0" smtClean="0"/>
              <a:t>: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/>
              <a:t>Programming</a:t>
            </a:r>
            <a:r>
              <a:rPr lang="cs-CZ" sz="1400" dirty="0"/>
              <a:t> </a:t>
            </a:r>
            <a:r>
              <a:rPr lang="cs-CZ" sz="1400" dirty="0" err="1"/>
              <a:t>Languages</a:t>
            </a:r>
            <a:r>
              <a:rPr lang="cs-CZ" sz="1400" dirty="0"/>
              <a:t> </a:t>
            </a:r>
            <a:r>
              <a:rPr lang="cs-CZ" sz="1400" dirty="0" err="1"/>
              <a:t>Beacon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>
                <a:hlinkClick r:id="rId2"/>
              </a:rPr>
              <a:t>http</a:t>
            </a:r>
            <a:r>
              <a:rPr lang="cs-CZ" sz="1400" dirty="0">
                <a:hlinkClick r:id="rId2"/>
              </a:rPr>
              <a:t>://</a:t>
            </a:r>
            <a:r>
              <a:rPr lang="cs-CZ" sz="1400" dirty="0" smtClean="0">
                <a:hlinkClick r:id="rId2"/>
              </a:rPr>
              <a:t>www.lextrait.com/vincent/implementations.html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90002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1600" dirty="0" smtClean="0"/>
              <a:t>POZN: Čísla </a:t>
            </a:r>
            <a:r>
              <a:rPr lang="cs-CZ" sz="1600" dirty="0"/>
              <a:t>je ale nutno brát s velkou rezervou</a:t>
            </a:r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394184"/>
              </p:ext>
            </p:extLst>
          </p:nvPr>
        </p:nvGraphicFramePr>
        <p:xfrm>
          <a:off x="2686050" y="2700972"/>
          <a:ext cx="3771900" cy="1973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3650"/>
                <a:gridCol w="619125"/>
                <a:gridCol w="619125"/>
              </a:tblGrid>
              <a:tr h="3276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Práce v ČR - prosinec 2013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766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 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c++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c#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2766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jobs.cz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858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865</a:t>
                      </a:r>
                      <a:endParaRPr lang="cs-CZ" sz="20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2766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effectLst/>
                        </a:rPr>
                        <a:t>jooble.cz (</a:t>
                      </a:r>
                      <a:r>
                        <a:rPr lang="cs-CZ" sz="2000" u="none" strike="noStrike" dirty="0" err="1" smtClean="0">
                          <a:effectLst/>
                        </a:rPr>
                        <a:t>brno</a:t>
                      </a:r>
                      <a:r>
                        <a:rPr lang="cs-CZ" sz="2000" u="none" strike="noStrike" dirty="0" smtClean="0">
                          <a:effectLst/>
                        </a:rPr>
                        <a:t>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1379</a:t>
                      </a:r>
                      <a:endParaRPr lang="cs-CZ" sz="20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1365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2766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perspektiva.cz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14</a:t>
                      </a:r>
                      <a:endParaRPr lang="cs-CZ" sz="20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advantageconsulting.cz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36</a:t>
                      </a:r>
                      <a:endParaRPr lang="cs-CZ" sz="20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460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Srovnání průměrných platů - prosinec 2013</a:t>
            </a:r>
          </a:p>
          <a:p>
            <a:pPr lvl="1"/>
            <a:r>
              <a:rPr lang="cs-CZ" dirty="0" smtClean="0"/>
              <a:t>Programátor </a:t>
            </a:r>
            <a:r>
              <a:rPr lang="cs-CZ" dirty="0"/>
              <a:t>C</a:t>
            </a:r>
            <a:r>
              <a:rPr lang="cs-CZ" dirty="0" smtClean="0"/>
              <a:t>++ - </a:t>
            </a:r>
            <a:r>
              <a:rPr lang="cs-CZ" dirty="0"/>
              <a:t>40 349 </a:t>
            </a:r>
            <a:r>
              <a:rPr lang="cs-CZ" dirty="0" smtClean="0"/>
              <a:t>Kč</a:t>
            </a:r>
          </a:p>
          <a:p>
            <a:pPr lvl="1"/>
            <a:r>
              <a:rPr lang="cs-CZ" dirty="0" smtClean="0"/>
              <a:t>Programátor </a:t>
            </a:r>
            <a:r>
              <a:rPr lang="cs-CZ" dirty="0"/>
              <a:t>C# </a:t>
            </a:r>
            <a:r>
              <a:rPr lang="cs-CZ" dirty="0" smtClean="0"/>
              <a:t>- 36 </a:t>
            </a:r>
            <a:r>
              <a:rPr lang="cs-CZ" dirty="0"/>
              <a:t>489 </a:t>
            </a:r>
            <a:r>
              <a:rPr lang="cs-CZ" dirty="0" smtClean="0"/>
              <a:t>Kč</a:t>
            </a:r>
          </a:p>
          <a:p>
            <a:pPr marL="274320" lvl="1" indent="0">
              <a:buNone/>
            </a:pPr>
            <a:r>
              <a:rPr lang="en-US" sz="1400" dirty="0" err="1"/>
              <a:t>Zdroj</a:t>
            </a:r>
            <a:r>
              <a:rPr lang="en-US" sz="1400" dirty="0"/>
              <a:t>: </a:t>
            </a:r>
            <a:r>
              <a:rPr lang="cs-CZ" sz="1400" dirty="0"/>
              <a:t>http://</a:t>
            </a:r>
            <a:r>
              <a:rPr lang="cs-CZ" sz="1400" dirty="0" smtClean="0"/>
              <a:t>www.platy.cz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069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en-US" dirty="0" smtClean="0"/>
          </a:p>
          <a:p>
            <a:r>
              <a:rPr lang="en-US" dirty="0" err="1" smtClean="0"/>
              <a:t>Kter</a:t>
            </a:r>
            <a:r>
              <a:rPr lang="cs-CZ" dirty="0" smtClean="0"/>
              <a:t>á část kurzu byla nejzajímavější?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Návrhy na zlepšení kurzu?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476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Díky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cs-CZ" dirty="0" err="1" smtClean="0"/>
              <a:t>WiX</a:t>
            </a:r>
            <a:r>
              <a:rPr lang="cs-CZ" dirty="0" smtClean="0"/>
              <a:t> – Windows </a:t>
            </a:r>
            <a:r>
              <a:rPr lang="cs-CZ" dirty="0" err="1" smtClean="0"/>
              <a:t>Installer</a:t>
            </a:r>
            <a:r>
              <a:rPr lang="cs-CZ" dirty="0" smtClean="0"/>
              <a:t> XML</a:t>
            </a:r>
          </a:p>
          <a:p>
            <a:r>
              <a:rPr lang="cs-CZ" dirty="0" smtClean="0"/>
              <a:t>Debugging</a:t>
            </a:r>
          </a:p>
          <a:p>
            <a:r>
              <a:rPr lang="en-US" dirty="0" smtClean="0"/>
              <a:t>COM</a:t>
            </a:r>
            <a:endParaRPr lang="cs-CZ" dirty="0" smtClean="0"/>
          </a:p>
          <a:p>
            <a:r>
              <a:rPr lang="cs-CZ" dirty="0" smtClean="0"/>
              <a:t>Kryptografie</a:t>
            </a:r>
            <a:endParaRPr lang="cs-CZ" dirty="0"/>
          </a:p>
          <a:p>
            <a:r>
              <a:rPr lang="cs-CZ" dirty="0" smtClean="0"/>
              <a:t>Windows management</a:t>
            </a:r>
          </a:p>
          <a:p>
            <a:r>
              <a:rPr lang="en-US" dirty="0" smtClean="0"/>
              <a:t>32/64b</a:t>
            </a:r>
          </a:p>
          <a:p>
            <a:r>
              <a:rPr lang="cs-CZ" dirty="0" smtClean="0"/>
              <a:t>Ovladače</a:t>
            </a:r>
          </a:p>
          <a:p>
            <a:r>
              <a:rPr lang="cs-CZ" dirty="0" err="1" smtClean="0"/>
              <a:t>WinRT</a:t>
            </a:r>
            <a:endParaRPr lang="en-US" dirty="0" smtClean="0"/>
          </a:p>
          <a:p>
            <a:r>
              <a:rPr lang="en-US" dirty="0" err="1" smtClean="0"/>
              <a:t>Pou</a:t>
            </a:r>
            <a:r>
              <a:rPr lang="cs-CZ" dirty="0" err="1" smtClean="0"/>
              <a:t>žívá</a:t>
            </a:r>
            <a:r>
              <a:rPr lang="cs-CZ" dirty="0" smtClean="0"/>
              <a:t> se C++ v praxi?</a:t>
            </a:r>
            <a:endParaRPr lang="en-US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170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WiX</a:t>
            </a:r>
            <a:r>
              <a:rPr lang="cs-CZ" dirty="0" smtClean="0"/>
              <a:t> – </a:t>
            </a:r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err="1" smtClean="0"/>
              <a:t>Installer</a:t>
            </a:r>
            <a:r>
              <a:rPr lang="cs-CZ" dirty="0" smtClean="0"/>
              <a:t>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Tvorba .</a:t>
            </a:r>
            <a:r>
              <a:rPr lang="cs-CZ" dirty="0" err="1" smtClean="0"/>
              <a:t>msi</a:t>
            </a:r>
            <a:r>
              <a:rPr lang="cs-CZ" dirty="0" smtClean="0"/>
              <a:t> balíčků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Přidat odebrat/programy</a:t>
            </a:r>
          </a:p>
          <a:p>
            <a:pPr lvl="1"/>
            <a:r>
              <a:rPr lang="cs-CZ" dirty="0" err="1" smtClean="0"/>
              <a:t>Rollback</a:t>
            </a:r>
            <a:endParaRPr lang="cs-CZ" dirty="0" smtClean="0"/>
          </a:p>
          <a:p>
            <a:pPr lvl="1"/>
            <a:r>
              <a:rPr lang="cs-CZ" dirty="0" smtClean="0"/>
              <a:t>Bezobslužná instalace</a:t>
            </a:r>
          </a:p>
          <a:p>
            <a:pPr lvl="1"/>
            <a:r>
              <a:rPr lang="cs-CZ" dirty="0" smtClean="0"/>
              <a:t>Upgrade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6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Debbuging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Remote</a:t>
            </a:r>
            <a:r>
              <a:rPr lang="cs-CZ" dirty="0" smtClean="0"/>
              <a:t> debugging</a:t>
            </a:r>
          </a:p>
          <a:p>
            <a:pPr lvl="1"/>
            <a:r>
              <a:rPr lang="cs-CZ" dirty="0" err="1" smtClean="0"/>
              <a:t>VMWare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Memory</a:t>
            </a:r>
            <a:r>
              <a:rPr lang="cs-CZ" dirty="0" smtClean="0"/>
              <a:t> </a:t>
            </a:r>
            <a:r>
              <a:rPr lang="cs-CZ" dirty="0" err="1" smtClean="0"/>
              <a:t>dump</a:t>
            </a:r>
            <a:endParaRPr lang="cs-CZ" dirty="0" smtClean="0"/>
          </a:p>
          <a:p>
            <a:pPr lvl="1"/>
            <a:r>
              <a:rPr lang="cs-CZ" dirty="0" err="1" smtClean="0"/>
              <a:t>WinDbg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err="1"/>
              <a:t>DebugView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3260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COM</a:t>
            </a:r>
          </a:p>
          <a:p>
            <a:pPr lvl="1"/>
            <a:r>
              <a:rPr lang="cs-CZ" dirty="0" smtClean="0"/>
              <a:t>DCOM</a:t>
            </a:r>
          </a:p>
          <a:p>
            <a:pPr lvl="1"/>
            <a:endParaRPr lang="cs-CZ" dirty="0" smtClean="0"/>
          </a:p>
          <a:p>
            <a:r>
              <a:rPr lang="cs-CZ" dirty="0" err="1"/>
              <a:t>Side</a:t>
            </a:r>
            <a:r>
              <a:rPr lang="cs-CZ" dirty="0"/>
              <a:t>-by-</a:t>
            </a:r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WinSxS</a:t>
            </a:r>
            <a:r>
              <a:rPr lang="cs-CZ" dirty="0" smtClean="0"/>
              <a:t>) (</a:t>
            </a:r>
            <a:r>
              <a:rPr lang="cs-CZ" dirty="0" err="1" smtClean="0"/>
              <a:t>SxS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38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Kryptografie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/>
              <a:t>Crypto</a:t>
            </a:r>
            <a:r>
              <a:rPr lang="cs-CZ" dirty="0"/>
              <a:t> </a:t>
            </a:r>
            <a:r>
              <a:rPr lang="cs-CZ" dirty="0" smtClean="0"/>
              <a:t>API</a:t>
            </a:r>
          </a:p>
          <a:p>
            <a:pPr lvl="1"/>
            <a:r>
              <a:rPr lang="cs-CZ" dirty="0" smtClean="0"/>
              <a:t>DPAPI - Data </a:t>
            </a:r>
            <a:r>
              <a:rPr lang="cs-CZ" dirty="0" err="1" smtClean="0"/>
              <a:t>Protection</a:t>
            </a:r>
            <a:r>
              <a:rPr lang="cs-CZ" dirty="0" smtClean="0"/>
              <a:t> API</a:t>
            </a:r>
          </a:p>
          <a:p>
            <a:pPr lvl="1"/>
            <a:r>
              <a:rPr lang="cs-CZ" dirty="0" err="1" smtClean="0"/>
              <a:t>CryptProtectData</a:t>
            </a:r>
            <a:r>
              <a:rPr lang="cs-CZ" dirty="0" smtClean="0"/>
              <a:t>/</a:t>
            </a:r>
            <a:r>
              <a:rPr lang="cs-CZ" dirty="0" err="1" smtClean="0"/>
              <a:t>CryptUnprotectData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en-US" dirty="0"/>
              <a:t>Cryptography API: Next Generation (</a:t>
            </a:r>
            <a:r>
              <a:rPr lang="en-US" dirty="0" smtClean="0"/>
              <a:t>CNG)</a:t>
            </a:r>
            <a:endParaRPr lang="cs-CZ" dirty="0" smtClean="0"/>
          </a:p>
          <a:p>
            <a:pPr lvl="1"/>
            <a:r>
              <a:rPr lang="cs-CZ" dirty="0" err="1" smtClean="0"/>
              <a:t>BCrypt</a:t>
            </a:r>
            <a:r>
              <a:rPr lang="cs-CZ" dirty="0" smtClean="0"/>
              <a:t>/N</a:t>
            </a:r>
            <a:r>
              <a:rPr lang="en-US" dirty="0" smtClean="0"/>
              <a:t>C</a:t>
            </a:r>
            <a:r>
              <a:rPr lang="cs-CZ" dirty="0" err="1" smtClean="0"/>
              <a:t>rypt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23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Tvorba oken</a:t>
            </a:r>
          </a:p>
          <a:p>
            <a:endParaRPr lang="cs-CZ" dirty="0" smtClean="0"/>
          </a:p>
          <a:p>
            <a:r>
              <a:rPr lang="cs-CZ" dirty="0" smtClean="0"/>
              <a:t>Správa oken</a:t>
            </a:r>
          </a:p>
          <a:p>
            <a:endParaRPr lang="cs-CZ" dirty="0" smtClean="0"/>
          </a:p>
          <a:p>
            <a:r>
              <a:rPr lang="cs-CZ" dirty="0" smtClean="0"/>
              <a:t>Událostmi řízená aplikace</a:t>
            </a:r>
          </a:p>
          <a:p>
            <a:endParaRPr lang="cs-CZ" dirty="0" smtClean="0"/>
          </a:p>
          <a:p>
            <a:r>
              <a:rPr lang="cs-CZ" dirty="0" smtClean="0"/>
              <a:t>Komunikace se systémem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64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32/64b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cs-CZ" dirty="0" smtClean="0"/>
              <a:t>Wow64</a:t>
            </a:r>
            <a:r>
              <a:rPr lang="en-US" dirty="0" smtClean="0"/>
              <a:t> (</a:t>
            </a:r>
            <a:r>
              <a:rPr lang="en-US" b="1" dirty="0"/>
              <a:t>W</a:t>
            </a:r>
            <a:r>
              <a:rPr lang="en-US" dirty="0"/>
              <a:t>indows 32-bit </a:t>
            </a:r>
            <a:r>
              <a:rPr lang="en-US" b="1" dirty="0"/>
              <a:t>o</a:t>
            </a:r>
            <a:r>
              <a:rPr lang="en-US" dirty="0"/>
              <a:t>n </a:t>
            </a:r>
            <a:r>
              <a:rPr lang="en-US" b="1" dirty="0"/>
              <a:t>W</a:t>
            </a:r>
            <a:r>
              <a:rPr lang="en-US" dirty="0"/>
              <a:t>indows </a:t>
            </a:r>
            <a:r>
              <a:rPr lang="en-US" b="1" dirty="0"/>
              <a:t>64</a:t>
            </a:r>
            <a:r>
              <a:rPr lang="en-US" dirty="0"/>
              <a:t>-bit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Registry</a:t>
            </a:r>
          </a:p>
          <a:p>
            <a:pPr lvl="1"/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Driver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30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Ovladače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User mode vs. Kernel mode</a:t>
            </a:r>
          </a:p>
          <a:p>
            <a:endParaRPr lang="cs-CZ" dirty="0" smtClean="0"/>
          </a:p>
          <a:p>
            <a:r>
              <a:rPr lang="cs-CZ" dirty="0" smtClean="0"/>
              <a:t>DDK/WDK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8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456</TotalTime>
  <Words>234</Words>
  <Application>Microsoft Office PowerPoint</Application>
  <PresentationFormat>Předvádění na obrazovce (4:3)</PresentationFormat>
  <Paragraphs>122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Původ</vt:lpstr>
      <vt:lpstr>Systémové programování Windows</vt:lpstr>
      <vt:lpstr>Obsah</vt:lpstr>
      <vt:lpstr>WiX – Window Installer XML</vt:lpstr>
      <vt:lpstr>Debbuging</vt:lpstr>
      <vt:lpstr>COM</vt:lpstr>
      <vt:lpstr>Kryptografie</vt:lpstr>
      <vt:lpstr>Windows management</vt:lpstr>
      <vt:lpstr>32/64b</vt:lpstr>
      <vt:lpstr>Ovladače </vt:lpstr>
      <vt:lpstr>WinRT</vt:lpstr>
      <vt:lpstr>Využití C++</vt:lpstr>
      <vt:lpstr>Práce v ČR</vt:lpstr>
      <vt:lpstr>Platy</vt:lpstr>
      <vt:lpstr>Review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Systémové programování Windows</dc:title>
  <dc:creator>roman</dc:creator>
  <cp:lastModifiedBy>roman</cp:lastModifiedBy>
  <cp:revision>39</cp:revision>
  <dcterms:created xsi:type="dcterms:W3CDTF">2012-10-05T18:16:21Z</dcterms:created>
  <dcterms:modified xsi:type="dcterms:W3CDTF">2013-12-10T21:23:56Z</dcterms:modified>
</cp:coreProperties>
</file>