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70" r:id="rId10"/>
    <p:sldId id="265" r:id="rId11"/>
    <p:sldId id="267" r:id="rId12"/>
    <p:sldId id="266" r:id="rId13"/>
    <p:sldId id="273" r:id="rId14"/>
    <p:sldId id="274" r:id="rId15"/>
    <p:sldId id="268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8554A-08CC-48B6-8CB7-D1BA3A93FB2E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2F9E-B0CF-486C-9356-85783962D3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2F9E-B0CF-486C-9356-85783962D3E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7.11.2013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7.11.2013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7.11.2013</a:t>
            </a:fld>
            <a:endParaRPr lang="cs-CZ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7.11.2013</a:t>
            </a:fld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7.11.2013</a:t>
            </a:fld>
            <a:endParaRPr lang="cs-CZ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7.11.2013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7.11.2013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7.11.2013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8A2481B-5154-415F-B752-558547769AA3}" type="datetimeFigureOut">
              <a:rPr lang="cs-CZ" smtClean="0"/>
              <a:pPr/>
              <a:t>7.11.2013</a:t>
            </a:fld>
            <a:endParaRPr lang="cs-CZ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7.11.2013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lind-android.cz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92908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hampagne &amp; Limousines" pitchFamily="34" charset="0"/>
              </a:rPr>
              <a:t>Asistivní technologie pro mobilní zařízení</a:t>
            </a:r>
            <a:br>
              <a:rPr lang="cs-CZ" dirty="0" smtClean="0">
                <a:latin typeface="Champagne &amp; Limousines" pitchFamily="34" charset="0"/>
              </a:rPr>
            </a:br>
            <a:r>
              <a:rPr lang="cs-CZ" sz="3200" dirty="0" smtClean="0">
                <a:latin typeface="Champagne &amp; Limousines" pitchFamily="34" charset="0"/>
              </a:rPr>
              <a:t>PV072 Seminář z asistivních technologií</a:t>
            </a:r>
            <a:br>
              <a:rPr lang="cs-CZ" sz="3200" dirty="0" smtClean="0">
                <a:latin typeface="Champagne &amp; Limousines" pitchFamily="34" charset="0"/>
              </a:rPr>
            </a:br>
            <a:endParaRPr lang="cs-CZ" dirty="0" smtClean="0">
              <a:latin typeface="Champagne &amp; Limousines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ampagne &amp; Limousines" pitchFamily="34" charset="0"/>
              </a:rPr>
              <a:t>Vít Vaněk</a:t>
            </a:r>
          </a:p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ampagne &amp; Limousines" pitchFamily="34" charset="0"/>
              </a:rPr>
              <a:t>410012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Champagne &amp; Limousine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Prakticky stejné základní aplikace jako android</a:t>
            </a:r>
          </a:p>
          <a:p>
            <a:r>
              <a:rPr lang="cs-CZ" dirty="0" err="1" smtClean="0"/>
              <a:t>VoiceOver</a:t>
            </a:r>
            <a:r>
              <a:rPr lang="cs-CZ" dirty="0" smtClean="0"/>
              <a:t> – předčítání textu na obrazovce</a:t>
            </a:r>
          </a:p>
          <a:p>
            <a:r>
              <a:rPr lang="cs-CZ" dirty="0" smtClean="0"/>
              <a:t>Změna ovládání zařízení</a:t>
            </a:r>
          </a:p>
          <a:p>
            <a:r>
              <a:rPr lang="cs-CZ" dirty="0" smtClean="0"/>
              <a:t>Čeština, rychlost čtení</a:t>
            </a:r>
          </a:p>
          <a:p>
            <a:endParaRPr lang="cs-CZ" dirty="0"/>
          </a:p>
        </p:txBody>
      </p:sp>
      <p:pic>
        <p:nvPicPr>
          <p:cNvPr id="6" name="Zástupný symbol pro obsah 5" descr="IMG_0575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429256" y="1569246"/>
            <a:ext cx="3525836" cy="5288754"/>
          </a:xfrm>
        </p:spPr>
      </p:pic>
      <p:pic>
        <p:nvPicPr>
          <p:cNvPr id="1026" name="Picture 2" descr="http://www.famouslogos.org/wp-content/uploads/2013/04/ios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0"/>
            <a:ext cx="1285860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iOS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820052" cy="457200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Opět podpora speciálních zařízení, které jsou schopné pracovat s </a:t>
            </a:r>
            <a:r>
              <a:rPr lang="cs-CZ" dirty="0" err="1" smtClean="0"/>
              <a:t>braillovým</a:t>
            </a:r>
            <a:r>
              <a:rPr lang="cs-CZ" dirty="0" smtClean="0"/>
              <a:t> písmem </a:t>
            </a:r>
          </a:p>
          <a:p>
            <a:r>
              <a:rPr lang="cs-CZ" dirty="0" smtClean="0"/>
              <a:t>Připojení: </a:t>
            </a:r>
            <a:r>
              <a:rPr lang="cs-CZ" dirty="0" err="1" smtClean="0"/>
              <a:t>bluetooth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Funguje jako klávesnice, joystick a display v jednom</a:t>
            </a:r>
          </a:p>
          <a:p>
            <a:endParaRPr lang="cs-CZ" dirty="0"/>
          </a:p>
        </p:txBody>
      </p:sp>
      <p:pic>
        <p:nvPicPr>
          <p:cNvPr id="5" name="Picture 2" descr="http://www.famouslogos.org/wp-content/uploads/2013/04/io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1285860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brailleio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285852" y="571480"/>
            <a:ext cx="6760677" cy="58197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iOS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Osobní asistent, který je součástí </a:t>
            </a:r>
            <a:r>
              <a:rPr lang="cs-CZ" dirty="0" err="1" smtClean="0"/>
              <a:t>iOS</a:t>
            </a:r>
            <a:endParaRPr lang="cs-CZ" dirty="0" smtClean="0"/>
          </a:p>
          <a:p>
            <a:r>
              <a:rPr lang="cs-CZ" dirty="0" smtClean="0"/>
              <a:t>Jednoduché a přívětivé ovládání</a:t>
            </a:r>
          </a:p>
          <a:p>
            <a:r>
              <a:rPr lang="cs-CZ" dirty="0" smtClean="0"/>
              <a:t>Pouze několik světových jazyků, čeština zatím nepodporována</a:t>
            </a:r>
          </a:p>
          <a:p>
            <a:r>
              <a:rPr lang="cs-CZ" dirty="0" smtClean="0"/>
              <a:t>Občas nutnost připojení k internetu</a:t>
            </a:r>
            <a:endParaRPr lang="cs-CZ" dirty="0"/>
          </a:p>
        </p:txBody>
      </p:sp>
      <p:pic>
        <p:nvPicPr>
          <p:cNvPr id="6" name="Zástupný symbol pro obsah 5" descr="sir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45050" y="2115621"/>
            <a:ext cx="3886200" cy="3518933"/>
          </a:xfrm>
        </p:spPr>
      </p:pic>
      <p:pic>
        <p:nvPicPr>
          <p:cNvPr id="5" name="Picture 2" descr="http://www.famouslogos.org/wp-content/uploads/2013/04/ios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-71462"/>
            <a:ext cx="1285860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iphone_siri_settings_mo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21317" cy="6286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iOS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820052" cy="45720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Aplikace </a:t>
            </a:r>
            <a:r>
              <a:rPr lang="cs-CZ" dirty="0" err="1" smtClean="0"/>
              <a:t>TapTapSee</a:t>
            </a:r>
            <a:endParaRPr lang="cs-CZ" dirty="0" smtClean="0"/>
          </a:p>
          <a:p>
            <a:r>
              <a:rPr lang="cs-CZ" dirty="0" smtClean="0"/>
              <a:t>Kombinace fotoaparátu zařízení a předčítání</a:t>
            </a:r>
          </a:p>
          <a:p>
            <a:endParaRPr lang="cs-CZ" dirty="0" smtClean="0"/>
          </a:p>
          <a:p>
            <a:r>
              <a:rPr lang="cs-CZ" dirty="0" smtClean="0"/>
              <a:t>Nevidomí vyfotí cokoliv jen chce, fotografie je zpracována a následně je přečteno co je na fotografii</a:t>
            </a:r>
          </a:p>
          <a:p>
            <a:endParaRPr lang="cs-CZ" dirty="0" smtClean="0"/>
          </a:p>
          <a:p>
            <a:r>
              <a:rPr lang="cs-CZ" dirty="0" smtClean="0"/>
              <a:t>Zvládá číst v češtině, ale aplikace je v angličtině</a:t>
            </a:r>
            <a:endParaRPr lang="cs-CZ" dirty="0" smtClean="0"/>
          </a:p>
          <a:p>
            <a:r>
              <a:rPr lang="cs-CZ" dirty="0" smtClean="0"/>
              <a:t>Nutnost připojení k internetu</a:t>
            </a:r>
          </a:p>
          <a:p>
            <a:endParaRPr lang="cs-CZ" dirty="0" smtClean="0"/>
          </a:p>
        </p:txBody>
      </p:sp>
      <p:pic>
        <p:nvPicPr>
          <p:cNvPr id="5" name="Picture 2" descr="http://www.famouslogos.org/wp-content/uploads/2013/04/io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1285860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taptap2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500042"/>
            <a:ext cx="3340553" cy="5929481"/>
          </a:xfrm>
        </p:spPr>
      </p:pic>
      <p:pic>
        <p:nvPicPr>
          <p:cNvPr id="5" name="Zástupný symbol pro obsah 4" descr="taptap.jpe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00628" y="500042"/>
            <a:ext cx="3361161" cy="59660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SeeYou</a:t>
            </a:r>
            <a:r>
              <a:rPr lang="cs-CZ" dirty="0" smtClean="0"/>
              <a:t> </a:t>
            </a:r>
            <a:r>
              <a:rPr lang="cs-CZ" dirty="0" err="1" smtClean="0"/>
              <a:t>Phone</a:t>
            </a:r>
            <a:endParaRPr lang="cs-CZ" dirty="0"/>
          </a:p>
        </p:txBody>
      </p:sp>
      <p:pic>
        <p:nvPicPr>
          <p:cNvPr id="5" name="Zástupný symbol pro obsah 4" descr="seeyou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57800" y="2786058"/>
            <a:ext cx="3886200" cy="3204411"/>
          </a:xfrm>
        </p:spPr>
      </p:pic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357158" y="1785926"/>
            <a:ext cx="5643602" cy="4572000"/>
          </a:xfrm>
        </p:spPr>
        <p:txBody>
          <a:bodyPr/>
          <a:lstStyle/>
          <a:p>
            <a:r>
              <a:rPr lang="cs-CZ" dirty="0" smtClean="0"/>
              <a:t>Polský projekt</a:t>
            </a:r>
          </a:p>
          <a:p>
            <a:r>
              <a:rPr lang="cs-CZ" dirty="0" smtClean="0"/>
              <a:t>Ovládání je možné výhradně hlasem</a:t>
            </a:r>
          </a:p>
          <a:p>
            <a:endParaRPr lang="cs-CZ" dirty="0" smtClean="0"/>
          </a:p>
          <a:p>
            <a:r>
              <a:rPr lang="cs-CZ" dirty="0" smtClean="0"/>
              <a:t>Propojuje mnoho aplikací – </a:t>
            </a:r>
            <a:r>
              <a:rPr lang="cs-CZ" dirty="0" err="1" smtClean="0"/>
              <a:t>facebook</a:t>
            </a:r>
            <a:r>
              <a:rPr lang="cs-CZ" dirty="0" smtClean="0"/>
              <a:t>, mail, navigace</a:t>
            </a:r>
          </a:p>
          <a:p>
            <a:endParaRPr lang="cs-CZ" dirty="0" smtClean="0"/>
          </a:p>
          <a:p>
            <a:r>
              <a:rPr lang="cs-CZ" dirty="0" smtClean="0"/>
              <a:t>Pracuje se na rozeznání barev či čárových kódů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748614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cs-CZ" sz="8000" dirty="0" smtClean="0"/>
          </a:p>
          <a:p>
            <a:pPr algn="ctr">
              <a:buNone/>
            </a:pPr>
            <a:r>
              <a:rPr lang="cs-CZ" sz="8000" dirty="0" smtClean="0"/>
              <a:t>Díky za pozornost :D</a:t>
            </a:r>
            <a:endParaRPr lang="cs-CZ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V dnešní době užitečná a pro některé až nepostradatelná věc</a:t>
            </a:r>
          </a:p>
          <a:p>
            <a:endParaRPr lang="cs-CZ" dirty="0" smtClean="0"/>
          </a:p>
          <a:p>
            <a:r>
              <a:rPr lang="cs-CZ" dirty="0" smtClean="0"/>
              <a:t>Snad každý člověk dnes vlastní mobilní telefon (</a:t>
            </a:r>
            <a:r>
              <a:rPr lang="cs-CZ" dirty="0" err="1" smtClean="0"/>
              <a:t>smartphone</a:t>
            </a:r>
            <a:r>
              <a:rPr lang="cs-CZ" dirty="0" smtClean="0"/>
              <a:t>) či nějaké podobné zařízení </a:t>
            </a:r>
          </a:p>
          <a:p>
            <a:endParaRPr lang="cs-CZ" dirty="0" smtClean="0"/>
          </a:p>
          <a:p>
            <a:r>
              <a:rPr lang="cs-CZ" dirty="0" smtClean="0"/>
              <a:t>Telefony, e-čtečky knih, tablety, notebooky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Asistivní technologie u </a:t>
            </a:r>
            <a:r>
              <a:rPr lang="cs-CZ" sz="3600" dirty="0" smtClean="0"/>
              <a:t>„</a:t>
            </a:r>
            <a:r>
              <a:rPr lang="cs-CZ" sz="3600" dirty="0" err="1" smtClean="0"/>
              <a:t>smarphonů</a:t>
            </a:r>
            <a:r>
              <a:rPr lang="cs-CZ" sz="3600" dirty="0" smtClean="0"/>
              <a:t>“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42910" y="1928802"/>
            <a:ext cx="8153400" cy="5257800"/>
          </a:xfrm>
        </p:spPr>
        <p:txBody>
          <a:bodyPr/>
          <a:lstStyle/>
          <a:p>
            <a:r>
              <a:rPr lang="cs-CZ" dirty="0" smtClean="0"/>
              <a:t>Aplikace většinou obsaženy v systému</a:t>
            </a:r>
          </a:p>
          <a:p>
            <a:r>
              <a:rPr lang="cs-CZ" dirty="0" smtClean="0"/>
              <a:t>Jsou schopny předčítání textů na obrazovce</a:t>
            </a:r>
          </a:p>
          <a:p>
            <a:r>
              <a:rPr lang="cs-CZ" dirty="0" smtClean="0"/>
              <a:t>Zvětšení písma či inverze barev </a:t>
            </a:r>
            <a:r>
              <a:rPr lang="cs-CZ" dirty="0" err="1" smtClean="0"/>
              <a:t>displaye</a:t>
            </a:r>
            <a:endParaRPr lang="cs-CZ" dirty="0" smtClean="0"/>
          </a:p>
          <a:p>
            <a:r>
              <a:rPr lang="cs-CZ" dirty="0" smtClean="0"/>
              <a:t>Úprava audio výstupu na „mono“ dle potřeb člověka – hraje buď levý nebo pravý reproduktor (sluchátko) </a:t>
            </a:r>
          </a:p>
          <a:p>
            <a:r>
              <a:rPr lang="cs-CZ" dirty="0" smtClean="0"/>
              <a:t>Hlasové ovládání, dialogová podpora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Asistivní aplikace napříč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Android   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iOS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Polský speciální </a:t>
            </a:r>
            <a:r>
              <a:rPr lang="cs-CZ" dirty="0" err="1" smtClean="0"/>
              <a:t>smartphone</a:t>
            </a:r>
            <a:r>
              <a:rPr lang="cs-CZ" dirty="0" smtClean="0"/>
              <a:t> pro nevidomé:</a:t>
            </a:r>
          </a:p>
          <a:p>
            <a:r>
              <a:rPr lang="cs-CZ" dirty="0" err="1" smtClean="0"/>
              <a:t>SeeYou</a:t>
            </a:r>
            <a:r>
              <a:rPr lang="cs-CZ" dirty="0" smtClean="0"/>
              <a:t> </a:t>
            </a:r>
            <a:r>
              <a:rPr lang="cs-CZ" dirty="0" err="1" smtClean="0"/>
              <a:t>p</a:t>
            </a:r>
            <a:r>
              <a:rPr lang="cs-CZ" dirty="0" err="1" smtClean="0"/>
              <a:t>hone</a:t>
            </a:r>
            <a:endParaRPr lang="cs-CZ" dirty="0"/>
          </a:p>
        </p:txBody>
      </p:sp>
      <p:pic>
        <p:nvPicPr>
          <p:cNvPr id="4" name="Obrázek 3" descr="android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785926"/>
            <a:ext cx="1142669" cy="1142669"/>
          </a:xfrm>
          <a:prstGeom prst="rect">
            <a:avLst/>
          </a:prstGeom>
        </p:spPr>
      </p:pic>
      <p:pic>
        <p:nvPicPr>
          <p:cNvPr id="8194" name="Picture 2" descr="http://www.famouslogos.org/wp-content/uploads/2013/04/ios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928934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Android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Implementována funkce </a:t>
            </a:r>
            <a:r>
              <a:rPr lang="cs-CZ" b="1" dirty="0" err="1" smtClean="0"/>
              <a:t>TalkBack</a:t>
            </a:r>
            <a:endParaRPr lang="cs-CZ" b="1" dirty="0" smtClean="0"/>
          </a:p>
          <a:p>
            <a:r>
              <a:rPr lang="cs-CZ" dirty="0" smtClean="0"/>
              <a:t>Schopnost přečíst jakýkoliv text na obrazovce</a:t>
            </a:r>
          </a:p>
          <a:p>
            <a:r>
              <a:rPr lang="cs-CZ" dirty="0" smtClean="0"/>
              <a:t>Mluvená,zvuková či vibrační zpětná vazba uživateli</a:t>
            </a:r>
          </a:p>
          <a:p>
            <a:endParaRPr lang="cs-CZ" dirty="0" smtClean="0"/>
          </a:p>
          <a:p>
            <a:r>
              <a:rPr lang="cs-CZ" dirty="0" smtClean="0"/>
              <a:t>Texte je vybírán uživatelem </a:t>
            </a:r>
            <a:r>
              <a:rPr lang="cs-CZ" dirty="0" smtClean="0">
                <a:sym typeface="Wingdings" pitchFamily="2" charset="2"/>
              </a:rPr>
              <a:t> na co najede prstem, to je přečteno</a:t>
            </a:r>
          </a:p>
          <a:p>
            <a:r>
              <a:rPr lang="cs-CZ" dirty="0" smtClean="0">
                <a:sym typeface="Wingdings" pitchFamily="2" charset="2"/>
              </a:rPr>
              <a:t>Četba podporuje velké množství jazyků, včetně Češtiny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android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71414"/>
            <a:ext cx="1142669" cy="1142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 descr="android2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57184" y="357166"/>
            <a:ext cx="3729064" cy="6215106"/>
          </a:xfrm>
        </p:spPr>
      </p:pic>
      <p:pic>
        <p:nvPicPr>
          <p:cNvPr id="9" name="Zástupný symbol pro obsah 8" descr="android1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766309" y="357166"/>
            <a:ext cx="3734781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Android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891490" cy="2768127"/>
          </a:xfrm>
        </p:spPr>
        <p:txBody>
          <a:bodyPr>
            <a:normAutofit/>
          </a:bodyPr>
          <a:lstStyle/>
          <a:p>
            <a:r>
              <a:rPr lang="cs-CZ" dirty="0" err="1" smtClean="0"/>
              <a:t>BrailleBack</a:t>
            </a:r>
            <a:r>
              <a:rPr lang="cs-CZ" dirty="0" smtClean="0"/>
              <a:t> – aplikace, která kombinuje využití </a:t>
            </a:r>
            <a:r>
              <a:rPr lang="cs-CZ" dirty="0" err="1" smtClean="0"/>
              <a:t>smartphonu</a:t>
            </a:r>
            <a:r>
              <a:rPr lang="cs-CZ" dirty="0" smtClean="0"/>
              <a:t> a speciálního zařízení (</a:t>
            </a:r>
            <a:r>
              <a:rPr lang="cs-CZ" dirty="0" err="1" smtClean="0"/>
              <a:t>displaye</a:t>
            </a:r>
            <a:r>
              <a:rPr lang="cs-CZ" dirty="0" smtClean="0"/>
              <a:t>) na čtení </a:t>
            </a:r>
            <a:r>
              <a:rPr lang="cs-CZ" dirty="0" err="1" smtClean="0"/>
              <a:t>braillova</a:t>
            </a:r>
            <a:r>
              <a:rPr lang="cs-CZ" dirty="0" smtClean="0"/>
              <a:t> písma </a:t>
            </a:r>
          </a:p>
          <a:p>
            <a:r>
              <a:rPr lang="cs-CZ" dirty="0" smtClean="0"/>
              <a:t>Propojení přes </a:t>
            </a:r>
            <a:r>
              <a:rPr lang="cs-CZ" dirty="0" err="1" smtClean="0"/>
              <a:t>bluetooth</a:t>
            </a:r>
            <a:endParaRPr lang="cs-CZ" dirty="0" smtClean="0"/>
          </a:p>
          <a:p>
            <a:r>
              <a:rPr lang="cs-CZ" dirty="0" smtClean="0"/>
              <a:t>Kombinace s </a:t>
            </a:r>
            <a:r>
              <a:rPr lang="cs-CZ" dirty="0" err="1" smtClean="0"/>
              <a:t>TalkBack</a:t>
            </a:r>
            <a:endParaRPr lang="cs-CZ" dirty="0"/>
          </a:p>
        </p:txBody>
      </p:sp>
      <p:pic>
        <p:nvPicPr>
          <p:cNvPr id="5" name="Zástupný symbol pro obsah 4" descr="zarizen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 rot="20292568">
            <a:off x="3370057" y="3452448"/>
            <a:ext cx="5802324" cy="3493546"/>
          </a:xfrm>
        </p:spPr>
      </p:pic>
      <p:pic>
        <p:nvPicPr>
          <p:cNvPr id="6" name="Obrázek 5" descr="android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71414"/>
            <a:ext cx="1142669" cy="1142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Android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282" y="1589567"/>
            <a:ext cx="5286412" cy="457200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JustSpeak</a:t>
            </a:r>
            <a:r>
              <a:rPr lang="cs-CZ" dirty="0" smtClean="0"/>
              <a:t> – beta verze</a:t>
            </a:r>
          </a:p>
          <a:p>
            <a:r>
              <a:rPr lang="cs-CZ" dirty="0" smtClean="0"/>
              <a:t>Ovládání zařízení pomocí hlasových příkazů</a:t>
            </a:r>
          </a:p>
          <a:p>
            <a:r>
              <a:rPr lang="cs-CZ" dirty="0" smtClean="0"/>
              <a:t>Podporovaný jazyk: Angličtina</a:t>
            </a:r>
          </a:p>
          <a:p>
            <a:r>
              <a:rPr lang="cs-CZ" dirty="0" smtClean="0"/>
              <a:t>Pro správnou funkčnost je nutné, aby bylo celé prostředí v angličtině</a:t>
            </a:r>
          </a:p>
          <a:p>
            <a:endParaRPr lang="cs-CZ" dirty="0" smtClean="0"/>
          </a:p>
        </p:txBody>
      </p:sp>
      <p:pic>
        <p:nvPicPr>
          <p:cNvPr id="5" name="Zástupný symbol pro obsah 4" descr="android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429256" y="428604"/>
            <a:ext cx="3430587" cy="6098821"/>
          </a:xfrm>
        </p:spPr>
      </p:pic>
      <p:pic>
        <p:nvPicPr>
          <p:cNvPr id="6" name="Obrázek 5" descr="android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71414"/>
            <a:ext cx="1142669" cy="1142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Android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820052" cy="4572000"/>
          </a:xfrm>
        </p:spPr>
        <p:txBody>
          <a:bodyPr/>
          <a:lstStyle/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www.blind-android.</a:t>
            </a:r>
            <a:r>
              <a:rPr lang="cs-CZ" dirty="0" err="1" smtClean="0">
                <a:hlinkClick r:id="rId2"/>
              </a:rPr>
              <a:t>cz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Webová stránka českého nadšence, jež se zabývá problematikou asistivních aplikací převážně v rámci androidu</a:t>
            </a:r>
            <a:endParaRPr lang="cs-CZ" dirty="0"/>
          </a:p>
        </p:txBody>
      </p:sp>
      <p:pic>
        <p:nvPicPr>
          <p:cNvPr id="5" name="Obrázek 4" descr="android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71414"/>
            <a:ext cx="1142669" cy="1142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428</TotalTime>
  <Words>350</Words>
  <PresentationFormat>Předvádění na obrazovce (4:3)</PresentationFormat>
  <Paragraphs>84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Medián</vt:lpstr>
      <vt:lpstr>Asistivní technologie pro mobilní zařízení PV072 Seminář z asistivních technologií </vt:lpstr>
      <vt:lpstr>Mobilní zařízení</vt:lpstr>
      <vt:lpstr>Asistivní technologie u „smarphonů“</vt:lpstr>
      <vt:lpstr>Asistivní aplikace napříč systémy</vt:lpstr>
      <vt:lpstr>Android</vt:lpstr>
      <vt:lpstr>Snímek 6</vt:lpstr>
      <vt:lpstr>Android</vt:lpstr>
      <vt:lpstr>Android </vt:lpstr>
      <vt:lpstr>Android</vt:lpstr>
      <vt:lpstr>iOS</vt:lpstr>
      <vt:lpstr>iOS </vt:lpstr>
      <vt:lpstr>Snímek 12</vt:lpstr>
      <vt:lpstr>iOS  </vt:lpstr>
      <vt:lpstr>Snímek 14</vt:lpstr>
      <vt:lpstr>iOS </vt:lpstr>
      <vt:lpstr>Snímek 16</vt:lpstr>
      <vt:lpstr>SeeYou Phone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Asistivní technologie pro mobilní zařízení PV072 Seminář z asistivních technologií </dc:title>
  <dc:creator>Překonal jsem boha</dc:creator>
  <cp:lastModifiedBy>Překonal jsem boha</cp:lastModifiedBy>
  <cp:revision>41</cp:revision>
  <dcterms:created xsi:type="dcterms:W3CDTF">2013-11-06T19:58:34Z</dcterms:created>
  <dcterms:modified xsi:type="dcterms:W3CDTF">2013-11-07T14:40:45Z</dcterms:modified>
</cp:coreProperties>
</file>