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5" r:id="rId8"/>
    <p:sldId id="266" r:id="rId9"/>
    <p:sldId id="264" r:id="rId10"/>
    <p:sldId id="268" r:id="rId11"/>
    <p:sldId id="269" r:id="rId12"/>
    <p:sldId id="271" r:id="rId13"/>
    <p:sldId id="272" r:id="rId14"/>
    <p:sldId id="270" r:id="rId1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dvolená sekcia" id="{BC93F499-1C94-468A-813B-332C61B2E228}">
          <p14:sldIdLst>
            <p14:sldId id="256"/>
            <p14:sldId id="259"/>
          </p14:sldIdLst>
        </p14:section>
        <p14:section name="Adobe Flash" id="{FD355933-E370-45AF-9491-60EDB3FA06C2}">
          <p14:sldIdLst>
            <p14:sldId id="258"/>
            <p14:sldId id="260"/>
            <p14:sldId id="261"/>
            <p14:sldId id="262"/>
          </p14:sldIdLst>
        </p14:section>
        <p14:section name="HTML5" id="{84C6244E-5E96-4741-ACB4-348ED8542AB4}">
          <p14:sldIdLst>
            <p14:sldId id="265"/>
            <p14:sldId id="266"/>
          </p14:sldIdLst>
        </p14:section>
        <p14:section name="Flash vs. HTML5" id="{E433A8FC-3B21-431F-9E56-9B8833DE86E3}">
          <p14:sldIdLst>
            <p14:sldId id="264"/>
          </p14:sldIdLst>
        </p14:section>
        <p14:section name="Adobe Edge" id="{288E786F-1665-4AD5-8C52-9E996EC20988}">
          <p14:sldIdLst>
            <p14:sldId id="268"/>
            <p14:sldId id="269"/>
            <p14:sldId id="271"/>
            <p14:sldId id="272"/>
            <p14:sldId id="27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92" autoAdjust="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11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FC716-40FF-448A-8D18-CA055B9683CA}" type="datetimeFigureOut">
              <a:rPr lang="sk-SK" smtClean="0"/>
              <a:t>21.10.2013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59585-2E54-4CE9-8556-BADB51539C2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18717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FC716-40FF-448A-8D18-CA055B9683CA}" type="datetimeFigureOut">
              <a:rPr lang="sk-SK" smtClean="0"/>
              <a:t>21.10.2013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59585-2E54-4CE9-8556-BADB51539C2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3965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FC716-40FF-448A-8D18-CA055B9683CA}" type="datetimeFigureOut">
              <a:rPr lang="sk-SK" smtClean="0"/>
              <a:t>21.10.2013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59585-2E54-4CE9-8556-BADB51539C2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74080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FC716-40FF-448A-8D18-CA055B9683CA}" type="datetimeFigureOut">
              <a:rPr lang="sk-SK" smtClean="0"/>
              <a:t>21.10.2013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59585-2E54-4CE9-8556-BADB51539C2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76488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FC716-40FF-448A-8D18-CA055B9683CA}" type="datetimeFigureOut">
              <a:rPr lang="sk-SK" smtClean="0"/>
              <a:t>21.10.2013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59585-2E54-4CE9-8556-BADB51539C2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99711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FC716-40FF-448A-8D18-CA055B9683CA}" type="datetimeFigureOut">
              <a:rPr lang="sk-SK" smtClean="0"/>
              <a:t>21.10.2013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59585-2E54-4CE9-8556-BADB51539C2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46186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FC716-40FF-448A-8D18-CA055B9683CA}" type="datetimeFigureOut">
              <a:rPr lang="sk-SK" smtClean="0"/>
              <a:t>21.10.2013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59585-2E54-4CE9-8556-BADB51539C2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85780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FC716-40FF-448A-8D18-CA055B9683CA}" type="datetimeFigureOut">
              <a:rPr lang="sk-SK" smtClean="0"/>
              <a:t>21.10.2013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59585-2E54-4CE9-8556-BADB51539C2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61188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FC716-40FF-448A-8D18-CA055B9683CA}" type="datetimeFigureOut">
              <a:rPr lang="sk-SK" smtClean="0"/>
              <a:t>21.10.2013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59585-2E54-4CE9-8556-BADB51539C2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54686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FC716-40FF-448A-8D18-CA055B9683CA}" type="datetimeFigureOut">
              <a:rPr lang="sk-SK" smtClean="0"/>
              <a:t>21.10.2013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59585-2E54-4CE9-8556-BADB51539C2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5640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FC716-40FF-448A-8D18-CA055B9683CA}" type="datetimeFigureOut">
              <a:rPr lang="sk-SK" smtClean="0"/>
              <a:t>21.10.2013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59585-2E54-4CE9-8556-BADB51539C2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87549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FC716-40FF-448A-8D18-CA055B9683CA}" type="datetimeFigureOut">
              <a:rPr lang="sk-SK" smtClean="0"/>
              <a:t>21.10.2013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59585-2E54-4CE9-8556-BADB51539C2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10123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dobe.com/cz/products/flashruntimes/statistics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Adobe Edge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Mari</a:t>
            </a:r>
            <a:r>
              <a:rPr lang="sk-SK" dirty="0" err="1" smtClean="0"/>
              <a:t>án</a:t>
            </a:r>
            <a:r>
              <a:rPr lang="sk-SK" dirty="0" smtClean="0"/>
              <a:t> Rusnák</a:t>
            </a:r>
          </a:p>
          <a:p>
            <a:r>
              <a:rPr lang="en-US" dirty="0" err="1" smtClean="0"/>
              <a:t>LaSArIS</a:t>
            </a:r>
            <a:endParaRPr lang="en-US" dirty="0" smtClean="0"/>
          </a:p>
          <a:p>
            <a:r>
              <a:rPr lang="en-US" dirty="0" smtClean="0"/>
              <a:t>24. 10. 2013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53958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Adobe Edge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uite </a:t>
            </a:r>
            <a:r>
              <a:rPr lang="en-US" dirty="0"/>
              <a:t>of web development tools</a:t>
            </a:r>
            <a:endParaRPr lang="sk-SK" dirty="0"/>
          </a:p>
        </p:txBody>
      </p:sp>
      <p:pic>
        <p:nvPicPr>
          <p:cNvPr id="4098" name="Picture 2" descr="E:\MUNI\PV226 Seminar LaSArIS\edge_tool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2" y="2348880"/>
            <a:ext cx="5616575" cy="2728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505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Adobe Edge Animate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Flash-like web development</a:t>
            </a:r>
          </a:p>
          <a:p>
            <a:r>
              <a:rPr lang="en-US" dirty="0" smtClean="0"/>
              <a:t>Timeline</a:t>
            </a:r>
          </a:p>
          <a:p>
            <a:r>
              <a:rPr lang="en-US" dirty="0" smtClean="0"/>
              <a:t>Animated HTML</a:t>
            </a:r>
          </a:p>
          <a:p>
            <a:endParaRPr lang="sk-SK" dirty="0"/>
          </a:p>
        </p:txBody>
      </p:sp>
      <p:pic>
        <p:nvPicPr>
          <p:cNvPr id="7170" name="Picture 2" descr="http://html.adobe.com/_/img/edge/tools/icons/hero/a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45" y="404664"/>
            <a:ext cx="1038225" cy="103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0973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Adobe Edge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627504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Edge Reflow – CSS design</a:t>
            </a:r>
          </a:p>
          <a:p>
            <a:endParaRPr lang="en-US" dirty="0" smtClean="0"/>
          </a:p>
          <a:p>
            <a:r>
              <a:rPr lang="en-US" dirty="0" smtClean="0"/>
              <a:t>Edge Code – code editor</a:t>
            </a:r>
          </a:p>
          <a:p>
            <a:endParaRPr lang="en-US" dirty="0" smtClean="0"/>
          </a:p>
          <a:p>
            <a:r>
              <a:rPr lang="en-US" dirty="0" smtClean="0"/>
              <a:t>Edge Inspect – preview in browsers</a:t>
            </a:r>
            <a:br>
              <a:rPr lang="en-US" dirty="0" smtClean="0"/>
            </a:br>
            <a:r>
              <a:rPr lang="en-US" dirty="0" smtClean="0"/>
              <a:t>on various devices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454671"/>
            <a:ext cx="1038225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678807"/>
            <a:ext cx="1038225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933056"/>
            <a:ext cx="1038225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828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Adobe Edge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6347048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Edge Web Fonts – fonts library</a:t>
            </a:r>
          </a:p>
          <a:p>
            <a:endParaRPr lang="en-US" dirty="0" smtClean="0"/>
          </a:p>
          <a:p>
            <a:r>
              <a:rPr lang="en-US" dirty="0" err="1" smtClean="0"/>
              <a:t>Typekit</a:t>
            </a:r>
            <a:r>
              <a:rPr lang="en-US" dirty="0" smtClean="0"/>
              <a:t> – commercial fonts</a:t>
            </a:r>
          </a:p>
          <a:p>
            <a:endParaRPr lang="en-US" dirty="0" smtClean="0"/>
          </a:p>
          <a:p>
            <a:r>
              <a:rPr lang="en-US" dirty="0" err="1" smtClean="0"/>
              <a:t>PhoneGap</a:t>
            </a:r>
            <a:r>
              <a:rPr lang="en-US" dirty="0" smtClean="0"/>
              <a:t> Build – mobile apps packaging</a:t>
            </a:r>
            <a:endParaRPr lang="sk-SK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473721"/>
            <a:ext cx="1038225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4" descr="http://html.adobe.com/_/img/edge/tools/icons/hero/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697856"/>
            <a:ext cx="1038225" cy="1019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0" name="Picture 6" descr="http://html.adobe.com/_/img/edge/tools/icons/hero/bd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921992"/>
            <a:ext cx="1038225" cy="1019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8440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Edge Animate DEMO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43515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Adobe Flash</a:t>
            </a:r>
          </a:p>
          <a:p>
            <a:r>
              <a:rPr lang="en-US" dirty="0" smtClean="0"/>
              <a:t>HTML5</a:t>
            </a:r>
          </a:p>
          <a:p>
            <a:r>
              <a:rPr lang="en-US" dirty="0" smtClean="0"/>
              <a:t>Flash vs. HTML5</a:t>
            </a:r>
          </a:p>
          <a:p>
            <a:r>
              <a:rPr lang="en-US" dirty="0" smtClean="0"/>
              <a:t>Adobe Edge</a:t>
            </a:r>
          </a:p>
          <a:p>
            <a:r>
              <a:rPr lang="en-US" dirty="0" smtClean="0"/>
              <a:t>Edge Animate DEMO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50912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Adobe Flash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Software platform</a:t>
            </a:r>
          </a:p>
          <a:p>
            <a:pPr lvl="1"/>
            <a:r>
              <a:rPr lang="en-US" dirty="0" smtClean="0"/>
              <a:t>Adobe Flash Player</a:t>
            </a:r>
          </a:p>
          <a:p>
            <a:pPr lvl="1"/>
            <a:r>
              <a:rPr lang="en-US" dirty="0" smtClean="0"/>
              <a:t>Adobe AIR</a:t>
            </a:r>
          </a:p>
          <a:p>
            <a:r>
              <a:rPr lang="en-US" dirty="0" smtClean="0"/>
              <a:t>Used to</a:t>
            </a:r>
          </a:p>
          <a:p>
            <a:pPr lvl="1"/>
            <a:r>
              <a:rPr lang="en-US" dirty="0"/>
              <a:t>V</a:t>
            </a:r>
            <a:r>
              <a:rPr lang="en-US" dirty="0" smtClean="0"/>
              <a:t>ideo on websites</a:t>
            </a:r>
          </a:p>
          <a:p>
            <a:pPr lvl="1"/>
            <a:r>
              <a:rPr lang="en-US" dirty="0" smtClean="0"/>
              <a:t>RIA</a:t>
            </a:r>
            <a:endParaRPr lang="sk-SK" dirty="0"/>
          </a:p>
        </p:txBody>
      </p:sp>
      <p:pic>
        <p:nvPicPr>
          <p:cNvPr id="2050" name="Picture 2" descr="http://cdn.dice.com/wp-content/uploads/2011/11/adobe-flash-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5339" y="2381122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farm3.staticflickr.com/2608/3771832508_c0d0bd8896_z.jpg?zz=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383476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9407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Adobe Flash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than 500 million </a:t>
            </a:r>
            <a:r>
              <a:rPr lang="en-US" dirty="0" smtClean="0"/>
              <a:t>devices</a:t>
            </a:r>
          </a:p>
          <a:p>
            <a:r>
              <a:rPr lang="en-US" dirty="0"/>
              <a:t>More than </a:t>
            </a:r>
            <a:r>
              <a:rPr lang="en-US" dirty="0" smtClean="0"/>
              <a:t>20 000 </a:t>
            </a:r>
            <a:r>
              <a:rPr lang="en-US" dirty="0"/>
              <a:t>apps in mobile markets</a:t>
            </a:r>
            <a:endParaRPr lang="en-US" dirty="0" smtClean="0"/>
          </a:p>
          <a:p>
            <a:r>
              <a:rPr lang="en-US" dirty="0"/>
              <a:t>24 of the top 25 Facebook games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sk-SK" sz="1600" dirty="0" smtClean="0">
                <a:hlinkClick r:id="rId2"/>
              </a:rPr>
              <a:t>http</a:t>
            </a:r>
            <a:r>
              <a:rPr lang="sk-SK" sz="1600" dirty="0">
                <a:hlinkClick r:id="rId2"/>
              </a:rPr>
              <a:t>://www.adobe.com/cz/products/flashruntimes/statistics.html</a:t>
            </a:r>
            <a:endParaRPr lang="sk-SK" sz="1600" dirty="0"/>
          </a:p>
          <a:p>
            <a:endParaRPr lang="sk-SK" sz="1600" dirty="0"/>
          </a:p>
        </p:txBody>
      </p:sp>
    </p:spTree>
    <p:extLst>
      <p:ext uri="{BB962C8B-B14F-4D97-AF65-F5344CB8AC3E}">
        <p14:creationId xmlns:p14="http://schemas.microsoft.com/office/powerpoint/2010/main" val="1624819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Adobe Flash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</a:t>
            </a:r>
            <a:r>
              <a:rPr lang="sk-SK" dirty="0" err="1" smtClean="0"/>
              <a:t>onsistency</a:t>
            </a:r>
            <a:r>
              <a:rPr lang="sk-SK" dirty="0" smtClean="0"/>
              <a:t> </a:t>
            </a:r>
            <a:r>
              <a:rPr lang="sk-SK" dirty="0" err="1"/>
              <a:t>across</a:t>
            </a:r>
            <a:r>
              <a:rPr lang="sk-SK" dirty="0"/>
              <a:t> </a:t>
            </a:r>
            <a:r>
              <a:rPr lang="sk-SK" dirty="0" err="1" smtClean="0"/>
              <a:t>devices</a:t>
            </a:r>
            <a:endParaRPr lang="en-US" dirty="0" smtClean="0"/>
          </a:p>
          <a:p>
            <a:r>
              <a:rPr lang="en-US" dirty="0" smtClean="0"/>
              <a:t>Animations</a:t>
            </a:r>
          </a:p>
          <a:p>
            <a:r>
              <a:rPr lang="en-US" dirty="0" smtClean="0"/>
              <a:t>Multimedia</a:t>
            </a:r>
          </a:p>
        </p:txBody>
      </p:sp>
    </p:spTree>
    <p:extLst>
      <p:ext uri="{BB962C8B-B14F-4D97-AF65-F5344CB8AC3E}">
        <p14:creationId xmlns:p14="http://schemas.microsoft.com/office/powerpoint/2010/main" val="552478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But...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Proprietary</a:t>
            </a:r>
          </a:p>
          <a:p>
            <a:r>
              <a:rPr lang="en-US" dirty="0" smtClean="0"/>
              <a:t>Security</a:t>
            </a:r>
          </a:p>
          <a:p>
            <a:r>
              <a:rPr lang="en-US" dirty="0" smtClean="0"/>
              <a:t>Performance?</a:t>
            </a:r>
          </a:p>
          <a:p>
            <a:endParaRPr lang="en-US" dirty="0"/>
          </a:p>
          <a:p>
            <a:r>
              <a:rPr lang="en-US" dirty="0" smtClean="0"/>
              <a:t>Mobile browsers!!!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66670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HTML5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Multimedia</a:t>
            </a:r>
          </a:p>
          <a:p>
            <a:pPr lvl="1"/>
            <a:r>
              <a:rPr lang="en-US" dirty="0" smtClean="0"/>
              <a:t>&lt;video&gt; </a:t>
            </a:r>
            <a:r>
              <a:rPr lang="en-US" dirty="0"/>
              <a:t>- 82.32</a:t>
            </a:r>
            <a:r>
              <a:rPr lang="en-US" dirty="0" smtClean="0"/>
              <a:t>% support</a:t>
            </a:r>
          </a:p>
          <a:p>
            <a:pPr lvl="2"/>
            <a:r>
              <a:rPr lang="en-US" dirty="0" smtClean="0"/>
              <a:t>MP4 - </a:t>
            </a:r>
            <a:r>
              <a:rPr lang="sk-SK" dirty="0"/>
              <a:t>60.85%</a:t>
            </a:r>
            <a:endParaRPr lang="en-US" dirty="0" smtClean="0"/>
          </a:p>
          <a:p>
            <a:pPr lvl="2"/>
            <a:r>
              <a:rPr lang="en-US" dirty="0" err="1" smtClean="0"/>
              <a:t>WebM</a:t>
            </a:r>
            <a:r>
              <a:rPr lang="en-US" dirty="0" smtClean="0"/>
              <a:t> - </a:t>
            </a:r>
            <a:r>
              <a:rPr lang="sk-SK" dirty="0"/>
              <a:t>55.2%</a:t>
            </a:r>
            <a:endParaRPr lang="en-US" dirty="0" smtClean="0"/>
          </a:p>
          <a:p>
            <a:pPr lvl="2"/>
            <a:r>
              <a:rPr lang="en-US" dirty="0" err="1" smtClean="0"/>
              <a:t>Ogg</a:t>
            </a:r>
            <a:r>
              <a:rPr lang="en-US" dirty="0" smtClean="0"/>
              <a:t> - </a:t>
            </a:r>
            <a:r>
              <a:rPr lang="sk-SK" dirty="0"/>
              <a:t>48.71%</a:t>
            </a:r>
            <a:endParaRPr lang="en-US" dirty="0" smtClean="0"/>
          </a:p>
          <a:p>
            <a:pPr lvl="1"/>
            <a:r>
              <a:rPr lang="en-US" dirty="0" smtClean="0"/>
              <a:t>&lt;audio&gt; - </a:t>
            </a:r>
            <a:r>
              <a:rPr lang="sk-SK" dirty="0"/>
              <a:t>82.32</a:t>
            </a:r>
            <a:r>
              <a:rPr lang="sk-SK" dirty="0" smtClean="0"/>
              <a:t>%</a:t>
            </a:r>
            <a:r>
              <a:rPr lang="en-US" dirty="0" smtClean="0"/>
              <a:t> support</a:t>
            </a:r>
          </a:p>
          <a:p>
            <a:pPr lvl="2"/>
            <a:r>
              <a:rPr lang="en-US" dirty="0" smtClean="0"/>
              <a:t>MP3</a:t>
            </a:r>
          </a:p>
          <a:p>
            <a:pPr lvl="2"/>
            <a:r>
              <a:rPr lang="en-US" dirty="0" smtClean="0"/>
              <a:t>WAW</a:t>
            </a:r>
          </a:p>
          <a:p>
            <a:pPr lvl="2"/>
            <a:r>
              <a:rPr lang="en-US" dirty="0" err="1" smtClean="0"/>
              <a:t>Ogg</a:t>
            </a:r>
            <a:endParaRPr lang="en-US" dirty="0" smtClean="0"/>
          </a:p>
        </p:txBody>
      </p:sp>
      <p:pic>
        <p:nvPicPr>
          <p:cNvPr id="5123" name="Picture 3" descr="E:\MUNI\PV226 Seminar LaSArIS\HTML5_Tech_Classes_128\HTML5_Multimedia_12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412776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1379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HTML5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Graphics and animations</a:t>
            </a:r>
          </a:p>
          <a:p>
            <a:pPr lvl="1"/>
            <a:r>
              <a:rPr lang="en-US" dirty="0" smtClean="0"/>
              <a:t>&lt;canvas&gt; </a:t>
            </a:r>
            <a:r>
              <a:rPr lang="sk-SK" dirty="0" smtClean="0"/>
              <a:t>-</a:t>
            </a:r>
            <a:r>
              <a:rPr lang="en-US" dirty="0" smtClean="0"/>
              <a:t> </a:t>
            </a:r>
            <a:r>
              <a:rPr lang="sk-SK" dirty="0" smtClean="0"/>
              <a:t>80.73</a:t>
            </a:r>
            <a:r>
              <a:rPr lang="en-US" dirty="0" smtClean="0"/>
              <a:t>%</a:t>
            </a:r>
          </a:p>
          <a:p>
            <a:pPr lvl="1"/>
            <a:r>
              <a:rPr lang="en-US" dirty="0" smtClean="0"/>
              <a:t>SVG</a:t>
            </a:r>
          </a:p>
          <a:p>
            <a:pPr lvl="1"/>
            <a:r>
              <a:rPr lang="en-US" dirty="0" smtClean="0"/>
              <a:t>CSS3</a:t>
            </a:r>
          </a:p>
          <a:p>
            <a:pPr lvl="1"/>
            <a:endParaRPr lang="en-US" dirty="0"/>
          </a:p>
          <a:p>
            <a:endParaRPr lang="sk-SK" dirty="0"/>
          </a:p>
        </p:txBody>
      </p:sp>
      <p:pic>
        <p:nvPicPr>
          <p:cNvPr id="6147" name="Picture 3" descr="E:\MUNI\PV226 Seminar LaSArIS\HTML5_Tech_Classes_128\HTML5_3D_effects_12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451604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3719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Flash vs. HTML5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605408" y="1600200"/>
            <a:ext cx="4038600" cy="4525963"/>
          </a:xfrm>
        </p:spPr>
        <p:txBody>
          <a:bodyPr/>
          <a:lstStyle/>
          <a:p>
            <a:r>
              <a:rPr lang="en-US" dirty="0" smtClean="0"/>
              <a:t>Consistency</a:t>
            </a:r>
          </a:p>
          <a:p>
            <a:r>
              <a:rPr lang="en-US" dirty="0" smtClean="0"/>
              <a:t>Multimedia</a:t>
            </a:r>
          </a:p>
          <a:p>
            <a:r>
              <a:rPr lang="en-US" dirty="0" smtClean="0"/>
              <a:t>Animations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Proprietary</a:t>
            </a:r>
          </a:p>
          <a:p>
            <a:r>
              <a:rPr lang="en-US" dirty="0" smtClean="0"/>
              <a:t>Security</a:t>
            </a:r>
          </a:p>
          <a:p>
            <a:r>
              <a:rPr lang="en-US" dirty="0" smtClean="0"/>
              <a:t>Mobile browsers</a:t>
            </a:r>
            <a:endParaRPr lang="sk-SK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211960" y="1600200"/>
            <a:ext cx="4474840" cy="4525963"/>
          </a:xfrm>
        </p:spPr>
        <p:txBody>
          <a:bodyPr/>
          <a:lstStyle/>
          <a:p>
            <a:r>
              <a:rPr lang="en-US" dirty="0" smtClean="0"/>
              <a:t>Inconsistent across browsers (getting better)</a:t>
            </a:r>
          </a:p>
          <a:p>
            <a:r>
              <a:rPr lang="en-US" dirty="0" smtClean="0"/>
              <a:t>Browser support</a:t>
            </a:r>
          </a:p>
          <a:p>
            <a:r>
              <a:rPr lang="en-US" dirty="0" smtClean="0"/>
              <a:t>Performance of animations</a:t>
            </a:r>
          </a:p>
          <a:p>
            <a:endParaRPr lang="en-US" dirty="0" smtClean="0"/>
          </a:p>
          <a:p>
            <a:r>
              <a:rPr lang="en-US" dirty="0" smtClean="0"/>
              <a:t>Open standard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19867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á 2">
      <a:majorFont>
        <a:latin typeface="Calibri Light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563</TotalTime>
  <Words>204</Words>
  <Application>Microsoft Office PowerPoint</Application>
  <PresentationFormat>Prezentácia na obrazovke (4:3)</PresentationFormat>
  <Paragraphs>84</Paragraphs>
  <Slides>14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5" baseType="lpstr">
      <vt:lpstr>Motív Office</vt:lpstr>
      <vt:lpstr>Adobe Edge</vt:lpstr>
      <vt:lpstr>Overview</vt:lpstr>
      <vt:lpstr>Adobe Flash</vt:lpstr>
      <vt:lpstr>Adobe Flash</vt:lpstr>
      <vt:lpstr>Adobe Flash</vt:lpstr>
      <vt:lpstr>But...</vt:lpstr>
      <vt:lpstr>HTML5</vt:lpstr>
      <vt:lpstr>HTML5</vt:lpstr>
      <vt:lpstr>Flash vs. HTML5</vt:lpstr>
      <vt:lpstr>Adobe Edge</vt:lpstr>
      <vt:lpstr>Adobe Edge Animate</vt:lpstr>
      <vt:lpstr>Adobe Edge</vt:lpstr>
      <vt:lpstr>Adobe Edge</vt:lpstr>
      <vt:lpstr>Edge Animate DEMO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Adobe Edge</dc:title>
  <dc:creator>Marian Rusnak</dc:creator>
  <cp:lastModifiedBy>Marian Rusnak</cp:lastModifiedBy>
  <cp:revision>38</cp:revision>
  <dcterms:created xsi:type="dcterms:W3CDTF">2013-10-16T09:13:27Z</dcterms:created>
  <dcterms:modified xsi:type="dcterms:W3CDTF">2013-10-21T20:04:25Z</dcterms:modified>
</cp:coreProperties>
</file>