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6" r:id="rId2"/>
    <p:sldId id="257" r:id="rId3"/>
    <p:sldId id="278" r:id="rId4"/>
    <p:sldId id="258" r:id="rId5"/>
    <p:sldId id="261" r:id="rId6"/>
    <p:sldId id="268" r:id="rId7"/>
    <p:sldId id="259" r:id="rId8"/>
    <p:sldId id="260" r:id="rId9"/>
    <p:sldId id="279" r:id="rId10"/>
    <p:sldId id="280" r:id="rId11"/>
    <p:sldId id="262" r:id="rId12"/>
    <p:sldId id="263" r:id="rId13"/>
    <p:sldId id="267" r:id="rId14"/>
    <p:sldId id="264" r:id="rId15"/>
    <p:sldId id="265" r:id="rId16"/>
    <p:sldId id="266" r:id="rId17"/>
    <p:sldId id="270" r:id="rId18"/>
    <p:sldId id="271" r:id="rId19"/>
    <p:sldId id="277" r:id="rId20"/>
    <p:sldId id="274" r:id="rId21"/>
    <p:sldId id="273" r:id="rId22"/>
    <p:sldId id="276" r:id="rId23"/>
    <p:sldId id="275" r:id="rId24"/>
    <p:sldId id="272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>
        <p:scale>
          <a:sx n="131" d="100"/>
          <a:sy n="131" d="100"/>
        </p:scale>
        <p:origin x="-72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DF45-202A-42B9-A7B2-79E46F132193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4A1B-E9FC-4B11-8582-9F453230F7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30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A1B-E9FC-4B11-8582-9F453230F72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1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A1B-E9FC-4B11-8582-9F453230F72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1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A1B-E9FC-4B11-8582-9F453230F72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1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A1B-E9FC-4B11-8582-9F453230F72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1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A1B-E9FC-4B11-8582-9F453230F72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1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A1B-E9FC-4B11-8582-9F453230F72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1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A1B-E9FC-4B11-8582-9F453230F72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1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A1B-E9FC-4B11-8582-9F453230F72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1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2,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648516"/>
          </a:xfrm>
        </p:spPr>
        <p:txBody>
          <a:bodyPr>
            <a:normAutofit/>
          </a:bodyPr>
          <a:lstStyle/>
          <a:p>
            <a:r>
              <a:rPr lang="cs-CZ" smtClean="0"/>
              <a:t>SmartLib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356992"/>
            <a:ext cx="3309803" cy="880128"/>
          </a:xfrm>
        </p:spPr>
        <p:txBody>
          <a:bodyPr/>
          <a:lstStyle/>
          <a:p>
            <a:r>
              <a:rPr lang="cs-CZ" smtClean="0"/>
              <a:t>Mobilní knihovní katalog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6016" y="3717032"/>
            <a:ext cx="2831592" cy="365125"/>
          </a:xfrm>
        </p:spPr>
        <p:txBody>
          <a:bodyPr/>
          <a:lstStyle/>
          <a:p>
            <a:pPr algn="l"/>
            <a:r>
              <a:rPr lang="cs-CZ" dirty="0" smtClean="0"/>
              <a:t>Jonáš Ševčík, Honza </a:t>
            </a:r>
            <a:r>
              <a:rPr lang="cs-CZ" dirty="0" err="1" smtClean="0"/>
              <a:t>Tran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8"/>
            <a:ext cx="1810516" cy="1810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707904" cy="11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4C600"/>
                </a:solidFill>
              </a:rPr>
              <a:t>Android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PDF náhled</a:t>
            </a:r>
          </a:p>
          <a:p>
            <a:r>
              <a:rPr lang="cs-CZ" dirty="0" smtClean="0"/>
              <a:t>Hodnocení </a:t>
            </a:r>
            <a:r>
              <a:rPr lang="cs-CZ" dirty="0"/>
              <a:t>knih</a:t>
            </a:r>
          </a:p>
          <a:p>
            <a:r>
              <a:rPr lang="cs-CZ" dirty="0" smtClean="0"/>
              <a:t>Statistika</a:t>
            </a:r>
            <a:endParaRPr lang="cs-CZ" dirty="0"/>
          </a:p>
          <a:p>
            <a:r>
              <a:rPr lang="cs-CZ" dirty="0" smtClean="0"/>
              <a:t>Sdílení </a:t>
            </a:r>
            <a:r>
              <a:rPr lang="cs-CZ" dirty="0"/>
              <a:t>na </a:t>
            </a:r>
            <a:r>
              <a:rPr lang="cs-CZ" dirty="0" err="1"/>
              <a:t>socialní</a:t>
            </a:r>
            <a:r>
              <a:rPr lang="cs-CZ" dirty="0"/>
              <a:t> sítě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Android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76872"/>
            <a:ext cx="2117035" cy="35283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97" y="2275604"/>
            <a:ext cx="2117035" cy="3528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5604"/>
            <a:ext cx="211703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Android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90163"/>
            <a:ext cx="2117035" cy="3528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7489"/>
            <a:ext cx="2117035" cy="3528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67771"/>
            <a:ext cx="211703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79" y="2308167"/>
            <a:ext cx="5622075" cy="35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</a:t>
            </a:r>
            <a:r>
              <a:rPr lang="cs-CZ" dirty="0" err="1" smtClean="0"/>
              <a:t>Phone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25. června </a:t>
            </a:r>
            <a:r>
              <a:rPr lang="cs-CZ" dirty="0" smtClean="0"/>
              <a:t>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93575"/>
            <a:ext cx="2118323" cy="3528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92307"/>
            <a:ext cx="2118323" cy="3528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8" y="2292307"/>
            <a:ext cx="21183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iOS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93575"/>
            <a:ext cx="1984721" cy="352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99" y="2293573"/>
            <a:ext cx="1984721" cy="3528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93575"/>
            <a:ext cx="1984721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08169"/>
            <a:ext cx="2635348" cy="3513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08169"/>
            <a:ext cx="2635348" cy="35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Serverový </a:t>
            </a:r>
            <a:r>
              <a:rPr lang="cs-CZ" dirty="0" err="1" smtClean="0"/>
              <a:t>frontend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93610"/>
            <a:ext cx="5233315" cy="35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Serverový </a:t>
            </a:r>
            <a:r>
              <a:rPr lang="cs-CZ" dirty="0" err="1" smtClean="0"/>
              <a:t>frontend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1" y="2279903"/>
            <a:ext cx="5238655" cy="35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Redesign</a:t>
            </a:r>
            <a:r>
              <a:rPr lang="cs-CZ" dirty="0" smtClean="0"/>
              <a:t> pro </a:t>
            </a:r>
            <a:r>
              <a:rPr lang="cs-CZ" dirty="0" err="1" smtClean="0"/>
              <a:t>flat</a:t>
            </a:r>
            <a:r>
              <a:rPr lang="cs-CZ" dirty="0" smtClean="0"/>
              <a:t> design</a:t>
            </a:r>
          </a:p>
          <a:p>
            <a:r>
              <a:rPr lang="cs-CZ" dirty="0" smtClean="0"/>
              <a:t>Uživatelské výpůjčky</a:t>
            </a:r>
          </a:p>
          <a:p>
            <a:r>
              <a:rPr lang="cs-CZ" dirty="0" smtClean="0"/>
              <a:t>OCR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</a:t>
            </a:r>
            <a:r>
              <a:rPr lang="cs-CZ" dirty="0" smtClean="0"/>
              <a:t>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</a:t>
            </a:r>
            <a:r>
              <a:rPr lang="cs-CZ" dirty="0" err="1" smtClean="0"/>
              <a:t>info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Jonáš Ševčík</a:t>
            </a:r>
          </a:p>
          <a:p>
            <a:r>
              <a:rPr lang="nn-NO" dirty="0"/>
              <a:t>PhD student FI MU, Brno</a:t>
            </a:r>
          </a:p>
          <a:p>
            <a:r>
              <a:rPr lang="nn-NO" dirty="0"/>
              <a:t>Lasaris</a:t>
            </a:r>
          </a:p>
          <a:p>
            <a:r>
              <a:rPr lang="cs-CZ" dirty="0" smtClean="0"/>
              <a:t>m</a:t>
            </a:r>
            <a:r>
              <a:rPr lang="nn-NO" dirty="0" smtClean="0"/>
              <a:t>obilní </a:t>
            </a:r>
            <a:r>
              <a:rPr lang="nn-NO" dirty="0"/>
              <a:t>platformy</a:t>
            </a:r>
          </a:p>
          <a:p>
            <a:endParaRPr lang="nn-NO" dirty="0"/>
          </a:p>
          <a:p>
            <a:r>
              <a:rPr lang="nn-NO" dirty="0"/>
              <a:t>jonas.sevcik@gmail.com</a:t>
            </a:r>
          </a:p>
          <a:p>
            <a:r>
              <a:rPr lang="nn-NO" dirty="0" smtClean="0"/>
              <a:t>linkedin.com/profile/view?id=235740173</a:t>
            </a:r>
            <a:endParaRPr lang="nn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Android, Windows </a:t>
            </a:r>
            <a:r>
              <a:rPr lang="cs-CZ" dirty="0" err="1" smtClean="0"/>
              <a:t>Phone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6" y="2944812"/>
            <a:ext cx="4572000" cy="22669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</a:t>
            </a:r>
            <a:r>
              <a:rPr lang="cs-CZ" dirty="0" smtClean="0"/>
              <a:t>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4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Nabízíme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3200Kč měsíčně</a:t>
            </a:r>
          </a:p>
          <a:p>
            <a:r>
              <a:rPr lang="cs-CZ" dirty="0" smtClean="0"/>
              <a:t>Práci s moderními </a:t>
            </a:r>
            <a:r>
              <a:rPr lang="cs-CZ" dirty="0" smtClean="0"/>
              <a:t>technologiemi</a:t>
            </a:r>
          </a:p>
          <a:p>
            <a:r>
              <a:rPr lang="cs-CZ" dirty="0"/>
              <a:t>Možnost zkusit si něco nového</a:t>
            </a:r>
            <a:endParaRPr lang="cs-CZ" dirty="0" smtClean="0"/>
          </a:p>
          <a:p>
            <a:r>
              <a:rPr lang="cs-CZ" dirty="0" smtClean="0"/>
              <a:t>15 min slávy v </a:t>
            </a:r>
            <a:r>
              <a:rPr lang="cs-CZ" dirty="0" smtClean="0"/>
              <a:t>médiích</a:t>
            </a:r>
          </a:p>
          <a:p>
            <a:r>
              <a:rPr lang="cs-CZ" dirty="0" smtClean="0"/>
              <a:t>Zajímavou položku do životopisu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</a:t>
            </a:r>
            <a:r>
              <a:rPr lang="cs-CZ" dirty="0" smtClean="0"/>
              <a:t>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Nabízíme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</a:t>
            </a:r>
            <a:r>
              <a:rPr lang="cs-CZ" dirty="0" smtClean="0"/>
              <a:t>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Nabízíme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</a:t>
            </a:r>
            <a:r>
              <a:rPr lang="cs-CZ" dirty="0" smtClean="0"/>
              <a:t>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6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mobilní klienti: Android, </a:t>
            </a:r>
            <a:r>
              <a:rPr lang="cs-CZ" dirty="0" err="1" smtClean="0"/>
              <a:t>iOS</a:t>
            </a:r>
            <a:r>
              <a:rPr lang="cs-CZ" dirty="0" smtClean="0"/>
              <a:t>, WP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ativní interface, obálky knih, PDF, uživatelské recenze, hodnocení, skenování kódů</a:t>
            </a:r>
          </a:p>
          <a:p>
            <a:r>
              <a:rPr lang="cs-CZ" dirty="0"/>
              <a:t>server</a:t>
            </a:r>
          </a:p>
          <a:p>
            <a:pPr lvl="1"/>
            <a:r>
              <a:rPr lang="cs-CZ" dirty="0"/>
              <a:t>napojení na existující systém nahráním </a:t>
            </a:r>
            <a:r>
              <a:rPr lang="cs-CZ" dirty="0" smtClean="0"/>
              <a:t>dat</a:t>
            </a:r>
            <a:endParaRPr lang="cs-CZ" dirty="0"/>
          </a:p>
          <a:p>
            <a:pPr lvl="1"/>
            <a:r>
              <a:rPr lang="cs-CZ" dirty="0" smtClean="0"/>
              <a:t>správa uživatelských dat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ozice knih</a:t>
            </a:r>
          </a:p>
          <a:p>
            <a:r>
              <a:rPr lang="cs-CZ" dirty="0" smtClean="0"/>
              <a:t>open-source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25. června </a:t>
            </a:r>
            <a:r>
              <a:rPr lang="cs-CZ" dirty="0" smtClean="0"/>
              <a:t>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Děkujeme </a:t>
            </a:r>
            <a:r>
              <a:rPr lang="cs-CZ" dirty="0" smtClean="0"/>
              <a:t>za pozornost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</a:t>
            </a:r>
            <a:r>
              <a:rPr lang="cs-CZ" dirty="0" err="1" smtClean="0"/>
              <a:t>info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3E3D2D"/>
                </a:solidFill>
              </a:rPr>
              <a:t>Honza </a:t>
            </a:r>
            <a:r>
              <a:rPr lang="cs-CZ" dirty="0" err="1" smtClean="0">
                <a:solidFill>
                  <a:srgbClr val="3E3D2D"/>
                </a:solidFill>
              </a:rPr>
              <a:t>Tran</a:t>
            </a:r>
            <a:endParaRPr lang="nn-NO" dirty="0" smtClean="0"/>
          </a:p>
          <a:p>
            <a:r>
              <a:rPr lang="cs-CZ" dirty="0" err="1" smtClean="0"/>
              <a:t>Mgr</a:t>
            </a:r>
            <a:r>
              <a:rPr lang="nn-NO" dirty="0" smtClean="0"/>
              <a:t> </a:t>
            </a:r>
            <a:r>
              <a:rPr lang="nn-NO" dirty="0"/>
              <a:t>student FI MU, Brno</a:t>
            </a:r>
          </a:p>
          <a:p>
            <a:r>
              <a:rPr lang="cs-CZ" dirty="0" smtClean="0">
                <a:solidFill>
                  <a:srgbClr val="3E3D2D"/>
                </a:solidFill>
              </a:rPr>
              <a:t>Android </a:t>
            </a:r>
            <a:r>
              <a:rPr lang="cs-CZ" dirty="0">
                <a:solidFill>
                  <a:srgbClr val="3E3D2D"/>
                </a:solidFill>
              </a:rPr>
              <a:t>developer, </a:t>
            </a:r>
            <a:r>
              <a:rPr lang="cs-CZ" dirty="0" err="1">
                <a:solidFill>
                  <a:srgbClr val="3E3D2D"/>
                </a:solidFill>
              </a:rPr>
              <a:t>Mautilus</a:t>
            </a:r>
            <a:r>
              <a:rPr lang="cs-CZ" dirty="0">
                <a:solidFill>
                  <a:srgbClr val="3E3D2D"/>
                </a:solidFill>
              </a:rPr>
              <a:t> s.r.o.</a:t>
            </a:r>
            <a:endParaRPr lang="cs-CZ" dirty="0"/>
          </a:p>
          <a:p>
            <a:endParaRPr lang="nn-NO" dirty="0"/>
          </a:p>
          <a:p>
            <a:r>
              <a:rPr lang="nn-NO" dirty="0"/>
              <a:t>traninho90@gmail.com</a:t>
            </a:r>
          </a:p>
          <a:p>
            <a:r>
              <a:rPr lang="nn-NO" dirty="0"/>
              <a:t>linkedin.com/profile/view?id=146421768</a:t>
            </a:r>
          </a:p>
          <a:p>
            <a:endParaRPr lang="nn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2011:</a:t>
            </a:r>
          </a:p>
          <a:p>
            <a:pPr lvl="1"/>
            <a:r>
              <a:rPr lang="cs-CZ" dirty="0" smtClean="0"/>
              <a:t>DP</a:t>
            </a:r>
          </a:p>
          <a:p>
            <a:pPr lvl="1"/>
            <a:r>
              <a:rPr lang="cs-CZ" dirty="0" smtClean="0"/>
              <a:t>prototyp navigace v uzavřených prostorech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měřování přímo k regálu</a:t>
            </a:r>
          </a:p>
          <a:p>
            <a:pPr lvl="1"/>
            <a:r>
              <a:rPr lang="cs-CZ" dirty="0" smtClean="0"/>
              <a:t>propojení s existujícím systémem?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7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11" y="2324100"/>
            <a:ext cx="433999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90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8" y="2324100"/>
            <a:ext cx="4680816" cy="3508375"/>
          </a:xfrm>
        </p:spPr>
      </p:pic>
    </p:spTree>
    <p:extLst>
      <p:ext uri="{BB962C8B-B14F-4D97-AF65-F5344CB8AC3E}">
        <p14:creationId xmlns:p14="http://schemas.microsoft.com/office/powerpoint/2010/main" val="5799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2012:</a:t>
            </a:r>
          </a:p>
          <a:p>
            <a:pPr lvl="1"/>
            <a:r>
              <a:rPr lang="cs-CZ" dirty="0" smtClean="0"/>
              <a:t>Windows </a:t>
            </a:r>
            <a:r>
              <a:rPr lang="cs-CZ" dirty="0" err="1" smtClean="0"/>
              <a:t>Phone</a:t>
            </a:r>
            <a:r>
              <a:rPr lang="cs-CZ" dirty="0" smtClean="0"/>
              <a:t> 7,8 &amp; Android 2.2+</a:t>
            </a:r>
          </a:p>
          <a:p>
            <a:pPr lvl="1"/>
            <a:r>
              <a:rPr lang="cs-CZ" dirty="0" smtClean="0"/>
              <a:t>vizualizace dat v nativní aplikaci</a:t>
            </a:r>
          </a:p>
          <a:p>
            <a:pPr lvl="1"/>
            <a:r>
              <a:rPr lang="cs-CZ" dirty="0"/>
              <a:t>rozšíření o externí zdroje</a:t>
            </a:r>
          </a:p>
          <a:p>
            <a:pPr lvl="1"/>
            <a:r>
              <a:rPr lang="cs-CZ" dirty="0" smtClean="0"/>
              <a:t>vlastní přidaná hodnota</a:t>
            </a:r>
          </a:p>
          <a:p>
            <a:pPr lvl="1"/>
            <a:r>
              <a:rPr lang="cs-CZ" dirty="0"/>
              <a:t>prosinec </a:t>
            </a:r>
            <a:r>
              <a:rPr lang="cs-CZ" dirty="0" smtClean="0"/>
              <a:t>– vydání </a:t>
            </a:r>
            <a:r>
              <a:rPr lang="cs-CZ" i="1" dirty="0" err="1" smtClean="0"/>
              <a:t>perpetual</a:t>
            </a:r>
            <a:r>
              <a:rPr lang="cs-CZ" i="1" dirty="0" smtClean="0"/>
              <a:t> </a:t>
            </a:r>
            <a:r>
              <a:rPr lang="cs-CZ" i="1" dirty="0"/>
              <a:t>beta</a:t>
            </a:r>
            <a:endParaRPr lang="cs-CZ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2013:</a:t>
            </a:r>
          </a:p>
          <a:p>
            <a:pPr lvl="1"/>
            <a:r>
              <a:rPr lang="cs-CZ" dirty="0" smtClean="0"/>
              <a:t>klient pro </a:t>
            </a:r>
            <a:r>
              <a:rPr lang="cs-CZ" dirty="0" err="1" smtClean="0"/>
              <a:t>iOS</a:t>
            </a:r>
            <a:r>
              <a:rPr lang="cs-CZ" dirty="0" smtClean="0"/>
              <a:t> 6.0 – (iPhone 3GS+, iPod </a:t>
            </a:r>
            <a:r>
              <a:rPr lang="cs-CZ" dirty="0" err="1" smtClean="0"/>
              <a:t>Touch</a:t>
            </a:r>
            <a:r>
              <a:rPr lang="cs-CZ" dirty="0" smtClean="0"/>
              <a:t> 5+, </a:t>
            </a:r>
            <a:r>
              <a:rPr lang="cs-CZ" dirty="0" err="1" smtClean="0"/>
              <a:t>iPad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podpora </a:t>
            </a:r>
            <a:r>
              <a:rPr lang="cs-CZ" dirty="0" err="1" smtClean="0"/>
              <a:t>tabletů</a:t>
            </a:r>
            <a:endParaRPr lang="cs-CZ" dirty="0" smtClean="0"/>
          </a:p>
          <a:p>
            <a:pPr lvl="1"/>
            <a:r>
              <a:rPr lang="cs-CZ" dirty="0" smtClean="0"/>
              <a:t>úprava systému hodnocení</a:t>
            </a:r>
          </a:p>
          <a:p>
            <a:pPr lvl="1"/>
            <a:r>
              <a:rPr lang="cs-CZ" dirty="0" smtClean="0"/>
              <a:t>příprava </a:t>
            </a:r>
            <a:r>
              <a:rPr lang="cs-CZ" dirty="0" err="1" smtClean="0"/>
              <a:t>gamifikace</a:t>
            </a:r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října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SmartLib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4C600"/>
                </a:solidFill>
              </a:rPr>
              <a:t>Android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Android 2.2+   </a:t>
            </a:r>
          </a:p>
          <a:p>
            <a:r>
              <a:rPr lang="cs-CZ" dirty="0"/>
              <a:t>5 seznamů knih</a:t>
            </a:r>
          </a:p>
          <a:p>
            <a:r>
              <a:rPr lang="cs-CZ" dirty="0" smtClean="0"/>
              <a:t>Obálky </a:t>
            </a:r>
            <a:r>
              <a:rPr lang="cs-CZ" dirty="0"/>
              <a:t>knih</a:t>
            </a:r>
          </a:p>
          <a:p>
            <a:r>
              <a:rPr lang="cs-CZ" dirty="0" err="1" smtClean="0"/>
              <a:t>Vyhledavání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Skenování </a:t>
            </a:r>
            <a:r>
              <a:rPr lang="cs-CZ" dirty="0"/>
              <a:t>čárových kódů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3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422</TotalTime>
  <Words>369</Words>
  <Application>Microsoft Office PowerPoint</Application>
  <PresentationFormat>On-screen Show (4:3)</PresentationFormat>
  <Paragraphs>158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SmartLib</vt:lpstr>
      <vt:lpstr>Osobní info</vt:lpstr>
      <vt:lpstr>Osobní info</vt:lpstr>
      <vt:lpstr>Historie</vt:lpstr>
      <vt:lpstr>Motivace</vt:lpstr>
      <vt:lpstr>Motivace</vt:lpstr>
      <vt:lpstr>Historie</vt:lpstr>
      <vt:lpstr>Historie</vt:lpstr>
      <vt:lpstr>Android</vt:lpstr>
      <vt:lpstr>Android</vt:lpstr>
      <vt:lpstr>Android</vt:lpstr>
      <vt:lpstr>Android</vt:lpstr>
      <vt:lpstr>Tablety</vt:lpstr>
      <vt:lpstr>Windows Phone</vt:lpstr>
      <vt:lpstr>iOS</vt:lpstr>
      <vt:lpstr>Tablety</vt:lpstr>
      <vt:lpstr>Serverový frontend</vt:lpstr>
      <vt:lpstr>Serverový frontend</vt:lpstr>
      <vt:lpstr>Dnes</vt:lpstr>
      <vt:lpstr>Android, Windows Phone!</vt:lpstr>
      <vt:lpstr>Nabízíme</vt:lpstr>
      <vt:lpstr>Nabízíme</vt:lpstr>
      <vt:lpstr>Nabízíme</vt:lpstr>
      <vt:lpstr>Shrnutí</vt:lpstr>
      <vt:lpstr>Děkujeme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SmartLib</dc:title>
  <dc:creator>NICKT</dc:creator>
  <cp:lastModifiedBy>NICKT</cp:lastModifiedBy>
  <cp:revision>38</cp:revision>
  <dcterms:created xsi:type="dcterms:W3CDTF">2013-06-23T15:31:16Z</dcterms:created>
  <dcterms:modified xsi:type="dcterms:W3CDTF">2013-10-02T21:13:30Z</dcterms:modified>
</cp:coreProperties>
</file>