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89" r:id="rId4"/>
    <p:sldId id="290" r:id="rId5"/>
    <p:sldId id="257" r:id="rId6"/>
    <p:sldId id="288" r:id="rId7"/>
    <p:sldId id="291" r:id="rId8"/>
    <p:sldId id="292" r:id="rId9"/>
    <p:sldId id="293" r:id="rId10"/>
    <p:sldId id="294" r:id="rId11"/>
    <p:sldId id="287" r:id="rId12"/>
    <p:sldId id="282" r:id="rId13"/>
    <p:sldId id="286" r:id="rId14"/>
    <p:sldId id="278" r:id="rId15"/>
  </p:sldIdLst>
  <p:sldSz cx="9144000" cy="6858000" type="screen4x3"/>
  <p:notesSz cx="6858000" cy="9144000"/>
  <p:custShowLst>
    <p:custShow name="PA165: 2" id="0">
      <p:sldLst>
        <p:sld r:id="rId3"/>
        <p:sld r:id="rId15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0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529CC-DBEE-4E97-AB9E-39111C9AC067}" type="datetimeFigureOut">
              <a:rPr lang="en-US" smtClean="0"/>
              <a:pPr/>
              <a:t>10/15/2013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DF351-1DE2-4177-987C-ECDAE0C3D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ED758-1775-469C-8747-023D9B976C96}" type="datetimeFigureOut">
              <a:rPr lang="en-US" smtClean="0"/>
              <a:pPr/>
              <a:t>10/15/2013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E6DE3-21DC-41F2-A0FA-A8EBEF6AC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E6DE3-21DC-41F2-A0FA-A8EBEF6AC16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652120" y="332656"/>
            <a:ext cx="3033370" cy="4328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600" baseline="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PA165: Service Tier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spring.io/spring/docs/3.2.4.RELEASE/spring-framework-reference/html/aop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spring.io/spring/docs/3.2.4.RELEASE/spring-framework-reference/html/" TargetMode="External"/><Relationship Id="rId2" Type="http://schemas.openxmlformats.org/officeDocument/2006/relationships/hyperlink" Target="http://projects.spring.io/spring-framewor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PA165: Service Tier </a:t>
            </a:r>
            <a:r>
              <a:rPr lang="en-US" dirty="0" smtClean="0"/>
              <a:t>II.</a:t>
            </a:r>
            <a:br>
              <a:rPr lang="en-US" dirty="0" smtClean="0"/>
            </a:br>
            <a:r>
              <a:rPr lang="en-US" dirty="0" smtClean="0"/>
              <a:t>Spring framework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Adámek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AOP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/>
          <a:p>
            <a:fld id="{5451E588-DFA0-4C34-9978-9C7232D3A9C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r>
              <a:rPr lang="en-US" smtClean="0"/>
              <a:t>PA165: Service Tier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docs.spring.io/spring/docs/3.2.4.RELEASE/spring-framework-reference/html/aop.html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Transactions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PlatformTransactionManager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DataSourceTransactionManager</a:t>
            </a:r>
            <a:endParaRPr lang="en-US" dirty="0" smtClean="0"/>
          </a:p>
          <a:p>
            <a:pPr lvl="1"/>
            <a:r>
              <a:rPr lang="en-US" dirty="0" err="1" smtClean="0"/>
              <a:t>JtaTransactionManager</a:t>
            </a:r>
            <a:endParaRPr lang="en-US" dirty="0" smtClean="0"/>
          </a:p>
          <a:p>
            <a:pPr lvl="1"/>
            <a:r>
              <a:rPr lang="en-US" dirty="0" err="1" smtClean="0"/>
              <a:t>JpaTransactionManager</a:t>
            </a:r>
            <a:endParaRPr lang="en-US" dirty="0" smtClean="0"/>
          </a:p>
          <a:p>
            <a:pPr lvl="1"/>
            <a:r>
              <a:rPr lang="en-US" dirty="0" err="1" smtClean="0"/>
              <a:t>HibernateTransactionManager</a:t>
            </a:r>
            <a:endParaRPr lang="en-US" dirty="0" smtClean="0"/>
          </a:p>
          <a:p>
            <a:r>
              <a:rPr lang="en-US" dirty="0" smtClean="0"/>
              <a:t>Declarative approach (controlled with AOP, @Transactional)</a:t>
            </a:r>
          </a:p>
          <a:p>
            <a:r>
              <a:rPr lang="en-US" dirty="0" smtClean="0"/>
              <a:t>Imperative approach (API of </a:t>
            </a:r>
            <a:r>
              <a:rPr lang="en-US" dirty="0" err="1" smtClean="0"/>
              <a:t>PlatformTransactionManager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tx:annotation</a:t>
            </a:r>
            <a:r>
              <a:rPr lang="en-US" dirty="0" smtClean="0"/>
              <a:t>-driven</a:t>
            </a:r>
            <a:r>
              <a:rPr lang="en-US" dirty="0" smtClean="0"/>
              <a:t>/&gt;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EnableTransactionManagement</a:t>
            </a:r>
            <a:endParaRPr lang="en-US" dirty="0" smtClean="0"/>
          </a:p>
          <a:p>
            <a:r>
              <a:rPr lang="en-US" dirty="0" smtClean="0"/>
              <a:t>Integration with JPA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Arial" charset="0"/>
                <a:cs typeface="Arial" charset="0"/>
              </a:rPr>
              <a:t>Questions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algn="ctr">
              <a:buFontTx/>
              <a:buNone/>
              <a:defRPr/>
            </a:pPr>
            <a:r>
              <a:rPr lang="cs-CZ" sz="9600" dirty="0" smtClean="0"/>
              <a:t>?</a:t>
            </a:r>
            <a:endParaRPr lang="cs-CZ" sz="9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14438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/>
              <a:t>PA165: Service Tier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Content: </a:t>
            </a:r>
            <a:r>
              <a:rPr lang="en-US" dirty="0" smtClean="0"/>
              <a:t>Spring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into Spring</a:t>
            </a:r>
            <a:endParaRPr lang="en-US" dirty="0" smtClean="0"/>
          </a:p>
          <a:p>
            <a:r>
              <a:rPr lang="en-US" dirty="0" smtClean="0"/>
              <a:t>Spring </a:t>
            </a:r>
            <a:r>
              <a:rPr lang="en-US" dirty="0" err="1" smtClean="0"/>
              <a:t>IoC</a:t>
            </a:r>
            <a:endParaRPr lang="en-US" dirty="0" smtClean="0"/>
          </a:p>
          <a:p>
            <a:pPr lvl="1"/>
            <a:r>
              <a:rPr lang="en-US" dirty="0" smtClean="0"/>
              <a:t>XML driven</a:t>
            </a:r>
            <a:endParaRPr lang="en-US" dirty="0" smtClean="0"/>
          </a:p>
          <a:p>
            <a:pPr lvl="1"/>
            <a:r>
              <a:rPr lang="en-US" dirty="0" smtClean="0"/>
              <a:t>Annotation driven</a:t>
            </a:r>
          </a:p>
          <a:p>
            <a:pPr lvl="1"/>
            <a:r>
              <a:rPr lang="en-US" dirty="0" smtClean="0"/>
              <a:t>Code driven</a:t>
            </a:r>
            <a:endParaRPr lang="en-US" dirty="0" smtClean="0"/>
          </a:p>
          <a:p>
            <a:r>
              <a:rPr lang="en-US" dirty="0" smtClean="0"/>
              <a:t>AOP</a:t>
            </a:r>
            <a:endParaRPr lang="en-US" dirty="0" smtClean="0"/>
          </a:p>
          <a:p>
            <a:r>
              <a:rPr lang="en-US" dirty="0" smtClean="0"/>
              <a:t>Transaction Management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PA165: Service Tier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into Spring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/>
          <a:p>
            <a:fld id="{5451E588-DFA0-4C34-9978-9C7232D3A9C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r>
              <a:rPr lang="en-US" smtClean="0"/>
              <a:t>PA165: Service Tier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http://projects.spring.io/spring-framework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Rod Johnson: </a:t>
            </a:r>
            <a:r>
              <a:rPr lang="en-US" i="1" dirty="0" smtClean="0"/>
              <a:t>Expert One-on-One J2EE Design and </a:t>
            </a:r>
            <a:r>
              <a:rPr lang="en-US" i="1" dirty="0" smtClean="0"/>
              <a:t>Development </a:t>
            </a:r>
            <a:r>
              <a:rPr lang="en-US" dirty="0" smtClean="0"/>
              <a:t>(2002)</a:t>
            </a:r>
            <a:endParaRPr lang="en-US" dirty="0" smtClean="0"/>
          </a:p>
          <a:p>
            <a:r>
              <a:rPr lang="en-US" dirty="0" smtClean="0"/>
              <a:t>Non-invasive framework, very flexible, does not try to reinvent the wheel</a:t>
            </a:r>
          </a:p>
          <a:p>
            <a:r>
              <a:rPr lang="en-US" dirty="0" smtClean="0"/>
              <a:t>Current version 3.2.4</a:t>
            </a:r>
          </a:p>
          <a:p>
            <a:r>
              <a:rPr lang="en-US" dirty="0" smtClean="0"/>
              <a:t>Very good documentation (</a:t>
            </a: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://docs.spring.io/spring/docs/3.2.4.RELEASE/spring-framework-reference/html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</a:t>
            </a:r>
            <a:r>
              <a:rPr lang="en-US" dirty="0" err="1" smtClean="0"/>
              <a:t>IoC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/>
          <a:p>
            <a:fld id="{5451E588-DFA0-4C34-9978-9C7232D3A9C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r>
              <a:rPr lang="en-US" smtClean="0"/>
              <a:t>PA165: Service Tier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Application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Configured by XML</a:t>
            </a:r>
            <a:endParaRPr lang="en-US" dirty="0" smtClean="0"/>
          </a:p>
          <a:p>
            <a:r>
              <a:rPr lang="en-US" dirty="0" smtClean="0"/>
              <a:t>Different modules (different namespaces)</a:t>
            </a:r>
          </a:p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Pure declarative approach</a:t>
            </a:r>
          </a:p>
          <a:p>
            <a:pPr lvl="1"/>
            <a:r>
              <a:rPr lang="en-US" dirty="0" smtClean="0"/>
              <a:t>Allows to change system configuration without changing code (very useful for customizations)</a:t>
            </a:r>
            <a:endParaRPr lang="en-US" dirty="0" smtClean="0"/>
          </a:p>
          <a:p>
            <a:r>
              <a:rPr lang="en-US" dirty="0" smtClean="0"/>
              <a:t>Weaknesses</a:t>
            </a:r>
          </a:p>
          <a:p>
            <a:pPr lvl="1"/>
            <a:r>
              <a:rPr lang="en-US" dirty="0" smtClean="0"/>
              <a:t>Not transparent</a:t>
            </a:r>
          </a:p>
          <a:p>
            <a:pPr lvl="1"/>
            <a:r>
              <a:rPr lang="en-US" dirty="0" smtClean="0"/>
              <a:t>Lots of configuration is needed</a:t>
            </a:r>
          </a:p>
          <a:p>
            <a:pPr lvl="1"/>
            <a:r>
              <a:rPr lang="en-US" dirty="0" smtClean="0"/>
              <a:t>Hard to maintain</a:t>
            </a:r>
          </a:p>
          <a:p>
            <a:pPr lvl="1"/>
            <a:r>
              <a:rPr lang="en-US" dirty="0" smtClean="0"/>
              <a:t>Problem with refactoring</a:t>
            </a:r>
            <a:endParaRPr lang="en-US" dirty="0" smtClean="0"/>
          </a:p>
          <a:p>
            <a:r>
              <a:rPr lang="en-US" dirty="0" smtClean="0"/>
              <a:t>Example (property initialization, constructor initialization)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 driven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Configured by annotations</a:t>
            </a:r>
          </a:p>
          <a:p>
            <a:r>
              <a:rPr lang="en-US" dirty="0" smtClean="0"/>
              <a:t>Benefits</a:t>
            </a:r>
            <a:endParaRPr lang="en-US" dirty="0" smtClean="0"/>
          </a:p>
          <a:p>
            <a:pPr lvl="1"/>
            <a:r>
              <a:rPr lang="en-US" dirty="0" smtClean="0"/>
              <a:t>Less configuration needed</a:t>
            </a:r>
            <a:endParaRPr lang="en-US" dirty="0" smtClean="0"/>
          </a:p>
          <a:p>
            <a:pPr lvl="1"/>
            <a:r>
              <a:rPr lang="en-US" dirty="0" smtClean="0"/>
              <a:t>More clear and transparent</a:t>
            </a:r>
          </a:p>
          <a:p>
            <a:pPr lvl="1"/>
            <a:r>
              <a:rPr lang="en-US" dirty="0" smtClean="0"/>
              <a:t>No problem with </a:t>
            </a:r>
            <a:r>
              <a:rPr lang="en-US" dirty="0" err="1" smtClean="0"/>
              <a:t>refaktoring</a:t>
            </a:r>
            <a:endParaRPr lang="en-US" dirty="0" smtClean="0"/>
          </a:p>
          <a:p>
            <a:r>
              <a:rPr lang="en-US" dirty="0" smtClean="0"/>
              <a:t>Weaknesses</a:t>
            </a:r>
          </a:p>
          <a:p>
            <a:pPr lvl="1"/>
            <a:r>
              <a:rPr lang="en-US" dirty="0" smtClean="0"/>
              <a:t>Less flexibility</a:t>
            </a:r>
          </a:p>
          <a:p>
            <a:r>
              <a:rPr lang="en-US" dirty="0" smtClean="0"/>
              <a:t>Can be combined with xml configuration </a:t>
            </a:r>
            <a:r>
              <a:rPr lang="en-US" dirty="0" smtClean="0"/>
              <a:t>(&lt;</a:t>
            </a:r>
            <a:r>
              <a:rPr lang="en-US" dirty="0" err="1" smtClean="0"/>
              <a:t>context:annotation-config</a:t>
            </a:r>
            <a:r>
              <a:rPr lang="en-US" dirty="0" smtClean="0"/>
              <a:t> /&gt;, &lt;</a:t>
            </a:r>
            <a:r>
              <a:rPr lang="en-US" dirty="0" err="1" smtClean="0"/>
              <a:t>context:component</a:t>
            </a:r>
            <a:r>
              <a:rPr lang="en-US" dirty="0" smtClean="0"/>
              <a:t>-scan /&gt;)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 driven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Proprietary</a:t>
            </a:r>
            <a:endParaRPr lang="en-US" dirty="0" smtClean="0"/>
          </a:p>
          <a:p>
            <a:pPr lvl="1"/>
            <a:r>
              <a:rPr lang="en-US" dirty="0" smtClean="0"/>
              <a:t>@Component, @Service, @Repository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Autowired</a:t>
            </a:r>
            <a:r>
              <a:rPr lang="en-US" dirty="0" smtClean="0"/>
              <a:t>, @Required</a:t>
            </a:r>
          </a:p>
          <a:p>
            <a:r>
              <a:rPr lang="en-US" dirty="0" smtClean="0"/>
              <a:t>JSR-330: </a:t>
            </a:r>
          </a:p>
          <a:p>
            <a:pPr lvl="1"/>
            <a:r>
              <a:rPr lang="en-US" dirty="0" smtClean="0"/>
              <a:t>@Named</a:t>
            </a:r>
          </a:p>
          <a:p>
            <a:pPr lvl="1"/>
            <a:r>
              <a:rPr lang="en-US" dirty="0" smtClean="0"/>
              <a:t>@Inject, @Qualifier</a:t>
            </a:r>
          </a:p>
          <a:p>
            <a:r>
              <a:rPr lang="en-US" dirty="0" smtClean="0"/>
              <a:t>Other</a:t>
            </a:r>
          </a:p>
          <a:p>
            <a:pPr lvl="1"/>
            <a:r>
              <a:rPr lang="en-US" dirty="0" smtClean="0"/>
              <a:t>@Resource, @</a:t>
            </a:r>
            <a:r>
              <a:rPr lang="en-US" dirty="0" err="1" smtClean="0"/>
              <a:t>PersistenceContext</a:t>
            </a:r>
            <a:r>
              <a:rPr lang="en-US" dirty="0" smtClean="0"/>
              <a:t>, @</a:t>
            </a:r>
            <a:r>
              <a:rPr lang="en-US" dirty="0" err="1" smtClean="0"/>
              <a:t>PersistenceUnit</a:t>
            </a:r>
            <a:endParaRPr lang="en-US" dirty="0" smtClean="0"/>
          </a:p>
          <a:p>
            <a:r>
              <a:rPr lang="en-US" dirty="0" smtClean="0"/>
              <a:t>Example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driven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</a:t>
            </a:r>
            <a:endParaRPr lang="en-US" dirty="0" smtClean="0"/>
          </a:p>
          <a:p>
            <a:pPr lvl="1"/>
            <a:r>
              <a:rPr lang="en-US" dirty="0" smtClean="0"/>
              <a:t>Almost any code could be evaluated during initialization</a:t>
            </a:r>
          </a:p>
          <a:p>
            <a:pPr lvl="1"/>
            <a:r>
              <a:rPr lang="en-US" dirty="0" smtClean="0"/>
              <a:t>No problem with refactoring</a:t>
            </a:r>
          </a:p>
          <a:p>
            <a:r>
              <a:rPr lang="en-US" dirty="0" smtClean="0"/>
              <a:t>Weaknesses</a:t>
            </a:r>
          </a:p>
          <a:p>
            <a:pPr lvl="1"/>
            <a:r>
              <a:rPr lang="en-US" dirty="0" smtClean="0"/>
              <a:t>Pure imperative approach</a:t>
            </a:r>
          </a:p>
          <a:p>
            <a:pPr lvl="1"/>
            <a:r>
              <a:rPr lang="en-US" dirty="0" smtClean="0"/>
              <a:t>Configuration is hardcoded into the class</a:t>
            </a:r>
          </a:p>
          <a:p>
            <a:r>
              <a:rPr lang="en-US" dirty="0" smtClean="0"/>
              <a:t>@</a:t>
            </a:r>
            <a:r>
              <a:rPr lang="en-US" dirty="0" smtClean="0"/>
              <a:t>Configuration, @Bean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ComponentScan</a:t>
            </a:r>
            <a:r>
              <a:rPr lang="en-US" dirty="0" smtClean="0"/>
              <a:t>, @</a:t>
            </a:r>
            <a:r>
              <a:rPr lang="en-US" dirty="0" err="1" smtClean="0"/>
              <a:t>PropertySource</a:t>
            </a:r>
            <a:r>
              <a:rPr lang="en-US" dirty="0" smtClean="0"/>
              <a:t>, @</a:t>
            </a:r>
            <a:r>
              <a:rPr lang="en-US" dirty="0" smtClean="0"/>
              <a:t>Import</a:t>
            </a:r>
          </a:p>
          <a:p>
            <a:r>
              <a:rPr lang="en-US" dirty="0" smtClean="0"/>
              <a:t>Each @Bean method is evaluated just once!</a:t>
            </a:r>
            <a:endParaRPr lang="en-US" dirty="0" smtClean="0"/>
          </a:p>
          <a:p>
            <a:r>
              <a:rPr lang="en-US" dirty="0" smtClean="0"/>
              <a:t>Example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Service Tier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bed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4996</TotalTime>
  <Words>349</Words>
  <Application>Microsoft Office PowerPoint</Application>
  <PresentationFormat>On-screen Show (4:3)</PresentationFormat>
  <Paragraphs>105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  <vt:variant>
        <vt:lpstr>Custom Shows</vt:lpstr>
      </vt:variant>
      <vt:variant>
        <vt:i4>1</vt:i4>
      </vt:variant>
    </vt:vector>
  </HeadingPairs>
  <TitlesOfParts>
    <vt:vector size="16" baseType="lpstr">
      <vt:lpstr>EmbedIT</vt:lpstr>
      <vt:lpstr>PA165: Service Tier II. Spring framework</vt:lpstr>
      <vt:lpstr>Content: Spring Framework</vt:lpstr>
      <vt:lpstr>Introduction into Spring</vt:lpstr>
      <vt:lpstr>Spring framework</vt:lpstr>
      <vt:lpstr>Spring IoC</vt:lpstr>
      <vt:lpstr>XML Application Context</vt:lpstr>
      <vt:lpstr>Annotation driven</vt:lpstr>
      <vt:lpstr>Annotation driven</vt:lpstr>
      <vt:lpstr>Code driven </vt:lpstr>
      <vt:lpstr>Spring AOP</vt:lpstr>
      <vt:lpstr>AOP</vt:lpstr>
      <vt:lpstr>Transaction Management</vt:lpstr>
      <vt:lpstr>Transactions Management</vt:lpstr>
      <vt:lpstr>Questions</vt:lpstr>
      <vt:lpstr>PA165: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PA165: Úvod do Java EE</dc:title>
  <dc:creator>adamekp</dc:creator>
  <cp:lastModifiedBy>adamekp</cp:lastModifiedBy>
  <cp:revision>254</cp:revision>
  <dcterms:created xsi:type="dcterms:W3CDTF">2012-09-24T05:45:41Z</dcterms:created>
  <dcterms:modified xsi:type="dcterms:W3CDTF">2013-10-15T10:03:09Z</dcterms:modified>
</cp:coreProperties>
</file>