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917" autoAdjust="0"/>
  </p:normalViewPr>
  <p:slideViewPr>
    <p:cSldViewPr>
      <p:cViewPr>
        <p:scale>
          <a:sx n="100" d="100"/>
          <a:sy n="100" d="100"/>
        </p:scale>
        <p:origin x="-264" y="372"/>
      </p:cViewPr>
      <p:guideLst>
        <p:guide orient="horz" pos="2160"/>
        <p:guide pos="2880"/>
        <p:guide pos="144"/>
        <p:guide pos="56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microsoft.com/office/2007/relationships/media" Target="NULL" TargetMode="External"/><Relationship Id="rId1" Type="http://schemas.openxmlformats.org/officeDocument/2006/relationships/video" Target="NULL" TargetMode="External"/><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microsoft.com/office/2007/relationships/media" Target="NULL" TargetMode="External"/><Relationship Id="rId1" Type="http://schemas.openxmlformats.org/officeDocument/2006/relationships/video" Target="NULL" TargetMode="Externa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microsoft.com/office/2007/relationships/media" Target="NULL" TargetMode="External"/><Relationship Id="rId1" Type="http://schemas.openxmlformats.org/officeDocument/2006/relationships/video" Target="NULL" TargetMode="External"/><Relationship Id="rId5" Type="http://schemas.openxmlformats.org/officeDocument/2006/relationships/image" Target="../media/image3.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microsoft.com/office/2007/relationships/media" Target="NULL" TargetMode="External"/><Relationship Id="rId1" Type="http://schemas.openxmlformats.org/officeDocument/2006/relationships/video" Target="NULL" TargetMode="External"/><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microsoft.com/office/2007/relationships/media" Target="NULL" TargetMode="External"/><Relationship Id="rId1" Type="http://schemas.openxmlformats.org/officeDocument/2006/relationships/video" Target="NULL" TargetMode="External"/><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userDrawn="1">
            <a:videoFile r:link="rId1"/>
            <p:extLst>
              <p:ext uri="{DAA4B4D4-6D71-4841-9C94-3DE7FCFB9230}">
                <p14:media xmlns:p14="http://schemas.microsoft.com/office/powerpoint/2010/main" r:link="rId2"/>
              </p:ext>
            </p:extLst>
          </p:nvPr>
        </p:nvPicPr>
        <p:blipFill>
          <a:blip r:embed="rId4">
            <a:lum bright="10000"/>
          </a:blip>
          <a:srcRect l="4720" t="26120" r="4494" b="14091"/>
          <a:stretch>
            <a:fillRect/>
          </a:stretch>
        </p:blipFill>
        <p:spPr bwMode="auto">
          <a:xfrm>
            <a:off x="0" y="0"/>
            <a:ext cx="9144000" cy="4014788"/>
          </a:xfrm>
          <a:prstGeom prst="rect">
            <a:avLst/>
          </a:prstGeom>
          <a:noFill/>
          <a:ln w="9525">
            <a:noFill/>
            <a:miter lim="800000"/>
            <a:headEnd/>
            <a:tailEnd/>
          </a:ln>
        </p:spPr>
      </p:pic>
      <p:sp>
        <p:nvSpPr>
          <p:cNvPr id="5" name="Rectangle 8"/>
          <p:cNvSpPr/>
          <p:nvPr userDrawn="1"/>
        </p:nvSpPr>
        <p:spPr>
          <a:xfrm>
            <a:off x="0" y="2057400"/>
            <a:ext cx="9144000" cy="1981200"/>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7"/>
          <p:cNvPicPr>
            <a:picLocks noChangeAspect="1"/>
          </p:cNvPicPr>
          <p:nvPr userDrawn="1"/>
        </p:nvPicPr>
        <p:blipFill>
          <a:blip r:embed="rId5"/>
          <a:srcRect/>
          <a:stretch>
            <a:fillRect/>
          </a:stretch>
        </p:blipFill>
        <p:spPr bwMode="auto">
          <a:xfrm>
            <a:off x="0" y="2878138"/>
            <a:ext cx="7391400" cy="3598862"/>
          </a:xfrm>
          <a:prstGeom prst="rect">
            <a:avLst/>
          </a:prstGeom>
          <a:noFill/>
          <a:ln w="9525">
            <a:noFill/>
            <a:miter lim="800000"/>
            <a:headEnd/>
            <a:tailEnd/>
          </a:ln>
        </p:spPr>
      </p:pic>
      <p:sp>
        <p:nvSpPr>
          <p:cNvPr id="2" name="Title 1"/>
          <p:cNvSpPr>
            <a:spLocks noGrp="1"/>
          </p:cNvSpPr>
          <p:nvPr>
            <p:ph type="ctrTitle"/>
          </p:nvPr>
        </p:nvSpPr>
        <p:spPr>
          <a:xfrm>
            <a:off x="228600" y="990600"/>
            <a:ext cx="86868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4724400" y="4114800"/>
            <a:ext cx="4191000" cy="19812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p:txBody>
          <a:bodyPr/>
          <a:lstStyle>
            <a:lvl1pPr>
              <a:defRPr/>
            </a:lvl1pPr>
          </a:lstStyle>
          <a:p>
            <a:pPr>
              <a:defRPr/>
            </a:pPr>
            <a:fld id="{CC1EB087-3A88-4602-8828-1A2C18597660}" type="datetimeFigureOut">
              <a:rPr lang="en-US"/>
              <a:pPr>
                <a:defRPr/>
              </a:pPr>
              <a:t>12/18/2015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9FABEB-7C8D-40E4-9EBF-90A323E73781}"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95400"/>
            <a:ext cx="7010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B879DE0-909E-4D42-9610-918282E1DEF7}" type="datetimeFigureOut">
              <a:rPr lang="en-US"/>
              <a:pPr>
                <a:defRPr/>
              </a:pPr>
              <a:t>12/18/2015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347BA0-2087-48D5-AC9B-7D18B24B7A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userDrawn="1">
            <a:videoFile r:link="rId1"/>
            <p:extLst>
              <p:ext uri="{DAA4B4D4-6D71-4841-9C94-3DE7FCFB9230}">
                <p14:media xmlns:p14="http://schemas.microsoft.com/office/powerpoint/2010/main" r:link="rId2"/>
              </p:ext>
            </p:extLst>
          </p:nvPr>
        </p:nvPicPr>
        <p:blipFill>
          <a:blip r:embed="rId4">
            <a:lum bright="10000"/>
          </a:blip>
          <a:srcRect l="4720" t="26120" r="4494" b="62105"/>
          <a:stretch>
            <a:fillRect/>
          </a:stretch>
        </p:blipFill>
        <p:spPr bwMode="auto">
          <a:xfrm>
            <a:off x="0" y="6067425"/>
            <a:ext cx="9144000" cy="790575"/>
          </a:xfrm>
          <a:prstGeom prst="rect">
            <a:avLst/>
          </a:prstGeom>
          <a:noFill/>
          <a:ln w="9525">
            <a:noFill/>
            <a:miter lim="800000"/>
            <a:headEnd/>
            <a:tailEnd/>
          </a:ln>
        </p:spPr>
      </p:pic>
      <p:pic>
        <p:nvPicPr>
          <p:cNvPr id="5" name="Picture 7"/>
          <p:cNvPicPr>
            <a:picLocks noChangeAspect="1"/>
          </p:cNvPicPr>
          <p:nvPr userDrawn="1"/>
        </p:nvPicPr>
        <p:blipFill>
          <a:blip r:embed="rId5"/>
          <a:srcRect r="35794"/>
          <a:stretch>
            <a:fillRect/>
          </a:stretch>
        </p:blipFill>
        <p:spPr bwMode="auto">
          <a:xfrm>
            <a:off x="7010400" y="5214938"/>
            <a:ext cx="2133600" cy="1619250"/>
          </a:xfrm>
          <a:prstGeom prst="rect">
            <a:avLst/>
          </a:prstGeom>
          <a:noFill/>
          <a:ln w="9525">
            <a:noFill/>
            <a:miter lim="800000"/>
            <a:headEnd/>
            <a:tailEnd/>
          </a:ln>
        </p:spPr>
      </p:pic>
      <p:sp>
        <p:nvSpPr>
          <p:cNvPr id="2" name="Vertical Title 1"/>
          <p:cNvSpPr>
            <a:spLocks noGrp="1"/>
          </p:cNvSpPr>
          <p:nvPr>
            <p:ph type="title" orient="vert"/>
          </p:nvPr>
        </p:nvSpPr>
        <p:spPr>
          <a:xfrm>
            <a:off x="6841864" y="120126"/>
            <a:ext cx="2057400" cy="5290073"/>
          </a:xfrm>
        </p:spPr>
        <p:txBody>
          <a:bodyPr vert="eaVert"/>
          <a:lstStyle>
            <a:lvl1pPr algn="l">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0126"/>
            <a:ext cx="6553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C5AF33A9-766E-46B3-B349-3D19907CE5B7}" type="datetimeFigureOut">
              <a:rPr lang="en-US"/>
              <a:pPr>
                <a:defRPr/>
              </a:pPr>
              <a:t>12/18/2015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A308CB7-11AC-41F4-A3B3-7BA0D23FFCFE}"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6F0860-FCEC-40B6-9C11-6DD75197197B}" type="datetimeFigureOut">
              <a:rPr lang="en-US"/>
              <a:pPr>
                <a:defRPr/>
              </a:pPr>
              <a:t>12/18/2015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4A11F4-C97A-4387-8CAC-DBFCC7B198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userDrawn="1">
            <a:videoFile r:link="rId1"/>
            <p:extLst>
              <p:ext uri="{DAA4B4D4-6D71-4841-9C94-3DE7FCFB9230}">
                <p14:media xmlns:p14="http://schemas.microsoft.com/office/powerpoint/2010/main" r:link="rId2"/>
              </p:ext>
            </p:extLst>
          </p:nvPr>
        </p:nvPicPr>
        <p:blipFill>
          <a:blip r:embed="rId4">
            <a:lum bright="10000"/>
          </a:blip>
          <a:srcRect l="4720" t="26120" r="4494" b="22813"/>
          <a:stretch>
            <a:fillRect/>
          </a:stretch>
        </p:blipFill>
        <p:spPr bwMode="auto">
          <a:xfrm>
            <a:off x="0" y="0"/>
            <a:ext cx="9144000" cy="3429000"/>
          </a:xfrm>
          <a:prstGeom prst="rect">
            <a:avLst/>
          </a:prstGeom>
          <a:noFill/>
          <a:ln w="9525">
            <a:noFill/>
            <a:miter lim="800000"/>
            <a:headEnd/>
            <a:tailEnd/>
          </a:ln>
        </p:spPr>
      </p:pic>
      <p:sp>
        <p:nvSpPr>
          <p:cNvPr id="5" name="Rectangle 8"/>
          <p:cNvSpPr/>
          <p:nvPr userDrawn="1"/>
        </p:nvSpPr>
        <p:spPr>
          <a:xfrm>
            <a:off x="0" y="1447800"/>
            <a:ext cx="9144000" cy="1981200"/>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7"/>
          <p:cNvPicPr>
            <a:picLocks noChangeAspect="1"/>
          </p:cNvPicPr>
          <p:nvPr userDrawn="1"/>
        </p:nvPicPr>
        <p:blipFill>
          <a:blip r:embed="rId5"/>
          <a:srcRect r="27380"/>
          <a:stretch>
            <a:fillRect/>
          </a:stretch>
        </p:blipFill>
        <p:spPr bwMode="auto">
          <a:xfrm>
            <a:off x="4495800" y="1760538"/>
            <a:ext cx="4648200" cy="3116262"/>
          </a:xfrm>
          <a:prstGeom prst="rect">
            <a:avLst/>
          </a:prstGeom>
          <a:noFill/>
          <a:ln w="9525">
            <a:noFill/>
            <a:miter lim="800000"/>
            <a:headEnd/>
            <a:tailEnd/>
          </a:ln>
        </p:spPr>
      </p:pic>
      <p:sp>
        <p:nvSpPr>
          <p:cNvPr id="2" name="Title 1"/>
          <p:cNvSpPr>
            <a:spLocks noGrp="1"/>
          </p:cNvSpPr>
          <p:nvPr>
            <p:ph type="title"/>
          </p:nvPr>
        </p:nvSpPr>
        <p:spPr>
          <a:xfrm>
            <a:off x="228600" y="4800985"/>
            <a:ext cx="86868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3505200"/>
            <a:ext cx="4343400" cy="129578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777F68B-4665-4979-A85B-726035A25F53}" type="datetimeFigureOut">
              <a:rPr lang="en-US"/>
              <a:pPr>
                <a:defRPr/>
              </a:pPr>
              <a:t>12/18/2015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E20BDD-C5CC-4092-99E1-6817F4BCC770}"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327DA50-0C52-480D-B00A-B503A7B26718}" type="datetimeFigureOut">
              <a:rPr lang="en-US"/>
              <a:pPr>
                <a:defRPr/>
              </a:pPr>
              <a:t>12/18/2015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26295F-EE86-4443-88F5-B985C4CC04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19432"/>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359194"/>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19432"/>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9194"/>
            <a:ext cx="4270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AE0932D-27BB-415B-88B9-8B817BB955F3}" type="datetimeFigureOut">
              <a:rPr lang="en-US"/>
              <a:pPr>
                <a:defRPr/>
              </a:pPr>
              <a:t>12/18/2015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363D3B-05A2-4CA9-B395-371DBC2D0C3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C0DB0D-9EDE-4880-A4FD-B581C2741143}" type="datetimeFigureOut">
              <a:rPr lang="en-US"/>
              <a:pPr>
                <a:defRPr/>
              </a:pPr>
              <a:t>12/18/2015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2F7D2D-BD16-4631-BF87-7A177595FF8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4283C1-51A8-44C1-85AE-8E6312462CA5}" type="datetimeFigureOut">
              <a:rPr lang="en-US"/>
              <a:pPr>
                <a:defRPr/>
              </a:pPr>
              <a:t>12/18/2015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A95795-FF1D-46FB-B1DA-A023D5FBAA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Shape">
            <a:hlinkClick r:id="" action="ppaction://media"/>
          </p:cNvPr>
          <p:cNvPicPr>
            <a:picLocks noRot="1" noChangeAspect="1"/>
          </p:cNvPicPr>
          <p:nvPr userDrawn="1">
            <a:videoFile r:link="rId1"/>
            <p:extLst>
              <p:ext uri="{DAA4B4D4-6D71-4841-9C94-3DE7FCFB9230}">
                <p14:media xmlns:p14="http://schemas.microsoft.com/office/powerpoint/2010/main" r:link="rId2"/>
              </p:ext>
            </p:extLst>
          </p:nvPr>
        </p:nvPicPr>
        <p:blipFill>
          <a:blip r:embed="rId4">
            <a:lum bright="10000"/>
          </a:blip>
          <a:srcRect l="4720" t="26120" r="4494" b="62105"/>
          <a:stretch>
            <a:fillRect/>
          </a:stretch>
        </p:blipFill>
        <p:spPr bwMode="auto">
          <a:xfrm>
            <a:off x="0" y="6067425"/>
            <a:ext cx="9144000" cy="790575"/>
          </a:xfrm>
          <a:prstGeom prst="rect">
            <a:avLst/>
          </a:prstGeom>
          <a:noFill/>
          <a:ln w="9525">
            <a:noFill/>
            <a:miter lim="800000"/>
            <a:headEnd/>
            <a:tailEnd/>
          </a:ln>
        </p:spPr>
      </p:pic>
      <p:pic>
        <p:nvPicPr>
          <p:cNvPr id="6" name="Picture 9"/>
          <p:cNvPicPr>
            <a:picLocks noChangeAspect="1"/>
          </p:cNvPicPr>
          <p:nvPr userDrawn="1"/>
        </p:nvPicPr>
        <p:blipFill>
          <a:blip r:embed="rId5"/>
          <a:srcRect r="35794"/>
          <a:stretch>
            <a:fillRect/>
          </a:stretch>
        </p:blipFill>
        <p:spPr bwMode="auto">
          <a:xfrm>
            <a:off x="7010400" y="5214938"/>
            <a:ext cx="2133600" cy="1619250"/>
          </a:xfrm>
          <a:prstGeom prst="rect">
            <a:avLst/>
          </a:prstGeom>
          <a:noFill/>
          <a:ln w="9525">
            <a:noFill/>
            <a:miter lim="800000"/>
            <a:headEnd/>
            <a:tailEnd/>
          </a:ln>
        </p:spPr>
      </p:pic>
      <p:sp>
        <p:nvSpPr>
          <p:cNvPr id="2" name="Title 1"/>
          <p:cNvSpPr>
            <a:spLocks noGrp="1"/>
          </p:cNvSpPr>
          <p:nvPr>
            <p:ph type="title"/>
          </p:nvPr>
        </p:nvSpPr>
        <p:spPr>
          <a:xfrm>
            <a:off x="228600" y="90487"/>
            <a:ext cx="3236913" cy="1162050"/>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90487"/>
            <a:ext cx="53403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1252537"/>
            <a:ext cx="3236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231D5FD8-8D07-499A-80FE-EDFC94849A03}" type="datetimeFigureOut">
              <a:rPr lang="en-US"/>
              <a:pPr>
                <a:defRPr/>
              </a:pPr>
              <a:t>12/18/2015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72389C6-90D3-4982-87D8-6CDFBF75B17E}"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Shape">
            <a:hlinkClick r:id="" action="ppaction://media"/>
          </p:cNvPr>
          <p:cNvPicPr>
            <a:picLocks noRot="1" noChangeAspect="1"/>
          </p:cNvPicPr>
          <p:nvPr userDrawn="1">
            <a:videoFile r:link="rId1"/>
            <p:extLst>
              <p:ext uri="{DAA4B4D4-6D71-4841-9C94-3DE7FCFB9230}">
                <p14:media xmlns:p14="http://schemas.microsoft.com/office/powerpoint/2010/main" r:link="rId2"/>
              </p:ext>
            </p:extLst>
          </p:nvPr>
        </p:nvPicPr>
        <p:blipFill>
          <a:blip r:embed="rId4">
            <a:lum bright="10000"/>
          </a:blip>
          <a:srcRect l="4720" t="26120" r="4494" b="62105"/>
          <a:stretch>
            <a:fillRect/>
          </a:stretch>
        </p:blipFill>
        <p:spPr bwMode="auto">
          <a:xfrm>
            <a:off x="0" y="6067425"/>
            <a:ext cx="9144000" cy="790575"/>
          </a:xfrm>
          <a:prstGeom prst="rect">
            <a:avLst/>
          </a:prstGeom>
          <a:noFill/>
          <a:ln w="9525">
            <a:noFill/>
            <a:miter lim="800000"/>
            <a:headEnd/>
            <a:tailEnd/>
          </a:ln>
        </p:spPr>
      </p:pic>
      <p:pic>
        <p:nvPicPr>
          <p:cNvPr id="6" name="Picture 8"/>
          <p:cNvPicPr>
            <a:picLocks noChangeAspect="1"/>
          </p:cNvPicPr>
          <p:nvPr userDrawn="1"/>
        </p:nvPicPr>
        <p:blipFill>
          <a:blip r:embed="rId5"/>
          <a:srcRect r="35794"/>
          <a:stretch>
            <a:fillRect/>
          </a:stretch>
        </p:blipFill>
        <p:spPr bwMode="auto">
          <a:xfrm>
            <a:off x="7010400" y="5214938"/>
            <a:ext cx="2133600" cy="1619250"/>
          </a:xfrm>
          <a:prstGeom prst="rect">
            <a:avLst/>
          </a:prstGeom>
          <a:noFill/>
          <a:ln w="9525">
            <a:noFill/>
            <a:miter lim="800000"/>
            <a:headEnd/>
            <a:tailEnd/>
          </a:ln>
        </p:spPr>
      </p:pic>
      <p:sp>
        <p:nvSpPr>
          <p:cNvPr id="2" name="Title 1"/>
          <p:cNvSpPr>
            <a:spLocks noGrp="1"/>
          </p:cNvSpPr>
          <p:nvPr>
            <p:ph type="title"/>
          </p:nvPr>
        </p:nvSpPr>
        <p:spPr>
          <a:xfrm>
            <a:off x="1828800" y="4437941"/>
            <a:ext cx="5486400" cy="566738"/>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828800" y="250116"/>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828800" y="500467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35BB70F2-BCF8-4CDF-9DCF-A950EE2BF0DD}" type="datetimeFigureOut">
              <a:rPr lang="en-US"/>
              <a:pPr>
                <a:defRPr/>
              </a:pPr>
              <a:t>12/18/2015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1EC17F41-B8DB-40F5-8651-F5E98D104977}"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NULL"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media" Target="NULL"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Shape">
            <a:hlinkClick r:id="" action="ppaction://media"/>
          </p:cNvPr>
          <p:cNvPicPr>
            <a:picLocks noRot="1" noChangeAspect="1"/>
          </p:cNvPicPr>
          <p:nvPr>
            <a:videoFile r:link="rId13"/>
            <p:extLst>
              <p:ext uri="{DAA4B4D4-6D71-4841-9C94-3DE7FCFB9230}">
                <p14:media xmlns:p14="http://schemas.microsoft.com/office/powerpoint/2010/main" r:link="rId14"/>
              </p:ext>
            </p:extLst>
          </p:nvPr>
        </p:nvPicPr>
        <p:blipFill>
          <a:blip r:embed="rId15">
            <a:lum bright="10000"/>
          </a:blip>
          <a:srcRect l="4720" t="26120" r="4494" b="55296"/>
          <a:stretch>
            <a:fillRect/>
          </a:stretch>
        </p:blipFill>
        <p:spPr bwMode="auto">
          <a:xfrm>
            <a:off x="0" y="0"/>
            <a:ext cx="9144000" cy="1247775"/>
          </a:xfrm>
          <a:prstGeom prst="rect">
            <a:avLst/>
          </a:prstGeom>
          <a:noFill/>
          <a:ln w="9525">
            <a:noFill/>
            <a:miter lim="800000"/>
            <a:headEnd/>
            <a:tailEnd/>
          </a:ln>
        </p:spPr>
      </p:pic>
      <p:sp>
        <p:nvSpPr>
          <p:cNvPr id="1027" name="Text Placeholder 2"/>
          <p:cNvSpPr>
            <a:spLocks noGrp="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A0FAE74-AD85-43E7-BF02-D5ADDC556F8B}" type="datetimeFigureOut">
              <a:rPr lang="en-US"/>
              <a:pPr>
                <a:defRPr/>
              </a:pPr>
              <a:t>12/18/2015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773863"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E3FA276-982D-41F5-A24C-8CFCB4014E7C}" type="slidenum">
              <a:rPr lang="en-US"/>
              <a:pPr>
                <a:defRPr/>
              </a:pPr>
              <a:t>‹#›</a:t>
            </a:fld>
            <a:endParaRPr lang="en-US"/>
          </a:p>
        </p:txBody>
      </p:sp>
      <p:pic>
        <p:nvPicPr>
          <p:cNvPr id="1031" name="Picture 7"/>
          <p:cNvPicPr>
            <a:picLocks noChangeAspect="1"/>
          </p:cNvPicPr>
          <p:nvPr/>
        </p:nvPicPr>
        <p:blipFill>
          <a:blip r:embed="rId16"/>
          <a:srcRect r="35794"/>
          <a:stretch>
            <a:fillRect/>
          </a:stretch>
        </p:blipFill>
        <p:spPr bwMode="auto">
          <a:xfrm>
            <a:off x="7010400" y="465138"/>
            <a:ext cx="2133600" cy="1617662"/>
          </a:xfrm>
          <a:prstGeom prst="rect">
            <a:avLst/>
          </a:prstGeom>
          <a:noFill/>
          <a:ln w="9525">
            <a:noFill/>
            <a:miter lim="800000"/>
            <a:headEnd/>
            <a:tailEnd/>
          </a:ln>
        </p:spPr>
      </p:pic>
      <p:sp>
        <p:nvSpPr>
          <p:cNvPr id="2" name="Title Placeholder 1"/>
          <p:cNvSpPr>
            <a:spLocks noGrp="1"/>
          </p:cNvSpPr>
          <p:nvPr>
            <p:ph type="title"/>
          </p:nvPr>
        </p:nvSpPr>
        <p:spPr>
          <a:xfrm>
            <a:off x="228600" y="60325"/>
            <a:ext cx="7010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58" r:id="rId4"/>
    <p:sldLayoutId id="2147483657" r:id="rId5"/>
    <p:sldLayoutId id="2147483656" r:id="rId6"/>
    <p:sldLayoutId id="2147483655" r:id="rId7"/>
    <p:sldLayoutId id="2147483662" r:id="rId8"/>
    <p:sldLayoutId id="2147483663" r:id="rId9"/>
    <p:sldLayoutId id="2147483654" r:id="rId10"/>
    <p:sldLayoutId id="214748366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txStyles>
    <p:titleStyle>
      <a:lvl1pPr algn="l" rtl="0" eaLnBrk="0" fontAlgn="base" hangingPunct="0">
        <a:spcBef>
          <a:spcPct val="0"/>
        </a:spcBef>
        <a:spcAft>
          <a:spcPct val="0"/>
        </a:spcAft>
        <a:defRPr sz="4400" b="1" kern="1200">
          <a:solidFill>
            <a:schemeClr val="tx1"/>
          </a:solidFill>
          <a:effectLst>
            <a:reflection blurRad="6350" stA="55000" endA="300" endPos="45500" dir="5400000" sy="-100000" algn="bl" rotWithShape="0"/>
          </a:effectLst>
          <a:latin typeface="+mj-lt"/>
          <a:ea typeface="+mj-ea"/>
          <a:cs typeface="+mj-cs"/>
        </a:defRPr>
      </a:lvl1pPr>
      <a:lvl2pPr algn="l" rtl="0" eaLnBrk="0" fontAlgn="base" hangingPunct="0">
        <a:spcBef>
          <a:spcPct val="0"/>
        </a:spcBef>
        <a:spcAft>
          <a:spcPct val="0"/>
        </a:spcAft>
        <a:defRPr sz="4400" b="1">
          <a:solidFill>
            <a:schemeClr val="tx1"/>
          </a:solidFill>
          <a:latin typeface="Calibri" pitchFamily="34" charset="0"/>
        </a:defRPr>
      </a:lvl2pPr>
      <a:lvl3pPr algn="l" rtl="0" eaLnBrk="0" fontAlgn="base" hangingPunct="0">
        <a:spcBef>
          <a:spcPct val="0"/>
        </a:spcBef>
        <a:spcAft>
          <a:spcPct val="0"/>
        </a:spcAft>
        <a:defRPr sz="4400" b="1">
          <a:solidFill>
            <a:schemeClr val="tx1"/>
          </a:solidFill>
          <a:latin typeface="Calibri" pitchFamily="34" charset="0"/>
        </a:defRPr>
      </a:lvl3pPr>
      <a:lvl4pPr algn="l" rtl="0" eaLnBrk="0" fontAlgn="base" hangingPunct="0">
        <a:spcBef>
          <a:spcPct val="0"/>
        </a:spcBef>
        <a:spcAft>
          <a:spcPct val="0"/>
        </a:spcAft>
        <a:defRPr sz="4400" b="1">
          <a:solidFill>
            <a:schemeClr val="tx1"/>
          </a:solidFill>
          <a:latin typeface="Calibri" pitchFamily="34" charset="0"/>
        </a:defRPr>
      </a:lvl4pPr>
      <a:lvl5pPr algn="l" rtl="0" eaLnBrk="0" fontAlgn="base" hangingPunct="0">
        <a:spcBef>
          <a:spcPct val="0"/>
        </a:spcBef>
        <a:spcAft>
          <a:spcPct val="0"/>
        </a:spcAft>
        <a:defRPr sz="4400" b="1">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vid.m.moore@cz.ibm.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a:xfrm>
            <a:off x="251520" y="836712"/>
            <a:ext cx="8686800" cy="4953000"/>
          </a:xfrm>
        </p:spPr>
        <p:txBody>
          <a:bodyPr/>
          <a:lstStyle/>
          <a:p>
            <a:pPr marL="0" indent="0">
              <a:buNone/>
            </a:pPr>
            <a:endParaRPr lang="en-US" sz="1600" dirty="0" smtClean="0"/>
          </a:p>
          <a:p>
            <a:pPr marL="0" indent="0">
              <a:buNone/>
            </a:pPr>
            <a:endParaRPr lang="en-US" sz="1600" dirty="0"/>
          </a:p>
          <a:p>
            <a:pPr marL="0" indent="0">
              <a:buNone/>
            </a:pPr>
            <a:r>
              <a:rPr lang="en-US" sz="1600" dirty="0" smtClean="0"/>
              <a:t/>
            </a:r>
            <a:br>
              <a:rPr lang="en-US" sz="1600" dirty="0" smtClean="0"/>
            </a:br>
            <a:r>
              <a:rPr lang="en-US" sz="1600" dirty="0" smtClean="0"/>
              <a:t>You are the senior manager responsible for the operations division of a European </a:t>
            </a:r>
            <a:br>
              <a:rPr lang="en-US" sz="1600" dirty="0" smtClean="0"/>
            </a:br>
            <a:r>
              <a:rPr lang="en-US" sz="1600" dirty="0" smtClean="0"/>
              <a:t>Company. Your results in the previous year did not reach expectation.  Your customer satisfaction is down, your costs are raising, and your team are suffering from lack of motivation, they are leaving – the performance of the company is impacting them.  You need to rethink.  </a:t>
            </a:r>
          </a:p>
          <a:p>
            <a:pPr marL="0" indent="0">
              <a:buNone/>
            </a:pPr>
            <a:endParaRPr lang="en-US" sz="1600" dirty="0"/>
          </a:p>
          <a:p>
            <a:pPr marL="0" indent="0">
              <a:buNone/>
            </a:pPr>
            <a:r>
              <a:rPr lang="en-US" sz="1600" dirty="0" smtClean="0"/>
              <a:t>You have received your business objectives for the first quarter of next year:</a:t>
            </a:r>
          </a:p>
          <a:p>
            <a:pPr marL="0" indent="0">
              <a:buNone/>
            </a:pPr>
            <a:endParaRPr lang="en-US" sz="1600" dirty="0"/>
          </a:p>
          <a:p>
            <a:pPr marL="0" indent="0">
              <a:buNone/>
            </a:pPr>
            <a:r>
              <a:rPr lang="en-US" sz="1600" dirty="0" smtClean="0"/>
              <a:t>	Improve customer satisfaction by 15%</a:t>
            </a:r>
          </a:p>
          <a:p>
            <a:pPr marL="0" indent="0">
              <a:buNone/>
            </a:pPr>
            <a:r>
              <a:rPr lang="en-US" sz="1600" dirty="0"/>
              <a:t>	</a:t>
            </a:r>
            <a:r>
              <a:rPr lang="en-US" sz="1600" dirty="0" smtClean="0"/>
              <a:t>Cost Reduction of 5%</a:t>
            </a:r>
          </a:p>
          <a:p>
            <a:pPr marL="0" indent="0">
              <a:buNone/>
            </a:pPr>
            <a:r>
              <a:rPr lang="en-US" sz="1600" dirty="0"/>
              <a:t>	</a:t>
            </a:r>
            <a:r>
              <a:rPr lang="en-US" sz="1600" dirty="0" smtClean="0"/>
              <a:t>Employee satisfaction increase – up two points on last year</a:t>
            </a:r>
            <a:endParaRPr lang="en-US" sz="1600" dirty="0"/>
          </a:p>
          <a:p>
            <a:pPr marL="0" indent="0">
              <a:buNone/>
            </a:pPr>
            <a:endParaRPr lang="en-US" sz="1600" dirty="0" smtClean="0"/>
          </a:p>
          <a:p>
            <a:pPr marL="0" indent="0">
              <a:buNone/>
            </a:pPr>
            <a:r>
              <a:rPr lang="en-US" sz="1600" dirty="0" smtClean="0"/>
              <a:t>Despite pressures, your budget remains untouched, and you have scope for education, and you can hire.</a:t>
            </a:r>
          </a:p>
          <a:p>
            <a:pPr marL="0" indent="0">
              <a:buNone/>
            </a:pPr>
            <a:endParaRPr lang="en-US" sz="1600" dirty="0"/>
          </a:p>
          <a:p>
            <a:pPr marL="0" indent="0">
              <a:buNone/>
            </a:pPr>
            <a:r>
              <a:rPr lang="en-US" sz="1600" dirty="0" smtClean="0"/>
              <a:t>What are you going to do….. And how are you going to do it..?  You need to prepare a report and send through to </a:t>
            </a:r>
            <a:r>
              <a:rPr lang="en-US" sz="1600" dirty="0" smtClean="0">
                <a:hlinkClick r:id="rId2"/>
              </a:rPr>
              <a:t>david.m.moore@cz.ibm.com</a:t>
            </a:r>
            <a:r>
              <a:rPr lang="en-US" sz="1600" dirty="0" smtClean="0"/>
              <a:t> your </a:t>
            </a:r>
            <a:r>
              <a:rPr lang="en-US" sz="1600" dirty="0" err="1" smtClean="0"/>
              <a:t>highlevel</a:t>
            </a:r>
            <a:r>
              <a:rPr lang="en-US" sz="1600" dirty="0" smtClean="0"/>
              <a:t> summary of your actions by </a:t>
            </a:r>
            <a:r>
              <a:rPr lang="en-US" sz="1600" b="1" dirty="0" smtClean="0"/>
              <a:t>Monday 11</a:t>
            </a:r>
            <a:r>
              <a:rPr lang="en-US" sz="1600" b="1" baseline="30000" dirty="0" smtClean="0"/>
              <a:t>th</a:t>
            </a:r>
            <a:r>
              <a:rPr lang="en-US" sz="1600" b="1" dirty="0" smtClean="0"/>
              <a:t> January</a:t>
            </a:r>
            <a:r>
              <a:rPr lang="en-US" sz="1600" dirty="0" smtClean="0"/>
              <a:t>.  You will not be required to attend a presentation, and you will be informed personally with feedback on your report.</a:t>
            </a:r>
          </a:p>
        </p:txBody>
      </p:sp>
    </p:spTree>
    <p:extLst>
      <p:ext uri="{BB962C8B-B14F-4D97-AF65-F5344CB8AC3E}">
        <p14:creationId xmlns:p14="http://schemas.microsoft.com/office/powerpoint/2010/main" val="205353447"/>
      </p:ext>
    </p:extLst>
  </p:cSld>
  <p:clrMapOvr>
    <a:masterClrMapping/>
  </p:clrMapOvr>
</p:sld>
</file>

<file path=ppt/theme/theme1.xml><?xml version="1.0" encoding="utf-8"?>
<a:theme xmlns:a="http://schemas.openxmlformats.org/drawingml/2006/main" name="PresentationPro_BooksInCloudsVideo">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PresentationPro_BooksInCloudsVideo</Template>
  <TotalTime>245</TotalTime>
  <Words>1</Words>
  <Application>Microsoft Office PowerPoint</Application>
  <PresentationFormat>Předvádění na obrazovce (4:3)</PresentationFormat>
  <Paragraphs>14</Paragraphs>
  <Slides>1</Slides>
  <Notes>0</Notes>
  <HiddenSlides>0</HiddenSlides>
  <MMClips>0</MMClips>
  <ScaleCrop>false</ScaleCrop>
  <HeadingPairs>
    <vt:vector size="4" baseType="variant">
      <vt:variant>
        <vt:lpstr>Motiv</vt:lpstr>
      </vt:variant>
      <vt:variant>
        <vt:i4>1</vt:i4>
      </vt:variant>
      <vt:variant>
        <vt:lpstr>Nadpisy snímků</vt:lpstr>
      </vt:variant>
      <vt:variant>
        <vt:i4>1</vt:i4>
      </vt:variant>
    </vt:vector>
  </HeadingPairs>
  <TitlesOfParts>
    <vt:vector size="2" baseType="lpstr">
      <vt:lpstr>PresentationPro_BooksInCloudsVideo</vt:lpstr>
      <vt:lpstr>Assignment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In Reality 2012</dc:title>
  <dc:creator>Davjay</dc:creator>
  <dc:description>2010 animated education powerpoint template from presentationpro.com</dc:description>
  <cp:lastModifiedBy>jitka</cp:lastModifiedBy>
  <cp:revision>31</cp:revision>
  <cp:lastPrinted>2014-12-11T16:46:07Z</cp:lastPrinted>
  <dcterms:created xsi:type="dcterms:W3CDTF">2012-09-20T19:19:54Z</dcterms:created>
  <dcterms:modified xsi:type="dcterms:W3CDTF">2015-12-18T07:17:27Z</dcterms:modified>
  <cp:category>2010 education</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TC018813599991</vt:lpwstr>
  </property>
</Properties>
</file>