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1.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65" r:id="rId5"/>
  </p:sldMasterIdLst>
  <p:notesMasterIdLst>
    <p:notesMasterId r:id="rId36"/>
  </p:notesMasterIdLst>
  <p:handoutMasterIdLst>
    <p:handoutMasterId r:id="rId37"/>
  </p:handoutMasterIdLst>
  <p:sldIdLst>
    <p:sldId id="1332" r:id="rId6"/>
    <p:sldId id="1318" r:id="rId7"/>
    <p:sldId id="1397" r:id="rId8"/>
    <p:sldId id="1394" r:id="rId9"/>
    <p:sldId id="1402" r:id="rId10"/>
    <p:sldId id="1372" r:id="rId11"/>
    <p:sldId id="1373" r:id="rId12"/>
    <p:sldId id="1374" r:id="rId13"/>
    <p:sldId id="1375" r:id="rId14"/>
    <p:sldId id="1376" r:id="rId15"/>
    <p:sldId id="1377" r:id="rId16"/>
    <p:sldId id="1378" r:id="rId17"/>
    <p:sldId id="1379" r:id="rId18"/>
    <p:sldId id="1392" r:id="rId19"/>
    <p:sldId id="1348" r:id="rId20"/>
    <p:sldId id="1349" r:id="rId21"/>
    <p:sldId id="1350" r:id="rId22"/>
    <p:sldId id="1352" r:id="rId23"/>
    <p:sldId id="1353" r:id="rId24"/>
    <p:sldId id="1351" r:id="rId25"/>
    <p:sldId id="1354" r:id="rId26"/>
    <p:sldId id="1355" r:id="rId27"/>
    <p:sldId id="1356" r:id="rId28"/>
    <p:sldId id="1395" r:id="rId29"/>
    <p:sldId id="1398" r:id="rId30"/>
    <p:sldId id="1396" r:id="rId31"/>
    <p:sldId id="1359" r:id="rId32"/>
    <p:sldId id="1347" r:id="rId33"/>
    <p:sldId id="1342" r:id="rId34"/>
    <p:sldId id="1393" r:id="rId35"/>
  </p:sldIdLst>
  <p:sldSz cx="9326563"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ředstavení mluvčího" id="{A073DAE3-B461-442F-A3D3-6642BD875E45}">
          <p14:sldIdLst>
            <p14:sldId id="1332"/>
          </p14:sldIdLst>
        </p14:section>
        <p14:section name="Agenda" id="{952EBDA0-9EE1-489B-B4B9-2F7C6742748C}">
          <p14:sldIdLst>
            <p14:sldId id="1318"/>
          </p14:sldIdLst>
        </p14:section>
        <p14:section name="Digitalizace člověka" id="{3A80F9B5-AEDD-440B-AD23-2332EBD12E0D}">
          <p14:sldIdLst>
            <p14:sldId id="1397"/>
            <p14:sldId id="1394"/>
          </p14:sldIdLst>
        </p14:section>
        <p14:section name="Strojové učení" id="{BACAA31D-CABF-4A55-8B68-F0E096FA2B11}">
          <p14:sldIdLst>
            <p14:sldId id="1402"/>
            <p14:sldId id="1372"/>
            <p14:sldId id="1373"/>
            <p14:sldId id="1374"/>
            <p14:sldId id="1375"/>
            <p14:sldId id="1376"/>
            <p14:sldId id="1377"/>
            <p14:sldId id="1378"/>
            <p14:sldId id="1379"/>
            <p14:sldId id="1392"/>
          </p14:sldIdLst>
        </p14:section>
        <p14:section name="Pitch Azure ML" id="{2A75A391-3214-468C-84CC-06FE965C0E07}">
          <p14:sldIdLst>
            <p14:sldId id="1348"/>
            <p14:sldId id="1349"/>
            <p14:sldId id="1350"/>
            <p14:sldId id="1352"/>
            <p14:sldId id="1353"/>
            <p14:sldId id="1351"/>
            <p14:sldId id="1354"/>
            <p14:sldId id="1355"/>
            <p14:sldId id="1356"/>
          </p14:sldIdLst>
        </p14:section>
        <p14:section name="Retail prodej" id="{35D2EE27-B3F9-4626-829E-F7091DC8493C}">
          <p14:sldIdLst>
            <p14:sldId id="1395"/>
            <p14:sldId id="1398"/>
            <p14:sldId id="1396"/>
          </p14:sldIdLst>
        </p14:section>
        <p14:section name="Demo" id="{C7550F07-D09F-48FC-9883-1C4EE69ED986}">
          <p14:sldIdLst>
            <p14:sldId id="1359"/>
          </p14:sldIdLst>
        </p14:section>
        <p14:section name="Azure ML under the hood" id="{5CDB0325-9C22-40A1-9D35-077F75FD09ED}">
          <p14:sldIdLst>
            <p14:sldId id="1347"/>
            <p14:sldId id="1342"/>
          </p14:sldIdLst>
        </p14:section>
        <p14:section name="Workshop" id="{B59882D2-6975-4B23-9072-88FD4EF4CDDF}">
          <p14:sldIdLst>
            <p14:sldId id="1393"/>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0"/>
    <a:srgbClr val="525252"/>
    <a:srgbClr val="E3F0F6"/>
    <a:srgbClr val="0078D7"/>
    <a:srgbClr val="000000"/>
    <a:srgbClr val="FFFFFF"/>
    <a:srgbClr val="004B1C"/>
    <a:srgbClr val="004B50"/>
    <a:srgbClr val="D83B01"/>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3585" autoAdjust="0"/>
  </p:normalViewPr>
  <p:slideViewPr>
    <p:cSldViewPr>
      <p:cViewPr varScale="1">
        <p:scale>
          <a:sx n="65" d="100"/>
          <a:sy n="65" d="100"/>
        </p:scale>
        <p:origin x="2118" y="78"/>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5892"/>
    </p:cViewPr>
  </p:sorterViewPr>
  <p:notesViewPr>
    <p:cSldViewPr showGuides="1">
      <p:cViewPr varScale="1">
        <p:scale>
          <a:sx n="70" d="100"/>
          <a:sy n="70" d="100"/>
        </p:scale>
        <p:origin x="324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12/3/2015 9:26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12/3/2015 9:26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0EC29EE-A8AD-4CE0-9C0B-116E0D4D7533}" type="datetime8">
              <a:rPr lang="en-US" smtClean="0"/>
              <a:t>12/3/2015 9:26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782844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Kamerový systém,</a:t>
            </a:r>
          </a:p>
          <a:p>
            <a:r>
              <a:rPr lang="cs-CZ" dirty="0" smtClean="0"/>
              <a:t>Autorizace</a:t>
            </a:r>
          </a:p>
          <a:p>
            <a:endParaRPr lang="cs-CZ" dirty="0" smtClean="0"/>
          </a:p>
          <a:p>
            <a:r>
              <a:rPr lang="cs-CZ" dirty="0" smtClean="0"/>
              <a:t>https://maps.google.com/locationhistory/b/0</a:t>
            </a:r>
          </a:p>
          <a:p>
            <a:endParaRPr lang="cs-CZ"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12/3/2015 9:26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314893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762BBE3-CB79-4FB1-B98D-D5272FD7E9D1}" type="datetime1">
              <a:rPr lang="en-US" smtClean="0">
                <a:solidFill>
                  <a:prstClr val="black"/>
                </a:solidFill>
              </a:rPr>
              <a:pPr/>
              <a:t>12/3/2015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585354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C5D940B9-76EE-4373-88D0-FD064D3B8B2C}" type="datetime1">
              <a:rPr lang="en-US" smtClean="0">
                <a:solidFill>
                  <a:prstClr val="black"/>
                </a:solidFill>
              </a:rPr>
              <a:pPr/>
              <a:t>12/3/2015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627700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Google translate</a:t>
            </a:r>
            <a:endParaRPr lang="cs-CZ" dirty="0"/>
          </a:p>
        </p:txBody>
      </p:sp>
      <p:sp>
        <p:nvSpPr>
          <p:cNvPr id="4" name="Slide Number Placeholder 3"/>
          <p:cNvSpPr>
            <a:spLocks noGrp="1"/>
          </p:cNvSpPr>
          <p:nvPr>
            <p:ph type="sldNum" sz="quarter" idx="10"/>
          </p:nvPr>
        </p:nvSpPr>
        <p:spPr/>
        <p:txBody>
          <a:bodyPr/>
          <a:lstStyle/>
          <a:p>
            <a:fld id="{FF49B35C-45B3-48D2-B963-DDDD688CDDFA}" type="slidenum">
              <a:rPr lang="cs-CZ" smtClean="0"/>
              <a:t>12</a:t>
            </a:fld>
            <a:endParaRPr lang="cs-CZ"/>
          </a:p>
        </p:txBody>
      </p:sp>
    </p:spTree>
    <p:extLst>
      <p:ext uri="{BB962C8B-B14F-4D97-AF65-F5344CB8AC3E}">
        <p14:creationId xmlns:p14="http://schemas.microsoft.com/office/powerpoint/2010/main" val="377432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14</a:t>
            </a:fld>
            <a:endParaRPr lang="en-US" dirty="0">
              <a:solidFill>
                <a:prstClr val="black"/>
              </a:solidFill>
            </a:endParaRPr>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a:p>
        </p:txBody>
      </p:sp>
      <p:sp>
        <p:nvSpPr>
          <p:cNvPr id="16" name="Date Placeholder 15"/>
          <p:cNvSpPr>
            <a:spLocks noGrp="1"/>
          </p:cNvSpPr>
          <p:nvPr>
            <p:ph type="dt" idx="13"/>
          </p:nvPr>
        </p:nvSpPr>
        <p:spPr/>
        <p:txBody>
          <a:bodyPr/>
          <a:lstStyle/>
          <a:p>
            <a:fld id="{8453B4A1-23F0-4EA8-922A-C21006FB5AB3}" type="datetime1">
              <a:rPr lang="en-US" smtClean="0">
                <a:solidFill>
                  <a:prstClr val="black"/>
                </a:solidFill>
              </a:rPr>
              <a:pPr/>
              <a:t>12/3/2015</a:t>
            </a:fld>
            <a:endParaRPr lang="en-US" dirty="0">
              <a:solidFill>
                <a:prstClr val="black"/>
              </a:solidFill>
            </a:endParaRPr>
          </a:p>
        </p:txBody>
      </p:sp>
      <p:sp>
        <p:nvSpPr>
          <p:cNvPr id="4" name="Footer Placeholder 3"/>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810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Identifikace zákazníka – platby kartou</a:t>
            </a:r>
            <a:endParaRPr lang="cs-CZ"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12/3/2015 9:26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3829949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Leasing aut – cesta klienta</a:t>
            </a:r>
          </a:p>
          <a:p>
            <a:r>
              <a:rPr lang="cs-CZ" dirty="0" smtClean="0"/>
              <a:t>PPC na základě televizní reklamy 3. stran</a:t>
            </a:r>
          </a:p>
          <a:p>
            <a:r>
              <a:rPr lang="cs-CZ" dirty="0" smtClean="0"/>
              <a:t>Personalizované letáky – slevy na zboží které se bere při velkých nákupech</a:t>
            </a:r>
          </a:p>
          <a:p>
            <a:r>
              <a:rPr lang="cs-CZ" dirty="0" smtClean="0"/>
              <a:t>Našeptávání</a:t>
            </a:r>
            <a:r>
              <a:rPr lang="cs-CZ" baseline="0" dirty="0" smtClean="0"/>
              <a:t> produktů</a:t>
            </a:r>
          </a:p>
          <a:p>
            <a:r>
              <a:rPr lang="cs-CZ" baseline="0" dirty="0" smtClean="0"/>
              <a:t>Kategorizace produktů – cenový a sociální rozměr – nabídne se zprávné zboží</a:t>
            </a:r>
          </a:p>
          <a:p>
            <a:r>
              <a:rPr lang="cs-CZ" baseline="0" dirty="0" smtClean="0"/>
              <a:t>Sledování nálady &gt; PPC</a:t>
            </a:r>
          </a:p>
          <a:p>
            <a:r>
              <a:rPr lang="cs-CZ" baseline="0" dirty="0" smtClean="0"/>
              <a:t>Optimalizace budgetu na PPC a pod</a:t>
            </a:r>
            <a:endParaRPr lang="cs-CZ" dirty="0" smtClean="0"/>
          </a:p>
          <a:p>
            <a:endParaRPr lang="cs-CZ"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12/3/2015 9:26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1029663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4CFA94A-519F-445C-B30C-9E76FA6A2031}" type="datetime8">
              <a:rPr lang="en-US" smtClean="0">
                <a:solidFill>
                  <a:prstClr val="black"/>
                </a:solidFill>
              </a:rPr>
              <a:pPr/>
              <a:t>12/3/2015 9:26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2447433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4611" t="1853" r="13409"/>
          <a:stretch/>
        </p:blipFill>
        <p:spPr>
          <a:xfrm flipH="1">
            <a:off x="0" y="2"/>
            <a:ext cx="9326880" cy="6994521"/>
          </a:xfrm>
          <a:prstGeom prst="rect">
            <a:avLst/>
          </a:prstGeom>
        </p:spPr>
      </p:pic>
      <p:sp>
        <p:nvSpPr>
          <p:cNvPr id="2" name="Rectangle 1"/>
          <p:cNvSpPr/>
          <p:nvPr userDrawn="1"/>
        </p:nvSpPr>
        <p:spPr bwMode="auto">
          <a:xfrm>
            <a:off x="274638" y="2125677"/>
            <a:ext cx="5486400" cy="3566160"/>
          </a:xfrm>
          <a:prstGeom prst="rect">
            <a:avLst/>
          </a:prstGeom>
          <a:solidFill>
            <a:srgbClr val="002050">
              <a:alpha val="82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    </a:t>
            </a:r>
          </a:p>
        </p:txBody>
      </p:sp>
      <p:sp>
        <p:nvSpPr>
          <p:cNvPr id="9" name="Title 1"/>
          <p:cNvSpPr>
            <a:spLocks noGrp="1"/>
          </p:cNvSpPr>
          <p:nvPr>
            <p:ph type="title" hasCustomPrompt="1"/>
          </p:nvPr>
        </p:nvSpPr>
        <p:spPr bwMode="auto">
          <a:xfrm>
            <a:off x="274638" y="2125677"/>
            <a:ext cx="5486400" cy="1828800"/>
          </a:xfrm>
          <a:noFill/>
        </p:spPr>
        <p:txBody>
          <a:bodyPr lIns="146304" tIns="91440" rIns="146304" bIns="91440" anchor="t" anchorCtr="0"/>
          <a:lstStyle>
            <a:lvl1pPr>
              <a:defRPr sz="4800" spc="-75" baseline="0">
                <a:gradFill>
                  <a:gsLst>
                    <a:gs pos="76768">
                      <a:srgbClr val="FFFFFF"/>
                    </a:gs>
                    <a:gs pos="53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auto">
          <a:xfrm>
            <a:off x="274638" y="3954457"/>
            <a:ext cx="5486400" cy="1737360"/>
          </a:xfrm>
        </p:spPr>
        <p:txBody>
          <a:bodyPr tIns="109728" bIns="109728">
            <a:noAutofit/>
          </a:bodyPr>
          <a:lstStyle>
            <a:lvl1pPr marL="0" indent="0">
              <a:spcBef>
                <a:spcPts val="0"/>
              </a:spcBef>
              <a:buNone/>
              <a:defRPr sz="2800">
                <a:gradFill>
                  <a:gsLst>
                    <a:gs pos="76768">
                      <a:srgbClr val="FFFFFF"/>
                    </a:gs>
                    <a:gs pos="53000">
                      <a:srgbClr val="FFFFFF"/>
                    </a:gs>
                  </a:gsLst>
                  <a:lin ang="5400000" scaled="0"/>
                </a:gradFill>
              </a:defRPr>
            </a:lvl1pPr>
          </a:lstStyle>
          <a:p>
            <a:pPr lvl="0"/>
            <a:r>
              <a:rPr lang="en-US" dirty="0" smtClean="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9152" y="6240429"/>
            <a:ext cx="1276687" cy="274320"/>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514" y="1211287"/>
            <a:ext cx="4206240" cy="2357568"/>
          </a:xfrm>
        </p:spPr>
        <p:txBody>
          <a:bodyPr wrap="square">
            <a:spAutoFit/>
          </a:bodyPr>
          <a:lstStyle>
            <a:lvl1pPr marL="215475" indent="-215475">
              <a:spcBef>
                <a:spcPts val="918"/>
              </a:spcBef>
              <a:buClr>
                <a:schemeClr val="tx1"/>
              </a:buClr>
              <a:buFont typeface="Arial" pitchFamily="34" charset="0"/>
              <a:buChar char="•"/>
              <a:defRPr sz="3200"/>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846113" y="1211287"/>
            <a:ext cx="4206240" cy="2357568"/>
          </a:xfrm>
        </p:spPr>
        <p:txBody>
          <a:bodyPr wrap="square">
            <a:spAutoFit/>
          </a:bodyPr>
          <a:lstStyle>
            <a:lvl1pPr marL="215475" indent="-215475">
              <a:spcBef>
                <a:spcPts val="918"/>
              </a:spcBef>
              <a:buClr>
                <a:schemeClr val="tx1"/>
              </a:buClr>
              <a:buFont typeface="Arial" pitchFamily="34" charset="0"/>
              <a:buChar char="•"/>
              <a:defRPr sz="3200"/>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7315202" cy="2751698"/>
          </a:xfrm>
          <a:noFill/>
        </p:spPr>
        <p:txBody>
          <a:bodyPr tIns="91440" bIns="91440" anchor="t" anchorCtr="0"/>
          <a:lstStyle>
            <a:lvl1pPr>
              <a:defRPr sz="6000" spc="-75"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6"/>
            <a:ext cx="7315200" cy="1829593"/>
          </a:xfrm>
          <a:noFill/>
        </p:spPr>
        <p:txBody>
          <a:bodyPr lIns="182880" tIns="146304" rIns="182880" bIns="146304">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7" y="1209973"/>
            <a:ext cx="7315201" cy="2751698"/>
          </a:xfrm>
          <a:noFill/>
        </p:spPr>
        <p:txBody>
          <a:bodyPr tIns="91440" bIns="91440" anchor="t" anchorCtr="0"/>
          <a:lstStyle>
            <a:lvl1pPr>
              <a:defRPr lang="en-US" sz="6000" b="0" kern="1200" cap="none" spc="-75"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89431"/>
            <a:ext cx="8777288"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89431"/>
            <a:ext cx="8768201"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89431"/>
            <a:ext cx="8777288"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4638" y="3954457"/>
            <a:ext cx="6400800"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638" y="2117165"/>
            <a:ext cx="7315200" cy="1837298"/>
          </a:xfrm>
          <a:noFill/>
        </p:spPr>
        <p:txBody>
          <a:bodyPr lIns="146304" tIns="91440" rIns="146304" bIns="91440" anchor="t" anchorCtr="0"/>
          <a:lstStyle>
            <a:lvl1pPr>
              <a:defRPr sz="4800" spc="-75" baseline="0">
                <a:gradFill>
                  <a:gsLst>
                    <a:gs pos="3333">
                      <a:schemeClr val="tx2"/>
                    </a:gs>
                    <a:gs pos="39000">
                      <a:schemeClr val="tx2"/>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9326563"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6" tIns="34976" rIns="34976" bIns="34976" numCol="1" spcCol="0" rtlCol="0" fromWordArt="0" anchor="ctr" anchorCtr="0" forceAA="0" compatLnSpc="1">
            <a:prstTxWarp prst="textNoShape">
              <a:avLst/>
            </a:prstTxWarp>
            <a:noAutofit/>
          </a:bodyPr>
          <a:lstStyle/>
          <a:p>
            <a:pPr algn="ctr" defTabSz="699261" fontAlgn="base">
              <a:spcBef>
                <a:spcPct val="0"/>
              </a:spcBef>
              <a:spcAft>
                <a:spcPct val="0"/>
              </a:spcAft>
            </a:pPr>
            <a:endParaRPr lang="en-US" sz="13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60"/>
            <a:ext cx="8777287" cy="2037481"/>
          </a:xfrm>
        </p:spPr>
        <p:txBody>
          <a:bodyPr/>
          <a:lstStyle>
            <a:lvl1pPr marL="0" indent="0">
              <a:buNone/>
              <a:defRPr sz="32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988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383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61084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8814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88702" y="6321406"/>
            <a:ext cx="8777288" cy="37625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699124" eaLnBrk="0" hangingPunct="0"/>
            <a:r>
              <a:rPr lang="en-US" sz="525" dirty="0">
                <a:gradFill>
                  <a:gsLst>
                    <a:gs pos="0">
                      <a:schemeClr val="tx1"/>
                    </a:gs>
                    <a:gs pos="100000">
                      <a:schemeClr val="tx1"/>
                    </a:gs>
                  </a:gsLst>
                  <a:lin ang="5400000" scaled="0"/>
                </a:gradFill>
                <a:cs typeface="Segoe UI" pitchFamily="34" charset="0"/>
              </a:rPr>
              <a:t>© </a:t>
            </a:r>
            <a:r>
              <a:rPr lang="en-US" sz="525" dirty="0" smtClean="0">
                <a:gradFill>
                  <a:gsLst>
                    <a:gs pos="0">
                      <a:schemeClr val="tx1"/>
                    </a:gs>
                    <a:gs pos="100000">
                      <a:schemeClr val="tx1"/>
                    </a:gs>
                  </a:gsLst>
                  <a:lin ang="5400000" scaled="0"/>
                </a:gradFill>
                <a:cs typeface="Segoe UI" pitchFamily="34" charset="0"/>
              </a:rPr>
              <a:t>2014 </a:t>
            </a:r>
            <a:r>
              <a:rPr lang="en-US" sz="525" dirty="0">
                <a:gradFill>
                  <a:gsLst>
                    <a:gs pos="0">
                      <a:schemeClr val="tx1"/>
                    </a:gs>
                    <a:gs pos="100000">
                      <a:schemeClr val="tx1"/>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4"/>
          </a:xfrm>
          <a:prstGeom prst="rect">
            <a:avLst/>
          </a:prstGeom>
        </p:spPr>
      </p:pic>
    </p:spTree>
    <p:extLst>
      <p:ext uri="{BB962C8B-B14F-4D97-AF65-F5344CB8AC3E}">
        <p14:creationId xmlns:p14="http://schemas.microsoft.com/office/powerpoint/2010/main" val="3928358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8777288" cy="2443746"/>
          </a:xfrm>
          <a:prstGeom prst="rect">
            <a:avLst/>
          </a:prstGeom>
        </p:spPr>
        <p:txBody>
          <a:bodyPr/>
          <a:lstStyle>
            <a:lvl1pPr marL="217856" indent="-217856">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8568" indent="-210713">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46424" indent="-217856">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17851" indent="-17142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89278" indent="-17142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9326564"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2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602221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5961" y="1212851"/>
            <a:ext cx="8914642" cy="1902059"/>
          </a:xfrm>
        </p:spPr>
        <p:txBody>
          <a:bodyPr>
            <a:spAutoFit/>
          </a:bodyPr>
          <a:lstStyle>
            <a:lvl1pPr>
              <a:buClr>
                <a:schemeClr val="tx2"/>
              </a:buClr>
              <a:defRPr>
                <a:gradFill>
                  <a:gsLst>
                    <a:gs pos="0">
                      <a:schemeClr val="tx1"/>
                    </a:gs>
                    <a:gs pos="100000">
                      <a:schemeClr val="tx1"/>
                    </a:gs>
                  </a:gsLst>
                  <a:lin ang="5400000" scaled="0"/>
                </a:gradFill>
              </a:defRPr>
            </a:lvl1pPr>
            <a:lvl3pPr>
              <a:defRPr sz="18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5778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mp; Content Bulleted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191" y="1589"/>
          <a:ext cx="1190" cy="1587"/>
        </p:xfrm>
        <a:graphic>
          <a:graphicData uri="http://schemas.openxmlformats.org/presentationml/2006/ole">
            <mc:AlternateContent xmlns:mc="http://schemas.openxmlformats.org/markup-compatibility/2006">
              <mc:Choice xmlns:v="urn:schemas-microsoft-com:vml" Requires="v">
                <p:oleObj spid="_x0000_s7178"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1" y="1589"/>
                        <a:ext cx="1190"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205723" y="296898"/>
            <a:ext cx="8914880" cy="914365"/>
          </a:xfrm>
        </p:spPr>
        <p:txBody>
          <a:bodyPr/>
          <a:lstStyle>
            <a:lvl1pPr>
              <a:defRPr sz="4350">
                <a:gradFill>
                  <a:gsLst>
                    <a:gs pos="6195">
                      <a:schemeClr val="tx1"/>
                    </a:gs>
                    <a:gs pos="26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05961" y="1697063"/>
            <a:ext cx="8228900" cy="1470403"/>
          </a:xfrm>
        </p:spPr>
        <p:txBody>
          <a:bodyPr/>
          <a:lstStyle>
            <a:lvl1pPr>
              <a:defRPr sz="1950">
                <a:gradFill>
                  <a:gsLst>
                    <a:gs pos="1250">
                      <a:schemeClr val="tx1"/>
                    </a:gs>
                    <a:gs pos="100000">
                      <a:schemeClr val="tx1"/>
                    </a:gs>
                  </a:gsLst>
                  <a:lin ang="5400000" scaled="0"/>
                </a:gradFill>
                <a:latin typeface="+mn-lt"/>
              </a:defRPr>
            </a:lvl1pPr>
            <a:lvl2pPr>
              <a:defRPr sz="1800"/>
            </a:lvl2pPr>
            <a:lvl3pPr>
              <a:defRPr sz="1500"/>
            </a:lvl3pPr>
            <a:lvl4pPr>
              <a:defRPr sz="1350"/>
            </a:lvl4pPr>
            <a:lvl5pPr>
              <a:defRPr sz="13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30958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4611" t="1853" r="13409"/>
          <a:stretch/>
        </p:blipFill>
        <p:spPr>
          <a:xfrm flipH="1">
            <a:off x="0" y="2"/>
            <a:ext cx="9326880" cy="6994521"/>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9152" y="6240429"/>
            <a:ext cx="1276687" cy="274320"/>
          </a:xfrm>
          <a:prstGeom prst="rect">
            <a:avLst/>
          </a:prstGeom>
        </p:spPr>
      </p:pic>
      <p:sp>
        <p:nvSpPr>
          <p:cNvPr id="2" name="Rectangle 1"/>
          <p:cNvSpPr/>
          <p:nvPr userDrawn="1"/>
        </p:nvSpPr>
        <p:spPr bwMode="auto">
          <a:xfrm>
            <a:off x="274638" y="2125677"/>
            <a:ext cx="5486400" cy="3566160"/>
          </a:xfrm>
          <a:prstGeom prst="rect">
            <a:avLst/>
          </a:prstGeom>
          <a:solidFill>
            <a:srgbClr val="002050">
              <a:alpha val="92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61" fontAlgn="base">
              <a:lnSpc>
                <a:spcPct val="90000"/>
              </a:lnSpc>
              <a:spcBef>
                <a:spcPct val="0"/>
              </a:spcBef>
              <a:spcAft>
                <a:spcPct val="0"/>
              </a:spcAft>
            </a:pPr>
            <a:r>
              <a:rPr lang="en-US" sz="1800" dirty="0" smtClean="0">
                <a:gradFill>
                  <a:gsLst>
                    <a:gs pos="0">
                      <a:srgbClr val="FFFFFF"/>
                    </a:gs>
                    <a:gs pos="100000">
                      <a:srgbClr val="FFFFFF"/>
                    </a:gs>
                  </a:gsLst>
                  <a:lin ang="5400000" scaled="0"/>
                </a:gradFill>
                <a:ea typeface="Segoe UI" pitchFamily="34" charset="0"/>
                <a:cs typeface="Segoe UI" pitchFamily="34" charset="0"/>
              </a:rPr>
              <a:t>    </a:t>
            </a:r>
          </a:p>
        </p:txBody>
      </p:sp>
      <p:sp>
        <p:nvSpPr>
          <p:cNvPr id="9" name="Title 1"/>
          <p:cNvSpPr>
            <a:spLocks noGrp="1"/>
          </p:cNvSpPr>
          <p:nvPr>
            <p:ph type="title" hasCustomPrompt="1"/>
          </p:nvPr>
        </p:nvSpPr>
        <p:spPr bwMode="auto">
          <a:xfrm>
            <a:off x="274638" y="2125677"/>
            <a:ext cx="5486400" cy="1828800"/>
          </a:xfrm>
          <a:noFill/>
        </p:spPr>
        <p:txBody>
          <a:bodyPr lIns="146304" tIns="91440" rIns="146304" bIns="91440" anchor="t" anchorCtr="0"/>
          <a:lstStyle>
            <a:lvl1pPr>
              <a:defRPr sz="4800" spc="-75" baseline="0">
                <a:gradFill>
                  <a:gsLst>
                    <a:gs pos="76768">
                      <a:srgbClr val="FFFFFF"/>
                    </a:gs>
                    <a:gs pos="53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auto">
          <a:xfrm>
            <a:off x="274638" y="3954457"/>
            <a:ext cx="5486400" cy="1737360"/>
          </a:xfrm>
        </p:spPr>
        <p:txBody>
          <a:bodyPr tIns="109728" bIns="109728">
            <a:noAutofit/>
          </a:bodyPr>
          <a:lstStyle>
            <a:lvl1pPr marL="0" indent="0">
              <a:spcBef>
                <a:spcPts val="0"/>
              </a:spcBef>
              <a:buNone/>
              <a:defRPr sz="2800">
                <a:gradFill>
                  <a:gsLst>
                    <a:gs pos="76768">
                      <a:srgbClr val="FFFFFF"/>
                    </a:gs>
                    <a:gs pos="53000">
                      <a:srgbClr val="FFFFFF"/>
                    </a:gs>
                  </a:gsLst>
                  <a:lin ang="5400000" scaled="0"/>
                </a:gradFill>
              </a:defRPr>
            </a:lvl1pPr>
          </a:lstStyle>
          <a:p>
            <a:pPr lvl="0"/>
            <a:r>
              <a:rPr lang="en-US" dirty="0" smtClean="0"/>
              <a:t>Speaker Name</a:t>
            </a:r>
          </a:p>
        </p:txBody>
      </p:sp>
    </p:spTree>
    <p:extLst>
      <p:ext uri="{BB962C8B-B14F-4D97-AF65-F5344CB8AC3E}">
        <p14:creationId xmlns:p14="http://schemas.microsoft.com/office/powerpoint/2010/main" val="1516702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4638" y="3954457"/>
            <a:ext cx="6400800"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638" y="2117165"/>
            <a:ext cx="7315200" cy="1837298"/>
          </a:xfrm>
          <a:noFill/>
        </p:spPr>
        <p:txBody>
          <a:bodyPr lIns="146304" tIns="91440" rIns="146304" bIns="91440" anchor="t" anchorCtr="0"/>
          <a:lstStyle>
            <a:lvl1pPr>
              <a:defRPr sz="4800" spc="-75" baseline="0">
                <a:gradFill>
                  <a:gsLst>
                    <a:gs pos="74747">
                      <a:schemeClr val="tx1"/>
                    </a:gs>
                    <a:gs pos="56000">
                      <a:schemeClr val="tx1"/>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7201" y="6240429"/>
            <a:ext cx="1280590" cy="274320"/>
          </a:xfrm>
          <a:prstGeom prst="rect">
            <a:avLst/>
          </a:prstGeom>
        </p:spPr>
      </p:pic>
    </p:spTree>
    <p:extLst>
      <p:ext uri="{BB962C8B-B14F-4D97-AF65-F5344CB8AC3E}">
        <p14:creationId xmlns:p14="http://schemas.microsoft.com/office/powerpoint/2010/main" val="1252111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8777288" cy="1969770"/>
          </a:xfrm>
        </p:spPr>
        <p:txBody>
          <a:bodyPr lIns="164592" rIns="164592"/>
          <a:lstStyle>
            <a:lvl1pPr marL="0" indent="0">
              <a:buNone/>
              <a:defRPr>
                <a:gradFill>
                  <a:gsLst>
                    <a:gs pos="1250">
                      <a:schemeClr val="tx1"/>
                    </a:gs>
                    <a:gs pos="99000">
                      <a:schemeClr val="tx1"/>
                    </a:gs>
                  </a:gsLst>
                  <a:lin ang="5400000" scaled="0"/>
                </a:gradFill>
              </a:defRPr>
            </a:lvl1pPr>
            <a:lvl2pPr marL="0" indent="0">
              <a:buFontTx/>
              <a:buNone/>
              <a:defRPr sz="2000"/>
            </a:lvl2pPr>
            <a:lvl3pPr marL="171427" indent="0">
              <a:buNone/>
              <a:defRPr/>
            </a:lvl3pPr>
            <a:lvl4pPr marL="342854" indent="0">
              <a:buNone/>
              <a:defRPr/>
            </a:lvl4pPr>
            <a:lvl5pPr marL="514281"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81335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8777288" cy="2037481"/>
          </a:xfrm>
        </p:spPr>
        <p:txBody>
          <a:bodyPr wrap="square">
            <a:spAutoFit/>
          </a:bodyPr>
          <a:lstStyle>
            <a:lvl1pPr>
              <a:defRPr sz="3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152" y="6240429"/>
            <a:ext cx="1276687" cy="274320"/>
          </a:xfrm>
          <a:prstGeom prst="rect">
            <a:avLst/>
          </a:prstGeom>
        </p:spPr>
      </p:pic>
    </p:spTree>
    <p:extLst>
      <p:ext uri="{BB962C8B-B14F-4D97-AF65-F5344CB8AC3E}">
        <p14:creationId xmlns:p14="http://schemas.microsoft.com/office/powerpoint/2010/main" val="3272566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8777288" cy="1969770"/>
          </a:xfrm>
        </p:spPr>
        <p:txBody>
          <a:bodyPr lIns="164592" rIns="164592"/>
          <a:lstStyle>
            <a:lvl1pPr marL="0" indent="0">
              <a:buNone/>
              <a:defRPr sz="3600">
                <a:gradFill>
                  <a:gsLst>
                    <a:gs pos="1250">
                      <a:schemeClr val="tx2"/>
                    </a:gs>
                    <a:gs pos="99000">
                      <a:schemeClr val="tx2"/>
                    </a:gs>
                  </a:gsLst>
                  <a:lin ang="5400000" scaled="0"/>
                </a:gradFill>
              </a:defRPr>
            </a:lvl1pPr>
            <a:lvl2pPr marL="0" indent="0">
              <a:buFontTx/>
              <a:buNone/>
              <a:defRPr sz="2000"/>
            </a:lvl2pPr>
            <a:lvl3pPr marL="171427" indent="0">
              <a:buNone/>
              <a:defRPr/>
            </a:lvl3pPr>
            <a:lvl4pPr marL="342854" indent="0">
              <a:buNone/>
              <a:defRPr/>
            </a:lvl4pPr>
            <a:lvl5pPr marL="514281"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74816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8777288" cy="2037481"/>
          </a:xfrm>
        </p:spPr>
        <p:txBody>
          <a:bodyPr wrap="square">
            <a:spAutoFit/>
          </a:bodyPr>
          <a:lstStyle>
            <a:lvl1pPr>
              <a:defRPr sz="3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
        <p:nvSpPr>
          <p:cNvPr id="7" name="Text Placeholder 3"/>
          <p:cNvSpPr>
            <a:spLocks noGrp="1"/>
          </p:cNvSpPr>
          <p:nvPr>
            <p:ph type="body" sz="quarter" idx="11"/>
          </p:nvPr>
        </p:nvSpPr>
        <p:spPr>
          <a:xfrm>
            <a:off x="274636" y="4649390"/>
            <a:ext cx="8777288" cy="2037481"/>
          </a:xfrm>
        </p:spPr>
        <p:txBody>
          <a:bodyPr wrap="square">
            <a:spAutoFit/>
          </a:bodyPr>
          <a:lstStyle>
            <a:lvl1pPr>
              <a:defRPr sz="3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ext Placeholder 2"/>
          <p:cNvSpPr>
            <a:spLocks noGrp="1"/>
          </p:cNvSpPr>
          <p:nvPr>
            <p:ph type="body" sz="quarter" idx="12" hasCustomPrompt="1"/>
          </p:nvPr>
        </p:nvSpPr>
        <p:spPr>
          <a:xfrm>
            <a:off x="274636" y="3855326"/>
            <a:ext cx="8777288" cy="794064"/>
          </a:xfrm>
        </p:spPr>
        <p:txBody>
          <a:bodyPr/>
          <a:lstStyle>
            <a:lvl1pPr marL="0" indent="0">
              <a:buNone/>
              <a:defRPr sz="4400" baseline="0"/>
            </a:lvl1pPr>
          </a:lstStyle>
          <a:p>
            <a:pPr lvl="0"/>
            <a:r>
              <a:rPr lang="cs-CZ" dirty="0" smtClean="0"/>
              <a:t>Text here</a:t>
            </a:r>
            <a:endParaRPr lang="cs-CZ"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152" y="6240429"/>
            <a:ext cx="1276687" cy="274320"/>
          </a:xfrm>
          <a:prstGeom prst="rect">
            <a:avLst/>
          </a:prstGeom>
        </p:spPr>
      </p:pic>
    </p:spTree>
    <p:extLst>
      <p:ext uri="{BB962C8B-B14F-4D97-AF65-F5344CB8AC3E}">
        <p14:creationId xmlns:p14="http://schemas.microsoft.com/office/powerpoint/2010/main" val="1180648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4638" y="1211287"/>
            <a:ext cx="4206240" cy="2357568"/>
          </a:xfrm>
        </p:spPr>
        <p:txBody>
          <a:bodyPr wrap="square">
            <a:spAutoFit/>
          </a:bodyPr>
          <a:lstStyle>
            <a:lvl1pPr marL="0" indent="0">
              <a:spcBef>
                <a:spcPts val="918"/>
              </a:spcBef>
              <a:buClr>
                <a:schemeClr val="tx1"/>
              </a:buClr>
              <a:buFont typeface="Wingdings" pitchFamily="2" charset="2"/>
              <a:buNone/>
              <a:defRPr sz="3200"/>
            </a:lvl1pPr>
            <a:lvl2pPr marL="0" indent="0">
              <a:buNone/>
              <a:defRPr sz="2000"/>
            </a:lvl2pPr>
            <a:lvl3pPr marL="173808" indent="0">
              <a:buNone/>
              <a:tabLst/>
              <a:defRPr sz="2000"/>
            </a:lvl3pPr>
            <a:lvl4pPr marL="345235" indent="0">
              <a:buNone/>
              <a:defRPr/>
            </a:lvl4pPr>
            <a:lvl5pPr marL="514281"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4846113" y="1211287"/>
            <a:ext cx="4206240" cy="2357568"/>
          </a:xfrm>
        </p:spPr>
        <p:txBody>
          <a:bodyPr wrap="square">
            <a:spAutoFit/>
          </a:bodyPr>
          <a:lstStyle>
            <a:lvl1pPr marL="0" indent="0">
              <a:spcBef>
                <a:spcPts val="918"/>
              </a:spcBef>
              <a:buClr>
                <a:schemeClr val="tx1"/>
              </a:buClr>
              <a:buFont typeface="Wingdings" pitchFamily="2" charset="2"/>
              <a:buNone/>
              <a:defRPr sz="3200"/>
            </a:lvl1pPr>
            <a:lvl2pPr marL="0" indent="0">
              <a:buNone/>
              <a:defRPr sz="2000"/>
            </a:lvl2pPr>
            <a:lvl3pPr marL="173808" indent="0">
              <a:buNone/>
              <a:tabLst/>
              <a:defRPr sz="2000"/>
            </a:lvl3pPr>
            <a:lvl4pPr marL="345235" indent="0">
              <a:buNone/>
              <a:defRPr/>
            </a:lvl4pPr>
            <a:lvl5pPr marL="514281"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152" y="6240429"/>
            <a:ext cx="1276687" cy="274320"/>
          </a:xfrm>
          <a:prstGeom prst="rect">
            <a:avLst/>
          </a:prstGeom>
        </p:spPr>
      </p:pic>
    </p:spTree>
    <p:extLst>
      <p:ext uri="{BB962C8B-B14F-4D97-AF65-F5344CB8AC3E}">
        <p14:creationId xmlns:p14="http://schemas.microsoft.com/office/powerpoint/2010/main" val="1884819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514" y="1211287"/>
            <a:ext cx="4206240" cy="2357568"/>
          </a:xfrm>
        </p:spPr>
        <p:txBody>
          <a:bodyPr wrap="square">
            <a:spAutoFit/>
          </a:bodyPr>
          <a:lstStyle>
            <a:lvl1pPr marL="215475" indent="-215475">
              <a:spcBef>
                <a:spcPts val="918"/>
              </a:spcBef>
              <a:buClr>
                <a:schemeClr val="tx1"/>
              </a:buClr>
              <a:buFont typeface="Arial" pitchFamily="34" charset="0"/>
              <a:buChar char="•"/>
              <a:defRPr sz="3200"/>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4846113" y="1211287"/>
            <a:ext cx="4206240" cy="2357568"/>
          </a:xfrm>
        </p:spPr>
        <p:txBody>
          <a:bodyPr wrap="square">
            <a:spAutoFit/>
          </a:bodyPr>
          <a:lstStyle>
            <a:lvl1pPr marL="215475" indent="-215475">
              <a:spcBef>
                <a:spcPts val="918"/>
              </a:spcBef>
              <a:buClr>
                <a:schemeClr val="tx1"/>
              </a:buClr>
              <a:buFont typeface="Arial" pitchFamily="34" charset="0"/>
              <a:buChar char="•"/>
              <a:defRPr sz="3200"/>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152" y="6240429"/>
            <a:ext cx="1276687" cy="274320"/>
          </a:xfrm>
          <a:prstGeom prst="rect">
            <a:avLst/>
          </a:prstGeom>
        </p:spPr>
      </p:pic>
    </p:spTree>
    <p:extLst>
      <p:ext uri="{BB962C8B-B14F-4D97-AF65-F5344CB8AC3E}">
        <p14:creationId xmlns:p14="http://schemas.microsoft.com/office/powerpoint/2010/main" val="4137125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217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7315202" cy="2751698"/>
          </a:xfrm>
          <a:noFill/>
        </p:spPr>
        <p:txBody>
          <a:bodyPr tIns="91440" bIns="91440" anchor="t" anchorCtr="0"/>
          <a:lstStyle>
            <a:lvl1pPr>
              <a:defRPr sz="6000" spc="-75"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6"/>
            <a:ext cx="7315200" cy="1829593"/>
          </a:xfrm>
          <a:noFill/>
        </p:spPr>
        <p:txBody>
          <a:bodyPr lIns="182880" tIns="146304" rIns="182880" bIns="146304">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972908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7" y="1209973"/>
            <a:ext cx="7315201" cy="2751698"/>
          </a:xfrm>
          <a:noFill/>
        </p:spPr>
        <p:txBody>
          <a:bodyPr tIns="91440" bIns="91440" anchor="t" anchorCtr="0"/>
          <a:lstStyle>
            <a:lvl1pPr>
              <a:defRPr lang="en-US" sz="6000" b="0" kern="1200" cap="none" spc="-75"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Tree>
    <p:extLst>
      <p:ext uri="{BB962C8B-B14F-4D97-AF65-F5344CB8AC3E}">
        <p14:creationId xmlns:p14="http://schemas.microsoft.com/office/powerpoint/2010/main" val="1625629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89431"/>
            <a:ext cx="8777288"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05286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89431"/>
            <a:ext cx="8768201"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61430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89431"/>
            <a:ext cx="8777288"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dirty="0" smtClean="0"/>
              <a:t>Section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152" y="6240429"/>
            <a:ext cx="1276687" cy="274320"/>
          </a:xfrm>
          <a:prstGeom prst="rect">
            <a:avLst/>
          </a:prstGeom>
        </p:spPr>
      </p:pic>
    </p:spTree>
    <p:extLst>
      <p:ext uri="{BB962C8B-B14F-4D97-AF65-F5344CB8AC3E}">
        <p14:creationId xmlns:p14="http://schemas.microsoft.com/office/powerpoint/2010/main" val="4049643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7" y="1241429"/>
            <a:ext cx="4206240" cy="1555554"/>
          </a:xfrm>
        </p:spPr>
        <p:txBody>
          <a:bodyPr wrap="square">
            <a:spAutoFit/>
          </a:bodyPr>
          <a:lstStyle>
            <a:lvl1pPr>
              <a:defRPr sz="494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4" name="Picture Placeholder 3"/>
          <p:cNvSpPr>
            <a:spLocks noGrp="1"/>
          </p:cNvSpPr>
          <p:nvPr>
            <p:ph type="pic" sz="quarter" idx="10" hasCustomPrompt="1"/>
          </p:nvPr>
        </p:nvSpPr>
        <p:spPr>
          <a:xfrm>
            <a:off x="4664075" y="0"/>
            <a:ext cx="4662488" cy="6994525"/>
          </a:xfrm>
          <a:blipFill>
            <a:blip r:embed="rId2"/>
            <a:stretch>
              <a:fillRect/>
            </a:stretch>
          </a:blipFill>
        </p:spPr>
        <p:txBody>
          <a:bodyPr lIns="0" tIns="0" rIns="0" bIns="0" anchor="ctr">
            <a:noAutofit/>
          </a:bodyPr>
          <a:lstStyle>
            <a:lvl1pPr marL="0" indent="0" algn="ctr">
              <a:lnSpc>
                <a:spcPct val="150000"/>
              </a:lnSpc>
              <a:spcBef>
                <a:spcPts val="0"/>
              </a:spcBef>
              <a:buNone/>
              <a:defRPr sz="2800" baseline="0">
                <a:solidFill>
                  <a:srgbClr val="FFFFFF"/>
                </a:solidFill>
              </a:defRPr>
            </a:lvl1pPr>
          </a:lstStyle>
          <a:p>
            <a:r>
              <a:rPr lang="en-US" dirty="0" smtClean="0"/>
              <a:t>Click on icon below</a:t>
            </a:r>
            <a:br>
              <a:rPr lang="en-US" dirty="0" smtClean="0"/>
            </a:br>
            <a:r>
              <a:rPr lang="en-US" dirty="0" smtClean="0"/>
              <a:t>to insert a new photo</a:t>
            </a:r>
            <a:endParaRPr lang="en-US" dirty="0"/>
          </a:p>
        </p:txBody>
      </p:sp>
    </p:spTree>
    <p:extLst>
      <p:ext uri="{BB962C8B-B14F-4D97-AF65-F5344CB8AC3E}">
        <p14:creationId xmlns:p14="http://schemas.microsoft.com/office/powerpoint/2010/main" val="544737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mod="1">
    <p:ext uri="{DCECCB84-F9BA-43D5-87BE-67443E8EF086}">
      <p15:sldGuideLst xmlns:p15="http://schemas.microsoft.com/office/powerpoint/2012/main">
        <p15:guide id="1" pos="293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8777288" cy="1969770"/>
          </a:xfrm>
        </p:spPr>
        <p:txBody>
          <a:bodyPr lIns="164592" rIns="164592"/>
          <a:lstStyle>
            <a:lvl1pPr marL="0" indent="0">
              <a:buNone/>
              <a:defRPr>
                <a:gradFill>
                  <a:gsLst>
                    <a:gs pos="1250">
                      <a:schemeClr val="tx1"/>
                    </a:gs>
                    <a:gs pos="99000">
                      <a:schemeClr val="tx1"/>
                    </a:gs>
                  </a:gsLst>
                  <a:lin ang="5400000" scaled="0"/>
                </a:gradFill>
              </a:defRPr>
            </a:lvl1pPr>
            <a:lvl2pPr marL="0" indent="0">
              <a:buFontTx/>
              <a:buNone/>
              <a:defRPr sz="2000"/>
            </a:lvl2pPr>
            <a:lvl3pPr marL="171427" indent="0">
              <a:buNone/>
              <a:defRPr/>
            </a:lvl3pPr>
            <a:lvl4pPr marL="342854" indent="0">
              <a:buNone/>
              <a:defRPr/>
            </a:lvl4pPr>
            <a:lvl5pPr marL="514281"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3649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938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1152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868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9326563"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6" tIns="34976" rIns="34976" bIns="34976" numCol="1" spcCol="0" rtlCol="0" fromWordArt="0" anchor="ctr" anchorCtr="0" forceAA="0" compatLnSpc="1">
            <a:prstTxWarp prst="textNoShape">
              <a:avLst/>
            </a:prstTxWarp>
            <a:noAutofit/>
          </a:bodyPr>
          <a:lstStyle/>
          <a:p>
            <a:pPr algn="ctr" defTabSz="699261" fontAlgn="base">
              <a:spcBef>
                <a:spcPct val="0"/>
              </a:spcBef>
              <a:spcAft>
                <a:spcPct val="0"/>
              </a:spcAft>
            </a:pPr>
            <a:endParaRPr lang="en-US" sz="13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60"/>
            <a:ext cx="8777287" cy="2037481"/>
          </a:xfrm>
        </p:spPr>
        <p:txBody>
          <a:bodyPr/>
          <a:lstStyle>
            <a:lvl1pPr marL="0" indent="0">
              <a:buNone/>
              <a:defRPr sz="32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988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383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61084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8814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38287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88702" y="6321406"/>
            <a:ext cx="8777288" cy="37625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699124" eaLnBrk="0" hangingPunct="0"/>
            <a:r>
              <a:rPr lang="en-US" sz="525" dirty="0">
                <a:gradFill>
                  <a:gsLst>
                    <a:gs pos="0">
                      <a:schemeClr val="tx1"/>
                    </a:gs>
                    <a:gs pos="100000">
                      <a:schemeClr val="tx1"/>
                    </a:gs>
                  </a:gsLst>
                  <a:lin ang="5400000" scaled="0"/>
                </a:gradFill>
                <a:cs typeface="Segoe UI" pitchFamily="34" charset="0"/>
              </a:rPr>
              <a:t>© </a:t>
            </a:r>
            <a:r>
              <a:rPr lang="en-US" sz="525" dirty="0" smtClean="0">
                <a:gradFill>
                  <a:gsLst>
                    <a:gs pos="0">
                      <a:schemeClr val="tx1"/>
                    </a:gs>
                    <a:gs pos="100000">
                      <a:schemeClr val="tx1"/>
                    </a:gs>
                  </a:gsLst>
                  <a:lin ang="5400000" scaled="0"/>
                </a:gradFill>
                <a:cs typeface="Segoe UI" pitchFamily="34" charset="0"/>
              </a:rPr>
              <a:t>2014 </a:t>
            </a:r>
            <a:r>
              <a:rPr lang="en-US" sz="525" dirty="0">
                <a:gradFill>
                  <a:gsLst>
                    <a:gs pos="0">
                      <a:schemeClr val="tx1"/>
                    </a:gs>
                    <a:gs pos="100000">
                      <a:schemeClr val="tx1"/>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2" y="3145040"/>
            <a:ext cx="3288502" cy="704444"/>
          </a:xfrm>
          <a:prstGeom prst="rect">
            <a:avLst/>
          </a:prstGeom>
        </p:spPr>
      </p:pic>
    </p:spTree>
    <p:extLst>
      <p:ext uri="{BB962C8B-B14F-4D97-AF65-F5344CB8AC3E}">
        <p14:creationId xmlns:p14="http://schemas.microsoft.com/office/powerpoint/2010/main" val="883248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8777288" cy="2443746"/>
          </a:xfrm>
          <a:prstGeom prst="rect">
            <a:avLst/>
          </a:prstGeom>
        </p:spPr>
        <p:txBody>
          <a:bodyPr/>
          <a:lstStyle>
            <a:lvl1pPr marL="217856" indent="-217856">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8568" indent="-210713">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46424" indent="-217856">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17851" indent="-17142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89278" indent="-17142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9326564"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2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458308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mp; Content Bulleted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191" y="1589"/>
          <a:ext cx="1190" cy="1587"/>
        </p:xfrm>
        <a:graphic>
          <a:graphicData uri="http://schemas.openxmlformats.org/presentationml/2006/ole">
            <mc:AlternateContent xmlns:mc="http://schemas.openxmlformats.org/markup-compatibility/2006">
              <mc:Choice xmlns:v="urn:schemas-microsoft-com:vml" Requires="v">
                <p:oleObj spid="_x0000_s5186"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1" y="1589"/>
                        <a:ext cx="1190"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205723" y="296898"/>
            <a:ext cx="8914880" cy="914365"/>
          </a:xfrm>
        </p:spPr>
        <p:txBody>
          <a:bodyPr/>
          <a:lstStyle>
            <a:lvl1pPr>
              <a:defRPr sz="4350">
                <a:gradFill>
                  <a:gsLst>
                    <a:gs pos="6195">
                      <a:schemeClr val="tx1"/>
                    </a:gs>
                    <a:gs pos="26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05961" y="1697063"/>
            <a:ext cx="8228900" cy="1470403"/>
          </a:xfrm>
        </p:spPr>
        <p:txBody>
          <a:bodyPr/>
          <a:lstStyle>
            <a:lvl1pPr>
              <a:defRPr sz="1950">
                <a:gradFill>
                  <a:gsLst>
                    <a:gs pos="1250">
                      <a:schemeClr val="tx1"/>
                    </a:gs>
                    <a:gs pos="100000">
                      <a:schemeClr val="tx1"/>
                    </a:gs>
                  </a:gsLst>
                  <a:lin ang="5400000" scaled="0"/>
                </a:gradFill>
                <a:latin typeface="+mn-lt"/>
              </a:defRPr>
            </a:lvl1pPr>
            <a:lvl2pPr>
              <a:defRPr sz="1800"/>
            </a:lvl2pPr>
            <a:lvl3pPr>
              <a:defRPr sz="1500"/>
            </a:lvl3pPr>
            <a:lvl4pPr>
              <a:defRPr sz="1350"/>
            </a:lvl4pPr>
            <a:lvl5pPr>
              <a:defRPr sz="13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6039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209" y="1211287"/>
            <a:ext cx="4206240" cy="2357568"/>
          </a:xfrm>
        </p:spPr>
        <p:txBody>
          <a:bodyPr wrap="square">
            <a:spAutoFit/>
          </a:bodyPr>
          <a:lstStyle>
            <a:lvl1pPr marL="215475" indent="-215475">
              <a:spcBef>
                <a:spcPts val="918"/>
              </a:spcBef>
              <a:buClr>
                <a:schemeClr val="tx2"/>
              </a:buClr>
              <a:buFont typeface="Arial" pitchFamily="34" charset="0"/>
              <a:buChar char="•"/>
              <a:defRPr sz="3200">
                <a:gradFill>
                  <a:gsLst>
                    <a:gs pos="1250">
                      <a:schemeClr val="tx2"/>
                    </a:gs>
                    <a:gs pos="99000">
                      <a:schemeClr val="tx2"/>
                    </a:gs>
                  </a:gsLst>
                  <a:lin ang="5400000" scaled="0"/>
                </a:gradFill>
              </a:defRPr>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846113" y="1211287"/>
            <a:ext cx="4206240" cy="2357568"/>
          </a:xfrm>
        </p:spPr>
        <p:txBody>
          <a:bodyPr wrap="square">
            <a:spAutoFit/>
          </a:bodyPr>
          <a:lstStyle>
            <a:lvl1pPr marL="215475" indent="-215475">
              <a:spcBef>
                <a:spcPts val="918"/>
              </a:spcBef>
              <a:buClr>
                <a:schemeClr val="tx2"/>
              </a:buClr>
              <a:buFont typeface="Arial" pitchFamily="34" charset="0"/>
              <a:buChar char="•"/>
              <a:defRPr sz="3200">
                <a:gradFill>
                  <a:gsLst>
                    <a:gs pos="1250">
                      <a:schemeClr val="tx2"/>
                    </a:gs>
                    <a:gs pos="99000">
                      <a:schemeClr val="tx2"/>
                    </a:gs>
                  </a:gsLst>
                  <a:lin ang="5400000" scaled="0"/>
                </a:gradFill>
              </a:defRPr>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6352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5961" y="1212850"/>
            <a:ext cx="8914642" cy="1902059"/>
          </a:xfrm>
        </p:spPr>
        <p:txBody>
          <a:bodyPr>
            <a:spAutoFit/>
          </a:bodyPr>
          <a:lstStyle>
            <a:lvl1pPr>
              <a:buClr>
                <a:schemeClr val="tx2"/>
              </a:buClr>
              <a:defRPr>
                <a:gradFill>
                  <a:gsLst>
                    <a:gs pos="0">
                      <a:schemeClr val="tx1"/>
                    </a:gs>
                    <a:gs pos="100000">
                      <a:schemeClr val="tx1"/>
                    </a:gs>
                  </a:gsLst>
                  <a:lin ang="5400000" scaled="0"/>
                </a:gradFill>
              </a:defRPr>
            </a:lvl1pPr>
            <a:lvl3pPr>
              <a:defRPr sz="18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12921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8777288" cy="2037481"/>
          </a:xfrm>
        </p:spPr>
        <p:txBody>
          <a:bodyPr wrap="square">
            <a:spAutoFit/>
          </a:bodyPr>
          <a:lstStyle>
            <a:lvl1pPr>
              <a:defRPr sz="3600">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8143" y="2754635"/>
            <a:ext cx="6576228" cy="1862943"/>
          </a:xfrm>
        </p:spPr>
        <p:txBody>
          <a:bodyPr anchor="b"/>
          <a:lstStyle>
            <a:lvl1pPr algn="l">
              <a:defRPr sz="306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8143" y="4617578"/>
            <a:ext cx="6576228" cy="396583"/>
          </a:xfrm>
        </p:spPr>
        <p:txBody>
          <a:bodyPr anchor="t"/>
          <a:lstStyle>
            <a:lvl1pPr marL="0" indent="0" algn="l">
              <a:buNone/>
              <a:defRPr sz="1530">
                <a:solidFill>
                  <a:schemeClr val="tx1">
                    <a:lumMod val="50000"/>
                    <a:lumOff val="50000"/>
                  </a:schemeClr>
                </a:solidFill>
              </a:defRPr>
            </a:lvl1pPr>
            <a:lvl2pPr marL="349758" indent="0">
              <a:buNone/>
              <a:defRPr sz="1377">
                <a:solidFill>
                  <a:schemeClr val="tx1">
                    <a:tint val="75000"/>
                  </a:schemeClr>
                </a:solidFill>
              </a:defRPr>
            </a:lvl2pPr>
            <a:lvl3pPr marL="699516" indent="0">
              <a:buNone/>
              <a:defRPr sz="1224">
                <a:solidFill>
                  <a:schemeClr val="tx1">
                    <a:tint val="75000"/>
                  </a:schemeClr>
                </a:solidFill>
              </a:defRPr>
            </a:lvl3pPr>
            <a:lvl4pPr marL="1049274" indent="0">
              <a:buNone/>
              <a:defRPr sz="1071">
                <a:solidFill>
                  <a:schemeClr val="tx1">
                    <a:tint val="75000"/>
                  </a:schemeClr>
                </a:solidFill>
              </a:defRPr>
            </a:lvl4pPr>
            <a:lvl5pPr marL="1399032" indent="0">
              <a:buNone/>
              <a:defRPr sz="1071">
                <a:solidFill>
                  <a:schemeClr val="tx1">
                    <a:tint val="75000"/>
                  </a:schemeClr>
                </a:solidFill>
              </a:defRPr>
            </a:lvl5pPr>
            <a:lvl6pPr marL="1748790" indent="0">
              <a:buNone/>
              <a:defRPr sz="1071">
                <a:solidFill>
                  <a:schemeClr val="tx1">
                    <a:tint val="75000"/>
                  </a:schemeClr>
                </a:solidFill>
              </a:defRPr>
            </a:lvl6pPr>
            <a:lvl7pPr marL="2098548" indent="0">
              <a:buNone/>
              <a:defRPr sz="1071">
                <a:solidFill>
                  <a:schemeClr val="tx1">
                    <a:tint val="75000"/>
                  </a:schemeClr>
                </a:solidFill>
              </a:defRPr>
            </a:lvl7pPr>
            <a:lvl8pPr marL="2448306" indent="0">
              <a:buNone/>
              <a:defRPr sz="1071">
                <a:solidFill>
                  <a:schemeClr val="tx1">
                    <a:tint val="75000"/>
                  </a:schemeClr>
                </a:solidFill>
              </a:defRPr>
            </a:lvl8pPr>
            <a:lvl9pPr marL="2798064" indent="0">
              <a:buNone/>
              <a:defRPr sz="107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11740" y="6161630"/>
            <a:ext cx="697610" cy="372394"/>
          </a:xfrm>
          <a:prstGeom prst="rect">
            <a:avLst/>
          </a:prstGeom>
        </p:spPr>
        <p:txBody>
          <a:bodyPr/>
          <a:lstStyle/>
          <a:p>
            <a:fld id="{B61BEF0D-F0BB-DE4B-95CE-6DB70DBA9567}" type="datetimeFigureOut">
              <a:rPr lang="en-US" dirty="0"/>
              <a:pPr/>
              <a:t>12/3/2015</a:t>
            </a:fld>
            <a:endParaRPr lang="en-US" dirty="0"/>
          </a:p>
        </p:txBody>
      </p:sp>
      <p:sp>
        <p:nvSpPr>
          <p:cNvPr id="5" name="Footer Placeholder 4"/>
          <p:cNvSpPr>
            <a:spLocks noGrp="1"/>
          </p:cNvSpPr>
          <p:nvPr>
            <p:ph type="ftr" sz="quarter" idx="11"/>
          </p:nvPr>
        </p:nvSpPr>
        <p:spPr>
          <a:xfrm>
            <a:off x="518143" y="6161630"/>
            <a:ext cx="4817509" cy="37239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71634" y="6161630"/>
            <a:ext cx="522737" cy="372394"/>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27294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8777288" cy="2037481"/>
          </a:xfrm>
        </p:spPr>
        <p:txBody>
          <a:bodyPr wrap="square">
            <a:spAutoFit/>
          </a:bodyPr>
          <a:lstStyle>
            <a:lvl1pPr>
              <a:defRPr sz="3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8" y="1212849"/>
            <a:ext cx="4206240" cy="2357568"/>
          </a:xfrm>
        </p:spPr>
        <p:txBody>
          <a:bodyPr wrap="square">
            <a:spAutoFit/>
          </a:bodyPr>
          <a:lstStyle>
            <a:lvl1pPr marL="0" indent="0">
              <a:spcBef>
                <a:spcPts val="918"/>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173808" indent="0">
              <a:buNone/>
              <a:tabLst/>
              <a:defRPr sz="2000"/>
            </a:lvl3pPr>
            <a:lvl4pPr marL="345235" indent="0">
              <a:buNone/>
              <a:defRPr/>
            </a:lvl4pPr>
            <a:lvl5pPr marL="514281"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846113" y="1211287"/>
            <a:ext cx="4206240" cy="2357568"/>
          </a:xfrm>
        </p:spPr>
        <p:txBody>
          <a:bodyPr wrap="square">
            <a:spAutoFit/>
          </a:bodyPr>
          <a:lstStyle>
            <a:lvl1pPr marL="0" indent="0">
              <a:spcBef>
                <a:spcPts val="918"/>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173808" indent="0">
              <a:buNone/>
              <a:tabLst/>
              <a:defRPr sz="2000"/>
            </a:lvl3pPr>
            <a:lvl4pPr marL="345235" indent="0">
              <a:buNone/>
              <a:defRPr/>
            </a:lvl4pPr>
            <a:lvl5pPr marL="514281"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8534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8" y="1211287"/>
            <a:ext cx="4206240" cy="2357568"/>
          </a:xfrm>
        </p:spPr>
        <p:txBody>
          <a:bodyPr wrap="square">
            <a:spAutoFit/>
          </a:bodyPr>
          <a:lstStyle>
            <a:lvl1pPr marL="0" indent="0">
              <a:spcBef>
                <a:spcPts val="918"/>
              </a:spcBef>
              <a:buClr>
                <a:schemeClr val="tx1"/>
              </a:buClr>
              <a:buFont typeface="Wingdings" pitchFamily="2" charset="2"/>
              <a:buNone/>
              <a:defRPr sz="3200"/>
            </a:lvl1pPr>
            <a:lvl2pPr marL="0" indent="0">
              <a:buNone/>
              <a:defRPr sz="2000"/>
            </a:lvl2pPr>
            <a:lvl3pPr marL="173808" indent="0">
              <a:buNone/>
              <a:tabLst/>
              <a:defRPr sz="2000"/>
            </a:lvl3pPr>
            <a:lvl4pPr marL="345235" indent="0">
              <a:buNone/>
              <a:defRPr/>
            </a:lvl4pPr>
            <a:lvl5pPr marL="514281"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846113" y="1211287"/>
            <a:ext cx="4206240" cy="2357568"/>
          </a:xfrm>
        </p:spPr>
        <p:txBody>
          <a:bodyPr wrap="square">
            <a:spAutoFit/>
          </a:bodyPr>
          <a:lstStyle>
            <a:lvl1pPr marL="0" indent="0">
              <a:spcBef>
                <a:spcPts val="918"/>
              </a:spcBef>
              <a:buClr>
                <a:schemeClr val="tx1"/>
              </a:buClr>
              <a:buFont typeface="Wingdings" pitchFamily="2" charset="2"/>
              <a:buNone/>
              <a:defRPr sz="3200"/>
            </a:lvl1pPr>
            <a:lvl2pPr marL="0" indent="0">
              <a:buNone/>
              <a:defRPr sz="2000"/>
            </a:lvl2pPr>
            <a:lvl3pPr marL="173808" indent="0">
              <a:buNone/>
              <a:tabLst/>
              <a:defRPr sz="2000"/>
            </a:lvl3pPr>
            <a:lvl4pPr marL="345235" indent="0">
              <a:buNone/>
              <a:defRPr/>
            </a:lvl4pPr>
            <a:lvl5pPr marL="514281"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209" y="1211287"/>
            <a:ext cx="4206240" cy="2357568"/>
          </a:xfrm>
        </p:spPr>
        <p:txBody>
          <a:bodyPr wrap="square">
            <a:spAutoFit/>
          </a:bodyPr>
          <a:lstStyle>
            <a:lvl1pPr marL="215475" indent="-215475">
              <a:spcBef>
                <a:spcPts val="918"/>
              </a:spcBef>
              <a:buClr>
                <a:schemeClr val="tx2"/>
              </a:buClr>
              <a:buFont typeface="Arial" pitchFamily="34" charset="0"/>
              <a:buChar char="•"/>
              <a:defRPr sz="3200">
                <a:gradFill>
                  <a:gsLst>
                    <a:gs pos="1250">
                      <a:schemeClr val="tx2"/>
                    </a:gs>
                    <a:gs pos="99000">
                      <a:schemeClr val="tx2"/>
                    </a:gs>
                  </a:gsLst>
                  <a:lin ang="5400000" scaled="0"/>
                </a:gradFill>
              </a:defRPr>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846113" y="1211287"/>
            <a:ext cx="4206240" cy="2357568"/>
          </a:xfrm>
        </p:spPr>
        <p:txBody>
          <a:bodyPr wrap="square">
            <a:spAutoFit/>
          </a:bodyPr>
          <a:lstStyle>
            <a:lvl1pPr marL="215475" indent="-215475">
              <a:spcBef>
                <a:spcPts val="918"/>
              </a:spcBef>
              <a:buClr>
                <a:schemeClr val="tx2"/>
              </a:buClr>
              <a:buFont typeface="Arial" pitchFamily="34" charset="0"/>
              <a:buChar char="•"/>
              <a:defRPr sz="3200">
                <a:gradFill>
                  <a:gsLst>
                    <a:gs pos="1250">
                      <a:schemeClr val="tx2"/>
                    </a:gs>
                    <a:gs pos="99000">
                      <a:schemeClr val="tx2"/>
                    </a:gs>
                  </a:gsLst>
                  <a:lin ang="5400000" scaled="0"/>
                </a:gradFill>
              </a:defRPr>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image" Target="../media/image2.png"/><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8" y="295277"/>
            <a:ext cx="8777287"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38" y="1212854"/>
            <a:ext cx="8777288" cy="20374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7"/>
          <a:stretch>
            <a:fillRect/>
          </a:stretch>
        </p:blipFill>
        <p:spPr>
          <a:xfrm rot="5400000">
            <a:off x="6170207" y="3162308"/>
            <a:ext cx="6995160" cy="670543"/>
          </a:xfrm>
          <a:prstGeom prst="rect">
            <a:avLst/>
          </a:prstGeom>
        </p:spPr>
      </p:pic>
      <p:pic>
        <p:nvPicPr>
          <p:cNvPr id="8" name="Picture 7"/>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bwMode="invGray">
          <a:xfrm>
            <a:off x="274638" y="6593606"/>
            <a:ext cx="1276687" cy="274320"/>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70" r:id="rId1"/>
    <p:sldLayoutId id="2147484167" r:id="rId2"/>
    <p:sldLayoutId id="2147484087" r:id="rId3"/>
    <p:sldLayoutId id="2147484098" r:id="rId4"/>
    <p:sldLayoutId id="2147484107" r:id="rId5"/>
    <p:sldLayoutId id="2147484086" r:id="rId6"/>
    <p:sldLayoutId id="2147484099" r:id="rId7"/>
    <p:sldLayoutId id="2147484100" r:id="rId8"/>
    <p:sldLayoutId id="2147484106" r:id="rId9"/>
    <p:sldLayoutId id="2147484089" r:id="rId10"/>
    <p:sldLayoutId id="2147484092" r:id="rId11"/>
    <p:sldLayoutId id="2147484105" r:id="rId12"/>
    <p:sldLayoutId id="2147484182" r:id="rId13"/>
    <p:sldLayoutId id="2147484130" r:id="rId14"/>
    <p:sldLayoutId id="2147484101" r:id="rId15"/>
    <p:sldLayoutId id="2147484102" r:id="rId16"/>
    <p:sldLayoutId id="2147484093" r:id="rId17"/>
    <p:sldLayoutId id="2147484127" r:id="rId18"/>
    <p:sldLayoutId id="2147484128" r:id="rId19"/>
    <p:sldLayoutId id="2147484129" r:id="rId20"/>
    <p:sldLayoutId id="2147484094" r:id="rId21"/>
    <p:sldLayoutId id="2147484195" r:id="rId22"/>
    <p:sldLayoutId id="2147484290" r:id="rId23"/>
    <p:sldLayoutId id="2147484301" r:id="rId24"/>
    <p:sldLayoutId id="2147484303" r:id="rId25"/>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699463" rtl="0" eaLnBrk="1" latinLnBrk="0" hangingPunct="1">
        <a:lnSpc>
          <a:spcPct val="90000"/>
        </a:lnSpc>
        <a:spcBef>
          <a:spcPct val="0"/>
        </a:spcBef>
        <a:buNone/>
        <a:defRPr lang="en-US" sz="4400" b="0" kern="1200" cap="none" spc="-76"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7141" marR="0" indent="-257141" algn="l" defTabSz="699463"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461963" marR="0" indent="-204788" algn="l" defTabSz="6994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630238"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798513"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914400"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99463" rtl="0" eaLnBrk="1" latinLnBrk="0" hangingPunct="1">
        <a:defRPr sz="1350" kern="1200">
          <a:solidFill>
            <a:schemeClr val="tx1"/>
          </a:solidFill>
          <a:latin typeface="+mn-lt"/>
          <a:ea typeface="+mn-ea"/>
          <a:cs typeface="+mn-cs"/>
        </a:defRPr>
      </a:lvl1pPr>
      <a:lvl2pPr marL="349732" algn="l" defTabSz="699463" rtl="0" eaLnBrk="1" latinLnBrk="0" hangingPunct="1">
        <a:defRPr sz="1350" kern="1200">
          <a:solidFill>
            <a:schemeClr val="tx1"/>
          </a:solidFill>
          <a:latin typeface="+mn-lt"/>
          <a:ea typeface="+mn-ea"/>
          <a:cs typeface="+mn-cs"/>
        </a:defRPr>
      </a:lvl2pPr>
      <a:lvl3pPr marL="699463" algn="l" defTabSz="699463" rtl="0" eaLnBrk="1" latinLnBrk="0" hangingPunct="1">
        <a:defRPr sz="1350" kern="1200">
          <a:solidFill>
            <a:schemeClr val="tx1"/>
          </a:solidFill>
          <a:latin typeface="+mn-lt"/>
          <a:ea typeface="+mn-ea"/>
          <a:cs typeface="+mn-cs"/>
        </a:defRPr>
      </a:lvl3pPr>
      <a:lvl4pPr marL="1049195" algn="l" defTabSz="699463" rtl="0" eaLnBrk="1" latinLnBrk="0" hangingPunct="1">
        <a:defRPr sz="1350" kern="1200">
          <a:solidFill>
            <a:schemeClr val="tx1"/>
          </a:solidFill>
          <a:latin typeface="+mn-lt"/>
          <a:ea typeface="+mn-ea"/>
          <a:cs typeface="+mn-cs"/>
        </a:defRPr>
      </a:lvl4pPr>
      <a:lvl5pPr marL="1398926" algn="l" defTabSz="699463" rtl="0" eaLnBrk="1" latinLnBrk="0" hangingPunct="1">
        <a:defRPr sz="1350" kern="1200">
          <a:solidFill>
            <a:schemeClr val="tx1"/>
          </a:solidFill>
          <a:latin typeface="+mn-lt"/>
          <a:ea typeface="+mn-ea"/>
          <a:cs typeface="+mn-cs"/>
        </a:defRPr>
      </a:lvl5pPr>
      <a:lvl6pPr marL="1748659" algn="l" defTabSz="699463" rtl="0" eaLnBrk="1" latinLnBrk="0" hangingPunct="1">
        <a:defRPr sz="1350" kern="1200">
          <a:solidFill>
            <a:schemeClr val="tx1"/>
          </a:solidFill>
          <a:latin typeface="+mn-lt"/>
          <a:ea typeface="+mn-ea"/>
          <a:cs typeface="+mn-cs"/>
        </a:defRPr>
      </a:lvl6pPr>
      <a:lvl7pPr marL="2098390" algn="l" defTabSz="699463" rtl="0" eaLnBrk="1" latinLnBrk="0" hangingPunct="1">
        <a:defRPr sz="1350" kern="1200">
          <a:solidFill>
            <a:schemeClr val="tx1"/>
          </a:solidFill>
          <a:latin typeface="+mn-lt"/>
          <a:ea typeface="+mn-ea"/>
          <a:cs typeface="+mn-cs"/>
        </a:defRPr>
      </a:lvl7pPr>
      <a:lvl8pPr marL="2448121" algn="l" defTabSz="699463" rtl="0" eaLnBrk="1" latinLnBrk="0" hangingPunct="1">
        <a:defRPr sz="1350" kern="1200">
          <a:solidFill>
            <a:schemeClr val="tx1"/>
          </a:solidFill>
          <a:latin typeface="+mn-lt"/>
          <a:ea typeface="+mn-ea"/>
          <a:cs typeface="+mn-cs"/>
        </a:defRPr>
      </a:lvl8pPr>
      <a:lvl9pPr marL="2797854" algn="l" defTabSz="69946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8" pos="3053" userDrawn="1">
          <p15:clr>
            <a:srgbClr val="5ACBF0"/>
          </p15:clr>
        </p15:guide>
        <p15:guide id="9" pos="3629" userDrawn="1">
          <p15:clr>
            <a:srgbClr val="5ACBF0"/>
          </p15:clr>
        </p15:guide>
        <p15:guide id="11" pos="4205" userDrawn="1">
          <p15:clr>
            <a:srgbClr val="5ACBF0"/>
          </p15:clr>
        </p15:guide>
        <p15:guide id="12" pos="4781" userDrawn="1">
          <p15:clr>
            <a:srgbClr val="5ACBF0"/>
          </p15:clr>
        </p15:guide>
        <p15:guide id="14" pos="5357" userDrawn="1">
          <p15:clr>
            <a:srgbClr val="5ACBF0"/>
          </p15:clr>
        </p15:guide>
        <p15:guide id="15" pos="5702" userDrawn="1">
          <p15:clr>
            <a:srgbClr val="5ACBF0"/>
          </p15:clr>
        </p15:guide>
        <p15:guide id="16" pos="288" userDrawn="1">
          <p15:clr>
            <a:srgbClr val="C35EA4"/>
          </p15:clr>
        </p15:guide>
        <p15:guide id="17" pos="5587"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8" y="295277"/>
            <a:ext cx="8777287"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38" y="1212854"/>
            <a:ext cx="8777288" cy="20374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7"/>
          <a:stretch>
            <a:fillRect/>
          </a:stretch>
        </p:blipFill>
        <p:spPr>
          <a:xfrm rot="5400000">
            <a:off x="6170207" y="3162308"/>
            <a:ext cx="6995160" cy="670543"/>
          </a:xfrm>
          <a:prstGeom prst="rect">
            <a:avLst/>
          </a:prstGeom>
        </p:spPr>
      </p:pic>
      <p:pic>
        <p:nvPicPr>
          <p:cNvPr id="5" name="Picture 4"/>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bwMode="invGray">
          <a:xfrm>
            <a:off x="459152" y="6240429"/>
            <a:ext cx="1276687" cy="274320"/>
          </a:xfrm>
          <a:prstGeom prst="rect">
            <a:avLst/>
          </a:prstGeom>
        </p:spPr>
      </p:pic>
    </p:spTree>
    <p:extLst>
      <p:ext uri="{BB962C8B-B14F-4D97-AF65-F5344CB8AC3E}">
        <p14:creationId xmlns:p14="http://schemas.microsoft.com/office/powerpoint/2010/main" val="1972537229"/>
      </p:ext>
    </p:extLst>
  </p:cSld>
  <p:clrMap bg1="dk1" tx1="lt1" bg2="dk2" tx2="lt2" accent1="accent1" accent2="accent2" accent3="accent3" accent4="accent4" accent5="accent5" accent6="accent6" hlink="hlink" folHlink="folHlink"/>
  <p:sldLayoutIdLst>
    <p:sldLayoutId id="2147484291" r:id="rId1"/>
    <p:sldLayoutId id="2147484267" r:id="rId2"/>
    <p:sldLayoutId id="2147484269" r:id="rId3"/>
    <p:sldLayoutId id="2147484271" r:id="rId4"/>
    <p:sldLayoutId id="2147484297" r:id="rId5"/>
    <p:sldLayoutId id="2147484273" r:id="rId6"/>
    <p:sldLayoutId id="2147484275" r:id="rId7"/>
    <p:sldLayoutId id="2147484276" r:id="rId8"/>
    <p:sldLayoutId id="2147484277" r:id="rId9"/>
    <p:sldLayoutId id="2147484278" r:id="rId10"/>
    <p:sldLayoutId id="2147484279" r:id="rId11"/>
    <p:sldLayoutId id="2147484280" r:id="rId12"/>
    <p:sldLayoutId id="2147484281" r:id="rId13"/>
    <p:sldLayoutId id="2147484282" r:id="rId14"/>
    <p:sldLayoutId id="2147484283" r:id="rId15"/>
    <p:sldLayoutId id="2147484284" r:id="rId16"/>
    <p:sldLayoutId id="2147484285" r:id="rId17"/>
    <p:sldLayoutId id="2147484286" r:id="rId18"/>
    <p:sldLayoutId id="2147484287" r:id="rId19"/>
    <p:sldLayoutId id="2147484288" r:id="rId20"/>
    <p:sldLayoutId id="2147484289" r:id="rId21"/>
    <p:sldLayoutId id="2147484295" r:id="rId22"/>
    <p:sldLayoutId id="2147484298" r:id="rId23"/>
    <p:sldLayoutId id="2147484304" r:id="rId24"/>
    <p:sldLayoutId id="2147484305" r:id="rId25"/>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699463" rtl="0" eaLnBrk="1" latinLnBrk="0" hangingPunct="1">
        <a:lnSpc>
          <a:spcPct val="90000"/>
        </a:lnSpc>
        <a:spcBef>
          <a:spcPct val="0"/>
        </a:spcBef>
        <a:buNone/>
        <a:defRPr lang="en-US" sz="4400" b="0" kern="1200" cap="none" spc="-76"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7141" marR="0" indent="-257141" algn="l" defTabSz="699463"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461963" marR="0" indent="-204788" algn="l" defTabSz="6994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630238"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798513"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914400"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99463" rtl="0" eaLnBrk="1" latinLnBrk="0" hangingPunct="1">
        <a:defRPr sz="1350" kern="1200">
          <a:solidFill>
            <a:schemeClr val="tx1"/>
          </a:solidFill>
          <a:latin typeface="+mn-lt"/>
          <a:ea typeface="+mn-ea"/>
          <a:cs typeface="+mn-cs"/>
        </a:defRPr>
      </a:lvl1pPr>
      <a:lvl2pPr marL="349732" algn="l" defTabSz="699463" rtl="0" eaLnBrk="1" latinLnBrk="0" hangingPunct="1">
        <a:defRPr sz="1350" kern="1200">
          <a:solidFill>
            <a:schemeClr val="tx1"/>
          </a:solidFill>
          <a:latin typeface="+mn-lt"/>
          <a:ea typeface="+mn-ea"/>
          <a:cs typeface="+mn-cs"/>
        </a:defRPr>
      </a:lvl2pPr>
      <a:lvl3pPr marL="699463" algn="l" defTabSz="699463" rtl="0" eaLnBrk="1" latinLnBrk="0" hangingPunct="1">
        <a:defRPr sz="1350" kern="1200">
          <a:solidFill>
            <a:schemeClr val="tx1"/>
          </a:solidFill>
          <a:latin typeface="+mn-lt"/>
          <a:ea typeface="+mn-ea"/>
          <a:cs typeface="+mn-cs"/>
        </a:defRPr>
      </a:lvl3pPr>
      <a:lvl4pPr marL="1049195" algn="l" defTabSz="699463" rtl="0" eaLnBrk="1" latinLnBrk="0" hangingPunct="1">
        <a:defRPr sz="1350" kern="1200">
          <a:solidFill>
            <a:schemeClr val="tx1"/>
          </a:solidFill>
          <a:latin typeface="+mn-lt"/>
          <a:ea typeface="+mn-ea"/>
          <a:cs typeface="+mn-cs"/>
        </a:defRPr>
      </a:lvl4pPr>
      <a:lvl5pPr marL="1398926" algn="l" defTabSz="699463" rtl="0" eaLnBrk="1" latinLnBrk="0" hangingPunct="1">
        <a:defRPr sz="1350" kern="1200">
          <a:solidFill>
            <a:schemeClr val="tx1"/>
          </a:solidFill>
          <a:latin typeface="+mn-lt"/>
          <a:ea typeface="+mn-ea"/>
          <a:cs typeface="+mn-cs"/>
        </a:defRPr>
      </a:lvl5pPr>
      <a:lvl6pPr marL="1748659" algn="l" defTabSz="699463" rtl="0" eaLnBrk="1" latinLnBrk="0" hangingPunct="1">
        <a:defRPr sz="1350" kern="1200">
          <a:solidFill>
            <a:schemeClr val="tx1"/>
          </a:solidFill>
          <a:latin typeface="+mn-lt"/>
          <a:ea typeface="+mn-ea"/>
          <a:cs typeface="+mn-cs"/>
        </a:defRPr>
      </a:lvl6pPr>
      <a:lvl7pPr marL="2098390" algn="l" defTabSz="699463" rtl="0" eaLnBrk="1" latinLnBrk="0" hangingPunct="1">
        <a:defRPr sz="1350" kern="1200">
          <a:solidFill>
            <a:schemeClr val="tx1"/>
          </a:solidFill>
          <a:latin typeface="+mn-lt"/>
          <a:ea typeface="+mn-ea"/>
          <a:cs typeface="+mn-cs"/>
        </a:defRPr>
      </a:lvl7pPr>
      <a:lvl8pPr marL="2448121" algn="l" defTabSz="699463" rtl="0" eaLnBrk="1" latinLnBrk="0" hangingPunct="1">
        <a:defRPr sz="1350" kern="1200">
          <a:solidFill>
            <a:schemeClr val="tx1"/>
          </a:solidFill>
          <a:latin typeface="+mn-lt"/>
          <a:ea typeface="+mn-ea"/>
          <a:cs typeface="+mn-cs"/>
        </a:defRPr>
      </a:lvl8pPr>
      <a:lvl9pPr marL="2797854" algn="l" defTabSz="69946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userDrawn="1">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702">
          <p15:clr>
            <a:srgbClr val="5ACBF0"/>
          </p15:clr>
        </p15:guide>
        <p15:guide id="13" pos="288">
          <p15:clr>
            <a:srgbClr val="C35EA4"/>
          </p15:clr>
        </p15:guide>
        <p15:guide id="14" pos="5587">
          <p15:clr>
            <a:srgbClr val="C35EA4"/>
          </p15:clr>
        </p15:guide>
        <p15:guide id="15" orient="horz" pos="763">
          <p15:clr>
            <a:srgbClr val="5ACBF0"/>
          </p15:clr>
        </p15:guide>
        <p15:guide id="16" orient="horz" pos="1339">
          <p15:clr>
            <a:srgbClr val="5ACBF0"/>
          </p15:clr>
        </p15:guide>
        <p15:guide id="17" orient="horz" pos="1915">
          <p15:clr>
            <a:srgbClr val="5ACBF0"/>
          </p15:clr>
        </p15:guide>
        <p15:guide id="18" orient="horz" pos="2491">
          <p15:clr>
            <a:srgbClr val="5ACBF0"/>
          </p15:clr>
        </p15:guide>
        <p15:guide id="19" orient="horz" pos="3067">
          <p15:clr>
            <a:srgbClr val="5ACBF0"/>
          </p15:clr>
        </p15:guide>
        <p15:guide id="20" orient="horz" pos="3643">
          <p15:clr>
            <a:srgbClr val="5ACBF0"/>
          </p15:clr>
        </p15:guide>
        <p15:guide id="21" orient="horz" pos="4219">
          <p15:clr>
            <a:srgbClr val="5ACBF0"/>
          </p15:clr>
        </p15:guide>
        <p15:guide id="22" orient="horz" pos="302">
          <p15:clr>
            <a:srgbClr val="C35EA4"/>
          </p15:clr>
        </p15:guide>
        <p15:guide id="23"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mailto:janpos@microsoft.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tags" Target="../tags/tag4.xml"/><Relationship Id="rId7" Type="http://schemas.openxmlformats.org/officeDocument/2006/relationships/image" Target="../media/image5.emf"/><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9.xml"/><Relationship Id="rId4" Type="http://schemas.openxmlformats.org/officeDocument/2006/relationships/slideLayout" Target="../slideLayouts/slideLayout47.xml"/><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hyperlink" Target="https://maps.google.com/locationhistory" TargetMode="External"/><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e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Co s daty?</a:t>
            </a:r>
            <a:br>
              <a:rPr lang="cs-CZ" dirty="0" smtClean="0"/>
            </a:br>
            <a:r>
              <a:rPr lang="cs-CZ" dirty="0" smtClean="0"/>
              <a:t>Azure ML</a:t>
            </a:r>
            <a:endParaRPr lang="en-US" dirty="0"/>
          </a:p>
        </p:txBody>
      </p:sp>
      <p:sp>
        <p:nvSpPr>
          <p:cNvPr id="3" name="Text Placeholder 2"/>
          <p:cNvSpPr>
            <a:spLocks noGrp="1"/>
          </p:cNvSpPr>
          <p:nvPr>
            <p:ph type="body" sz="quarter" idx="14"/>
          </p:nvPr>
        </p:nvSpPr>
        <p:spPr/>
        <p:txBody>
          <a:bodyPr/>
          <a:lstStyle/>
          <a:p>
            <a:r>
              <a:rPr lang="cs-CZ" dirty="0" smtClean="0"/>
              <a:t>Jan Pospíšil</a:t>
            </a:r>
            <a:endParaRPr lang="cs-CZ" dirty="0"/>
          </a:p>
          <a:p>
            <a:r>
              <a:rPr lang="cs-CZ" dirty="0" smtClean="0">
                <a:hlinkClick r:id="rId2"/>
              </a:rPr>
              <a:t>janpos@microsoft.com</a:t>
            </a:r>
            <a:endParaRPr lang="cs-CZ" dirty="0" smtClean="0"/>
          </a:p>
          <a:p>
            <a:r>
              <a:rPr lang="cs-CZ" dirty="0" smtClean="0"/>
              <a:t>@pospanet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241" y="4240450"/>
            <a:ext cx="1312540" cy="1312540"/>
          </a:xfrm>
          <a:prstGeom prst="rect">
            <a:avLst/>
          </a:prstGeom>
        </p:spPr>
      </p:pic>
    </p:spTree>
    <p:extLst>
      <p:ext uri="{BB962C8B-B14F-4D97-AF65-F5344CB8AC3E}">
        <p14:creationId xmlns:p14="http://schemas.microsoft.com/office/powerpoint/2010/main" val="3751615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r>
              <a:rPr lang="cs-CZ" dirty="0" smtClean="0"/>
              <a:t>Supervised learning – Učení s učitelem</a:t>
            </a:r>
          </a:p>
          <a:p>
            <a:pPr lvl="1"/>
            <a:r>
              <a:rPr lang="cs-CZ" dirty="0" smtClean="0"/>
              <a:t>Předpovídání budoucnosti</a:t>
            </a:r>
          </a:p>
          <a:p>
            <a:pPr lvl="1"/>
            <a:r>
              <a:rPr lang="cs-CZ" dirty="0" smtClean="0"/>
              <a:t>Učení se s historie pro předpovídání budoucnosti</a:t>
            </a:r>
          </a:p>
          <a:p>
            <a:r>
              <a:rPr lang="cs-CZ" dirty="0" smtClean="0"/>
              <a:t>Unsupervised learning – Učení bez učitele</a:t>
            </a:r>
          </a:p>
          <a:p>
            <a:pPr lvl="1"/>
            <a:r>
              <a:rPr lang="cs-CZ" dirty="0" smtClean="0"/>
              <a:t>Pochopení historie</a:t>
            </a:r>
          </a:p>
          <a:p>
            <a:pPr lvl="1"/>
            <a:r>
              <a:rPr lang="cs-CZ" dirty="0" smtClean="0"/>
              <a:t>Hledání významu dat</a:t>
            </a:r>
          </a:p>
          <a:p>
            <a:pPr lvl="1"/>
            <a:r>
              <a:rPr lang="cs-CZ" dirty="0" smtClean="0"/>
              <a:t>Učení se struktury dat</a:t>
            </a:r>
          </a:p>
          <a:p>
            <a:pPr lvl="1"/>
            <a:r>
              <a:rPr lang="cs-CZ" dirty="0" smtClean="0"/>
              <a:t>Redukce dat pro použití</a:t>
            </a:r>
            <a:endParaRPr lang="cs-CZ" dirty="0"/>
          </a:p>
        </p:txBody>
      </p:sp>
      <p:sp>
        <p:nvSpPr>
          <p:cNvPr id="2" name="Title 1"/>
          <p:cNvSpPr>
            <a:spLocks noGrp="1"/>
          </p:cNvSpPr>
          <p:nvPr>
            <p:ph type="title"/>
          </p:nvPr>
        </p:nvSpPr>
        <p:spPr/>
        <p:txBody>
          <a:bodyPr/>
          <a:lstStyle/>
          <a:p>
            <a:r>
              <a:rPr lang="cs-CZ" dirty="0"/>
              <a:t>Machine Learning (Strojové učení)</a:t>
            </a:r>
          </a:p>
        </p:txBody>
      </p:sp>
    </p:spTree>
    <p:extLst>
      <p:ext uri="{BB962C8B-B14F-4D97-AF65-F5344CB8AC3E}">
        <p14:creationId xmlns:p14="http://schemas.microsoft.com/office/powerpoint/2010/main" val="4064105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500"/>
                                        <p:tgtEl>
                                          <p:spTgt spid="3">
                                            <p:txEl>
                                              <p:pRg st="3" end="3"/>
                                            </p:txEl>
                                          </p:spTgt>
                                        </p:tgtEl>
                                      </p:cBhvr>
                                    </p:animEffect>
                                    <p:anim calcmode="lin" valueType="num">
                                      <p:cBhvr>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anim calcmode="lin" valueType="num">
                                      <p:cBhvr>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anim calcmode="lin" valueType="num">
                                      <p:cBhvr>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anim calcmode="lin" valueType="num">
                                      <p:cBhvr>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500"/>
                                        <p:tgtEl>
                                          <p:spTgt spid="3">
                                            <p:txEl>
                                              <p:pRg st="6" end="6"/>
                                            </p:txEl>
                                          </p:spTgt>
                                        </p:tgtEl>
                                      </p:cBhvr>
                                    </p:animEffect>
                                    <p:anim calcmode="lin" valueType="num">
                                      <p:cBhvr>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500"/>
                                        <p:tgtEl>
                                          <p:spTgt spid="3">
                                            <p:txEl>
                                              <p:pRg st="7" end="7"/>
                                            </p:txEl>
                                          </p:spTgt>
                                        </p:tgtEl>
                                      </p:cBhvr>
                                    </p:animEffect>
                                    <p:anim calcmode="lin" valueType="num">
                                      <p:cBhvr>
                                        <p:cTn id="5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ML in action - Supervised</a:t>
            </a:r>
            <a:endParaRPr lang="cs-CZ" dirty="0"/>
          </a:p>
        </p:txBody>
      </p:sp>
      <p:pic>
        <p:nvPicPr>
          <p:cNvPr id="7" name="Content Placeholder 6"/>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278905" y="2489150"/>
            <a:ext cx="6575955" cy="2509245"/>
          </a:xfrm>
          <a:prstGeom prst="rect">
            <a:avLst/>
          </a:prstGeom>
        </p:spPr>
      </p:pic>
    </p:spTree>
    <p:extLst>
      <p:ext uri="{BB962C8B-B14F-4D97-AF65-F5344CB8AC3E}">
        <p14:creationId xmlns:p14="http://schemas.microsoft.com/office/powerpoint/2010/main" val="231084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ML in action - Unsupervised</a:t>
            </a:r>
            <a:endParaRPr lang="cs-CZ" dirty="0"/>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434089" y="1212852"/>
            <a:ext cx="8669685" cy="4876698"/>
          </a:xfrm>
          <a:prstGeom prst="rect">
            <a:avLst/>
          </a:prstGeom>
        </p:spPr>
      </p:pic>
    </p:spTree>
    <p:extLst>
      <p:ext uri="{BB962C8B-B14F-4D97-AF65-F5344CB8AC3E}">
        <p14:creationId xmlns:p14="http://schemas.microsoft.com/office/powerpoint/2010/main" val="842561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0"/>
            <a:ext cx="8777288" cy="4949047"/>
          </a:xfrm>
        </p:spPr>
        <p:txBody>
          <a:bodyPr/>
          <a:lstStyle/>
          <a:p>
            <a:r>
              <a:rPr lang="cs-CZ" dirty="0" smtClean="0"/>
              <a:t>Detekce spamu</a:t>
            </a:r>
          </a:p>
          <a:p>
            <a:r>
              <a:rPr lang="cs-CZ" dirty="0" smtClean="0"/>
              <a:t>OCR</a:t>
            </a:r>
          </a:p>
          <a:p>
            <a:r>
              <a:rPr lang="cs-CZ" dirty="0" smtClean="0"/>
              <a:t>Zpracování přirozeného jazyka</a:t>
            </a:r>
          </a:p>
          <a:p>
            <a:r>
              <a:rPr lang="cs-CZ" dirty="0" smtClean="0"/>
              <a:t>Jazykové překlady</a:t>
            </a:r>
          </a:p>
          <a:p>
            <a:r>
              <a:rPr lang="cs-CZ" dirty="0" smtClean="0"/>
              <a:t>Biologie, medicína</a:t>
            </a:r>
          </a:p>
          <a:p>
            <a:r>
              <a:rPr lang="cs-CZ" dirty="0" smtClean="0"/>
              <a:t>Robotika</a:t>
            </a:r>
          </a:p>
          <a:p>
            <a:r>
              <a:rPr lang="cs-CZ" dirty="0" smtClean="0"/>
              <a:t>NP neúplné úlohy</a:t>
            </a:r>
          </a:p>
          <a:p>
            <a:r>
              <a:rPr lang="cs-CZ" dirty="0" smtClean="0"/>
              <a:t>Atd ...</a:t>
            </a:r>
            <a:endParaRPr lang="cs-CZ" dirty="0"/>
          </a:p>
        </p:txBody>
      </p:sp>
      <p:sp>
        <p:nvSpPr>
          <p:cNvPr id="2" name="Title 1"/>
          <p:cNvSpPr>
            <a:spLocks noGrp="1"/>
          </p:cNvSpPr>
          <p:nvPr>
            <p:ph type="title"/>
          </p:nvPr>
        </p:nvSpPr>
        <p:spPr/>
        <p:txBody>
          <a:bodyPr/>
          <a:lstStyle/>
          <a:p>
            <a:r>
              <a:rPr lang="cs-CZ" dirty="0" smtClean="0"/>
              <a:t>Použití ML</a:t>
            </a:r>
            <a:endParaRPr lang="cs-CZ" dirty="0"/>
          </a:p>
        </p:txBody>
      </p:sp>
      <p:pic>
        <p:nvPicPr>
          <p:cNvPr id="5" name="Content Placeholder 4"/>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271679" y="3137222"/>
            <a:ext cx="4829761" cy="2664296"/>
          </a:xfrm>
        </p:spPr>
      </p:pic>
    </p:spTree>
    <p:extLst>
      <p:ext uri="{BB962C8B-B14F-4D97-AF65-F5344CB8AC3E}">
        <p14:creationId xmlns:p14="http://schemas.microsoft.com/office/powerpoint/2010/main" val="749008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Proces ML</a:t>
            </a:r>
            <a:endParaRPr lang="en-US" dirty="0"/>
          </a:p>
        </p:txBody>
      </p:sp>
      <p:grpSp>
        <p:nvGrpSpPr>
          <p:cNvPr id="40" name="Group 39"/>
          <p:cNvGrpSpPr/>
          <p:nvPr/>
        </p:nvGrpSpPr>
        <p:grpSpPr>
          <a:xfrm>
            <a:off x="1391532" y="2232877"/>
            <a:ext cx="2879286" cy="1631910"/>
            <a:chOff x="1855534" y="1811271"/>
            <a:chExt cx="3839375" cy="2176065"/>
          </a:xfrm>
        </p:grpSpPr>
        <p:grpSp>
          <p:nvGrpSpPr>
            <p:cNvPr id="27" name="Group 26"/>
            <p:cNvGrpSpPr/>
            <p:nvPr/>
          </p:nvGrpSpPr>
          <p:grpSpPr>
            <a:xfrm>
              <a:off x="1855534" y="1811271"/>
              <a:ext cx="3448303" cy="1714500"/>
              <a:chOff x="1855534" y="1811271"/>
              <a:chExt cx="3448303" cy="1714500"/>
            </a:xfrm>
          </p:grpSpPr>
          <p:pic>
            <p:nvPicPr>
              <p:cNvPr id="1026" name="Picture 2" descr="Obje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7837" y="1811271"/>
                <a:ext cx="2286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855534" y="2349009"/>
                <a:ext cx="967838" cy="627893"/>
              </a:xfrm>
              <a:prstGeom prst="rect">
                <a:avLst/>
              </a:prstGeom>
              <a:noFill/>
            </p:spPr>
            <p:txBody>
              <a:bodyPr wrap="none" lIns="137148" tIns="109719" rIns="137148" bIns="109719" rtlCol="0">
                <a:spAutoFit/>
              </a:bodyPr>
              <a:lstStyle/>
              <a:p>
                <a:pPr algn="ctr">
                  <a:lnSpc>
                    <a:spcPct val="90000"/>
                  </a:lnSpc>
                  <a:spcAft>
                    <a:spcPts val="450"/>
                  </a:spcAft>
                </a:pPr>
                <a:r>
                  <a:rPr lang="en-US" dirty="0">
                    <a:gradFill>
                      <a:gsLst>
                        <a:gs pos="2917">
                          <a:srgbClr val="FFFFFF"/>
                        </a:gs>
                        <a:gs pos="30000">
                          <a:srgbClr val="FFFFFF"/>
                        </a:gs>
                      </a:gsLst>
                      <a:lin ang="5400000" scaled="0"/>
                    </a:gradFill>
                  </a:rPr>
                  <a:t>data</a:t>
                </a:r>
              </a:p>
            </p:txBody>
          </p:sp>
        </p:grpSp>
        <p:sp>
          <p:nvSpPr>
            <p:cNvPr id="38" name="Rectangle 37"/>
            <p:cNvSpPr/>
            <p:nvPr/>
          </p:nvSpPr>
          <p:spPr>
            <a:xfrm>
              <a:off x="5136177" y="3064107"/>
              <a:ext cx="558732" cy="923229"/>
            </a:xfrm>
            <a:prstGeom prst="rect">
              <a:avLst/>
            </a:prstGeom>
            <a:noFill/>
          </p:spPr>
          <p:txBody>
            <a:bodyPr wrap="none" lIns="68574" tIns="34287" rIns="68574" bIns="34287">
              <a:spAutoFit/>
            </a:bodyPr>
            <a:lstStyle/>
            <a:p>
              <a:pPr algn="ctr"/>
              <a:r>
                <a:rPr lang="en-US" sz="4049" dirty="0">
                  <a:ln w="0">
                    <a:solidFill>
                      <a:srgbClr val="FFFFFF"/>
                    </a:solidFill>
                  </a:ln>
                  <a:solidFill>
                    <a:srgbClr val="505050"/>
                  </a:solidFill>
                  <a:effectLst>
                    <a:outerShdw blurRad="38100" dist="19050" dir="2700000" algn="tl" rotWithShape="0">
                      <a:srgbClr val="505050">
                        <a:alpha val="40000"/>
                      </a:srgbClr>
                    </a:outerShdw>
                  </a:effectLst>
                </a:rPr>
                <a:t>1</a:t>
              </a:r>
            </a:p>
          </p:txBody>
        </p:sp>
      </p:grpSp>
      <p:grpSp>
        <p:nvGrpSpPr>
          <p:cNvPr id="41" name="Group 40"/>
          <p:cNvGrpSpPr/>
          <p:nvPr/>
        </p:nvGrpSpPr>
        <p:grpSpPr>
          <a:xfrm>
            <a:off x="431556" y="2811521"/>
            <a:ext cx="3843759" cy="2760636"/>
            <a:chOff x="575457" y="2582862"/>
            <a:chExt cx="5125449" cy="3681161"/>
          </a:xfrm>
        </p:grpSpPr>
        <p:grpSp>
          <p:nvGrpSpPr>
            <p:cNvPr id="28" name="Group 27"/>
            <p:cNvGrpSpPr/>
            <p:nvPr/>
          </p:nvGrpSpPr>
          <p:grpSpPr>
            <a:xfrm>
              <a:off x="575457" y="2582862"/>
              <a:ext cx="4728380" cy="3265422"/>
              <a:chOff x="575457" y="2582862"/>
              <a:chExt cx="4728380" cy="3265422"/>
            </a:xfrm>
          </p:grpSpPr>
          <p:pic>
            <p:nvPicPr>
              <p:cNvPr id="1028" name="Picture 4" descr="Vect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7837" y="4133784"/>
                <a:ext cx="2286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495662" y="4267759"/>
                <a:ext cx="1687584" cy="1463749"/>
              </a:xfrm>
              <a:prstGeom prst="rect">
                <a:avLst/>
              </a:prstGeom>
              <a:noFill/>
            </p:spPr>
            <p:txBody>
              <a:bodyPr wrap="none" lIns="137148" tIns="109719" rIns="137148" bIns="109719" rtlCol="0">
                <a:spAutoFit/>
              </a:bodyPr>
              <a:lstStyle/>
              <a:p>
                <a:pPr algn="ctr">
                  <a:lnSpc>
                    <a:spcPct val="90000"/>
                  </a:lnSpc>
                  <a:spcAft>
                    <a:spcPts val="450"/>
                  </a:spcAft>
                </a:pPr>
                <a:r>
                  <a:rPr lang="en-US" dirty="0">
                    <a:gradFill>
                      <a:gsLst>
                        <a:gs pos="2917">
                          <a:srgbClr val="FFFFFF"/>
                        </a:gs>
                        <a:gs pos="30000">
                          <a:srgbClr val="FFFFFF"/>
                        </a:gs>
                      </a:gsLst>
                      <a:lin ang="5400000" scaled="0"/>
                    </a:gradFill>
                  </a:rPr>
                  <a:t>clean</a:t>
                </a:r>
              </a:p>
              <a:p>
                <a:pPr algn="ctr">
                  <a:lnSpc>
                    <a:spcPct val="90000"/>
                  </a:lnSpc>
                  <a:spcAft>
                    <a:spcPts val="450"/>
                  </a:spcAft>
                </a:pPr>
                <a:r>
                  <a:rPr lang="en-US" dirty="0">
                    <a:gradFill>
                      <a:gsLst>
                        <a:gs pos="2917">
                          <a:srgbClr val="FFFFFF"/>
                        </a:gs>
                        <a:gs pos="30000">
                          <a:srgbClr val="FFFFFF"/>
                        </a:gs>
                      </a:gsLst>
                      <a:lin ang="5400000" scaled="0"/>
                    </a:gradFill>
                  </a:rPr>
                  <a:t>transform</a:t>
                </a:r>
              </a:p>
              <a:p>
                <a:pPr algn="ctr">
                  <a:lnSpc>
                    <a:spcPct val="90000"/>
                  </a:lnSpc>
                  <a:spcAft>
                    <a:spcPts val="450"/>
                  </a:spcAft>
                </a:pPr>
                <a:r>
                  <a:rPr lang="en-US" dirty="0" err="1">
                    <a:gradFill>
                      <a:gsLst>
                        <a:gs pos="2917">
                          <a:srgbClr val="FFFFFF"/>
                        </a:gs>
                        <a:gs pos="30000">
                          <a:srgbClr val="FFFFFF"/>
                        </a:gs>
                      </a:gsLst>
                      <a:lin ang="5400000" scaled="0"/>
                    </a:gradFill>
                  </a:rPr>
                  <a:t>maths</a:t>
                </a:r>
                <a:endParaRPr lang="en-US" dirty="0">
                  <a:gradFill>
                    <a:gsLst>
                      <a:gs pos="2917">
                        <a:srgbClr val="FFFFFF"/>
                      </a:gs>
                      <a:gs pos="30000">
                        <a:srgbClr val="FFFFFF"/>
                      </a:gs>
                    </a:gsLst>
                    <a:lin ang="5400000" scaled="0"/>
                  </a:gradFill>
                </a:endParaRPr>
              </a:p>
            </p:txBody>
          </p:sp>
          <p:sp>
            <p:nvSpPr>
              <p:cNvPr id="26" name="Curved Right Arrow 25"/>
              <p:cNvSpPr/>
              <p:nvPr/>
            </p:nvSpPr>
            <p:spPr bwMode="auto">
              <a:xfrm>
                <a:off x="575457" y="2582862"/>
                <a:ext cx="990600" cy="2727685"/>
              </a:xfrm>
              <a:prstGeom prst="curvedRightArrow">
                <a:avLst/>
              </a:prstGeom>
              <a:solidFill>
                <a:schemeClr val="bg1"/>
              </a:solidFill>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61"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43" name="Rectangle 42"/>
            <p:cNvSpPr/>
            <p:nvPr/>
          </p:nvSpPr>
          <p:spPr>
            <a:xfrm>
              <a:off x="5142174" y="5340794"/>
              <a:ext cx="558732" cy="923229"/>
            </a:xfrm>
            <a:prstGeom prst="rect">
              <a:avLst/>
            </a:prstGeom>
            <a:noFill/>
          </p:spPr>
          <p:txBody>
            <a:bodyPr wrap="none" lIns="68574" tIns="34287" rIns="68574" bIns="34287">
              <a:spAutoFit/>
            </a:bodyPr>
            <a:lstStyle/>
            <a:p>
              <a:pPr algn="ctr"/>
              <a:r>
                <a:rPr lang="en-US" sz="4049" dirty="0">
                  <a:ln w="0">
                    <a:solidFill>
                      <a:srgbClr val="FFFFFF"/>
                    </a:solidFill>
                  </a:ln>
                  <a:solidFill>
                    <a:srgbClr val="505050"/>
                  </a:solidFill>
                  <a:effectLst>
                    <a:outerShdw blurRad="38100" dist="19050" dir="2700000" algn="tl" rotWithShape="0">
                      <a:srgbClr val="505050">
                        <a:alpha val="40000"/>
                      </a:srgbClr>
                    </a:outerShdw>
                  </a:effectLst>
                </a:rPr>
                <a:t>2</a:t>
              </a:r>
            </a:p>
          </p:txBody>
        </p:sp>
      </p:grpSp>
      <p:grpSp>
        <p:nvGrpSpPr>
          <p:cNvPr id="42" name="Group 41"/>
          <p:cNvGrpSpPr/>
          <p:nvPr/>
        </p:nvGrpSpPr>
        <p:grpSpPr>
          <a:xfrm>
            <a:off x="4206120" y="3978798"/>
            <a:ext cx="3803238" cy="1590254"/>
            <a:chOff x="5608637" y="4139365"/>
            <a:chExt cx="5071416" cy="2120520"/>
          </a:xfrm>
        </p:grpSpPr>
        <p:grpSp>
          <p:nvGrpSpPr>
            <p:cNvPr id="33" name="Group 32"/>
            <p:cNvGrpSpPr/>
            <p:nvPr/>
          </p:nvGrpSpPr>
          <p:grpSpPr>
            <a:xfrm>
              <a:off x="5608637" y="4139365"/>
              <a:ext cx="4544817" cy="1714500"/>
              <a:chOff x="5608637" y="4139365"/>
              <a:chExt cx="4544817" cy="1714500"/>
            </a:xfrm>
          </p:grpSpPr>
          <p:pic>
            <p:nvPicPr>
              <p:cNvPr id="1030" name="Picture 6" descr="Mod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7454" y="4139365"/>
                <a:ext cx="2286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6533096" y="4682683"/>
                <a:ext cx="1230752" cy="627894"/>
              </a:xfrm>
              <a:prstGeom prst="rect">
                <a:avLst/>
              </a:prstGeom>
              <a:noFill/>
            </p:spPr>
            <p:txBody>
              <a:bodyPr wrap="none" lIns="137148" tIns="109719" rIns="137148" bIns="109719" rtlCol="0">
                <a:spAutoFit/>
              </a:bodyPr>
              <a:lstStyle/>
              <a:p>
                <a:pPr algn="ctr">
                  <a:lnSpc>
                    <a:spcPct val="90000"/>
                  </a:lnSpc>
                  <a:spcAft>
                    <a:spcPts val="450"/>
                  </a:spcAft>
                </a:pPr>
                <a:r>
                  <a:rPr lang="en-US" dirty="0">
                    <a:gradFill>
                      <a:gsLst>
                        <a:gs pos="2917">
                          <a:srgbClr val="FFFFFF"/>
                        </a:gs>
                        <a:gs pos="30000">
                          <a:srgbClr val="FFFFFF"/>
                        </a:gs>
                      </a:gsLst>
                      <a:lin ang="5400000" scaled="0"/>
                    </a:gradFill>
                  </a:rPr>
                  <a:t>model</a:t>
                </a:r>
              </a:p>
            </p:txBody>
          </p:sp>
          <p:sp>
            <p:nvSpPr>
              <p:cNvPr id="32" name="Right Arrow 31"/>
              <p:cNvSpPr/>
              <p:nvPr/>
            </p:nvSpPr>
            <p:spPr bwMode="auto">
              <a:xfrm>
                <a:off x="5608637" y="4868862"/>
                <a:ext cx="762000" cy="381000"/>
              </a:xfrm>
              <a:prstGeom prst="rightArrow">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61"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44" name="Rectangle 43"/>
            <p:cNvSpPr/>
            <p:nvPr/>
          </p:nvSpPr>
          <p:spPr>
            <a:xfrm>
              <a:off x="10138422" y="5336655"/>
              <a:ext cx="541631" cy="923230"/>
            </a:xfrm>
            <a:prstGeom prst="rect">
              <a:avLst/>
            </a:prstGeom>
            <a:noFill/>
          </p:spPr>
          <p:txBody>
            <a:bodyPr wrap="none" lIns="68574" tIns="34287" rIns="68574" bIns="34287">
              <a:spAutoFit/>
            </a:bodyPr>
            <a:lstStyle/>
            <a:p>
              <a:pPr algn="ctr"/>
              <a:r>
                <a:rPr lang="en-US" sz="4049" dirty="0">
                  <a:ln w="0">
                    <a:solidFill>
                      <a:srgbClr val="FFFFFF"/>
                    </a:solidFill>
                  </a:ln>
                  <a:solidFill>
                    <a:srgbClr val="505050"/>
                  </a:solidFill>
                  <a:effectLst>
                    <a:outerShdw blurRad="38100" dist="19050" dir="2700000" algn="tl" rotWithShape="0">
                      <a:srgbClr val="505050">
                        <a:alpha val="40000"/>
                      </a:srgbClr>
                    </a:outerShdw>
                  </a:effectLst>
                  <a:latin typeface="Segoe UI Light"/>
                </a:rPr>
                <a:t>3</a:t>
              </a:r>
            </a:p>
          </p:txBody>
        </p:sp>
      </p:grpSp>
      <p:grpSp>
        <p:nvGrpSpPr>
          <p:cNvPr id="46" name="Group 45"/>
          <p:cNvGrpSpPr/>
          <p:nvPr/>
        </p:nvGrpSpPr>
        <p:grpSpPr>
          <a:xfrm>
            <a:off x="4863524" y="2232877"/>
            <a:ext cx="3685627" cy="2466532"/>
            <a:chOff x="6485250" y="1811271"/>
            <a:chExt cx="4914587" cy="3288989"/>
          </a:xfrm>
        </p:grpSpPr>
        <p:grpSp>
          <p:nvGrpSpPr>
            <p:cNvPr id="35" name="Group 34"/>
            <p:cNvGrpSpPr/>
            <p:nvPr/>
          </p:nvGrpSpPr>
          <p:grpSpPr>
            <a:xfrm>
              <a:off x="6485250" y="1811271"/>
              <a:ext cx="4914587" cy="3288989"/>
              <a:chOff x="6485250" y="1811271"/>
              <a:chExt cx="4914587" cy="3288989"/>
            </a:xfrm>
          </p:grpSpPr>
          <p:pic>
            <p:nvPicPr>
              <p:cNvPr id="1032" name="Picture 8" descr="Predic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3237" y="1811271"/>
                <a:ext cx="2286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6485250" y="2346897"/>
                <a:ext cx="1318647" cy="627893"/>
              </a:xfrm>
              <a:prstGeom prst="rect">
                <a:avLst/>
              </a:prstGeom>
              <a:noFill/>
            </p:spPr>
            <p:txBody>
              <a:bodyPr wrap="none" lIns="137148" tIns="109719" rIns="137148" bIns="109719" rtlCol="0">
                <a:spAutoFit/>
              </a:bodyPr>
              <a:lstStyle/>
              <a:p>
                <a:pPr algn="ctr">
                  <a:lnSpc>
                    <a:spcPct val="90000"/>
                  </a:lnSpc>
                  <a:spcAft>
                    <a:spcPts val="450"/>
                  </a:spcAft>
                </a:pPr>
                <a:r>
                  <a:rPr lang="en-US" dirty="0">
                    <a:gradFill>
                      <a:gsLst>
                        <a:gs pos="2917">
                          <a:srgbClr val="FFFFFF"/>
                        </a:gs>
                        <a:gs pos="30000">
                          <a:srgbClr val="FFFFFF"/>
                        </a:gs>
                      </a:gsLst>
                      <a:lin ang="5400000" scaled="0"/>
                    </a:gradFill>
                  </a:rPr>
                  <a:t>predict</a:t>
                </a:r>
              </a:p>
            </p:txBody>
          </p:sp>
          <p:sp>
            <p:nvSpPr>
              <p:cNvPr id="34" name="Curved Right Arrow 33"/>
              <p:cNvSpPr/>
              <p:nvPr/>
            </p:nvSpPr>
            <p:spPr bwMode="auto">
              <a:xfrm rot="10800000">
                <a:off x="10409237" y="2372575"/>
                <a:ext cx="990600" cy="2727685"/>
              </a:xfrm>
              <a:prstGeom prst="curvedRightArrow">
                <a:avLst/>
              </a:prstGeom>
              <a:solidFill>
                <a:schemeClr val="bg1"/>
              </a:solidFill>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61"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45" name="Rectangle 44"/>
            <p:cNvSpPr/>
            <p:nvPr/>
          </p:nvSpPr>
          <p:spPr>
            <a:xfrm>
              <a:off x="10129872" y="3066072"/>
              <a:ext cx="558731" cy="923229"/>
            </a:xfrm>
            <a:prstGeom prst="rect">
              <a:avLst/>
            </a:prstGeom>
            <a:noFill/>
          </p:spPr>
          <p:txBody>
            <a:bodyPr wrap="none" lIns="68574" tIns="34287" rIns="68574" bIns="34287">
              <a:spAutoFit/>
            </a:bodyPr>
            <a:lstStyle/>
            <a:p>
              <a:pPr algn="ctr"/>
              <a:r>
                <a:rPr lang="en-US" sz="4049" dirty="0">
                  <a:ln w="0">
                    <a:solidFill>
                      <a:srgbClr val="FFFFFF"/>
                    </a:solidFill>
                  </a:ln>
                  <a:solidFill>
                    <a:srgbClr val="505050"/>
                  </a:solidFill>
                  <a:effectLst>
                    <a:outerShdw blurRad="38100" dist="19050" dir="2700000" algn="tl" rotWithShape="0">
                      <a:srgbClr val="505050">
                        <a:alpha val="40000"/>
                      </a:srgbClr>
                    </a:outerShdw>
                  </a:effectLst>
                </a:rPr>
                <a:t>4</a:t>
              </a:r>
            </a:p>
          </p:txBody>
        </p:sp>
      </p:grpSp>
    </p:spTree>
    <p:extLst>
      <p:ext uri="{BB962C8B-B14F-4D97-AF65-F5344CB8AC3E}">
        <p14:creationId xmlns:p14="http://schemas.microsoft.com/office/powerpoint/2010/main" val="153076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cs-CZ" dirty="0" smtClean="0"/>
              <a:t>Azure ML</a:t>
            </a:r>
            <a:endParaRPr lang="cs-CZ" dirty="0"/>
          </a:p>
        </p:txBody>
      </p:sp>
    </p:spTree>
    <p:extLst>
      <p:ext uri="{BB962C8B-B14F-4D97-AF65-F5344CB8AC3E}">
        <p14:creationId xmlns:p14="http://schemas.microsoft.com/office/powerpoint/2010/main" val="781330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cs-CZ" dirty="0" smtClean="0"/>
              <a:t>Stroje se nikdy neporouchají</a:t>
            </a:r>
            <a:endParaRPr lang="cs-CZ"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3399"/>
            <a:ext cx="9326563" cy="5246191"/>
          </a:xfrm>
          <a:prstGeom prst="rect">
            <a:avLst/>
          </a:prstGeom>
        </p:spPr>
      </p:pic>
    </p:spTree>
    <p:extLst>
      <p:ext uri="{BB962C8B-B14F-4D97-AF65-F5344CB8AC3E}">
        <p14:creationId xmlns:p14="http://schemas.microsoft.com/office/powerpoint/2010/main" val="3719436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Zboží ve chvíli kdy ho potřebujete</a:t>
            </a:r>
            <a:endParaRPr lang="cs-CZ"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3399"/>
            <a:ext cx="9326563" cy="5246191"/>
          </a:xfrm>
          <a:prstGeom prst="rect">
            <a:avLst/>
          </a:prstGeom>
        </p:spPr>
      </p:pic>
    </p:spTree>
    <p:extLst>
      <p:ext uri="{BB962C8B-B14F-4D97-AF65-F5344CB8AC3E}">
        <p14:creationId xmlns:p14="http://schemas.microsoft.com/office/powerpoint/2010/main" val="776039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Spokojenost zákazníků</a:t>
            </a:r>
            <a:endParaRPr lang="cs-CZ"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3399"/>
            <a:ext cx="9326563" cy="5246191"/>
          </a:xfrm>
          <a:prstGeom prst="rect">
            <a:avLst/>
          </a:prstGeom>
        </p:spPr>
      </p:pic>
    </p:spTree>
    <p:extLst>
      <p:ext uri="{BB962C8B-B14F-4D97-AF65-F5344CB8AC3E}">
        <p14:creationId xmlns:p14="http://schemas.microsoft.com/office/powerpoint/2010/main" val="2452500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Zdravotnictví</a:t>
            </a:r>
            <a:endParaRPr lang="cs-CZ"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3399"/>
            <a:ext cx="9326563" cy="5246191"/>
          </a:xfrm>
          <a:prstGeom prst="rect">
            <a:avLst/>
          </a:prstGeom>
        </p:spPr>
      </p:pic>
    </p:spTree>
    <p:extLst>
      <p:ext uri="{BB962C8B-B14F-4D97-AF65-F5344CB8AC3E}">
        <p14:creationId xmlns:p14="http://schemas.microsoft.com/office/powerpoint/2010/main" val="2262918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8777288" cy="4881336"/>
          </a:xfrm>
        </p:spPr>
        <p:txBody>
          <a:bodyPr/>
          <a:lstStyle/>
          <a:p>
            <a:pPr marL="571500" indent="-571500">
              <a:buFont typeface="Arial" panose="020B0604020202020204" pitchFamily="34" charset="0"/>
              <a:buChar char="•"/>
            </a:pPr>
            <a:r>
              <a:rPr lang="cs-CZ" dirty="0" smtClean="0"/>
              <a:t>Digitální data</a:t>
            </a:r>
          </a:p>
          <a:p>
            <a:pPr marL="776322" lvl="1" indent="-571500"/>
            <a:r>
              <a:rPr lang="cs-CZ" dirty="0" smtClean="0"/>
              <a:t>Jaká digitální data o sobě vytváříme pro ostatní</a:t>
            </a:r>
            <a:endParaRPr lang="cs-CZ" sz="800" dirty="0" smtClean="0"/>
          </a:p>
          <a:p>
            <a:pPr marL="571500" indent="-571500"/>
            <a:r>
              <a:rPr lang="cs-CZ" dirty="0"/>
              <a:t>Prediktivní analýza dat (Strojové učení</a:t>
            </a:r>
            <a:r>
              <a:rPr lang="cs-CZ" dirty="0" smtClean="0"/>
              <a:t>)</a:t>
            </a:r>
            <a:endParaRPr lang="cs-CZ" sz="800" dirty="0" smtClean="0"/>
          </a:p>
          <a:p>
            <a:pPr marL="571500" indent="-571500"/>
            <a:r>
              <a:rPr lang="cs-CZ" dirty="0"/>
              <a:t>Azure Machine </a:t>
            </a:r>
            <a:r>
              <a:rPr lang="cs-CZ" dirty="0" smtClean="0"/>
              <a:t>Learning</a:t>
            </a:r>
            <a:endParaRPr lang="en-US" sz="800" dirty="0"/>
          </a:p>
          <a:p>
            <a:pPr marL="571500" indent="-571500">
              <a:buFont typeface="Arial" panose="020B0604020202020204" pitchFamily="34" charset="0"/>
              <a:buChar char="•"/>
            </a:pPr>
            <a:r>
              <a:rPr lang="cs-CZ" dirty="0" smtClean="0"/>
              <a:t>(nejen) Online retail prodej</a:t>
            </a:r>
          </a:p>
          <a:p>
            <a:pPr marL="776322" lvl="1" indent="-571500"/>
            <a:r>
              <a:rPr lang="cs-CZ" dirty="0" smtClean="0"/>
              <a:t>Stávající data</a:t>
            </a:r>
          </a:p>
          <a:p>
            <a:pPr marL="776322" lvl="1" indent="-571500"/>
            <a:r>
              <a:rPr lang="cs-CZ" dirty="0" smtClean="0"/>
              <a:t>Sběr dat</a:t>
            </a:r>
          </a:p>
          <a:p>
            <a:pPr marL="776322" lvl="1" indent="-571500"/>
            <a:r>
              <a:rPr lang="cs-CZ" dirty="0" smtClean="0"/>
              <a:t>Scénáře pro podporu prodeje</a:t>
            </a:r>
          </a:p>
          <a:p>
            <a:pPr marL="571500" indent="-571500"/>
            <a:r>
              <a:rPr lang="cs-CZ" dirty="0" smtClean="0"/>
              <a:t>Azure ML demo</a:t>
            </a:r>
            <a:endParaRPr lang="en-US" dirty="0" smtClean="0"/>
          </a:p>
        </p:txBody>
      </p:sp>
      <p:sp>
        <p:nvSpPr>
          <p:cNvPr id="17" name="Title 16"/>
          <p:cNvSpPr>
            <a:spLocks noGrp="1"/>
          </p:cNvSpPr>
          <p:nvPr>
            <p:ph type="title"/>
          </p:nvPr>
        </p:nvSpPr>
        <p:spPr/>
        <p:txBody>
          <a:bodyPr/>
          <a:lstStyle/>
          <a:p>
            <a:r>
              <a:rPr lang="cs-CZ" dirty="0" smtClean="0"/>
              <a:t>Agenda</a:t>
            </a:r>
            <a:endParaRPr lang="en-US" dirty="0"/>
          </a:p>
        </p:txBody>
      </p:sp>
    </p:spTree>
    <p:extLst>
      <p:ext uri="{BB962C8B-B14F-4D97-AF65-F5344CB8AC3E}">
        <p14:creationId xmlns:p14="http://schemas.microsoft.com/office/powerpoint/2010/main" val="3695894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Big data processing</a:t>
            </a:r>
            <a:endParaRPr lang="cs-C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3399"/>
            <a:ext cx="9326563" cy="5246191"/>
          </a:xfrm>
          <a:prstGeom prst="rect">
            <a:avLst/>
          </a:prstGeom>
        </p:spPr>
      </p:pic>
    </p:spTree>
    <p:extLst>
      <p:ext uri="{BB962C8B-B14F-4D97-AF65-F5344CB8AC3E}">
        <p14:creationId xmlns:p14="http://schemas.microsoft.com/office/powerpoint/2010/main" val="1097524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Řešení ???</a:t>
            </a:r>
            <a:endParaRPr lang="cs-CZ"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3399"/>
            <a:ext cx="9326563" cy="5246191"/>
          </a:xfrm>
          <a:prstGeom prst="rect">
            <a:avLst/>
          </a:prstGeom>
        </p:spPr>
      </p:pic>
    </p:spTree>
    <p:extLst>
      <p:ext uri="{BB962C8B-B14F-4D97-AF65-F5344CB8AC3E}">
        <p14:creationId xmlns:p14="http://schemas.microsoft.com/office/powerpoint/2010/main" val="2530331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Buďte připraveni</a:t>
            </a:r>
            <a:endParaRPr lang="cs-C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3399"/>
            <a:ext cx="9326563" cy="5246191"/>
          </a:xfrm>
          <a:prstGeom prst="rect">
            <a:avLst/>
          </a:prstGeom>
        </p:spPr>
      </p:pic>
    </p:spTree>
    <p:extLst>
      <p:ext uri="{BB962C8B-B14F-4D97-AF65-F5344CB8AC3E}">
        <p14:creationId xmlns:p14="http://schemas.microsoft.com/office/powerpoint/2010/main" val="2037291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Microsoft Azure Machine Learning</a:t>
            </a:r>
            <a:endParaRPr lang="cs-CZ"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3399"/>
            <a:ext cx="9326563" cy="5246191"/>
          </a:xfrm>
          <a:prstGeom prst="rect">
            <a:avLst/>
          </a:prstGeom>
        </p:spPr>
      </p:pic>
    </p:spTree>
    <p:extLst>
      <p:ext uri="{BB962C8B-B14F-4D97-AF65-F5344CB8AC3E}">
        <p14:creationId xmlns:p14="http://schemas.microsoft.com/office/powerpoint/2010/main" val="4176740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8777288" cy="4813625"/>
          </a:xfrm>
        </p:spPr>
        <p:txBody>
          <a:bodyPr/>
          <a:lstStyle/>
          <a:p>
            <a:r>
              <a:rPr lang="cs-CZ" dirty="0" smtClean="0"/>
              <a:t>Přímé</a:t>
            </a:r>
          </a:p>
          <a:p>
            <a:pPr lvl="1"/>
            <a:r>
              <a:rPr lang="cs-CZ" dirty="0" smtClean="0"/>
              <a:t>Našeptávač zboží</a:t>
            </a:r>
          </a:p>
          <a:p>
            <a:pPr lvl="1"/>
            <a:r>
              <a:rPr lang="cs-CZ" dirty="0" smtClean="0"/>
              <a:t>Klasifikace zboží</a:t>
            </a:r>
          </a:p>
          <a:p>
            <a:pPr lvl="1"/>
            <a:r>
              <a:rPr lang="cs-CZ" dirty="0" smtClean="0"/>
              <a:t>Cílené/personalizované kampaně</a:t>
            </a:r>
          </a:p>
          <a:p>
            <a:pPr lvl="1"/>
            <a:r>
              <a:rPr lang="cs-CZ" dirty="0" smtClean="0"/>
              <a:t>Nabídky podle náchylnosti k prodeji</a:t>
            </a:r>
          </a:p>
          <a:p>
            <a:r>
              <a:rPr lang="cs-CZ" dirty="0" smtClean="0"/>
              <a:t>Nepřímé</a:t>
            </a:r>
          </a:p>
          <a:p>
            <a:pPr lvl="1"/>
            <a:r>
              <a:rPr lang="cs-CZ" dirty="0" smtClean="0"/>
              <a:t>PPC reklama</a:t>
            </a:r>
          </a:p>
          <a:p>
            <a:pPr lvl="2"/>
            <a:r>
              <a:rPr lang="cs-CZ" dirty="0" smtClean="0"/>
              <a:t>Optimalizace rozpočtu vs výkonu kampaně</a:t>
            </a:r>
          </a:p>
          <a:p>
            <a:pPr lvl="2"/>
            <a:r>
              <a:rPr lang="cs-CZ" dirty="0" smtClean="0"/>
              <a:t>PPC navázaná na třeťostraný marketing</a:t>
            </a:r>
          </a:p>
          <a:p>
            <a:pPr lvl="1"/>
            <a:r>
              <a:rPr lang="cs-CZ" dirty="0" smtClean="0"/>
              <a:t>Sociální sítě</a:t>
            </a:r>
          </a:p>
          <a:p>
            <a:pPr lvl="2"/>
            <a:r>
              <a:rPr lang="cs-CZ" dirty="0" smtClean="0"/>
              <a:t>Sledování trendů</a:t>
            </a:r>
            <a:endParaRPr lang="cs-CZ" dirty="0"/>
          </a:p>
        </p:txBody>
      </p:sp>
      <p:sp>
        <p:nvSpPr>
          <p:cNvPr id="3" name="Title 2"/>
          <p:cNvSpPr>
            <a:spLocks noGrp="1"/>
          </p:cNvSpPr>
          <p:nvPr>
            <p:ph type="title"/>
          </p:nvPr>
        </p:nvSpPr>
        <p:spPr/>
        <p:txBody>
          <a:bodyPr/>
          <a:lstStyle/>
          <a:p>
            <a:r>
              <a:rPr lang="cs-CZ" dirty="0" smtClean="0"/>
              <a:t>Scénaře podpory prodeje</a:t>
            </a:r>
            <a:endParaRPr lang="cs-CZ" dirty="0"/>
          </a:p>
        </p:txBody>
      </p:sp>
    </p:spTree>
    <p:extLst>
      <p:ext uri="{BB962C8B-B14F-4D97-AF65-F5344CB8AC3E}">
        <p14:creationId xmlns:p14="http://schemas.microsoft.com/office/powerpoint/2010/main" val="2325746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dirty="0" smtClean="0"/>
              <a:t>Stávající data</a:t>
            </a:r>
            <a:endParaRPr lang="cs-CZ" dirty="0"/>
          </a:p>
        </p:txBody>
      </p:sp>
      <p:sp>
        <p:nvSpPr>
          <p:cNvPr id="2" name="Text Placeholder 1"/>
          <p:cNvSpPr>
            <a:spLocks noGrp="1"/>
          </p:cNvSpPr>
          <p:nvPr>
            <p:ph type="body" sz="quarter" idx="10"/>
          </p:nvPr>
        </p:nvSpPr>
        <p:spPr>
          <a:xfrm>
            <a:off x="274514" y="1211287"/>
            <a:ext cx="4206240" cy="4555093"/>
          </a:xfrm>
        </p:spPr>
        <p:txBody>
          <a:bodyPr/>
          <a:lstStyle/>
          <a:p>
            <a:r>
              <a:rPr lang="cs-CZ" dirty="0" smtClean="0"/>
              <a:t>Produktový katalog</a:t>
            </a:r>
          </a:p>
          <a:p>
            <a:r>
              <a:rPr lang="cs-CZ" dirty="0" smtClean="0"/>
              <a:t>Historická data</a:t>
            </a:r>
          </a:p>
          <a:p>
            <a:pPr lvl="1"/>
            <a:r>
              <a:rPr lang="cs-CZ" dirty="0" smtClean="0"/>
              <a:t>Finanční data</a:t>
            </a:r>
          </a:p>
          <a:p>
            <a:pPr lvl="1"/>
            <a:r>
              <a:rPr lang="cs-CZ" dirty="0" smtClean="0"/>
              <a:t>Dodávky zboží</a:t>
            </a:r>
          </a:p>
          <a:p>
            <a:r>
              <a:rPr lang="cs-CZ" dirty="0" smtClean="0"/>
              <a:t>Business data</a:t>
            </a:r>
          </a:p>
          <a:p>
            <a:pPr lvl="1"/>
            <a:r>
              <a:rPr lang="cs-CZ" dirty="0" smtClean="0"/>
              <a:t>Prodeje, promo akce, slevy</a:t>
            </a:r>
          </a:p>
          <a:p>
            <a:r>
              <a:rPr lang="cs-CZ" dirty="0" smtClean="0"/>
              <a:t>Identifikace zákazníka</a:t>
            </a:r>
          </a:p>
          <a:p>
            <a:pPr lvl="1"/>
            <a:r>
              <a:rPr lang="cs-CZ" dirty="0" smtClean="0"/>
              <a:t>Platby platební kartou, …</a:t>
            </a:r>
          </a:p>
          <a:p>
            <a:pPr lvl="1"/>
            <a:r>
              <a:rPr lang="cs-CZ" dirty="0" smtClean="0"/>
              <a:t>Věrnostní program</a:t>
            </a:r>
          </a:p>
          <a:p>
            <a:r>
              <a:rPr lang="cs-CZ" dirty="0" smtClean="0"/>
              <a:t>Demografická data</a:t>
            </a:r>
          </a:p>
        </p:txBody>
      </p:sp>
      <p:sp>
        <p:nvSpPr>
          <p:cNvPr id="4" name="Text Placeholder 3"/>
          <p:cNvSpPr>
            <a:spLocks noGrp="1"/>
          </p:cNvSpPr>
          <p:nvPr>
            <p:ph type="body" sz="quarter" idx="11"/>
          </p:nvPr>
        </p:nvSpPr>
        <p:spPr>
          <a:xfrm>
            <a:off x="4846113" y="1211287"/>
            <a:ext cx="4206240" cy="5232202"/>
          </a:xfrm>
        </p:spPr>
        <p:txBody>
          <a:bodyPr/>
          <a:lstStyle/>
          <a:p>
            <a:r>
              <a:rPr lang="cs-CZ" dirty="0"/>
              <a:t>Dodavatelské </a:t>
            </a:r>
            <a:r>
              <a:rPr lang="cs-CZ" dirty="0" smtClean="0"/>
              <a:t>řetězce</a:t>
            </a:r>
          </a:p>
          <a:p>
            <a:pPr lvl="1"/>
            <a:r>
              <a:rPr lang="cs-CZ" dirty="0" smtClean="0"/>
              <a:t>Nové produkty</a:t>
            </a:r>
          </a:p>
          <a:p>
            <a:pPr lvl="1"/>
            <a:r>
              <a:rPr lang="cs-CZ" dirty="0" smtClean="0"/>
              <a:t>Výrobní kapacity</a:t>
            </a:r>
          </a:p>
          <a:p>
            <a:r>
              <a:rPr lang="cs-CZ" dirty="0" smtClean="0"/>
              <a:t>Sezónost</a:t>
            </a:r>
          </a:p>
          <a:p>
            <a:pPr lvl="1"/>
            <a:r>
              <a:rPr lang="cs-CZ" dirty="0" smtClean="0"/>
              <a:t>Prázdniny, svátky</a:t>
            </a:r>
          </a:p>
          <a:p>
            <a:pPr lvl="1"/>
            <a:r>
              <a:rPr lang="cs-CZ" dirty="0" smtClean="0"/>
              <a:t>Roční období</a:t>
            </a:r>
            <a:endParaRPr lang="cs-CZ" dirty="0"/>
          </a:p>
          <a:p>
            <a:r>
              <a:rPr lang="cs-CZ" dirty="0" smtClean="0"/>
              <a:t>Předpověď počasí</a:t>
            </a:r>
            <a:endParaRPr lang="cs-CZ" dirty="0"/>
          </a:p>
          <a:p>
            <a:r>
              <a:rPr lang="cs-CZ" dirty="0" smtClean="0"/>
              <a:t>Zákaznický profil</a:t>
            </a:r>
          </a:p>
          <a:p>
            <a:pPr lvl="1"/>
            <a:r>
              <a:rPr lang="cs-CZ" dirty="0" smtClean="0"/>
              <a:t>CRM</a:t>
            </a:r>
          </a:p>
          <a:p>
            <a:pPr lvl="1"/>
            <a:r>
              <a:rPr lang="cs-CZ" dirty="0" smtClean="0"/>
              <a:t>Dotazníky</a:t>
            </a:r>
          </a:p>
          <a:p>
            <a:pPr lvl="1"/>
            <a:r>
              <a:rPr lang="cs-CZ" dirty="0" smtClean="0"/>
              <a:t>Věrnostní programy</a:t>
            </a:r>
            <a:endParaRPr lang="cs-CZ" dirty="0"/>
          </a:p>
          <a:p>
            <a:pPr marL="0" indent="0">
              <a:buNone/>
            </a:pPr>
            <a:endParaRPr lang="cs-CZ" dirty="0"/>
          </a:p>
        </p:txBody>
      </p:sp>
    </p:spTree>
    <p:extLst>
      <p:ext uri="{BB962C8B-B14F-4D97-AF65-F5344CB8AC3E}">
        <p14:creationId xmlns:p14="http://schemas.microsoft.com/office/powerpoint/2010/main" val="3180589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dirty="0" smtClean="0"/>
              <a:t>Reálně nasazené scénáře</a:t>
            </a:r>
            <a:endParaRPr lang="cs-CZ"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751" y="1048990"/>
            <a:ext cx="5007060" cy="5067145"/>
          </a:xfrm>
          <a:prstGeom prst="rect">
            <a:avLst/>
          </a:prstGeom>
        </p:spPr>
      </p:pic>
    </p:spTree>
    <p:extLst>
      <p:ext uri="{BB962C8B-B14F-4D97-AF65-F5344CB8AC3E}">
        <p14:creationId xmlns:p14="http://schemas.microsoft.com/office/powerpoint/2010/main" val="2771146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cs-CZ" dirty="0" smtClean="0"/>
              <a:t>Azure ML demo</a:t>
            </a:r>
            <a:endParaRPr lang="cs-CZ" dirty="0"/>
          </a:p>
        </p:txBody>
      </p:sp>
    </p:spTree>
    <p:extLst>
      <p:ext uri="{BB962C8B-B14F-4D97-AF65-F5344CB8AC3E}">
        <p14:creationId xmlns:p14="http://schemas.microsoft.com/office/powerpoint/2010/main" val="1560091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2989431"/>
            <a:ext cx="8777288" cy="1015663"/>
          </a:xfrm>
        </p:spPr>
        <p:txBody>
          <a:bodyPr/>
          <a:lstStyle/>
          <a:p>
            <a:r>
              <a:rPr lang="cs-CZ" dirty="0" smtClean="0"/>
              <a:t>Azure ML under the hood</a:t>
            </a:r>
            <a:endParaRPr lang="cs-CZ" dirty="0"/>
          </a:p>
        </p:txBody>
      </p:sp>
    </p:spTree>
    <p:extLst>
      <p:ext uri="{BB962C8B-B14F-4D97-AF65-F5344CB8AC3E}">
        <p14:creationId xmlns:p14="http://schemas.microsoft.com/office/powerpoint/2010/main" val="845492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Group 99"/>
          <p:cNvGrpSpPr/>
          <p:nvPr/>
        </p:nvGrpSpPr>
        <p:grpSpPr>
          <a:xfrm>
            <a:off x="1056275" y="3338251"/>
            <a:ext cx="3790933" cy="214779"/>
            <a:chOff x="1408485" y="2370828"/>
            <a:chExt cx="5055008" cy="286397"/>
          </a:xfrm>
          <a:solidFill>
            <a:schemeClr val="bg1">
              <a:lumMod val="65000"/>
            </a:schemeClr>
          </a:solidFill>
        </p:grpSpPr>
        <p:sp>
          <p:nvSpPr>
            <p:cNvPr id="91" name="Down Arrow 92"/>
            <p:cNvSpPr/>
            <p:nvPr/>
          </p:nvSpPr>
          <p:spPr bwMode="auto">
            <a:xfrm flipV="1">
              <a:off x="1408485" y="2370828"/>
              <a:ext cx="457200" cy="286397"/>
            </a:xfrm>
            <a:custGeom>
              <a:avLst/>
              <a:gdLst>
                <a:gd name="connsiteX0" fmla="*/ 0 w 457200"/>
                <a:gd name="connsiteY0" fmla="*/ 271212 h 499812"/>
                <a:gd name="connsiteX1" fmla="*/ 114300 w 457200"/>
                <a:gd name="connsiteY1" fmla="*/ 271212 h 499812"/>
                <a:gd name="connsiteX2" fmla="*/ 114300 w 457200"/>
                <a:gd name="connsiteY2" fmla="*/ 0 h 499812"/>
                <a:gd name="connsiteX3" fmla="*/ 342900 w 457200"/>
                <a:gd name="connsiteY3" fmla="*/ 0 h 499812"/>
                <a:gd name="connsiteX4" fmla="*/ 342900 w 457200"/>
                <a:gd name="connsiteY4" fmla="*/ 271212 h 499812"/>
                <a:gd name="connsiteX5" fmla="*/ 457200 w 457200"/>
                <a:gd name="connsiteY5" fmla="*/ 271212 h 499812"/>
                <a:gd name="connsiteX6" fmla="*/ 228600 w 457200"/>
                <a:gd name="connsiteY6" fmla="*/ 499812 h 499812"/>
                <a:gd name="connsiteX7" fmla="*/ 0 w 457200"/>
                <a:gd name="connsiteY7" fmla="*/ 271212 h 499812"/>
                <a:gd name="connsiteX0" fmla="*/ 0 w 457200"/>
                <a:gd name="connsiteY0" fmla="*/ 271212 h 499812"/>
                <a:gd name="connsiteX1" fmla="*/ 114300 w 457200"/>
                <a:gd name="connsiteY1" fmla="*/ 271212 h 499812"/>
                <a:gd name="connsiteX2" fmla="*/ 114300 w 457200"/>
                <a:gd name="connsiteY2" fmla="*/ 130969 h 499812"/>
                <a:gd name="connsiteX3" fmla="*/ 342900 w 457200"/>
                <a:gd name="connsiteY3" fmla="*/ 0 h 499812"/>
                <a:gd name="connsiteX4" fmla="*/ 342900 w 457200"/>
                <a:gd name="connsiteY4" fmla="*/ 271212 h 499812"/>
                <a:gd name="connsiteX5" fmla="*/ 457200 w 457200"/>
                <a:gd name="connsiteY5" fmla="*/ 271212 h 499812"/>
                <a:gd name="connsiteX6" fmla="*/ 228600 w 457200"/>
                <a:gd name="connsiteY6" fmla="*/ 499812 h 499812"/>
                <a:gd name="connsiteX7" fmla="*/ 0 w 457200"/>
                <a:gd name="connsiteY7" fmla="*/ 271212 h 499812"/>
                <a:gd name="connsiteX0" fmla="*/ 0 w 457200"/>
                <a:gd name="connsiteY0" fmla="*/ 145006 h 373606"/>
                <a:gd name="connsiteX1" fmla="*/ 114300 w 457200"/>
                <a:gd name="connsiteY1" fmla="*/ 145006 h 373606"/>
                <a:gd name="connsiteX2" fmla="*/ 114300 w 457200"/>
                <a:gd name="connsiteY2" fmla="*/ 4763 h 373606"/>
                <a:gd name="connsiteX3" fmla="*/ 342900 w 457200"/>
                <a:gd name="connsiteY3" fmla="*/ 0 h 373606"/>
                <a:gd name="connsiteX4" fmla="*/ 342900 w 457200"/>
                <a:gd name="connsiteY4" fmla="*/ 145006 h 373606"/>
                <a:gd name="connsiteX5" fmla="*/ 457200 w 457200"/>
                <a:gd name="connsiteY5" fmla="*/ 145006 h 373606"/>
                <a:gd name="connsiteX6" fmla="*/ 228600 w 457200"/>
                <a:gd name="connsiteY6" fmla="*/ 373606 h 373606"/>
                <a:gd name="connsiteX7" fmla="*/ 0 w 457200"/>
                <a:gd name="connsiteY7" fmla="*/ 145006 h 373606"/>
                <a:gd name="connsiteX0" fmla="*/ 0 w 457200"/>
                <a:gd name="connsiteY0" fmla="*/ 142625 h 371225"/>
                <a:gd name="connsiteX1" fmla="*/ 114300 w 457200"/>
                <a:gd name="connsiteY1" fmla="*/ 142625 h 371225"/>
                <a:gd name="connsiteX2" fmla="*/ 114300 w 457200"/>
                <a:gd name="connsiteY2" fmla="*/ 2382 h 371225"/>
                <a:gd name="connsiteX3" fmla="*/ 345281 w 457200"/>
                <a:gd name="connsiteY3" fmla="*/ 0 h 371225"/>
                <a:gd name="connsiteX4" fmla="*/ 342900 w 457200"/>
                <a:gd name="connsiteY4" fmla="*/ 142625 h 371225"/>
                <a:gd name="connsiteX5" fmla="*/ 457200 w 457200"/>
                <a:gd name="connsiteY5" fmla="*/ 142625 h 371225"/>
                <a:gd name="connsiteX6" fmla="*/ 228600 w 457200"/>
                <a:gd name="connsiteY6" fmla="*/ 371225 h 371225"/>
                <a:gd name="connsiteX7" fmla="*/ 0 w 457200"/>
                <a:gd name="connsiteY7" fmla="*/ 142625 h 371225"/>
                <a:gd name="connsiteX0" fmla="*/ 0 w 457200"/>
                <a:gd name="connsiteY0" fmla="*/ 140244 h 368844"/>
                <a:gd name="connsiteX1" fmla="*/ 114300 w 457200"/>
                <a:gd name="connsiteY1" fmla="*/ 140244 h 368844"/>
                <a:gd name="connsiteX2" fmla="*/ 114300 w 457200"/>
                <a:gd name="connsiteY2" fmla="*/ 1 h 368844"/>
                <a:gd name="connsiteX3" fmla="*/ 342900 w 457200"/>
                <a:gd name="connsiteY3" fmla="*/ 0 h 368844"/>
                <a:gd name="connsiteX4" fmla="*/ 342900 w 457200"/>
                <a:gd name="connsiteY4" fmla="*/ 140244 h 368844"/>
                <a:gd name="connsiteX5" fmla="*/ 457200 w 457200"/>
                <a:gd name="connsiteY5" fmla="*/ 140244 h 368844"/>
                <a:gd name="connsiteX6" fmla="*/ 228600 w 457200"/>
                <a:gd name="connsiteY6" fmla="*/ 368844 h 368844"/>
                <a:gd name="connsiteX7" fmla="*/ 0 w 457200"/>
                <a:gd name="connsiteY7" fmla="*/ 140244 h 368844"/>
                <a:gd name="connsiteX0" fmla="*/ 0 w 457200"/>
                <a:gd name="connsiteY0" fmla="*/ 140244 h 368844"/>
                <a:gd name="connsiteX1" fmla="*/ 114300 w 457200"/>
                <a:gd name="connsiteY1" fmla="*/ 140244 h 368844"/>
                <a:gd name="connsiteX2" fmla="*/ 116798 w 457200"/>
                <a:gd name="connsiteY2" fmla="*/ 82447 h 368844"/>
                <a:gd name="connsiteX3" fmla="*/ 342900 w 457200"/>
                <a:gd name="connsiteY3" fmla="*/ 0 h 368844"/>
                <a:gd name="connsiteX4" fmla="*/ 342900 w 457200"/>
                <a:gd name="connsiteY4" fmla="*/ 140244 h 368844"/>
                <a:gd name="connsiteX5" fmla="*/ 457200 w 457200"/>
                <a:gd name="connsiteY5" fmla="*/ 140244 h 368844"/>
                <a:gd name="connsiteX6" fmla="*/ 228600 w 457200"/>
                <a:gd name="connsiteY6" fmla="*/ 368844 h 368844"/>
                <a:gd name="connsiteX7" fmla="*/ 0 w 457200"/>
                <a:gd name="connsiteY7" fmla="*/ 140244 h 368844"/>
                <a:gd name="connsiteX0" fmla="*/ 0 w 457200"/>
                <a:gd name="connsiteY0" fmla="*/ 60296 h 288896"/>
                <a:gd name="connsiteX1" fmla="*/ 114300 w 457200"/>
                <a:gd name="connsiteY1" fmla="*/ 60296 h 288896"/>
                <a:gd name="connsiteX2" fmla="*/ 116798 w 457200"/>
                <a:gd name="connsiteY2" fmla="*/ 2499 h 288896"/>
                <a:gd name="connsiteX3" fmla="*/ 345398 w 457200"/>
                <a:gd name="connsiteY3" fmla="*/ 0 h 288896"/>
                <a:gd name="connsiteX4" fmla="*/ 342900 w 457200"/>
                <a:gd name="connsiteY4" fmla="*/ 60296 h 288896"/>
                <a:gd name="connsiteX5" fmla="*/ 457200 w 457200"/>
                <a:gd name="connsiteY5" fmla="*/ 60296 h 288896"/>
                <a:gd name="connsiteX6" fmla="*/ 228600 w 457200"/>
                <a:gd name="connsiteY6" fmla="*/ 288896 h 288896"/>
                <a:gd name="connsiteX7" fmla="*/ 0 w 457200"/>
                <a:gd name="connsiteY7" fmla="*/ 60296 h 288896"/>
                <a:gd name="connsiteX0" fmla="*/ 0 w 457200"/>
                <a:gd name="connsiteY0" fmla="*/ 60296 h 288896"/>
                <a:gd name="connsiteX1" fmla="*/ 114300 w 457200"/>
                <a:gd name="connsiteY1" fmla="*/ 60296 h 288896"/>
                <a:gd name="connsiteX2" fmla="*/ 116798 w 457200"/>
                <a:gd name="connsiteY2" fmla="*/ 2499 h 288896"/>
                <a:gd name="connsiteX3" fmla="*/ 342900 w 457200"/>
                <a:gd name="connsiteY3" fmla="*/ 0 h 288896"/>
                <a:gd name="connsiteX4" fmla="*/ 342900 w 457200"/>
                <a:gd name="connsiteY4" fmla="*/ 60296 h 288896"/>
                <a:gd name="connsiteX5" fmla="*/ 457200 w 457200"/>
                <a:gd name="connsiteY5" fmla="*/ 60296 h 288896"/>
                <a:gd name="connsiteX6" fmla="*/ 228600 w 457200"/>
                <a:gd name="connsiteY6" fmla="*/ 288896 h 288896"/>
                <a:gd name="connsiteX7" fmla="*/ 0 w 457200"/>
                <a:gd name="connsiteY7" fmla="*/ 60296 h 288896"/>
                <a:gd name="connsiteX0" fmla="*/ 0 w 457200"/>
                <a:gd name="connsiteY0" fmla="*/ 57797 h 286397"/>
                <a:gd name="connsiteX1" fmla="*/ 114300 w 457200"/>
                <a:gd name="connsiteY1" fmla="*/ 57797 h 286397"/>
                <a:gd name="connsiteX2" fmla="*/ 116798 w 457200"/>
                <a:gd name="connsiteY2" fmla="*/ 0 h 286397"/>
                <a:gd name="connsiteX3" fmla="*/ 342900 w 457200"/>
                <a:gd name="connsiteY3" fmla="*/ 2498 h 286397"/>
                <a:gd name="connsiteX4" fmla="*/ 342900 w 457200"/>
                <a:gd name="connsiteY4" fmla="*/ 57797 h 286397"/>
                <a:gd name="connsiteX5" fmla="*/ 457200 w 457200"/>
                <a:gd name="connsiteY5" fmla="*/ 57797 h 286397"/>
                <a:gd name="connsiteX6" fmla="*/ 228600 w 457200"/>
                <a:gd name="connsiteY6" fmla="*/ 286397 h 286397"/>
                <a:gd name="connsiteX7" fmla="*/ 0 w 457200"/>
                <a:gd name="connsiteY7" fmla="*/ 57797 h 286397"/>
                <a:gd name="connsiteX0" fmla="*/ 0 w 457200"/>
                <a:gd name="connsiteY0" fmla="*/ 57797 h 286397"/>
                <a:gd name="connsiteX1" fmla="*/ 114300 w 457200"/>
                <a:gd name="connsiteY1" fmla="*/ 57797 h 286397"/>
                <a:gd name="connsiteX2" fmla="*/ 116798 w 457200"/>
                <a:gd name="connsiteY2" fmla="*/ 0 h 286397"/>
                <a:gd name="connsiteX3" fmla="*/ 342900 w 457200"/>
                <a:gd name="connsiteY3" fmla="*/ 0 h 286397"/>
                <a:gd name="connsiteX4" fmla="*/ 342900 w 457200"/>
                <a:gd name="connsiteY4" fmla="*/ 57797 h 286397"/>
                <a:gd name="connsiteX5" fmla="*/ 457200 w 457200"/>
                <a:gd name="connsiteY5" fmla="*/ 57797 h 286397"/>
                <a:gd name="connsiteX6" fmla="*/ 228600 w 457200"/>
                <a:gd name="connsiteY6" fmla="*/ 286397 h 286397"/>
                <a:gd name="connsiteX7" fmla="*/ 0 w 457200"/>
                <a:gd name="connsiteY7" fmla="*/ 57797 h 286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 h="286397">
                  <a:moveTo>
                    <a:pt x="0" y="57797"/>
                  </a:moveTo>
                  <a:lnTo>
                    <a:pt x="114300" y="57797"/>
                  </a:lnTo>
                  <a:lnTo>
                    <a:pt x="116798" y="0"/>
                  </a:lnTo>
                  <a:lnTo>
                    <a:pt x="342900" y="0"/>
                  </a:lnTo>
                  <a:cubicBezTo>
                    <a:pt x="342106" y="47542"/>
                    <a:pt x="343694" y="10255"/>
                    <a:pt x="342900" y="57797"/>
                  </a:cubicBezTo>
                  <a:lnTo>
                    <a:pt x="457200" y="57797"/>
                  </a:lnTo>
                  <a:lnTo>
                    <a:pt x="228600" y="286397"/>
                  </a:lnTo>
                  <a:lnTo>
                    <a:pt x="0" y="57797"/>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spcBef>
                  <a:spcPts val="450"/>
                </a:spcBef>
                <a:spcAft>
                  <a:spcPct val="0"/>
                </a:spcAft>
              </a:pPr>
              <a:endParaRPr lang="en-US" sz="2100" dirty="0">
                <a:solidFill>
                  <a:srgbClr val="FFFFFF"/>
                </a:solidFill>
                <a:latin typeface="Segoe UI Light"/>
                <a:ea typeface="Segoe UI" pitchFamily="34" charset="0"/>
                <a:cs typeface="Segoe UI" pitchFamily="34" charset="0"/>
              </a:endParaRPr>
            </a:p>
          </p:txBody>
        </p:sp>
        <p:sp>
          <p:nvSpPr>
            <p:cNvPr id="92" name="Down Arrow 92"/>
            <p:cNvSpPr/>
            <p:nvPr/>
          </p:nvSpPr>
          <p:spPr bwMode="auto">
            <a:xfrm flipV="1">
              <a:off x="3722876" y="2370828"/>
              <a:ext cx="457200" cy="286397"/>
            </a:xfrm>
            <a:custGeom>
              <a:avLst/>
              <a:gdLst>
                <a:gd name="connsiteX0" fmla="*/ 0 w 457200"/>
                <a:gd name="connsiteY0" fmla="*/ 271212 h 499812"/>
                <a:gd name="connsiteX1" fmla="*/ 114300 w 457200"/>
                <a:gd name="connsiteY1" fmla="*/ 271212 h 499812"/>
                <a:gd name="connsiteX2" fmla="*/ 114300 w 457200"/>
                <a:gd name="connsiteY2" fmla="*/ 0 h 499812"/>
                <a:gd name="connsiteX3" fmla="*/ 342900 w 457200"/>
                <a:gd name="connsiteY3" fmla="*/ 0 h 499812"/>
                <a:gd name="connsiteX4" fmla="*/ 342900 w 457200"/>
                <a:gd name="connsiteY4" fmla="*/ 271212 h 499812"/>
                <a:gd name="connsiteX5" fmla="*/ 457200 w 457200"/>
                <a:gd name="connsiteY5" fmla="*/ 271212 h 499812"/>
                <a:gd name="connsiteX6" fmla="*/ 228600 w 457200"/>
                <a:gd name="connsiteY6" fmla="*/ 499812 h 499812"/>
                <a:gd name="connsiteX7" fmla="*/ 0 w 457200"/>
                <a:gd name="connsiteY7" fmla="*/ 271212 h 499812"/>
                <a:gd name="connsiteX0" fmla="*/ 0 w 457200"/>
                <a:gd name="connsiteY0" fmla="*/ 271212 h 499812"/>
                <a:gd name="connsiteX1" fmla="*/ 114300 w 457200"/>
                <a:gd name="connsiteY1" fmla="*/ 271212 h 499812"/>
                <a:gd name="connsiteX2" fmla="*/ 114300 w 457200"/>
                <a:gd name="connsiteY2" fmla="*/ 130969 h 499812"/>
                <a:gd name="connsiteX3" fmla="*/ 342900 w 457200"/>
                <a:gd name="connsiteY3" fmla="*/ 0 h 499812"/>
                <a:gd name="connsiteX4" fmla="*/ 342900 w 457200"/>
                <a:gd name="connsiteY4" fmla="*/ 271212 h 499812"/>
                <a:gd name="connsiteX5" fmla="*/ 457200 w 457200"/>
                <a:gd name="connsiteY5" fmla="*/ 271212 h 499812"/>
                <a:gd name="connsiteX6" fmla="*/ 228600 w 457200"/>
                <a:gd name="connsiteY6" fmla="*/ 499812 h 499812"/>
                <a:gd name="connsiteX7" fmla="*/ 0 w 457200"/>
                <a:gd name="connsiteY7" fmla="*/ 271212 h 499812"/>
                <a:gd name="connsiteX0" fmla="*/ 0 w 457200"/>
                <a:gd name="connsiteY0" fmla="*/ 145006 h 373606"/>
                <a:gd name="connsiteX1" fmla="*/ 114300 w 457200"/>
                <a:gd name="connsiteY1" fmla="*/ 145006 h 373606"/>
                <a:gd name="connsiteX2" fmla="*/ 114300 w 457200"/>
                <a:gd name="connsiteY2" fmla="*/ 4763 h 373606"/>
                <a:gd name="connsiteX3" fmla="*/ 342900 w 457200"/>
                <a:gd name="connsiteY3" fmla="*/ 0 h 373606"/>
                <a:gd name="connsiteX4" fmla="*/ 342900 w 457200"/>
                <a:gd name="connsiteY4" fmla="*/ 145006 h 373606"/>
                <a:gd name="connsiteX5" fmla="*/ 457200 w 457200"/>
                <a:gd name="connsiteY5" fmla="*/ 145006 h 373606"/>
                <a:gd name="connsiteX6" fmla="*/ 228600 w 457200"/>
                <a:gd name="connsiteY6" fmla="*/ 373606 h 373606"/>
                <a:gd name="connsiteX7" fmla="*/ 0 w 457200"/>
                <a:gd name="connsiteY7" fmla="*/ 145006 h 373606"/>
                <a:gd name="connsiteX0" fmla="*/ 0 w 457200"/>
                <a:gd name="connsiteY0" fmla="*/ 142625 h 371225"/>
                <a:gd name="connsiteX1" fmla="*/ 114300 w 457200"/>
                <a:gd name="connsiteY1" fmla="*/ 142625 h 371225"/>
                <a:gd name="connsiteX2" fmla="*/ 114300 w 457200"/>
                <a:gd name="connsiteY2" fmla="*/ 2382 h 371225"/>
                <a:gd name="connsiteX3" fmla="*/ 345281 w 457200"/>
                <a:gd name="connsiteY3" fmla="*/ 0 h 371225"/>
                <a:gd name="connsiteX4" fmla="*/ 342900 w 457200"/>
                <a:gd name="connsiteY4" fmla="*/ 142625 h 371225"/>
                <a:gd name="connsiteX5" fmla="*/ 457200 w 457200"/>
                <a:gd name="connsiteY5" fmla="*/ 142625 h 371225"/>
                <a:gd name="connsiteX6" fmla="*/ 228600 w 457200"/>
                <a:gd name="connsiteY6" fmla="*/ 371225 h 371225"/>
                <a:gd name="connsiteX7" fmla="*/ 0 w 457200"/>
                <a:gd name="connsiteY7" fmla="*/ 142625 h 371225"/>
                <a:gd name="connsiteX0" fmla="*/ 0 w 457200"/>
                <a:gd name="connsiteY0" fmla="*/ 140244 h 368844"/>
                <a:gd name="connsiteX1" fmla="*/ 114300 w 457200"/>
                <a:gd name="connsiteY1" fmla="*/ 140244 h 368844"/>
                <a:gd name="connsiteX2" fmla="*/ 114300 w 457200"/>
                <a:gd name="connsiteY2" fmla="*/ 1 h 368844"/>
                <a:gd name="connsiteX3" fmla="*/ 342900 w 457200"/>
                <a:gd name="connsiteY3" fmla="*/ 0 h 368844"/>
                <a:gd name="connsiteX4" fmla="*/ 342900 w 457200"/>
                <a:gd name="connsiteY4" fmla="*/ 140244 h 368844"/>
                <a:gd name="connsiteX5" fmla="*/ 457200 w 457200"/>
                <a:gd name="connsiteY5" fmla="*/ 140244 h 368844"/>
                <a:gd name="connsiteX6" fmla="*/ 228600 w 457200"/>
                <a:gd name="connsiteY6" fmla="*/ 368844 h 368844"/>
                <a:gd name="connsiteX7" fmla="*/ 0 w 457200"/>
                <a:gd name="connsiteY7" fmla="*/ 140244 h 368844"/>
                <a:gd name="connsiteX0" fmla="*/ 0 w 457200"/>
                <a:gd name="connsiteY0" fmla="*/ 140244 h 368844"/>
                <a:gd name="connsiteX1" fmla="*/ 114300 w 457200"/>
                <a:gd name="connsiteY1" fmla="*/ 140244 h 368844"/>
                <a:gd name="connsiteX2" fmla="*/ 116798 w 457200"/>
                <a:gd name="connsiteY2" fmla="*/ 82447 h 368844"/>
                <a:gd name="connsiteX3" fmla="*/ 342900 w 457200"/>
                <a:gd name="connsiteY3" fmla="*/ 0 h 368844"/>
                <a:gd name="connsiteX4" fmla="*/ 342900 w 457200"/>
                <a:gd name="connsiteY4" fmla="*/ 140244 h 368844"/>
                <a:gd name="connsiteX5" fmla="*/ 457200 w 457200"/>
                <a:gd name="connsiteY5" fmla="*/ 140244 h 368844"/>
                <a:gd name="connsiteX6" fmla="*/ 228600 w 457200"/>
                <a:gd name="connsiteY6" fmla="*/ 368844 h 368844"/>
                <a:gd name="connsiteX7" fmla="*/ 0 w 457200"/>
                <a:gd name="connsiteY7" fmla="*/ 140244 h 368844"/>
                <a:gd name="connsiteX0" fmla="*/ 0 w 457200"/>
                <a:gd name="connsiteY0" fmla="*/ 60296 h 288896"/>
                <a:gd name="connsiteX1" fmla="*/ 114300 w 457200"/>
                <a:gd name="connsiteY1" fmla="*/ 60296 h 288896"/>
                <a:gd name="connsiteX2" fmla="*/ 116798 w 457200"/>
                <a:gd name="connsiteY2" fmla="*/ 2499 h 288896"/>
                <a:gd name="connsiteX3" fmla="*/ 345398 w 457200"/>
                <a:gd name="connsiteY3" fmla="*/ 0 h 288896"/>
                <a:gd name="connsiteX4" fmla="*/ 342900 w 457200"/>
                <a:gd name="connsiteY4" fmla="*/ 60296 h 288896"/>
                <a:gd name="connsiteX5" fmla="*/ 457200 w 457200"/>
                <a:gd name="connsiteY5" fmla="*/ 60296 h 288896"/>
                <a:gd name="connsiteX6" fmla="*/ 228600 w 457200"/>
                <a:gd name="connsiteY6" fmla="*/ 288896 h 288896"/>
                <a:gd name="connsiteX7" fmla="*/ 0 w 457200"/>
                <a:gd name="connsiteY7" fmla="*/ 60296 h 288896"/>
                <a:gd name="connsiteX0" fmla="*/ 0 w 457200"/>
                <a:gd name="connsiteY0" fmla="*/ 60296 h 288896"/>
                <a:gd name="connsiteX1" fmla="*/ 114300 w 457200"/>
                <a:gd name="connsiteY1" fmla="*/ 60296 h 288896"/>
                <a:gd name="connsiteX2" fmla="*/ 116798 w 457200"/>
                <a:gd name="connsiteY2" fmla="*/ 2499 h 288896"/>
                <a:gd name="connsiteX3" fmla="*/ 342900 w 457200"/>
                <a:gd name="connsiteY3" fmla="*/ 0 h 288896"/>
                <a:gd name="connsiteX4" fmla="*/ 342900 w 457200"/>
                <a:gd name="connsiteY4" fmla="*/ 60296 h 288896"/>
                <a:gd name="connsiteX5" fmla="*/ 457200 w 457200"/>
                <a:gd name="connsiteY5" fmla="*/ 60296 h 288896"/>
                <a:gd name="connsiteX6" fmla="*/ 228600 w 457200"/>
                <a:gd name="connsiteY6" fmla="*/ 288896 h 288896"/>
                <a:gd name="connsiteX7" fmla="*/ 0 w 457200"/>
                <a:gd name="connsiteY7" fmla="*/ 60296 h 288896"/>
                <a:gd name="connsiteX0" fmla="*/ 0 w 457200"/>
                <a:gd name="connsiteY0" fmla="*/ 57797 h 286397"/>
                <a:gd name="connsiteX1" fmla="*/ 114300 w 457200"/>
                <a:gd name="connsiteY1" fmla="*/ 57797 h 286397"/>
                <a:gd name="connsiteX2" fmla="*/ 116798 w 457200"/>
                <a:gd name="connsiteY2" fmla="*/ 0 h 286397"/>
                <a:gd name="connsiteX3" fmla="*/ 342900 w 457200"/>
                <a:gd name="connsiteY3" fmla="*/ 2498 h 286397"/>
                <a:gd name="connsiteX4" fmla="*/ 342900 w 457200"/>
                <a:gd name="connsiteY4" fmla="*/ 57797 h 286397"/>
                <a:gd name="connsiteX5" fmla="*/ 457200 w 457200"/>
                <a:gd name="connsiteY5" fmla="*/ 57797 h 286397"/>
                <a:gd name="connsiteX6" fmla="*/ 228600 w 457200"/>
                <a:gd name="connsiteY6" fmla="*/ 286397 h 286397"/>
                <a:gd name="connsiteX7" fmla="*/ 0 w 457200"/>
                <a:gd name="connsiteY7" fmla="*/ 57797 h 286397"/>
                <a:gd name="connsiteX0" fmla="*/ 0 w 457200"/>
                <a:gd name="connsiteY0" fmla="*/ 57797 h 286397"/>
                <a:gd name="connsiteX1" fmla="*/ 114300 w 457200"/>
                <a:gd name="connsiteY1" fmla="*/ 57797 h 286397"/>
                <a:gd name="connsiteX2" fmla="*/ 116798 w 457200"/>
                <a:gd name="connsiteY2" fmla="*/ 0 h 286397"/>
                <a:gd name="connsiteX3" fmla="*/ 342900 w 457200"/>
                <a:gd name="connsiteY3" fmla="*/ 0 h 286397"/>
                <a:gd name="connsiteX4" fmla="*/ 342900 w 457200"/>
                <a:gd name="connsiteY4" fmla="*/ 57797 h 286397"/>
                <a:gd name="connsiteX5" fmla="*/ 457200 w 457200"/>
                <a:gd name="connsiteY5" fmla="*/ 57797 h 286397"/>
                <a:gd name="connsiteX6" fmla="*/ 228600 w 457200"/>
                <a:gd name="connsiteY6" fmla="*/ 286397 h 286397"/>
                <a:gd name="connsiteX7" fmla="*/ 0 w 457200"/>
                <a:gd name="connsiteY7" fmla="*/ 57797 h 286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 h="286397">
                  <a:moveTo>
                    <a:pt x="0" y="57797"/>
                  </a:moveTo>
                  <a:lnTo>
                    <a:pt x="114300" y="57797"/>
                  </a:lnTo>
                  <a:lnTo>
                    <a:pt x="116798" y="0"/>
                  </a:lnTo>
                  <a:lnTo>
                    <a:pt x="342900" y="0"/>
                  </a:lnTo>
                  <a:cubicBezTo>
                    <a:pt x="342106" y="47542"/>
                    <a:pt x="343694" y="10255"/>
                    <a:pt x="342900" y="57797"/>
                  </a:cubicBezTo>
                  <a:lnTo>
                    <a:pt x="457200" y="57797"/>
                  </a:lnTo>
                  <a:lnTo>
                    <a:pt x="228600" y="286397"/>
                  </a:lnTo>
                  <a:lnTo>
                    <a:pt x="0" y="57797"/>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spcBef>
                  <a:spcPts val="450"/>
                </a:spcBef>
                <a:spcAft>
                  <a:spcPct val="0"/>
                </a:spcAft>
              </a:pPr>
              <a:endParaRPr lang="en-US" sz="2100" dirty="0">
                <a:solidFill>
                  <a:srgbClr val="FFFFFF"/>
                </a:solidFill>
                <a:latin typeface="Segoe UI Light"/>
                <a:ea typeface="Segoe UI" pitchFamily="34" charset="0"/>
                <a:cs typeface="Segoe UI" pitchFamily="34" charset="0"/>
              </a:endParaRPr>
            </a:p>
          </p:txBody>
        </p:sp>
        <p:sp>
          <p:nvSpPr>
            <p:cNvPr id="93" name="Down Arrow 92"/>
            <p:cNvSpPr/>
            <p:nvPr/>
          </p:nvSpPr>
          <p:spPr bwMode="auto">
            <a:xfrm flipV="1">
              <a:off x="6006293" y="2370828"/>
              <a:ext cx="457200" cy="286397"/>
            </a:xfrm>
            <a:custGeom>
              <a:avLst/>
              <a:gdLst>
                <a:gd name="connsiteX0" fmla="*/ 0 w 457200"/>
                <a:gd name="connsiteY0" fmla="*/ 271212 h 499812"/>
                <a:gd name="connsiteX1" fmla="*/ 114300 w 457200"/>
                <a:gd name="connsiteY1" fmla="*/ 271212 h 499812"/>
                <a:gd name="connsiteX2" fmla="*/ 114300 w 457200"/>
                <a:gd name="connsiteY2" fmla="*/ 0 h 499812"/>
                <a:gd name="connsiteX3" fmla="*/ 342900 w 457200"/>
                <a:gd name="connsiteY3" fmla="*/ 0 h 499812"/>
                <a:gd name="connsiteX4" fmla="*/ 342900 w 457200"/>
                <a:gd name="connsiteY4" fmla="*/ 271212 h 499812"/>
                <a:gd name="connsiteX5" fmla="*/ 457200 w 457200"/>
                <a:gd name="connsiteY5" fmla="*/ 271212 h 499812"/>
                <a:gd name="connsiteX6" fmla="*/ 228600 w 457200"/>
                <a:gd name="connsiteY6" fmla="*/ 499812 h 499812"/>
                <a:gd name="connsiteX7" fmla="*/ 0 w 457200"/>
                <a:gd name="connsiteY7" fmla="*/ 271212 h 499812"/>
                <a:gd name="connsiteX0" fmla="*/ 0 w 457200"/>
                <a:gd name="connsiteY0" fmla="*/ 271212 h 499812"/>
                <a:gd name="connsiteX1" fmla="*/ 114300 w 457200"/>
                <a:gd name="connsiteY1" fmla="*/ 271212 h 499812"/>
                <a:gd name="connsiteX2" fmla="*/ 114300 w 457200"/>
                <a:gd name="connsiteY2" fmla="*/ 130969 h 499812"/>
                <a:gd name="connsiteX3" fmla="*/ 342900 w 457200"/>
                <a:gd name="connsiteY3" fmla="*/ 0 h 499812"/>
                <a:gd name="connsiteX4" fmla="*/ 342900 w 457200"/>
                <a:gd name="connsiteY4" fmla="*/ 271212 h 499812"/>
                <a:gd name="connsiteX5" fmla="*/ 457200 w 457200"/>
                <a:gd name="connsiteY5" fmla="*/ 271212 h 499812"/>
                <a:gd name="connsiteX6" fmla="*/ 228600 w 457200"/>
                <a:gd name="connsiteY6" fmla="*/ 499812 h 499812"/>
                <a:gd name="connsiteX7" fmla="*/ 0 w 457200"/>
                <a:gd name="connsiteY7" fmla="*/ 271212 h 499812"/>
                <a:gd name="connsiteX0" fmla="*/ 0 w 457200"/>
                <a:gd name="connsiteY0" fmla="*/ 145006 h 373606"/>
                <a:gd name="connsiteX1" fmla="*/ 114300 w 457200"/>
                <a:gd name="connsiteY1" fmla="*/ 145006 h 373606"/>
                <a:gd name="connsiteX2" fmla="*/ 114300 w 457200"/>
                <a:gd name="connsiteY2" fmla="*/ 4763 h 373606"/>
                <a:gd name="connsiteX3" fmla="*/ 342900 w 457200"/>
                <a:gd name="connsiteY3" fmla="*/ 0 h 373606"/>
                <a:gd name="connsiteX4" fmla="*/ 342900 w 457200"/>
                <a:gd name="connsiteY4" fmla="*/ 145006 h 373606"/>
                <a:gd name="connsiteX5" fmla="*/ 457200 w 457200"/>
                <a:gd name="connsiteY5" fmla="*/ 145006 h 373606"/>
                <a:gd name="connsiteX6" fmla="*/ 228600 w 457200"/>
                <a:gd name="connsiteY6" fmla="*/ 373606 h 373606"/>
                <a:gd name="connsiteX7" fmla="*/ 0 w 457200"/>
                <a:gd name="connsiteY7" fmla="*/ 145006 h 373606"/>
                <a:gd name="connsiteX0" fmla="*/ 0 w 457200"/>
                <a:gd name="connsiteY0" fmla="*/ 142625 h 371225"/>
                <a:gd name="connsiteX1" fmla="*/ 114300 w 457200"/>
                <a:gd name="connsiteY1" fmla="*/ 142625 h 371225"/>
                <a:gd name="connsiteX2" fmla="*/ 114300 w 457200"/>
                <a:gd name="connsiteY2" fmla="*/ 2382 h 371225"/>
                <a:gd name="connsiteX3" fmla="*/ 345281 w 457200"/>
                <a:gd name="connsiteY3" fmla="*/ 0 h 371225"/>
                <a:gd name="connsiteX4" fmla="*/ 342900 w 457200"/>
                <a:gd name="connsiteY4" fmla="*/ 142625 h 371225"/>
                <a:gd name="connsiteX5" fmla="*/ 457200 w 457200"/>
                <a:gd name="connsiteY5" fmla="*/ 142625 h 371225"/>
                <a:gd name="connsiteX6" fmla="*/ 228600 w 457200"/>
                <a:gd name="connsiteY6" fmla="*/ 371225 h 371225"/>
                <a:gd name="connsiteX7" fmla="*/ 0 w 457200"/>
                <a:gd name="connsiteY7" fmla="*/ 142625 h 371225"/>
                <a:gd name="connsiteX0" fmla="*/ 0 w 457200"/>
                <a:gd name="connsiteY0" fmla="*/ 140244 h 368844"/>
                <a:gd name="connsiteX1" fmla="*/ 114300 w 457200"/>
                <a:gd name="connsiteY1" fmla="*/ 140244 h 368844"/>
                <a:gd name="connsiteX2" fmla="*/ 114300 w 457200"/>
                <a:gd name="connsiteY2" fmla="*/ 1 h 368844"/>
                <a:gd name="connsiteX3" fmla="*/ 342900 w 457200"/>
                <a:gd name="connsiteY3" fmla="*/ 0 h 368844"/>
                <a:gd name="connsiteX4" fmla="*/ 342900 w 457200"/>
                <a:gd name="connsiteY4" fmla="*/ 140244 h 368844"/>
                <a:gd name="connsiteX5" fmla="*/ 457200 w 457200"/>
                <a:gd name="connsiteY5" fmla="*/ 140244 h 368844"/>
                <a:gd name="connsiteX6" fmla="*/ 228600 w 457200"/>
                <a:gd name="connsiteY6" fmla="*/ 368844 h 368844"/>
                <a:gd name="connsiteX7" fmla="*/ 0 w 457200"/>
                <a:gd name="connsiteY7" fmla="*/ 140244 h 368844"/>
                <a:gd name="connsiteX0" fmla="*/ 0 w 457200"/>
                <a:gd name="connsiteY0" fmla="*/ 140244 h 368844"/>
                <a:gd name="connsiteX1" fmla="*/ 114300 w 457200"/>
                <a:gd name="connsiteY1" fmla="*/ 140244 h 368844"/>
                <a:gd name="connsiteX2" fmla="*/ 116798 w 457200"/>
                <a:gd name="connsiteY2" fmla="*/ 82447 h 368844"/>
                <a:gd name="connsiteX3" fmla="*/ 342900 w 457200"/>
                <a:gd name="connsiteY3" fmla="*/ 0 h 368844"/>
                <a:gd name="connsiteX4" fmla="*/ 342900 w 457200"/>
                <a:gd name="connsiteY4" fmla="*/ 140244 h 368844"/>
                <a:gd name="connsiteX5" fmla="*/ 457200 w 457200"/>
                <a:gd name="connsiteY5" fmla="*/ 140244 h 368844"/>
                <a:gd name="connsiteX6" fmla="*/ 228600 w 457200"/>
                <a:gd name="connsiteY6" fmla="*/ 368844 h 368844"/>
                <a:gd name="connsiteX7" fmla="*/ 0 w 457200"/>
                <a:gd name="connsiteY7" fmla="*/ 140244 h 368844"/>
                <a:gd name="connsiteX0" fmla="*/ 0 w 457200"/>
                <a:gd name="connsiteY0" fmla="*/ 60296 h 288896"/>
                <a:gd name="connsiteX1" fmla="*/ 114300 w 457200"/>
                <a:gd name="connsiteY1" fmla="*/ 60296 h 288896"/>
                <a:gd name="connsiteX2" fmla="*/ 116798 w 457200"/>
                <a:gd name="connsiteY2" fmla="*/ 2499 h 288896"/>
                <a:gd name="connsiteX3" fmla="*/ 345398 w 457200"/>
                <a:gd name="connsiteY3" fmla="*/ 0 h 288896"/>
                <a:gd name="connsiteX4" fmla="*/ 342900 w 457200"/>
                <a:gd name="connsiteY4" fmla="*/ 60296 h 288896"/>
                <a:gd name="connsiteX5" fmla="*/ 457200 w 457200"/>
                <a:gd name="connsiteY5" fmla="*/ 60296 h 288896"/>
                <a:gd name="connsiteX6" fmla="*/ 228600 w 457200"/>
                <a:gd name="connsiteY6" fmla="*/ 288896 h 288896"/>
                <a:gd name="connsiteX7" fmla="*/ 0 w 457200"/>
                <a:gd name="connsiteY7" fmla="*/ 60296 h 288896"/>
                <a:gd name="connsiteX0" fmla="*/ 0 w 457200"/>
                <a:gd name="connsiteY0" fmla="*/ 60296 h 288896"/>
                <a:gd name="connsiteX1" fmla="*/ 114300 w 457200"/>
                <a:gd name="connsiteY1" fmla="*/ 60296 h 288896"/>
                <a:gd name="connsiteX2" fmla="*/ 116798 w 457200"/>
                <a:gd name="connsiteY2" fmla="*/ 2499 h 288896"/>
                <a:gd name="connsiteX3" fmla="*/ 342900 w 457200"/>
                <a:gd name="connsiteY3" fmla="*/ 0 h 288896"/>
                <a:gd name="connsiteX4" fmla="*/ 342900 w 457200"/>
                <a:gd name="connsiteY4" fmla="*/ 60296 h 288896"/>
                <a:gd name="connsiteX5" fmla="*/ 457200 w 457200"/>
                <a:gd name="connsiteY5" fmla="*/ 60296 h 288896"/>
                <a:gd name="connsiteX6" fmla="*/ 228600 w 457200"/>
                <a:gd name="connsiteY6" fmla="*/ 288896 h 288896"/>
                <a:gd name="connsiteX7" fmla="*/ 0 w 457200"/>
                <a:gd name="connsiteY7" fmla="*/ 60296 h 288896"/>
                <a:gd name="connsiteX0" fmla="*/ 0 w 457200"/>
                <a:gd name="connsiteY0" fmla="*/ 57797 h 286397"/>
                <a:gd name="connsiteX1" fmla="*/ 114300 w 457200"/>
                <a:gd name="connsiteY1" fmla="*/ 57797 h 286397"/>
                <a:gd name="connsiteX2" fmla="*/ 116798 w 457200"/>
                <a:gd name="connsiteY2" fmla="*/ 0 h 286397"/>
                <a:gd name="connsiteX3" fmla="*/ 342900 w 457200"/>
                <a:gd name="connsiteY3" fmla="*/ 2498 h 286397"/>
                <a:gd name="connsiteX4" fmla="*/ 342900 w 457200"/>
                <a:gd name="connsiteY4" fmla="*/ 57797 h 286397"/>
                <a:gd name="connsiteX5" fmla="*/ 457200 w 457200"/>
                <a:gd name="connsiteY5" fmla="*/ 57797 h 286397"/>
                <a:gd name="connsiteX6" fmla="*/ 228600 w 457200"/>
                <a:gd name="connsiteY6" fmla="*/ 286397 h 286397"/>
                <a:gd name="connsiteX7" fmla="*/ 0 w 457200"/>
                <a:gd name="connsiteY7" fmla="*/ 57797 h 286397"/>
                <a:gd name="connsiteX0" fmla="*/ 0 w 457200"/>
                <a:gd name="connsiteY0" fmla="*/ 57797 h 286397"/>
                <a:gd name="connsiteX1" fmla="*/ 114300 w 457200"/>
                <a:gd name="connsiteY1" fmla="*/ 57797 h 286397"/>
                <a:gd name="connsiteX2" fmla="*/ 116798 w 457200"/>
                <a:gd name="connsiteY2" fmla="*/ 0 h 286397"/>
                <a:gd name="connsiteX3" fmla="*/ 342900 w 457200"/>
                <a:gd name="connsiteY3" fmla="*/ 0 h 286397"/>
                <a:gd name="connsiteX4" fmla="*/ 342900 w 457200"/>
                <a:gd name="connsiteY4" fmla="*/ 57797 h 286397"/>
                <a:gd name="connsiteX5" fmla="*/ 457200 w 457200"/>
                <a:gd name="connsiteY5" fmla="*/ 57797 h 286397"/>
                <a:gd name="connsiteX6" fmla="*/ 228600 w 457200"/>
                <a:gd name="connsiteY6" fmla="*/ 286397 h 286397"/>
                <a:gd name="connsiteX7" fmla="*/ 0 w 457200"/>
                <a:gd name="connsiteY7" fmla="*/ 57797 h 286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 h="286397">
                  <a:moveTo>
                    <a:pt x="0" y="57797"/>
                  </a:moveTo>
                  <a:lnTo>
                    <a:pt x="114300" y="57797"/>
                  </a:lnTo>
                  <a:lnTo>
                    <a:pt x="116798" y="0"/>
                  </a:lnTo>
                  <a:lnTo>
                    <a:pt x="342900" y="0"/>
                  </a:lnTo>
                  <a:cubicBezTo>
                    <a:pt x="342106" y="47542"/>
                    <a:pt x="343694" y="10255"/>
                    <a:pt x="342900" y="57797"/>
                  </a:cubicBezTo>
                  <a:lnTo>
                    <a:pt x="457200" y="57797"/>
                  </a:lnTo>
                  <a:lnTo>
                    <a:pt x="228600" y="286397"/>
                  </a:lnTo>
                  <a:lnTo>
                    <a:pt x="0" y="57797"/>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spcBef>
                  <a:spcPts val="450"/>
                </a:spcBef>
                <a:spcAft>
                  <a:spcPct val="0"/>
                </a:spcAft>
              </a:pPr>
              <a:endParaRPr lang="en-US" sz="2100" dirty="0">
                <a:solidFill>
                  <a:srgbClr val="FFFFFF"/>
                </a:solidFill>
                <a:latin typeface="Segoe UI Light"/>
                <a:ea typeface="Segoe UI" pitchFamily="34" charset="0"/>
                <a:cs typeface="Segoe UI" pitchFamily="34" charset="0"/>
              </a:endParaRPr>
            </a:p>
          </p:txBody>
        </p:sp>
      </p:grpSp>
      <p:sp>
        <p:nvSpPr>
          <p:cNvPr id="74" name="Down Arrow 92"/>
          <p:cNvSpPr/>
          <p:nvPr/>
        </p:nvSpPr>
        <p:spPr bwMode="auto">
          <a:xfrm flipV="1">
            <a:off x="1600796" y="3633010"/>
            <a:ext cx="342871" cy="214779"/>
          </a:xfrm>
          <a:custGeom>
            <a:avLst/>
            <a:gdLst>
              <a:gd name="connsiteX0" fmla="*/ 0 w 457200"/>
              <a:gd name="connsiteY0" fmla="*/ 271212 h 499812"/>
              <a:gd name="connsiteX1" fmla="*/ 114300 w 457200"/>
              <a:gd name="connsiteY1" fmla="*/ 271212 h 499812"/>
              <a:gd name="connsiteX2" fmla="*/ 114300 w 457200"/>
              <a:gd name="connsiteY2" fmla="*/ 0 h 499812"/>
              <a:gd name="connsiteX3" fmla="*/ 342900 w 457200"/>
              <a:gd name="connsiteY3" fmla="*/ 0 h 499812"/>
              <a:gd name="connsiteX4" fmla="*/ 342900 w 457200"/>
              <a:gd name="connsiteY4" fmla="*/ 271212 h 499812"/>
              <a:gd name="connsiteX5" fmla="*/ 457200 w 457200"/>
              <a:gd name="connsiteY5" fmla="*/ 271212 h 499812"/>
              <a:gd name="connsiteX6" fmla="*/ 228600 w 457200"/>
              <a:gd name="connsiteY6" fmla="*/ 499812 h 499812"/>
              <a:gd name="connsiteX7" fmla="*/ 0 w 457200"/>
              <a:gd name="connsiteY7" fmla="*/ 271212 h 499812"/>
              <a:gd name="connsiteX0" fmla="*/ 0 w 457200"/>
              <a:gd name="connsiteY0" fmla="*/ 271212 h 499812"/>
              <a:gd name="connsiteX1" fmla="*/ 114300 w 457200"/>
              <a:gd name="connsiteY1" fmla="*/ 271212 h 499812"/>
              <a:gd name="connsiteX2" fmla="*/ 114300 w 457200"/>
              <a:gd name="connsiteY2" fmla="*/ 130969 h 499812"/>
              <a:gd name="connsiteX3" fmla="*/ 342900 w 457200"/>
              <a:gd name="connsiteY3" fmla="*/ 0 h 499812"/>
              <a:gd name="connsiteX4" fmla="*/ 342900 w 457200"/>
              <a:gd name="connsiteY4" fmla="*/ 271212 h 499812"/>
              <a:gd name="connsiteX5" fmla="*/ 457200 w 457200"/>
              <a:gd name="connsiteY5" fmla="*/ 271212 h 499812"/>
              <a:gd name="connsiteX6" fmla="*/ 228600 w 457200"/>
              <a:gd name="connsiteY6" fmla="*/ 499812 h 499812"/>
              <a:gd name="connsiteX7" fmla="*/ 0 w 457200"/>
              <a:gd name="connsiteY7" fmla="*/ 271212 h 499812"/>
              <a:gd name="connsiteX0" fmla="*/ 0 w 457200"/>
              <a:gd name="connsiteY0" fmla="*/ 145006 h 373606"/>
              <a:gd name="connsiteX1" fmla="*/ 114300 w 457200"/>
              <a:gd name="connsiteY1" fmla="*/ 145006 h 373606"/>
              <a:gd name="connsiteX2" fmla="*/ 114300 w 457200"/>
              <a:gd name="connsiteY2" fmla="*/ 4763 h 373606"/>
              <a:gd name="connsiteX3" fmla="*/ 342900 w 457200"/>
              <a:gd name="connsiteY3" fmla="*/ 0 h 373606"/>
              <a:gd name="connsiteX4" fmla="*/ 342900 w 457200"/>
              <a:gd name="connsiteY4" fmla="*/ 145006 h 373606"/>
              <a:gd name="connsiteX5" fmla="*/ 457200 w 457200"/>
              <a:gd name="connsiteY5" fmla="*/ 145006 h 373606"/>
              <a:gd name="connsiteX6" fmla="*/ 228600 w 457200"/>
              <a:gd name="connsiteY6" fmla="*/ 373606 h 373606"/>
              <a:gd name="connsiteX7" fmla="*/ 0 w 457200"/>
              <a:gd name="connsiteY7" fmla="*/ 145006 h 373606"/>
              <a:gd name="connsiteX0" fmla="*/ 0 w 457200"/>
              <a:gd name="connsiteY0" fmla="*/ 142625 h 371225"/>
              <a:gd name="connsiteX1" fmla="*/ 114300 w 457200"/>
              <a:gd name="connsiteY1" fmla="*/ 142625 h 371225"/>
              <a:gd name="connsiteX2" fmla="*/ 114300 w 457200"/>
              <a:gd name="connsiteY2" fmla="*/ 2382 h 371225"/>
              <a:gd name="connsiteX3" fmla="*/ 345281 w 457200"/>
              <a:gd name="connsiteY3" fmla="*/ 0 h 371225"/>
              <a:gd name="connsiteX4" fmla="*/ 342900 w 457200"/>
              <a:gd name="connsiteY4" fmla="*/ 142625 h 371225"/>
              <a:gd name="connsiteX5" fmla="*/ 457200 w 457200"/>
              <a:gd name="connsiteY5" fmla="*/ 142625 h 371225"/>
              <a:gd name="connsiteX6" fmla="*/ 228600 w 457200"/>
              <a:gd name="connsiteY6" fmla="*/ 371225 h 371225"/>
              <a:gd name="connsiteX7" fmla="*/ 0 w 457200"/>
              <a:gd name="connsiteY7" fmla="*/ 142625 h 371225"/>
              <a:gd name="connsiteX0" fmla="*/ 0 w 457200"/>
              <a:gd name="connsiteY0" fmla="*/ 140244 h 368844"/>
              <a:gd name="connsiteX1" fmla="*/ 114300 w 457200"/>
              <a:gd name="connsiteY1" fmla="*/ 140244 h 368844"/>
              <a:gd name="connsiteX2" fmla="*/ 114300 w 457200"/>
              <a:gd name="connsiteY2" fmla="*/ 1 h 368844"/>
              <a:gd name="connsiteX3" fmla="*/ 342900 w 457200"/>
              <a:gd name="connsiteY3" fmla="*/ 0 h 368844"/>
              <a:gd name="connsiteX4" fmla="*/ 342900 w 457200"/>
              <a:gd name="connsiteY4" fmla="*/ 140244 h 368844"/>
              <a:gd name="connsiteX5" fmla="*/ 457200 w 457200"/>
              <a:gd name="connsiteY5" fmla="*/ 140244 h 368844"/>
              <a:gd name="connsiteX6" fmla="*/ 228600 w 457200"/>
              <a:gd name="connsiteY6" fmla="*/ 368844 h 368844"/>
              <a:gd name="connsiteX7" fmla="*/ 0 w 457200"/>
              <a:gd name="connsiteY7" fmla="*/ 140244 h 368844"/>
              <a:gd name="connsiteX0" fmla="*/ 0 w 457200"/>
              <a:gd name="connsiteY0" fmla="*/ 140244 h 368844"/>
              <a:gd name="connsiteX1" fmla="*/ 114300 w 457200"/>
              <a:gd name="connsiteY1" fmla="*/ 140244 h 368844"/>
              <a:gd name="connsiteX2" fmla="*/ 116798 w 457200"/>
              <a:gd name="connsiteY2" fmla="*/ 82447 h 368844"/>
              <a:gd name="connsiteX3" fmla="*/ 342900 w 457200"/>
              <a:gd name="connsiteY3" fmla="*/ 0 h 368844"/>
              <a:gd name="connsiteX4" fmla="*/ 342900 w 457200"/>
              <a:gd name="connsiteY4" fmla="*/ 140244 h 368844"/>
              <a:gd name="connsiteX5" fmla="*/ 457200 w 457200"/>
              <a:gd name="connsiteY5" fmla="*/ 140244 h 368844"/>
              <a:gd name="connsiteX6" fmla="*/ 228600 w 457200"/>
              <a:gd name="connsiteY6" fmla="*/ 368844 h 368844"/>
              <a:gd name="connsiteX7" fmla="*/ 0 w 457200"/>
              <a:gd name="connsiteY7" fmla="*/ 140244 h 368844"/>
              <a:gd name="connsiteX0" fmla="*/ 0 w 457200"/>
              <a:gd name="connsiteY0" fmla="*/ 60296 h 288896"/>
              <a:gd name="connsiteX1" fmla="*/ 114300 w 457200"/>
              <a:gd name="connsiteY1" fmla="*/ 60296 h 288896"/>
              <a:gd name="connsiteX2" fmla="*/ 116798 w 457200"/>
              <a:gd name="connsiteY2" fmla="*/ 2499 h 288896"/>
              <a:gd name="connsiteX3" fmla="*/ 345398 w 457200"/>
              <a:gd name="connsiteY3" fmla="*/ 0 h 288896"/>
              <a:gd name="connsiteX4" fmla="*/ 342900 w 457200"/>
              <a:gd name="connsiteY4" fmla="*/ 60296 h 288896"/>
              <a:gd name="connsiteX5" fmla="*/ 457200 w 457200"/>
              <a:gd name="connsiteY5" fmla="*/ 60296 h 288896"/>
              <a:gd name="connsiteX6" fmla="*/ 228600 w 457200"/>
              <a:gd name="connsiteY6" fmla="*/ 288896 h 288896"/>
              <a:gd name="connsiteX7" fmla="*/ 0 w 457200"/>
              <a:gd name="connsiteY7" fmla="*/ 60296 h 288896"/>
              <a:gd name="connsiteX0" fmla="*/ 0 w 457200"/>
              <a:gd name="connsiteY0" fmla="*/ 60296 h 288896"/>
              <a:gd name="connsiteX1" fmla="*/ 114300 w 457200"/>
              <a:gd name="connsiteY1" fmla="*/ 60296 h 288896"/>
              <a:gd name="connsiteX2" fmla="*/ 116798 w 457200"/>
              <a:gd name="connsiteY2" fmla="*/ 2499 h 288896"/>
              <a:gd name="connsiteX3" fmla="*/ 342900 w 457200"/>
              <a:gd name="connsiteY3" fmla="*/ 0 h 288896"/>
              <a:gd name="connsiteX4" fmla="*/ 342900 w 457200"/>
              <a:gd name="connsiteY4" fmla="*/ 60296 h 288896"/>
              <a:gd name="connsiteX5" fmla="*/ 457200 w 457200"/>
              <a:gd name="connsiteY5" fmla="*/ 60296 h 288896"/>
              <a:gd name="connsiteX6" fmla="*/ 228600 w 457200"/>
              <a:gd name="connsiteY6" fmla="*/ 288896 h 288896"/>
              <a:gd name="connsiteX7" fmla="*/ 0 w 457200"/>
              <a:gd name="connsiteY7" fmla="*/ 60296 h 288896"/>
              <a:gd name="connsiteX0" fmla="*/ 0 w 457200"/>
              <a:gd name="connsiteY0" fmla="*/ 57797 h 286397"/>
              <a:gd name="connsiteX1" fmla="*/ 114300 w 457200"/>
              <a:gd name="connsiteY1" fmla="*/ 57797 h 286397"/>
              <a:gd name="connsiteX2" fmla="*/ 116798 w 457200"/>
              <a:gd name="connsiteY2" fmla="*/ 0 h 286397"/>
              <a:gd name="connsiteX3" fmla="*/ 342900 w 457200"/>
              <a:gd name="connsiteY3" fmla="*/ 2498 h 286397"/>
              <a:gd name="connsiteX4" fmla="*/ 342900 w 457200"/>
              <a:gd name="connsiteY4" fmla="*/ 57797 h 286397"/>
              <a:gd name="connsiteX5" fmla="*/ 457200 w 457200"/>
              <a:gd name="connsiteY5" fmla="*/ 57797 h 286397"/>
              <a:gd name="connsiteX6" fmla="*/ 228600 w 457200"/>
              <a:gd name="connsiteY6" fmla="*/ 286397 h 286397"/>
              <a:gd name="connsiteX7" fmla="*/ 0 w 457200"/>
              <a:gd name="connsiteY7" fmla="*/ 57797 h 286397"/>
              <a:gd name="connsiteX0" fmla="*/ 0 w 457200"/>
              <a:gd name="connsiteY0" fmla="*/ 57797 h 286397"/>
              <a:gd name="connsiteX1" fmla="*/ 114300 w 457200"/>
              <a:gd name="connsiteY1" fmla="*/ 57797 h 286397"/>
              <a:gd name="connsiteX2" fmla="*/ 116798 w 457200"/>
              <a:gd name="connsiteY2" fmla="*/ 0 h 286397"/>
              <a:gd name="connsiteX3" fmla="*/ 342900 w 457200"/>
              <a:gd name="connsiteY3" fmla="*/ 0 h 286397"/>
              <a:gd name="connsiteX4" fmla="*/ 342900 w 457200"/>
              <a:gd name="connsiteY4" fmla="*/ 57797 h 286397"/>
              <a:gd name="connsiteX5" fmla="*/ 457200 w 457200"/>
              <a:gd name="connsiteY5" fmla="*/ 57797 h 286397"/>
              <a:gd name="connsiteX6" fmla="*/ 228600 w 457200"/>
              <a:gd name="connsiteY6" fmla="*/ 286397 h 286397"/>
              <a:gd name="connsiteX7" fmla="*/ 0 w 457200"/>
              <a:gd name="connsiteY7" fmla="*/ 57797 h 286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 h="286397">
                <a:moveTo>
                  <a:pt x="0" y="57797"/>
                </a:moveTo>
                <a:lnTo>
                  <a:pt x="114300" y="57797"/>
                </a:lnTo>
                <a:lnTo>
                  <a:pt x="116798" y="0"/>
                </a:lnTo>
                <a:lnTo>
                  <a:pt x="342900" y="0"/>
                </a:lnTo>
                <a:cubicBezTo>
                  <a:pt x="342106" y="47542"/>
                  <a:pt x="343694" y="10255"/>
                  <a:pt x="342900" y="57797"/>
                </a:cubicBezTo>
                <a:lnTo>
                  <a:pt x="457200" y="57797"/>
                </a:lnTo>
                <a:lnTo>
                  <a:pt x="228600" y="286397"/>
                </a:lnTo>
                <a:lnTo>
                  <a:pt x="0" y="57797"/>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spcBef>
                <a:spcPts val="450"/>
              </a:spcBef>
              <a:spcAft>
                <a:spcPct val="0"/>
              </a:spcAft>
            </a:pPr>
            <a:endParaRPr lang="en-US" sz="2100" dirty="0">
              <a:solidFill>
                <a:srgbClr val="FFFFFF"/>
              </a:solidFill>
              <a:latin typeface="Segoe UI Light"/>
              <a:ea typeface="Segoe UI" pitchFamily="34" charset="0"/>
              <a:cs typeface="Segoe UI" pitchFamily="34" charset="0"/>
            </a:endParaRPr>
          </a:p>
        </p:txBody>
      </p:sp>
      <p:grpSp>
        <p:nvGrpSpPr>
          <p:cNvPr id="67" name="Group 66"/>
          <p:cNvGrpSpPr/>
          <p:nvPr/>
        </p:nvGrpSpPr>
        <p:grpSpPr>
          <a:xfrm>
            <a:off x="3399591" y="4630771"/>
            <a:ext cx="427438" cy="342871"/>
            <a:chOff x="4545946" y="4991245"/>
            <a:chExt cx="569965" cy="457200"/>
          </a:xfrm>
          <a:solidFill>
            <a:srgbClr val="FFFFFF"/>
          </a:solidFill>
        </p:grpSpPr>
        <p:sp>
          <p:nvSpPr>
            <p:cNvPr id="68" name="Down Arrow 92"/>
            <p:cNvSpPr/>
            <p:nvPr/>
          </p:nvSpPr>
          <p:spPr bwMode="auto">
            <a:xfrm rot="5400000" flipV="1">
              <a:off x="4744113" y="5076646"/>
              <a:ext cx="457200" cy="286397"/>
            </a:xfrm>
            <a:custGeom>
              <a:avLst/>
              <a:gdLst>
                <a:gd name="connsiteX0" fmla="*/ 0 w 457200"/>
                <a:gd name="connsiteY0" fmla="*/ 271212 h 499812"/>
                <a:gd name="connsiteX1" fmla="*/ 114300 w 457200"/>
                <a:gd name="connsiteY1" fmla="*/ 271212 h 499812"/>
                <a:gd name="connsiteX2" fmla="*/ 114300 w 457200"/>
                <a:gd name="connsiteY2" fmla="*/ 0 h 499812"/>
                <a:gd name="connsiteX3" fmla="*/ 342900 w 457200"/>
                <a:gd name="connsiteY3" fmla="*/ 0 h 499812"/>
                <a:gd name="connsiteX4" fmla="*/ 342900 w 457200"/>
                <a:gd name="connsiteY4" fmla="*/ 271212 h 499812"/>
                <a:gd name="connsiteX5" fmla="*/ 457200 w 457200"/>
                <a:gd name="connsiteY5" fmla="*/ 271212 h 499812"/>
                <a:gd name="connsiteX6" fmla="*/ 228600 w 457200"/>
                <a:gd name="connsiteY6" fmla="*/ 499812 h 499812"/>
                <a:gd name="connsiteX7" fmla="*/ 0 w 457200"/>
                <a:gd name="connsiteY7" fmla="*/ 271212 h 499812"/>
                <a:gd name="connsiteX0" fmla="*/ 0 w 457200"/>
                <a:gd name="connsiteY0" fmla="*/ 271212 h 499812"/>
                <a:gd name="connsiteX1" fmla="*/ 114300 w 457200"/>
                <a:gd name="connsiteY1" fmla="*/ 271212 h 499812"/>
                <a:gd name="connsiteX2" fmla="*/ 114300 w 457200"/>
                <a:gd name="connsiteY2" fmla="*/ 130969 h 499812"/>
                <a:gd name="connsiteX3" fmla="*/ 342900 w 457200"/>
                <a:gd name="connsiteY3" fmla="*/ 0 h 499812"/>
                <a:gd name="connsiteX4" fmla="*/ 342900 w 457200"/>
                <a:gd name="connsiteY4" fmla="*/ 271212 h 499812"/>
                <a:gd name="connsiteX5" fmla="*/ 457200 w 457200"/>
                <a:gd name="connsiteY5" fmla="*/ 271212 h 499812"/>
                <a:gd name="connsiteX6" fmla="*/ 228600 w 457200"/>
                <a:gd name="connsiteY6" fmla="*/ 499812 h 499812"/>
                <a:gd name="connsiteX7" fmla="*/ 0 w 457200"/>
                <a:gd name="connsiteY7" fmla="*/ 271212 h 499812"/>
                <a:gd name="connsiteX0" fmla="*/ 0 w 457200"/>
                <a:gd name="connsiteY0" fmla="*/ 145006 h 373606"/>
                <a:gd name="connsiteX1" fmla="*/ 114300 w 457200"/>
                <a:gd name="connsiteY1" fmla="*/ 145006 h 373606"/>
                <a:gd name="connsiteX2" fmla="*/ 114300 w 457200"/>
                <a:gd name="connsiteY2" fmla="*/ 4763 h 373606"/>
                <a:gd name="connsiteX3" fmla="*/ 342900 w 457200"/>
                <a:gd name="connsiteY3" fmla="*/ 0 h 373606"/>
                <a:gd name="connsiteX4" fmla="*/ 342900 w 457200"/>
                <a:gd name="connsiteY4" fmla="*/ 145006 h 373606"/>
                <a:gd name="connsiteX5" fmla="*/ 457200 w 457200"/>
                <a:gd name="connsiteY5" fmla="*/ 145006 h 373606"/>
                <a:gd name="connsiteX6" fmla="*/ 228600 w 457200"/>
                <a:gd name="connsiteY6" fmla="*/ 373606 h 373606"/>
                <a:gd name="connsiteX7" fmla="*/ 0 w 457200"/>
                <a:gd name="connsiteY7" fmla="*/ 145006 h 373606"/>
                <a:gd name="connsiteX0" fmla="*/ 0 w 457200"/>
                <a:gd name="connsiteY0" fmla="*/ 142625 h 371225"/>
                <a:gd name="connsiteX1" fmla="*/ 114300 w 457200"/>
                <a:gd name="connsiteY1" fmla="*/ 142625 h 371225"/>
                <a:gd name="connsiteX2" fmla="*/ 114300 w 457200"/>
                <a:gd name="connsiteY2" fmla="*/ 2382 h 371225"/>
                <a:gd name="connsiteX3" fmla="*/ 345281 w 457200"/>
                <a:gd name="connsiteY3" fmla="*/ 0 h 371225"/>
                <a:gd name="connsiteX4" fmla="*/ 342900 w 457200"/>
                <a:gd name="connsiteY4" fmla="*/ 142625 h 371225"/>
                <a:gd name="connsiteX5" fmla="*/ 457200 w 457200"/>
                <a:gd name="connsiteY5" fmla="*/ 142625 h 371225"/>
                <a:gd name="connsiteX6" fmla="*/ 228600 w 457200"/>
                <a:gd name="connsiteY6" fmla="*/ 371225 h 371225"/>
                <a:gd name="connsiteX7" fmla="*/ 0 w 457200"/>
                <a:gd name="connsiteY7" fmla="*/ 142625 h 371225"/>
                <a:gd name="connsiteX0" fmla="*/ 0 w 457200"/>
                <a:gd name="connsiteY0" fmla="*/ 140244 h 368844"/>
                <a:gd name="connsiteX1" fmla="*/ 114300 w 457200"/>
                <a:gd name="connsiteY1" fmla="*/ 140244 h 368844"/>
                <a:gd name="connsiteX2" fmla="*/ 114300 w 457200"/>
                <a:gd name="connsiteY2" fmla="*/ 1 h 368844"/>
                <a:gd name="connsiteX3" fmla="*/ 342900 w 457200"/>
                <a:gd name="connsiteY3" fmla="*/ 0 h 368844"/>
                <a:gd name="connsiteX4" fmla="*/ 342900 w 457200"/>
                <a:gd name="connsiteY4" fmla="*/ 140244 h 368844"/>
                <a:gd name="connsiteX5" fmla="*/ 457200 w 457200"/>
                <a:gd name="connsiteY5" fmla="*/ 140244 h 368844"/>
                <a:gd name="connsiteX6" fmla="*/ 228600 w 457200"/>
                <a:gd name="connsiteY6" fmla="*/ 368844 h 368844"/>
                <a:gd name="connsiteX7" fmla="*/ 0 w 457200"/>
                <a:gd name="connsiteY7" fmla="*/ 140244 h 368844"/>
                <a:gd name="connsiteX0" fmla="*/ 0 w 457200"/>
                <a:gd name="connsiteY0" fmla="*/ 140244 h 368844"/>
                <a:gd name="connsiteX1" fmla="*/ 114300 w 457200"/>
                <a:gd name="connsiteY1" fmla="*/ 140244 h 368844"/>
                <a:gd name="connsiteX2" fmla="*/ 116798 w 457200"/>
                <a:gd name="connsiteY2" fmla="*/ 82447 h 368844"/>
                <a:gd name="connsiteX3" fmla="*/ 342900 w 457200"/>
                <a:gd name="connsiteY3" fmla="*/ 0 h 368844"/>
                <a:gd name="connsiteX4" fmla="*/ 342900 w 457200"/>
                <a:gd name="connsiteY4" fmla="*/ 140244 h 368844"/>
                <a:gd name="connsiteX5" fmla="*/ 457200 w 457200"/>
                <a:gd name="connsiteY5" fmla="*/ 140244 h 368844"/>
                <a:gd name="connsiteX6" fmla="*/ 228600 w 457200"/>
                <a:gd name="connsiteY6" fmla="*/ 368844 h 368844"/>
                <a:gd name="connsiteX7" fmla="*/ 0 w 457200"/>
                <a:gd name="connsiteY7" fmla="*/ 140244 h 368844"/>
                <a:gd name="connsiteX0" fmla="*/ 0 w 457200"/>
                <a:gd name="connsiteY0" fmla="*/ 60296 h 288896"/>
                <a:gd name="connsiteX1" fmla="*/ 114300 w 457200"/>
                <a:gd name="connsiteY1" fmla="*/ 60296 h 288896"/>
                <a:gd name="connsiteX2" fmla="*/ 116798 w 457200"/>
                <a:gd name="connsiteY2" fmla="*/ 2499 h 288896"/>
                <a:gd name="connsiteX3" fmla="*/ 345398 w 457200"/>
                <a:gd name="connsiteY3" fmla="*/ 0 h 288896"/>
                <a:gd name="connsiteX4" fmla="*/ 342900 w 457200"/>
                <a:gd name="connsiteY4" fmla="*/ 60296 h 288896"/>
                <a:gd name="connsiteX5" fmla="*/ 457200 w 457200"/>
                <a:gd name="connsiteY5" fmla="*/ 60296 h 288896"/>
                <a:gd name="connsiteX6" fmla="*/ 228600 w 457200"/>
                <a:gd name="connsiteY6" fmla="*/ 288896 h 288896"/>
                <a:gd name="connsiteX7" fmla="*/ 0 w 457200"/>
                <a:gd name="connsiteY7" fmla="*/ 60296 h 288896"/>
                <a:gd name="connsiteX0" fmla="*/ 0 w 457200"/>
                <a:gd name="connsiteY0" fmla="*/ 60296 h 288896"/>
                <a:gd name="connsiteX1" fmla="*/ 114300 w 457200"/>
                <a:gd name="connsiteY1" fmla="*/ 60296 h 288896"/>
                <a:gd name="connsiteX2" fmla="*/ 116798 w 457200"/>
                <a:gd name="connsiteY2" fmla="*/ 2499 h 288896"/>
                <a:gd name="connsiteX3" fmla="*/ 342900 w 457200"/>
                <a:gd name="connsiteY3" fmla="*/ 0 h 288896"/>
                <a:gd name="connsiteX4" fmla="*/ 342900 w 457200"/>
                <a:gd name="connsiteY4" fmla="*/ 60296 h 288896"/>
                <a:gd name="connsiteX5" fmla="*/ 457200 w 457200"/>
                <a:gd name="connsiteY5" fmla="*/ 60296 h 288896"/>
                <a:gd name="connsiteX6" fmla="*/ 228600 w 457200"/>
                <a:gd name="connsiteY6" fmla="*/ 288896 h 288896"/>
                <a:gd name="connsiteX7" fmla="*/ 0 w 457200"/>
                <a:gd name="connsiteY7" fmla="*/ 60296 h 288896"/>
                <a:gd name="connsiteX0" fmla="*/ 0 w 457200"/>
                <a:gd name="connsiteY0" fmla="*/ 57797 h 286397"/>
                <a:gd name="connsiteX1" fmla="*/ 114300 w 457200"/>
                <a:gd name="connsiteY1" fmla="*/ 57797 h 286397"/>
                <a:gd name="connsiteX2" fmla="*/ 116798 w 457200"/>
                <a:gd name="connsiteY2" fmla="*/ 0 h 286397"/>
                <a:gd name="connsiteX3" fmla="*/ 342900 w 457200"/>
                <a:gd name="connsiteY3" fmla="*/ 2498 h 286397"/>
                <a:gd name="connsiteX4" fmla="*/ 342900 w 457200"/>
                <a:gd name="connsiteY4" fmla="*/ 57797 h 286397"/>
                <a:gd name="connsiteX5" fmla="*/ 457200 w 457200"/>
                <a:gd name="connsiteY5" fmla="*/ 57797 h 286397"/>
                <a:gd name="connsiteX6" fmla="*/ 228600 w 457200"/>
                <a:gd name="connsiteY6" fmla="*/ 286397 h 286397"/>
                <a:gd name="connsiteX7" fmla="*/ 0 w 457200"/>
                <a:gd name="connsiteY7" fmla="*/ 57797 h 286397"/>
                <a:gd name="connsiteX0" fmla="*/ 0 w 457200"/>
                <a:gd name="connsiteY0" fmla="*/ 57797 h 286397"/>
                <a:gd name="connsiteX1" fmla="*/ 114300 w 457200"/>
                <a:gd name="connsiteY1" fmla="*/ 57797 h 286397"/>
                <a:gd name="connsiteX2" fmla="*/ 116798 w 457200"/>
                <a:gd name="connsiteY2" fmla="*/ 0 h 286397"/>
                <a:gd name="connsiteX3" fmla="*/ 342900 w 457200"/>
                <a:gd name="connsiteY3" fmla="*/ 0 h 286397"/>
                <a:gd name="connsiteX4" fmla="*/ 342900 w 457200"/>
                <a:gd name="connsiteY4" fmla="*/ 57797 h 286397"/>
                <a:gd name="connsiteX5" fmla="*/ 457200 w 457200"/>
                <a:gd name="connsiteY5" fmla="*/ 57797 h 286397"/>
                <a:gd name="connsiteX6" fmla="*/ 228600 w 457200"/>
                <a:gd name="connsiteY6" fmla="*/ 286397 h 286397"/>
                <a:gd name="connsiteX7" fmla="*/ 0 w 457200"/>
                <a:gd name="connsiteY7" fmla="*/ 57797 h 286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 h="286397">
                  <a:moveTo>
                    <a:pt x="0" y="57797"/>
                  </a:moveTo>
                  <a:lnTo>
                    <a:pt x="114300" y="57797"/>
                  </a:lnTo>
                  <a:lnTo>
                    <a:pt x="116798" y="0"/>
                  </a:lnTo>
                  <a:lnTo>
                    <a:pt x="342900" y="0"/>
                  </a:lnTo>
                  <a:cubicBezTo>
                    <a:pt x="342106" y="47542"/>
                    <a:pt x="343694" y="10255"/>
                    <a:pt x="342900" y="57797"/>
                  </a:cubicBezTo>
                  <a:lnTo>
                    <a:pt x="457200" y="57797"/>
                  </a:lnTo>
                  <a:lnTo>
                    <a:pt x="228600" y="286397"/>
                  </a:lnTo>
                  <a:lnTo>
                    <a:pt x="0" y="57797"/>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spcBef>
                  <a:spcPts val="450"/>
                </a:spcBef>
                <a:spcAft>
                  <a:spcPct val="0"/>
                </a:spcAft>
              </a:pPr>
              <a:endParaRPr lang="en-US" sz="2100" dirty="0">
                <a:solidFill>
                  <a:srgbClr val="FFFFFF"/>
                </a:solidFill>
                <a:latin typeface="Segoe UI Light"/>
                <a:ea typeface="Segoe UI" pitchFamily="34" charset="0"/>
                <a:cs typeface="Segoe UI" pitchFamily="34" charset="0"/>
              </a:endParaRPr>
            </a:p>
          </p:txBody>
        </p:sp>
        <p:sp>
          <p:nvSpPr>
            <p:cNvPr id="69" name="Down Arrow 92"/>
            <p:cNvSpPr/>
            <p:nvPr/>
          </p:nvSpPr>
          <p:spPr bwMode="auto">
            <a:xfrm rot="16200000" flipV="1">
              <a:off x="4460545" y="5076646"/>
              <a:ext cx="457200" cy="286397"/>
            </a:xfrm>
            <a:custGeom>
              <a:avLst/>
              <a:gdLst>
                <a:gd name="connsiteX0" fmla="*/ 0 w 457200"/>
                <a:gd name="connsiteY0" fmla="*/ 271212 h 499812"/>
                <a:gd name="connsiteX1" fmla="*/ 114300 w 457200"/>
                <a:gd name="connsiteY1" fmla="*/ 271212 h 499812"/>
                <a:gd name="connsiteX2" fmla="*/ 114300 w 457200"/>
                <a:gd name="connsiteY2" fmla="*/ 0 h 499812"/>
                <a:gd name="connsiteX3" fmla="*/ 342900 w 457200"/>
                <a:gd name="connsiteY3" fmla="*/ 0 h 499812"/>
                <a:gd name="connsiteX4" fmla="*/ 342900 w 457200"/>
                <a:gd name="connsiteY4" fmla="*/ 271212 h 499812"/>
                <a:gd name="connsiteX5" fmla="*/ 457200 w 457200"/>
                <a:gd name="connsiteY5" fmla="*/ 271212 h 499812"/>
                <a:gd name="connsiteX6" fmla="*/ 228600 w 457200"/>
                <a:gd name="connsiteY6" fmla="*/ 499812 h 499812"/>
                <a:gd name="connsiteX7" fmla="*/ 0 w 457200"/>
                <a:gd name="connsiteY7" fmla="*/ 271212 h 499812"/>
                <a:gd name="connsiteX0" fmla="*/ 0 w 457200"/>
                <a:gd name="connsiteY0" fmla="*/ 271212 h 499812"/>
                <a:gd name="connsiteX1" fmla="*/ 114300 w 457200"/>
                <a:gd name="connsiteY1" fmla="*/ 271212 h 499812"/>
                <a:gd name="connsiteX2" fmla="*/ 114300 w 457200"/>
                <a:gd name="connsiteY2" fmla="*/ 130969 h 499812"/>
                <a:gd name="connsiteX3" fmla="*/ 342900 w 457200"/>
                <a:gd name="connsiteY3" fmla="*/ 0 h 499812"/>
                <a:gd name="connsiteX4" fmla="*/ 342900 w 457200"/>
                <a:gd name="connsiteY4" fmla="*/ 271212 h 499812"/>
                <a:gd name="connsiteX5" fmla="*/ 457200 w 457200"/>
                <a:gd name="connsiteY5" fmla="*/ 271212 h 499812"/>
                <a:gd name="connsiteX6" fmla="*/ 228600 w 457200"/>
                <a:gd name="connsiteY6" fmla="*/ 499812 h 499812"/>
                <a:gd name="connsiteX7" fmla="*/ 0 w 457200"/>
                <a:gd name="connsiteY7" fmla="*/ 271212 h 499812"/>
                <a:gd name="connsiteX0" fmla="*/ 0 w 457200"/>
                <a:gd name="connsiteY0" fmla="*/ 145006 h 373606"/>
                <a:gd name="connsiteX1" fmla="*/ 114300 w 457200"/>
                <a:gd name="connsiteY1" fmla="*/ 145006 h 373606"/>
                <a:gd name="connsiteX2" fmla="*/ 114300 w 457200"/>
                <a:gd name="connsiteY2" fmla="*/ 4763 h 373606"/>
                <a:gd name="connsiteX3" fmla="*/ 342900 w 457200"/>
                <a:gd name="connsiteY3" fmla="*/ 0 h 373606"/>
                <a:gd name="connsiteX4" fmla="*/ 342900 w 457200"/>
                <a:gd name="connsiteY4" fmla="*/ 145006 h 373606"/>
                <a:gd name="connsiteX5" fmla="*/ 457200 w 457200"/>
                <a:gd name="connsiteY5" fmla="*/ 145006 h 373606"/>
                <a:gd name="connsiteX6" fmla="*/ 228600 w 457200"/>
                <a:gd name="connsiteY6" fmla="*/ 373606 h 373606"/>
                <a:gd name="connsiteX7" fmla="*/ 0 w 457200"/>
                <a:gd name="connsiteY7" fmla="*/ 145006 h 373606"/>
                <a:gd name="connsiteX0" fmla="*/ 0 w 457200"/>
                <a:gd name="connsiteY0" fmla="*/ 142625 h 371225"/>
                <a:gd name="connsiteX1" fmla="*/ 114300 w 457200"/>
                <a:gd name="connsiteY1" fmla="*/ 142625 h 371225"/>
                <a:gd name="connsiteX2" fmla="*/ 114300 w 457200"/>
                <a:gd name="connsiteY2" fmla="*/ 2382 h 371225"/>
                <a:gd name="connsiteX3" fmla="*/ 345281 w 457200"/>
                <a:gd name="connsiteY3" fmla="*/ 0 h 371225"/>
                <a:gd name="connsiteX4" fmla="*/ 342900 w 457200"/>
                <a:gd name="connsiteY4" fmla="*/ 142625 h 371225"/>
                <a:gd name="connsiteX5" fmla="*/ 457200 w 457200"/>
                <a:gd name="connsiteY5" fmla="*/ 142625 h 371225"/>
                <a:gd name="connsiteX6" fmla="*/ 228600 w 457200"/>
                <a:gd name="connsiteY6" fmla="*/ 371225 h 371225"/>
                <a:gd name="connsiteX7" fmla="*/ 0 w 457200"/>
                <a:gd name="connsiteY7" fmla="*/ 142625 h 371225"/>
                <a:gd name="connsiteX0" fmla="*/ 0 w 457200"/>
                <a:gd name="connsiteY0" fmla="*/ 140244 h 368844"/>
                <a:gd name="connsiteX1" fmla="*/ 114300 w 457200"/>
                <a:gd name="connsiteY1" fmla="*/ 140244 h 368844"/>
                <a:gd name="connsiteX2" fmla="*/ 114300 w 457200"/>
                <a:gd name="connsiteY2" fmla="*/ 1 h 368844"/>
                <a:gd name="connsiteX3" fmla="*/ 342900 w 457200"/>
                <a:gd name="connsiteY3" fmla="*/ 0 h 368844"/>
                <a:gd name="connsiteX4" fmla="*/ 342900 w 457200"/>
                <a:gd name="connsiteY4" fmla="*/ 140244 h 368844"/>
                <a:gd name="connsiteX5" fmla="*/ 457200 w 457200"/>
                <a:gd name="connsiteY5" fmla="*/ 140244 h 368844"/>
                <a:gd name="connsiteX6" fmla="*/ 228600 w 457200"/>
                <a:gd name="connsiteY6" fmla="*/ 368844 h 368844"/>
                <a:gd name="connsiteX7" fmla="*/ 0 w 457200"/>
                <a:gd name="connsiteY7" fmla="*/ 140244 h 368844"/>
                <a:gd name="connsiteX0" fmla="*/ 0 w 457200"/>
                <a:gd name="connsiteY0" fmla="*/ 140244 h 368844"/>
                <a:gd name="connsiteX1" fmla="*/ 114300 w 457200"/>
                <a:gd name="connsiteY1" fmla="*/ 140244 h 368844"/>
                <a:gd name="connsiteX2" fmla="*/ 116798 w 457200"/>
                <a:gd name="connsiteY2" fmla="*/ 82447 h 368844"/>
                <a:gd name="connsiteX3" fmla="*/ 342900 w 457200"/>
                <a:gd name="connsiteY3" fmla="*/ 0 h 368844"/>
                <a:gd name="connsiteX4" fmla="*/ 342900 w 457200"/>
                <a:gd name="connsiteY4" fmla="*/ 140244 h 368844"/>
                <a:gd name="connsiteX5" fmla="*/ 457200 w 457200"/>
                <a:gd name="connsiteY5" fmla="*/ 140244 h 368844"/>
                <a:gd name="connsiteX6" fmla="*/ 228600 w 457200"/>
                <a:gd name="connsiteY6" fmla="*/ 368844 h 368844"/>
                <a:gd name="connsiteX7" fmla="*/ 0 w 457200"/>
                <a:gd name="connsiteY7" fmla="*/ 140244 h 368844"/>
                <a:gd name="connsiteX0" fmla="*/ 0 w 457200"/>
                <a:gd name="connsiteY0" fmla="*/ 60296 h 288896"/>
                <a:gd name="connsiteX1" fmla="*/ 114300 w 457200"/>
                <a:gd name="connsiteY1" fmla="*/ 60296 h 288896"/>
                <a:gd name="connsiteX2" fmla="*/ 116798 w 457200"/>
                <a:gd name="connsiteY2" fmla="*/ 2499 h 288896"/>
                <a:gd name="connsiteX3" fmla="*/ 345398 w 457200"/>
                <a:gd name="connsiteY3" fmla="*/ 0 h 288896"/>
                <a:gd name="connsiteX4" fmla="*/ 342900 w 457200"/>
                <a:gd name="connsiteY4" fmla="*/ 60296 h 288896"/>
                <a:gd name="connsiteX5" fmla="*/ 457200 w 457200"/>
                <a:gd name="connsiteY5" fmla="*/ 60296 h 288896"/>
                <a:gd name="connsiteX6" fmla="*/ 228600 w 457200"/>
                <a:gd name="connsiteY6" fmla="*/ 288896 h 288896"/>
                <a:gd name="connsiteX7" fmla="*/ 0 w 457200"/>
                <a:gd name="connsiteY7" fmla="*/ 60296 h 288896"/>
                <a:gd name="connsiteX0" fmla="*/ 0 w 457200"/>
                <a:gd name="connsiteY0" fmla="*/ 60296 h 288896"/>
                <a:gd name="connsiteX1" fmla="*/ 114300 w 457200"/>
                <a:gd name="connsiteY1" fmla="*/ 60296 h 288896"/>
                <a:gd name="connsiteX2" fmla="*/ 116798 w 457200"/>
                <a:gd name="connsiteY2" fmla="*/ 2499 h 288896"/>
                <a:gd name="connsiteX3" fmla="*/ 342900 w 457200"/>
                <a:gd name="connsiteY3" fmla="*/ 0 h 288896"/>
                <a:gd name="connsiteX4" fmla="*/ 342900 w 457200"/>
                <a:gd name="connsiteY4" fmla="*/ 60296 h 288896"/>
                <a:gd name="connsiteX5" fmla="*/ 457200 w 457200"/>
                <a:gd name="connsiteY5" fmla="*/ 60296 h 288896"/>
                <a:gd name="connsiteX6" fmla="*/ 228600 w 457200"/>
                <a:gd name="connsiteY6" fmla="*/ 288896 h 288896"/>
                <a:gd name="connsiteX7" fmla="*/ 0 w 457200"/>
                <a:gd name="connsiteY7" fmla="*/ 60296 h 288896"/>
                <a:gd name="connsiteX0" fmla="*/ 0 w 457200"/>
                <a:gd name="connsiteY0" fmla="*/ 57797 h 286397"/>
                <a:gd name="connsiteX1" fmla="*/ 114300 w 457200"/>
                <a:gd name="connsiteY1" fmla="*/ 57797 h 286397"/>
                <a:gd name="connsiteX2" fmla="*/ 116798 w 457200"/>
                <a:gd name="connsiteY2" fmla="*/ 0 h 286397"/>
                <a:gd name="connsiteX3" fmla="*/ 342900 w 457200"/>
                <a:gd name="connsiteY3" fmla="*/ 2498 h 286397"/>
                <a:gd name="connsiteX4" fmla="*/ 342900 w 457200"/>
                <a:gd name="connsiteY4" fmla="*/ 57797 h 286397"/>
                <a:gd name="connsiteX5" fmla="*/ 457200 w 457200"/>
                <a:gd name="connsiteY5" fmla="*/ 57797 h 286397"/>
                <a:gd name="connsiteX6" fmla="*/ 228600 w 457200"/>
                <a:gd name="connsiteY6" fmla="*/ 286397 h 286397"/>
                <a:gd name="connsiteX7" fmla="*/ 0 w 457200"/>
                <a:gd name="connsiteY7" fmla="*/ 57797 h 286397"/>
                <a:gd name="connsiteX0" fmla="*/ 0 w 457200"/>
                <a:gd name="connsiteY0" fmla="*/ 57797 h 286397"/>
                <a:gd name="connsiteX1" fmla="*/ 114300 w 457200"/>
                <a:gd name="connsiteY1" fmla="*/ 57797 h 286397"/>
                <a:gd name="connsiteX2" fmla="*/ 116798 w 457200"/>
                <a:gd name="connsiteY2" fmla="*/ 0 h 286397"/>
                <a:gd name="connsiteX3" fmla="*/ 342900 w 457200"/>
                <a:gd name="connsiteY3" fmla="*/ 0 h 286397"/>
                <a:gd name="connsiteX4" fmla="*/ 342900 w 457200"/>
                <a:gd name="connsiteY4" fmla="*/ 57797 h 286397"/>
                <a:gd name="connsiteX5" fmla="*/ 457200 w 457200"/>
                <a:gd name="connsiteY5" fmla="*/ 57797 h 286397"/>
                <a:gd name="connsiteX6" fmla="*/ 228600 w 457200"/>
                <a:gd name="connsiteY6" fmla="*/ 286397 h 286397"/>
                <a:gd name="connsiteX7" fmla="*/ 0 w 457200"/>
                <a:gd name="connsiteY7" fmla="*/ 57797 h 286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 h="286397">
                  <a:moveTo>
                    <a:pt x="0" y="57797"/>
                  </a:moveTo>
                  <a:lnTo>
                    <a:pt x="114300" y="57797"/>
                  </a:lnTo>
                  <a:lnTo>
                    <a:pt x="116798" y="0"/>
                  </a:lnTo>
                  <a:lnTo>
                    <a:pt x="342900" y="0"/>
                  </a:lnTo>
                  <a:cubicBezTo>
                    <a:pt x="342106" y="47542"/>
                    <a:pt x="343694" y="10255"/>
                    <a:pt x="342900" y="57797"/>
                  </a:cubicBezTo>
                  <a:lnTo>
                    <a:pt x="457200" y="57797"/>
                  </a:lnTo>
                  <a:lnTo>
                    <a:pt x="228600" y="286397"/>
                  </a:lnTo>
                  <a:lnTo>
                    <a:pt x="0" y="57797"/>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spcBef>
                  <a:spcPts val="450"/>
                </a:spcBef>
                <a:spcAft>
                  <a:spcPct val="0"/>
                </a:spcAft>
              </a:pPr>
              <a:endParaRPr lang="en-US" sz="2100" dirty="0">
                <a:solidFill>
                  <a:srgbClr val="FFFFFF"/>
                </a:solidFill>
                <a:latin typeface="Segoe UI Light"/>
                <a:ea typeface="Segoe UI" pitchFamily="34" charset="0"/>
                <a:cs typeface="Segoe UI" pitchFamily="34" charset="0"/>
              </a:endParaRPr>
            </a:p>
          </p:txBody>
        </p:sp>
      </p:grpSp>
      <p:sp>
        <p:nvSpPr>
          <p:cNvPr id="14" name="Down Arrow 92"/>
          <p:cNvSpPr/>
          <p:nvPr/>
        </p:nvSpPr>
        <p:spPr bwMode="auto">
          <a:xfrm rot="5400000" flipV="1">
            <a:off x="1708186" y="4681701"/>
            <a:ext cx="342871" cy="214779"/>
          </a:xfrm>
          <a:custGeom>
            <a:avLst/>
            <a:gdLst>
              <a:gd name="connsiteX0" fmla="*/ 0 w 457200"/>
              <a:gd name="connsiteY0" fmla="*/ 271212 h 499812"/>
              <a:gd name="connsiteX1" fmla="*/ 114300 w 457200"/>
              <a:gd name="connsiteY1" fmla="*/ 271212 h 499812"/>
              <a:gd name="connsiteX2" fmla="*/ 114300 w 457200"/>
              <a:gd name="connsiteY2" fmla="*/ 0 h 499812"/>
              <a:gd name="connsiteX3" fmla="*/ 342900 w 457200"/>
              <a:gd name="connsiteY3" fmla="*/ 0 h 499812"/>
              <a:gd name="connsiteX4" fmla="*/ 342900 w 457200"/>
              <a:gd name="connsiteY4" fmla="*/ 271212 h 499812"/>
              <a:gd name="connsiteX5" fmla="*/ 457200 w 457200"/>
              <a:gd name="connsiteY5" fmla="*/ 271212 h 499812"/>
              <a:gd name="connsiteX6" fmla="*/ 228600 w 457200"/>
              <a:gd name="connsiteY6" fmla="*/ 499812 h 499812"/>
              <a:gd name="connsiteX7" fmla="*/ 0 w 457200"/>
              <a:gd name="connsiteY7" fmla="*/ 271212 h 499812"/>
              <a:gd name="connsiteX0" fmla="*/ 0 w 457200"/>
              <a:gd name="connsiteY0" fmla="*/ 271212 h 499812"/>
              <a:gd name="connsiteX1" fmla="*/ 114300 w 457200"/>
              <a:gd name="connsiteY1" fmla="*/ 271212 h 499812"/>
              <a:gd name="connsiteX2" fmla="*/ 114300 w 457200"/>
              <a:gd name="connsiteY2" fmla="*/ 130969 h 499812"/>
              <a:gd name="connsiteX3" fmla="*/ 342900 w 457200"/>
              <a:gd name="connsiteY3" fmla="*/ 0 h 499812"/>
              <a:gd name="connsiteX4" fmla="*/ 342900 w 457200"/>
              <a:gd name="connsiteY4" fmla="*/ 271212 h 499812"/>
              <a:gd name="connsiteX5" fmla="*/ 457200 w 457200"/>
              <a:gd name="connsiteY5" fmla="*/ 271212 h 499812"/>
              <a:gd name="connsiteX6" fmla="*/ 228600 w 457200"/>
              <a:gd name="connsiteY6" fmla="*/ 499812 h 499812"/>
              <a:gd name="connsiteX7" fmla="*/ 0 w 457200"/>
              <a:gd name="connsiteY7" fmla="*/ 271212 h 499812"/>
              <a:gd name="connsiteX0" fmla="*/ 0 w 457200"/>
              <a:gd name="connsiteY0" fmla="*/ 145006 h 373606"/>
              <a:gd name="connsiteX1" fmla="*/ 114300 w 457200"/>
              <a:gd name="connsiteY1" fmla="*/ 145006 h 373606"/>
              <a:gd name="connsiteX2" fmla="*/ 114300 w 457200"/>
              <a:gd name="connsiteY2" fmla="*/ 4763 h 373606"/>
              <a:gd name="connsiteX3" fmla="*/ 342900 w 457200"/>
              <a:gd name="connsiteY3" fmla="*/ 0 h 373606"/>
              <a:gd name="connsiteX4" fmla="*/ 342900 w 457200"/>
              <a:gd name="connsiteY4" fmla="*/ 145006 h 373606"/>
              <a:gd name="connsiteX5" fmla="*/ 457200 w 457200"/>
              <a:gd name="connsiteY5" fmla="*/ 145006 h 373606"/>
              <a:gd name="connsiteX6" fmla="*/ 228600 w 457200"/>
              <a:gd name="connsiteY6" fmla="*/ 373606 h 373606"/>
              <a:gd name="connsiteX7" fmla="*/ 0 w 457200"/>
              <a:gd name="connsiteY7" fmla="*/ 145006 h 373606"/>
              <a:gd name="connsiteX0" fmla="*/ 0 w 457200"/>
              <a:gd name="connsiteY0" fmla="*/ 142625 h 371225"/>
              <a:gd name="connsiteX1" fmla="*/ 114300 w 457200"/>
              <a:gd name="connsiteY1" fmla="*/ 142625 h 371225"/>
              <a:gd name="connsiteX2" fmla="*/ 114300 w 457200"/>
              <a:gd name="connsiteY2" fmla="*/ 2382 h 371225"/>
              <a:gd name="connsiteX3" fmla="*/ 345281 w 457200"/>
              <a:gd name="connsiteY3" fmla="*/ 0 h 371225"/>
              <a:gd name="connsiteX4" fmla="*/ 342900 w 457200"/>
              <a:gd name="connsiteY4" fmla="*/ 142625 h 371225"/>
              <a:gd name="connsiteX5" fmla="*/ 457200 w 457200"/>
              <a:gd name="connsiteY5" fmla="*/ 142625 h 371225"/>
              <a:gd name="connsiteX6" fmla="*/ 228600 w 457200"/>
              <a:gd name="connsiteY6" fmla="*/ 371225 h 371225"/>
              <a:gd name="connsiteX7" fmla="*/ 0 w 457200"/>
              <a:gd name="connsiteY7" fmla="*/ 142625 h 371225"/>
              <a:gd name="connsiteX0" fmla="*/ 0 w 457200"/>
              <a:gd name="connsiteY0" fmla="*/ 140244 h 368844"/>
              <a:gd name="connsiteX1" fmla="*/ 114300 w 457200"/>
              <a:gd name="connsiteY1" fmla="*/ 140244 h 368844"/>
              <a:gd name="connsiteX2" fmla="*/ 114300 w 457200"/>
              <a:gd name="connsiteY2" fmla="*/ 1 h 368844"/>
              <a:gd name="connsiteX3" fmla="*/ 342900 w 457200"/>
              <a:gd name="connsiteY3" fmla="*/ 0 h 368844"/>
              <a:gd name="connsiteX4" fmla="*/ 342900 w 457200"/>
              <a:gd name="connsiteY4" fmla="*/ 140244 h 368844"/>
              <a:gd name="connsiteX5" fmla="*/ 457200 w 457200"/>
              <a:gd name="connsiteY5" fmla="*/ 140244 h 368844"/>
              <a:gd name="connsiteX6" fmla="*/ 228600 w 457200"/>
              <a:gd name="connsiteY6" fmla="*/ 368844 h 368844"/>
              <a:gd name="connsiteX7" fmla="*/ 0 w 457200"/>
              <a:gd name="connsiteY7" fmla="*/ 140244 h 368844"/>
              <a:gd name="connsiteX0" fmla="*/ 0 w 457200"/>
              <a:gd name="connsiteY0" fmla="*/ 140244 h 368844"/>
              <a:gd name="connsiteX1" fmla="*/ 114300 w 457200"/>
              <a:gd name="connsiteY1" fmla="*/ 140244 h 368844"/>
              <a:gd name="connsiteX2" fmla="*/ 116798 w 457200"/>
              <a:gd name="connsiteY2" fmla="*/ 82447 h 368844"/>
              <a:gd name="connsiteX3" fmla="*/ 342900 w 457200"/>
              <a:gd name="connsiteY3" fmla="*/ 0 h 368844"/>
              <a:gd name="connsiteX4" fmla="*/ 342900 w 457200"/>
              <a:gd name="connsiteY4" fmla="*/ 140244 h 368844"/>
              <a:gd name="connsiteX5" fmla="*/ 457200 w 457200"/>
              <a:gd name="connsiteY5" fmla="*/ 140244 h 368844"/>
              <a:gd name="connsiteX6" fmla="*/ 228600 w 457200"/>
              <a:gd name="connsiteY6" fmla="*/ 368844 h 368844"/>
              <a:gd name="connsiteX7" fmla="*/ 0 w 457200"/>
              <a:gd name="connsiteY7" fmla="*/ 140244 h 368844"/>
              <a:gd name="connsiteX0" fmla="*/ 0 w 457200"/>
              <a:gd name="connsiteY0" fmla="*/ 60296 h 288896"/>
              <a:gd name="connsiteX1" fmla="*/ 114300 w 457200"/>
              <a:gd name="connsiteY1" fmla="*/ 60296 h 288896"/>
              <a:gd name="connsiteX2" fmla="*/ 116798 w 457200"/>
              <a:gd name="connsiteY2" fmla="*/ 2499 h 288896"/>
              <a:gd name="connsiteX3" fmla="*/ 345398 w 457200"/>
              <a:gd name="connsiteY3" fmla="*/ 0 h 288896"/>
              <a:gd name="connsiteX4" fmla="*/ 342900 w 457200"/>
              <a:gd name="connsiteY4" fmla="*/ 60296 h 288896"/>
              <a:gd name="connsiteX5" fmla="*/ 457200 w 457200"/>
              <a:gd name="connsiteY5" fmla="*/ 60296 h 288896"/>
              <a:gd name="connsiteX6" fmla="*/ 228600 w 457200"/>
              <a:gd name="connsiteY6" fmla="*/ 288896 h 288896"/>
              <a:gd name="connsiteX7" fmla="*/ 0 w 457200"/>
              <a:gd name="connsiteY7" fmla="*/ 60296 h 288896"/>
              <a:gd name="connsiteX0" fmla="*/ 0 w 457200"/>
              <a:gd name="connsiteY0" fmla="*/ 60296 h 288896"/>
              <a:gd name="connsiteX1" fmla="*/ 114300 w 457200"/>
              <a:gd name="connsiteY1" fmla="*/ 60296 h 288896"/>
              <a:gd name="connsiteX2" fmla="*/ 116798 w 457200"/>
              <a:gd name="connsiteY2" fmla="*/ 2499 h 288896"/>
              <a:gd name="connsiteX3" fmla="*/ 342900 w 457200"/>
              <a:gd name="connsiteY3" fmla="*/ 0 h 288896"/>
              <a:gd name="connsiteX4" fmla="*/ 342900 w 457200"/>
              <a:gd name="connsiteY4" fmla="*/ 60296 h 288896"/>
              <a:gd name="connsiteX5" fmla="*/ 457200 w 457200"/>
              <a:gd name="connsiteY5" fmla="*/ 60296 h 288896"/>
              <a:gd name="connsiteX6" fmla="*/ 228600 w 457200"/>
              <a:gd name="connsiteY6" fmla="*/ 288896 h 288896"/>
              <a:gd name="connsiteX7" fmla="*/ 0 w 457200"/>
              <a:gd name="connsiteY7" fmla="*/ 60296 h 288896"/>
              <a:gd name="connsiteX0" fmla="*/ 0 w 457200"/>
              <a:gd name="connsiteY0" fmla="*/ 57797 h 286397"/>
              <a:gd name="connsiteX1" fmla="*/ 114300 w 457200"/>
              <a:gd name="connsiteY1" fmla="*/ 57797 h 286397"/>
              <a:gd name="connsiteX2" fmla="*/ 116798 w 457200"/>
              <a:gd name="connsiteY2" fmla="*/ 0 h 286397"/>
              <a:gd name="connsiteX3" fmla="*/ 342900 w 457200"/>
              <a:gd name="connsiteY3" fmla="*/ 2498 h 286397"/>
              <a:gd name="connsiteX4" fmla="*/ 342900 w 457200"/>
              <a:gd name="connsiteY4" fmla="*/ 57797 h 286397"/>
              <a:gd name="connsiteX5" fmla="*/ 457200 w 457200"/>
              <a:gd name="connsiteY5" fmla="*/ 57797 h 286397"/>
              <a:gd name="connsiteX6" fmla="*/ 228600 w 457200"/>
              <a:gd name="connsiteY6" fmla="*/ 286397 h 286397"/>
              <a:gd name="connsiteX7" fmla="*/ 0 w 457200"/>
              <a:gd name="connsiteY7" fmla="*/ 57797 h 286397"/>
              <a:gd name="connsiteX0" fmla="*/ 0 w 457200"/>
              <a:gd name="connsiteY0" fmla="*/ 57797 h 286397"/>
              <a:gd name="connsiteX1" fmla="*/ 114300 w 457200"/>
              <a:gd name="connsiteY1" fmla="*/ 57797 h 286397"/>
              <a:gd name="connsiteX2" fmla="*/ 116798 w 457200"/>
              <a:gd name="connsiteY2" fmla="*/ 0 h 286397"/>
              <a:gd name="connsiteX3" fmla="*/ 342900 w 457200"/>
              <a:gd name="connsiteY3" fmla="*/ 0 h 286397"/>
              <a:gd name="connsiteX4" fmla="*/ 342900 w 457200"/>
              <a:gd name="connsiteY4" fmla="*/ 57797 h 286397"/>
              <a:gd name="connsiteX5" fmla="*/ 457200 w 457200"/>
              <a:gd name="connsiteY5" fmla="*/ 57797 h 286397"/>
              <a:gd name="connsiteX6" fmla="*/ 228600 w 457200"/>
              <a:gd name="connsiteY6" fmla="*/ 286397 h 286397"/>
              <a:gd name="connsiteX7" fmla="*/ 0 w 457200"/>
              <a:gd name="connsiteY7" fmla="*/ 57797 h 286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 h="286397">
                <a:moveTo>
                  <a:pt x="0" y="57797"/>
                </a:moveTo>
                <a:lnTo>
                  <a:pt x="114300" y="57797"/>
                </a:lnTo>
                <a:lnTo>
                  <a:pt x="116798" y="0"/>
                </a:lnTo>
                <a:lnTo>
                  <a:pt x="342900" y="0"/>
                </a:lnTo>
                <a:cubicBezTo>
                  <a:pt x="342106" y="47542"/>
                  <a:pt x="343694" y="10255"/>
                  <a:pt x="342900" y="57797"/>
                </a:cubicBezTo>
                <a:lnTo>
                  <a:pt x="457200" y="57797"/>
                </a:lnTo>
                <a:lnTo>
                  <a:pt x="228600" y="286397"/>
                </a:lnTo>
                <a:lnTo>
                  <a:pt x="0" y="57797"/>
                </a:ln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spcBef>
                <a:spcPts val="450"/>
              </a:spcBef>
              <a:spcAft>
                <a:spcPct val="0"/>
              </a:spcAft>
            </a:pPr>
            <a:endParaRPr lang="en-US" sz="2100" dirty="0">
              <a:solidFill>
                <a:srgbClr val="FFFFFF"/>
              </a:solidFill>
              <a:latin typeface="Segoe UI Light"/>
              <a:ea typeface="Segoe UI" pitchFamily="34" charset="0"/>
              <a:cs typeface="Segoe UI" pitchFamily="34" charset="0"/>
            </a:endParaRPr>
          </a:p>
        </p:txBody>
      </p:sp>
      <p:graphicFrame>
        <p:nvGraphicFramePr>
          <p:cNvPr id="5" name="Object 4"/>
          <p:cNvGraphicFramePr>
            <a:graphicFrameLocks noChangeAspect="1"/>
          </p:cNvGraphicFramePr>
          <p:nvPr>
            <p:custDataLst>
              <p:tags r:id="rId2"/>
            </p:custDataLst>
            <p:extLst/>
          </p:nvPr>
        </p:nvGraphicFramePr>
        <p:xfrm>
          <a:off x="1192" y="875730"/>
          <a:ext cx="1190" cy="1190"/>
        </p:xfrm>
        <a:graphic>
          <a:graphicData uri="http://schemas.openxmlformats.org/presentationml/2006/ole">
            <mc:AlternateContent xmlns:mc="http://schemas.openxmlformats.org/markup-compatibility/2006">
              <mc:Choice xmlns:v="urn:schemas-microsoft-com:vml" Requires="v">
                <p:oleObj spid="_x0000_s6211" name="think-cell Slide" r:id="rId6" imgW="6350000" imgH="6350000" progId="">
                  <p:embed/>
                </p:oleObj>
              </mc:Choice>
              <mc:Fallback>
                <p:oleObj name="think-cell Slide" r:id="rId6" imgW="6350000" imgH="63500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2" y="875730"/>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rmAutofit fontScale="90000"/>
          </a:bodyPr>
          <a:lstStyle/>
          <a:p>
            <a:r>
              <a:rPr lang="en-US" sz="3000" dirty="0">
                <a:gradFill>
                  <a:gsLst>
                    <a:gs pos="99115">
                      <a:schemeClr val="tx1"/>
                    </a:gs>
                    <a:gs pos="87611">
                      <a:schemeClr val="tx1"/>
                    </a:gs>
                  </a:gsLst>
                  <a:lin ang="5400000" scaled="0"/>
                </a:gradFill>
              </a:rPr>
              <a:t>One solution for Machine Learning — from data to results </a:t>
            </a:r>
          </a:p>
        </p:txBody>
      </p:sp>
      <p:grpSp>
        <p:nvGrpSpPr>
          <p:cNvPr id="6" name="Group 5"/>
          <p:cNvGrpSpPr/>
          <p:nvPr/>
        </p:nvGrpSpPr>
        <p:grpSpPr>
          <a:xfrm>
            <a:off x="382688" y="3876883"/>
            <a:ext cx="2993242" cy="1838750"/>
            <a:chOff x="510293" y="4003466"/>
            <a:chExt cx="3991329" cy="2451876"/>
          </a:xfrm>
        </p:grpSpPr>
        <p:sp>
          <p:nvSpPr>
            <p:cNvPr id="4" name="Rectangle 3"/>
            <p:cNvSpPr/>
            <p:nvPr/>
          </p:nvSpPr>
          <p:spPr bwMode="auto">
            <a:xfrm>
              <a:off x="541175" y="4003466"/>
              <a:ext cx="3960447" cy="2451876"/>
            </a:xfrm>
            <a:prstGeom prst="rect">
              <a:avLst/>
            </a:prstGeom>
            <a:solidFill>
              <a:schemeClr val="accent1"/>
            </a:solidFill>
            <a:ln w="3175">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spcAft>
                  <a:spcPts val="450"/>
                </a:spcAft>
              </a:pPr>
              <a:r>
                <a:rPr lang="en-US" sz="2400" b="1" spc="-75" dirty="0">
                  <a:solidFill>
                    <a:schemeClr val="bg1"/>
                  </a:solidFill>
                </a:rPr>
                <a:t>Azure Portal</a:t>
              </a:r>
              <a:endParaRPr lang="en-US" sz="2100" dirty="0">
                <a:solidFill>
                  <a:schemeClr val="bg1"/>
                </a:solidFill>
              </a:endParaRPr>
            </a:p>
          </p:txBody>
        </p:sp>
        <p:sp>
          <p:nvSpPr>
            <p:cNvPr id="9" name="TextBox 8"/>
            <p:cNvSpPr txBox="1"/>
            <p:nvPr/>
          </p:nvSpPr>
          <p:spPr>
            <a:xfrm>
              <a:off x="510293" y="5656792"/>
              <a:ext cx="2604506" cy="627894"/>
            </a:xfrm>
            <a:prstGeom prst="rect">
              <a:avLst/>
            </a:prstGeom>
            <a:noFill/>
          </p:spPr>
          <p:txBody>
            <a:bodyPr wrap="square" lIns="137148" tIns="109719" rIns="137148" bIns="109719" rtlCol="0">
              <a:spAutoFit/>
            </a:bodyPr>
            <a:lstStyle/>
            <a:p>
              <a:pPr>
                <a:lnSpc>
                  <a:spcPct val="90000"/>
                </a:lnSpc>
                <a:spcAft>
                  <a:spcPts val="450"/>
                </a:spcAft>
              </a:pPr>
              <a:r>
                <a:rPr lang="en-US" dirty="0">
                  <a:solidFill>
                    <a:schemeClr val="bg1"/>
                  </a:solidFill>
                </a:rPr>
                <a:t>Azure Ops Team</a:t>
              </a:r>
            </a:p>
          </p:txBody>
        </p:sp>
        <p:cxnSp>
          <p:nvCxnSpPr>
            <p:cNvPr id="13" name="Straight Connector 12"/>
            <p:cNvCxnSpPr/>
            <p:nvPr/>
          </p:nvCxnSpPr>
          <p:spPr>
            <a:xfrm>
              <a:off x="541175" y="5567330"/>
              <a:ext cx="3960447" cy="0"/>
            </a:xfrm>
            <a:prstGeom prst="line">
              <a:avLst/>
            </a:prstGeom>
            <a:ln>
              <a:solidFill>
                <a:schemeClr val="bg1"/>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3859768" y="3876882"/>
            <a:ext cx="2845168" cy="1838750"/>
            <a:chOff x="5146794" y="4003465"/>
            <a:chExt cx="3793881" cy="2451876"/>
          </a:xfrm>
        </p:grpSpPr>
        <p:sp>
          <p:nvSpPr>
            <p:cNvPr id="12" name="Rectangle 11"/>
            <p:cNvSpPr/>
            <p:nvPr/>
          </p:nvSpPr>
          <p:spPr bwMode="auto">
            <a:xfrm>
              <a:off x="5146794" y="4003465"/>
              <a:ext cx="3793881" cy="2451876"/>
            </a:xfrm>
            <a:prstGeom prst="rect">
              <a:avLst/>
            </a:prstGeom>
            <a:solidFill>
              <a:schemeClr val="accent1"/>
            </a:solidFill>
            <a:ln w="3175">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spcAft>
                  <a:spcPts val="450"/>
                </a:spcAft>
              </a:pPr>
              <a:r>
                <a:rPr lang="en-US" sz="2400" b="1" dirty="0">
                  <a:solidFill>
                    <a:srgbClr val="000000"/>
                  </a:solidFill>
                </a:rPr>
                <a:t>ML Studio </a:t>
              </a:r>
              <a:endParaRPr lang="en-US" sz="2100" dirty="0">
                <a:solidFill>
                  <a:srgbClr val="000000"/>
                </a:solidFill>
              </a:endParaRPr>
            </a:p>
          </p:txBody>
        </p:sp>
        <p:sp>
          <p:nvSpPr>
            <p:cNvPr id="15" name="TextBox 14"/>
            <p:cNvSpPr txBox="1"/>
            <p:nvPr/>
          </p:nvSpPr>
          <p:spPr>
            <a:xfrm>
              <a:off x="5157427" y="5656799"/>
              <a:ext cx="2604505" cy="627894"/>
            </a:xfrm>
            <a:prstGeom prst="rect">
              <a:avLst/>
            </a:prstGeom>
            <a:noFill/>
          </p:spPr>
          <p:txBody>
            <a:bodyPr wrap="square" lIns="137148" tIns="109719" rIns="137148" bIns="109719" rtlCol="0">
              <a:spAutoFit/>
            </a:bodyPr>
            <a:lstStyle/>
            <a:p>
              <a:pPr>
                <a:lnSpc>
                  <a:spcPct val="90000"/>
                </a:lnSpc>
                <a:spcAft>
                  <a:spcPts val="450"/>
                </a:spcAft>
              </a:pPr>
              <a:r>
                <a:rPr lang="en-US" dirty="0">
                  <a:solidFill>
                    <a:srgbClr val="000000"/>
                  </a:solidFill>
                </a:rPr>
                <a:t>Data Scientist</a:t>
              </a:r>
            </a:p>
          </p:txBody>
        </p:sp>
        <p:cxnSp>
          <p:nvCxnSpPr>
            <p:cNvPr id="16" name="Straight Connector 15"/>
            <p:cNvCxnSpPr/>
            <p:nvPr/>
          </p:nvCxnSpPr>
          <p:spPr>
            <a:xfrm>
              <a:off x="5173917" y="5567330"/>
              <a:ext cx="3766758" cy="0"/>
            </a:xfrm>
            <a:prstGeom prst="line">
              <a:avLst/>
            </a:prstGeom>
            <a:ln>
              <a:solidFill>
                <a:schemeClr val="bg1"/>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7201949" y="3876836"/>
            <a:ext cx="1793973" cy="487549"/>
            <a:chOff x="9603416" y="4003405"/>
            <a:chExt cx="2392168" cy="650120"/>
          </a:xfrm>
        </p:grpSpPr>
        <p:sp>
          <p:nvSpPr>
            <p:cNvPr id="24" name="Rectangle 23"/>
            <p:cNvSpPr/>
            <p:nvPr/>
          </p:nvSpPr>
          <p:spPr bwMode="auto">
            <a:xfrm>
              <a:off x="9603416" y="4003405"/>
              <a:ext cx="2392168" cy="650120"/>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spcBef>
                  <a:spcPts val="450"/>
                </a:spcBef>
                <a:spcAft>
                  <a:spcPct val="0"/>
                </a:spcAft>
              </a:pPr>
              <a:endParaRPr lang="en-US" sz="2100" dirty="0">
                <a:solidFill>
                  <a:schemeClr val="bg1"/>
                </a:solidFill>
                <a:latin typeface="+mj-lt"/>
                <a:ea typeface="Segoe UI" pitchFamily="34" charset="0"/>
                <a:cs typeface="Segoe UI" pitchFamily="34" charset="0"/>
              </a:endParaRPr>
            </a:p>
          </p:txBody>
        </p:sp>
        <p:sp>
          <p:nvSpPr>
            <p:cNvPr id="25" name="Rectangle 24"/>
            <p:cNvSpPr/>
            <p:nvPr/>
          </p:nvSpPr>
          <p:spPr bwMode="auto">
            <a:xfrm>
              <a:off x="10182093" y="4026831"/>
              <a:ext cx="1315414" cy="603268"/>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none" lIns="68574" tIns="109719" rIns="68574" bIns="109719" numCol="1" spcCol="0" rtlCol="0" fromWordArt="0" anchor="ctr" anchorCtr="0" forceAA="0" compatLnSpc="1">
              <a:prstTxWarp prst="textNoShape">
                <a:avLst/>
              </a:prstTxWarp>
              <a:spAutoFit/>
            </a:bodyPr>
            <a:lstStyle/>
            <a:p>
              <a:pPr defTabSz="699288" fontAlgn="base">
                <a:spcBef>
                  <a:spcPts val="450"/>
                </a:spcBef>
                <a:spcAft>
                  <a:spcPct val="0"/>
                </a:spcAft>
                <a:defRPr/>
              </a:pPr>
              <a:r>
                <a:rPr lang="en-US" sz="1500" kern="0" dirty="0">
                  <a:solidFill>
                    <a:srgbClr val="000000"/>
                  </a:solidFill>
                  <a:ea typeface="Segoe UI" pitchFamily="34" charset="0"/>
                  <a:cs typeface="Segoe UI" pitchFamily="34" charset="0"/>
                </a:rPr>
                <a:t>HDInsight</a:t>
              </a:r>
            </a:p>
          </p:txBody>
        </p:sp>
        <p:sp>
          <p:nvSpPr>
            <p:cNvPr id="26" name="Freeform 15"/>
            <p:cNvSpPr>
              <a:spLocks noEditPoints="1"/>
            </p:cNvSpPr>
            <p:nvPr/>
          </p:nvSpPr>
          <p:spPr bwMode="black">
            <a:xfrm>
              <a:off x="9675002" y="4106638"/>
              <a:ext cx="486503" cy="443654"/>
            </a:xfrm>
            <a:custGeom>
              <a:avLst/>
              <a:gdLst>
                <a:gd name="T0" fmla="*/ 436 w 2416"/>
                <a:gd name="T1" fmla="*/ 708 h 2209"/>
                <a:gd name="T2" fmla="*/ 524 w 2416"/>
                <a:gd name="T3" fmla="*/ 768 h 2209"/>
                <a:gd name="T4" fmla="*/ 883 w 2416"/>
                <a:gd name="T5" fmla="*/ 698 h 2209"/>
                <a:gd name="T6" fmla="*/ 1293 w 2416"/>
                <a:gd name="T7" fmla="*/ 707 h 2209"/>
                <a:gd name="T8" fmla="*/ 1449 w 2416"/>
                <a:gd name="T9" fmla="*/ 702 h 2209"/>
                <a:gd name="T10" fmla="*/ 1429 w 2416"/>
                <a:gd name="T11" fmla="*/ 399 h 2209"/>
                <a:gd name="T12" fmla="*/ 1317 w 2416"/>
                <a:gd name="T13" fmla="*/ 124 h 2209"/>
                <a:gd name="T14" fmla="*/ 1101 w 2416"/>
                <a:gd name="T15" fmla="*/ 21 h 2209"/>
                <a:gd name="T16" fmla="*/ 536 w 2416"/>
                <a:gd name="T17" fmla="*/ 250 h 2209"/>
                <a:gd name="T18" fmla="*/ 353 w 2416"/>
                <a:gd name="T19" fmla="*/ 433 h 2209"/>
                <a:gd name="T20" fmla="*/ 387 w 2416"/>
                <a:gd name="T21" fmla="*/ 530 h 2209"/>
                <a:gd name="T22" fmla="*/ 450 w 2416"/>
                <a:gd name="T23" fmla="*/ 1207 h 2209"/>
                <a:gd name="T24" fmla="*/ 617 w 2416"/>
                <a:gd name="T25" fmla="*/ 1272 h 2209"/>
                <a:gd name="T26" fmla="*/ 689 w 2416"/>
                <a:gd name="T27" fmla="*/ 1270 h 2209"/>
                <a:gd name="T28" fmla="*/ 653 w 2416"/>
                <a:gd name="T29" fmla="*/ 1190 h 2209"/>
                <a:gd name="T30" fmla="*/ 626 w 2416"/>
                <a:gd name="T31" fmla="*/ 1126 h 2209"/>
                <a:gd name="T32" fmla="*/ 553 w 2416"/>
                <a:gd name="T33" fmla="*/ 1010 h 2209"/>
                <a:gd name="T34" fmla="*/ 386 w 2416"/>
                <a:gd name="T35" fmla="*/ 755 h 2209"/>
                <a:gd name="T36" fmla="*/ 209 w 2416"/>
                <a:gd name="T37" fmla="*/ 573 h 2209"/>
                <a:gd name="T38" fmla="*/ 48 w 2416"/>
                <a:gd name="T39" fmla="*/ 787 h 2209"/>
                <a:gd name="T40" fmla="*/ 121 w 2416"/>
                <a:gd name="T41" fmla="*/ 1190 h 2209"/>
                <a:gd name="T42" fmla="*/ 355 w 2416"/>
                <a:gd name="T43" fmla="*/ 1178 h 2209"/>
                <a:gd name="T44" fmla="*/ 2011 w 2416"/>
                <a:gd name="T45" fmla="*/ 189 h 2209"/>
                <a:gd name="T46" fmla="*/ 1470 w 2416"/>
                <a:gd name="T47" fmla="*/ 25 h 2209"/>
                <a:gd name="T48" fmla="*/ 1383 w 2416"/>
                <a:gd name="T49" fmla="*/ 196 h 2209"/>
                <a:gd name="T50" fmla="*/ 1533 w 2416"/>
                <a:gd name="T51" fmla="*/ 610 h 2209"/>
                <a:gd name="T52" fmla="*/ 1588 w 2416"/>
                <a:gd name="T53" fmla="*/ 803 h 2209"/>
                <a:gd name="T54" fmla="*/ 1722 w 2416"/>
                <a:gd name="T55" fmla="*/ 938 h 2209"/>
                <a:gd name="T56" fmla="*/ 1907 w 2416"/>
                <a:gd name="T57" fmla="*/ 1240 h 2209"/>
                <a:gd name="T58" fmla="*/ 2277 w 2416"/>
                <a:gd name="T59" fmla="*/ 1135 h 2209"/>
                <a:gd name="T60" fmla="*/ 2323 w 2416"/>
                <a:gd name="T61" fmla="*/ 506 h 2209"/>
                <a:gd name="T62" fmla="*/ 1781 w 2416"/>
                <a:gd name="T63" fmla="*/ 1200 h 2209"/>
                <a:gd name="T64" fmla="*/ 1773 w 2416"/>
                <a:gd name="T65" fmla="*/ 1172 h 2209"/>
                <a:gd name="T66" fmla="*/ 1585 w 2416"/>
                <a:gd name="T67" fmla="*/ 862 h 2209"/>
                <a:gd name="T68" fmla="*/ 1317 w 2416"/>
                <a:gd name="T69" fmla="*/ 747 h 2209"/>
                <a:gd name="T70" fmla="*/ 907 w 2416"/>
                <a:gd name="T71" fmla="*/ 739 h 2209"/>
                <a:gd name="T72" fmla="*/ 489 w 2416"/>
                <a:gd name="T73" fmla="*/ 831 h 2209"/>
                <a:gd name="T74" fmla="*/ 627 w 2416"/>
                <a:gd name="T75" fmla="*/ 1004 h 2209"/>
                <a:gd name="T76" fmla="*/ 704 w 2416"/>
                <a:gd name="T77" fmla="*/ 1182 h 2209"/>
                <a:gd name="T78" fmla="*/ 704 w 2416"/>
                <a:gd name="T79" fmla="*/ 1183 h 2209"/>
                <a:gd name="T80" fmla="*/ 871 w 2416"/>
                <a:gd name="T81" fmla="*/ 1334 h 2209"/>
                <a:gd name="T82" fmla="*/ 1184 w 2416"/>
                <a:gd name="T83" fmla="*/ 1421 h 2209"/>
                <a:gd name="T84" fmla="*/ 1422 w 2416"/>
                <a:gd name="T85" fmla="*/ 1539 h 2209"/>
                <a:gd name="T86" fmla="*/ 1716 w 2416"/>
                <a:gd name="T87" fmla="*/ 1526 h 2209"/>
                <a:gd name="T88" fmla="*/ 1811 w 2416"/>
                <a:gd name="T89" fmla="*/ 1387 h 2209"/>
                <a:gd name="T90" fmla="*/ 1809 w 2416"/>
                <a:gd name="T91" fmla="*/ 1295 h 2209"/>
                <a:gd name="T92" fmla="*/ 1173 w 2416"/>
                <a:gd name="T93" fmla="*/ 1486 h 2209"/>
                <a:gd name="T94" fmla="*/ 1044 w 2416"/>
                <a:gd name="T95" fmla="*/ 1466 h 2209"/>
                <a:gd name="T96" fmla="*/ 984 w 2416"/>
                <a:gd name="T97" fmla="*/ 1573 h 2209"/>
                <a:gd name="T98" fmla="*/ 809 w 2416"/>
                <a:gd name="T99" fmla="*/ 1794 h 2209"/>
                <a:gd name="T100" fmla="*/ 752 w 2416"/>
                <a:gd name="T101" fmla="*/ 2011 h 2209"/>
                <a:gd name="T102" fmla="*/ 778 w 2416"/>
                <a:gd name="T103" fmla="*/ 2150 h 2209"/>
                <a:gd name="T104" fmla="*/ 880 w 2416"/>
                <a:gd name="T105" fmla="*/ 2177 h 2209"/>
                <a:gd name="T106" fmla="*/ 1012 w 2416"/>
                <a:gd name="T107" fmla="*/ 2005 h 2209"/>
                <a:gd name="T108" fmla="*/ 1226 w 2416"/>
                <a:gd name="T109" fmla="*/ 1733 h 2209"/>
                <a:gd name="T110" fmla="*/ 1245 w 2416"/>
                <a:gd name="T111" fmla="*/ 1541 h 2209"/>
                <a:gd name="T112" fmla="*/ 797 w 2416"/>
                <a:gd name="T113" fmla="*/ 1718 h 2209"/>
                <a:gd name="T114" fmla="*/ 977 w 2416"/>
                <a:gd name="T115" fmla="*/ 1520 h 2209"/>
                <a:gd name="T116" fmla="*/ 831 w 2416"/>
                <a:gd name="T117" fmla="*/ 1386 h 2209"/>
                <a:gd name="T118" fmla="*/ 584 w 2416"/>
                <a:gd name="T119" fmla="*/ 1299 h 2209"/>
                <a:gd name="T120" fmla="*/ 222 w 2416"/>
                <a:gd name="T121" fmla="*/ 1510 h 2209"/>
                <a:gd name="T122" fmla="*/ 569 w 2416"/>
                <a:gd name="T123" fmla="*/ 1809 h 2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16" h="2209">
                  <a:moveTo>
                    <a:pt x="387" y="530"/>
                  </a:moveTo>
                  <a:cubicBezTo>
                    <a:pt x="412" y="587"/>
                    <a:pt x="412" y="651"/>
                    <a:pt x="436" y="708"/>
                  </a:cubicBezTo>
                  <a:cubicBezTo>
                    <a:pt x="445" y="729"/>
                    <a:pt x="445" y="729"/>
                    <a:pt x="445" y="729"/>
                  </a:cubicBezTo>
                  <a:cubicBezTo>
                    <a:pt x="454" y="752"/>
                    <a:pt x="490" y="770"/>
                    <a:pt x="524" y="768"/>
                  </a:cubicBezTo>
                  <a:cubicBezTo>
                    <a:pt x="524" y="768"/>
                    <a:pt x="524" y="768"/>
                    <a:pt x="553" y="767"/>
                  </a:cubicBezTo>
                  <a:cubicBezTo>
                    <a:pt x="666" y="760"/>
                    <a:pt x="772" y="718"/>
                    <a:pt x="883" y="698"/>
                  </a:cubicBezTo>
                  <a:cubicBezTo>
                    <a:pt x="954" y="685"/>
                    <a:pt x="1003" y="722"/>
                    <a:pt x="1070" y="733"/>
                  </a:cubicBezTo>
                  <a:cubicBezTo>
                    <a:pt x="1146" y="746"/>
                    <a:pt x="1215" y="702"/>
                    <a:pt x="1293" y="707"/>
                  </a:cubicBezTo>
                  <a:cubicBezTo>
                    <a:pt x="1348" y="710"/>
                    <a:pt x="1362" y="715"/>
                    <a:pt x="1362" y="715"/>
                  </a:cubicBezTo>
                  <a:cubicBezTo>
                    <a:pt x="1391" y="726"/>
                    <a:pt x="1424" y="722"/>
                    <a:pt x="1449" y="702"/>
                  </a:cubicBezTo>
                  <a:cubicBezTo>
                    <a:pt x="1478" y="678"/>
                    <a:pt x="1478" y="646"/>
                    <a:pt x="1477" y="611"/>
                  </a:cubicBezTo>
                  <a:cubicBezTo>
                    <a:pt x="1474" y="540"/>
                    <a:pt x="1468" y="462"/>
                    <a:pt x="1429" y="399"/>
                  </a:cubicBezTo>
                  <a:cubicBezTo>
                    <a:pt x="1401" y="353"/>
                    <a:pt x="1374" y="306"/>
                    <a:pt x="1351" y="256"/>
                  </a:cubicBezTo>
                  <a:cubicBezTo>
                    <a:pt x="1332" y="215"/>
                    <a:pt x="1322" y="170"/>
                    <a:pt x="1317" y="124"/>
                  </a:cubicBezTo>
                  <a:cubicBezTo>
                    <a:pt x="1312" y="92"/>
                    <a:pt x="1317" y="40"/>
                    <a:pt x="1281" y="23"/>
                  </a:cubicBezTo>
                  <a:cubicBezTo>
                    <a:pt x="1229" y="0"/>
                    <a:pt x="1155" y="13"/>
                    <a:pt x="1101" y="21"/>
                  </a:cubicBezTo>
                  <a:cubicBezTo>
                    <a:pt x="972" y="38"/>
                    <a:pt x="844" y="76"/>
                    <a:pt x="727" y="134"/>
                  </a:cubicBezTo>
                  <a:cubicBezTo>
                    <a:pt x="660" y="167"/>
                    <a:pt x="596" y="206"/>
                    <a:pt x="536" y="250"/>
                  </a:cubicBezTo>
                  <a:cubicBezTo>
                    <a:pt x="488" y="285"/>
                    <a:pt x="440" y="319"/>
                    <a:pt x="399" y="362"/>
                  </a:cubicBezTo>
                  <a:cubicBezTo>
                    <a:pt x="380" y="382"/>
                    <a:pt x="359" y="405"/>
                    <a:pt x="353" y="433"/>
                  </a:cubicBezTo>
                  <a:cubicBezTo>
                    <a:pt x="346" y="467"/>
                    <a:pt x="367" y="492"/>
                    <a:pt x="381" y="520"/>
                  </a:cubicBezTo>
                  <a:cubicBezTo>
                    <a:pt x="383" y="523"/>
                    <a:pt x="385" y="527"/>
                    <a:pt x="387" y="530"/>
                  </a:cubicBezTo>
                  <a:close/>
                  <a:moveTo>
                    <a:pt x="355" y="1178"/>
                  </a:moveTo>
                  <a:cubicBezTo>
                    <a:pt x="385" y="1181"/>
                    <a:pt x="417" y="1193"/>
                    <a:pt x="450" y="1207"/>
                  </a:cubicBezTo>
                  <a:cubicBezTo>
                    <a:pt x="487" y="1223"/>
                    <a:pt x="524" y="1242"/>
                    <a:pt x="558" y="1255"/>
                  </a:cubicBezTo>
                  <a:cubicBezTo>
                    <a:pt x="577" y="1263"/>
                    <a:pt x="598" y="1267"/>
                    <a:pt x="617" y="1272"/>
                  </a:cubicBezTo>
                  <a:cubicBezTo>
                    <a:pt x="635" y="1276"/>
                    <a:pt x="647" y="1281"/>
                    <a:pt x="665" y="1278"/>
                  </a:cubicBezTo>
                  <a:cubicBezTo>
                    <a:pt x="673" y="1276"/>
                    <a:pt x="684" y="1277"/>
                    <a:pt x="689" y="1270"/>
                  </a:cubicBezTo>
                  <a:cubicBezTo>
                    <a:pt x="701" y="1256"/>
                    <a:pt x="690" y="1228"/>
                    <a:pt x="680" y="1218"/>
                  </a:cubicBezTo>
                  <a:cubicBezTo>
                    <a:pt x="670" y="1209"/>
                    <a:pt x="661" y="1200"/>
                    <a:pt x="653" y="1190"/>
                  </a:cubicBezTo>
                  <a:cubicBezTo>
                    <a:pt x="648" y="1184"/>
                    <a:pt x="643" y="1177"/>
                    <a:pt x="640" y="1169"/>
                  </a:cubicBezTo>
                  <a:cubicBezTo>
                    <a:pt x="634" y="1156"/>
                    <a:pt x="627" y="1141"/>
                    <a:pt x="626" y="1126"/>
                  </a:cubicBezTo>
                  <a:cubicBezTo>
                    <a:pt x="625" y="1110"/>
                    <a:pt x="624" y="1097"/>
                    <a:pt x="619" y="1082"/>
                  </a:cubicBezTo>
                  <a:cubicBezTo>
                    <a:pt x="607" y="1051"/>
                    <a:pt x="583" y="1023"/>
                    <a:pt x="553" y="1010"/>
                  </a:cubicBezTo>
                  <a:cubicBezTo>
                    <a:pt x="553" y="1010"/>
                    <a:pt x="521" y="997"/>
                    <a:pt x="479" y="944"/>
                  </a:cubicBezTo>
                  <a:cubicBezTo>
                    <a:pt x="450" y="907"/>
                    <a:pt x="395" y="775"/>
                    <a:pt x="386" y="755"/>
                  </a:cubicBezTo>
                  <a:cubicBezTo>
                    <a:pt x="364" y="704"/>
                    <a:pt x="374" y="643"/>
                    <a:pt x="356" y="592"/>
                  </a:cubicBezTo>
                  <a:cubicBezTo>
                    <a:pt x="333" y="526"/>
                    <a:pt x="256" y="534"/>
                    <a:pt x="209" y="573"/>
                  </a:cubicBezTo>
                  <a:cubicBezTo>
                    <a:pt x="209" y="573"/>
                    <a:pt x="194" y="586"/>
                    <a:pt x="138" y="637"/>
                  </a:cubicBezTo>
                  <a:cubicBezTo>
                    <a:pt x="94" y="677"/>
                    <a:pt x="73" y="735"/>
                    <a:pt x="48" y="787"/>
                  </a:cubicBezTo>
                  <a:cubicBezTo>
                    <a:pt x="6" y="879"/>
                    <a:pt x="0" y="959"/>
                    <a:pt x="1" y="1058"/>
                  </a:cubicBezTo>
                  <a:cubicBezTo>
                    <a:pt x="2" y="1136"/>
                    <a:pt x="54" y="1160"/>
                    <a:pt x="121" y="1190"/>
                  </a:cubicBezTo>
                  <a:cubicBezTo>
                    <a:pt x="121" y="1190"/>
                    <a:pt x="132" y="1194"/>
                    <a:pt x="176" y="1197"/>
                  </a:cubicBezTo>
                  <a:cubicBezTo>
                    <a:pt x="235" y="1201"/>
                    <a:pt x="297" y="1172"/>
                    <a:pt x="355" y="1178"/>
                  </a:cubicBezTo>
                  <a:close/>
                  <a:moveTo>
                    <a:pt x="2323" y="506"/>
                  </a:moveTo>
                  <a:cubicBezTo>
                    <a:pt x="2249" y="371"/>
                    <a:pt x="2134" y="255"/>
                    <a:pt x="2011" y="189"/>
                  </a:cubicBezTo>
                  <a:cubicBezTo>
                    <a:pt x="1900" y="130"/>
                    <a:pt x="1747" y="56"/>
                    <a:pt x="1622" y="40"/>
                  </a:cubicBezTo>
                  <a:cubicBezTo>
                    <a:pt x="1540" y="30"/>
                    <a:pt x="1470" y="25"/>
                    <a:pt x="1470" y="25"/>
                  </a:cubicBezTo>
                  <a:cubicBezTo>
                    <a:pt x="1417" y="21"/>
                    <a:pt x="1369" y="61"/>
                    <a:pt x="1364" y="114"/>
                  </a:cubicBezTo>
                  <a:cubicBezTo>
                    <a:pt x="1364" y="114"/>
                    <a:pt x="1362" y="137"/>
                    <a:pt x="1383" y="196"/>
                  </a:cubicBezTo>
                  <a:cubicBezTo>
                    <a:pt x="1409" y="267"/>
                    <a:pt x="1445" y="333"/>
                    <a:pt x="1485" y="398"/>
                  </a:cubicBezTo>
                  <a:cubicBezTo>
                    <a:pt x="1524" y="460"/>
                    <a:pt x="1530" y="538"/>
                    <a:pt x="1533" y="610"/>
                  </a:cubicBezTo>
                  <a:cubicBezTo>
                    <a:pt x="1535" y="657"/>
                    <a:pt x="1535" y="657"/>
                    <a:pt x="1535" y="657"/>
                  </a:cubicBezTo>
                  <a:cubicBezTo>
                    <a:pt x="1520" y="707"/>
                    <a:pt x="1544" y="773"/>
                    <a:pt x="1588" y="803"/>
                  </a:cubicBezTo>
                  <a:cubicBezTo>
                    <a:pt x="1588" y="803"/>
                    <a:pt x="1613" y="820"/>
                    <a:pt x="1644" y="848"/>
                  </a:cubicBezTo>
                  <a:cubicBezTo>
                    <a:pt x="1669" y="872"/>
                    <a:pt x="1698" y="902"/>
                    <a:pt x="1722" y="938"/>
                  </a:cubicBezTo>
                  <a:cubicBezTo>
                    <a:pt x="1755" y="989"/>
                    <a:pt x="1775" y="1050"/>
                    <a:pt x="1797" y="1107"/>
                  </a:cubicBezTo>
                  <a:cubicBezTo>
                    <a:pt x="1822" y="1173"/>
                    <a:pt x="1827" y="1230"/>
                    <a:pt x="1907" y="1240"/>
                  </a:cubicBezTo>
                  <a:cubicBezTo>
                    <a:pt x="1980" y="1250"/>
                    <a:pt x="2041" y="1287"/>
                    <a:pt x="2115" y="1256"/>
                  </a:cubicBezTo>
                  <a:cubicBezTo>
                    <a:pt x="2175" y="1230"/>
                    <a:pt x="2231" y="1180"/>
                    <a:pt x="2277" y="1135"/>
                  </a:cubicBezTo>
                  <a:cubicBezTo>
                    <a:pt x="2362" y="1050"/>
                    <a:pt x="2402" y="950"/>
                    <a:pt x="2409" y="847"/>
                  </a:cubicBezTo>
                  <a:cubicBezTo>
                    <a:pt x="2416" y="732"/>
                    <a:pt x="2383" y="613"/>
                    <a:pt x="2323" y="506"/>
                  </a:cubicBezTo>
                  <a:close/>
                  <a:moveTo>
                    <a:pt x="1809" y="1295"/>
                  </a:moveTo>
                  <a:cubicBezTo>
                    <a:pt x="1803" y="1263"/>
                    <a:pt x="1789" y="1231"/>
                    <a:pt x="1781" y="1200"/>
                  </a:cubicBezTo>
                  <a:cubicBezTo>
                    <a:pt x="1781" y="1200"/>
                    <a:pt x="1781" y="1200"/>
                    <a:pt x="1774" y="1177"/>
                  </a:cubicBezTo>
                  <a:cubicBezTo>
                    <a:pt x="1774" y="1176"/>
                    <a:pt x="1773" y="1174"/>
                    <a:pt x="1773" y="1172"/>
                  </a:cubicBezTo>
                  <a:cubicBezTo>
                    <a:pt x="1752" y="1100"/>
                    <a:pt x="1731" y="1044"/>
                    <a:pt x="1689" y="980"/>
                  </a:cubicBezTo>
                  <a:cubicBezTo>
                    <a:pt x="1661" y="936"/>
                    <a:pt x="1625" y="896"/>
                    <a:pt x="1585" y="862"/>
                  </a:cubicBezTo>
                  <a:cubicBezTo>
                    <a:pt x="1552" y="833"/>
                    <a:pt x="1515" y="809"/>
                    <a:pt x="1476" y="790"/>
                  </a:cubicBezTo>
                  <a:cubicBezTo>
                    <a:pt x="1426" y="766"/>
                    <a:pt x="1372" y="751"/>
                    <a:pt x="1317" y="747"/>
                  </a:cubicBezTo>
                  <a:cubicBezTo>
                    <a:pt x="1239" y="743"/>
                    <a:pt x="1170" y="787"/>
                    <a:pt x="1094" y="774"/>
                  </a:cubicBezTo>
                  <a:cubicBezTo>
                    <a:pt x="1027" y="762"/>
                    <a:pt x="978" y="726"/>
                    <a:pt x="907" y="739"/>
                  </a:cubicBezTo>
                  <a:cubicBezTo>
                    <a:pt x="796" y="758"/>
                    <a:pt x="690" y="801"/>
                    <a:pt x="577" y="807"/>
                  </a:cubicBezTo>
                  <a:cubicBezTo>
                    <a:pt x="548" y="809"/>
                    <a:pt x="488" y="788"/>
                    <a:pt x="489" y="831"/>
                  </a:cubicBezTo>
                  <a:cubicBezTo>
                    <a:pt x="489" y="859"/>
                    <a:pt x="535" y="915"/>
                    <a:pt x="553" y="938"/>
                  </a:cubicBezTo>
                  <a:cubicBezTo>
                    <a:pt x="595" y="991"/>
                    <a:pt x="627" y="1004"/>
                    <a:pt x="627" y="1004"/>
                  </a:cubicBezTo>
                  <a:cubicBezTo>
                    <a:pt x="676" y="1025"/>
                    <a:pt x="709" y="1085"/>
                    <a:pt x="700" y="1137"/>
                  </a:cubicBezTo>
                  <a:cubicBezTo>
                    <a:pt x="700" y="1137"/>
                    <a:pt x="699" y="1143"/>
                    <a:pt x="704" y="1182"/>
                  </a:cubicBezTo>
                  <a:cubicBezTo>
                    <a:pt x="704" y="1182"/>
                    <a:pt x="704" y="1183"/>
                    <a:pt x="704" y="1183"/>
                  </a:cubicBezTo>
                  <a:cubicBezTo>
                    <a:pt x="704" y="1183"/>
                    <a:pt x="704" y="1183"/>
                    <a:pt x="704" y="1183"/>
                  </a:cubicBezTo>
                  <a:cubicBezTo>
                    <a:pt x="707" y="1209"/>
                    <a:pt x="734" y="1224"/>
                    <a:pt x="753" y="1238"/>
                  </a:cubicBezTo>
                  <a:cubicBezTo>
                    <a:pt x="796" y="1269"/>
                    <a:pt x="821" y="1312"/>
                    <a:pt x="871" y="1334"/>
                  </a:cubicBezTo>
                  <a:cubicBezTo>
                    <a:pt x="921" y="1356"/>
                    <a:pt x="975" y="1374"/>
                    <a:pt x="1030" y="1384"/>
                  </a:cubicBezTo>
                  <a:cubicBezTo>
                    <a:pt x="1079" y="1393"/>
                    <a:pt x="1143" y="1388"/>
                    <a:pt x="1184" y="1421"/>
                  </a:cubicBezTo>
                  <a:cubicBezTo>
                    <a:pt x="1223" y="1453"/>
                    <a:pt x="1247" y="1484"/>
                    <a:pt x="1295" y="1503"/>
                  </a:cubicBezTo>
                  <a:cubicBezTo>
                    <a:pt x="1335" y="1518"/>
                    <a:pt x="1380" y="1527"/>
                    <a:pt x="1422" y="1539"/>
                  </a:cubicBezTo>
                  <a:cubicBezTo>
                    <a:pt x="1463" y="1552"/>
                    <a:pt x="1502" y="1574"/>
                    <a:pt x="1545" y="1579"/>
                  </a:cubicBezTo>
                  <a:cubicBezTo>
                    <a:pt x="1608" y="1586"/>
                    <a:pt x="1668" y="1566"/>
                    <a:pt x="1716" y="1526"/>
                  </a:cubicBezTo>
                  <a:cubicBezTo>
                    <a:pt x="1739" y="1506"/>
                    <a:pt x="1759" y="1483"/>
                    <a:pt x="1775" y="1458"/>
                  </a:cubicBezTo>
                  <a:cubicBezTo>
                    <a:pt x="1790" y="1436"/>
                    <a:pt x="1806" y="1413"/>
                    <a:pt x="1811" y="1387"/>
                  </a:cubicBezTo>
                  <a:cubicBezTo>
                    <a:pt x="1816" y="1367"/>
                    <a:pt x="1814" y="1341"/>
                    <a:pt x="1812" y="1320"/>
                  </a:cubicBezTo>
                  <a:cubicBezTo>
                    <a:pt x="1812" y="1312"/>
                    <a:pt x="1810" y="1304"/>
                    <a:pt x="1809" y="1295"/>
                  </a:cubicBezTo>
                  <a:close/>
                  <a:moveTo>
                    <a:pt x="1174" y="1487"/>
                  </a:moveTo>
                  <a:cubicBezTo>
                    <a:pt x="1173" y="1486"/>
                    <a:pt x="1173" y="1486"/>
                    <a:pt x="1173" y="1486"/>
                  </a:cubicBezTo>
                  <a:cubicBezTo>
                    <a:pt x="1149" y="1474"/>
                    <a:pt x="1132" y="1463"/>
                    <a:pt x="1105" y="1460"/>
                  </a:cubicBezTo>
                  <a:cubicBezTo>
                    <a:pt x="1086" y="1457"/>
                    <a:pt x="1058" y="1447"/>
                    <a:pt x="1044" y="1466"/>
                  </a:cubicBezTo>
                  <a:cubicBezTo>
                    <a:pt x="1035" y="1479"/>
                    <a:pt x="1028" y="1493"/>
                    <a:pt x="1021" y="1506"/>
                  </a:cubicBezTo>
                  <a:cubicBezTo>
                    <a:pt x="1009" y="1528"/>
                    <a:pt x="998" y="1552"/>
                    <a:pt x="984" y="1573"/>
                  </a:cubicBezTo>
                  <a:cubicBezTo>
                    <a:pt x="956" y="1616"/>
                    <a:pt x="925" y="1656"/>
                    <a:pt x="892" y="1695"/>
                  </a:cubicBezTo>
                  <a:cubicBezTo>
                    <a:pt x="866" y="1726"/>
                    <a:pt x="825" y="1756"/>
                    <a:pt x="809" y="1794"/>
                  </a:cubicBezTo>
                  <a:cubicBezTo>
                    <a:pt x="793" y="1830"/>
                    <a:pt x="802" y="1871"/>
                    <a:pt x="789" y="1907"/>
                  </a:cubicBezTo>
                  <a:cubicBezTo>
                    <a:pt x="776" y="1941"/>
                    <a:pt x="762" y="1975"/>
                    <a:pt x="752" y="2011"/>
                  </a:cubicBezTo>
                  <a:cubicBezTo>
                    <a:pt x="743" y="2043"/>
                    <a:pt x="720" y="2102"/>
                    <a:pt x="735" y="2135"/>
                  </a:cubicBezTo>
                  <a:cubicBezTo>
                    <a:pt x="746" y="2160"/>
                    <a:pt x="754" y="2153"/>
                    <a:pt x="778" y="2150"/>
                  </a:cubicBezTo>
                  <a:cubicBezTo>
                    <a:pt x="811" y="2145"/>
                    <a:pt x="847" y="2145"/>
                    <a:pt x="872" y="2170"/>
                  </a:cubicBezTo>
                  <a:cubicBezTo>
                    <a:pt x="880" y="2177"/>
                    <a:pt x="880" y="2177"/>
                    <a:pt x="880" y="2177"/>
                  </a:cubicBezTo>
                  <a:cubicBezTo>
                    <a:pt x="895" y="2209"/>
                    <a:pt x="926" y="2196"/>
                    <a:pt x="948" y="2148"/>
                  </a:cubicBezTo>
                  <a:cubicBezTo>
                    <a:pt x="948" y="2148"/>
                    <a:pt x="979" y="2082"/>
                    <a:pt x="1012" y="2005"/>
                  </a:cubicBezTo>
                  <a:cubicBezTo>
                    <a:pt x="1044" y="1930"/>
                    <a:pt x="1099" y="1861"/>
                    <a:pt x="1154" y="1801"/>
                  </a:cubicBezTo>
                  <a:cubicBezTo>
                    <a:pt x="1177" y="1776"/>
                    <a:pt x="1206" y="1761"/>
                    <a:pt x="1226" y="1733"/>
                  </a:cubicBezTo>
                  <a:cubicBezTo>
                    <a:pt x="1248" y="1702"/>
                    <a:pt x="1265" y="1664"/>
                    <a:pt x="1267" y="1625"/>
                  </a:cubicBezTo>
                  <a:cubicBezTo>
                    <a:pt x="1269" y="1596"/>
                    <a:pt x="1263" y="1564"/>
                    <a:pt x="1245" y="1541"/>
                  </a:cubicBezTo>
                  <a:cubicBezTo>
                    <a:pt x="1226" y="1515"/>
                    <a:pt x="1202" y="1501"/>
                    <a:pt x="1174" y="1487"/>
                  </a:cubicBezTo>
                  <a:close/>
                  <a:moveTo>
                    <a:pt x="797" y="1718"/>
                  </a:moveTo>
                  <a:cubicBezTo>
                    <a:pt x="838" y="1673"/>
                    <a:pt x="878" y="1628"/>
                    <a:pt x="919" y="1583"/>
                  </a:cubicBezTo>
                  <a:cubicBezTo>
                    <a:pt x="935" y="1566"/>
                    <a:pt x="962" y="1543"/>
                    <a:pt x="977" y="1520"/>
                  </a:cubicBezTo>
                  <a:cubicBezTo>
                    <a:pt x="981" y="1515"/>
                    <a:pt x="984" y="1510"/>
                    <a:pt x="986" y="1504"/>
                  </a:cubicBezTo>
                  <a:cubicBezTo>
                    <a:pt x="1012" y="1431"/>
                    <a:pt x="881" y="1406"/>
                    <a:pt x="831" y="1386"/>
                  </a:cubicBezTo>
                  <a:cubicBezTo>
                    <a:pt x="782" y="1366"/>
                    <a:pt x="699" y="1338"/>
                    <a:pt x="649" y="1322"/>
                  </a:cubicBezTo>
                  <a:cubicBezTo>
                    <a:pt x="649" y="1322"/>
                    <a:pt x="623" y="1314"/>
                    <a:pt x="584" y="1299"/>
                  </a:cubicBezTo>
                  <a:cubicBezTo>
                    <a:pt x="473" y="1257"/>
                    <a:pt x="194" y="1132"/>
                    <a:pt x="183" y="1346"/>
                  </a:cubicBezTo>
                  <a:cubicBezTo>
                    <a:pt x="180" y="1402"/>
                    <a:pt x="206" y="1458"/>
                    <a:pt x="222" y="1510"/>
                  </a:cubicBezTo>
                  <a:cubicBezTo>
                    <a:pt x="253" y="1611"/>
                    <a:pt x="320" y="1720"/>
                    <a:pt x="409" y="1779"/>
                  </a:cubicBezTo>
                  <a:cubicBezTo>
                    <a:pt x="458" y="1811"/>
                    <a:pt x="512" y="1813"/>
                    <a:pt x="569" y="1809"/>
                  </a:cubicBezTo>
                  <a:cubicBezTo>
                    <a:pt x="666" y="1800"/>
                    <a:pt x="729" y="1795"/>
                    <a:pt x="797" y="1718"/>
                  </a:cubicBezTo>
                  <a:close/>
                </a:path>
              </a:pathLst>
            </a:custGeom>
            <a:solidFill>
              <a:schemeClr val="tx1"/>
            </a:solidFill>
            <a:ln>
              <a:noFill/>
            </a:ln>
          </p:spPr>
          <p:txBody>
            <a:bodyPr vert="horz" wrap="square" lIns="61723" tIns="30862" rIns="61723" bIns="30862" numCol="1" anchor="t" anchorCtr="0" compatLnSpc="1">
              <a:prstTxWarp prst="textNoShape">
                <a:avLst/>
              </a:prstTxWarp>
            </a:bodyPr>
            <a:lstStyle/>
            <a:p>
              <a:pPr defTabSz="685735">
                <a:defRPr/>
              </a:pPr>
              <a:endParaRPr lang="en-US" sz="1200" kern="0" dirty="0">
                <a:solidFill>
                  <a:schemeClr val="bg1"/>
                </a:solidFill>
              </a:endParaRPr>
            </a:p>
          </p:txBody>
        </p:sp>
      </p:grpSp>
      <p:grpSp>
        <p:nvGrpSpPr>
          <p:cNvPr id="27" name="Group 26"/>
          <p:cNvGrpSpPr/>
          <p:nvPr/>
        </p:nvGrpSpPr>
        <p:grpSpPr>
          <a:xfrm>
            <a:off x="7201949" y="4568788"/>
            <a:ext cx="1793974" cy="487549"/>
            <a:chOff x="9603415" y="4926086"/>
            <a:chExt cx="2392169" cy="650120"/>
          </a:xfrm>
        </p:grpSpPr>
        <p:sp>
          <p:nvSpPr>
            <p:cNvPr id="28" name="Rectangle 27"/>
            <p:cNvSpPr/>
            <p:nvPr/>
          </p:nvSpPr>
          <p:spPr bwMode="auto">
            <a:xfrm>
              <a:off x="9603415" y="4926086"/>
              <a:ext cx="2392169" cy="650120"/>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spcBef>
                  <a:spcPts val="450"/>
                </a:spcBef>
                <a:spcAft>
                  <a:spcPct val="0"/>
                </a:spcAft>
              </a:pPr>
              <a:endParaRPr lang="en-US" sz="2100" dirty="0">
                <a:solidFill>
                  <a:schemeClr val="bg1"/>
                </a:solidFill>
                <a:latin typeface="+mj-lt"/>
                <a:ea typeface="Segoe UI" pitchFamily="34" charset="0"/>
                <a:cs typeface="Segoe UI" pitchFamily="34" charset="0"/>
              </a:endParaRPr>
            </a:p>
          </p:txBody>
        </p:sp>
        <p:sp>
          <p:nvSpPr>
            <p:cNvPr id="29" name="Rectangle 28"/>
            <p:cNvSpPr/>
            <p:nvPr/>
          </p:nvSpPr>
          <p:spPr bwMode="auto">
            <a:xfrm>
              <a:off x="10182094" y="4949513"/>
              <a:ext cx="1785668" cy="603268"/>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none" lIns="68574" tIns="109719" rIns="68574" bIns="109719" numCol="1" spcCol="0" rtlCol="0" fromWordArt="0" anchor="ctr" anchorCtr="0" forceAA="0" compatLnSpc="1">
              <a:prstTxWarp prst="textNoShape">
                <a:avLst/>
              </a:prstTxWarp>
              <a:spAutoFit/>
            </a:bodyPr>
            <a:lstStyle/>
            <a:p>
              <a:pPr defTabSz="699288" fontAlgn="base">
                <a:spcBef>
                  <a:spcPts val="450"/>
                </a:spcBef>
                <a:spcAft>
                  <a:spcPct val="0"/>
                </a:spcAft>
                <a:defRPr/>
              </a:pPr>
              <a:r>
                <a:rPr lang="en-US" sz="1500" kern="0" dirty="0">
                  <a:solidFill>
                    <a:srgbClr val="000000"/>
                  </a:solidFill>
                  <a:ea typeface="Segoe UI" pitchFamily="34" charset="0"/>
                  <a:cs typeface="Segoe UI" pitchFamily="34" charset="0"/>
                </a:rPr>
                <a:t>Azure Storage</a:t>
              </a:r>
            </a:p>
          </p:txBody>
        </p:sp>
        <p:grpSp>
          <p:nvGrpSpPr>
            <p:cNvPr id="30" name="Group 29"/>
            <p:cNvGrpSpPr>
              <a:grpSpLocks noChangeAspect="1"/>
            </p:cNvGrpSpPr>
            <p:nvPr/>
          </p:nvGrpSpPr>
          <p:grpSpPr>
            <a:xfrm>
              <a:off x="9805802" y="5067297"/>
              <a:ext cx="283149" cy="367698"/>
              <a:chOff x="377825" y="1184276"/>
              <a:chExt cx="1020763" cy="1325563"/>
            </a:xfrm>
            <a:solidFill>
              <a:schemeClr val="bg1"/>
            </a:solidFill>
          </p:grpSpPr>
          <p:sp>
            <p:nvSpPr>
              <p:cNvPr id="31" name="Oval 122"/>
              <p:cNvSpPr>
                <a:spLocks noChangeArrowheads="1"/>
              </p:cNvSpPr>
              <p:nvPr/>
            </p:nvSpPr>
            <p:spPr bwMode="auto">
              <a:xfrm>
                <a:off x="395288" y="1184276"/>
                <a:ext cx="985838" cy="1873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85735">
                  <a:defRPr/>
                </a:pPr>
                <a:endParaRPr lang="en-US" sz="1350" kern="0" dirty="0">
                  <a:solidFill>
                    <a:srgbClr val="FFFFFF"/>
                  </a:solidFill>
                </a:endParaRPr>
              </a:p>
            </p:txBody>
          </p:sp>
          <p:sp>
            <p:nvSpPr>
              <p:cNvPr id="32" name="Freeform 123"/>
              <p:cNvSpPr>
                <a:spLocks noEditPoints="1"/>
              </p:cNvSpPr>
              <p:nvPr/>
            </p:nvSpPr>
            <p:spPr bwMode="auto">
              <a:xfrm>
                <a:off x="377825" y="1314451"/>
                <a:ext cx="1020763" cy="1195388"/>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85735">
                  <a:defRPr/>
                </a:pPr>
                <a:endParaRPr lang="en-US" sz="1350" kern="0" dirty="0">
                  <a:solidFill>
                    <a:srgbClr val="FFFFFF"/>
                  </a:solidFill>
                </a:endParaRPr>
              </a:p>
            </p:txBody>
          </p:sp>
        </p:grpSp>
      </p:grpSp>
      <p:grpSp>
        <p:nvGrpSpPr>
          <p:cNvPr id="33" name="Group 32"/>
          <p:cNvGrpSpPr/>
          <p:nvPr/>
        </p:nvGrpSpPr>
        <p:grpSpPr>
          <a:xfrm>
            <a:off x="7201949" y="5228083"/>
            <a:ext cx="1793974" cy="487549"/>
            <a:chOff x="9603415" y="5805221"/>
            <a:chExt cx="2392169" cy="650120"/>
          </a:xfrm>
        </p:grpSpPr>
        <p:sp>
          <p:nvSpPr>
            <p:cNvPr id="34" name="Rectangle 33"/>
            <p:cNvSpPr/>
            <p:nvPr/>
          </p:nvSpPr>
          <p:spPr bwMode="auto">
            <a:xfrm>
              <a:off x="9603415" y="5805221"/>
              <a:ext cx="2392169" cy="650120"/>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spcBef>
                  <a:spcPts val="450"/>
                </a:spcBef>
                <a:spcAft>
                  <a:spcPct val="0"/>
                </a:spcAft>
              </a:pPr>
              <a:endParaRPr lang="en-US" sz="2100" dirty="0">
                <a:solidFill>
                  <a:schemeClr val="bg1"/>
                </a:solidFill>
                <a:latin typeface="+mj-lt"/>
                <a:ea typeface="Segoe UI" pitchFamily="34" charset="0"/>
                <a:cs typeface="Segoe UI" pitchFamily="34" charset="0"/>
              </a:endParaRPr>
            </a:p>
          </p:txBody>
        </p:sp>
        <p:sp>
          <p:nvSpPr>
            <p:cNvPr id="35" name="Rectangle 34"/>
            <p:cNvSpPr/>
            <p:nvPr/>
          </p:nvSpPr>
          <p:spPr bwMode="auto">
            <a:xfrm>
              <a:off x="10182094" y="5828648"/>
              <a:ext cx="1723679" cy="603268"/>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none" lIns="68574" tIns="109719" rIns="68574" bIns="109719" numCol="1" spcCol="0" rtlCol="0" fromWordArt="0" anchor="ctr" anchorCtr="0" forceAA="0" compatLnSpc="1">
              <a:prstTxWarp prst="textNoShape">
                <a:avLst/>
              </a:prstTxWarp>
              <a:spAutoFit/>
            </a:bodyPr>
            <a:lstStyle/>
            <a:p>
              <a:pPr defTabSz="699288" fontAlgn="base">
                <a:spcBef>
                  <a:spcPts val="450"/>
                </a:spcBef>
                <a:spcAft>
                  <a:spcPct val="0"/>
                </a:spcAft>
                <a:defRPr/>
              </a:pPr>
              <a:r>
                <a:rPr lang="en-US" sz="1500" kern="0" dirty="0">
                  <a:solidFill>
                    <a:srgbClr val="000000"/>
                  </a:solidFill>
                  <a:ea typeface="Segoe UI" pitchFamily="34" charset="0"/>
                  <a:cs typeface="Segoe UI" pitchFamily="34" charset="0"/>
                </a:rPr>
                <a:t>Desktop Data</a:t>
              </a:r>
            </a:p>
          </p:txBody>
        </p:sp>
        <p:grpSp>
          <p:nvGrpSpPr>
            <p:cNvPr id="36" name="Group 35"/>
            <p:cNvGrpSpPr/>
            <p:nvPr/>
          </p:nvGrpSpPr>
          <p:grpSpPr>
            <a:xfrm>
              <a:off x="9715841" y="5933941"/>
              <a:ext cx="463070" cy="392680"/>
              <a:chOff x="9566494" y="6041004"/>
              <a:chExt cx="635754" cy="539115"/>
            </a:xfrm>
            <a:solidFill>
              <a:schemeClr val="bg1"/>
            </a:solidFill>
          </p:grpSpPr>
          <p:sp>
            <p:nvSpPr>
              <p:cNvPr id="37" name="Freeform 88"/>
              <p:cNvSpPr>
                <a:spLocks noEditPoints="1"/>
              </p:cNvSpPr>
              <p:nvPr/>
            </p:nvSpPr>
            <p:spPr bwMode="black">
              <a:xfrm>
                <a:off x="9566494" y="6041004"/>
                <a:ext cx="635754" cy="53911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1"/>
              </a:solidFill>
              <a:ln w="12700" cap="flat" cmpd="sng" algn="ctr">
                <a:noFill/>
                <a:prstDash val="solid"/>
                <a:miter lim="800000"/>
                <a:headEnd type="none" w="med" len="med"/>
                <a:tailEnd type="none" w="med" len="med"/>
              </a:ln>
              <a:effectLst/>
              <a:extLst/>
            </p:spPr>
            <p:txBody>
              <a:bodyPr vert="horz" wrap="square" lIns="68572" tIns="34285" rIns="68572" bIns="34285" numCol="1" rtlCol="0" anchor="ctr" anchorCtr="0" compatLnSpc="1">
                <a:prstTxWarp prst="textNoShape">
                  <a:avLst/>
                </a:prstTxWarp>
              </a:bodyPr>
              <a:lstStyle/>
              <a:p>
                <a:pPr defTabSz="555502">
                  <a:defRPr/>
                </a:pPr>
                <a:endParaRPr lang="en-US" sz="1350" kern="0" spc="-92" dirty="0">
                  <a:solidFill>
                    <a:srgbClr val="00B0F0">
                      <a:lumMod val="50000"/>
                    </a:srgbClr>
                  </a:solidFill>
                  <a:latin typeface="Segoe Light" pitchFamily="34" charset="0"/>
                </a:endParaRPr>
              </a:p>
            </p:txBody>
          </p:sp>
          <p:grpSp>
            <p:nvGrpSpPr>
              <p:cNvPr id="38" name="Group 37"/>
              <p:cNvGrpSpPr/>
              <p:nvPr/>
            </p:nvGrpSpPr>
            <p:grpSpPr>
              <a:xfrm>
                <a:off x="9631793" y="6082370"/>
                <a:ext cx="505157" cy="378836"/>
                <a:chOff x="9642959" y="6082370"/>
                <a:chExt cx="505157" cy="378836"/>
              </a:xfrm>
              <a:grpFill/>
            </p:grpSpPr>
            <p:sp>
              <p:nvSpPr>
                <p:cNvPr id="39" name="Freeform 7"/>
                <p:cNvSpPr>
                  <a:spLocks/>
                </p:cNvSpPr>
                <p:nvPr/>
              </p:nvSpPr>
              <p:spPr bwMode="auto">
                <a:xfrm>
                  <a:off x="9751895" y="6082370"/>
                  <a:ext cx="43445" cy="99922"/>
                </a:xfrm>
                <a:custGeom>
                  <a:avLst/>
                  <a:gdLst>
                    <a:gd name="T0" fmla="*/ 21 w 21"/>
                    <a:gd name="T1" fmla="*/ 0 h 49"/>
                    <a:gd name="T2" fmla="*/ 21 w 21"/>
                    <a:gd name="T3" fmla="*/ 49 h 49"/>
                    <a:gd name="T4" fmla="*/ 11 w 21"/>
                    <a:gd name="T5" fmla="*/ 49 h 49"/>
                    <a:gd name="T6" fmla="*/ 11 w 21"/>
                    <a:gd name="T7" fmla="*/ 12 h 49"/>
                    <a:gd name="T8" fmla="*/ 8 w 21"/>
                    <a:gd name="T9" fmla="*/ 13 h 49"/>
                    <a:gd name="T10" fmla="*/ 6 w 21"/>
                    <a:gd name="T11" fmla="*/ 15 h 49"/>
                    <a:gd name="T12" fmla="*/ 3 w 21"/>
                    <a:gd name="T13" fmla="*/ 16 h 49"/>
                    <a:gd name="T14" fmla="*/ 0 w 21"/>
                    <a:gd name="T15" fmla="*/ 16 h 49"/>
                    <a:gd name="T16" fmla="*/ 0 w 21"/>
                    <a:gd name="T17" fmla="*/ 7 h 49"/>
                    <a:gd name="T18" fmla="*/ 8 w 21"/>
                    <a:gd name="T19" fmla="*/ 4 h 49"/>
                    <a:gd name="T20" fmla="*/ 15 w 21"/>
                    <a:gd name="T21" fmla="*/ 0 h 49"/>
                    <a:gd name="T22" fmla="*/ 21 w 21"/>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9">
                      <a:moveTo>
                        <a:pt x="21" y="0"/>
                      </a:moveTo>
                      <a:cubicBezTo>
                        <a:pt x="21" y="49"/>
                        <a:pt x="21" y="49"/>
                        <a:pt x="21" y="49"/>
                      </a:cubicBezTo>
                      <a:cubicBezTo>
                        <a:pt x="11" y="49"/>
                        <a:pt x="11" y="49"/>
                        <a:pt x="11" y="49"/>
                      </a:cubicBezTo>
                      <a:cubicBezTo>
                        <a:pt x="11" y="12"/>
                        <a:pt x="11" y="12"/>
                        <a:pt x="11" y="12"/>
                      </a:cubicBezTo>
                      <a:cubicBezTo>
                        <a:pt x="10" y="12"/>
                        <a:pt x="9" y="13"/>
                        <a:pt x="8" y="13"/>
                      </a:cubicBezTo>
                      <a:cubicBezTo>
                        <a:pt x="8" y="14"/>
                        <a:pt x="7" y="14"/>
                        <a:pt x="6" y="15"/>
                      </a:cubicBezTo>
                      <a:cubicBezTo>
                        <a:pt x="5" y="15"/>
                        <a:pt x="4" y="15"/>
                        <a:pt x="3" y="16"/>
                      </a:cubicBezTo>
                      <a:cubicBezTo>
                        <a:pt x="2" y="16"/>
                        <a:pt x="1" y="16"/>
                        <a:pt x="0" y="16"/>
                      </a:cubicBezTo>
                      <a:cubicBezTo>
                        <a:pt x="0" y="7"/>
                        <a:pt x="0" y="7"/>
                        <a:pt x="0" y="7"/>
                      </a:cubicBezTo>
                      <a:cubicBezTo>
                        <a:pt x="3" y="6"/>
                        <a:pt x="6" y="5"/>
                        <a:pt x="8" y="4"/>
                      </a:cubicBezTo>
                      <a:cubicBezTo>
                        <a:pt x="11" y="3"/>
                        <a:pt x="13" y="2"/>
                        <a:pt x="15" y="0"/>
                      </a:cubicBez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99450">
                    <a:defRPr/>
                  </a:pPr>
                  <a:endParaRPr lang="en-US" sz="900" kern="0" dirty="0">
                    <a:solidFill>
                      <a:srgbClr val="000000"/>
                    </a:solidFill>
                  </a:endParaRPr>
                </a:p>
              </p:txBody>
            </p:sp>
            <p:sp>
              <p:nvSpPr>
                <p:cNvPr id="40" name="Freeform 8"/>
                <p:cNvSpPr>
                  <a:spLocks noEditPoints="1"/>
                </p:cNvSpPr>
                <p:nvPr/>
              </p:nvSpPr>
              <p:spPr bwMode="auto">
                <a:xfrm>
                  <a:off x="9830097" y="6082370"/>
                  <a:ext cx="69512" cy="99922"/>
                </a:xfrm>
                <a:custGeom>
                  <a:avLst/>
                  <a:gdLst>
                    <a:gd name="T0" fmla="*/ 17 w 34"/>
                    <a:gd name="T1" fmla="*/ 49 h 49"/>
                    <a:gd name="T2" fmla="*/ 0 w 34"/>
                    <a:gd name="T3" fmla="*/ 26 h 49"/>
                    <a:gd name="T4" fmla="*/ 4 w 34"/>
                    <a:gd name="T5" fmla="*/ 7 h 49"/>
                    <a:gd name="T6" fmla="*/ 17 w 34"/>
                    <a:gd name="T7" fmla="*/ 0 h 49"/>
                    <a:gd name="T8" fmla="*/ 34 w 34"/>
                    <a:gd name="T9" fmla="*/ 25 h 49"/>
                    <a:gd name="T10" fmla="*/ 29 w 34"/>
                    <a:gd name="T11" fmla="*/ 43 h 49"/>
                    <a:gd name="T12" fmla="*/ 17 w 34"/>
                    <a:gd name="T13" fmla="*/ 49 h 49"/>
                    <a:gd name="T14" fmla="*/ 17 w 34"/>
                    <a:gd name="T15" fmla="*/ 8 h 49"/>
                    <a:gd name="T16" fmla="*/ 10 w 34"/>
                    <a:gd name="T17" fmla="*/ 25 h 49"/>
                    <a:gd name="T18" fmla="*/ 17 w 34"/>
                    <a:gd name="T19" fmla="*/ 41 h 49"/>
                    <a:gd name="T20" fmla="*/ 23 w 34"/>
                    <a:gd name="T21" fmla="*/ 25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2"/>
                        <a:pt x="0" y="26"/>
                      </a:cubicBezTo>
                      <a:cubicBezTo>
                        <a:pt x="0" y="17"/>
                        <a:pt x="1" y="11"/>
                        <a:pt x="4" y="7"/>
                      </a:cubicBezTo>
                      <a:cubicBezTo>
                        <a:pt x="7" y="3"/>
                        <a:pt x="12" y="0"/>
                        <a:pt x="17" y="0"/>
                      </a:cubicBezTo>
                      <a:cubicBezTo>
                        <a:pt x="28" y="0"/>
                        <a:pt x="34" y="8"/>
                        <a:pt x="34" y="25"/>
                      </a:cubicBezTo>
                      <a:cubicBezTo>
                        <a:pt x="34" y="33"/>
                        <a:pt x="32" y="39"/>
                        <a:pt x="29" y="43"/>
                      </a:cubicBezTo>
                      <a:cubicBezTo>
                        <a:pt x="26" y="47"/>
                        <a:pt x="22" y="49"/>
                        <a:pt x="17" y="49"/>
                      </a:cubicBezTo>
                      <a:close/>
                      <a:moveTo>
                        <a:pt x="17" y="8"/>
                      </a:moveTo>
                      <a:cubicBezTo>
                        <a:pt x="12" y="8"/>
                        <a:pt x="10" y="14"/>
                        <a:pt x="10" y="25"/>
                      </a:cubicBezTo>
                      <a:cubicBezTo>
                        <a:pt x="10" y="36"/>
                        <a:pt x="12" y="41"/>
                        <a:pt x="17" y="41"/>
                      </a:cubicBezTo>
                      <a:cubicBezTo>
                        <a:pt x="21" y="41"/>
                        <a:pt x="23" y="36"/>
                        <a:pt x="23" y="25"/>
                      </a:cubicBezTo>
                      <a:cubicBezTo>
                        <a:pt x="23" y="14"/>
                        <a:pt x="21" y="8"/>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99450">
                    <a:defRPr/>
                  </a:pPr>
                  <a:endParaRPr lang="en-US" sz="900" kern="0" dirty="0">
                    <a:solidFill>
                      <a:srgbClr val="000000"/>
                    </a:solidFill>
                  </a:endParaRPr>
                </a:p>
              </p:txBody>
            </p:sp>
            <p:sp>
              <p:nvSpPr>
                <p:cNvPr id="41" name="Freeform 9"/>
                <p:cNvSpPr>
                  <a:spLocks/>
                </p:cNvSpPr>
                <p:nvPr/>
              </p:nvSpPr>
              <p:spPr bwMode="auto">
                <a:xfrm>
                  <a:off x="9918725" y="6082370"/>
                  <a:ext cx="42577" cy="99922"/>
                </a:xfrm>
                <a:custGeom>
                  <a:avLst/>
                  <a:gdLst>
                    <a:gd name="T0" fmla="*/ 21 w 21"/>
                    <a:gd name="T1" fmla="*/ 0 h 49"/>
                    <a:gd name="T2" fmla="*/ 21 w 21"/>
                    <a:gd name="T3" fmla="*/ 49 h 49"/>
                    <a:gd name="T4" fmla="*/ 10 w 21"/>
                    <a:gd name="T5" fmla="*/ 49 h 49"/>
                    <a:gd name="T6" fmla="*/ 10 w 21"/>
                    <a:gd name="T7" fmla="*/ 12 h 49"/>
                    <a:gd name="T8" fmla="*/ 8 w 21"/>
                    <a:gd name="T9" fmla="*/ 13 h 49"/>
                    <a:gd name="T10" fmla="*/ 6 w 21"/>
                    <a:gd name="T11" fmla="*/ 15 h 49"/>
                    <a:gd name="T12" fmla="*/ 3 w 21"/>
                    <a:gd name="T13" fmla="*/ 16 h 49"/>
                    <a:gd name="T14" fmla="*/ 0 w 21"/>
                    <a:gd name="T15" fmla="*/ 16 h 49"/>
                    <a:gd name="T16" fmla="*/ 0 w 21"/>
                    <a:gd name="T17" fmla="*/ 7 h 49"/>
                    <a:gd name="T18" fmla="*/ 8 w 21"/>
                    <a:gd name="T19" fmla="*/ 4 h 49"/>
                    <a:gd name="T20" fmla="*/ 14 w 21"/>
                    <a:gd name="T21" fmla="*/ 0 h 49"/>
                    <a:gd name="T22" fmla="*/ 21 w 21"/>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9">
                      <a:moveTo>
                        <a:pt x="21" y="0"/>
                      </a:moveTo>
                      <a:cubicBezTo>
                        <a:pt x="21" y="49"/>
                        <a:pt x="21" y="49"/>
                        <a:pt x="21" y="49"/>
                      </a:cubicBezTo>
                      <a:cubicBezTo>
                        <a:pt x="10" y="49"/>
                        <a:pt x="10" y="49"/>
                        <a:pt x="10" y="49"/>
                      </a:cubicBezTo>
                      <a:cubicBezTo>
                        <a:pt x="10" y="12"/>
                        <a:pt x="10" y="12"/>
                        <a:pt x="10" y="12"/>
                      </a:cubicBezTo>
                      <a:cubicBezTo>
                        <a:pt x="10" y="12"/>
                        <a:pt x="9" y="13"/>
                        <a:pt x="8" y="13"/>
                      </a:cubicBezTo>
                      <a:cubicBezTo>
                        <a:pt x="8" y="14"/>
                        <a:pt x="7" y="14"/>
                        <a:pt x="6" y="15"/>
                      </a:cubicBezTo>
                      <a:cubicBezTo>
                        <a:pt x="5" y="15"/>
                        <a:pt x="4" y="15"/>
                        <a:pt x="3" y="16"/>
                      </a:cubicBezTo>
                      <a:cubicBezTo>
                        <a:pt x="2" y="16"/>
                        <a:pt x="1" y="16"/>
                        <a:pt x="0" y="16"/>
                      </a:cubicBezTo>
                      <a:cubicBezTo>
                        <a:pt x="0" y="7"/>
                        <a:pt x="0" y="7"/>
                        <a:pt x="0" y="7"/>
                      </a:cubicBezTo>
                      <a:cubicBezTo>
                        <a:pt x="3" y="6"/>
                        <a:pt x="6" y="5"/>
                        <a:pt x="8" y="4"/>
                      </a:cubicBezTo>
                      <a:cubicBezTo>
                        <a:pt x="10" y="3"/>
                        <a:pt x="12" y="2"/>
                        <a:pt x="14" y="0"/>
                      </a:cubicBez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99450">
                    <a:defRPr/>
                  </a:pPr>
                  <a:endParaRPr lang="en-US" sz="900" kern="0" dirty="0">
                    <a:solidFill>
                      <a:srgbClr val="000000"/>
                    </a:solidFill>
                  </a:endParaRPr>
                </a:p>
              </p:txBody>
            </p:sp>
            <p:sp>
              <p:nvSpPr>
                <p:cNvPr id="42" name="Freeform 10"/>
                <p:cNvSpPr>
                  <a:spLocks noEditPoints="1"/>
                </p:cNvSpPr>
                <p:nvPr/>
              </p:nvSpPr>
              <p:spPr bwMode="auto">
                <a:xfrm>
                  <a:off x="9744075" y="6221392"/>
                  <a:ext cx="69512" cy="100791"/>
                </a:xfrm>
                <a:custGeom>
                  <a:avLst/>
                  <a:gdLst>
                    <a:gd name="T0" fmla="*/ 17 w 34"/>
                    <a:gd name="T1" fmla="*/ 49 h 49"/>
                    <a:gd name="T2" fmla="*/ 0 w 34"/>
                    <a:gd name="T3" fmla="*/ 25 h 49"/>
                    <a:gd name="T4" fmla="*/ 4 w 34"/>
                    <a:gd name="T5" fmla="*/ 7 h 49"/>
                    <a:gd name="T6" fmla="*/ 18 w 34"/>
                    <a:gd name="T7" fmla="*/ 0 h 49"/>
                    <a:gd name="T8" fmla="*/ 34 w 34"/>
                    <a:gd name="T9" fmla="*/ 24 h 49"/>
                    <a:gd name="T10" fmla="*/ 30 w 34"/>
                    <a:gd name="T11" fmla="*/ 43 h 49"/>
                    <a:gd name="T12" fmla="*/ 17 w 34"/>
                    <a:gd name="T13" fmla="*/ 49 h 49"/>
                    <a:gd name="T14" fmla="*/ 17 w 34"/>
                    <a:gd name="T15" fmla="*/ 8 h 49"/>
                    <a:gd name="T16" fmla="*/ 10 w 34"/>
                    <a:gd name="T17" fmla="*/ 25 h 49"/>
                    <a:gd name="T18" fmla="*/ 17 w 34"/>
                    <a:gd name="T19" fmla="*/ 41 h 49"/>
                    <a:gd name="T20" fmla="*/ 23 w 34"/>
                    <a:gd name="T21" fmla="*/ 25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1"/>
                        <a:pt x="0" y="25"/>
                      </a:cubicBezTo>
                      <a:cubicBezTo>
                        <a:pt x="0" y="17"/>
                        <a:pt x="1" y="11"/>
                        <a:pt x="4" y="7"/>
                      </a:cubicBezTo>
                      <a:cubicBezTo>
                        <a:pt x="7" y="2"/>
                        <a:pt x="12" y="0"/>
                        <a:pt x="18" y="0"/>
                      </a:cubicBezTo>
                      <a:cubicBezTo>
                        <a:pt x="29" y="0"/>
                        <a:pt x="34" y="8"/>
                        <a:pt x="34" y="24"/>
                      </a:cubicBezTo>
                      <a:cubicBezTo>
                        <a:pt x="34" y="32"/>
                        <a:pt x="33" y="39"/>
                        <a:pt x="30" y="43"/>
                      </a:cubicBezTo>
                      <a:cubicBezTo>
                        <a:pt x="27" y="47"/>
                        <a:pt x="22" y="49"/>
                        <a:pt x="17" y="49"/>
                      </a:cubicBezTo>
                      <a:close/>
                      <a:moveTo>
                        <a:pt x="17" y="8"/>
                      </a:moveTo>
                      <a:cubicBezTo>
                        <a:pt x="13" y="8"/>
                        <a:pt x="10" y="14"/>
                        <a:pt x="10" y="25"/>
                      </a:cubicBezTo>
                      <a:cubicBezTo>
                        <a:pt x="10" y="36"/>
                        <a:pt x="13" y="41"/>
                        <a:pt x="17" y="41"/>
                      </a:cubicBezTo>
                      <a:cubicBezTo>
                        <a:pt x="21" y="41"/>
                        <a:pt x="23" y="36"/>
                        <a:pt x="23" y="25"/>
                      </a:cubicBezTo>
                      <a:cubicBezTo>
                        <a:pt x="23" y="14"/>
                        <a:pt x="21" y="8"/>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99450">
                    <a:defRPr/>
                  </a:pPr>
                  <a:endParaRPr lang="en-US" sz="900" kern="0" dirty="0">
                    <a:solidFill>
                      <a:srgbClr val="000000"/>
                    </a:solidFill>
                  </a:endParaRPr>
                </a:p>
              </p:txBody>
            </p:sp>
            <p:sp>
              <p:nvSpPr>
                <p:cNvPr id="43" name="Freeform 11"/>
                <p:cNvSpPr>
                  <a:spLocks/>
                </p:cNvSpPr>
                <p:nvPr/>
              </p:nvSpPr>
              <p:spPr bwMode="auto">
                <a:xfrm>
                  <a:off x="9837917" y="6221392"/>
                  <a:ext cx="43445" cy="99053"/>
                </a:xfrm>
                <a:custGeom>
                  <a:avLst/>
                  <a:gdLst>
                    <a:gd name="T0" fmla="*/ 21 w 21"/>
                    <a:gd name="T1" fmla="*/ 0 h 48"/>
                    <a:gd name="T2" fmla="*/ 21 w 21"/>
                    <a:gd name="T3" fmla="*/ 48 h 48"/>
                    <a:gd name="T4" fmla="*/ 10 w 21"/>
                    <a:gd name="T5" fmla="*/ 48 h 48"/>
                    <a:gd name="T6" fmla="*/ 10 w 21"/>
                    <a:gd name="T7" fmla="*/ 12 h 48"/>
                    <a:gd name="T8" fmla="*/ 8 w 21"/>
                    <a:gd name="T9" fmla="*/ 13 h 48"/>
                    <a:gd name="T10" fmla="*/ 6 w 21"/>
                    <a:gd name="T11" fmla="*/ 14 h 48"/>
                    <a:gd name="T12" fmla="*/ 3 w 21"/>
                    <a:gd name="T13" fmla="*/ 15 h 48"/>
                    <a:gd name="T14" fmla="*/ 0 w 21"/>
                    <a:gd name="T15" fmla="*/ 16 h 48"/>
                    <a:gd name="T16" fmla="*/ 0 w 21"/>
                    <a:gd name="T17" fmla="*/ 7 h 48"/>
                    <a:gd name="T18" fmla="*/ 8 w 21"/>
                    <a:gd name="T19" fmla="*/ 4 h 48"/>
                    <a:gd name="T20" fmla="*/ 14 w 21"/>
                    <a:gd name="T21" fmla="*/ 0 h 48"/>
                    <a:gd name="T22" fmla="*/ 21 w 21"/>
                    <a:gd name="T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8">
                      <a:moveTo>
                        <a:pt x="21" y="0"/>
                      </a:moveTo>
                      <a:cubicBezTo>
                        <a:pt x="21" y="48"/>
                        <a:pt x="21" y="48"/>
                        <a:pt x="21" y="48"/>
                      </a:cubicBezTo>
                      <a:cubicBezTo>
                        <a:pt x="10" y="48"/>
                        <a:pt x="10" y="48"/>
                        <a:pt x="10" y="48"/>
                      </a:cubicBezTo>
                      <a:cubicBezTo>
                        <a:pt x="10" y="12"/>
                        <a:pt x="10" y="12"/>
                        <a:pt x="10" y="12"/>
                      </a:cubicBezTo>
                      <a:cubicBezTo>
                        <a:pt x="10" y="12"/>
                        <a:pt x="9" y="13"/>
                        <a:pt x="8" y="13"/>
                      </a:cubicBezTo>
                      <a:cubicBezTo>
                        <a:pt x="8" y="14"/>
                        <a:pt x="7" y="14"/>
                        <a:pt x="6" y="14"/>
                      </a:cubicBezTo>
                      <a:cubicBezTo>
                        <a:pt x="5" y="15"/>
                        <a:pt x="4" y="15"/>
                        <a:pt x="3" y="15"/>
                      </a:cubicBezTo>
                      <a:cubicBezTo>
                        <a:pt x="2" y="16"/>
                        <a:pt x="1" y="16"/>
                        <a:pt x="0" y="16"/>
                      </a:cubicBezTo>
                      <a:cubicBezTo>
                        <a:pt x="0" y="7"/>
                        <a:pt x="0" y="7"/>
                        <a:pt x="0" y="7"/>
                      </a:cubicBezTo>
                      <a:cubicBezTo>
                        <a:pt x="3" y="6"/>
                        <a:pt x="6" y="5"/>
                        <a:pt x="8" y="4"/>
                      </a:cubicBezTo>
                      <a:cubicBezTo>
                        <a:pt x="10" y="3"/>
                        <a:pt x="13" y="1"/>
                        <a:pt x="14" y="0"/>
                      </a:cubicBez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99450">
                    <a:defRPr/>
                  </a:pPr>
                  <a:endParaRPr lang="en-US" sz="900" kern="0" dirty="0">
                    <a:solidFill>
                      <a:srgbClr val="000000"/>
                    </a:solidFill>
                  </a:endParaRPr>
                </a:p>
              </p:txBody>
            </p:sp>
            <p:sp>
              <p:nvSpPr>
                <p:cNvPr id="44" name="Freeform 12"/>
                <p:cNvSpPr>
                  <a:spLocks noEditPoints="1"/>
                </p:cNvSpPr>
                <p:nvPr/>
              </p:nvSpPr>
              <p:spPr bwMode="auto">
                <a:xfrm>
                  <a:off x="9910036" y="6221392"/>
                  <a:ext cx="69512" cy="100791"/>
                </a:xfrm>
                <a:custGeom>
                  <a:avLst/>
                  <a:gdLst>
                    <a:gd name="T0" fmla="*/ 16 w 34"/>
                    <a:gd name="T1" fmla="*/ 49 h 49"/>
                    <a:gd name="T2" fmla="*/ 0 w 34"/>
                    <a:gd name="T3" fmla="*/ 25 h 49"/>
                    <a:gd name="T4" fmla="*/ 4 w 34"/>
                    <a:gd name="T5" fmla="*/ 7 h 49"/>
                    <a:gd name="T6" fmla="*/ 17 w 34"/>
                    <a:gd name="T7" fmla="*/ 0 h 49"/>
                    <a:gd name="T8" fmla="*/ 34 w 34"/>
                    <a:gd name="T9" fmla="*/ 24 h 49"/>
                    <a:gd name="T10" fmla="*/ 29 w 34"/>
                    <a:gd name="T11" fmla="*/ 43 h 49"/>
                    <a:gd name="T12" fmla="*/ 16 w 34"/>
                    <a:gd name="T13" fmla="*/ 49 h 49"/>
                    <a:gd name="T14" fmla="*/ 17 w 34"/>
                    <a:gd name="T15" fmla="*/ 8 h 49"/>
                    <a:gd name="T16" fmla="*/ 10 w 34"/>
                    <a:gd name="T17" fmla="*/ 25 h 49"/>
                    <a:gd name="T18" fmla="*/ 17 w 34"/>
                    <a:gd name="T19" fmla="*/ 41 h 49"/>
                    <a:gd name="T20" fmla="*/ 23 w 34"/>
                    <a:gd name="T21" fmla="*/ 25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6" y="49"/>
                      </a:moveTo>
                      <a:cubicBezTo>
                        <a:pt x="5" y="49"/>
                        <a:pt x="0" y="41"/>
                        <a:pt x="0" y="25"/>
                      </a:cubicBezTo>
                      <a:cubicBezTo>
                        <a:pt x="0" y="17"/>
                        <a:pt x="1" y="11"/>
                        <a:pt x="4" y="7"/>
                      </a:cubicBezTo>
                      <a:cubicBezTo>
                        <a:pt x="7" y="2"/>
                        <a:pt x="12" y="0"/>
                        <a:pt x="17" y="0"/>
                      </a:cubicBezTo>
                      <a:cubicBezTo>
                        <a:pt x="28" y="0"/>
                        <a:pt x="34" y="8"/>
                        <a:pt x="34" y="24"/>
                      </a:cubicBezTo>
                      <a:cubicBezTo>
                        <a:pt x="34" y="32"/>
                        <a:pt x="32" y="39"/>
                        <a:pt x="29" y="43"/>
                      </a:cubicBezTo>
                      <a:cubicBezTo>
                        <a:pt x="26" y="47"/>
                        <a:pt x="22" y="49"/>
                        <a:pt x="16" y="49"/>
                      </a:cubicBezTo>
                      <a:close/>
                      <a:moveTo>
                        <a:pt x="17" y="8"/>
                      </a:moveTo>
                      <a:cubicBezTo>
                        <a:pt x="12" y="8"/>
                        <a:pt x="10" y="14"/>
                        <a:pt x="10" y="25"/>
                      </a:cubicBezTo>
                      <a:cubicBezTo>
                        <a:pt x="10" y="36"/>
                        <a:pt x="12" y="41"/>
                        <a:pt x="17" y="41"/>
                      </a:cubicBezTo>
                      <a:cubicBezTo>
                        <a:pt x="21" y="41"/>
                        <a:pt x="23" y="36"/>
                        <a:pt x="23" y="25"/>
                      </a:cubicBezTo>
                      <a:cubicBezTo>
                        <a:pt x="23" y="14"/>
                        <a:pt x="21" y="8"/>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99450">
                    <a:defRPr/>
                  </a:pPr>
                  <a:endParaRPr lang="en-US" sz="900" kern="0" dirty="0">
                    <a:solidFill>
                      <a:srgbClr val="000000"/>
                    </a:solidFill>
                  </a:endParaRPr>
                </a:p>
              </p:txBody>
            </p:sp>
            <p:sp>
              <p:nvSpPr>
                <p:cNvPr id="45" name="Freeform 13"/>
                <p:cNvSpPr>
                  <a:spLocks noEditPoints="1"/>
                </p:cNvSpPr>
                <p:nvPr/>
              </p:nvSpPr>
              <p:spPr bwMode="auto">
                <a:xfrm>
                  <a:off x="9744075" y="6361284"/>
                  <a:ext cx="69512" cy="99922"/>
                </a:xfrm>
                <a:custGeom>
                  <a:avLst/>
                  <a:gdLst>
                    <a:gd name="T0" fmla="*/ 17 w 34"/>
                    <a:gd name="T1" fmla="*/ 49 h 49"/>
                    <a:gd name="T2" fmla="*/ 0 w 34"/>
                    <a:gd name="T3" fmla="*/ 25 h 49"/>
                    <a:gd name="T4" fmla="*/ 4 w 34"/>
                    <a:gd name="T5" fmla="*/ 6 h 49"/>
                    <a:gd name="T6" fmla="*/ 18 w 34"/>
                    <a:gd name="T7" fmla="*/ 0 h 49"/>
                    <a:gd name="T8" fmla="*/ 34 w 34"/>
                    <a:gd name="T9" fmla="*/ 24 h 49"/>
                    <a:gd name="T10" fmla="*/ 30 w 34"/>
                    <a:gd name="T11" fmla="*/ 42 h 49"/>
                    <a:gd name="T12" fmla="*/ 17 w 34"/>
                    <a:gd name="T13" fmla="*/ 49 h 49"/>
                    <a:gd name="T14" fmla="*/ 17 w 34"/>
                    <a:gd name="T15" fmla="*/ 8 h 49"/>
                    <a:gd name="T16" fmla="*/ 10 w 34"/>
                    <a:gd name="T17" fmla="*/ 25 h 49"/>
                    <a:gd name="T18" fmla="*/ 17 w 34"/>
                    <a:gd name="T19" fmla="*/ 41 h 49"/>
                    <a:gd name="T20" fmla="*/ 23 w 34"/>
                    <a:gd name="T21" fmla="*/ 24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1"/>
                        <a:pt x="0" y="25"/>
                      </a:cubicBezTo>
                      <a:cubicBezTo>
                        <a:pt x="0" y="17"/>
                        <a:pt x="1" y="11"/>
                        <a:pt x="4" y="6"/>
                      </a:cubicBezTo>
                      <a:cubicBezTo>
                        <a:pt x="7" y="2"/>
                        <a:pt x="12" y="0"/>
                        <a:pt x="18" y="0"/>
                      </a:cubicBezTo>
                      <a:cubicBezTo>
                        <a:pt x="29" y="0"/>
                        <a:pt x="34" y="8"/>
                        <a:pt x="34" y="24"/>
                      </a:cubicBezTo>
                      <a:cubicBezTo>
                        <a:pt x="34" y="32"/>
                        <a:pt x="33" y="38"/>
                        <a:pt x="30" y="42"/>
                      </a:cubicBezTo>
                      <a:cubicBezTo>
                        <a:pt x="27" y="47"/>
                        <a:pt x="22" y="49"/>
                        <a:pt x="17" y="49"/>
                      </a:cubicBezTo>
                      <a:close/>
                      <a:moveTo>
                        <a:pt x="17" y="8"/>
                      </a:moveTo>
                      <a:cubicBezTo>
                        <a:pt x="13" y="8"/>
                        <a:pt x="10" y="14"/>
                        <a:pt x="10" y="25"/>
                      </a:cubicBezTo>
                      <a:cubicBezTo>
                        <a:pt x="10" y="36"/>
                        <a:pt x="13" y="41"/>
                        <a:pt x="17" y="41"/>
                      </a:cubicBezTo>
                      <a:cubicBezTo>
                        <a:pt x="21" y="41"/>
                        <a:pt x="23" y="35"/>
                        <a:pt x="23" y="24"/>
                      </a:cubicBezTo>
                      <a:cubicBezTo>
                        <a:pt x="23" y="13"/>
                        <a:pt x="21" y="8"/>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99450">
                    <a:defRPr/>
                  </a:pPr>
                  <a:endParaRPr lang="en-US" sz="900" kern="0" dirty="0">
                    <a:solidFill>
                      <a:srgbClr val="000000"/>
                    </a:solidFill>
                  </a:endParaRPr>
                </a:p>
              </p:txBody>
            </p:sp>
            <p:sp>
              <p:nvSpPr>
                <p:cNvPr id="46" name="Freeform 14"/>
                <p:cNvSpPr>
                  <a:spLocks noEditPoints="1"/>
                </p:cNvSpPr>
                <p:nvPr/>
              </p:nvSpPr>
              <p:spPr bwMode="auto">
                <a:xfrm>
                  <a:off x="9830097" y="6361284"/>
                  <a:ext cx="69512" cy="99922"/>
                </a:xfrm>
                <a:custGeom>
                  <a:avLst/>
                  <a:gdLst>
                    <a:gd name="T0" fmla="*/ 17 w 34"/>
                    <a:gd name="T1" fmla="*/ 49 h 49"/>
                    <a:gd name="T2" fmla="*/ 0 w 34"/>
                    <a:gd name="T3" fmla="*/ 25 h 49"/>
                    <a:gd name="T4" fmla="*/ 4 w 34"/>
                    <a:gd name="T5" fmla="*/ 6 h 49"/>
                    <a:gd name="T6" fmla="*/ 17 w 34"/>
                    <a:gd name="T7" fmla="*/ 0 h 49"/>
                    <a:gd name="T8" fmla="*/ 34 w 34"/>
                    <a:gd name="T9" fmla="*/ 24 h 49"/>
                    <a:gd name="T10" fmla="*/ 29 w 34"/>
                    <a:gd name="T11" fmla="*/ 42 h 49"/>
                    <a:gd name="T12" fmla="*/ 17 w 34"/>
                    <a:gd name="T13" fmla="*/ 49 h 49"/>
                    <a:gd name="T14" fmla="*/ 17 w 34"/>
                    <a:gd name="T15" fmla="*/ 8 h 49"/>
                    <a:gd name="T16" fmla="*/ 10 w 34"/>
                    <a:gd name="T17" fmla="*/ 25 h 49"/>
                    <a:gd name="T18" fmla="*/ 17 w 34"/>
                    <a:gd name="T19" fmla="*/ 41 h 49"/>
                    <a:gd name="T20" fmla="*/ 23 w 34"/>
                    <a:gd name="T21" fmla="*/ 24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1"/>
                        <a:pt x="0" y="25"/>
                      </a:cubicBezTo>
                      <a:cubicBezTo>
                        <a:pt x="0" y="17"/>
                        <a:pt x="1" y="11"/>
                        <a:pt x="4" y="6"/>
                      </a:cubicBezTo>
                      <a:cubicBezTo>
                        <a:pt x="7" y="2"/>
                        <a:pt x="12" y="0"/>
                        <a:pt x="17" y="0"/>
                      </a:cubicBezTo>
                      <a:cubicBezTo>
                        <a:pt x="28" y="0"/>
                        <a:pt x="34" y="8"/>
                        <a:pt x="34" y="24"/>
                      </a:cubicBezTo>
                      <a:cubicBezTo>
                        <a:pt x="34" y="32"/>
                        <a:pt x="32" y="38"/>
                        <a:pt x="29" y="42"/>
                      </a:cubicBezTo>
                      <a:cubicBezTo>
                        <a:pt x="26" y="47"/>
                        <a:pt x="22" y="49"/>
                        <a:pt x="17" y="49"/>
                      </a:cubicBezTo>
                      <a:close/>
                      <a:moveTo>
                        <a:pt x="17" y="8"/>
                      </a:moveTo>
                      <a:cubicBezTo>
                        <a:pt x="12" y="8"/>
                        <a:pt x="10" y="14"/>
                        <a:pt x="10" y="25"/>
                      </a:cubicBezTo>
                      <a:cubicBezTo>
                        <a:pt x="10" y="36"/>
                        <a:pt x="12" y="41"/>
                        <a:pt x="17" y="41"/>
                      </a:cubicBezTo>
                      <a:cubicBezTo>
                        <a:pt x="21" y="41"/>
                        <a:pt x="23" y="35"/>
                        <a:pt x="23" y="24"/>
                      </a:cubicBezTo>
                      <a:cubicBezTo>
                        <a:pt x="23" y="13"/>
                        <a:pt x="21" y="8"/>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99450">
                    <a:defRPr/>
                  </a:pPr>
                  <a:endParaRPr lang="en-US" sz="900" kern="0" dirty="0">
                    <a:solidFill>
                      <a:srgbClr val="000000"/>
                    </a:solidFill>
                  </a:endParaRPr>
                </a:p>
              </p:txBody>
            </p:sp>
            <p:sp>
              <p:nvSpPr>
                <p:cNvPr id="47" name="Freeform 15"/>
                <p:cNvSpPr>
                  <a:spLocks/>
                </p:cNvSpPr>
                <p:nvPr/>
              </p:nvSpPr>
              <p:spPr bwMode="auto">
                <a:xfrm>
                  <a:off x="9918725" y="6361284"/>
                  <a:ext cx="42577" cy="98185"/>
                </a:xfrm>
                <a:custGeom>
                  <a:avLst/>
                  <a:gdLst>
                    <a:gd name="T0" fmla="*/ 21 w 21"/>
                    <a:gd name="T1" fmla="*/ 0 h 48"/>
                    <a:gd name="T2" fmla="*/ 21 w 21"/>
                    <a:gd name="T3" fmla="*/ 48 h 48"/>
                    <a:gd name="T4" fmla="*/ 10 w 21"/>
                    <a:gd name="T5" fmla="*/ 48 h 48"/>
                    <a:gd name="T6" fmla="*/ 10 w 21"/>
                    <a:gd name="T7" fmla="*/ 11 h 48"/>
                    <a:gd name="T8" fmla="*/ 8 w 21"/>
                    <a:gd name="T9" fmla="*/ 13 h 48"/>
                    <a:gd name="T10" fmla="*/ 6 w 21"/>
                    <a:gd name="T11" fmla="*/ 14 h 48"/>
                    <a:gd name="T12" fmla="*/ 3 w 21"/>
                    <a:gd name="T13" fmla="*/ 15 h 48"/>
                    <a:gd name="T14" fmla="*/ 0 w 21"/>
                    <a:gd name="T15" fmla="*/ 16 h 48"/>
                    <a:gd name="T16" fmla="*/ 0 w 21"/>
                    <a:gd name="T17" fmla="*/ 7 h 48"/>
                    <a:gd name="T18" fmla="*/ 8 w 21"/>
                    <a:gd name="T19" fmla="*/ 4 h 48"/>
                    <a:gd name="T20" fmla="*/ 14 w 21"/>
                    <a:gd name="T21" fmla="*/ 0 h 48"/>
                    <a:gd name="T22" fmla="*/ 21 w 21"/>
                    <a:gd name="T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8">
                      <a:moveTo>
                        <a:pt x="21" y="0"/>
                      </a:moveTo>
                      <a:cubicBezTo>
                        <a:pt x="21" y="48"/>
                        <a:pt x="21" y="48"/>
                        <a:pt x="21" y="48"/>
                      </a:cubicBezTo>
                      <a:cubicBezTo>
                        <a:pt x="10" y="48"/>
                        <a:pt x="10" y="48"/>
                        <a:pt x="10" y="48"/>
                      </a:cubicBezTo>
                      <a:cubicBezTo>
                        <a:pt x="10" y="11"/>
                        <a:pt x="10" y="11"/>
                        <a:pt x="10" y="11"/>
                      </a:cubicBezTo>
                      <a:cubicBezTo>
                        <a:pt x="10" y="12"/>
                        <a:pt x="9" y="12"/>
                        <a:pt x="8" y="13"/>
                      </a:cubicBezTo>
                      <a:cubicBezTo>
                        <a:pt x="8" y="13"/>
                        <a:pt x="7" y="14"/>
                        <a:pt x="6" y="14"/>
                      </a:cubicBezTo>
                      <a:cubicBezTo>
                        <a:pt x="5" y="14"/>
                        <a:pt x="4" y="15"/>
                        <a:pt x="3" y="15"/>
                      </a:cubicBezTo>
                      <a:cubicBezTo>
                        <a:pt x="2" y="15"/>
                        <a:pt x="1" y="15"/>
                        <a:pt x="0" y="16"/>
                      </a:cubicBezTo>
                      <a:cubicBezTo>
                        <a:pt x="0" y="7"/>
                        <a:pt x="0" y="7"/>
                        <a:pt x="0" y="7"/>
                      </a:cubicBezTo>
                      <a:cubicBezTo>
                        <a:pt x="3" y="6"/>
                        <a:pt x="6" y="5"/>
                        <a:pt x="8" y="4"/>
                      </a:cubicBezTo>
                      <a:cubicBezTo>
                        <a:pt x="10" y="2"/>
                        <a:pt x="12" y="1"/>
                        <a:pt x="14" y="0"/>
                      </a:cubicBez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99450">
                    <a:defRPr/>
                  </a:pPr>
                  <a:endParaRPr lang="en-US" sz="900" kern="0" dirty="0">
                    <a:solidFill>
                      <a:srgbClr val="000000"/>
                    </a:solidFill>
                  </a:endParaRPr>
                </a:p>
              </p:txBody>
            </p:sp>
            <p:sp>
              <p:nvSpPr>
                <p:cNvPr id="48" name="Freeform 16"/>
                <p:cNvSpPr>
                  <a:spLocks/>
                </p:cNvSpPr>
                <p:nvPr/>
              </p:nvSpPr>
              <p:spPr bwMode="auto">
                <a:xfrm>
                  <a:off x="10086423" y="6082370"/>
                  <a:ext cx="43445" cy="99922"/>
                </a:xfrm>
                <a:custGeom>
                  <a:avLst/>
                  <a:gdLst>
                    <a:gd name="T0" fmla="*/ 21 w 21"/>
                    <a:gd name="T1" fmla="*/ 0 h 49"/>
                    <a:gd name="T2" fmla="*/ 21 w 21"/>
                    <a:gd name="T3" fmla="*/ 49 h 49"/>
                    <a:gd name="T4" fmla="*/ 10 w 21"/>
                    <a:gd name="T5" fmla="*/ 49 h 49"/>
                    <a:gd name="T6" fmla="*/ 10 w 21"/>
                    <a:gd name="T7" fmla="*/ 12 h 49"/>
                    <a:gd name="T8" fmla="*/ 8 w 21"/>
                    <a:gd name="T9" fmla="*/ 13 h 49"/>
                    <a:gd name="T10" fmla="*/ 6 w 21"/>
                    <a:gd name="T11" fmla="*/ 15 h 49"/>
                    <a:gd name="T12" fmla="*/ 3 w 21"/>
                    <a:gd name="T13" fmla="*/ 16 h 49"/>
                    <a:gd name="T14" fmla="*/ 0 w 21"/>
                    <a:gd name="T15" fmla="*/ 16 h 49"/>
                    <a:gd name="T16" fmla="*/ 0 w 21"/>
                    <a:gd name="T17" fmla="*/ 7 h 49"/>
                    <a:gd name="T18" fmla="*/ 8 w 21"/>
                    <a:gd name="T19" fmla="*/ 4 h 49"/>
                    <a:gd name="T20" fmla="*/ 15 w 21"/>
                    <a:gd name="T21" fmla="*/ 0 h 49"/>
                    <a:gd name="T22" fmla="*/ 21 w 21"/>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9">
                      <a:moveTo>
                        <a:pt x="21" y="0"/>
                      </a:moveTo>
                      <a:cubicBezTo>
                        <a:pt x="21" y="49"/>
                        <a:pt x="21" y="49"/>
                        <a:pt x="21" y="49"/>
                      </a:cubicBezTo>
                      <a:cubicBezTo>
                        <a:pt x="10" y="49"/>
                        <a:pt x="10" y="49"/>
                        <a:pt x="10" y="49"/>
                      </a:cubicBezTo>
                      <a:cubicBezTo>
                        <a:pt x="10" y="12"/>
                        <a:pt x="10" y="12"/>
                        <a:pt x="10" y="12"/>
                      </a:cubicBezTo>
                      <a:cubicBezTo>
                        <a:pt x="10" y="12"/>
                        <a:pt x="9" y="13"/>
                        <a:pt x="8" y="13"/>
                      </a:cubicBezTo>
                      <a:cubicBezTo>
                        <a:pt x="8" y="14"/>
                        <a:pt x="7" y="14"/>
                        <a:pt x="6" y="15"/>
                      </a:cubicBezTo>
                      <a:cubicBezTo>
                        <a:pt x="5" y="15"/>
                        <a:pt x="4" y="15"/>
                        <a:pt x="3" y="16"/>
                      </a:cubicBezTo>
                      <a:cubicBezTo>
                        <a:pt x="2" y="16"/>
                        <a:pt x="1" y="16"/>
                        <a:pt x="0" y="16"/>
                      </a:cubicBezTo>
                      <a:cubicBezTo>
                        <a:pt x="0" y="7"/>
                        <a:pt x="0" y="7"/>
                        <a:pt x="0" y="7"/>
                      </a:cubicBezTo>
                      <a:cubicBezTo>
                        <a:pt x="3" y="6"/>
                        <a:pt x="6" y="5"/>
                        <a:pt x="8" y="4"/>
                      </a:cubicBezTo>
                      <a:cubicBezTo>
                        <a:pt x="10" y="3"/>
                        <a:pt x="13" y="2"/>
                        <a:pt x="15" y="0"/>
                      </a:cubicBez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99450">
                    <a:defRPr/>
                  </a:pPr>
                  <a:endParaRPr lang="en-US" sz="900" kern="0" dirty="0">
                    <a:solidFill>
                      <a:srgbClr val="000000"/>
                    </a:solidFill>
                  </a:endParaRPr>
                </a:p>
              </p:txBody>
            </p:sp>
            <p:sp>
              <p:nvSpPr>
                <p:cNvPr id="49" name="Freeform 17"/>
                <p:cNvSpPr>
                  <a:spLocks noEditPoints="1"/>
                </p:cNvSpPr>
                <p:nvPr/>
              </p:nvSpPr>
              <p:spPr bwMode="auto">
                <a:xfrm>
                  <a:off x="10078604" y="6221392"/>
                  <a:ext cx="69512" cy="100791"/>
                </a:xfrm>
                <a:custGeom>
                  <a:avLst/>
                  <a:gdLst>
                    <a:gd name="T0" fmla="*/ 17 w 34"/>
                    <a:gd name="T1" fmla="*/ 49 h 49"/>
                    <a:gd name="T2" fmla="*/ 0 w 34"/>
                    <a:gd name="T3" fmla="*/ 25 h 49"/>
                    <a:gd name="T4" fmla="*/ 4 w 34"/>
                    <a:gd name="T5" fmla="*/ 7 h 49"/>
                    <a:gd name="T6" fmla="*/ 17 w 34"/>
                    <a:gd name="T7" fmla="*/ 0 h 49"/>
                    <a:gd name="T8" fmla="*/ 34 w 34"/>
                    <a:gd name="T9" fmla="*/ 24 h 49"/>
                    <a:gd name="T10" fmla="*/ 29 w 34"/>
                    <a:gd name="T11" fmla="*/ 43 h 49"/>
                    <a:gd name="T12" fmla="*/ 17 w 34"/>
                    <a:gd name="T13" fmla="*/ 49 h 49"/>
                    <a:gd name="T14" fmla="*/ 17 w 34"/>
                    <a:gd name="T15" fmla="*/ 8 h 49"/>
                    <a:gd name="T16" fmla="*/ 10 w 34"/>
                    <a:gd name="T17" fmla="*/ 25 h 49"/>
                    <a:gd name="T18" fmla="*/ 17 w 34"/>
                    <a:gd name="T19" fmla="*/ 41 h 49"/>
                    <a:gd name="T20" fmla="*/ 23 w 34"/>
                    <a:gd name="T21" fmla="*/ 25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1"/>
                        <a:pt x="0" y="25"/>
                      </a:cubicBezTo>
                      <a:cubicBezTo>
                        <a:pt x="0" y="17"/>
                        <a:pt x="1" y="11"/>
                        <a:pt x="4" y="7"/>
                      </a:cubicBezTo>
                      <a:cubicBezTo>
                        <a:pt x="7" y="2"/>
                        <a:pt x="12" y="0"/>
                        <a:pt x="17" y="0"/>
                      </a:cubicBezTo>
                      <a:cubicBezTo>
                        <a:pt x="28" y="0"/>
                        <a:pt x="34" y="8"/>
                        <a:pt x="34" y="24"/>
                      </a:cubicBezTo>
                      <a:cubicBezTo>
                        <a:pt x="34" y="32"/>
                        <a:pt x="32" y="39"/>
                        <a:pt x="29" y="43"/>
                      </a:cubicBezTo>
                      <a:cubicBezTo>
                        <a:pt x="26" y="47"/>
                        <a:pt x="22" y="49"/>
                        <a:pt x="17" y="49"/>
                      </a:cubicBezTo>
                      <a:close/>
                      <a:moveTo>
                        <a:pt x="17" y="8"/>
                      </a:moveTo>
                      <a:cubicBezTo>
                        <a:pt x="12" y="8"/>
                        <a:pt x="10" y="14"/>
                        <a:pt x="10" y="25"/>
                      </a:cubicBezTo>
                      <a:cubicBezTo>
                        <a:pt x="10" y="36"/>
                        <a:pt x="12" y="41"/>
                        <a:pt x="17" y="41"/>
                      </a:cubicBezTo>
                      <a:cubicBezTo>
                        <a:pt x="21" y="41"/>
                        <a:pt x="23" y="36"/>
                        <a:pt x="23" y="25"/>
                      </a:cubicBezTo>
                      <a:cubicBezTo>
                        <a:pt x="23" y="14"/>
                        <a:pt x="21" y="8"/>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99450">
                    <a:defRPr/>
                  </a:pPr>
                  <a:endParaRPr lang="en-US" sz="900" kern="0" dirty="0">
                    <a:solidFill>
                      <a:srgbClr val="000000"/>
                    </a:solidFill>
                  </a:endParaRPr>
                </a:p>
              </p:txBody>
            </p:sp>
            <p:sp>
              <p:nvSpPr>
                <p:cNvPr id="50" name="Freeform 18"/>
                <p:cNvSpPr>
                  <a:spLocks noEditPoints="1"/>
                </p:cNvSpPr>
                <p:nvPr/>
              </p:nvSpPr>
              <p:spPr bwMode="auto">
                <a:xfrm>
                  <a:off x="10078604" y="6361284"/>
                  <a:ext cx="69512" cy="99922"/>
                </a:xfrm>
                <a:custGeom>
                  <a:avLst/>
                  <a:gdLst>
                    <a:gd name="T0" fmla="*/ 17 w 34"/>
                    <a:gd name="T1" fmla="*/ 49 h 49"/>
                    <a:gd name="T2" fmla="*/ 0 w 34"/>
                    <a:gd name="T3" fmla="*/ 25 h 49"/>
                    <a:gd name="T4" fmla="*/ 4 w 34"/>
                    <a:gd name="T5" fmla="*/ 6 h 49"/>
                    <a:gd name="T6" fmla="*/ 17 w 34"/>
                    <a:gd name="T7" fmla="*/ 0 h 49"/>
                    <a:gd name="T8" fmla="*/ 34 w 34"/>
                    <a:gd name="T9" fmla="*/ 24 h 49"/>
                    <a:gd name="T10" fmla="*/ 29 w 34"/>
                    <a:gd name="T11" fmla="*/ 42 h 49"/>
                    <a:gd name="T12" fmla="*/ 17 w 34"/>
                    <a:gd name="T13" fmla="*/ 49 h 49"/>
                    <a:gd name="T14" fmla="*/ 17 w 34"/>
                    <a:gd name="T15" fmla="*/ 8 h 49"/>
                    <a:gd name="T16" fmla="*/ 10 w 34"/>
                    <a:gd name="T17" fmla="*/ 25 h 49"/>
                    <a:gd name="T18" fmla="*/ 17 w 34"/>
                    <a:gd name="T19" fmla="*/ 41 h 49"/>
                    <a:gd name="T20" fmla="*/ 23 w 34"/>
                    <a:gd name="T21" fmla="*/ 24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1"/>
                        <a:pt x="0" y="25"/>
                      </a:cubicBezTo>
                      <a:cubicBezTo>
                        <a:pt x="0" y="17"/>
                        <a:pt x="1" y="11"/>
                        <a:pt x="4" y="6"/>
                      </a:cubicBezTo>
                      <a:cubicBezTo>
                        <a:pt x="7" y="2"/>
                        <a:pt x="12" y="0"/>
                        <a:pt x="17" y="0"/>
                      </a:cubicBezTo>
                      <a:cubicBezTo>
                        <a:pt x="28" y="0"/>
                        <a:pt x="34" y="8"/>
                        <a:pt x="34" y="24"/>
                      </a:cubicBezTo>
                      <a:cubicBezTo>
                        <a:pt x="34" y="32"/>
                        <a:pt x="32" y="38"/>
                        <a:pt x="29" y="42"/>
                      </a:cubicBezTo>
                      <a:cubicBezTo>
                        <a:pt x="26" y="47"/>
                        <a:pt x="22" y="49"/>
                        <a:pt x="17" y="49"/>
                      </a:cubicBezTo>
                      <a:close/>
                      <a:moveTo>
                        <a:pt x="17" y="8"/>
                      </a:moveTo>
                      <a:cubicBezTo>
                        <a:pt x="12" y="8"/>
                        <a:pt x="10" y="14"/>
                        <a:pt x="10" y="25"/>
                      </a:cubicBezTo>
                      <a:cubicBezTo>
                        <a:pt x="10" y="36"/>
                        <a:pt x="12" y="41"/>
                        <a:pt x="17" y="41"/>
                      </a:cubicBezTo>
                      <a:cubicBezTo>
                        <a:pt x="21" y="41"/>
                        <a:pt x="23" y="35"/>
                        <a:pt x="23" y="24"/>
                      </a:cubicBezTo>
                      <a:cubicBezTo>
                        <a:pt x="23" y="13"/>
                        <a:pt x="21" y="8"/>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99450">
                    <a:defRPr/>
                  </a:pPr>
                  <a:endParaRPr lang="en-US" sz="900" kern="0" dirty="0">
                    <a:solidFill>
                      <a:srgbClr val="000000"/>
                    </a:solidFill>
                  </a:endParaRPr>
                </a:p>
              </p:txBody>
            </p:sp>
            <p:sp>
              <p:nvSpPr>
                <p:cNvPr id="51" name="Freeform 19"/>
                <p:cNvSpPr>
                  <a:spLocks noEditPoints="1"/>
                </p:cNvSpPr>
                <p:nvPr/>
              </p:nvSpPr>
              <p:spPr bwMode="auto">
                <a:xfrm>
                  <a:off x="9992582" y="6082370"/>
                  <a:ext cx="69512" cy="99922"/>
                </a:xfrm>
                <a:custGeom>
                  <a:avLst/>
                  <a:gdLst>
                    <a:gd name="T0" fmla="*/ 17 w 34"/>
                    <a:gd name="T1" fmla="*/ 49 h 49"/>
                    <a:gd name="T2" fmla="*/ 0 w 34"/>
                    <a:gd name="T3" fmla="*/ 26 h 49"/>
                    <a:gd name="T4" fmla="*/ 4 w 34"/>
                    <a:gd name="T5" fmla="*/ 7 h 49"/>
                    <a:gd name="T6" fmla="*/ 18 w 34"/>
                    <a:gd name="T7" fmla="*/ 0 h 49"/>
                    <a:gd name="T8" fmla="*/ 34 w 34"/>
                    <a:gd name="T9" fmla="*/ 25 h 49"/>
                    <a:gd name="T10" fmla="*/ 30 w 34"/>
                    <a:gd name="T11" fmla="*/ 43 h 49"/>
                    <a:gd name="T12" fmla="*/ 17 w 34"/>
                    <a:gd name="T13" fmla="*/ 49 h 49"/>
                    <a:gd name="T14" fmla="*/ 17 w 34"/>
                    <a:gd name="T15" fmla="*/ 8 h 49"/>
                    <a:gd name="T16" fmla="*/ 10 w 34"/>
                    <a:gd name="T17" fmla="*/ 25 h 49"/>
                    <a:gd name="T18" fmla="*/ 17 w 34"/>
                    <a:gd name="T19" fmla="*/ 41 h 49"/>
                    <a:gd name="T20" fmla="*/ 23 w 34"/>
                    <a:gd name="T21" fmla="*/ 25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2"/>
                        <a:pt x="0" y="26"/>
                      </a:cubicBezTo>
                      <a:cubicBezTo>
                        <a:pt x="0" y="17"/>
                        <a:pt x="1" y="11"/>
                        <a:pt x="4" y="7"/>
                      </a:cubicBezTo>
                      <a:cubicBezTo>
                        <a:pt x="7" y="3"/>
                        <a:pt x="12" y="0"/>
                        <a:pt x="18" y="0"/>
                      </a:cubicBezTo>
                      <a:cubicBezTo>
                        <a:pt x="29" y="0"/>
                        <a:pt x="34" y="8"/>
                        <a:pt x="34" y="25"/>
                      </a:cubicBezTo>
                      <a:cubicBezTo>
                        <a:pt x="34" y="33"/>
                        <a:pt x="33" y="39"/>
                        <a:pt x="30" y="43"/>
                      </a:cubicBezTo>
                      <a:cubicBezTo>
                        <a:pt x="27" y="47"/>
                        <a:pt x="22" y="49"/>
                        <a:pt x="17" y="49"/>
                      </a:cubicBezTo>
                      <a:close/>
                      <a:moveTo>
                        <a:pt x="17" y="8"/>
                      </a:moveTo>
                      <a:cubicBezTo>
                        <a:pt x="13" y="8"/>
                        <a:pt x="10" y="14"/>
                        <a:pt x="10" y="25"/>
                      </a:cubicBezTo>
                      <a:cubicBezTo>
                        <a:pt x="10" y="36"/>
                        <a:pt x="13" y="41"/>
                        <a:pt x="17" y="41"/>
                      </a:cubicBezTo>
                      <a:cubicBezTo>
                        <a:pt x="21" y="41"/>
                        <a:pt x="23" y="36"/>
                        <a:pt x="23" y="25"/>
                      </a:cubicBezTo>
                      <a:cubicBezTo>
                        <a:pt x="23" y="14"/>
                        <a:pt x="21" y="8"/>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99450">
                    <a:defRPr/>
                  </a:pPr>
                  <a:endParaRPr lang="en-US" sz="900" kern="0" dirty="0">
                    <a:solidFill>
                      <a:srgbClr val="000000"/>
                    </a:solidFill>
                  </a:endParaRPr>
                </a:p>
              </p:txBody>
            </p:sp>
            <p:sp>
              <p:nvSpPr>
                <p:cNvPr id="52" name="Freeform 20"/>
                <p:cNvSpPr>
                  <a:spLocks/>
                </p:cNvSpPr>
                <p:nvPr/>
              </p:nvSpPr>
              <p:spPr bwMode="auto">
                <a:xfrm>
                  <a:off x="10000402" y="6221392"/>
                  <a:ext cx="43445" cy="99053"/>
                </a:xfrm>
                <a:custGeom>
                  <a:avLst/>
                  <a:gdLst>
                    <a:gd name="T0" fmla="*/ 21 w 21"/>
                    <a:gd name="T1" fmla="*/ 0 h 48"/>
                    <a:gd name="T2" fmla="*/ 21 w 21"/>
                    <a:gd name="T3" fmla="*/ 48 h 48"/>
                    <a:gd name="T4" fmla="*/ 11 w 21"/>
                    <a:gd name="T5" fmla="*/ 48 h 48"/>
                    <a:gd name="T6" fmla="*/ 11 w 21"/>
                    <a:gd name="T7" fmla="*/ 12 h 48"/>
                    <a:gd name="T8" fmla="*/ 9 w 21"/>
                    <a:gd name="T9" fmla="*/ 13 h 48"/>
                    <a:gd name="T10" fmla="*/ 6 w 21"/>
                    <a:gd name="T11" fmla="*/ 14 h 48"/>
                    <a:gd name="T12" fmla="*/ 3 w 21"/>
                    <a:gd name="T13" fmla="*/ 15 h 48"/>
                    <a:gd name="T14" fmla="*/ 0 w 21"/>
                    <a:gd name="T15" fmla="*/ 16 h 48"/>
                    <a:gd name="T16" fmla="*/ 0 w 21"/>
                    <a:gd name="T17" fmla="*/ 7 h 48"/>
                    <a:gd name="T18" fmla="*/ 8 w 21"/>
                    <a:gd name="T19" fmla="*/ 4 h 48"/>
                    <a:gd name="T20" fmla="*/ 15 w 21"/>
                    <a:gd name="T21" fmla="*/ 0 h 48"/>
                    <a:gd name="T22" fmla="*/ 21 w 21"/>
                    <a:gd name="T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8">
                      <a:moveTo>
                        <a:pt x="21" y="0"/>
                      </a:moveTo>
                      <a:cubicBezTo>
                        <a:pt x="21" y="48"/>
                        <a:pt x="21" y="48"/>
                        <a:pt x="21" y="48"/>
                      </a:cubicBezTo>
                      <a:cubicBezTo>
                        <a:pt x="11" y="48"/>
                        <a:pt x="11" y="48"/>
                        <a:pt x="11" y="48"/>
                      </a:cubicBezTo>
                      <a:cubicBezTo>
                        <a:pt x="11" y="12"/>
                        <a:pt x="11" y="12"/>
                        <a:pt x="11" y="12"/>
                      </a:cubicBezTo>
                      <a:cubicBezTo>
                        <a:pt x="10" y="12"/>
                        <a:pt x="9" y="13"/>
                        <a:pt x="9" y="13"/>
                      </a:cubicBezTo>
                      <a:cubicBezTo>
                        <a:pt x="8" y="14"/>
                        <a:pt x="7" y="14"/>
                        <a:pt x="6" y="14"/>
                      </a:cubicBezTo>
                      <a:cubicBezTo>
                        <a:pt x="5" y="15"/>
                        <a:pt x="4" y="15"/>
                        <a:pt x="3" y="15"/>
                      </a:cubicBezTo>
                      <a:cubicBezTo>
                        <a:pt x="2" y="16"/>
                        <a:pt x="1" y="16"/>
                        <a:pt x="0" y="16"/>
                      </a:cubicBezTo>
                      <a:cubicBezTo>
                        <a:pt x="0" y="7"/>
                        <a:pt x="0" y="7"/>
                        <a:pt x="0" y="7"/>
                      </a:cubicBezTo>
                      <a:cubicBezTo>
                        <a:pt x="3" y="6"/>
                        <a:pt x="6" y="5"/>
                        <a:pt x="8" y="4"/>
                      </a:cubicBezTo>
                      <a:cubicBezTo>
                        <a:pt x="11" y="3"/>
                        <a:pt x="13" y="1"/>
                        <a:pt x="15" y="0"/>
                      </a:cubicBez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99450">
                    <a:defRPr/>
                  </a:pPr>
                  <a:endParaRPr lang="en-US" sz="900" kern="0" dirty="0">
                    <a:solidFill>
                      <a:srgbClr val="000000"/>
                    </a:solidFill>
                  </a:endParaRPr>
                </a:p>
              </p:txBody>
            </p:sp>
            <p:sp>
              <p:nvSpPr>
                <p:cNvPr id="53" name="Freeform 21"/>
                <p:cNvSpPr>
                  <a:spLocks noEditPoints="1"/>
                </p:cNvSpPr>
                <p:nvPr/>
              </p:nvSpPr>
              <p:spPr bwMode="auto">
                <a:xfrm>
                  <a:off x="9992582" y="6361284"/>
                  <a:ext cx="69512" cy="99922"/>
                </a:xfrm>
                <a:custGeom>
                  <a:avLst/>
                  <a:gdLst>
                    <a:gd name="T0" fmla="*/ 17 w 34"/>
                    <a:gd name="T1" fmla="*/ 49 h 49"/>
                    <a:gd name="T2" fmla="*/ 0 w 34"/>
                    <a:gd name="T3" fmla="*/ 25 h 49"/>
                    <a:gd name="T4" fmla="*/ 4 w 34"/>
                    <a:gd name="T5" fmla="*/ 6 h 49"/>
                    <a:gd name="T6" fmla="*/ 18 w 34"/>
                    <a:gd name="T7" fmla="*/ 0 h 49"/>
                    <a:gd name="T8" fmla="*/ 34 w 34"/>
                    <a:gd name="T9" fmla="*/ 24 h 49"/>
                    <a:gd name="T10" fmla="*/ 30 w 34"/>
                    <a:gd name="T11" fmla="*/ 42 h 49"/>
                    <a:gd name="T12" fmla="*/ 17 w 34"/>
                    <a:gd name="T13" fmla="*/ 49 h 49"/>
                    <a:gd name="T14" fmla="*/ 17 w 34"/>
                    <a:gd name="T15" fmla="*/ 8 h 49"/>
                    <a:gd name="T16" fmla="*/ 10 w 34"/>
                    <a:gd name="T17" fmla="*/ 25 h 49"/>
                    <a:gd name="T18" fmla="*/ 17 w 34"/>
                    <a:gd name="T19" fmla="*/ 41 h 49"/>
                    <a:gd name="T20" fmla="*/ 23 w 34"/>
                    <a:gd name="T21" fmla="*/ 24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1"/>
                        <a:pt x="0" y="25"/>
                      </a:cubicBezTo>
                      <a:cubicBezTo>
                        <a:pt x="0" y="17"/>
                        <a:pt x="1" y="11"/>
                        <a:pt x="4" y="6"/>
                      </a:cubicBezTo>
                      <a:cubicBezTo>
                        <a:pt x="7" y="2"/>
                        <a:pt x="12" y="0"/>
                        <a:pt x="18" y="0"/>
                      </a:cubicBezTo>
                      <a:cubicBezTo>
                        <a:pt x="29" y="0"/>
                        <a:pt x="34" y="8"/>
                        <a:pt x="34" y="24"/>
                      </a:cubicBezTo>
                      <a:cubicBezTo>
                        <a:pt x="34" y="32"/>
                        <a:pt x="33" y="38"/>
                        <a:pt x="30" y="42"/>
                      </a:cubicBezTo>
                      <a:cubicBezTo>
                        <a:pt x="27" y="47"/>
                        <a:pt x="22" y="49"/>
                        <a:pt x="17" y="49"/>
                      </a:cubicBezTo>
                      <a:close/>
                      <a:moveTo>
                        <a:pt x="17" y="8"/>
                      </a:moveTo>
                      <a:cubicBezTo>
                        <a:pt x="13" y="8"/>
                        <a:pt x="10" y="14"/>
                        <a:pt x="10" y="25"/>
                      </a:cubicBezTo>
                      <a:cubicBezTo>
                        <a:pt x="10" y="36"/>
                        <a:pt x="13" y="41"/>
                        <a:pt x="17" y="41"/>
                      </a:cubicBezTo>
                      <a:cubicBezTo>
                        <a:pt x="21" y="41"/>
                        <a:pt x="23" y="35"/>
                        <a:pt x="23" y="24"/>
                      </a:cubicBezTo>
                      <a:cubicBezTo>
                        <a:pt x="23" y="13"/>
                        <a:pt x="21" y="8"/>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99450">
                    <a:defRPr/>
                  </a:pPr>
                  <a:endParaRPr lang="en-US" sz="900" kern="0" dirty="0">
                    <a:solidFill>
                      <a:srgbClr val="000000"/>
                    </a:solidFill>
                  </a:endParaRPr>
                </a:p>
              </p:txBody>
            </p:sp>
            <p:sp>
              <p:nvSpPr>
                <p:cNvPr id="54" name="Freeform 16"/>
                <p:cNvSpPr>
                  <a:spLocks/>
                </p:cNvSpPr>
                <p:nvPr/>
              </p:nvSpPr>
              <p:spPr bwMode="auto">
                <a:xfrm>
                  <a:off x="9650778" y="6082370"/>
                  <a:ext cx="43445" cy="99922"/>
                </a:xfrm>
                <a:custGeom>
                  <a:avLst/>
                  <a:gdLst>
                    <a:gd name="T0" fmla="*/ 21 w 21"/>
                    <a:gd name="T1" fmla="*/ 0 h 49"/>
                    <a:gd name="T2" fmla="*/ 21 w 21"/>
                    <a:gd name="T3" fmla="*/ 49 h 49"/>
                    <a:gd name="T4" fmla="*/ 10 w 21"/>
                    <a:gd name="T5" fmla="*/ 49 h 49"/>
                    <a:gd name="T6" fmla="*/ 10 w 21"/>
                    <a:gd name="T7" fmla="*/ 12 h 49"/>
                    <a:gd name="T8" fmla="*/ 8 w 21"/>
                    <a:gd name="T9" fmla="*/ 13 h 49"/>
                    <a:gd name="T10" fmla="*/ 6 w 21"/>
                    <a:gd name="T11" fmla="*/ 15 h 49"/>
                    <a:gd name="T12" fmla="*/ 3 w 21"/>
                    <a:gd name="T13" fmla="*/ 16 h 49"/>
                    <a:gd name="T14" fmla="*/ 0 w 21"/>
                    <a:gd name="T15" fmla="*/ 16 h 49"/>
                    <a:gd name="T16" fmla="*/ 0 w 21"/>
                    <a:gd name="T17" fmla="*/ 7 h 49"/>
                    <a:gd name="T18" fmla="*/ 8 w 21"/>
                    <a:gd name="T19" fmla="*/ 4 h 49"/>
                    <a:gd name="T20" fmla="*/ 15 w 21"/>
                    <a:gd name="T21" fmla="*/ 0 h 49"/>
                    <a:gd name="T22" fmla="*/ 21 w 21"/>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9">
                      <a:moveTo>
                        <a:pt x="21" y="0"/>
                      </a:moveTo>
                      <a:cubicBezTo>
                        <a:pt x="21" y="49"/>
                        <a:pt x="21" y="49"/>
                        <a:pt x="21" y="49"/>
                      </a:cubicBezTo>
                      <a:cubicBezTo>
                        <a:pt x="10" y="49"/>
                        <a:pt x="10" y="49"/>
                        <a:pt x="10" y="49"/>
                      </a:cubicBezTo>
                      <a:cubicBezTo>
                        <a:pt x="10" y="12"/>
                        <a:pt x="10" y="12"/>
                        <a:pt x="10" y="12"/>
                      </a:cubicBezTo>
                      <a:cubicBezTo>
                        <a:pt x="10" y="12"/>
                        <a:pt x="9" y="13"/>
                        <a:pt x="8" y="13"/>
                      </a:cubicBezTo>
                      <a:cubicBezTo>
                        <a:pt x="8" y="14"/>
                        <a:pt x="7" y="14"/>
                        <a:pt x="6" y="15"/>
                      </a:cubicBezTo>
                      <a:cubicBezTo>
                        <a:pt x="5" y="15"/>
                        <a:pt x="4" y="15"/>
                        <a:pt x="3" y="16"/>
                      </a:cubicBezTo>
                      <a:cubicBezTo>
                        <a:pt x="2" y="16"/>
                        <a:pt x="1" y="16"/>
                        <a:pt x="0" y="16"/>
                      </a:cubicBezTo>
                      <a:cubicBezTo>
                        <a:pt x="0" y="7"/>
                        <a:pt x="0" y="7"/>
                        <a:pt x="0" y="7"/>
                      </a:cubicBezTo>
                      <a:cubicBezTo>
                        <a:pt x="3" y="6"/>
                        <a:pt x="6" y="5"/>
                        <a:pt x="8" y="4"/>
                      </a:cubicBezTo>
                      <a:cubicBezTo>
                        <a:pt x="10" y="3"/>
                        <a:pt x="13" y="2"/>
                        <a:pt x="15" y="0"/>
                      </a:cubicBez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99450">
                    <a:defRPr/>
                  </a:pPr>
                  <a:endParaRPr lang="en-US" sz="900" kern="0" dirty="0">
                    <a:solidFill>
                      <a:srgbClr val="000000"/>
                    </a:solidFill>
                  </a:endParaRPr>
                </a:p>
              </p:txBody>
            </p:sp>
            <p:sp>
              <p:nvSpPr>
                <p:cNvPr id="55" name="Freeform 17"/>
                <p:cNvSpPr>
                  <a:spLocks noEditPoints="1"/>
                </p:cNvSpPr>
                <p:nvPr/>
              </p:nvSpPr>
              <p:spPr bwMode="auto">
                <a:xfrm>
                  <a:off x="9642959" y="6221392"/>
                  <a:ext cx="69512" cy="100791"/>
                </a:xfrm>
                <a:custGeom>
                  <a:avLst/>
                  <a:gdLst>
                    <a:gd name="T0" fmla="*/ 17 w 34"/>
                    <a:gd name="T1" fmla="*/ 49 h 49"/>
                    <a:gd name="T2" fmla="*/ 0 w 34"/>
                    <a:gd name="T3" fmla="*/ 25 h 49"/>
                    <a:gd name="T4" fmla="*/ 4 w 34"/>
                    <a:gd name="T5" fmla="*/ 7 h 49"/>
                    <a:gd name="T6" fmla="*/ 17 w 34"/>
                    <a:gd name="T7" fmla="*/ 0 h 49"/>
                    <a:gd name="T8" fmla="*/ 34 w 34"/>
                    <a:gd name="T9" fmla="*/ 24 h 49"/>
                    <a:gd name="T10" fmla="*/ 29 w 34"/>
                    <a:gd name="T11" fmla="*/ 43 h 49"/>
                    <a:gd name="T12" fmla="*/ 17 w 34"/>
                    <a:gd name="T13" fmla="*/ 49 h 49"/>
                    <a:gd name="T14" fmla="*/ 17 w 34"/>
                    <a:gd name="T15" fmla="*/ 8 h 49"/>
                    <a:gd name="T16" fmla="*/ 10 w 34"/>
                    <a:gd name="T17" fmla="*/ 25 h 49"/>
                    <a:gd name="T18" fmla="*/ 17 w 34"/>
                    <a:gd name="T19" fmla="*/ 41 h 49"/>
                    <a:gd name="T20" fmla="*/ 23 w 34"/>
                    <a:gd name="T21" fmla="*/ 25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1"/>
                        <a:pt x="0" y="25"/>
                      </a:cubicBezTo>
                      <a:cubicBezTo>
                        <a:pt x="0" y="17"/>
                        <a:pt x="1" y="11"/>
                        <a:pt x="4" y="7"/>
                      </a:cubicBezTo>
                      <a:cubicBezTo>
                        <a:pt x="7" y="2"/>
                        <a:pt x="12" y="0"/>
                        <a:pt x="17" y="0"/>
                      </a:cubicBezTo>
                      <a:cubicBezTo>
                        <a:pt x="28" y="0"/>
                        <a:pt x="34" y="8"/>
                        <a:pt x="34" y="24"/>
                      </a:cubicBezTo>
                      <a:cubicBezTo>
                        <a:pt x="34" y="32"/>
                        <a:pt x="32" y="39"/>
                        <a:pt x="29" y="43"/>
                      </a:cubicBezTo>
                      <a:cubicBezTo>
                        <a:pt x="26" y="47"/>
                        <a:pt x="22" y="49"/>
                        <a:pt x="17" y="49"/>
                      </a:cubicBezTo>
                      <a:close/>
                      <a:moveTo>
                        <a:pt x="17" y="8"/>
                      </a:moveTo>
                      <a:cubicBezTo>
                        <a:pt x="12" y="8"/>
                        <a:pt x="10" y="14"/>
                        <a:pt x="10" y="25"/>
                      </a:cubicBezTo>
                      <a:cubicBezTo>
                        <a:pt x="10" y="36"/>
                        <a:pt x="12" y="41"/>
                        <a:pt x="17" y="41"/>
                      </a:cubicBezTo>
                      <a:cubicBezTo>
                        <a:pt x="21" y="41"/>
                        <a:pt x="23" y="36"/>
                        <a:pt x="23" y="25"/>
                      </a:cubicBezTo>
                      <a:cubicBezTo>
                        <a:pt x="23" y="14"/>
                        <a:pt x="21" y="8"/>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99450">
                    <a:defRPr/>
                  </a:pPr>
                  <a:endParaRPr lang="en-US" sz="900" kern="0" dirty="0">
                    <a:solidFill>
                      <a:srgbClr val="000000"/>
                    </a:solidFill>
                  </a:endParaRPr>
                </a:p>
              </p:txBody>
            </p:sp>
            <p:sp>
              <p:nvSpPr>
                <p:cNvPr id="56" name="Freeform 18"/>
                <p:cNvSpPr>
                  <a:spLocks noEditPoints="1"/>
                </p:cNvSpPr>
                <p:nvPr/>
              </p:nvSpPr>
              <p:spPr bwMode="auto">
                <a:xfrm>
                  <a:off x="9642959" y="6361284"/>
                  <a:ext cx="69512" cy="99922"/>
                </a:xfrm>
                <a:custGeom>
                  <a:avLst/>
                  <a:gdLst>
                    <a:gd name="T0" fmla="*/ 17 w 34"/>
                    <a:gd name="T1" fmla="*/ 49 h 49"/>
                    <a:gd name="T2" fmla="*/ 0 w 34"/>
                    <a:gd name="T3" fmla="*/ 25 h 49"/>
                    <a:gd name="T4" fmla="*/ 4 w 34"/>
                    <a:gd name="T5" fmla="*/ 6 h 49"/>
                    <a:gd name="T6" fmla="*/ 17 w 34"/>
                    <a:gd name="T7" fmla="*/ 0 h 49"/>
                    <a:gd name="T8" fmla="*/ 34 w 34"/>
                    <a:gd name="T9" fmla="*/ 24 h 49"/>
                    <a:gd name="T10" fmla="*/ 29 w 34"/>
                    <a:gd name="T11" fmla="*/ 42 h 49"/>
                    <a:gd name="T12" fmla="*/ 17 w 34"/>
                    <a:gd name="T13" fmla="*/ 49 h 49"/>
                    <a:gd name="T14" fmla="*/ 17 w 34"/>
                    <a:gd name="T15" fmla="*/ 8 h 49"/>
                    <a:gd name="T16" fmla="*/ 10 w 34"/>
                    <a:gd name="T17" fmla="*/ 25 h 49"/>
                    <a:gd name="T18" fmla="*/ 17 w 34"/>
                    <a:gd name="T19" fmla="*/ 41 h 49"/>
                    <a:gd name="T20" fmla="*/ 23 w 34"/>
                    <a:gd name="T21" fmla="*/ 24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1"/>
                        <a:pt x="0" y="25"/>
                      </a:cubicBezTo>
                      <a:cubicBezTo>
                        <a:pt x="0" y="17"/>
                        <a:pt x="1" y="11"/>
                        <a:pt x="4" y="6"/>
                      </a:cubicBezTo>
                      <a:cubicBezTo>
                        <a:pt x="7" y="2"/>
                        <a:pt x="12" y="0"/>
                        <a:pt x="17" y="0"/>
                      </a:cubicBezTo>
                      <a:cubicBezTo>
                        <a:pt x="28" y="0"/>
                        <a:pt x="34" y="8"/>
                        <a:pt x="34" y="24"/>
                      </a:cubicBezTo>
                      <a:cubicBezTo>
                        <a:pt x="34" y="32"/>
                        <a:pt x="32" y="38"/>
                        <a:pt x="29" y="42"/>
                      </a:cubicBezTo>
                      <a:cubicBezTo>
                        <a:pt x="26" y="47"/>
                        <a:pt x="22" y="49"/>
                        <a:pt x="17" y="49"/>
                      </a:cubicBezTo>
                      <a:close/>
                      <a:moveTo>
                        <a:pt x="17" y="8"/>
                      </a:moveTo>
                      <a:cubicBezTo>
                        <a:pt x="12" y="8"/>
                        <a:pt x="10" y="14"/>
                        <a:pt x="10" y="25"/>
                      </a:cubicBezTo>
                      <a:cubicBezTo>
                        <a:pt x="10" y="36"/>
                        <a:pt x="12" y="41"/>
                        <a:pt x="17" y="41"/>
                      </a:cubicBezTo>
                      <a:cubicBezTo>
                        <a:pt x="21" y="41"/>
                        <a:pt x="23" y="35"/>
                        <a:pt x="23" y="24"/>
                      </a:cubicBezTo>
                      <a:cubicBezTo>
                        <a:pt x="23" y="13"/>
                        <a:pt x="21" y="8"/>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99450">
                    <a:defRPr/>
                  </a:pPr>
                  <a:endParaRPr lang="en-US" sz="900" kern="0" dirty="0">
                    <a:solidFill>
                      <a:srgbClr val="000000"/>
                    </a:solidFill>
                  </a:endParaRPr>
                </a:p>
              </p:txBody>
            </p:sp>
          </p:grpSp>
        </p:grpSp>
      </p:grpSp>
      <p:grpSp>
        <p:nvGrpSpPr>
          <p:cNvPr id="66" name="Group 65"/>
          <p:cNvGrpSpPr/>
          <p:nvPr/>
        </p:nvGrpSpPr>
        <p:grpSpPr>
          <a:xfrm>
            <a:off x="6742314" y="3964969"/>
            <a:ext cx="428108" cy="1693406"/>
            <a:chOff x="8990516" y="4120923"/>
            <a:chExt cx="570860" cy="2258067"/>
          </a:xfrm>
          <a:solidFill>
            <a:srgbClr val="FFFFFF"/>
          </a:solidFill>
        </p:grpSpPr>
        <p:sp>
          <p:nvSpPr>
            <p:cNvPr id="59" name="Down Arrow 92"/>
            <p:cNvSpPr/>
            <p:nvPr/>
          </p:nvSpPr>
          <p:spPr bwMode="auto">
            <a:xfrm rot="10800000" flipV="1">
              <a:off x="8990516" y="4120923"/>
              <a:ext cx="570857" cy="454819"/>
            </a:xfrm>
            <a:prstGeom prst="leftRightArrow">
              <a:avLst>
                <a:gd name="adj1" fmla="val 49590"/>
                <a:gd name="adj2" fmla="val 50879"/>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spcBef>
                  <a:spcPts val="450"/>
                </a:spcBef>
                <a:spcAft>
                  <a:spcPct val="0"/>
                </a:spcAft>
              </a:pPr>
              <a:endParaRPr lang="en-US" sz="2100" dirty="0">
                <a:solidFill>
                  <a:srgbClr val="FFFFFF"/>
                </a:solidFill>
                <a:latin typeface="Segoe UI Light"/>
                <a:ea typeface="Segoe UI" pitchFamily="34" charset="0"/>
                <a:cs typeface="Segoe UI" pitchFamily="34" charset="0"/>
              </a:endParaRPr>
            </a:p>
          </p:txBody>
        </p:sp>
        <p:sp>
          <p:nvSpPr>
            <p:cNvPr id="62" name="Down Arrow 92"/>
            <p:cNvSpPr/>
            <p:nvPr/>
          </p:nvSpPr>
          <p:spPr bwMode="auto">
            <a:xfrm rot="10800000" flipV="1">
              <a:off x="8990516" y="5020163"/>
              <a:ext cx="570860" cy="457204"/>
            </a:xfrm>
            <a:prstGeom prst="leftRightArrow">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spcBef>
                  <a:spcPts val="450"/>
                </a:spcBef>
                <a:spcAft>
                  <a:spcPct val="0"/>
                </a:spcAft>
              </a:pPr>
              <a:endParaRPr lang="en-US" sz="2100" dirty="0">
                <a:solidFill>
                  <a:srgbClr val="FFFFFF"/>
                </a:solidFill>
                <a:latin typeface="Segoe UI Light"/>
                <a:ea typeface="Segoe UI" pitchFamily="34" charset="0"/>
                <a:cs typeface="Segoe UI" pitchFamily="34" charset="0"/>
              </a:endParaRPr>
            </a:p>
          </p:txBody>
        </p:sp>
        <p:sp>
          <p:nvSpPr>
            <p:cNvPr id="65" name="Down Arrow 92"/>
            <p:cNvSpPr/>
            <p:nvPr/>
          </p:nvSpPr>
          <p:spPr bwMode="auto">
            <a:xfrm rot="10800000" flipV="1">
              <a:off x="8990516" y="5921788"/>
              <a:ext cx="569968" cy="457202"/>
            </a:xfrm>
            <a:prstGeom prst="leftRightArrow">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spcBef>
                  <a:spcPts val="450"/>
                </a:spcBef>
                <a:spcAft>
                  <a:spcPct val="0"/>
                </a:spcAft>
              </a:pPr>
              <a:endParaRPr lang="en-US" sz="2100" dirty="0">
                <a:solidFill>
                  <a:srgbClr val="FFFFFF"/>
                </a:solidFill>
                <a:latin typeface="Segoe UI Light"/>
                <a:ea typeface="Segoe UI" pitchFamily="34" charset="0"/>
                <a:cs typeface="Segoe UI" pitchFamily="34" charset="0"/>
              </a:endParaRPr>
            </a:p>
          </p:txBody>
        </p:sp>
      </p:grpSp>
      <p:grpSp>
        <p:nvGrpSpPr>
          <p:cNvPr id="70" name="Group 69"/>
          <p:cNvGrpSpPr/>
          <p:nvPr/>
        </p:nvGrpSpPr>
        <p:grpSpPr>
          <a:xfrm>
            <a:off x="382688" y="3876883"/>
            <a:ext cx="2993242" cy="1838750"/>
            <a:chOff x="510293" y="4003466"/>
            <a:chExt cx="3991329" cy="2451876"/>
          </a:xfrm>
        </p:grpSpPr>
        <p:sp>
          <p:nvSpPr>
            <p:cNvPr id="71" name="Rectangle 70"/>
            <p:cNvSpPr/>
            <p:nvPr/>
          </p:nvSpPr>
          <p:spPr bwMode="auto">
            <a:xfrm>
              <a:off x="541175" y="4003466"/>
              <a:ext cx="3960447" cy="2451876"/>
            </a:xfrm>
            <a:prstGeom prst="rect">
              <a:avLst/>
            </a:prstGeom>
            <a:solidFill>
              <a:schemeClr val="accent1"/>
            </a:solidFill>
            <a:ln w="3175">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spcAft>
                  <a:spcPts val="450"/>
                </a:spcAft>
              </a:pPr>
              <a:r>
                <a:rPr lang="en-US" sz="2400" b="1" spc="-75" dirty="0">
                  <a:solidFill>
                    <a:srgbClr val="000000"/>
                  </a:solidFill>
                </a:rPr>
                <a:t>Azure Portal &amp; </a:t>
              </a:r>
              <a:br>
                <a:rPr lang="en-US" sz="2400" b="1" spc="-75" dirty="0">
                  <a:solidFill>
                    <a:srgbClr val="000000"/>
                  </a:solidFill>
                </a:rPr>
              </a:br>
              <a:r>
                <a:rPr lang="en-US" sz="2400" b="1" spc="-75" dirty="0">
                  <a:solidFill>
                    <a:srgbClr val="000000"/>
                  </a:solidFill>
                </a:rPr>
                <a:t>ML API service</a:t>
              </a:r>
              <a:endParaRPr lang="en-US" sz="2100" dirty="0">
                <a:solidFill>
                  <a:srgbClr val="000000"/>
                </a:solidFill>
              </a:endParaRPr>
            </a:p>
          </p:txBody>
        </p:sp>
        <p:sp>
          <p:nvSpPr>
            <p:cNvPr id="72" name="TextBox 71"/>
            <p:cNvSpPr txBox="1"/>
            <p:nvPr/>
          </p:nvSpPr>
          <p:spPr>
            <a:xfrm>
              <a:off x="510293" y="5656792"/>
              <a:ext cx="2604506" cy="627894"/>
            </a:xfrm>
            <a:prstGeom prst="rect">
              <a:avLst/>
            </a:prstGeom>
            <a:noFill/>
          </p:spPr>
          <p:txBody>
            <a:bodyPr wrap="square" lIns="137148" tIns="109719" rIns="137148" bIns="109719" rtlCol="0">
              <a:spAutoFit/>
            </a:bodyPr>
            <a:lstStyle/>
            <a:p>
              <a:pPr>
                <a:lnSpc>
                  <a:spcPct val="90000"/>
                </a:lnSpc>
                <a:spcAft>
                  <a:spcPts val="450"/>
                </a:spcAft>
              </a:pPr>
              <a:r>
                <a:rPr lang="en-US" dirty="0">
                  <a:solidFill>
                    <a:srgbClr val="000000"/>
                  </a:solidFill>
                </a:rPr>
                <a:t>Azure Ops Team</a:t>
              </a:r>
            </a:p>
          </p:txBody>
        </p:sp>
        <p:cxnSp>
          <p:nvCxnSpPr>
            <p:cNvPr id="73" name="Straight Connector 72"/>
            <p:cNvCxnSpPr/>
            <p:nvPr/>
          </p:nvCxnSpPr>
          <p:spPr>
            <a:xfrm>
              <a:off x="541175" y="5567330"/>
              <a:ext cx="3960447" cy="0"/>
            </a:xfrm>
            <a:prstGeom prst="line">
              <a:avLst/>
            </a:prstGeom>
            <a:ln>
              <a:solidFill>
                <a:schemeClr val="bg1"/>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3846939" y="1713990"/>
            <a:ext cx="1673210" cy="898014"/>
            <a:chOff x="5129689" y="1119364"/>
            <a:chExt cx="2231136" cy="1197454"/>
          </a:xfrm>
        </p:grpSpPr>
        <p:sp>
          <p:nvSpPr>
            <p:cNvPr id="94" name="Rectangle 93"/>
            <p:cNvSpPr/>
            <p:nvPr/>
          </p:nvSpPr>
          <p:spPr bwMode="auto">
            <a:xfrm>
              <a:off x="5129689" y="1119364"/>
              <a:ext cx="2231136" cy="1197454"/>
            </a:xfrm>
            <a:prstGeom prst="rect">
              <a:avLst/>
            </a:prstGeom>
            <a:solidFill>
              <a:srgbClr val="1D4380"/>
            </a:solidFill>
            <a:ln w="3175">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spcBef>
                  <a:spcPts val="450"/>
                </a:spcBef>
                <a:spcAft>
                  <a:spcPct val="0"/>
                </a:spcAft>
              </a:pPr>
              <a:endParaRPr lang="en-US" sz="2100" dirty="0">
                <a:solidFill>
                  <a:schemeClr val="bg1"/>
                </a:solidFill>
                <a:latin typeface="+mj-lt"/>
                <a:ea typeface="Segoe UI" pitchFamily="34" charset="0"/>
                <a:cs typeface="Segoe UI" pitchFamily="34" charset="0"/>
              </a:endParaRPr>
            </a:p>
          </p:txBody>
        </p:sp>
        <p:grpSp>
          <p:nvGrpSpPr>
            <p:cNvPr id="82" name="Group 81"/>
            <p:cNvGrpSpPr/>
            <p:nvPr/>
          </p:nvGrpSpPr>
          <p:grpSpPr>
            <a:xfrm>
              <a:off x="5158949" y="1313325"/>
              <a:ext cx="2166084" cy="895974"/>
              <a:chOff x="4831857" y="1316990"/>
              <a:chExt cx="2166084" cy="895974"/>
            </a:xfrm>
          </p:grpSpPr>
          <p:sp>
            <p:nvSpPr>
              <p:cNvPr id="83" name="Rectangle 82"/>
              <p:cNvSpPr/>
              <p:nvPr/>
            </p:nvSpPr>
            <p:spPr bwMode="auto">
              <a:xfrm>
                <a:off x="4831857" y="1935942"/>
                <a:ext cx="2166084" cy="277022"/>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685735">
                  <a:defRPr/>
                </a:pPr>
                <a:r>
                  <a:rPr lang="en-US" sz="1350" kern="0" dirty="0" err="1"/>
                  <a:t>PowerBI</a:t>
                </a:r>
                <a:r>
                  <a:rPr lang="en-US" sz="1350" kern="0" dirty="0"/>
                  <a:t>/Dashboards</a:t>
                </a:r>
              </a:p>
            </p:txBody>
          </p:sp>
          <p:grpSp>
            <p:nvGrpSpPr>
              <p:cNvPr id="84" name="Group 83"/>
              <p:cNvGrpSpPr/>
              <p:nvPr/>
            </p:nvGrpSpPr>
            <p:grpSpPr>
              <a:xfrm>
                <a:off x="5606370" y="1316990"/>
                <a:ext cx="623590" cy="495980"/>
                <a:chOff x="10179198" y="4130696"/>
                <a:chExt cx="1524000" cy="1236662"/>
              </a:xfrm>
              <a:solidFill>
                <a:srgbClr val="00BCF1"/>
              </a:solidFill>
            </p:grpSpPr>
            <p:sp>
              <p:nvSpPr>
                <p:cNvPr id="85" name="Rectangle 42"/>
                <p:cNvSpPr/>
                <p:nvPr/>
              </p:nvSpPr>
              <p:spPr bwMode="auto">
                <a:xfrm>
                  <a:off x="10179198" y="4130696"/>
                  <a:ext cx="1524000" cy="1236662"/>
                </a:xfrm>
                <a:custGeom>
                  <a:avLst/>
                  <a:gdLst/>
                  <a:ahLst/>
                  <a:cxnLst/>
                  <a:rect l="l" t="t" r="r" b="b"/>
                  <a:pathLst>
                    <a:path w="1524000" h="1236662">
                      <a:moveTo>
                        <a:pt x="0" y="1077675"/>
                      </a:moveTo>
                      <a:lnTo>
                        <a:pt x="152603" y="1077675"/>
                      </a:lnTo>
                      <a:lnTo>
                        <a:pt x="147955" y="1100695"/>
                      </a:lnTo>
                      <a:cubicBezTo>
                        <a:pt x="147955" y="1158999"/>
                        <a:pt x="195220" y="1206264"/>
                        <a:pt x="253524" y="1206264"/>
                      </a:cubicBezTo>
                      <a:cubicBezTo>
                        <a:pt x="311828" y="1206264"/>
                        <a:pt x="359093" y="1158999"/>
                        <a:pt x="359093" y="1100695"/>
                      </a:cubicBezTo>
                      <a:cubicBezTo>
                        <a:pt x="359093" y="1092625"/>
                        <a:pt x="358188" y="1084766"/>
                        <a:pt x="354446" y="1077675"/>
                      </a:cubicBezTo>
                      <a:lnTo>
                        <a:pt x="1524000" y="1077675"/>
                      </a:lnTo>
                      <a:lnTo>
                        <a:pt x="1524000" y="1236662"/>
                      </a:lnTo>
                      <a:lnTo>
                        <a:pt x="0" y="1236662"/>
                      </a:lnTo>
                      <a:close/>
                      <a:moveTo>
                        <a:pt x="253524" y="1023701"/>
                      </a:moveTo>
                      <a:cubicBezTo>
                        <a:pt x="296047" y="1023701"/>
                        <a:pt x="330518" y="1058172"/>
                        <a:pt x="330518" y="1100695"/>
                      </a:cubicBezTo>
                      <a:cubicBezTo>
                        <a:pt x="330518" y="1143218"/>
                        <a:pt x="296047" y="1177689"/>
                        <a:pt x="253524" y="1177689"/>
                      </a:cubicBezTo>
                      <a:cubicBezTo>
                        <a:pt x="211001" y="1177689"/>
                        <a:pt x="176530" y="1143218"/>
                        <a:pt x="176530" y="1100695"/>
                      </a:cubicBezTo>
                      <a:cubicBezTo>
                        <a:pt x="176530" y="1058172"/>
                        <a:pt x="211001" y="1023701"/>
                        <a:pt x="253524" y="1023701"/>
                      </a:cubicBezTo>
                      <a:close/>
                      <a:moveTo>
                        <a:pt x="57627" y="53550"/>
                      </a:moveTo>
                      <a:lnTo>
                        <a:pt x="57627" y="945355"/>
                      </a:lnTo>
                      <a:lnTo>
                        <a:pt x="1466374" y="945355"/>
                      </a:lnTo>
                      <a:lnTo>
                        <a:pt x="1466374" y="53550"/>
                      </a:lnTo>
                      <a:close/>
                      <a:moveTo>
                        <a:pt x="42193" y="0"/>
                      </a:moveTo>
                      <a:lnTo>
                        <a:pt x="1481807" y="0"/>
                      </a:lnTo>
                      <a:cubicBezTo>
                        <a:pt x="1505110" y="0"/>
                        <a:pt x="1524000" y="18890"/>
                        <a:pt x="1524000" y="42193"/>
                      </a:cubicBezTo>
                      <a:lnTo>
                        <a:pt x="1524000" y="1047750"/>
                      </a:lnTo>
                      <a:lnTo>
                        <a:pt x="342806" y="1047750"/>
                      </a:lnTo>
                      <a:cubicBezTo>
                        <a:pt x="325940" y="1015876"/>
                        <a:pt x="292155" y="995126"/>
                        <a:pt x="253524" y="995126"/>
                      </a:cubicBezTo>
                      <a:cubicBezTo>
                        <a:pt x="214893" y="995126"/>
                        <a:pt x="181109" y="1015876"/>
                        <a:pt x="164243" y="1047750"/>
                      </a:cubicBezTo>
                      <a:lnTo>
                        <a:pt x="0" y="1047750"/>
                      </a:lnTo>
                      <a:lnTo>
                        <a:pt x="0" y="42193"/>
                      </a:lnTo>
                      <a:cubicBezTo>
                        <a:pt x="0" y="18890"/>
                        <a:pt x="18890" y="0"/>
                        <a:pt x="42193" y="0"/>
                      </a:cubicBezTo>
                      <a:close/>
                    </a:path>
                  </a:pathLst>
                </a:custGeom>
                <a:solidFill>
                  <a:srgbClr val="FFFFFF"/>
                </a:solidFill>
                <a:ln w="6350" cap="flat" cmpd="sng" algn="ctr">
                  <a:noFill/>
                  <a:prstDash val="solid"/>
                  <a:miter lim="800000"/>
                  <a:headEnd type="none" w="med" len="med"/>
                  <a:tailEnd type="none" w="med" len="med"/>
                </a:ln>
                <a:effectLst/>
              </p:spPr>
              <p:txBody>
                <a:bodyPr rot="0" spcFirstLastPara="0" vertOverflow="overflow" horzOverflow="overflow" vert="horz" wrap="square" lIns="68574" tIns="34287" rIns="34287" bIns="68574" numCol="1" spcCol="0" rtlCol="0" fromWordArt="0" anchor="b" anchorCtr="0" forceAA="0" compatLnSpc="1">
                  <a:prstTxWarp prst="textNoShape">
                    <a:avLst/>
                  </a:prstTxWarp>
                  <a:noAutofit/>
                </a:bodyPr>
                <a:lstStyle/>
                <a:p>
                  <a:pPr algn="ctr" defTabSz="685510" fontAlgn="base">
                    <a:spcBef>
                      <a:spcPct val="0"/>
                    </a:spcBef>
                    <a:spcAft>
                      <a:spcPct val="0"/>
                    </a:spcAft>
                    <a:defRPr/>
                  </a:pPr>
                  <a:endParaRPr lang="en-US" sz="825" kern="0" spc="-37"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86" name="Rectangle 46"/>
                <p:cNvSpPr/>
                <p:nvPr/>
              </p:nvSpPr>
              <p:spPr bwMode="auto">
                <a:xfrm>
                  <a:off x="10291637" y="4290521"/>
                  <a:ext cx="667560" cy="677970"/>
                </a:xfrm>
                <a:custGeom>
                  <a:avLst/>
                  <a:gdLst/>
                  <a:ahLst/>
                  <a:cxnLst/>
                  <a:rect l="l" t="t" r="r" b="b"/>
                  <a:pathLst>
                    <a:path w="667560" h="677969">
                      <a:moveTo>
                        <a:pt x="507521" y="570317"/>
                      </a:moveTo>
                      <a:lnTo>
                        <a:pt x="507521" y="645906"/>
                      </a:lnTo>
                      <a:lnTo>
                        <a:pt x="641961" y="645906"/>
                      </a:lnTo>
                      <a:lnTo>
                        <a:pt x="641961" y="570317"/>
                      </a:lnTo>
                      <a:close/>
                      <a:moveTo>
                        <a:pt x="347481" y="570317"/>
                      </a:moveTo>
                      <a:lnTo>
                        <a:pt x="347481" y="645906"/>
                      </a:lnTo>
                      <a:lnTo>
                        <a:pt x="481922" y="645906"/>
                      </a:lnTo>
                      <a:lnTo>
                        <a:pt x="481922" y="570317"/>
                      </a:lnTo>
                      <a:close/>
                      <a:moveTo>
                        <a:pt x="507521" y="462666"/>
                      </a:moveTo>
                      <a:lnTo>
                        <a:pt x="507521" y="538255"/>
                      </a:lnTo>
                      <a:lnTo>
                        <a:pt x="641961" y="538255"/>
                      </a:lnTo>
                      <a:lnTo>
                        <a:pt x="641961" y="462666"/>
                      </a:lnTo>
                      <a:close/>
                      <a:moveTo>
                        <a:pt x="347481" y="462666"/>
                      </a:moveTo>
                      <a:lnTo>
                        <a:pt x="347481" y="538255"/>
                      </a:lnTo>
                      <a:lnTo>
                        <a:pt x="481922" y="538255"/>
                      </a:lnTo>
                      <a:lnTo>
                        <a:pt x="481922" y="462666"/>
                      </a:lnTo>
                      <a:close/>
                      <a:moveTo>
                        <a:pt x="25599" y="462666"/>
                      </a:moveTo>
                      <a:lnTo>
                        <a:pt x="25599" y="538255"/>
                      </a:lnTo>
                      <a:lnTo>
                        <a:pt x="321882" y="538255"/>
                      </a:lnTo>
                      <a:lnTo>
                        <a:pt x="321882" y="462666"/>
                      </a:lnTo>
                      <a:close/>
                      <a:moveTo>
                        <a:pt x="507521" y="355015"/>
                      </a:moveTo>
                      <a:lnTo>
                        <a:pt x="507521" y="430604"/>
                      </a:lnTo>
                      <a:lnTo>
                        <a:pt x="641961" y="430604"/>
                      </a:lnTo>
                      <a:lnTo>
                        <a:pt x="641961" y="355015"/>
                      </a:lnTo>
                      <a:close/>
                      <a:moveTo>
                        <a:pt x="347481" y="355015"/>
                      </a:moveTo>
                      <a:lnTo>
                        <a:pt x="347481" y="430604"/>
                      </a:lnTo>
                      <a:lnTo>
                        <a:pt x="481922" y="430604"/>
                      </a:lnTo>
                      <a:lnTo>
                        <a:pt x="481922" y="355015"/>
                      </a:lnTo>
                      <a:close/>
                      <a:moveTo>
                        <a:pt x="25599" y="355015"/>
                      </a:moveTo>
                      <a:lnTo>
                        <a:pt x="25599" y="430604"/>
                      </a:lnTo>
                      <a:lnTo>
                        <a:pt x="321882" y="430604"/>
                      </a:lnTo>
                      <a:lnTo>
                        <a:pt x="321882" y="355015"/>
                      </a:lnTo>
                      <a:close/>
                      <a:moveTo>
                        <a:pt x="507521" y="247364"/>
                      </a:moveTo>
                      <a:lnTo>
                        <a:pt x="507521" y="322953"/>
                      </a:lnTo>
                      <a:lnTo>
                        <a:pt x="641961" y="322953"/>
                      </a:lnTo>
                      <a:lnTo>
                        <a:pt x="641961" y="247364"/>
                      </a:lnTo>
                      <a:close/>
                      <a:moveTo>
                        <a:pt x="347481" y="247364"/>
                      </a:moveTo>
                      <a:lnTo>
                        <a:pt x="347481" y="322953"/>
                      </a:lnTo>
                      <a:lnTo>
                        <a:pt x="481922" y="322953"/>
                      </a:lnTo>
                      <a:lnTo>
                        <a:pt x="481922" y="247364"/>
                      </a:lnTo>
                      <a:close/>
                      <a:moveTo>
                        <a:pt x="25599" y="247364"/>
                      </a:moveTo>
                      <a:lnTo>
                        <a:pt x="25599" y="322953"/>
                      </a:lnTo>
                      <a:lnTo>
                        <a:pt x="321882" y="322953"/>
                      </a:lnTo>
                      <a:lnTo>
                        <a:pt x="321882" y="247364"/>
                      </a:lnTo>
                      <a:close/>
                      <a:moveTo>
                        <a:pt x="507521" y="139713"/>
                      </a:moveTo>
                      <a:lnTo>
                        <a:pt x="507521" y="215302"/>
                      </a:lnTo>
                      <a:lnTo>
                        <a:pt x="641961" y="215302"/>
                      </a:lnTo>
                      <a:lnTo>
                        <a:pt x="641961" y="139713"/>
                      </a:lnTo>
                      <a:close/>
                      <a:moveTo>
                        <a:pt x="347481" y="139713"/>
                      </a:moveTo>
                      <a:lnTo>
                        <a:pt x="347481" y="215302"/>
                      </a:lnTo>
                      <a:lnTo>
                        <a:pt x="481922" y="215302"/>
                      </a:lnTo>
                      <a:lnTo>
                        <a:pt x="481922" y="139713"/>
                      </a:lnTo>
                      <a:close/>
                      <a:moveTo>
                        <a:pt x="25599" y="139713"/>
                      </a:moveTo>
                      <a:lnTo>
                        <a:pt x="25599" y="215302"/>
                      </a:lnTo>
                      <a:lnTo>
                        <a:pt x="321882" y="215302"/>
                      </a:lnTo>
                      <a:lnTo>
                        <a:pt x="321882" y="139713"/>
                      </a:lnTo>
                      <a:close/>
                      <a:moveTo>
                        <a:pt x="507521" y="32062"/>
                      </a:moveTo>
                      <a:lnTo>
                        <a:pt x="507521" y="107651"/>
                      </a:lnTo>
                      <a:lnTo>
                        <a:pt x="641961" y="107651"/>
                      </a:lnTo>
                      <a:lnTo>
                        <a:pt x="641961" y="32062"/>
                      </a:lnTo>
                      <a:close/>
                      <a:moveTo>
                        <a:pt x="347481" y="32062"/>
                      </a:moveTo>
                      <a:lnTo>
                        <a:pt x="347481" y="107651"/>
                      </a:lnTo>
                      <a:lnTo>
                        <a:pt x="481922" y="107651"/>
                      </a:lnTo>
                      <a:lnTo>
                        <a:pt x="481922" y="32062"/>
                      </a:lnTo>
                      <a:close/>
                      <a:moveTo>
                        <a:pt x="25599" y="32062"/>
                      </a:moveTo>
                      <a:lnTo>
                        <a:pt x="25599" y="107651"/>
                      </a:lnTo>
                      <a:lnTo>
                        <a:pt x="321882" y="107651"/>
                      </a:lnTo>
                      <a:lnTo>
                        <a:pt x="321882" y="32062"/>
                      </a:lnTo>
                      <a:close/>
                      <a:moveTo>
                        <a:pt x="0" y="0"/>
                      </a:moveTo>
                      <a:lnTo>
                        <a:pt x="667560" y="0"/>
                      </a:lnTo>
                      <a:lnTo>
                        <a:pt x="667560" y="2"/>
                      </a:lnTo>
                      <a:lnTo>
                        <a:pt x="667560" y="32062"/>
                      </a:lnTo>
                      <a:lnTo>
                        <a:pt x="667560" y="107651"/>
                      </a:lnTo>
                      <a:lnTo>
                        <a:pt x="667560" y="139713"/>
                      </a:lnTo>
                      <a:lnTo>
                        <a:pt x="667560" y="215302"/>
                      </a:lnTo>
                      <a:lnTo>
                        <a:pt x="667560" y="247364"/>
                      </a:lnTo>
                      <a:lnTo>
                        <a:pt x="667560" y="322953"/>
                      </a:lnTo>
                      <a:lnTo>
                        <a:pt x="667560" y="355015"/>
                      </a:lnTo>
                      <a:lnTo>
                        <a:pt x="667560" y="430604"/>
                      </a:lnTo>
                      <a:lnTo>
                        <a:pt x="667560" y="462666"/>
                      </a:lnTo>
                      <a:lnTo>
                        <a:pt x="667560" y="538255"/>
                      </a:lnTo>
                      <a:lnTo>
                        <a:pt x="667560" y="570317"/>
                      </a:lnTo>
                      <a:lnTo>
                        <a:pt x="667560" y="645906"/>
                      </a:lnTo>
                      <a:lnTo>
                        <a:pt x="667560" y="677968"/>
                      </a:lnTo>
                      <a:lnTo>
                        <a:pt x="667560" y="677969"/>
                      </a:lnTo>
                      <a:lnTo>
                        <a:pt x="641961" y="677969"/>
                      </a:lnTo>
                      <a:lnTo>
                        <a:pt x="641961" y="677968"/>
                      </a:lnTo>
                      <a:lnTo>
                        <a:pt x="507521" y="677968"/>
                      </a:lnTo>
                      <a:lnTo>
                        <a:pt x="507521" y="677969"/>
                      </a:lnTo>
                      <a:lnTo>
                        <a:pt x="481922" y="677969"/>
                      </a:lnTo>
                      <a:lnTo>
                        <a:pt x="481922" y="677968"/>
                      </a:lnTo>
                      <a:lnTo>
                        <a:pt x="347481" y="677968"/>
                      </a:lnTo>
                      <a:lnTo>
                        <a:pt x="347481" y="677969"/>
                      </a:lnTo>
                      <a:lnTo>
                        <a:pt x="321882" y="677969"/>
                      </a:lnTo>
                      <a:lnTo>
                        <a:pt x="321882" y="570317"/>
                      </a:lnTo>
                      <a:lnTo>
                        <a:pt x="0" y="570317"/>
                      </a:lnTo>
                      <a:lnTo>
                        <a:pt x="0" y="554287"/>
                      </a:lnTo>
                      <a:lnTo>
                        <a:pt x="0" y="538255"/>
                      </a:lnTo>
                      <a:lnTo>
                        <a:pt x="0" y="462666"/>
                      </a:lnTo>
                      <a:lnTo>
                        <a:pt x="0" y="430604"/>
                      </a:lnTo>
                      <a:lnTo>
                        <a:pt x="0" y="355015"/>
                      </a:lnTo>
                      <a:lnTo>
                        <a:pt x="0" y="322953"/>
                      </a:lnTo>
                      <a:lnTo>
                        <a:pt x="0" y="247364"/>
                      </a:lnTo>
                      <a:lnTo>
                        <a:pt x="0" y="215302"/>
                      </a:lnTo>
                      <a:lnTo>
                        <a:pt x="0" y="139713"/>
                      </a:lnTo>
                      <a:lnTo>
                        <a:pt x="0" y="107651"/>
                      </a:lnTo>
                      <a:lnTo>
                        <a:pt x="0" y="32062"/>
                      </a:lnTo>
                      <a:lnTo>
                        <a:pt x="0" y="2"/>
                      </a:lnTo>
                      <a:close/>
                    </a:path>
                  </a:pathLst>
                </a:custGeom>
                <a:solidFill>
                  <a:schemeClr val="tx1"/>
                </a:solidFill>
                <a:ln w="6350" cap="flat" cmpd="sng" algn="ctr">
                  <a:noFill/>
                  <a:prstDash val="solid"/>
                  <a:miter lim="800000"/>
                  <a:headEnd type="none" w="med" len="med"/>
                  <a:tailEnd type="none" w="med" len="med"/>
                </a:ln>
                <a:effectLst/>
              </p:spPr>
              <p:txBody>
                <a:bodyPr rot="0" spcFirstLastPara="0" vertOverflow="overflow" horzOverflow="overflow" vert="horz" wrap="square" lIns="68574" tIns="34287" rIns="34287" bIns="68574" numCol="1" spcCol="0" rtlCol="0" fromWordArt="0" anchor="b" anchorCtr="0" forceAA="0" compatLnSpc="1">
                  <a:prstTxWarp prst="textNoShape">
                    <a:avLst/>
                  </a:prstTxWarp>
                  <a:noAutofit/>
                </a:bodyPr>
                <a:lstStyle/>
                <a:p>
                  <a:pPr algn="ctr" defTabSz="685510" fontAlgn="base">
                    <a:spcBef>
                      <a:spcPct val="0"/>
                    </a:spcBef>
                    <a:spcAft>
                      <a:spcPct val="0"/>
                    </a:spcAft>
                    <a:defRPr/>
                  </a:pPr>
                  <a:endParaRPr lang="en-US" sz="825" kern="0" spc="-37"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87" name="Freeform 86"/>
                <p:cNvSpPr/>
                <p:nvPr/>
              </p:nvSpPr>
              <p:spPr bwMode="auto">
                <a:xfrm>
                  <a:off x="11020598" y="4290521"/>
                  <a:ext cx="566900" cy="361399"/>
                </a:xfrm>
                <a:custGeom>
                  <a:avLst/>
                  <a:gdLst/>
                  <a:ahLst/>
                  <a:cxnLst/>
                  <a:rect l="l" t="t" r="r" b="b"/>
                  <a:pathLst>
                    <a:path w="1395575" h="889678">
                      <a:moveTo>
                        <a:pt x="1288087" y="393176"/>
                      </a:moveTo>
                      <a:lnTo>
                        <a:pt x="1157081" y="483566"/>
                      </a:lnTo>
                      <a:lnTo>
                        <a:pt x="1118078" y="432149"/>
                      </a:lnTo>
                      <a:lnTo>
                        <a:pt x="1007728" y="605449"/>
                      </a:lnTo>
                      <a:lnTo>
                        <a:pt x="944370" y="572352"/>
                      </a:lnTo>
                      <a:lnTo>
                        <a:pt x="814699" y="511825"/>
                      </a:lnTo>
                      <a:lnTo>
                        <a:pt x="636856" y="666606"/>
                      </a:lnTo>
                      <a:lnTo>
                        <a:pt x="567828" y="614241"/>
                      </a:lnTo>
                      <a:lnTo>
                        <a:pt x="491174" y="722246"/>
                      </a:lnTo>
                      <a:lnTo>
                        <a:pt x="350257" y="722246"/>
                      </a:lnTo>
                      <a:lnTo>
                        <a:pt x="96017" y="830369"/>
                      </a:lnTo>
                      <a:lnTo>
                        <a:pt x="1328587" y="830369"/>
                      </a:lnTo>
                      <a:lnTo>
                        <a:pt x="1328587" y="499521"/>
                      </a:lnTo>
                      <a:close/>
                      <a:moveTo>
                        <a:pt x="1328587" y="146637"/>
                      </a:moveTo>
                      <a:lnTo>
                        <a:pt x="1217466" y="257758"/>
                      </a:lnTo>
                      <a:lnTo>
                        <a:pt x="1152160" y="174640"/>
                      </a:lnTo>
                      <a:lnTo>
                        <a:pt x="997802" y="311189"/>
                      </a:lnTo>
                      <a:lnTo>
                        <a:pt x="962179" y="257758"/>
                      </a:lnTo>
                      <a:lnTo>
                        <a:pt x="854142" y="390720"/>
                      </a:lnTo>
                      <a:lnTo>
                        <a:pt x="798327" y="351542"/>
                      </a:lnTo>
                      <a:lnTo>
                        <a:pt x="706895" y="459612"/>
                      </a:lnTo>
                      <a:lnTo>
                        <a:pt x="469419" y="459612"/>
                      </a:lnTo>
                      <a:lnTo>
                        <a:pt x="401731" y="404971"/>
                      </a:lnTo>
                      <a:lnTo>
                        <a:pt x="320995" y="542729"/>
                      </a:lnTo>
                      <a:lnTo>
                        <a:pt x="172573" y="542729"/>
                      </a:lnTo>
                      <a:lnTo>
                        <a:pt x="66990" y="677877"/>
                      </a:lnTo>
                      <a:lnTo>
                        <a:pt x="66990" y="798405"/>
                      </a:lnTo>
                      <a:lnTo>
                        <a:pt x="327711" y="680355"/>
                      </a:lnTo>
                      <a:lnTo>
                        <a:pt x="462991" y="685009"/>
                      </a:lnTo>
                      <a:lnTo>
                        <a:pt x="558814" y="559334"/>
                      </a:lnTo>
                      <a:lnTo>
                        <a:pt x="637729" y="619843"/>
                      </a:lnTo>
                      <a:lnTo>
                        <a:pt x="803422" y="472099"/>
                      </a:lnTo>
                      <a:lnTo>
                        <a:pt x="942109" y="531407"/>
                      </a:lnTo>
                      <a:lnTo>
                        <a:pt x="992841" y="559334"/>
                      </a:lnTo>
                      <a:lnTo>
                        <a:pt x="1121125" y="364495"/>
                      </a:lnTo>
                      <a:lnTo>
                        <a:pt x="1168389" y="430847"/>
                      </a:lnTo>
                      <a:lnTo>
                        <a:pt x="1303760" y="336617"/>
                      </a:lnTo>
                      <a:lnTo>
                        <a:pt x="1328587" y="398996"/>
                      </a:lnTo>
                      <a:close/>
                      <a:moveTo>
                        <a:pt x="66990" y="59308"/>
                      </a:moveTo>
                      <a:lnTo>
                        <a:pt x="66990" y="591593"/>
                      </a:lnTo>
                      <a:lnTo>
                        <a:pt x="148825" y="489298"/>
                      </a:lnTo>
                      <a:lnTo>
                        <a:pt x="291311" y="495234"/>
                      </a:lnTo>
                      <a:lnTo>
                        <a:pt x="392237" y="334937"/>
                      </a:lnTo>
                      <a:lnTo>
                        <a:pt x="475355" y="412116"/>
                      </a:lnTo>
                      <a:lnTo>
                        <a:pt x="695020" y="418055"/>
                      </a:lnTo>
                      <a:lnTo>
                        <a:pt x="795946" y="299317"/>
                      </a:lnTo>
                      <a:lnTo>
                        <a:pt x="849380" y="334937"/>
                      </a:lnTo>
                      <a:lnTo>
                        <a:pt x="968118" y="180579"/>
                      </a:lnTo>
                      <a:lnTo>
                        <a:pt x="1009709" y="253061"/>
                      </a:lnTo>
                      <a:lnTo>
                        <a:pt x="1160480" y="117686"/>
                      </a:lnTo>
                      <a:lnTo>
                        <a:pt x="1223403" y="192484"/>
                      </a:lnTo>
                      <a:lnTo>
                        <a:pt x="1328587" y="84562"/>
                      </a:lnTo>
                      <a:lnTo>
                        <a:pt x="1328587" y="59308"/>
                      </a:lnTo>
                      <a:close/>
                      <a:moveTo>
                        <a:pt x="0" y="0"/>
                      </a:moveTo>
                      <a:lnTo>
                        <a:pt x="1395575" y="0"/>
                      </a:lnTo>
                      <a:lnTo>
                        <a:pt x="1395575" y="889678"/>
                      </a:lnTo>
                      <a:lnTo>
                        <a:pt x="0" y="889678"/>
                      </a:lnTo>
                      <a:close/>
                    </a:path>
                  </a:pathLst>
                </a:custGeom>
                <a:solidFill>
                  <a:schemeClr val="tx1"/>
                </a:solidFill>
                <a:ln w="6350" cap="flat" cmpd="sng" algn="ctr">
                  <a:noFill/>
                  <a:prstDash val="solid"/>
                  <a:miter lim="800000"/>
                  <a:headEnd type="none" w="med" len="med"/>
                  <a:tailEnd type="none" w="med" len="med"/>
                </a:ln>
                <a:effectLst/>
              </p:spPr>
              <p:txBody>
                <a:bodyPr rot="0" spcFirstLastPara="0" vertOverflow="overflow" horzOverflow="overflow" vert="horz" wrap="square" lIns="68574" tIns="34287" rIns="34287" bIns="68574" numCol="1" spcCol="0" rtlCol="0" fromWordArt="0" anchor="b" anchorCtr="0" forceAA="0" compatLnSpc="1">
                  <a:prstTxWarp prst="textNoShape">
                    <a:avLst/>
                  </a:prstTxWarp>
                  <a:noAutofit/>
                </a:bodyPr>
                <a:lstStyle/>
                <a:p>
                  <a:pPr algn="ctr" defTabSz="685510" fontAlgn="base">
                    <a:spcBef>
                      <a:spcPct val="0"/>
                    </a:spcBef>
                    <a:spcAft>
                      <a:spcPct val="0"/>
                    </a:spcAft>
                    <a:defRPr/>
                  </a:pPr>
                  <a:endParaRPr lang="en-US" sz="825" kern="0" spc="-37" dirty="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114" name="Picture 2"/>
                <p:cNvPicPr>
                  <a:picLocks noChangeAspect="1" noChangeArrowheads="1"/>
                </p:cNvPicPr>
                <p:nvPr/>
              </p:nvPicPr>
              <p:blipFill rotWithShape="1">
                <a:blip r:embed="rId8">
                  <a:duotone>
                    <a:schemeClr val="accent1">
                      <a:shade val="45000"/>
                      <a:satMod val="135000"/>
                    </a:schemeClr>
                    <a:prstClr val="white"/>
                  </a:duotone>
                  <a:lum bright="-29000"/>
                  <a:extLst>
                    <a:ext uri="{28A0092B-C50C-407E-A947-70E740481C1C}">
                      <a14:useLocalDpi xmlns:a14="http://schemas.microsoft.com/office/drawing/2010/main" val="0"/>
                    </a:ext>
                  </a:extLst>
                </a:blip>
                <a:stretch/>
              </p:blipFill>
              <p:spPr bwMode="auto">
                <a:xfrm>
                  <a:off x="11100807" y="4687543"/>
                  <a:ext cx="403041" cy="346352"/>
                </a:xfrm>
                <a:prstGeom prst="rect">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grpSp>
        <p:nvGrpSpPr>
          <p:cNvPr id="98" name="Group 97"/>
          <p:cNvGrpSpPr/>
          <p:nvPr/>
        </p:nvGrpSpPr>
        <p:grpSpPr>
          <a:xfrm>
            <a:off x="2126394" y="1713990"/>
            <a:ext cx="1673210" cy="898014"/>
            <a:chOff x="2835432" y="1119364"/>
            <a:chExt cx="2231136" cy="1197454"/>
          </a:xfrm>
        </p:grpSpPr>
        <p:sp>
          <p:nvSpPr>
            <p:cNvPr id="95" name="Rectangle 94"/>
            <p:cNvSpPr/>
            <p:nvPr/>
          </p:nvSpPr>
          <p:spPr bwMode="auto">
            <a:xfrm>
              <a:off x="2835432" y="1119364"/>
              <a:ext cx="2231136" cy="1197454"/>
            </a:xfrm>
            <a:prstGeom prst="rect">
              <a:avLst/>
            </a:prstGeom>
            <a:solidFill>
              <a:srgbClr val="1D4380"/>
            </a:solidFill>
            <a:ln w="3175">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spcBef>
                  <a:spcPts val="450"/>
                </a:spcBef>
                <a:spcAft>
                  <a:spcPct val="0"/>
                </a:spcAft>
              </a:pPr>
              <a:endParaRPr lang="en-US" sz="2100" dirty="0">
                <a:solidFill>
                  <a:schemeClr val="bg1"/>
                </a:solidFill>
                <a:latin typeface="+mj-lt"/>
                <a:ea typeface="Segoe UI" pitchFamily="34" charset="0"/>
                <a:cs typeface="Segoe UI" pitchFamily="34" charset="0"/>
              </a:endParaRPr>
            </a:p>
          </p:txBody>
        </p:sp>
        <p:sp>
          <p:nvSpPr>
            <p:cNvPr id="80" name="Rectangle 79"/>
            <p:cNvSpPr/>
            <p:nvPr/>
          </p:nvSpPr>
          <p:spPr bwMode="auto">
            <a:xfrm>
              <a:off x="3306537" y="1932277"/>
              <a:ext cx="1288924" cy="277022"/>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algn="ctr" defTabSz="685735">
                <a:defRPr/>
              </a:pPr>
              <a:r>
                <a:rPr lang="en-US" sz="1350" kern="0" dirty="0"/>
                <a:t>Mobile Apps</a:t>
              </a:r>
              <a:endParaRPr lang="en-US" sz="1500" kern="0" dirty="0"/>
            </a:p>
          </p:txBody>
        </p:sp>
        <p:sp>
          <p:nvSpPr>
            <p:cNvPr id="81" name="Rounded Rectangle 4"/>
            <p:cNvSpPr/>
            <p:nvPr/>
          </p:nvSpPr>
          <p:spPr bwMode="auto">
            <a:xfrm>
              <a:off x="3802526" y="1278581"/>
              <a:ext cx="296948" cy="530724"/>
            </a:xfrm>
            <a:custGeom>
              <a:avLst/>
              <a:gdLst/>
              <a:ahLst/>
              <a:cxnLst/>
              <a:rect l="l" t="t" r="r" b="b"/>
              <a:pathLst>
                <a:path w="742940" h="1427748">
                  <a:moveTo>
                    <a:pt x="373146" y="1302513"/>
                  </a:moveTo>
                  <a:lnTo>
                    <a:pt x="367271" y="1323564"/>
                  </a:lnTo>
                  <a:cubicBezTo>
                    <a:pt x="376464" y="1333192"/>
                    <a:pt x="386636" y="1327970"/>
                    <a:pt x="389465" y="1326502"/>
                  </a:cubicBezTo>
                  <a:lnTo>
                    <a:pt x="394687" y="1304471"/>
                  </a:lnTo>
                  <a:cubicBezTo>
                    <a:pt x="388486" y="1304798"/>
                    <a:pt x="385875" y="1310183"/>
                    <a:pt x="373146" y="1302513"/>
                  </a:cubicBezTo>
                  <a:close/>
                  <a:moveTo>
                    <a:pt x="359764" y="1295659"/>
                  </a:moveTo>
                  <a:cubicBezTo>
                    <a:pt x="356120" y="1295360"/>
                    <a:pt x="353726" y="1296529"/>
                    <a:pt x="348178" y="1298270"/>
                  </a:cubicBezTo>
                  <a:lnTo>
                    <a:pt x="342140" y="1319811"/>
                  </a:lnTo>
                  <a:cubicBezTo>
                    <a:pt x="360852" y="1314208"/>
                    <a:pt x="360009" y="1321144"/>
                    <a:pt x="364497" y="1322422"/>
                  </a:cubicBezTo>
                  <a:lnTo>
                    <a:pt x="370045" y="1300065"/>
                  </a:lnTo>
                  <a:cubicBezTo>
                    <a:pt x="365830" y="1297073"/>
                    <a:pt x="363409" y="1295958"/>
                    <a:pt x="359764" y="1295659"/>
                  </a:cubicBezTo>
                  <a:close/>
                  <a:moveTo>
                    <a:pt x="379258" y="1276606"/>
                  </a:moveTo>
                  <a:lnTo>
                    <a:pt x="373383" y="1297657"/>
                  </a:lnTo>
                  <a:cubicBezTo>
                    <a:pt x="382576" y="1307285"/>
                    <a:pt x="392748" y="1302063"/>
                    <a:pt x="395577" y="1300595"/>
                  </a:cubicBezTo>
                  <a:lnTo>
                    <a:pt x="400799" y="1278564"/>
                  </a:lnTo>
                  <a:cubicBezTo>
                    <a:pt x="394598" y="1278891"/>
                    <a:pt x="391987" y="1284276"/>
                    <a:pt x="379258" y="1276606"/>
                  </a:cubicBezTo>
                  <a:close/>
                  <a:moveTo>
                    <a:pt x="605722" y="1274595"/>
                  </a:moveTo>
                  <a:cubicBezTo>
                    <a:pt x="615575" y="1274595"/>
                    <a:pt x="623563" y="1283423"/>
                    <a:pt x="623563" y="1294314"/>
                  </a:cubicBezTo>
                  <a:cubicBezTo>
                    <a:pt x="623563" y="1305205"/>
                    <a:pt x="615575" y="1314033"/>
                    <a:pt x="605722" y="1314033"/>
                  </a:cubicBezTo>
                  <a:cubicBezTo>
                    <a:pt x="595868" y="1314033"/>
                    <a:pt x="587880" y="1305205"/>
                    <a:pt x="587881" y="1294314"/>
                  </a:cubicBezTo>
                  <a:cubicBezTo>
                    <a:pt x="587881" y="1283424"/>
                    <a:pt x="595868" y="1274595"/>
                    <a:pt x="605722" y="1274595"/>
                  </a:cubicBezTo>
                  <a:close/>
                  <a:moveTo>
                    <a:pt x="144944" y="1272087"/>
                  </a:moveTo>
                  <a:lnTo>
                    <a:pt x="122084" y="1300662"/>
                  </a:lnTo>
                  <a:lnTo>
                    <a:pt x="144944" y="1329237"/>
                  </a:lnTo>
                  <a:lnTo>
                    <a:pt x="144944" y="1314950"/>
                  </a:lnTo>
                  <a:lnTo>
                    <a:pt x="167803" y="1314950"/>
                  </a:lnTo>
                  <a:lnTo>
                    <a:pt x="167803" y="1286375"/>
                  </a:lnTo>
                  <a:lnTo>
                    <a:pt x="144944" y="1286375"/>
                  </a:lnTo>
                  <a:close/>
                  <a:moveTo>
                    <a:pt x="365877" y="1269752"/>
                  </a:moveTo>
                  <a:cubicBezTo>
                    <a:pt x="362232" y="1269453"/>
                    <a:pt x="359839" y="1270622"/>
                    <a:pt x="354290" y="1272363"/>
                  </a:cubicBezTo>
                  <a:lnTo>
                    <a:pt x="348252" y="1293904"/>
                  </a:lnTo>
                  <a:cubicBezTo>
                    <a:pt x="366965" y="1288301"/>
                    <a:pt x="366121" y="1295236"/>
                    <a:pt x="370609" y="1296515"/>
                  </a:cubicBezTo>
                  <a:lnTo>
                    <a:pt x="376158" y="1274158"/>
                  </a:lnTo>
                  <a:cubicBezTo>
                    <a:pt x="371942" y="1271166"/>
                    <a:pt x="369521" y="1270051"/>
                    <a:pt x="365877" y="1269752"/>
                  </a:cubicBezTo>
                  <a:close/>
                  <a:moveTo>
                    <a:pt x="605721" y="1256754"/>
                  </a:moveTo>
                  <a:cubicBezTo>
                    <a:pt x="586015" y="1256754"/>
                    <a:pt x="570039" y="1273571"/>
                    <a:pt x="570039" y="1294314"/>
                  </a:cubicBezTo>
                  <a:cubicBezTo>
                    <a:pt x="570039" y="1299760"/>
                    <a:pt x="571140" y="1304936"/>
                    <a:pt x="573241" y="1309556"/>
                  </a:cubicBezTo>
                  <a:lnTo>
                    <a:pt x="557252" y="1321874"/>
                  </a:lnTo>
                  <a:cubicBezTo>
                    <a:pt x="556086" y="1322772"/>
                    <a:pt x="555869" y="1324446"/>
                    <a:pt x="556767" y="1325612"/>
                  </a:cubicBezTo>
                  <a:lnTo>
                    <a:pt x="563275" y="1334059"/>
                  </a:lnTo>
                  <a:cubicBezTo>
                    <a:pt x="564173" y="1335226"/>
                    <a:pt x="565847" y="1335443"/>
                    <a:pt x="567014" y="1334544"/>
                  </a:cubicBezTo>
                  <a:lnTo>
                    <a:pt x="582712" y="1322450"/>
                  </a:lnTo>
                  <a:cubicBezTo>
                    <a:pt x="588676" y="1328442"/>
                    <a:pt x="596818" y="1331874"/>
                    <a:pt x="605721" y="1331874"/>
                  </a:cubicBezTo>
                  <a:cubicBezTo>
                    <a:pt x="625428" y="1331874"/>
                    <a:pt x="641404" y="1315058"/>
                    <a:pt x="641403" y="1294314"/>
                  </a:cubicBezTo>
                  <a:cubicBezTo>
                    <a:pt x="641404" y="1273570"/>
                    <a:pt x="625428" y="1256754"/>
                    <a:pt x="605721" y="1256754"/>
                  </a:cubicBezTo>
                  <a:close/>
                  <a:moveTo>
                    <a:pt x="93734" y="94956"/>
                  </a:moveTo>
                  <a:cubicBezTo>
                    <a:pt x="80540" y="94956"/>
                    <a:pt x="69845" y="105651"/>
                    <a:pt x="69845" y="118845"/>
                  </a:cubicBezTo>
                  <a:lnTo>
                    <a:pt x="69845" y="1112467"/>
                  </a:lnTo>
                  <a:cubicBezTo>
                    <a:pt x="69845" y="1125661"/>
                    <a:pt x="80540" y="1136356"/>
                    <a:pt x="93734" y="1136356"/>
                  </a:cubicBezTo>
                  <a:lnTo>
                    <a:pt x="649206" y="1136356"/>
                  </a:lnTo>
                  <a:cubicBezTo>
                    <a:pt x="662400" y="1136356"/>
                    <a:pt x="673095" y="1125661"/>
                    <a:pt x="673095" y="1112467"/>
                  </a:cubicBezTo>
                  <a:lnTo>
                    <a:pt x="673095" y="118845"/>
                  </a:lnTo>
                  <a:cubicBezTo>
                    <a:pt x="673095" y="105651"/>
                    <a:pt x="662400" y="94956"/>
                    <a:pt x="649206" y="94956"/>
                  </a:cubicBezTo>
                  <a:close/>
                  <a:moveTo>
                    <a:pt x="40483" y="0"/>
                  </a:moveTo>
                  <a:lnTo>
                    <a:pt x="702457" y="0"/>
                  </a:lnTo>
                  <a:cubicBezTo>
                    <a:pt x="724815" y="0"/>
                    <a:pt x="742940" y="18125"/>
                    <a:pt x="742940" y="40483"/>
                  </a:cubicBezTo>
                  <a:lnTo>
                    <a:pt x="742940" y="1387265"/>
                  </a:lnTo>
                  <a:cubicBezTo>
                    <a:pt x="742940" y="1409623"/>
                    <a:pt x="724815" y="1427748"/>
                    <a:pt x="702457" y="1427748"/>
                  </a:cubicBezTo>
                  <a:lnTo>
                    <a:pt x="40483" y="1427748"/>
                  </a:lnTo>
                  <a:cubicBezTo>
                    <a:pt x="18125" y="1427748"/>
                    <a:pt x="0" y="1409623"/>
                    <a:pt x="0" y="1387265"/>
                  </a:cubicBezTo>
                  <a:lnTo>
                    <a:pt x="0" y="40483"/>
                  </a:lnTo>
                  <a:cubicBezTo>
                    <a:pt x="0" y="18125"/>
                    <a:pt x="18125" y="0"/>
                    <a:pt x="40483" y="0"/>
                  </a:cubicBezTo>
                  <a:close/>
                </a:path>
              </a:pathLst>
            </a:custGeom>
            <a:solidFill>
              <a:schemeClr val="tx1"/>
            </a:solidFill>
            <a:ln>
              <a:noFill/>
            </a:ln>
            <a:extLst/>
          </p:spPr>
          <p:txBody>
            <a:bodyPr vert="horz" wrap="square" lIns="68574" tIns="34287" rIns="68574" bIns="34287" numCol="1" rtlCol="0" anchor="t" anchorCtr="0" compatLnSpc="1">
              <a:prstTxWarp prst="textNoShape">
                <a:avLst/>
              </a:prstTxWarp>
            </a:bodyPr>
            <a:lstStyle/>
            <a:p>
              <a:pPr algn="ctr" defTabSz="685735">
                <a:defRPr/>
              </a:pPr>
              <a:endParaRPr lang="en-US" sz="1350" kern="0" dirty="0">
                <a:solidFill>
                  <a:srgbClr val="FFFFFF"/>
                </a:solidFill>
              </a:endParaRPr>
            </a:p>
          </p:txBody>
        </p:sp>
      </p:grpSp>
      <p:grpSp>
        <p:nvGrpSpPr>
          <p:cNvPr id="97" name="Group 96"/>
          <p:cNvGrpSpPr/>
          <p:nvPr/>
        </p:nvGrpSpPr>
        <p:grpSpPr>
          <a:xfrm>
            <a:off x="405847" y="1713990"/>
            <a:ext cx="1673210" cy="898014"/>
            <a:chOff x="541175" y="1119364"/>
            <a:chExt cx="2231136" cy="1197454"/>
          </a:xfrm>
        </p:grpSpPr>
        <p:sp>
          <p:nvSpPr>
            <p:cNvPr id="96" name="Rectangle 95"/>
            <p:cNvSpPr/>
            <p:nvPr/>
          </p:nvSpPr>
          <p:spPr bwMode="auto">
            <a:xfrm>
              <a:off x="541175" y="1119364"/>
              <a:ext cx="2231136" cy="1197454"/>
            </a:xfrm>
            <a:prstGeom prst="rect">
              <a:avLst/>
            </a:prstGeom>
            <a:solidFill>
              <a:srgbClr val="1D4380"/>
            </a:solidFill>
            <a:ln w="3175">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spcBef>
                  <a:spcPts val="450"/>
                </a:spcBef>
                <a:spcAft>
                  <a:spcPct val="0"/>
                </a:spcAft>
              </a:pPr>
              <a:endParaRPr lang="en-US" sz="2100" dirty="0">
                <a:solidFill>
                  <a:schemeClr val="bg1"/>
                </a:solidFill>
                <a:latin typeface="+mj-lt"/>
                <a:ea typeface="Segoe UI" pitchFamily="34" charset="0"/>
                <a:cs typeface="Segoe UI" pitchFamily="34" charset="0"/>
              </a:endParaRPr>
            </a:p>
          </p:txBody>
        </p:sp>
        <p:sp>
          <p:nvSpPr>
            <p:cNvPr id="89" name="Rectangle 88"/>
            <p:cNvSpPr/>
            <p:nvPr/>
          </p:nvSpPr>
          <p:spPr bwMode="auto">
            <a:xfrm>
              <a:off x="1130914" y="1932277"/>
              <a:ext cx="1051659" cy="277022"/>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algn="ctr" defTabSz="685735">
                <a:defRPr/>
              </a:pPr>
              <a:r>
                <a:rPr lang="en-US" sz="1350" kern="0" dirty="0"/>
                <a:t>Web Apps</a:t>
              </a:r>
            </a:p>
          </p:txBody>
        </p:sp>
        <p:pic>
          <p:nvPicPr>
            <p:cNvPr id="90" name="Picture 7"/>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bwMode="auto">
            <a:xfrm>
              <a:off x="1275115" y="1207205"/>
              <a:ext cx="763257" cy="602100"/>
            </a:xfrm>
            <a:prstGeom prst="rect">
              <a:avLst/>
            </a:prstGeom>
            <a:noFill/>
            <a:ln>
              <a:noFill/>
            </a:ln>
          </p:spPr>
        </p:pic>
      </p:grpSp>
      <p:grpSp>
        <p:nvGrpSpPr>
          <p:cNvPr id="75" name="Group 74"/>
          <p:cNvGrpSpPr/>
          <p:nvPr/>
        </p:nvGrpSpPr>
        <p:grpSpPr>
          <a:xfrm>
            <a:off x="417946" y="2834484"/>
            <a:ext cx="6299089" cy="761485"/>
            <a:chOff x="541175" y="2652598"/>
            <a:chExt cx="8399500" cy="1015400"/>
          </a:xfrm>
        </p:grpSpPr>
        <p:sp>
          <p:nvSpPr>
            <p:cNvPr id="76" name="Rectangle 75"/>
            <p:cNvSpPr/>
            <p:nvPr/>
          </p:nvSpPr>
          <p:spPr bwMode="auto">
            <a:xfrm>
              <a:off x="541175" y="2652660"/>
              <a:ext cx="8399500" cy="1015338"/>
            </a:xfrm>
            <a:prstGeom prst="rect">
              <a:avLst/>
            </a:prstGeom>
            <a:solidFill>
              <a:schemeClr val="accent1"/>
            </a:solidFill>
            <a:ln w="3175">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spcAft>
                  <a:spcPts val="450"/>
                </a:spcAft>
              </a:pPr>
              <a:r>
                <a:rPr lang="en-US" sz="2400" b="1" dirty="0">
                  <a:solidFill>
                    <a:srgbClr val="000000"/>
                  </a:solidFill>
                </a:rPr>
                <a:t>ML API service</a:t>
              </a:r>
              <a:endParaRPr lang="en-US" sz="2100" dirty="0">
                <a:solidFill>
                  <a:srgbClr val="000000"/>
                </a:solidFill>
              </a:endParaRPr>
            </a:p>
          </p:txBody>
        </p:sp>
        <p:cxnSp>
          <p:nvCxnSpPr>
            <p:cNvPr id="77" name="Straight Connector 76"/>
            <p:cNvCxnSpPr/>
            <p:nvPr/>
          </p:nvCxnSpPr>
          <p:spPr>
            <a:xfrm>
              <a:off x="5155668" y="2652598"/>
              <a:ext cx="0" cy="1015400"/>
            </a:xfrm>
            <a:prstGeom prst="line">
              <a:avLst/>
            </a:prstGeom>
            <a:ln>
              <a:solidFill>
                <a:schemeClr val="bg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5173917" y="2846397"/>
              <a:ext cx="2604506" cy="627894"/>
            </a:xfrm>
            <a:prstGeom prst="rect">
              <a:avLst/>
            </a:prstGeom>
            <a:noFill/>
          </p:spPr>
          <p:txBody>
            <a:bodyPr wrap="square" lIns="137148" tIns="109719" rIns="137148" bIns="109719" rtlCol="0">
              <a:spAutoFit/>
            </a:bodyPr>
            <a:lstStyle/>
            <a:p>
              <a:pPr>
                <a:lnSpc>
                  <a:spcPct val="90000"/>
                </a:lnSpc>
                <a:spcAft>
                  <a:spcPts val="450"/>
                </a:spcAft>
              </a:pPr>
              <a:r>
                <a:rPr lang="en-US" dirty="0">
                  <a:solidFill>
                    <a:srgbClr val="000000"/>
                  </a:solidFill>
                </a:rPr>
                <a:t>Developer</a:t>
              </a:r>
            </a:p>
          </p:txBody>
        </p:sp>
      </p:grpSp>
    </p:spTree>
    <p:extLst>
      <p:ext uri="{BB962C8B-B14F-4D97-AF65-F5344CB8AC3E}">
        <p14:creationId xmlns:p14="http://schemas.microsoft.com/office/powerpoint/2010/main" val="1877292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095"/>
            <a:ext cx="9326563" cy="5761439"/>
          </a:xfrm>
          <a:prstGeom prst="rect">
            <a:avLst/>
          </a:prstGeom>
        </p:spPr>
      </p:pic>
    </p:spTree>
    <p:extLst>
      <p:ext uri="{BB962C8B-B14F-4D97-AF65-F5344CB8AC3E}">
        <p14:creationId xmlns:p14="http://schemas.microsoft.com/office/powerpoint/2010/main" val="1892121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cs-CZ" sz="6600" dirty="0" smtClean="0"/>
              <a:t>Q&amp;A</a:t>
            </a:r>
            <a:endParaRPr lang="cs-CZ" dirty="0"/>
          </a:p>
        </p:txBody>
      </p:sp>
      <p:sp>
        <p:nvSpPr>
          <p:cNvPr id="6" name="Text Placeholder 5"/>
          <p:cNvSpPr>
            <a:spLocks noGrp="1"/>
          </p:cNvSpPr>
          <p:nvPr>
            <p:ph type="body" idx="1"/>
          </p:nvPr>
        </p:nvSpPr>
        <p:spPr>
          <a:xfrm>
            <a:off x="518143" y="4617578"/>
            <a:ext cx="6576228" cy="572464"/>
          </a:xfrm>
        </p:spPr>
        <p:txBody>
          <a:bodyPr/>
          <a:lstStyle/>
          <a:p>
            <a:r>
              <a:rPr lang="cs-CZ" sz="2800" dirty="0" smtClean="0"/>
              <a:t>Prostor pro dotazy, náměty, </a:t>
            </a:r>
            <a:r>
              <a:rPr lang="cs-CZ" sz="1200" dirty="0" smtClean="0"/>
              <a:t>kritiku</a:t>
            </a:r>
            <a:r>
              <a:rPr lang="cs-CZ" sz="2800" dirty="0" smtClean="0"/>
              <a:t>...</a:t>
            </a:r>
            <a:endParaRPr lang="cs-CZ" sz="2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504" y="2110421"/>
            <a:ext cx="2073946" cy="2450633"/>
          </a:xfrm>
          <a:prstGeom prst="rect">
            <a:avLst/>
          </a:prstGeom>
        </p:spPr>
      </p:pic>
    </p:spTree>
    <p:extLst>
      <p:ext uri="{BB962C8B-B14F-4D97-AF65-F5344CB8AC3E}">
        <p14:creationId xmlns:p14="http://schemas.microsoft.com/office/powerpoint/2010/main" val="1548275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8777288" cy="5186035"/>
          </a:xfrm>
        </p:spPr>
        <p:txBody>
          <a:bodyPr/>
          <a:lstStyle/>
          <a:p>
            <a:r>
              <a:rPr lang="cs-CZ" dirty="0" smtClean="0">
                <a:hlinkClick r:id="rId3"/>
              </a:rPr>
              <a:t>Telekomunikace</a:t>
            </a:r>
            <a:endParaRPr lang="cs-CZ" dirty="0" smtClean="0"/>
          </a:p>
          <a:p>
            <a:endParaRPr lang="cs-CZ" sz="1000" dirty="0" smtClean="0"/>
          </a:p>
          <a:p>
            <a:r>
              <a:rPr lang="cs-CZ" dirty="0" smtClean="0"/>
              <a:t>Bezpečnost</a:t>
            </a:r>
          </a:p>
          <a:p>
            <a:endParaRPr lang="cs-CZ" sz="1000" dirty="0" smtClean="0"/>
          </a:p>
          <a:p>
            <a:r>
              <a:rPr lang="cs-CZ" dirty="0" smtClean="0"/>
              <a:t>Obchod</a:t>
            </a:r>
          </a:p>
          <a:p>
            <a:endParaRPr lang="cs-CZ" sz="1000" dirty="0" smtClean="0"/>
          </a:p>
          <a:p>
            <a:r>
              <a:rPr lang="cs-CZ" dirty="0" smtClean="0"/>
              <a:t>Úřady</a:t>
            </a:r>
          </a:p>
          <a:p>
            <a:endParaRPr lang="cs-CZ" sz="1000" dirty="0" smtClean="0"/>
          </a:p>
          <a:p>
            <a:r>
              <a:rPr lang="cs-CZ" dirty="0" smtClean="0"/>
              <a:t>Transport</a:t>
            </a:r>
          </a:p>
          <a:p>
            <a:endParaRPr lang="cs-CZ" sz="1000" dirty="0" smtClean="0"/>
          </a:p>
          <a:p>
            <a:r>
              <a:rPr lang="cs-CZ" dirty="0" smtClean="0"/>
              <a:t>…</a:t>
            </a:r>
          </a:p>
          <a:p>
            <a:endParaRPr lang="cs-CZ" dirty="0"/>
          </a:p>
        </p:txBody>
      </p:sp>
      <p:sp>
        <p:nvSpPr>
          <p:cNvPr id="3" name="Title 2"/>
          <p:cNvSpPr>
            <a:spLocks noGrp="1"/>
          </p:cNvSpPr>
          <p:nvPr>
            <p:ph type="title"/>
          </p:nvPr>
        </p:nvSpPr>
        <p:spPr/>
        <p:txBody>
          <a:bodyPr/>
          <a:lstStyle/>
          <a:p>
            <a:r>
              <a:rPr lang="cs-CZ" dirty="0" smtClean="0"/>
              <a:t>Digitální stopa - neúmyslná</a:t>
            </a:r>
            <a:endParaRPr lang="cs-CZ" dirty="0"/>
          </a:p>
        </p:txBody>
      </p:sp>
    </p:spTree>
    <p:extLst>
      <p:ext uri="{BB962C8B-B14F-4D97-AF65-F5344CB8AC3E}">
        <p14:creationId xmlns:p14="http://schemas.microsoft.com/office/powerpoint/2010/main" val="1819534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500"/>
                                        <p:tgtEl>
                                          <p:spTgt spid="2">
                                            <p:txEl>
                                              <p:pRg st="2" end="2"/>
                                            </p:txEl>
                                          </p:spTgt>
                                        </p:tgtEl>
                                      </p:cBhvr>
                                    </p:animEffect>
                                    <p:anim calcmode="lin" valueType="num">
                                      <p:cBhvr>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anim calcmode="lin" valueType="num">
                                      <p:cBhvr>
                                        <p:cTn id="2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5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500"/>
                                        <p:tgtEl>
                                          <p:spTgt spid="2">
                                            <p:txEl>
                                              <p:pRg st="6" end="6"/>
                                            </p:txEl>
                                          </p:spTgt>
                                        </p:tgtEl>
                                      </p:cBhvr>
                                    </p:animEffect>
                                    <p:anim calcmode="lin" valueType="num">
                                      <p:cBhvr>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5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500"/>
                                        <p:tgtEl>
                                          <p:spTgt spid="2">
                                            <p:txEl>
                                              <p:pRg st="8" end="8"/>
                                            </p:txEl>
                                          </p:spTgt>
                                        </p:tgtEl>
                                      </p:cBhvr>
                                    </p:animEffect>
                                    <p:anim calcmode="lin" valueType="num">
                                      <p:cBhvr>
                                        <p:cTn id="36"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fade">
                                      <p:cBhvr>
                                        <p:cTn id="42" dur="500"/>
                                        <p:tgtEl>
                                          <p:spTgt spid="2">
                                            <p:txEl>
                                              <p:pRg st="10" end="10"/>
                                            </p:txEl>
                                          </p:spTgt>
                                        </p:tgtEl>
                                      </p:cBhvr>
                                    </p:animEffect>
                                    <p:anim calcmode="lin" valueType="num">
                                      <p:cBhvr>
                                        <p:cTn id="4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44" dur="5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Strojové učení</a:t>
            </a:r>
            <a:endParaRPr lang="cs-CZ" dirty="0"/>
          </a:p>
        </p:txBody>
      </p:sp>
    </p:spTree>
    <p:extLst>
      <p:ext uri="{BB962C8B-B14F-4D97-AF65-F5344CB8AC3E}">
        <p14:creationId xmlns:p14="http://schemas.microsoft.com/office/powerpoint/2010/main" val="3432326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9290" y="2054050"/>
            <a:ext cx="4643969" cy="277659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5738" t="62594" r="60304" b="28687"/>
          <a:stretch/>
        </p:blipFill>
        <p:spPr>
          <a:xfrm>
            <a:off x="5053974" y="3851442"/>
            <a:ext cx="183815" cy="242097"/>
          </a:xfrm>
          <a:prstGeom prst="rect">
            <a:avLst/>
          </a:prstGeom>
        </p:spPr>
      </p:pic>
      <p:sp>
        <p:nvSpPr>
          <p:cNvPr id="7" name="Rectangle 6"/>
          <p:cNvSpPr/>
          <p:nvPr/>
        </p:nvSpPr>
        <p:spPr bwMode="auto">
          <a:xfrm>
            <a:off x="5461951" y="2900986"/>
            <a:ext cx="699393" cy="905624"/>
          </a:xfrm>
          <a:prstGeom prst="rect">
            <a:avLst/>
          </a:prstGeom>
          <a:no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69" tIns="34969" rIns="34969" bIns="34969" numCol="1" spcCol="0" rtlCol="0" fromWordArt="0" anchor="ctr" anchorCtr="0" forceAA="0" compatLnSpc="1">
            <a:prstTxWarp prst="textNoShape">
              <a:avLst/>
            </a:prstTxWarp>
            <a:noAutofit/>
          </a:bodyPr>
          <a:lstStyle/>
          <a:p>
            <a:pPr algn="ctr" defTabSz="699168" fontAlgn="base">
              <a:spcBef>
                <a:spcPct val="0"/>
              </a:spcBef>
              <a:spcAft>
                <a:spcPct val="0"/>
              </a:spcAft>
            </a:pPr>
            <a:endParaRPr lang="en-US" sz="1377" dirty="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4702" y="1188370"/>
            <a:ext cx="1509376" cy="121223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8905" y="2954247"/>
            <a:ext cx="2066176" cy="1139293"/>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3079" y="1147502"/>
            <a:ext cx="2185603" cy="1253079"/>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3639" y="4554896"/>
            <a:ext cx="2237635" cy="1288586"/>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89261" y="4049408"/>
            <a:ext cx="2168585" cy="1223579"/>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40477" y="2312226"/>
            <a:ext cx="2043166" cy="1304343"/>
          </a:xfrm>
          <a:prstGeom prst="rect">
            <a:avLst/>
          </a:prstGeom>
        </p:spPr>
      </p:pic>
    </p:spTree>
    <p:extLst>
      <p:ext uri="{BB962C8B-B14F-4D97-AF65-F5344CB8AC3E}">
        <p14:creationId xmlns:p14="http://schemas.microsoft.com/office/powerpoint/2010/main" val="3217095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468" y="3440931"/>
            <a:ext cx="2216811" cy="1844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7435" y="1936914"/>
            <a:ext cx="1504017" cy="1504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268" r="9903"/>
          <a:stretch/>
        </p:blipFill>
        <p:spPr bwMode="auto">
          <a:xfrm>
            <a:off x="3936392" y="1632456"/>
            <a:ext cx="2211316" cy="1446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0953" y="4164357"/>
            <a:ext cx="2534923" cy="1221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5308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Data Science (Datová analýza, analýza dat, datová věda... ???)</a:t>
            </a:r>
            <a:endParaRPr lang="cs-CZ" dirty="0"/>
          </a:p>
        </p:txBody>
      </p:sp>
      <p:sp>
        <p:nvSpPr>
          <p:cNvPr id="3" name="Content Placeholder 2"/>
          <p:cNvSpPr>
            <a:spLocks noGrp="1"/>
          </p:cNvSpPr>
          <p:nvPr>
            <p:ph type="body" sz="quarter" idx="10"/>
          </p:nvPr>
        </p:nvSpPr>
        <p:spPr>
          <a:xfrm>
            <a:off x="465832" y="2057102"/>
            <a:ext cx="4206240" cy="2357568"/>
          </a:xfrm>
        </p:spPr>
        <p:txBody>
          <a:bodyPr>
            <a:noAutofit/>
          </a:bodyPr>
          <a:lstStyle/>
          <a:p>
            <a:r>
              <a:rPr lang="cs-CZ" sz="2400" dirty="0" smtClean="0"/>
              <a:t>Věda</a:t>
            </a:r>
          </a:p>
          <a:p>
            <a:pPr lvl="1"/>
            <a:r>
              <a:rPr lang="cs-CZ" sz="1400" dirty="0"/>
              <a:t>Věda je propracované a obecné empirické a rozumové poznávání, vycházející z pozorování, rozvažování nebo experimentu.</a:t>
            </a:r>
          </a:p>
          <a:p>
            <a:pPr lvl="1"/>
            <a:r>
              <a:rPr lang="cs-CZ" sz="1400" dirty="0" smtClean="0"/>
              <a:t>Věda </a:t>
            </a:r>
            <a:r>
              <a:rPr lang="cs-CZ" sz="1400" dirty="0"/>
              <a:t>je systém metodicky podložených, objektivních vět o určité předmětné oblasti. Předmětnou oblastí je přitom každý fakt uchopitelný buďto bezprostředně, nebo pomocí instrumentálních, pomocných prostředků.</a:t>
            </a:r>
          </a:p>
          <a:p>
            <a:r>
              <a:rPr lang="cs-CZ" sz="2400" dirty="0" smtClean="0"/>
              <a:t>Expedimentování</a:t>
            </a:r>
          </a:p>
          <a:p>
            <a:pPr lvl="1"/>
            <a:r>
              <a:rPr lang="cs-CZ" sz="1400" dirty="0" smtClean="0"/>
              <a:t>Hraní si s daty - Kvalifikace</a:t>
            </a:r>
          </a:p>
          <a:p>
            <a:r>
              <a:rPr lang="cs-CZ" sz="2400" dirty="0" smtClean="0"/>
              <a:t>Vylepšování</a:t>
            </a:r>
          </a:p>
          <a:p>
            <a:pPr lvl="1"/>
            <a:r>
              <a:rPr lang="cs-CZ" sz="1400" dirty="0" smtClean="0"/>
              <a:t>Hraní si s parametry - Kalibrace</a:t>
            </a:r>
          </a:p>
          <a:p>
            <a:pPr lvl="1"/>
            <a:endParaRPr lang="cs-CZ" sz="1400" dirty="0"/>
          </a:p>
        </p:txBody>
      </p:sp>
      <p:sp>
        <p:nvSpPr>
          <p:cNvPr id="4" name="Content Placeholder 3"/>
          <p:cNvSpPr>
            <a:spLocks noGrp="1"/>
          </p:cNvSpPr>
          <p:nvPr>
            <p:ph type="body" sz="quarter" idx="11"/>
          </p:nvPr>
        </p:nvSpPr>
        <p:spPr>
          <a:xfrm>
            <a:off x="4813187" y="2057102"/>
            <a:ext cx="4206240" cy="2357568"/>
          </a:xfrm>
        </p:spPr>
        <p:txBody>
          <a:bodyPr>
            <a:noAutofit/>
          </a:bodyPr>
          <a:lstStyle/>
          <a:p>
            <a:r>
              <a:rPr lang="cs-CZ" sz="2400" dirty="0" smtClean="0"/>
              <a:t>Problém</a:t>
            </a:r>
          </a:p>
          <a:p>
            <a:pPr lvl="1"/>
            <a:r>
              <a:rPr lang="cs-CZ" sz="1200" dirty="0" smtClean="0"/>
              <a:t>Jak ...?</a:t>
            </a:r>
          </a:p>
          <a:p>
            <a:r>
              <a:rPr lang="cs-CZ" sz="2400" dirty="0" smtClean="0"/>
              <a:t>Výzkum</a:t>
            </a:r>
          </a:p>
          <a:p>
            <a:pPr lvl="1"/>
            <a:r>
              <a:rPr lang="cs-CZ" sz="1200" dirty="0" smtClean="0"/>
              <a:t>Bing, </a:t>
            </a:r>
            <a:r>
              <a:rPr lang="cs-CZ" sz="800" dirty="0"/>
              <a:t>Google</a:t>
            </a:r>
            <a:r>
              <a:rPr lang="cs-CZ" sz="1200" dirty="0" smtClean="0"/>
              <a:t>, Wikipedia, ... </a:t>
            </a:r>
          </a:p>
          <a:p>
            <a:r>
              <a:rPr lang="cs-CZ" sz="2400" dirty="0" smtClean="0"/>
              <a:t>Hypotéza</a:t>
            </a:r>
          </a:p>
          <a:p>
            <a:pPr lvl="1"/>
            <a:r>
              <a:rPr lang="cs-CZ" sz="1200" dirty="0" smtClean="0"/>
              <a:t>Co třeba ...?</a:t>
            </a:r>
          </a:p>
          <a:p>
            <a:r>
              <a:rPr lang="cs-CZ" sz="2400" dirty="0" smtClean="0"/>
              <a:t>Expediment</a:t>
            </a:r>
          </a:p>
          <a:p>
            <a:pPr lvl="1"/>
            <a:r>
              <a:rPr lang="cs-CZ" sz="1200" dirty="0" smtClean="0"/>
              <a:t>Pojďme to zkusit ...</a:t>
            </a:r>
          </a:p>
          <a:p>
            <a:r>
              <a:rPr lang="cs-CZ" sz="2400" dirty="0" smtClean="0"/>
              <a:t>Analýza</a:t>
            </a:r>
          </a:p>
          <a:p>
            <a:pPr lvl="1"/>
            <a:r>
              <a:rPr lang="cs-CZ" sz="1200" dirty="0" smtClean="0"/>
              <a:t>Funguje to?</a:t>
            </a:r>
          </a:p>
          <a:p>
            <a:r>
              <a:rPr lang="cs-CZ" sz="2400" dirty="0" smtClean="0"/>
              <a:t>Závěr</a:t>
            </a:r>
          </a:p>
          <a:p>
            <a:pPr lvl="1"/>
            <a:r>
              <a:rPr lang="cs-CZ" sz="1200" dirty="0" smtClean="0"/>
              <a:t>Zkusme jiný přístup.</a:t>
            </a:r>
            <a:endParaRPr lang="cs-CZ" sz="1200" dirty="0"/>
          </a:p>
        </p:txBody>
      </p:sp>
    </p:spTree>
    <p:extLst>
      <p:ext uri="{BB962C8B-B14F-4D97-AF65-F5344CB8AC3E}">
        <p14:creationId xmlns:p14="http://schemas.microsoft.com/office/powerpoint/2010/main" val="586761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r>
              <a:rPr lang="cs-CZ" dirty="0" smtClean="0"/>
              <a:t>Hledání (a vysvětlení) vzorů v datech</a:t>
            </a:r>
          </a:p>
          <a:p>
            <a:endParaRPr lang="cs-CZ" dirty="0" smtClean="0"/>
          </a:p>
          <a:p>
            <a:r>
              <a:rPr lang="cs-CZ" dirty="0" smtClean="0"/>
              <a:t>Nahrazuje „programování datové manipulace“ „dodáváním dat pro manipulaci“</a:t>
            </a:r>
          </a:p>
          <a:p>
            <a:pPr lvl="1"/>
            <a:r>
              <a:rPr lang="cs-CZ" dirty="0" smtClean="0"/>
              <a:t>Systém se učí na základě dat dodaných uživatelem</a:t>
            </a:r>
          </a:p>
          <a:p>
            <a:pPr lvl="1"/>
            <a:r>
              <a:rPr lang="cs-CZ" dirty="0" smtClean="0"/>
              <a:t>Extrahuje „znalost“ z učení do predikce</a:t>
            </a:r>
          </a:p>
          <a:p>
            <a:pPr lvl="1"/>
            <a:r>
              <a:rPr lang="cs-CZ" dirty="0" smtClean="0"/>
              <a:t>Generalizování</a:t>
            </a:r>
            <a:endParaRPr lang="cs-CZ" dirty="0"/>
          </a:p>
        </p:txBody>
      </p:sp>
      <p:sp>
        <p:nvSpPr>
          <p:cNvPr id="2" name="Title 1"/>
          <p:cNvSpPr>
            <a:spLocks noGrp="1"/>
          </p:cNvSpPr>
          <p:nvPr>
            <p:ph type="title"/>
          </p:nvPr>
        </p:nvSpPr>
        <p:spPr/>
        <p:txBody>
          <a:bodyPr/>
          <a:lstStyle/>
          <a:p>
            <a:r>
              <a:rPr lang="cs-CZ" dirty="0" smtClean="0"/>
              <a:t>Machine Learning (Strojové učení)</a:t>
            </a:r>
            <a:endParaRPr lang="cs-CZ" dirty="0"/>
          </a:p>
        </p:txBody>
      </p:sp>
    </p:spTree>
    <p:extLst>
      <p:ext uri="{BB962C8B-B14F-4D97-AF65-F5344CB8AC3E}">
        <p14:creationId xmlns:p14="http://schemas.microsoft.com/office/powerpoint/2010/main" val="3784246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anim calcmode="lin" valueType="num">
                                      <p:cBhvr>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anim calcmode="lin" valueType="num">
                                      <p:cBhvr>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anim calcmode="lin" valueType="num">
                                      <p:cBhvr>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NRSvv9UshECsATr3NURJJg"/>
</p:tagLst>
</file>

<file path=ppt/theme/theme1.xml><?xml version="1.0" encoding="utf-8"?>
<a:theme xmlns:a="http://schemas.openxmlformats.org/drawingml/2006/main" name="WHITE TEMPLATE">
  <a:themeElements>
    <a:clrScheme name="Custom 8">
      <a:dk1>
        <a:srgbClr val="505050"/>
      </a:dk1>
      <a:lt1>
        <a:srgbClr val="FFFFFF"/>
      </a:lt1>
      <a:dk2>
        <a:srgbClr val="002050"/>
      </a:dk2>
      <a:lt2>
        <a:srgbClr val="00BCF2"/>
      </a:lt2>
      <a:accent1>
        <a:srgbClr val="002050"/>
      </a:accent1>
      <a:accent2>
        <a:srgbClr val="B4009E"/>
      </a:accent2>
      <a:accent3>
        <a:srgbClr val="0078D7"/>
      </a:accent3>
      <a:accent4>
        <a:srgbClr val="5C2D91"/>
      </a:accent4>
      <a:accent5>
        <a:srgbClr val="107C10"/>
      </a:accent5>
      <a:accent6>
        <a:srgbClr val="D83B01"/>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oduct_Brand_template_4-3_Business_DARK_BLUE_1.potx" id="{75A77694-C77E-45DB-BBE2-F29CFC4EA2B1}" vid="{6FE0E6E1-97C7-47C0-9BF0-BD72D2AF3756}"/>
    </a:ext>
  </a:extLst>
</a:theme>
</file>

<file path=ppt/theme/theme2.xml><?xml version="1.0" encoding="utf-8"?>
<a:theme xmlns:a="http://schemas.openxmlformats.org/drawingml/2006/main" name="COLOR TEMPLATE">
  <a:themeElements>
    <a:clrScheme name="MSVID Dark Blue">
      <a:dk1>
        <a:srgbClr val="505050"/>
      </a:dk1>
      <a:lt1>
        <a:srgbClr val="FFFFFF"/>
      </a:lt1>
      <a:dk2>
        <a:srgbClr val="002050"/>
      </a:dk2>
      <a:lt2>
        <a:srgbClr val="CDF4FF"/>
      </a:lt2>
      <a:accent1>
        <a:srgbClr val="107C10"/>
      </a:accent1>
      <a:accent2>
        <a:srgbClr val="B4009E"/>
      </a:accent2>
      <a:accent3>
        <a:srgbClr val="0078D7"/>
      </a:accent3>
      <a:accent4>
        <a:srgbClr val="5C2D91"/>
      </a:accent4>
      <a:accent5>
        <a:srgbClr val="008272"/>
      </a:accent5>
      <a:accent6>
        <a:srgbClr val="D83B01"/>
      </a:accent6>
      <a:hlink>
        <a:srgbClr val="CDF4FF"/>
      </a:hlink>
      <a:folHlink>
        <a:srgbClr val="CDF4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oduct_Brand_template_4-3_Business_DARK_BLUE_1.potx" id="{75A77694-C77E-45DB-BBE2-F29CFC4EA2B1}" vid="{4E77FF8B-56EC-4DE1-97FF-2976600B496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CDA0E9E53C4DF44B157E7C69FA8B29B" ma:contentTypeVersion="0" ma:contentTypeDescription="Vytvoří nový dokument" ma:contentTypeScope="" ma:versionID="0d4025ccb8f6074d7af410ee73d836c2">
  <xsd:schema xmlns:xsd="http://www.w3.org/2001/XMLSchema" xmlns:xs="http://www.w3.org/2001/XMLSchema" xmlns:p="http://schemas.microsoft.com/office/2006/metadata/properties" targetNamespace="http://schemas.microsoft.com/office/2006/metadata/properties" ma:root="true" ma:fieldsID="9d511cb7b53bbd8ad55b3adbe17432a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893E6F-6E86-413D-B4CD-342E9E64C4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Product_Brand_template_4-3_Business_DARK_BLUE_1</Template>
  <TotalTime>1857</TotalTime>
  <Words>1114</Words>
  <Application>Microsoft Office PowerPoint</Application>
  <PresentationFormat>Custom</PresentationFormat>
  <Paragraphs>188</Paragraphs>
  <Slides>30</Slides>
  <Notes>9</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39" baseType="lpstr">
      <vt:lpstr>Arial</vt:lpstr>
      <vt:lpstr>Consolas</vt:lpstr>
      <vt:lpstr>Segoe Light</vt:lpstr>
      <vt:lpstr>Segoe UI</vt:lpstr>
      <vt:lpstr>Segoe UI Light</vt:lpstr>
      <vt:lpstr>Wingdings</vt:lpstr>
      <vt:lpstr>WHITE TEMPLATE</vt:lpstr>
      <vt:lpstr>COLOR TEMPLATE</vt:lpstr>
      <vt:lpstr>think-cell Slide</vt:lpstr>
      <vt:lpstr>Co s daty? Azure ML</vt:lpstr>
      <vt:lpstr>Agenda</vt:lpstr>
      <vt:lpstr>PowerPoint Presentation</vt:lpstr>
      <vt:lpstr>Digitální stopa - neúmyslná</vt:lpstr>
      <vt:lpstr>Strojové učení</vt:lpstr>
      <vt:lpstr>PowerPoint Presentation</vt:lpstr>
      <vt:lpstr>PowerPoint Presentation</vt:lpstr>
      <vt:lpstr>Data Science (Datová analýza, analýza dat, datová věda... ???)</vt:lpstr>
      <vt:lpstr>Machine Learning (Strojové učení)</vt:lpstr>
      <vt:lpstr>Machine Learning (Strojové učení)</vt:lpstr>
      <vt:lpstr>ML in action - Supervised</vt:lpstr>
      <vt:lpstr>ML in action - Unsupervised</vt:lpstr>
      <vt:lpstr>Použití ML</vt:lpstr>
      <vt:lpstr>Proces ML</vt:lpstr>
      <vt:lpstr>Azure ML</vt:lpstr>
      <vt:lpstr>Stroje se nikdy neporouchají</vt:lpstr>
      <vt:lpstr>Zboží ve chvíli kdy ho potřebujete</vt:lpstr>
      <vt:lpstr>Spokojenost zákazníků</vt:lpstr>
      <vt:lpstr>Zdravotnictví</vt:lpstr>
      <vt:lpstr>Big data processing</vt:lpstr>
      <vt:lpstr>Řešení ???</vt:lpstr>
      <vt:lpstr>Buďte připraveni</vt:lpstr>
      <vt:lpstr>Microsoft Azure Machine Learning</vt:lpstr>
      <vt:lpstr>Scénaře podpory prodeje</vt:lpstr>
      <vt:lpstr>Stávající data</vt:lpstr>
      <vt:lpstr>Reálně nasazené scénáře</vt:lpstr>
      <vt:lpstr>Azure ML demo</vt:lpstr>
      <vt:lpstr>Azure ML under the hood</vt:lpstr>
      <vt:lpstr>One solution for Machine Learning — from data to results </vt:lpstr>
      <vt:lpstr>Q&amp;A</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Azure ML pitch for Škoda Auto</dc:title>
  <dc:subject>&lt;Speech title here&gt;</dc:subject>
  <dc:creator>Jan Pospisil</dc:creator>
  <cp:keywords>Škoda Auto, Microsoft Azure Machine Learning, Azure ML</cp:keywords>
  <dc:description>Template: Maryfj_x000d_
Formatting: _x000d_
Audience Type:</dc:description>
  <cp:lastModifiedBy>Jan Pospisil</cp:lastModifiedBy>
  <cp:revision>82</cp:revision>
  <dcterms:created xsi:type="dcterms:W3CDTF">2015-01-19T19:33:22Z</dcterms:created>
  <dcterms:modified xsi:type="dcterms:W3CDTF">2015-12-03T08:29:08Z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0x0101000CDA0E9E53C4DF44B157E7C69FA8B29B</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ies>
</file>