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0" r:id="rId3"/>
    <p:sldId id="279" r:id="rId4"/>
    <p:sldId id="291" r:id="rId5"/>
    <p:sldId id="272" r:id="rId6"/>
    <p:sldId id="281" r:id="rId7"/>
    <p:sldId id="282" r:id="rId8"/>
    <p:sldId id="283" r:id="rId9"/>
    <p:sldId id="292" r:id="rId10"/>
    <p:sldId id="293" r:id="rId11"/>
    <p:sldId id="275" r:id="rId12"/>
    <p:sldId id="29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83362" autoAdjust="0"/>
  </p:normalViewPr>
  <p:slideViewPr>
    <p:cSldViewPr snapToGrid="0">
      <p:cViewPr varScale="1">
        <p:scale>
          <a:sx n="65" d="100"/>
          <a:sy n="65" d="100"/>
        </p:scale>
        <p:origin x="102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4. 10. 2015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4. 10. 2015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- Time consuming I/O op. or Web Request</a:t>
            </a:r>
          </a:p>
          <a:p>
            <a:r>
              <a:rPr lang="en-US" baseline="0" dirty="0" smtClean="0"/>
              <a:t> - Synchronous calling blocks possible execution of independent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868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750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key stages in lifecycle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0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32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</a:t>
            </a:r>
            <a:r>
              <a:rPr lang="en-US" baseline="0" dirty="0" smtClean="0"/>
              <a:t> deadlock when blocking the context thread.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94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Describe REST application role.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91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29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Browse default UI showing controllers</a:t>
            </a:r>
            <a:r>
              <a:rPr lang="cs-CZ" baseline="0" dirty="0" smtClean="0"/>
              <a:t> in action</a:t>
            </a:r>
          </a:p>
          <a:p>
            <a:r>
              <a:rPr lang="cs-CZ" baseline="0" dirty="0" smtClean="0"/>
              <a:t>Create an route without controller (for HomeController)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4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03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0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s.asp.net/t/1448398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edia/4071077/aspnet-web-api-poster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sp.net/web-ap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hh191443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stephencleary.com/2012/07/dont-block-on-async-code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tapitutorial.com/httpstatuscode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programming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Tomas Hruby</a:t>
            </a:r>
            <a:endParaRPr lang="cs-CZ" dirty="0" smtClean="0"/>
          </a:p>
          <a:p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Don’t use special query parameters (as flags). Use special endpoints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~/</a:t>
            </a:r>
            <a:r>
              <a:rPr lang="en-US" dirty="0" err="1" smtClean="0"/>
              <a:t>api</a:t>
            </a:r>
            <a:r>
              <a:rPr lang="en-US" dirty="0" smtClean="0"/>
              <a:t>/students/{id}/disable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~/</a:t>
            </a:r>
            <a:r>
              <a:rPr lang="en-US" dirty="0" err="1" smtClean="0">
                <a:solidFill>
                  <a:schemeClr val="tx1"/>
                </a:solidFill>
              </a:rPr>
              <a:t>api</a:t>
            </a:r>
            <a:r>
              <a:rPr lang="en-US" dirty="0" smtClean="0">
                <a:solidFill>
                  <a:schemeClr val="tx1"/>
                </a:solidFill>
              </a:rPr>
              <a:t>/users/</a:t>
            </a:r>
            <a:r>
              <a:rPr lang="en-US" dirty="0" err="1" smtClean="0">
                <a:solidFill>
                  <a:schemeClr val="tx1"/>
                </a:solidFill>
              </a:rPr>
              <a:t>resetpassword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9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other design tips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pretty printed JSON in responses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Put examples into documentation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projections (do not return all attributes in case of large objects)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Implement only necessary methods</a:t>
            </a:r>
            <a:endParaRPr lang="cs-CZ" dirty="0" smtClean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en-US" i="1" dirty="0" smtClean="0">
              <a:hlinkClick r:id="rId3"/>
            </a:endParaRPr>
          </a:p>
          <a:p>
            <a:endParaRPr lang="en-US" i="1" dirty="0">
              <a:hlinkClick r:id="rId3"/>
            </a:endParaRPr>
          </a:p>
          <a:p>
            <a:endParaRPr lang="en-US" i="1" dirty="0" smtClean="0">
              <a:hlinkClick r:id="rId3"/>
            </a:endParaRPr>
          </a:p>
          <a:p>
            <a:endParaRPr lang="en-US" i="1" dirty="0">
              <a:hlinkClick r:id="rId3"/>
            </a:endParaRPr>
          </a:p>
          <a:p>
            <a:endParaRPr lang="en-US" i="1" dirty="0" smtClean="0">
              <a:hlinkClick r:id="rId3"/>
            </a:endParaRPr>
          </a:p>
          <a:p>
            <a:endParaRPr lang="en-US" i="1" dirty="0">
              <a:hlinkClick r:id="rId3"/>
            </a:endParaRPr>
          </a:p>
          <a:p>
            <a:r>
              <a:rPr lang="cs-CZ" i="1" dirty="0">
                <a:hlinkClick r:id="rId3"/>
              </a:rPr>
              <a:t>http://</a:t>
            </a:r>
            <a:r>
              <a:rPr lang="cs-CZ" i="1" dirty="0" smtClean="0">
                <a:hlinkClick r:id="rId3"/>
              </a:rPr>
              <a:t>www.vinaysahni.com/best-practices-for-a-pragmatic-restful-api</a:t>
            </a:r>
            <a:endParaRPr lang="cs-CZ" i="1" dirty="0" smtClean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5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</a:t>
            </a:r>
            <a:r>
              <a:rPr lang="en-US" dirty="0" err="1" smtClean="0"/>
              <a:t>WebAPI</a:t>
            </a:r>
            <a:r>
              <a:rPr lang="en-US" dirty="0" smtClean="0"/>
              <a:t>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Uses the same engine as MVC (controllers, filters, …)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Controllers inherit from </a:t>
            </a:r>
            <a:r>
              <a:rPr lang="en-US" b="1" dirty="0" err="1" smtClean="0"/>
              <a:t>System.Web.Http.ApiController</a:t>
            </a:r>
            <a:endParaRPr lang="en-US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different types of action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similar request lifecycle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www.asp.net/media/4071077/aspnet-web-api-poster.pdf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www.asp.net/web-api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5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228" y="737512"/>
            <a:ext cx="7092377" cy="58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4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Put </a:t>
            </a:r>
            <a:r>
              <a:rPr lang="en-US" dirty="0" err="1"/>
              <a:t>a</a:t>
            </a:r>
            <a:r>
              <a:rPr lang="en-US" dirty="0" err="1" smtClean="0"/>
              <a:t>sync</a:t>
            </a:r>
            <a:r>
              <a:rPr lang="en-US" dirty="0" smtClean="0"/>
              <a:t>-await only across </a:t>
            </a:r>
            <a:r>
              <a:rPr lang="en-US" b="1" dirty="0" smtClean="0"/>
              <a:t>the whole</a:t>
            </a:r>
            <a:r>
              <a:rPr lang="en-US" dirty="0" smtClean="0"/>
              <a:t>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Don’t mix </a:t>
            </a:r>
            <a:r>
              <a:rPr lang="en-US" dirty="0" smtClean="0"/>
              <a:t>manipulation with threads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Blocking context threads causes deadlocks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To use </a:t>
            </a:r>
            <a:r>
              <a:rPr lang="en-US" dirty="0" err="1"/>
              <a:t>async</a:t>
            </a:r>
            <a:r>
              <a:rPr lang="en-US" dirty="0"/>
              <a:t> code from normal method use </a:t>
            </a:r>
            <a:r>
              <a:rPr lang="en-US" b="1" dirty="0" err="1"/>
              <a:t>Task.Run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Method can continue in a </a:t>
            </a:r>
            <a:r>
              <a:rPr lang="en-US" b="1" dirty="0" smtClean="0"/>
              <a:t>different thread </a:t>
            </a:r>
            <a:r>
              <a:rPr lang="en-US" dirty="0" smtClean="0"/>
              <a:t>after awaiting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Don’t depend on the thread context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HTTP context copies context information to new thread from the thread pool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msdn.microsoft.com/en-us/library/hh191443.aspx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blog.stephencleary.com/2012/07/dont-block-on-async-code.html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8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Tomas Hruby</a:t>
            </a:r>
            <a:endParaRPr lang="cs-CZ" dirty="0" smtClean="0"/>
          </a:p>
          <a:p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0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brightest future of .NET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55959"/>
            <a:ext cx="1094451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REST API is in fact the only thing that for example a React application needs as a backend.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REST API is platform agnostic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REST API is easy to read and edit/debug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.NET accelerates development of REST APIs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Programming—Web API, </a:t>
            </a:r>
            <a:r>
              <a:rPr lang="en-US" dirty="0" err="1" smtClean="0"/>
              <a:t>Newtonsoft.Json</a:t>
            </a:r>
            <a:r>
              <a:rPr lang="en-US" dirty="0" smtClean="0"/>
              <a:t>, OWIN, …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Deployment—Microsoft Azure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Scalability (horizontal)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Stateless services + REST API + Azure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MVC basics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revisited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Stateless HTTP communication (Request-Response)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URL identifies an object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/users/ngk67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/users/ngk67/roles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plural for endpoints (/</a:t>
            </a:r>
            <a:r>
              <a:rPr lang="en-US" dirty="0" err="1" smtClean="0"/>
              <a:t>api</a:t>
            </a:r>
            <a:r>
              <a:rPr lang="en-US" dirty="0" smtClean="0"/>
              <a:t>/users, /</a:t>
            </a:r>
            <a:r>
              <a:rPr lang="en-US" dirty="0" err="1" smtClean="0"/>
              <a:t>api</a:t>
            </a:r>
            <a:r>
              <a:rPr lang="en-US" dirty="0" smtClean="0"/>
              <a:t>/projects)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Method identifies action</a:t>
            </a:r>
            <a:r>
              <a:rPr lang="en-US" dirty="0"/>
              <a:t> </a:t>
            </a:r>
            <a:r>
              <a:rPr lang="en-US" dirty="0" smtClean="0"/>
              <a:t>(GET, POST, PUT, PATCH, DELETE)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GET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 </a:t>
            </a:r>
            <a:r>
              <a:rPr lang="en-US" dirty="0" smtClean="0"/>
              <a:t>(get all users)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DELETE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/users/ngld456 </a:t>
            </a:r>
            <a:r>
              <a:rPr lang="en-US" dirty="0" smtClean="0"/>
              <a:t>(delete user with given ID)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Request body represents the object identified by URI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 </a:t>
            </a:r>
            <a:r>
              <a:rPr lang="en-US" dirty="0" smtClean="0"/>
              <a:t>(object in request body is inserted as user)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answers with HTTP Status Code and response body containing requested object(s)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2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Status Codes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6" y="4601497"/>
            <a:ext cx="10944516" cy="1800709"/>
          </a:xfrm>
        </p:spPr>
        <p:txBody>
          <a:bodyPr>
            <a:normAutofit/>
          </a:bodyPr>
          <a:lstStyle/>
          <a:p>
            <a:r>
              <a:rPr lang="en-US" dirty="0" smtClean="0"/>
              <a:t>401 – Unauthorized</a:t>
            </a:r>
          </a:p>
          <a:p>
            <a:r>
              <a:rPr lang="en-US" dirty="0" smtClean="0"/>
              <a:t>500 – Internal Server Error</a:t>
            </a:r>
          </a:p>
          <a:p>
            <a:r>
              <a:rPr lang="en-US" dirty="0" smtClean="0"/>
              <a:t>429 – Too many requests (response should contain time of renewal)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www.restapitutorial.com/httpstatuscodes.html</a:t>
            </a: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53549"/>
              </p:ext>
            </p:extLst>
          </p:nvPr>
        </p:nvGraphicFramePr>
        <p:xfrm>
          <a:off x="618996" y="2170298"/>
          <a:ext cx="8128000" cy="225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URL</a:t>
                      </a:r>
                      <a:r>
                        <a:rPr lang="en-US" baseline="0" dirty="0" smtClean="0"/>
                        <a:t> pattern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(Notes)</a:t>
                      </a:r>
                      <a:endParaRPr lang="cs-CZ" dirty="0"/>
                    </a:p>
                  </a:txBody>
                  <a:tcPr/>
                </a:tc>
              </a:tr>
              <a:tr h="384333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r>
                        <a:rPr lang="en-US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/users</a:t>
                      </a:r>
                      <a:r>
                        <a:rPr lang="en-US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4333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api</a:t>
                      </a:r>
                      <a:r>
                        <a:rPr lang="en-US" baseline="0" dirty="0" smtClean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200, 404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/users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201, 400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 – Created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200, 404, 400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– Bad request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204, 404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204</a:t>
                      </a:r>
                      <a:r>
                        <a:rPr lang="en-US" baseline="0" dirty="0" smtClean="0"/>
                        <a:t> – No content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9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&amp; Paging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Filtering using query parameters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student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s?</a:t>
            </a:r>
            <a:r>
              <a:rPr lang="en-US" dirty="0" err="1" smtClean="0">
                <a:solidFill>
                  <a:srgbClr val="F05B26"/>
                </a:solidFill>
              </a:rPr>
              <a:t>semester</a:t>
            </a:r>
            <a:r>
              <a:rPr lang="en-US" dirty="0" smtClean="0">
                <a:solidFill>
                  <a:srgbClr val="F05B26"/>
                </a:solidFill>
              </a:rPr>
              <a:t>=spring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Filtering using query objects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students?</a:t>
            </a:r>
            <a:r>
              <a:rPr lang="en-US" dirty="0" err="1" smtClean="0">
                <a:solidFill>
                  <a:srgbClr val="F05B26"/>
                </a:solidFill>
              </a:rPr>
              <a:t>filter</a:t>
            </a:r>
            <a:r>
              <a:rPr lang="en-US" dirty="0" smtClean="0">
                <a:solidFill>
                  <a:srgbClr val="F05B26"/>
                </a:solidFill>
              </a:rPr>
              <a:t>={“subjects”=[“PE”,“</a:t>
            </a:r>
            <a:r>
              <a:rPr lang="en-US" dirty="0" err="1" smtClean="0">
                <a:solidFill>
                  <a:srgbClr val="F05B26"/>
                </a:solidFill>
              </a:rPr>
              <a:t>maths</a:t>
            </a:r>
            <a:r>
              <a:rPr lang="en-US" dirty="0" smtClean="0">
                <a:solidFill>
                  <a:srgbClr val="F05B26"/>
                </a:solidFill>
              </a:rPr>
              <a:t>”],”age”=18}}</a:t>
            </a:r>
            <a:endParaRPr lang="cs-CZ" dirty="0" smtClean="0">
              <a:solidFill>
                <a:srgbClr val="F05B26"/>
              </a:solidFill>
            </a:endParaRP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REST calls remain the same even if new filter is added (forward compatible)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Easy to write by hand in browser URL bar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Paging request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students?</a:t>
            </a:r>
            <a:r>
              <a:rPr lang="en-US" dirty="0" err="1" smtClean="0">
                <a:solidFill>
                  <a:srgbClr val="F05B26"/>
                </a:solidFill>
              </a:rPr>
              <a:t>pagesize</a:t>
            </a:r>
            <a:r>
              <a:rPr lang="en-US" dirty="0" smtClean="0">
                <a:solidFill>
                  <a:srgbClr val="F05B26"/>
                </a:solidFill>
              </a:rPr>
              <a:t>=10&amp;page=3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Paging responses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Pagination info in header (X-Total-Count, X-Page-Size, X-Current-Page)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Pagination envelope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{ “total”: 40, “</a:t>
            </a:r>
            <a:r>
              <a:rPr lang="en-US" dirty="0" err="1" smtClean="0">
                <a:solidFill>
                  <a:schemeClr val="tx1"/>
                </a:solidFill>
              </a:rPr>
              <a:t>pageSize</a:t>
            </a:r>
            <a:r>
              <a:rPr lang="en-US" dirty="0" smtClean="0">
                <a:solidFill>
                  <a:schemeClr val="tx1"/>
                </a:solidFill>
              </a:rPr>
              <a:t>”: 10, “page”: 1, “data”: […] }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Cursor based pagination (link to next page)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7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Using URL prefixes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~/</a:t>
            </a:r>
            <a:r>
              <a:rPr lang="en-US" dirty="0" err="1" smtClean="0"/>
              <a:t>api</a:t>
            </a:r>
            <a:r>
              <a:rPr lang="en-US" dirty="0" smtClean="0"/>
              <a:t>/v1/users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Using HTTP headers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X-API-Version: 7.1.3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47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12699</TotalTime>
  <Words>604</Words>
  <Application>Microsoft Office PowerPoint</Application>
  <PresentationFormat>Widescreen</PresentationFormat>
  <Paragraphs>152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Wingdings</vt:lpstr>
      <vt:lpstr>Office Theme</vt:lpstr>
      <vt:lpstr>Asynchronous programming</vt:lpstr>
      <vt:lpstr>PowerPoint Presentation</vt:lpstr>
      <vt:lpstr>Async-Await</vt:lpstr>
      <vt:lpstr>REST APIs</vt:lpstr>
      <vt:lpstr>The brightest future of .NET</vt:lpstr>
      <vt:lpstr>Basics revisited</vt:lpstr>
      <vt:lpstr>HTTP Status Codes</vt:lpstr>
      <vt:lpstr>Filtering &amp; Paging</vt:lpstr>
      <vt:lpstr>Versioning</vt:lpstr>
      <vt:lpstr>Special actions</vt:lpstr>
      <vt:lpstr>Few other design tips</vt:lpstr>
      <vt:lpstr>ASP.NET WebAPI 2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Tomas Hruby</cp:lastModifiedBy>
  <cp:revision>197</cp:revision>
  <dcterms:created xsi:type="dcterms:W3CDTF">2014-12-29T13:43:23Z</dcterms:created>
  <dcterms:modified xsi:type="dcterms:W3CDTF">2015-10-11T10:07:52Z</dcterms:modified>
</cp:coreProperties>
</file>