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74" r:id="rId3"/>
    <p:sldId id="285" r:id="rId4"/>
    <p:sldId id="286" r:id="rId5"/>
    <p:sldId id="284" r:id="rId6"/>
    <p:sldId id="287"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5B26"/>
    <a:srgbClr val="A3A2A2"/>
    <a:srgbClr val="262524"/>
    <a:srgbClr val="59C5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29" autoAdjust="0"/>
    <p:restoredTop sz="81871" autoAdjust="0"/>
  </p:normalViewPr>
  <p:slideViewPr>
    <p:cSldViewPr snapToGrid="0">
      <p:cViewPr varScale="1">
        <p:scale>
          <a:sx n="57" d="100"/>
          <a:sy n="57" d="100"/>
        </p:scale>
        <p:origin x="956" y="4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90" d="100"/>
          <a:sy n="90" d="100"/>
        </p:scale>
        <p:origin x="329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41AE80-542F-45BD-8762-11343D5B4444}" type="datetimeFigureOut">
              <a:rPr lang="cs-CZ" smtClean="0"/>
              <a:t>05.11.2015</a:t>
            </a:fld>
            <a:endParaRPr lang="cs-CZ"/>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C6134D-2A8E-4C34-93E9-CBBCBC3E8C40}" type="slidenum">
              <a:rPr lang="cs-CZ" smtClean="0"/>
              <a:t>‹#›</a:t>
            </a:fld>
            <a:endParaRPr lang="cs-CZ"/>
          </a:p>
        </p:txBody>
      </p:sp>
    </p:spTree>
    <p:extLst>
      <p:ext uri="{BB962C8B-B14F-4D97-AF65-F5344CB8AC3E}">
        <p14:creationId xmlns:p14="http://schemas.microsoft.com/office/powerpoint/2010/main" val="2149780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FAD013-4C05-4B85-AC4F-3150E3C875D3}" type="datetimeFigureOut">
              <a:rPr lang="cs-CZ" smtClean="0"/>
              <a:t>05.11.2015</a:t>
            </a:fld>
            <a:endParaRPr lang="cs-C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3954F3-3C2E-4422-8209-082C90DBBF6B}" type="slidenum">
              <a:rPr lang="cs-CZ" smtClean="0"/>
              <a:t>‹#›</a:t>
            </a:fld>
            <a:endParaRPr lang="cs-CZ"/>
          </a:p>
        </p:txBody>
      </p:sp>
    </p:spTree>
    <p:extLst>
      <p:ext uri="{BB962C8B-B14F-4D97-AF65-F5344CB8AC3E}">
        <p14:creationId xmlns:p14="http://schemas.microsoft.com/office/powerpoint/2010/main" val="1308115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F3954F3-3C2E-4422-8209-082C90DBBF6B}" type="slidenum">
              <a:rPr lang="cs-CZ" smtClean="0"/>
              <a:t>1</a:t>
            </a:fld>
            <a:endParaRPr lang="cs-CZ" dirty="0"/>
          </a:p>
        </p:txBody>
      </p:sp>
    </p:spTree>
    <p:extLst>
      <p:ext uri="{BB962C8B-B14F-4D97-AF65-F5344CB8AC3E}">
        <p14:creationId xmlns:p14="http://schemas.microsoft.com/office/powerpoint/2010/main" val="2987008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sk-SK" dirty="0" smtClean="0"/>
              <a:t>Create</a:t>
            </a:r>
            <a:r>
              <a:rPr lang="sk-SK" baseline="0" dirty="0" smtClean="0"/>
              <a:t> resource file, show types of resources, explain embedded resources.</a:t>
            </a:r>
          </a:p>
          <a:p>
            <a:pPr marL="171450" indent="-171450">
              <a:buFont typeface="Arial" panose="020B0604020202020204" pitchFamily="34" charset="0"/>
              <a:buChar char="•"/>
            </a:pPr>
            <a:r>
              <a:rPr lang="sk-SK" baseline="0" dirty="0" smtClean="0"/>
              <a:t>Show string resource types</a:t>
            </a:r>
          </a:p>
          <a:p>
            <a:pPr marL="171450" indent="-171450">
              <a:buFont typeface="Arial" panose="020B0604020202020204" pitchFamily="34" charset="0"/>
              <a:buChar char="•"/>
            </a:pPr>
            <a:r>
              <a:rPr lang="sk-SK" baseline="0" dirty="0" smtClean="0"/>
              <a:t>Modifier public, CodeGenerator</a:t>
            </a:r>
          </a:p>
          <a:p>
            <a:pPr marL="171450" indent="-171450">
              <a:buFont typeface="Arial" panose="020B0604020202020204" pitchFamily="34" charset="0"/>
              <a:buChar char="•"/>
            </a:pPr>
            <a:r>
              <a:rPr lang="sk-SK" baseline="0" dirty="0" smtClean="0"/>
              <a:t>Show GamesStore.Resources project</a:t>
            </a:r>
          </a:p>
        </p:txBody>
      </p:sp>
      <p:sp>
        <p:nvSpPr>
          <p:cNvPr id="4" name="Slide Number Placeholder 3"/>
          <p:cNvSpPr>
            <a:spLocks noGrp="1"/>
          </p:cNvSpPr>
          <p:nvPr>
            <p:ph type="sldNum" sz="quarter" idx="10"/>
          </p:nvPr>
        </p:nvSpPr>
        <p:spPr/>
        <p:txBody>
          <a:bodyPr/>
          <a:lstStyle/>
          <a:p>
            <a:fld id="{FF3954F3-3C2E-4422-8209-082C90DBBF6B}" type="slidenum">
              <a:rPr lang="cs-CZ" smtClean="0"/>
              <a:t>2</a:t>
            </a:fld>
            <a:endParaRPr lang="cs-CZ"/>
          </a:p>
        </p:txBody>
      </p:sp>
    </p:spTree>
    <p:extLst>
      <p:ext uri="{BB962C8B-B14F-4D97-AF65-F5344CB8AC3E}">
        <p14:creationId xmlns:p14="http://schemas.microsoft.com/office/powerpoint/2010/main" val="631208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sk-SK" dirty="0" smtClean="0"/>
              <a:t>Explain namespac</a:t>
            </a:r>
            <a:r>
              <a:rPr lang="en-US" dirty="0" smtClean="0"/>
              <a:t>e</a:t>
            </a:r>
            <a:r>
              <a:rPr lang="en-US" baseline="0" dirty="0" smtClean="0"/>
              <a:t> generation. Custom namespace.</a:t>
            </a:r>
          </a:p>
          <a:p>
            <a:pPr marL="171450" indent="-171450">
              <a:buFont typeface="Arial" panose="020B0604020202020204" pitchFamily="34" charset="0"/>
              <a:buChar char="•"/>
            </a:pPr>
            <a:r>
              <a:rPr lang="en-US" baseline="0" dirty="0" smtClean="0"/>
              <a:t>Show prepared data annotations and views (</a:t>
            </a:r>
            <a:r>
              <a:rPr lang="en-US" baseline="0" dirty="0" err="1" smtClean="0"/>
              <a:t>GamesViewModel</a:t>
            </a:r>
            <a:r>
              <a:rPr lang="en-US" baseline="0" dirty="0" smtClean="0"/>
              <a:t> and Create / edit views)</a:t>
            </a:r>
          </a:p>
          <a:p>
            <a:pPr marL="171450" indent="-171450">
              <a:buFont typeface="Arial" panose="020B0604020202020204" pitchFamily="34" charset="0"/>
              <a:buChar char="•"/>
            </a:pPr>
            <a:r>
              <a:rPr lang="en-US" baseline="0" dirty="0" smtClean="0"/>
              <a:t>Show nested </a:t>
            </a:r>
            <a:r>
              <a:rPr lang="en-US" baseline="0" dirty="0" err="1" smtClean="0"/>
              <a:t>web.config</a:t>
            </a:r>
            <a:r>
              <a:rPr lang="en-US" baseline="0" dirty="0" smtClean="0"/>
              <a:t> and explain namespaces for views</a:t>
            </a:r>
          </a:p>
          <a:p>
            <a:pPr marL="171450" indent="-171450">
              <a:buFont typeface="Arial" panose="020B0604020202020204" pitchFamily="34" charset="0"/>
              <a:buChar char="•"/>
            </a:pPr>
            <a:r>
              <a:rPr lang="en-US" baseline="0" dirty="0" smtClean="0"/>
              <a:t>Show that it works, use auto culture detection.</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F3954F3-3C2E-4422-8209-082C90DBBF6B}" type="slidenum">
              <a:rPr lang="cs-CZ" smtClean="0"/>
              <a:t>3</a:t>
            </a:fld>
            <a:endParaRPr lang="cs-CZ"/>
          </a:p>
        </p:txBody>
      </p:sp>
    </p:spTree>
    <p:extLst>
      <p:ext uri="{BB962C8B-B14F-4D97-AF65-F5344CB8AC3E}">
        <p14:creationId xmlns:p14="http://schemas.microsoft.com/office/powerpoint/2010/main" val="3091519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Give</a:t>
            </a:r>
            <a:r>
              <a:rPr lang="en-US" baseline="0" dirty="0" smtClean="0"/>
              <a:t> info that a</a:t>
            </a:r>
            <a:r>
              <a:rPr lang="en-US" dirty="0" smtClean="0"/>
              <a:t>uto</a:t>
            </a:r>
            <a:r>
              <a:rPr lang="en-US" baseline="0" dirty="0" smtClean="0"/>
              <a:t> culture detection might be dangerous for not recognized cultures. Define list of supported cultures and check against it. Auto </a:t>
            </a:r>
            <a:r>
              <a:rPr lang="en-US" baseline="0" dirty="0" err="1" smtClean="0"/>
              <a:t>UICulture</a:t>
            </a:r>
            <a:r>
              <a:rPr lang="en-US" baseline="0" dirty="0" smtClean="0"/>
              <a:t> is not that dangerous. It will fallback to default resource file. But if your site is not designed to work with given culture then you want to use the one it was designed for. (date format, currencies)</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Remove auto culture</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Cookie</a:t>
            </a:r>
          </a:p>
          <a:p>
            <a:pPr marL="628650" lvl="1" indent="-171450">
              <a:buFont typeface="Arial" panose="020B0604020202020204" pitchFamily="34" charset="0"/>
              <a:buChar char="•"/>
            </a:pPr>
            <a:r>
              <a:rPr lang="en-US" baseline="0" dirty="0" smtClean="0"/>
              <a:t>Show </a:t>
            </a:r>
            <a:r>
              <a:rPr lang="en-US" baseline="0" dirty="0" err="1" smtClean="0"/>
              <a:t>CultureHelper</a:t>
            </a:r>
            <a:r>
              <a:rPr lang="en-US" baseline="0" dirty="0" smtClean="0"/>
              <a:t>, </a:t>
            </a:r>
            <a:r>
              <a:rPr lang="en-US" baseline="0" dirty="0" err="1" smtClean="0"/>
              <a:t>CultureController</a:t>
            </a:r>
            <a:r>
              <a:rPr lang="en-US" baseline="0" dirty="0" smtClean="0"/>
              <a:t> and partial view.</a:t>
            </a:r>
          </a:p>
          <a:p>
            <a:pPr marL="628650" lvl="1" indent="-171450">
              <a:buFont typeface="Arial" panose="020B0604020202020204" pitchFamily="34" charset="0"/>
              <a:buChar char="•"/>
            </a:pPr>
            <a:r>
              <a:rPr lang="en-US" baseline="0" dirty="0" smtClean="0"/>
              <a:t>Add change culture option to layout </a:t>
            </a:r>
            <a:r>
              <a:rPr lang="en-GB" baseline="0" dirty="0" smtClean="0"/>
              <a:t>(</a:t>
            </a:r>
            <a:r>
              <a:rPr lang="sk-SK" sz="1200" kern="1200" dirty="0" smtClean="0">
                <a:solidFill>
                  <a:schemeClr val="tx1"/>
                </a:solidFill>
                <a:latin typeface="+mn-lt"/>
                <a:ea typeface="+mn-ea"/>
                <a:cs typeface="+mn-cs"/>
              </a:rPr>
              <a:t>@</a:t>
            </a:r>
            <a:r>
              <a:rPr lang="sk-SK" sz="1200" kern="1200" dirty="0" err="1" smtClean="0">
                <a:solidFill>
                  <a:schemeClr val="tx1"/>
                </a:solidFill>
                <a:latin typeface="+mn-lt"/>
                <a:ea typeface="+mn-ea"/>
                <a:cs typeface="+mn-cs"/>
              </a:rPr>
              <a:t>Html.Action</a:t>
            </a:r>
            <a:r>
              <a:rPr lang="sk-SK" sz="1200" kern="1200" dirty="0" smtClean="0">
                <a:solidFill>
                  <a:schemeClr val="tx1"/>
                </a:solidFill>
                <a:latin typeface="+mn-lt"/>
                <a:ea typeface="+mn-ea"/>
                <a:cs typeface="+mn-cs"/>
              </a:rPr>
              <a:t>("</a:t>
            </a:r>
            <a:r>
              <a:rPr lang="sk-SK" sz="1200" kern="1200" dirty="0" err="1" smtClean="0">
                <a:solidFill>
                  <a:schemeClr val="tx1"/>
                </a:solidFill>
                <a:latin typeface="+mn-lt"/>
                <a:ea typeface="+mn-ea"/>
                <a:cs typeface="+mn-cs"/>
              </a:rPr>
              <a:t>CultureHeaderPartial</a:t>
            </a:r>
            <a:r>
              <a:rPr lang="sk-SK" sz="1200" kern="1200" dirty="0" smtClean="0">
                <a:solidFill>
                  <a:schemeClr val="tx1"/>
                </a:solidFill>
                <a:latin typeface="+mn-lt"/>
                <a:ea typeface="+mn-ea"/>
                <a:cs typeface="+mn-cs"/>
              </a:rPr>
              <a:t>", "</a:t>
            </a:r>
            <a:r>
              <a:rPr lang="sk-SK" sz="1200" kern="1200" dirty="0" err="1" smtClean="0">
                <a:solidFill>
                  <a:schemeClr val="tx1"/>
                </a:solidFill>
                <a:latin typeface="+mn-lt"/>
                <a:ea typeface="+mn-ea"/>
                <a:cs typeface="+mn-cs"/>
              </a:rPr>
              <a:t>Culture</a:t>
            </a:r>
            <a:r>
              <a:rPr lang="sk-SK" sz="1200" kern="1200" dirty="0" smtClean="0">
                <a:solidFill>
                  <a:schemeClr val="tx1"/>
                </a:solidFill>
                <a:latin typeface="+mn-lt"/>
                <a:ea typeface="+mn-ea"/>
                <a:cs typeface="+mn-cs"/>
              </a:rPr>
              <a:t>")</a:t>
            </a:r>
            <a:r>
              <a:rPr lang="en-GB" sz="1200" kern="1200" dirty="0" smtClean="0">
                <a:solidFill>
                  <a:schemeClr val="tx1"/>
                </a:solidFill>
                <a:latin typeface="+mn-lt"/>
                <a:ea typeface="+mn-ea"/>
                <a:cs typeface="+mn-cs"/>
              </a:rPr>
              <a:t> place </a:t>
            </a:r>
            <a:r>
              <a:rPr lang="en-GB" sz="1200" kern="1200" dirty="0" err="1" smtClean="0">
                <a:solidFill>
                  <a:schemeClr val="tx1"/>
                </a:solidFill>
                <a:latin typeface="+mn-lt"/>
                <a:ea typeface="+mn-ea"/>
                <a:cs typeface="+mn-cs"/>
              </a:rPr>
              <a:t>befor</a:t>
            </a:r>
            <a:r>
              <a:rPr lang="en-GB" sz="1200" kern="1200" dirty="0" smtClean="0">
                <a:solidFill>
                  <a:schemeClr val="tx1"/>
                </a:solidFill>
                <a:latin typeface="+mn-lt"/>
                <a:ea typeface="+mn-ea"/>
                <a:cs typeface="+mn-cs"/>
              </a:rPr>
              <a:t> login in header)</a:t>
            </a:r>
            <a:endParaRPr lang="en-US" baseline="0" dirty="0" smtClean="0"/>
          </a:p>
          <a:p>
            <a:pPr marL="628650" lvl="1" indent="-171450">
              <a:buFont typeface="Arial" panose="020B0604020202020204" pitchFamily="34" charset="0"/>
              <a:buChar char="•"/>
            </a:pPr>
            <a:r>
              <a:rPr lang="en-US" baseline="0" dirty="0" smtClean="0"/>
              <a:t>Show </a:t>
            </a:r>
            <a:r>
              <a:rPr lang="en-US" baseline="0" dirty="0" err="1" smtClean="0"/>
              <a:t>HttpApplication</a:t>
            </a:r>
            <a:r>
              <a:rPr lang="en-US" baseline="0" dirty="0" smtClean="0"/>
              <a:t> events &amp; lifecycle poster</a:t>
            </a:r>
          </a:p>
          <a:p>
            <a:pPr marL="628650" lvl="1" indent="-171450">
              <a:buFont typeface="Arial" panose="020B0604020202020204" pitchFamily="34" charset="0"/>
              <a:buChar char="•"/>
            </a:pPr>
            <a:r>
              <a:rPr lang="en-US" baseline="0" dirty="0" smtClean="0"/>
              <a:t>Add </a:t>
            </a:r>
            <a:r>
              <a:rPr lang="en-US" baseline="0" dirty="0" err="1" smtClean="0"/>
              <a:t>AcquireRequestState</a:t>
            </a:r>
            <a:r>
              <a:rPr lang="en-US" baseline="0" dirty="0" smtClean="0"/>
              <a:t> code to set up culture</a:t>
            </a:r>
          </a:p>
          <a:p>
            <a:pPr marL="628650" lvl="1" indent="-171450">
              <a:buFont typeface="Arial" panose="020B0604020202020204" pitchFamily="34" charset="0"/>
              <a:buChar char="•"/>
            </a:pPr>
            <a:endParaRPr lang="en-US" baseline="0" dirty="0" smtClean="0"/>
          </a:p>
          <a:p>
            <a:pPr marL="171450" lvl="0" indent="-171450">
              <a:buFont typeface="Arial" panose="020B0604020202020204" pitchFamily="34" charset="0"/>
              <a:buChar char="•"/>
            </a:pPr>
            <a:r>
              <a:rPr lang="en-US" baseline="0" dirty="0" smtClean="0"/>
              <a:t>URL</a:t>
            </a:r>
          </a:p>
          <a:p>
            <a:pPr marL="628650" lvl="1" indent="-171450">
              <a:buFont typeface="Arial" panose="020B0604020202020204" pitchFamily="34" charset="0"/>
              <a:buChar char="•"/>
            </a:pPr>
            <a:r>
              <a:rPr lang="en-US" baseline="0" dirty="0" smtClean="0"/>
              <a:t>Create new routes</a:t>
            </a:r>
          </a:p>
          <a:p>
            <a:pPr marL="628650" lvl="1" indent="-171450">
              <a:buFont typeface="Arial" panose="020B0604020202020204" pitchFamily="34" charset="0"/>
              <a:buChar char="•"/>
            </a:pPr>
            <a:r>
              <a:rPr lang="en-US" baseline="0" dirty="0" smtClean="0"/>
              <a:t>Redirect to Index (</a:t>
            </a:r>
            <a:r>
              <a:rPr lang="en-US" baseline="0" smtClean="0"/>
              <a:t>games controller)</a:t>
            </a:r>
            <a:endParaRPr lang="en-US" baseline="0" dirty="0" smtClean="0"/>
          </a:p>
          <a:p>
            <a:pPr marL="628650" lvl="1" indent="-171450">
              <a:buFont typeface="Arial" panose="020B0604020202020204" pitchFamily="34" charset="0"/>
              <a:buChar char="•"/>
            </a:pPr>
            <a:r>
              <a:rPr lang="en-US" baseline="0" dirty="0" smtClean="0"/>
              <a:t>Modify </a:t>
            </a:r>
            <a:r>
              <a:rPr lang="en-US" baseline="0" dirty="0" err="1" smtClean="0"/>
              <a:t>CultureConfig</a:t>
            </a:r>
            <a:endParaRPr lang="en-US" baseline="0" dirty="0" smtClean="0"/>
          </a:p>
          <a:p>
            <a:pPr marL="628650" lvl="1" indent="-171450">
              <a:buFont typeface="Arial" panose="020B0604020202020204" pitchFamily="34" charset="0"/>
              <a:buChar char="•"/>
            </a:pPr>
            <a:r>
              <a:rPr lang="en-US" baseline="0" dirty="0" smtClean="0"/>
              <a:t>Modify Switch action in </a:t>
            </a:r>
            <a:r>
              <a:rPr lang="en-US" baseline="0" dirty="0" err="1" smtClean="0"/>
              <a:t>CultureController</a:t>
            </a:r>
            <a:endParaRPr lang="en-US" baseline="0" dirty="0" smtClean="0"/>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Login redirect from </a:t>
            </a:r>
            <a:r>
              <a:rPr lang="en-US" baseline="0" dirty="0" err="1" smtClean="0"/>
              <a:t>owin</a:t>
            </a:r>
            <a:r>
              <a:rPr lang="en-US" baseline="0" dirty="0" smtClean="0"/>
              <a:t> to culture controller</a:t>
            </a:r>
          </a:p>
          <a:p>
            <a:pPr marL="628650" lvl="1" indent="-171450">
              <a:buFont typeface="Arial" panose="020B0604020202020204" pitchFamily="34" charset="0"/>
              <a:buChar char="•"/>
            </a:pPr>
            <a:r>
              <a:rPr lang="en-US" baseline="0" dirty="0" smtClean="0"/>
              <a:t>Login redirect in culture controller</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F3954F3-3C2E-4422-8209-082C90DBBF6B}" type="slidenum">
              <a:rPr lang="cs-CZ" smtClean="0"/>
              <a:t>4</a:t>
            </a:fld>
            <a:endParaRPr lang="cs-CZ"/>
          </a:p>
        </p:txBody>
      </p:sp>
    </p:spTree>
    <p:extLst>
      <p:ext uri="{BB962C8B-B14F-4D97-AF65-F5344CB8AC3E}">
        <p14:creationId xmlns:p14="http://schemas.microsoft.com/office/powerpoint/2010/main" val="2892290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Install </a:t>
            </a:r>
            <a:r>
              <a:rPr lang="en-US" dirty="0" smtClean="0"/>
              <a:t>nugget </a:t>
            </a:r>
            <a:r>
              <a:rPr lang="en-GB" dirty="0" smtClean="0"/>
              <a:t>(already</a:t>
            </a:r>
            <a:r>
              <a:rPr lang="en-GB" baseline="0" dirty="0" smtClean="0"/>
              <a:t> installed in prepared </a:t>
            </a:r>
            <a:r>
              <a:rPr lang="en-GB" baseline="0" smtClean="0"/>
              <a:t>demo project)</a:t>
            </a:r>
            <a:endParaRPr lang="en-US" dirty="0" smtClean="0"/>
          </a:p>
          <a:p>
            <a:pPr marL="171450" indent="-171450">
              <a:buFont typeface="Arial" panose="020B0604020202020204" pitchFamily="34" charset="0"/>
              <a:buChar char="•"/>
            </a:pPr>
            <a:r>
              <a:rPr lang="en-US" dirty="0" smtClean="0"/>
              <a:t>Create </a:t>
            </a:r>
            <a:r>
              <a:rPr lang="en-US" dirty="0" err="1" smtClean="0"/>
              <a:t>BundleConfig</a:t>
            </a:r>
            <a:r>
              <a:rPr lang="en-US" dirty="0" smtClean="0"/>
              <a:t> for layout</a:t>
            </a:r>
            <a:r>
              <a:rPr lang="en-US" baseline="0" dirty="0" smtClean="0"/>
              <a:t> without </a:t>
            </a:r>
            <a:r>
              <a:rPr lang="en-US" baseline="0" dirty="0" err="1" smtClean="0"/>
              <a:t>EnableOptimization</a:t>
            </a:r>
            <a:endParaRPr lang="en-US" baseline="0" dirty="0" smtClean="0"/>
          </a:p>
          <a:p>
            <a:pPr marL="171450" indent="-171450">
              <a:buFont typeface="Arial" panose="020B0604020202020204" pitchFamily="34" charset="0"/>
              <a:buChar char="•"/>
            </a:pPr>
            <a:r>
              <a:rPr lang="en-US" baseline="0" dirty="0" smtClean="0"/>
              <a:t>Add namespace to views </a:t>
            </a:r>
            <a:r>
              <a:rPr lang="en-US" baseline="0" dirty="0" err="1" smtClean="0"/>
              <a:t>web.cofig</a:t>
            </a:r>
            <a:r>
              <a:rPr lang="en-US" baseline="0" dirty="0" smtClean="0"/>
              <a:t> or use in layout (</a:t>
            </a:r>
            <a:r>
              <a:rPr lang="en-US" baseline="0" dirty="0" err="1" smtClean="0"/>
              <a:t>System.Web.Optimization</a:t>
            </a:r>
            <a:r>
              <a:rPr lang="en-US" baseline="0" dirty="0" smtClean="0"/>
              <a:t>)</a:t>
            </a:r>
          </a:p>
          <a:p>
            <a:pPr marL="171450" indent="-171450">
              <a:buFont typeface="Arial" panose="020B0604020202020204" pitchFamily="34" charset="0"/>
              <a:buChar char="•"/>
            </a:pPr>
            <a:r>
              <a:rPr lang="en-US" baseline="0" dirty="0" smtClean="0"/>
              <a:t>Render bundles</a:t>
            </a:r>
          </a:p>
          <a:p>
            <a:pPr marL="171450" indent="-171450">
              <a:buFont typeface="Arial" panose="020B0604020202020204" pitchFamily="34" charset="0"/>
              <a:buChar char="•"/>
            </a:pPr>
            <a:r>
              <a:rPr lang="en-US" baseline="0" dirty="0" smtClean="0"/>
              <a:t>Show site, nothing happens because of debug enabled</a:t>
            </a:r>
          </a:p>
          <a:p>
            <a:pPr marL="171450" indent="-171450">
              <a:buFont typeface="Arial" panose="020B0604020202020204" pitchFamily="34" charset="0"/>
              <a:buChar char="•"/>
            </a:pPr>
            <a:r>
              <a:rPr lang="en-US" baseline="0" dirty="0" err="1" smtClean="0"/>
              <a:t>EnableOptimization</a:t>
            </a:r>
            <a:r>
              <a:rPr lang="en-US" baseline="0" dirty="0" smtClean="0"/>
              <a:t>, now bundles are forced</a:t>
            </a:r>
            <a:endParaRPr lang="en-US" dirty="0"/>
          </a:p>
        </p:txBody>
      </p:sp>
      <p:sp>
        <p:nvSpPr>
          <p:cNvPr id="4" name="Slide Number Placeholder 3"/>
          <p:cNvSpPr>
            <a:spLocks noGrp="1"/>
          </p:cNvSpPr>
          <p:nvPr>
            <p:ph type="sldNum" sz="quarter" idx="10"/>
          </p:nvPr>
        </p:nvSpPr>
        <p:spPr/>
        <p:txBody>
          <a:bodyPr/>
          <a:lstStyle/>
          <a:p>
            <a:fld id="{FF3954F3-3C2E-4422-8209-082C90DBBF6B}" type="slidenum">
              <a:rPr lang="cs-CZ" smtClean="0"/>
              <a:t>6</a:t>
            </a:fld>
            <a:endParaRPr lang="cs-CZ"/>
          </a:p>
        </p:txBody>
      </p:sp>
    </p:spTree>
    <p:extLst>
      <p:ext uri="{BB962C8B-B14F-4D97-AF65-F5344CB8AC3E}">
        <p14:creationId xmlns:p14="http://schemas.microsoft.com/office/powerpoint/2010/main" val="4291021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693413" y="2401294"/>
            <a:ext cx="10815415" cy="1606164"/>
          </a:xfrm>
          <a:effectLst>
            <a:glow rad="63500">
              <a:schemeClr val="accent1">
                <a:satMod val="175000"/>
                <a:alpha val="40000"/>
              </a:schemeClr>
            </a:glow>
            <a:softEdge rad="63500"/>
          </a:effectLst>
        </p:spPr>
        <p:txBody>
          <a:bodyPr/>
          <a:lstStyle>
            <a:lvl1pPr algn="ctr">
              <a:defRPr sz="7200">
                <a:solidFill>
                  <a:srgbClr val="262524"/>
                </a:solidFill>
              </a:defRPr>
            </a:lvl1pPr>
          </a:lstStyle>
          <a:p>
            <a:r>
              <a:rPr lang="cs-CZ" dirty="0" smtClean="0"/>
              <a:t>Add main title</a:t>
            </a:r>
            <a:endParaRPr lang="cs-CZ" dirty="0"/>
          </a:p>
        </p:txBody>
      </p:sp>
      <p:sp>
        <p:nvSpPr>
          <p:cNvPr id="5" name="Text Placeholder 2"/>
          <p:cNvSpPr>
            <a:spLocks noGrp="1"/>
          </p:cNvSpPr>
          <p:nvPr>
            <p:ph idx="1" hasCustomPrompt="1"/>
          </p:nvPr>
        </p:nvSpPr>
        <p:spPr>
          <a:xfrm>
            <a:off x="693413" y="4674476"/>
            <a:ext cx="10815415" cy="1644085"/>
          </a:xfrm>
          <a:prstGeom prst="rect">
            <a:avLst/>
          </a:prstGeom>
        </p:spPr>
        <p:txBody>
          <a:bodyPr vert="horz" lIns="91440" tIns="45720" rIns="91440" bIns="45720" rtlCol="0">
            <a:normAutofit/>
          </a:bodyPr>
          <a:lstStyle>
            <a:lvl1pPr algn="ctr">
              <a:buNone/>
              <a:defRPr sz="2400" baseline="0">
                <a:solidFill>
                  <a:srgbClr val="A3A2A2"/>
                </a:solidFill>
              </a:defRPr>
            </a:lvl1pPr>
          </a:lstStyle>
          <a:p>
            <a:pPr lvl="0"/>
            <a:r>
              <a:rPr lang="cs-CZ" dirty="0" smtClean="0"/>
              <a:t>Add author</a:t>
            </a:r>
          </a:p>
        </p:txBody>
      </p:sp>
    </p:spTree>
    <p:extLst>
      <p:ext uri="{BB962C8B-B14F-4D97-AF65-F5344CB8AC3E}">
        <p14:creationId xmlns:p14="http://schemas.microsoft.com/office/powerpoint/2010/main" val="16550060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ou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8996" y="1351847"/>
            <a:ext cx="10944516" cy="639278"/>
          </a:xfrm>
        </p:spPr>
        <p:txBody>
          <a:bodyPr/>
          <a:lstStyle>
            <a:lvl1pPr>
              <a:defRPr baseline="0"/>
            </a:lvl1pPr>
          </a:lstStyle>
          <a:p>
            <a:r>
              <a:rPr lang="cs-CZ" dirty="0" smtClean="0"/>
              <a:t>Add your name (optional outro slide)</a:t>
            </a:r>
            <a:endParaRPr lang="cs-CZ" dirty="0"/>
          </a:p>
        </p:txBody>
      </p:sp>
      <p:sp>
        <p:nvSpPr>
          <p:cNvPr id="5" name="Text Placeholder 2"/>
          <p:cNvSpPr>
            <a:spLocks noGrp="1"/>
          </p:cNvSpPr>
          <p:nvPr>
            <p:ph idx="1"/>
          </p:nvPr>
        </p:nvSpPr>
        <p:spPr>
          <a:xfrm>
            <a:off x="618995" y="2168659"/>
            <a:ext cx="10944517" cy="4220847"/>
          </a:xfrm>
          <a:prstGeom prst="rect">
            <a:avLst/>
          </a:prstGeom>
        </p:spPr>
        <p:txBody>
          <a:bodyPr vert="horz" lIns="91440" tIns="45720" rIns="91440" bIns="45720" rtlCol="0">
            <a:normAutofit/>
          </a:bodyPr>
          <a:lstStyle>
            <a:lvl1pPr marL="0" indent="0">
              <a:buNone/>
              <a:defRPr baseline="0"/>
            </a:lvl1pPr>
          </a:lstStyle>
          <a:p>
            <a:pPr lvl="0"/>
            <a:endParaRPr lang="cs-CZ" dirty="0" smtClean="0"/>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a:buNone/>
              <a:defRPr sz="1600" baseline="0">
                <a:solidFill>
                  <a:srgbClr val="A3A2A2"/>
                </a:solidFill>
              </a:defRPr>
            </a:lvl1pPr>
          </a:lstStyle>
          <a:p>
            <a:pPr lvl="0"/>
            <a:r>
              <a:rPr lang="cs-CZ" dirty="0" smtClean="0"/>
              <a:t>Add subtitle or chapter (optional)</a:t>
            </a:r>
            <a:endParaRPr lang="en-US" dirty="0" smtClean="0"/>
          </a:p>
        </p:txBody>
      </p:sp>
    </p:spTree>
    <p:extLst>
      <p:ext uri="{BB962C8B-B14F-4D97-AF65-F5344CB8AC3E}">
        <p14:creationId xmlns:p14="http://schemas.microsoft.com/office/powerpoint/2010/main" val="32747097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 Image">
    <p:spTree>
      <p:nvGrpSpPr>
        <p:cNvPr id="1" name=""/>
        <p:cNvGrpSpPr/>
        <p:nvPr/>
      </p:nvGrpSpPr>
      <p:grpSpPr>
        <a:xfrm>
          <a:off x="0" y="0"/>
          <a:ext cx="0" cy="0"/>
          <a:chOff x="0" y="0"/>
          <a:chExt cx="0" cy="0"/>
        </a:xfrm>
      </p:grpSpPr>
      <p:sp>
        <p:nvSpPr>
          <p:cNvPr id="9" name="Title 8"/>
          <p:cNvSpPr>
            <a:spLocks noGrp="1"/>
          </p:cNvSpPr>
          <p:nvPr>
            <p:ph type="title"/>
          </p:nvPr>
        </p:nvSpPr>
        <p:spPr>
          <a:xfrm>
            <a:off x="693413" y="2401294"/>
            <a:ext cx="10815415" cy="1606164"/>
          </a:xfrm>
          <a:effectLst>
            <a:glow rad="63500">
              <a:schemeClr val="accent1">
                <a:satMod val="175000"/>
                <a:alpha val="40000"/>
              </a:schemeClr>
            </a:glow>
            <a:outerShdw blurRad="50800" dist="38100" dir="5400000" algn="t" rotWithShape="0">
              <a:prstClr val="black">
                <a:alpha val="40000"/>
              </a:prstClr>
            </a:outerShdw>
            <a:softEdge rad="63500"/>
          </a:effectLst>
        </p:spPr>
        <p:txBody>
          <a:bodyPr/>
          <a:lstStyle>
            <a:lvl1pPr algn="ctr">
              <a:defRPr sz="7200">
                <a:solidFill>
                  <a:schemeClr val="bg1">
                    <a:lumMod val="95000"/>
                  </a:schemeClr>
                </a:solidFill>
              </a:defRPr>
            </a:lvl1pPr>
          </a:lstStyle>
          <a:p>
            <a:endParaRPr lang="cs-CZ" dirty="0"/>
          </a:p>
        </p:txBody>
      </p:sp>
      <p:sp>
        <p:nvSpPr>
          <p:cNvPr id="12" name="Picture Placeholder 11"/>
          <p:cNvSpPr>
            <a:spLocks noGrp="1"/>
          </p:cNvSpPr>
          <p:nvPr>
            <p:ph type="pic" sz="quarter" idx="11"/>
          </p:nvPr>
        </p:nvSpPr>
        <p:spPr>
          <a:xfrm>
            <a:off x="693413" y="0"/>
            <a:ext cx="1561087" cy="709301"/>
          </a:xfrm>
          <a:prstGeom prst="rect">
            <a:avLst/>
          </a:prstGeom>
        </p:spPr>
        <p:txBody>
          <a:bodyPr/>
          <a:lstStyle/>
          <a:p>
            <a:endParaRPr lang="cs-CZ" dirty="0"/>
          </a:p>
        </p:txBody>
      </p:sp>
      <p:sp>
        <p:nvSpPr>
          <p:cNvPr id="8" name="Picture Placeholder 7"/>
          <p:cNvSpPr>
            <a:spLocks noGrp="1"/>
          </p:cNvSpPr>
          <p:nvPr>
            <p:ph type="pic" sz="quarter" idx="10"/>
          </p:nvPr>
        </p:nvSpPr>
        <p:spPr>
          <a:xfrm>
            <a:off x="0" y="0"/>
            <a:ext cx="12192000" cy="6858000"/>
          </a:xfrm>
          <a:prstGeom prst="rect">
            <a:avLst/>
          </a:prstGeom>
        </p:spPr>
        <p:txBody>
          <a:bodyPr/>
          <a:lstStyle>
            <a:lvl1pPr marL="0" indent="0">
              <a:buNone/>
              <a:defRPr/>
            </a:lvl1pPr>
          </a:lstStyle>
          <a:p>
            <a:endParaRPr lang="cs-CZ" dirty="0"/>
          </a:p>
        </p:txBody>
      </p:sp>
    </p:spTree>
    <p:extLst>
      <p:ext uri="{BB962C8B-B14F-4D97-AF65-F5344CB8AC3E}">
        <p14:creationId xmlns:p14="http://schemas.microsoft.com/office/powerpoint/2010/main" val="8320898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8996" y="1351847"/>
            <a:ext cx="10944516" cy="639278"/>
          </a:xfrm>
        </p:spPr>
        <p:txBody>
          <a:bodyPr/>
          <a:lstStyle>
            <a:lvl1pPr>
              <a:defRPr/>
            </a:lvl1pPr>
          </a:lstStyle>
          <a:p>
            <a:r>
              <a:rPr lang="cs-CZ" dirty="0" smtClean="0"/>
              <a:t>Add title</a:t>
            </a:r>
            <a:endParaRPr lang="cs-CZ" dirty="0"/>
          </a:p>
        </p:txBody>
      </p:sp>
      <p:sp>
        <p:nvSpPr>
          <p:cNvPr id="5" name="Text Placeholder 2"/>
          <p:cNvSpPr>
            <a:spLocks noGrp="1"/>
          </p:cNvSpPr>
          <p:nvPr>
            <p:ph idx="1" hasCustomPrompt="1"/>
          </p:nvPr>
        </p:nvSpPr>
        <p:spPr>
          <a:xfrm>
            <a:off x="618995" y="2168659"/>
            <a:ext cx="10944517" cy="4220847"/>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Pct val="100000"/>
              <a:buFont typeface="Arial" panose="020B0604020202020204" pitchFamily="34" charset="0"/>
              <a:buNone/>
              <a:tabLst/>
              <a:defRPr baseline="0"/>
            </a:lvl1pPr>
            <a:lvl5pPr>
              <a:buNone/>
              <a:defRPr/>
            </a:lvl5pPr>
          </a:lstStyle>
          <a:p>
            <a:pPr marL="0" marR="0" lvl="0" indent="0" algn="l" defTabSz="914400" rtl="0" eaLnBrk="1" fontAlgn="auto" latinLnBrk="0" hangingPunct="1">
              <a:lnSpc>
                <a:spcPct val="110000"/>
              </a:lnSpc>
              <a:spcBef>
                <a:spcPts val="0"/>
              </a:spcBef>
              <a:spcAft>
                <a:spcPts val="0"/>
              </a:spcAft>
              <a:buClr>
                <a:srgbClr val="F05B26"/>
              </a:buClr>
              <a:buSzPct val="100000"/>
              <a:buFont typeface="Arial" panose="020B0604020202020204" pitchFamily="34" charset="0"/>
              <a:buNone/>
              <a:tabLst/>
              <a:defRPr/>
            </a:pPr>
            <a:r>
              <a:rPr lang="cs-CZ" dirty="0" smtClean="0"/>
              <a:t>Add text or object</a:t>
            </a:r>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a:buNone/>
              <a:defRPr sz="1600" baseline="0">
                <a:solidFill>
                  <a:srgbClr val="A3A2A2"/>
                </a:solidFill>
              </a:defRPr>
            </a:lvl1pPr>
          </a:lstStyle>
          <a:p>
            <a:pPr lvl="0"/>
            <a:r>
              <a:rPr lang="cs-CZ" dirty="0" smtClean="0"/>
              <a:t>Add subtitle or chapter (optional)</a:t>
            </a:r>
            <a:endParaRPr lang="en-US" dirty="0" smtClean="0"/>
          </a:p>
        </p:txBody>
      </p:sp>
    </p:spTree>
    <p:extLst>
      <p:ext uri="{BB962C8B-B14F-4D97-AF65-F5344CB8AC3E}">
        <p14:creationId xmlns:p14="http://schemas.microsoft.com/office/powerpoint/2010/main" val="16954382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2"/>
          <p:cNvSpPr>
            <a:spLocks noGrp="1"/>
          </p:cNvSpPr>
          <p:nvPr>
            <p:ph idx="1" hasCustomPrompt="1"/>
          </p:nvPr>
        </p:nvSpPr>
        <p:spPr>
          <a:xfrm>
            <a:off x="618995" y="1350236"/>
            <a:ext cx="10944517" cy="5039271"/>
          </a:xfrm>
          <a:prstGeom prst="rect">
            <a:avLst/>
          </a:prstGeom>
        </p:spPr>
        <p:txBody>
          <a:bodyPr vert="horz" lIns="91440" tIns="45720" rIns="91440" bIns="45720" rtlCol="0">
            <a:normAutofit/>
          </a:bodyPr>
          <a:lstStyle>
            <a:lvl1pPr marL="0" indent="0">
              <a:buNone/>
              <a:defRPr baseline="0"/>
            </a:lvl1pPr>
          </a:lstStyle>
          <a:p>
            <a:pPr lvl="0"/>
            <a:r>
              <a:rPr lang="cs-CZ" dirty="0" smtClean="0"/>
              <a:t>Add text or object</a:t>
            </a:r>
            <a:r>
              <a:rPr lang="en-US" dirty="0" smtClean="0"/>
              <a:t> (</a:t>
            </a:r>
            <a:r>
              <a:rPr lang="cs-CZ" dirty="0" smtClean="0"/>
              <a:t>with</a:t>
            </a:r>
            <a:r>
              <a:rPr lang="en-US" dirty="0" smtClean="0"/>
              <a:t> no </a:t>
            </a:r>
            <a:r>
              <a:rPr lang="cs-CZ" dirty="0" smtClean="0"/>
              <a:t>title</a:t>
            </a:r>
            <a:r>
              <a:rPr lang="en-US" dirty="0" smtClean="0"/>
              <a:t>)</a:t>
            </a:r>
            <a:endParaRPr lang="cs-CZ" dirty="0" smtClean="0"/>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smtClean="0"/>
              <a:t>Add subtitle or chapter or title, e.g. for big image (optional)</a:t>
            </a:r>
            <a:endParaRPr lang="en-US" dirty="0" smtClean="0"/>
          </a:p>
        </p:txBody>
      </p:sp>
    </p:spTree>
    <p:extLst>
      <p:ext uri="{BB962C8B-B14F-4D97-AF65-F5344CB8AC3E}">
        <p14:creationId xmlns:p14="http://schemas.microsoft.com/office/powerpoint/2010/main" val="17072736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2 text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8996" y="1351847"/>
            <a:ext cx="10944516" cy="639278"/>
          </a:xfrm>
        </p:spPr>
        <p:txBody>
          <a:bodyPr/>
          <a:lstStyle>
            <a:lvl1pPr>
              <a:defRPr/>
            </a:lvl1pPr>
          </a:lstStyle>
          <a:p>
            <a:r>
              <a:rPr lang="cs-CZ" dirty="0" smtClean="0"/>
              <a:t>Add title</a:t>
            </a:r>
            <a:endParaRPr lang="cs-CZ" dirty="0"/>
          </a:p>
        </p:txBody>
      </p:sp>
      <p:sp>
        <p:nvSpPr>
          <p:cNvPr id="5" name="Text Placeholder 2"/>
          <p:cNvSpPr>
            <a:spLocks noGrp="1"/>
          </p:cNvSpPr>
          <p:nvPr>
            <p:ph idx="1" hasCustomPrompt="1"/>
          </p:nvPr>
        </p:nvSpPr>
        <p:spPr>
          <a:xfrm>
            <a:off x="618995" y="2168659"/>
            <a:ext cx="5308839" cy="4220847"/>
          </a:xfrm>
          <a:prstGeom prst="rect">
            <a:avLst/>
          </a:prstGeom>
        </p:spPr>
        <p:txBody>
          <a:bodyPr vert="horz" lIns="91440" tIns="45720" rIns="91440" bIns="45720" rtlCol="0">
            <a:normAutofit/>
          </a:bodyPr>
          <a:lstStyle>
            <a:lvl1pPr marL="0" indent="0">
              <a:buNone/>
              <a:defRPr baseline="0"/>
            </a:lvl1pPr>
          </a:lstStyle>
          <a:p>
            <a:pPr lvl="0"/>
            <a:r>
              <a:rPr lang="cs-CZ" dirty="0" smtClean="0"/>
              <a:t>Add text or object to the first column</a:t>
            </a:r>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smtClean="0"/>
              <a:t>Add subtitle or chapter (optional)</a:t>
            </a:r>
            <a:endParaRPr lang="en-US" dirty="0" smtClean="0"/>
          </a:p>
        </p:txBody>
      </p:sp>
      <p:sp>
        <p:nvSpPr>
          <p:cNvPr id="8" name="Text Placeholder 2"/>
          <p:cNvSpPr>
            <a:spLocks noGrp="1"/>
          </p:cNvSpPr>
          <p:nvPr>
            <p:ph idx="11" hasCustomPrompt="1"/>
          </p:nvPr>
        </p:nvSpPr>
        <p:spPr>
          <a:xfrm>
            <a:off x="6254673" y="2168659"/>
            <a:ext cx="5308839" cy="4220847"/>
          </a:xfrm>
          <a:prstGeom prst="rect">
            <a:avLst/>
          </a:prstGeom>
        </p:spPr>
        <p:txBody>
          <a:bodyPr vert="horz" lIns="91440" tIns="45720" rIns="91440" bIns="45720" rtlCol="0">
            <a:normAutofit/>
          </a:bodyPr>
          <a:lstStyle>
            <a:lvl1pPr marL="0" indent="0">
              <a:buNone/>
              <a:defRPr baseline="0"/>
            </a:lvl1pPr>
          </a:lstStyle>
          <a:p>
            <a:pPr lvl="0"/>
            <a:r>
              <a:rPr lang="cs-CZ" dirty="0" smtClean="0"/>
              <a:t>Add text or object to the second column</a:t>
            </a:r>
          </a:p>
        </p:txBody>
      </p:sp>
    </p:spTree>
    <p:extLst>
      <p:ext uri="{BB962C8B-B14F-4D97-AF65-F5344CB8AC3E}">
        <p14:creationId xmlns:p14="http://schemas.microsoft.com/office/powerpoint/2010/main" val="1495017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text columns">
    <p:spTree>
      <p:nvGrpSpPr>
        <p:cNvPr id="1" name=""/>
        <p:cNvGrpSpPr/>
        <p:nvPr/>
      </p:nvGrpSpPr>
      <p:grpSpPr>
        <a:xfrm>
          <a:off x="0" y="0"/>
          <a:ext cx="0" cy="0"/>
          <a:chOff x="0" y="0"/>
          <a:chExt cx="0" cy="0"/>
        </a:xfrm>
      </p:grpSpPr>
      <p:sp>
        <p:nvSpPr>
          <p:cNvPr id="5" name="Text Placeholder 2"/>
          <p:cNvSpPr>
            <a:spLocks noGrp="1"/>
          </p:cNvSpPr>
          <p:nvPr>
            <p:ph idx="1" hasCustomPrompt="1"/>
          </p:nvPr>
        </p:nvSpPr>
        <p:spPr>
          <a:xfrm>
            <a:off x="618996" y="1350236"/>
            <a:ext cx="5288823" cy="5039271"/>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smtClean="0"/>
              <a:t>Add text or object to the first</a:t>
            </a:r>
            <a:r>
              <a:rPr lang="en-US" dirty="0" smtClean="0"/>
              <a:t> (</a:t>
            </a:r>
            <a:r>
              <a:rPr lang="cs-CZ" dirty="0" smtClean="0"/>
              <a:t>with</a:t>
            </a:r>
            <a:r>
              <a:rPr lang="en-US" dirty="0" smtClean="0"/>
              <a:t> no </a:t>
            </a:r>
            <a:r>
              <a:rPr lang="cs-CZ" dirty="0" smtClean="0"/>
              <a:t>title</a:t>
            </a:r>
            <a:r>
              <a:rPr lang="en-US" dirty="0" smtClean="0"/>
              <a:t>)</a:t>
            </a:r>
            <a:endParaRPr lang="cs-CZ" dirty="0" smtClean="0"/>
          </a:p>
          <a:p>
            <a:pPr lvl="0"/>
            <a:endParaRPr lang="cs-CZ" dirty="0" smtClean="0"/>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baseline="0">
                <a:solidFill>
                  <a:srgbClr val="A3A2A2"/>
                </a:solidFill>
              </a:defRPr>
            </a:lvl1pPr>
          </a:lstStyle>
          <a:p>
            <a:pPr lvl="0"/>
            <a:r>
              <a:rPr lang="cs-CZ" dirty="0" smtClean="0"/>
              <a:t>Add subtitle or chapter or title, e.g. for big images (optional)</a:t>
            </a:r>
            <a:endParaRPr lang="en-US" dirty="0" smtClean="0"/>
          </a:p>
        </p:txBody>
      </p:sp>
      <p:sp>
        <p:nvSpPr>
          <p:cNvPr id="7" name="Text Placeholder 2"/>
          <p:cNvSpPr>
            <a:spLocks noGrp="1"/>
          </p:cNvSpPr>
          <p:nvPr>
            <p:ph idx="11" hasCustomPrompt="1"/>
          </p:nvPr>
        </p:nvSpPr>
        <p:spPr>
          <a:xfrm>
            <a:off x="6274690" y="1350236"/>
            <a:ext cx="5288823" cy="5039271"/>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smtClean="0"/>
              <a:t>Add text or object to the second colum</a:t>
            </a:r>
            <a:r>
              <a:rPr lang="en-US" dirty="0" smtClean="0"/>
              <a:t>n (</a:t>
            </a:r>
            <a:r>
              <a:rPr lang="cs-CZ" dirty="0" smtClean="0"/>
              <a:t>with</a:t>
            </a:r>
            <a:r>
              <a:rPr lang="en-US" dirty="0" smtClean="0"/>
              <a:t> no</a:t>
            </a:r>
            <a:r>
              <a:rPr lang="cs-CZ" dirty="0" smtClean="0"/>
              <a:t> title</a:t>
            </a:r>
            <a:r>
              <a:rPr lang="en-US" dirty="0" smtClean="0"/>
              <a:t>)</a:t>
            </a:r>
            <a:endParaRPr lang="cs-CZ" dirty="0" smtClean="0"/>
          </a:p>
          <a:p>
            <a:pPr lvl="0"/>
            <a:endParaRPr lang="cs-CZ" dirty="0" smtClean="0"/>
          </a:p>
        </p:txBody>
      </p:sp>
    </p:spTree>
    <p:extLst>
      <p:ext uri="{BB962C8B-B14F-4D97-AF65-F5344CB8AC3E}">
        <p14:creationId xmlns:p14="http://schemas.microsoft.com/office/powerpoint/2010/main" val="9967612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text + picture">
    <p:spTree>
      <p:nvGrpSpPr>
        <p:cNvPr id="1" name=""/>
        <p:cNvGrpSpPr/>
        <p:nvPr/>
      </p:nvGrpSpPr>
      <p:grpSpPr>
        <a:xfrm>
          <a:off x="0" y="0"/>
          <a:ext cx="0" cy="0"/>
          <a:chOff x="0" y="0"/>
          <a:chExt cx="0" cy="0"/>
        </a:xfrm>
      </p:grpSpPr>
      <p:sp>
        <p:nvSpPr>
          <p:cNvPr id="14" name="Picture Placeholder 13"/>
          <p:cNvSpPr>
            <a:spLocks noGrp="1"/>
          </p:cNvSpPr>
          <p:nvPr>
            <p:ph type="pic" sz="quarter" idx="10" hasCustomPrompt="1"/>
          </p:nvPr>
        </p:nvSpPr>
        <p:spPr>
          <a:xfrm>
            <a:off x="8261405" y="0"/>
            <a:ext cx="3930595" cy="6858000"/>
          </a:xfrm>
          <a:prstGeom prst="rect">
            <a:avLst/>
          </a:prstGeom>
        </p:spPr>
        <p:txBody>
          <a:bodyPr/>
          <a:lstStyle>
            <a:lvl1pPr marL="0" indent="0">
              <a:buNone/>
              <a:defRPr baseline="0"/>
            </a:lvl1pPr>
          </a:lstStyle>
          <a:p>
            <a:r>
              <a:rPr lang="cs-CZ" dirty="0" smtClean="0"/>
              <a:t>Add illustrative picture</a:t>
            </a:r>
            <a:r>
              <a:rPr lang="en-US" dirty="0" smtClean="0"/>
              <a:t> </a:t>
            </a:r>
            <a:r>
              <a:rPr lang="cs-CZ" dirty="0" smtClean="0"/>
              <a:t>(in case of informative picture, e.g. graph use different layout)</a:t>
            </a:r>
          </a:p>
        </p:txBody>
      </p:sp>
      <p:sp>
        <p:nvSpPr>
          <p:cNvPr id="11" name="Title 1"/>
          <p:cNvSpPr>
            <a:spLocks noGrp="1"/>
          </p:cNvSpPr>
          <p:nvPr>
            <p:ph type="title" hasCustomPrompt="1"/>
          </p:nvPr>
        </p:nvSpPr>
        <p:spPr>
          <a:xfrm>
            <a:off x="618997" y="1351847"/>
            <a:ext cx="7419218" cy="639278"/>
          </a:xfrm>
        </p:spPr>
        <p:txBody>
          <a:bodyPr/>
          <a:lstStyle>
            <a:lvl1pPr>
              <a:defRPr/>
            </a:lvl1pPr>
          </a:lstStyle>
          <a:p>
            <a:r>
              <a:rPr lang="cs-CZ" dirty="0" smtClean="0"/>
              <a:t>Add title</a:t>
            </a:r>
            <a:endParaRPr lang="cs-CZ" dirty="0"/>
          </a:p>
        </p:txBody>
      </p:sp>
      <p:sp>
        <p:nvSpPr>
          <p:cNvPr id="12" name="Text Placeholder 2"/>
          <p:cNvSpPr>
            <a:spLocks noGrp="1"/>
          </p:cNvSpPr>
          <p:nvPr>
            <p:ph idx="1" hasCustomPrompt="1"/>
          </p:nvPr>
        </p:nvSpPr>
        <p:spPr>
          <a:xfrm>
            <a:off x="618996" y="2168659"/>
            <a:ext cx="7419218" cy="4220847"/>
          </a:xfrm>
          <a:prstGeom prst="rect">
            <a:avLst/>
          </a:prstGeom>
        </p:spPr>
        <p:txBody>
          <a:bodyPr vert="horz" lIns="91440" tIns="45720" rIns="91440" bIns="45720" rtlCol="0">
            <a:normAutofit/>
          </a:bodyPr>
          <a:lstStyle>
            <a:lvl1pPr marL="0" indent="0">
              <a:buNone/>
              <a:defRPr/>
            </a:lvl1pPr>
          </a:lstStyle>
          <a:p>
            <a:pPr lvl="0"/>
            <a:r>
              <a:rPr lang="cs-CZ" dirty="0" smtClean="0"/>
              <a:t>Add text or object</a:t>
            </a:r>
          </a:p>
        </p:txBody>
      </p:sp>
      <p:sp>
        <p:nvSpPr>
          <p:cNvPr id="7" name="Text Placeholder 9"/>
          <p:cNvSpPr>
            <a:spLocks noGrp="1"/>
          </p:cNvSpPr>
          <p:nvPr>
            <p:ph type="body" sz="quarter" idx="11" hasCustomPrompt="1"/>
          </p:nvPr>
        </p:nvSpPr>
        <p:spPr>
          <a:xfrm>
            <a:off x="2328531" y="192598"/>
            <a:ext cx="5709683"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smtClean="0"/>
              <a:t>Add subtitle or chapter (optional)</a:t>
            </a:r>
            <a:endParaRPr lang="en-US" dirty="0" smtClean="0"/>
          </a:p>
        </p:txBody>
      </p:sp>
    </p:spTree>
    <p:extLst>
      <p:ext uri="{BB962C8B-B14F-4D97-AF65-F5344CB8AC3E}">
        <p14:creationId xmlns:p14="http://schemas.microsoft.com/office/powerpoint/2010/main" val="400232839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 picture">
    <p:spTree>
      <p:nvGrpSpPr>
        <p:cNvPr id="1" name=""/>
        <p:cNvGrpSpPr/>
        <p:nvPr/>
      </p:nvGrpSpPr>
      <p:grpSpPr>
        <a:xfrm>
          <a:off x="0" y="0"/>
          <a:ext cx="0" cy="0"/>
          <a:chOff x="0" y="0"/>
          <a:chExt cx="0" cy="0"/>
        </a:xfrm>
      </p:grpSpPr>
      <p:sp>
        <p:nvSpPr>
          <p:cNvPr id="14" name="Picture Placeholder 13"/>
          <p:cNvSpPr>
            <a:spLocks noGrp="1"/>
          </p:cNvSpPr>
          <p:nvPr>
            <p:ph type="pic" sz="quarter" idx="10" hasCustomPrompt="1"/>
          </p:nvPr>
        </p:nvSpPr>
        <p:spPr>
          <a:xfrm>
            <a:off x="8261405" y="0"/>
            <a:ext cx="3930595" cy="6858000"/>
          </a:xfrm>
          <a:prstGeom prst="rect">
            <a:avLst/>
          </a:prstGeom>
        </p:spPr>
        <p:txBody>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r>
              <a:rPr lang="cs-CZ" dirty="0" smtClean="0"/>
              <a:t>Add illustrative picture</a:t>
            </a:r>
            <a:r>
              <a:rPr lang="en-US" dirty="0" smtClean="0"/>
              <a:t> </a:t>
            </a:r>
            <a:r>
              <a:rPr lang="cs-CZ" dirty="0" smtClean="0"/>
              <a:t>(in case of informative picture, e.g. graph use different layout)</a:t>
            </a:r>
          </a:p>
        </p:txBody>
      </p:sp>
      <p:sp>
        <p:nvSpPr>
          <p:cNvPr id="12" name="Text Placeholder 2"/>
          <p:cNvSpPr>
            <a:spLocks noGrp="1"/>
          </p:cNvSpPr>
          <p:nvPr>
            <p:ph idx="1" hasCustomPrompt="1"/>
          </p:nvPr>
        </p:nvSpPr>
        <p:spPr>
          <a:xfrm>
            <a:off x="618996" y="1351847"/>
            <a:ext cx="7419218" cy="5037659"/>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smtClean="0"/>
              <a:t>Add text or objec</a:t>
            </a:r>
            <a:r>
              <a:rPr lang="en-US" dirty="0" smtClean="0"/>
              <a:t>t (</a:t>
            </a:r>
            <a:r>
              <a:rPr lang="cs-CZ" dirty="0" smtClean="0"/>
              <a:t>with</a:t>
            </a:r>
            <a:r>
              <a:rPr lang="en-US" dirty="0" smtClean="0"/>
              <a:t> no</a:t>
            </a:r>
            <a:r>
              <a:rPr lang="cs-CZ" dirty="0" smtClean="0"/>
              <a:t> title</a:t>
            </a:r>
            <a:r>
              <a:rPr lang="en-US" dirty="0" smtClean="0"/>
              <a:t>)</a:t>
            </a:r>
            <a:endParaRPr lang="cs-CZ" dirty="0" smtClean="0"/>
          </a:p>
          <a:p>
            <a:pPr lvl="0"/>
            <a:endParaRPr lang="en-US" dirty="0" smtClean="0"/>
          </a:p>
        </p:txBody>
      </p:sp>
      <p:sp>
        <p:nvSpPr>
          <p:cNvPr id="7" name="Text Placeholder 9"/>
          <p:cNvSpPr>
            <a:spLocks noGrp="1"/>
          </p:cNvSpPr>
          <p:nvPr>
            <p:ph type="body" sz="quarter" idx="11" hasCustomPrompt="1"/>
          </p:nvPr>
        </p:nvSpPr>
        <p:spPr>
          <a:xfrm>
            <a:off x="2328531" y="192598"/>
            <a:ext cx="5709683"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smtClean="0"/>
              <a:t>Add subtitle or chapter or title, e.g. for big image (optional)</a:t>
            </a:r>
            <a:endParaRPr lang="en-US" dirty="0" smtClean="0"/>
          </a:p>
        </p:txBody>
      </p:sp>
    </p:spTree>
    <p:extLst>
      <p:ext uri="{BB962C8B-B14F-4D97-AF65-F5344CB8AC3E}">
        <p14:creationId xmlns:p14="http://schemas.microsoft.com/office/powerpoint/2010/main" val="333472181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2 text columns + picture">
    <p:spTree>
      <p:nvGrpSpPr>
        <p:cNvPr id="1" name=""/>
        <p:cNvGrpSpPr/>
        <p:nvPr/>
      </p:nvGrpSpPr>
      <p:grpSpPr>
        <a:xfrm>
          <a:off x="0" y="0"/>
          <a:ext cx="0" cy="0"/>
          <a:chOff x="0" y="0"/>
          <a:chExt cx="0" cy="0"/>
        </a:xfrm>
      </p:grpSpPr>
      <p:sp>
        <p:nvSpPr>
          <p:cNvPr id="8" name="Picture Placeholder 7"/>
          <p:cNvSpPr>
            <a:spLocks noGrp="1"/>
          </p:cNvSpPr>
          <p:nvPr>
            <p:ph type="pic" sz="quarter" idx="11" hasCustomPrompt="1"/>
          </p:nvPr>
        </p:nvSpPr>
        <p:spPr>
          <a:xfrm>
            <a:off x="8261404" y="0"/>
            <a:ext cx="3930595" cy="6858000"/>
          </a:xfrm>
          <a:prstGeom prst="rect">
            <a:avLst/>
          </a:prstGeom>
        </p:spPr>
        <p:txBody>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r>
              <a:rPr lang="cs-CZ" dirty="0" smtClean="0"/>
              <a:t>Add illustrative picture</a:t>
            </a:r>
            <a:r>
              <a:rPr lang="en-US" dirty="0" smtClean="0"/>
              <a:t> </a:t>
            </a:r>
            <a:r>
              <a:rPr lang="cs-CZ" dirty="0" smtClean="0"/>
              <a:t>(in case of informative picture, e.g. graph use different layout)</a:t>
            </a:r>
          </a:p>
          <a:p>
            <a:endParaRPr lang="cs-CZ" dirty="0"/>
          </a:p>
        </p:txBody>
      </p:sp>
      <p:sp>
        <p:nvSpPr>
          <p:cNvPr id="11" name="Title 1"/>
          <p:cNvSpPr>
            <a:spLocks noGrp="1"/>
          </p:cNvSpPr>
          <p:nvPr>
            <p:ph type="title" hasCustomPrompt="1"/>
          </p:nvPr>
        </p:nvSpPr>
        <p:spPr>
          <a:xfrm>
            <a:off x="618996" y="1351847"/>
            <a:ext cx="7397861" cy="639278"/>
          </a:xfrm>
        </p:spPr>
        <p:txBody>
          <a:bodyPr/>
          <a:lstStyle>
            <a:lvl1pPr>
              <a:defRPr/>
            </a:lvl1pPr>
          </a:lstStyle>
          <a:p>
            <a:r>
              <a:rPr lang="cs-CZ" dirty="0" smtClean="0"/>
              <a:t>Add title</a:t>
            </a:r>
            <a:endParaRPr lang="cs-CZ" dirty="0"/>
          </a:p>
        </p:txBody>
      </p:sp>
      <p:sp>
        <p:nvSpPr>
          <p:cNvPr id="12" name="Text Placeholder 2"/>
          <p:cNvSpPr>
            <a:spLocks noGrp="1"/>
          </p:cNvSpPr>
          <p:nvPr>
            <p:ph idx="1" hasCustomPrompt="1"/>
          </p:nvPr>
        </p:nvSpPr>
        <p:spPr>
          <a:xfrm>
            <a:off x="618997" y="2168659"/>
            <a:ext cx="3551368" cy="4220847"/>
          </a:xfrm>
          <a:prstGeom prst="rect">
            <a:avLst/>
          </a:prstGeom>
        </p:spPr>
        <p:txBody>
          <a:bodyPr vert="horz" lIns="91440" tIns="45720" rIns="91440" bIns="45720" rtlCol="0">
            <a:normAutofit/>
          </a:bodyPr>
          <a:lstStyle>
            <a:lvl1pPr marL="0" indent="0">
              <a:buNone/>
              <a:defRPr baseline="0"/>
            </a:lvl1pPr>
          </a:lstStyle>
          <a:p>
            <a:pPr lvl="0"/>
            <a:r>
              <a:rPr lang="cs-CZ" dirty="0" smtClean="0"/>
              <a:t>Add text or object to the first column</a:t>
            </a:r>
          </a:p>
        </p:txBody>
      </p:sp>
      <p:sp>
        <p:nvSpPr>
          <p:cNvPr id="13" name="Text Placeholder 2"/>
          <p:cNvSpPr>
            <a:spLocks noGrp="1"/>
          </p:cNvSpPr>
          <p:nvPr>
            <p:ph idx="13" hasCustomPrompt="1"/>
          </p:nvPr>
        </p:nvSpPr>
        <p:spPr>
          <a:xfrm>
            <a:off x="4465489" y="2168658"/>
            <a:ext cx="3551368" cy="4220847"/>
          </a:xfrm>
          <a:prstGeom prst="rect">
            <a:avLst/>
          </a:prstGeom>
        </p:spPr>
        <p:txBody>
          <a:bodyPr vert="horz" lIns="91440" tIns="45720" rIns="91440" bIns="45720" rtlCol="0">
            <a:normAutofit/>
          </a:bodyPr>
          <a:lstStyle>
            <a:lvl1pPr marL="0" indent="0">
              <a:buNone/>
              <a:defRPr/>
            </a:lvl1pPr>
          </a:lstStyle>
          <a:p>
            <a:pPr lvl="0"/>
            <a:r>
              <a:rPr lang="cs-CZ" dirty="0" smtClean="0"/>
              <a:t>Add text or object to the second column</a:t>
            </a:r>
          </a:p>
        </p:txBody>
      </p:sp>
      <p:sp>
        <p:nvSpPr>
          <p:cNvPr id="9" name="Text Placeholder 9"/>
          <p:cNvSpPr>
            <a:spLocks noGrp="1"/>
          </p:cNvSpPr>
          <p:nvPr>
            <p:ph type="body" sz="quarter" idx="10" hasCustomPrompt="1"/>
          </p:nvPr>
        </p:nvSpPr>
        <p:spPr>
          <a:xfrm>
            <a:off x="2328531" y="192598"/>
            <a:ext cx="5688326"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smtClean="0"/>
              <a:t>Add subtitle or chapter (optional)</a:t>
            </a:r>
            <a:endParaRPr lang="en-US" dirty="0" smtClean="0"/>
          </a:p>
        </p:txBody>
      </p:sp>
    </p:spTree>
    <p:extLst>
      <p:ext uri="{BB962C8B-B14F-4D97-AF65-F5344CB8AC3E}">
        <p14:creationId xmlns:p14="http://schemas.microsoft.com/office/powerpoint/2010/main" val="15362328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text columns + picture">
    <p:spTree>
      <p:nvGrpSpPr>
        <p:cNvPr id="1" name=""/>
        <p:cNvGrpSpPr/>
        <p:nvPr/>
      </p:nvGrpSpPr>
      <p:grpSpPr>
        <a:xfrm>
          <a:off x="0" y="0"/>
          <a:ext cx="0" cy="0"/>
          <a:chOff x="0" y="0"/>
          <a:chExt cx="0" cy="0"/>
        </a:xfrm>
      </p:grpSpPr>
      <p:sp>
        <p:nvSpPr>
          <p:cNvPr id="8" name="Picture Placeholder 7"/>
          <p:cNvSpPr>
            <a:spLocks noGrp="1"/>
          </p:cNvSpPr>
          <p:nvPr>
            <p:ph type="pic" sz="quarter" idx="11" hasCustomPrompt="1"/>
          </p:nvPr>
        </p:nvSpPr>
        <p:spPr>
          <a:xfrm>
            <a:off x="8261404" y="0"/>
            <a:ext cx="3930595" cy="6858000"/>
          </a:xfrm>
          <a:prstGeom prst="rect">
            <a:avLst/>
          </a:prstGeom>
        </p:spPr>
        <p:txBody>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r>
              <a:rPr lang="cs-CZ" dirty="0" smtClean="0"/>
              <a:t>Add illustrative picture</a:t>
            </a:r>
            <a:r>
              <a:rPr lang="en-US" dirty="0" smtClean="0"/>
              <a:t> </a:t>
            </a:r>
            <a:r>
              <a:rPr lang="cs-CZ" dirty="0" smtClean="0"/>
              <a:t>(in case of informative picture, e.g. graph use different layout)</a:t>
            </a:r>
          </a:p>
          <a:p>
            <a:endParaRPr lang="cs-CZ" dirty="0"/>
          </a:p>
        </p:txBody>
      </p:sp>
      <p:sp>
        <p:nvSpPr>
          <p:cNvPr id="12" name="Text Placeholder 2"/>
          <p:cNvSpPr>
            <a:spLocks noGrp="1"/>
          </p:cNvSpPr>
          <p:nvPr>
            <p:ph idx="1" hasCustomPrompt="1"/>
          </p:nvPr>
        </p:nvSpPr>
        <p:spPr>
          <a:xfrm>
            <a:off x="618997" y="1351847"/>
            <a:ext cx="3551368" cy="5037659"/>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smtClean="0"/>
              <a:t>Add text or object to the first colum</a:t>
            </a:r>
            <a:r>
              <a:rPr lang="en-US" dirty="0" smtClean="0"/>
              <a:t>n (</a:t>
            </a:r>
            <a:r>
              <a:rPr lang="cs-CZ" dirty="0" smtClean="0"/>
              <a:t>with</a:t>
            </a:r>
            <a:r>
              <a:rPr lang="en-US" dirty="0" smtClean="0"/>
              <a:t> no</a:t>
            </a:r>
            <a:r>
              <a:rPr lang="cs-CZ" dirty="0" smtClean="0"/>
              <a:t> title</a:t>
            </a:r>
            <a:r>
              <a:rPr lang="en-US" dirty="0" smtClean="0"/>
              <a:t>)</a:t>
            </a:r>
            <a:endParaRPr lang="cs-CZ" dirty="0" smtClean="0"/>
          </a:p>
          <a:p>
            <a:pPr lvl="0"/>
            <a:endParaRPr lang="cs-CZ" dirty="0" smtClean="0"/>
          </a:p>
        </p:txBody>
      </p:sp>
      <p:sp>
        <p:nvSpPr>
          <p:cNvPr id="13" name="Text Placeholder 2"/>
          <p:cNvSpPr>
            <a:spLocks noGrp="1"/>
          </p:cNvSpPr>
          <p:nvPr>
            <p:ph idx="13" hasCustomPrompt="1"/>
          </p:nvPr>
        </p:nvSpPr>
        <p:spPr>
          <a:xfrm>
            <a:off x="4465489" y="1351848"/>
            <a:ext cx="3551368" cy="5037658"/>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smtClean="0"/>
              <a:t>Add text or object to the second column</a:t>
            </a:r>
            <a:r>
              <a:rPr lang="en-US" dirty="0" smtClean="0"/>
              <a:t> (</a:t>
            </a:r>
            <a:r>
              <a:rPr lang="cs-CZ" dirty="0" smtClean="0"/>
              <a:t>with</a:t>
            </a:r>
            <a:r>
              <a:rPr lang="en-US" dirty="0" smtClean="0"/>
              <a:t> no</a:t>
            </a:r>
            <a:r>
              <a:rPr lang="cs-CZ" dirty="0" smtClean="0"/>
              <a:t> title</a:t>
            </a:r>
            <a:r>
              <a:rPr lang="en-US" dirty="0" smtClean="0"/>
              <a:t>)</a:t>
            </a:r>
            <a:endParaRPr lang="cs-CZ" dirty="0" smtClean="0"/>
          </a:p>
          <a:p>
            <a:pPr lvl="0"/>
            <a:endParaRPr lang="cs-CZ" dirty="0" smtClean="0"/>
          </a:p>
        </p:txBody>
      </p:sp>
      <p:sp>
        <p:nvSpPr>
          <p:cNvPr id="9" name="Text Placeholder 9"/>
          <p:cNvSpPr>
            <a:spLocks noGrp="1"/>
          </p:cNvSpPr>
          <p:nvPr>
            <p:ph type="body" sz="quarter" idx="10" hasCustomPrompt="1"/>
          </p:nvPr>
        </p:nvSpPr>
        <p:spPr>
          <a:xfrm>
            <a:off x="2328531" y="192598"/>
            <a:ext cx="5688326"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smtClean="0"/>
              <a:t>Add subtitle or chapter or title, e.g. for big images (optional)</a:t>
            </a:r>
            <a:endParaRPr lang="en-US" dirty="0" smtClean="0"/>
          </a:p>
        </p:txBody>
      </p:sp>
    </p:spTree>
    <p:extLst>
      <p:ext uri="{BB962C8B-B14F-4D97-AF65-F5344CB8AC3E}">
        <p14:creationId xmlns:p14="http://schemas.microsoft.com/office/powerpoint/2010/main" val="28874977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8996" y="1352826"/>
            <a:ext cx="10944516" cy="639278"/>
          </a:xfrm>
          <a:prstGeom prst="rect">
            <a:avLst/>
          </a:prstGeom>
        </p:spPr>
        <p:txBody>
          <a:bodyPr vert="horz" lIns="91440" tIns="45720" rIns="91440" bIns="45720" rtlCol="0" anchor="ctr">
            <a:noAutofit/>
          </a:bodyPr>
          <a:lstStyle/>
          <a:p>
            <a:r>
              <a:rPr lang="cs-CZ" dirty="0" smtClean="0"/>
              <a:t>Add title</a:t>
            </a:r>
            <a:endParaRPr lang="cs-CZ" dirty="0"/>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93426" y="0"/>
            <a:ext cx="1560461" cy="709301"/>
          </a:xfrm>
          <a:prstGeom prst="rect">
            <a:avLst/>
          </a:prstGeom>
        </p:spPr>
      </p:pic>
      <p:sp>
        <p:nvSpPr>
          <p:cNvPr id="4" name="Text Placeholder 3"/>
          <p:cNvSpPr>
            <a:spLocks noGrp="1"/>
          </p:cNvSpPr>
          <p:nvPr>
            <p:ph type="body" idx="1"/>
          </p:nvPr>
        </p:nvSpPr>
        <p:spPr>
          <a:xfrm>
            <a:off x="618996" y="2168659"/>
            <a:ext cx="10944516" cy="41276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Tree>
    <p:extLst>
      <p:ext uri="{BB962C8B-B14F-4D97-AF65-F5344CB8AC3E}">
        <p14:creationId xmlns:p14="http://schemas.microsoft.com/office/powerpoint/2010/main" val="20307254"/>
      </p:ext>
    </p:extLst>
  </p:cSld>
  <p:clrMap bg1="lt1" tx1="dk1" bg2="lt2" tx2="dk2" accent1="accent1" accent2="accent2" accent3="accent3" accent4="accent4" accent5="accent5" accent6="accent6" hlink="hlink" folHlink="folHlink"/>
  <p:sldLayoutIdLst>
    <p:sldLayoutId id="2147483653" r:id="rId1"/>
    <p:sldLayoutId id="2147483651" r:id="rId2"/>
    <p:sldLayoutId id="2147483654" r:id="rId3"/>
    <p:sldLayoutId id="2147483655" r:id="rId4"/>
    <p:sldLayoutId id="2147483656" r:id="rId5"/>
    <p:sldLayoutId id="2147483650" r:id="rId6"/>
    <p:sldLayoutId id="2147483657" r:id="rId7"/>
    <p:sldLayoutId id="2147483652" r:id="rId8"/>
    <p:sldLayoutId id="2147483658" r:id="rId9"/>
    <p:sldLayoutId id="2147483659" r:id="rId10"/>
    <p:sldLayoutId id="2147483649" r:id="rId1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b="1" kern="1200">
          <a:solidFill>
            <a:srgbClr val="F05B26"/>
          </a:solidFill>
          <a:latin typeface="+mj-lt"/>
          <a:ea typeface="+mj-ea"/>
          <a:cs typeface="+mj-cs"/>
        </a:defRPr>
      </a:lvl1pPr>
    </p:titleStyle>
    <p:bodyStyle>
      <a:lvl1pPr marL="342900" marR="0" indent="-342900" algn="l" defTabSz="914400" rtl="0" eaLnBrk="1" fontAlgn="auto" latinLnBrk="0" hangingPunct="1">
        <a:lnSpc>
          <a:spcPct val="110000"/>
        </a:lnSpc>
        <a:spcBef>
          <a:spcPts val="0"/>
        </a:spcBef>
        <a:spcAft>
          <a:spcPts val="0"/>
        </a:spcAft>
        <a:buClr>
          <a:srgbClr val="F05B26"/>
        </a:buClr>
        <a:buSzPct val="100000"/>
        <a:buFont typeface="Wingdings" panose="05000000000000000000" pitchFamily="2" charset="2"/>
        <a:buChar char="§"/>
        <a:tabLst/>
        <a:defRPr sz="2000" kern="1200" baseline="0">
          <a:solidFill>
            <a:srgbClr val="262524"/>
          </a:solidFill>
          <a:latin typeface="+mn-lt"/>
          <a:ea typeface="+mn-ea"/>
          <a:cs typeface="+mn-cs"/>
        </a:defRPr>
      </a:lvl1pPr>
      <a:lvl2pPr marL="642938" indent="-285750" algn="l" defTabSz="914400" rtl="0" eaLnBrk="1" latinLnBrk="0" hangingPunct="1">
        <a:lnSpc>
          <a:spcPct val="90000"/>
        </a:lnSpc>
        <a:spcBef>
          <a:spcPts val="500"/>
        </a:spcBef>
        <a:buClr>
          <a:srgbClr val="F05B26"/>
        </a:buClr>
        <a:buSzPct val="100000"/>
        <a:buFont typeface="Wingdings" panose="05000000000000000000" pitchFamily="2" charset="2"/>
        <a:buChar char="§"/>
        <a:defRPr sz="1800" kern="1200" baseline="0">
          <a:solidFill>
            <a:schemeClr val="tx1"/>
          </a:solidFill>
          <a:latin typeface="+mn-lt"/>
          <a:ea typeface="+mn-ea"/>
          <a:cs typeface="+mn-cs"/>
        </a:defRPr>
      </a:lvl2pPr>
      <a:lvl3pPr marL="1365250" indent="-285750" algn="l" defTabSz="914400" rtl="0" eaLnBrk="1" latinLnBrk="0" hangingPunct="1">
        <a:lnSpc>
          <a:spcPct val="90000"/>
        </a:lnSpc>
        <a:spcBef>
          <a:spcPts val="500"/>
        </a:spcBef>
        <a:buClr>
          <a:srgbClr val="F05B26"/>
        </a:buClr>
        <a:buSzPct val="100000"/>
        <a:buFont typeface="Wingdings" panose="05000000000000000000" pitchFamily="2" charset="2"/>
        <a:buChar char="§"/>
        <a:defRPr sz="1400" kern="1200" baseline="0">
          <a:solidFill>
            <a:schemeClr val="tx1"/>
          </a:solidFill>
          <a:latin typeface="+mn-lt"/>
          <a:ea typeface="+mn-ea"/>
          <a:cs typeface="+mn-cs"/>
        </a:defRPr>
      </a:lvl3pPr>
      <a:lvl4pPr marL="2000250" indent="-285750" algn="l" defTabSz="914400" rtl="0" eaLnBrk="1" latinLnBrk="0" hangingPunct="1">
        <a:lnSpc>
          <a:spcPct val="90000"/>
        </a:lnSpc>
        <a:spcBef>
          <a:spcPts val="500"/>
        </a:spcBef>
        <a:buClr>
          <a:srgbClr val="F05B26"/>
        </a:buClr>
        <a:buSzPct val="100000"/>
        <a:buFont typeface="Wingdings" panose="05000000000000000000" pitchFamily="2" charset="2"/>
        <a:buChar char="§"/>
        <a:defRPr sz="1400" kern="1200">
          <a:solidFill>
            <a:schemeClr val="tx1"/>
          </a:solidFill>
          <a:latin typeface="+mn-lt"/>
          <a:ea typeface="+mn-ea"/>
          <a:cs typeface="+mn-cs"/>
        </a:defRPr>
      </a:lvl4pPr>
      <a:lvl5pPr marL="2457450" indent="-285750" algn="l" defTabSz="914400" rtl="0" eaLnBrk="1" latinLnBrk="0" hangingPunct="1">
        <a:lnSpc>
          <a:spcPct val="90000"/>
        </a:lnSpc>
        <a:spcBef>
          <a:spcPts val="500"/>
        </a:spcBef>
        <a:buClr>
          <a:srgbClr val="F05B26"/>
        </a:buClr>
        <a:buSzPct val="100000"/>
        <a:buFont typeface="Wingdings" panose="05000000000000000000" pitchFamily="2" charset="2"/>
        <a:buChar char="§"/>
        <a:defRPr sz="1400" kern="1200" baseline="0">
          <a:solidFill>
            <a:schemeClr val="tx1"/>
          </a:solidFill>
          <a:latin typeface="+mn-lt"/>
          <a:ea typeface="+mn-ea"/>
          <a:cs typeface="+mn-cs"/>
        </a:defRPr>
      </a:lvl5pPr>
      <a:lvl6pPr marL="2514600" indent="0" algn="l" defTabSz="914400" rtl="0" eaLnBrk="1" latinLnBrk="0" hangingPunct="1">
        <a:lnSpc>
          <a:spcPct val="90000"/>
        </a:lnSpc>
        <a:spcBef>
          <a:spcPts val="500"/>
        </a:spcBef>
        <a:buClr>
          <a:schemeClr val="accent2"/>
        </a:buClr>
        <a:buFont typeface="Wingdings" panose="05000000000000000000" pitchFamily="2" charset="2"/>
        <a:buChar char="§"/>
        <a:defRPr sz="1200" kern="1200">
          <a:solidFill>
            <a:schemeClr val="tx1"/>
          </a:solidFill>
          <a:latin typeface="+mn-lt"/>
          <a:ea typeface="+mn-ea"/>
          <a:cs typeface="+mn-cs"/>
        </a:defRPr>
      </a:lvl6pPr>
      <a:lvl7pPr marL="25146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sdn.microsoft.com/en-us/library/system.globalization.cultureinfo(v=vs.110).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msdn.microsoft.com/en-us/library/ms247246.aspx" TargetMode="External"/><Relationship Id="rId4" Type="http://schemas.openxmlformats.org/officeDocument/2006/relationships/hyperlink" Target="https://msdn.microsoft.com/en-us/library/system.threading.thread.asp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sp.net/mvc/overview/getting-started/lifecycle-of-an-aspnet-mvc-5-applic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eblog.west-wind.com/posts/2014/Mar/27/Auto-Selecting-Cultures-for-Localization-in-ASPNET" TargetMode="External"/><Relationship Id="rId4" Type="http://schemas.openxmlformats.org/officeDocument/2006/relationships/hyperlink" Target="https://msdn.microsoft.com/en-us/library/bb470252.asp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eblog.west-wind.com/posts/2014/Mar/27/Auto-Selecting-Cultures-for-Localization-in-ASPNET" TargetMode="External"/><Relationship Id="rId7" Type="http://schemas.openxmlformats.org/officeDocument/2006/relationships/hyperlink" Target="http://adamyan.blogspot.com/2010/02/aspnet-mvc-2-localization-complete.html" TargetMode="External"/><Relationship Id="rId2" Type="http://schemas.openxmlformats.org/officeDocument/2006/relationships/hyperlink" Target="http://afana.me/post/aspnet-mvc-internationalization.aspx" TargetMode="External"/><Relationship Id="rId1" Type="http://schemas.openxmlformats.org/officeDocument/2006/relationships/slideLayout" Target="../slideLayouts/slideLayout2.xml"/><Relationship Id="rId6" Type="http://schemas.openxmlformats.org/officeDocument/2006/relationships/hyperlink" Target="http://www.hanselman.com/blog/GlobalizationInternationalizationAndLocalizationInASPNETMVC3JavaScriptAndJQueryPart1.aspx" TargetMode="External"/><Relationship Id="rId5" Type="http://schemas.openxmlformats.org/officeDocument/2006/relationships/hyperlink" Target="http://afana.me/post/aspnet-mvc-internationalization-store-strings-in-database-or-xml.aspx" TargetMode="External"/><Relationship Id="rId4" Type="http://schemas.openxmlformats.org/officeDocument/2006/relationships/hyperlink" Target="http://afana.me/post/aspnet-mvc-internationalization-date-time.asp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asp.net/mvc/overview/performance/bundling-and-minificatio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MVC III</a:t>
            </a:r>
            <a:endParaRPr lang="cs-CZ" dirty="0"/>
          </a:p>
        </p:txBody>
      </p:sp>
      <p:sp>
        <p:nvSpPr>
          <p:cNvPr id="5" name="Content Placeholder 4"/>
          <p:cNvSpPr>
            <a:spLocks noGrp="1"/>
          </p:cNvSpPr>
          <p:nvPr>
            <p:ph idx="1"/>
          </p:nvPr>
        </p:nvSpPr>
        <p:spPr/>
        <p:txBody>
          <a:bodyPr/>
          <a:lstStyle/>
          <a:p>
            <a:r>
              <a:rPr lang="en-GB" dirty="0" smtClean="0"/>
              <a:t>Slavomír Moroz</a:t>
            </a:r>
          </a:p>
          <a:p>
            <a:r>
              <a:rPr lang="en-GB" dirty="0" smtClean="0"/>
              <a:t>2015</a:t>
            </a:r>
            <a:endParaRPr lang="cs-CZ" dirty="0"/>
          </a:p>
        </p:txBody>
      </p:sp>
    </p:spTree>
    <p:extLst>
      <p:ext uri="{BB962C8B-B14F-4D97-AF65-F5344CB8AC3E}">
        <p14:creationId xmlns:p14="http://schemas.microsoft.com/office/powerpoint/2010/main" val="714752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Localization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hlinkClick r:id="rId3"/>
              </a:rPr>
              <a:t>CultureInfo</a:t>
            </a:r>
            <a:endParaRPr lang="en-US" dirty="0" smtClean="0"/>
          </a:p>
          <a:p>
            <a:pPr marL="342900" indent="-342900">
              <a:buFont typeface="Arial" panose="020B0604020202020204" pitchFamily="34" charset="0"/>
              <a:buChar char="•"/>
            </a:pPr>
            <a:r>
              <a:rPr lang="en-US" dirty="0" smtClean="0"/>
              <a:t>Provides </a:t>
            </a:r>
            <a:r>
              <a:rPr lang="en-US" dirty="0"/>
              <a:t>information about a specific </a:t>
            </a:r>
            <a:r>
              <a:rPr lang="en-US" dirty="0" smtClean="0"/>
              <a:t>culture (</a:t>
            </a:r>
            <a:r>
              <a:rPr lang="en-US" dirty="0"/>
              <a:t>the writing system, the calendar used, the sort order of strings, and formatting for dates and </a:t>
            </a:r>
            <a:r>
              <a:rPr lang="en-US" dirty="0" smtClean="0"/>
              <a:t>numbers…)</a:t>
            </a:r>
          </a:p>
          <a:p>
            <a:pPr marL="342900" indent="-342900">
              <a:buFont typeface="Arial" panose="020B0604020202020204" pitchFamily="34" charset="0"/>
              <a:buChar char="•"/>
            </a:pPr>
            <a:endParaRPr lang="en-US" dirty="0"/>
          </a:p>
          <a:p>
            <a:r>
              <a:rPr lang="sk-SK" dirty="0" smtClean="0">
                <a:hlinkClick r:id="rId4"/>
              </a:rPr>
              <a:t>System.Threading.Thread</a:t>
            </a:r>
            <a:r>
              <a:rPr lang="sk-SK" dirty="0" smtClean="0"/>
              <a:t> properties:</a:t>
            </a:r>
          </a:p>
          <a:p>
            <a:pPr marL="342900" indent="-342900">
              <a:buFont typeface="Arial" panose="020B0604020202020204" pitchFamily="34" charset="0"/>
              <a:buChar char="•"/>
            </a:pPr>
            <a:r>
              <a:rPr lang="sk-SK" dirty="0" smtClean="0"/>
              <a:t>Culture - </a:t>
            </a:r>
            <a:r>
              <a:rPr lang="en-US" dirty="0"/>
              <a:t>number and date formats, currency symbols, sort order, casing etc</a:t>
            </a:r>
            <a:r>
              <a:rPr lang="en-US" dirty="0" smtClean="0"/>
              <a:t>.</a:t>
            </a:r>
            <a:endParaRPr lang="sk-SK" dirty="0" smtClean="0"/>
          </a:p>
          <a:p>
            <a:pPr marL="342900" indent="-342900">
              <a:buFont typeface="Arial" panose="020B0604020202020204" pitchFamily="34" charset="0"/>
              <a:buChar char="•"/>
            </a:pPr>
            <a:r>
              <a:rPr lang="sk-SK" dirty="0" smtClean="0"/>
              <a:t>UICulture - </a:t>
            </a:r>
            <a:r>
              <a:rPr lang="en-US" dirty="0"/>
              <a:t>resource </a:t>
            </a:r>
            <a:r>
              <a:rPr lang="en-US" dirty="0" smtClean="0"/>
              <a:t>localization</a:t>
            </a:r>
            <a:r>
              <a:rPr lang="sk-SK" dirty="0" smtClean="0"/>
              <a:t> (string tranlastions)</a:t>
            </a:r>
            <a:endParaRPr lang="en-GB" dirty="0" smtClean="0"/>
          </a:p>
          <a:p>
            <a:pPr marL="342900" indent="-342900">
              <a:buFont typeface="Arial" panose="020B0604020202020204" pitchFamily="34" charset="0"/>
              <a:buChar char="•"/>
            </a:pPr>
            <a:endParaRPr lang="en-GB" dirty="0" smtClean="0"/>
          </a:p>
          <a:p>
            <a:r>
              <a:rPr lang="sk-SK" dirty="0" smtClean="0"/>
              <a:t>Resource files </a:t>
            </a:r>
            <a:r>
              <a:rPr lang="en-US" dirty="0" smtClean="0"/>
              <a:t>(</a:t>
            </a:r>
            <a:r>
              <a:rPr lang="en-US" dirty="0" err="1" smtClean="0"/>
              <a:t>resx</a:t>
            </a:r>
            <a:r>
              <a:rPr lang="en-US" dirty="0" smtClean="0"/>
              <a:t>) naming conventions</a:t>
            </a:r>
          </a:p>
          <a:p>
            <a:pPr marL="342900" indent="-342900">
              <a:buFont typeface="Arial" panose="020B0604020202020204" pitchFamily="34" charset="0"/>
              <a:buChar char="•"/>
            </a:pPr>
            <a:r>
              <a:rPr lang="en-US" dirty="0" err="1" smtClean="0"/>
              <a:t>name.resx</a:t>
            </a:r>
            <a:r>
              <a:rPr lang="en-US" dirty="0" smtClean="0"/>
              <a:t> – used as default when culture specific resource was not found</a:t>
            </a:r>
          </a:p>
          <a:p>
            <a:pPr marL="342900" indent="-342900">
              <a:buFont typeface="Arial" panose="020B0604020202020204" pitchFamily="34" charset="0"/>
              <a:buChar char="•"/>
            </a:pPr>
            <a:r>
              <a:rPr lang="en-US" dirty="0"/>
              <a:t>n</a:t>
            </a:r>
            <a:r>
              <a:rPr lang="en-US" dirty="0" smtClean="0"/>
              <a:t>ame.[language].</a:t>
            </a:r>
            <a:r>
              <a:rPr lang="en-US" dirty="0" err="1" smtClean="0"/>
              <a:t>resx</a:t>
            </a:r>
            <a:r>
              <a:rPr lang="en-US" smtClean="0"/>
              <a:t> – specific </a:t>
            </a:r>
            <a:r>
              <a:rPr lang="en-US" dirty="0" smtClean="0"/>
              <a:t>(</a:t>
            </a:r>
            <a:r>
              <a:rPr lang="en-US" dirty="0" err="1" smtClean="0"/>
              <a:t>strings.en.resx</a:t>
            </a:r>
            <a:r>
              <a:rPr lang="en-US" dirty="0" smtClean="0"/>
              <a:t>)</a:t>
            </a:r>
          </a:p>
          <a:p>
            <a:pPr marL="342900" indent="-342900">
              <a:buFont typeface="Arial" panose="020B0604020202020204" pitchFamily="34" charset="0"/>
              <a:buChar char="•"/>
            </a:pPr>
            <a:r>
              <a:rPr lang="en-US" dirty="0"/>
              <a:t>n</a:t>
            </a:r>
            <a:r>
              <a:rPr lang="en-US" dirty="0" smtClean="0"/>
              <a:t>ame.[language]-[region].</a:t>
            </a:r>
            <a:r>
              <a:rPr lang="en-US" dirty="0" err="1" smtClean="0"/>
              <a:t>resx</a:t>
            </a:r>
            <a:r>
              <a:rPr lang="en-US" dirty="0" smtClean="0"/>
              <a:t> – more specific (</a:t>
            </a:r>
            <a:r>
              <a:rPr lang="en-US" dirty="0" err="1" smtClean="0"/>
              <a:t>strings.en-us.resx</a:t>
            </a:r>
            <a:r>
              <a:rPr lang="en-US" dirty="0" smtClean="0"/>
              <a:t>)</a:t>
            </a:r>
          </a:p>
          <a:p>
            <a:pPr marL="342900" indent="-342900">
              <a:buFont typeface="Arial" panose="020B0604020202020204" pitchFamily="34" charset="0"/>
              <a:buChar char="•"/>
            </a:pPr>
            <a:endParaRPr lang="en-US" dirty="0"/>
          </a:p>
          <a:p>
            <a:r>
              <a:rPr lang="sk-SK" dirty="0">
                <a:hlinkClick r:id="rId5"/>
              </a:rPr>
              <a:t>https://</a:t>
            </a:r>
            <a:r>
              <a:rPr lang="sk-SK" dirty="0" smtClean="0">
                <a:hlinkClick r:id="rId5"/>
              </a:rPr>
              <a:t>msdn.microsoft.com/en-us/library/ms247246.aspx</a:t>
            </a:r>
            <a:endParaRPr lang="en-US" dirty="0" smtClean="0"/>
          </a:p>
          <a:p>
            <a:endParaRPr lang="en-US" dirty="0"/>
          </a:p>
          <a:p>
            <a:endParaRPr lang="sk-SK" dirty="0" smtClean="0"/>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p:txBody>
      </p:sp>
      <p:sp>
        <p:nvSpPr>
          <p:cNvPr id="4" name="Text Placeholder 3"/>
          <p:cNvSpPr>
            <a:spLocks noGrp="1"/>
          </p:cNvSpPr>
          <p:nvPr>
            <p:ph type="body" sz="quarter" idx="10"/>
          </p:nvPr>
        </p:nvSpPr>
        <p:spPr/>
        <p:txBody>
          <a:bodyPr>
            <a:normAutofit lnSpcReduction="10000"/>
          </a:bodyPr>
          <a:lstStyle/>
          <a:p>
            <a:r>
              <a:rPr lang="cs-CZ" dirty="0"/>
              <a:t>MVC III</a:t>
            </a:r>
            <a:endParaRPr lang="en-US" dirty="0"/>
          </a:p>
        </p:txBody>
      </p:sp>
    </p:spTree>
    <p:extLst>
      <p:ext uri="{BB962C8B-B14F-4D97-AF65-F5344CB8AC3E}">
        <p14:creationId xmlns:p14="http://schemas.microsoft.com/office/powerpoint/2010/main" val="182174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resources</a:t>
            </a:r>
            <a:endParaRPr lang="en-US" dirty="0"/>
          </a:p>
        </p:txBody>
      </p:sp>
      <p:sp>
        <p:nvSpPr>
          <p:cNvPr id="3" name="Content Placeholder 2"/>
          <p:cNvSpPr>
            <a:spLocks noGrp="1"/>
          </p:cNvSpPr>
          <p:nvPr>
            <p:ph idx="1"/>
          </p:nvPr>
        </p:nvSpPr>
        <p:spPr/>
        <p:txBody>
          <a:bodyPr/>
          <a:lstStyle/>
          <a:p>
            <a:r>
              <a:rPr lang="en-US" b="1" dirty="0" smtClean="0">
                <a:solidFill>
                  <a:srgbClr val="F05B26"/>
                </a:solidFill>
              </a:rPr>
              <a:t>View</a:t>
            </a:r>
          </a:p>
          <a:p>
            <a:pPr marL="342900" indent="-342900">
              <a:buFont typeface="Arial" panose="020B0604020202020204" pitchFamily="34" charset="0"/>
              <a:buChar char="•"/>
            </a:pPr>
            <a:r>
              <a:rPr lang="en-US" dirty="0" smtClean="0"/>
              <a:t>@[Namespace].[</a:t>
            </a:r>
            <a:r>
              <a:rPr lang="en-US" dirty="0" err="1" smtClean="0"/>
              <a:t>ResourceName</a:t>
            </a:r>
            <a:r>
              <a:rPr lang="en-US" dirty="0" smtClean="0"/>
              <a:t>].[</a:t>
            </a:r>
            <a:r>
              <a:rPr lang="en-US" dirty="0" err="1" smtClean="0"/>
              <a:t>StringName</a:t>
            </a:r>
            <a:r>
              <a:rPr lang="en-US" dirty="0" smtClean="0"/>
              <a:t>] (</a:t>
            </a:r>
            <a:r>
              <a:rPr lang="en-US" dirty="0"/>
              <a:t>"</a:t>
            </a:r>
            <a:r>
              <a:rPr lang="en-US" dirty="0" smtClean="0"/>
              <a:t>@</a:t>
            </a:r>
            <a:r>
              <a:rPr lang="en-US" dirty="0" err="1" smtClean="0"/>
              <a:t>Resources.Resources.LogOn</a:t>
            </a:r>
            <a:r>
              <a:rPr lang="en-US" dirty="0"/>
              <a:t> "</a:t>
            </a:r>
            <a:r>
              <a:rPr lang="en-US" dirty="0" smtClean="0"/>
              <a:t>)</a:t>
            </a:r>
          </a:p>
          <a:p>
            <a:pPr marL="342900" indent="-342900">
              <a:buFont typeface="Arial" panose="020B0604020202020204" pitchFamily="34" charset="0"/>
              <a:buChar char="•"/>
            </a:pPr>
            <a:r>
              <a:rPr lang="en-US" dirty="0" smtClean="0"/>
              <a:t>You </a:t>
            </a:r>
            <a:r>
              <a:rPr lang="en-US" dirty="0"/>
              <a:t>can add this namespace to the views </a:t>
            </a:r>
            <a:r>
              <a:rPr lang="en-US" dirty="0" err="1"/>
              <a:t>Web.config</a:t>
            </a:r>
            <a:r>
              <a:rPr lang="en-US" dirty="0"/>
              <a:t> and type "@</a:t>
            </a:r>
            <a:r>
              <a:rPr lang="en-US" dirty="0" err="1" smtClean="0"/>
              <a:t>Resources.LogOn</a:t>
            </a:r>
            <a:r>
              <a:rPr lang="en-US" dirty="0" smtClean="0"/>
              <a:t>“</a:t>
            </a:r>
          </a:p>
          <a:p>
            <a:pPr marL="342900" indent="-342900">
              <a:buFont typeface="Arial" panose="020B0604020202020204" pitchFamily="34" charset="0"/>
              <a:buChar char="•"/>
            </a:pPr>
            <a:endParaRPr lang="en-US" dirty="0" smtClean="0">
              <a:solidFill>
                <a:srgbClr val="F05B26"/>
              </a:solidFill>
            </a:endParaRPr>
          </a:p>
          <a:p>
            <a:r>
              <a:rPr lang="en-US" b="1" dirty="0" smtClean="0">
                <a:solidFill>
                  <a:srgbClr val="F05B26"/>
                </a:solidFill>
              </a:rPr>
              <a:t>Data annotations</a:t>
            </a:r>
          </a:p>
          <a:p>
            <a:r>
              <a:rPr lang="en-US" dirty="0">
                <a:solidFill>
                  <a:srgbClr val="000000"/>
                </a:solidFill>
                <a:latin typeface="Consolas" panose="020B0609020204030204" pitchFamily="49" charset="0"/>
              </a:rPr>
              <a:t>[Display(Name = </a:t>
            </a:r>
            <a:r>
              <a:rPr lang="en-US" dirty="0">
                <a:solidFill>
                  <a:srgbClr val="DC1414"/>
                </a:solidFill>
                <a:latin typeface="Consolas" panose="020B0609020204030204" pitchFamily="49" charset="0"/>
              </a:rPr>
              <a:t>"</a:t>
            </a:r>
            <a:r>
              <a:rPr lang="en-US" dirty="0" err="1">
                <a:solidFill>
                  <a:srgbClr val="DC1414"/>
                </a:solidFill>
                <a:latin typeface="Consolas" panose="020B0609020204030204" pitchFamily="49" charset="0"/>
              </a:rPr>
              <a:t>FirstName</a:t>
            </a:r>
            <a:r>
              <a:rPr lang="en-US" dirty="0">
                <a:solidFill>
                  <a:srgbClr val="DC1414"/>
                </a:solidFill>
                <a:latin typeface="Consolas" panose="020B0609020204030204" pitchFamily="49" charset="0"/>
              </a:rPr>
              <a:t>"</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ResourceType</a:t>
            </a:r>
            <a:r>
              <a:rPr lang="en-US" dirty="0">
                <a:solidFill>
                  <a:srgbClr val="000000"/>
                </a:solidFill>
                <a:latin typeface="Consolas" panose="020B0609020204030204" pitchFamily="49" charset="0"/>
              </a:rPr>
              <a:t> = </a:t>
            </a:r>
            <a:r>
              <a:rPr lang="en-US" dirty="0" err="1">
                <a:solidFill>
                  <a:srgbClr val="0000FF"/>
                </a:solidFill>
                <a:latin typeface="Consolas" panose="020B0609020204030204" pitchFamily="49" charset="0"/>
              </a:rPr>
              <a:t>typeof</a:t>
            </a:r>
            <a:r>
              <a:rPr lang="en-US" dirty="0">
                <a:solidFill>
                  <a:srgbClr val="000000"/>
                </a:solidFill>
                <a:latin typeface="Consolas" panose="020B0609020204030204" pitchFamily="49" charset="0"/>
              </a:rPr>
              <a:t>(</a:t>
            </a:r>
            <a:r>
              <a:rPr lang="en-US" dirty="0" err="1">
                <a:solidFill>
                  <a:srgbClr val="000000"/>
                </a:solidFill>
                <a:latin typeface="Consolas" panose="020B0609020204030204" pitchFamily="49" charset="0"/>
              </a:rPr>
              <a:t>Resources.Resources</a:t>
            </a:r>
            <a:r>
              <a:rPr lang="en-US" dirty="0">
                <a:solidFill>
                  <a:srgbClr val="000000"/>
                </a:solidFill>
                <a:latin typeface="Consolas" panose="020B0609020204030204" pitchFamily="49" charset="0"/>
              </a:rPr>
              <a:t>))]    </a:t>
            </a:r>
          </a:p>
          <a:p>
            <a:r>
              <a:rPr lang="en-US" dirty="0">
                <a:solidFill>
                  <a:srgbClr val="000000"/>
                </a:solidFill>
                <a:latin typeface="Consolas" panose="020B0609020204030204" pitchFamily="49" charset="0"/>
              </a:rPr>
              <a:t>[Required(</a:t>
            </a:r>
            <a:r>
              <a:rPr lang="en-US" dirty="0" err="1">
                <a:solidFill>
                  <a:srgbClr val="000000"/>
                </a:solidFill>
                <a:latin typeface="Consolas" panose="020B0609020204030204" pitchFamily="49" charset="0"/>
              </a:rPr>
              <a:t>ErrorMessageResourceType</a:t>
            </a:r>
            <a:r>
              <a:rPr lang="en-US" dirty="0">
                <a:solidFill>
                  <a:srgbClr val="000000"/>
                </a:solidFill>
                <a:latin typeface="Consolas" panose="020B0609020204030204" pitchFamily="49" charset="0"/>
              </a:rPr>
              <a:t> = </a:t>
            </a:r>
            <a:r>
              <a:rPr lang="en-US" dirty="0" err="1">
                <a:solidFill>
                  <a:srgbClr val="0000FF"/>
                </a:solidFill>
                <a:latin typeface="Consolas" panose="020B0609020204030204" pitchFamily="49" charset="0"/>
              </a:rPr>
              <a:t>typeof</a:t>
            </a:r>
            <a:r>
              <a:rPr lang="en-US" dirty="0">
                <a:solidFill>
                  <a:srgbClr val="000000"/>
                </a:solidFill>
                <a:latin typeface="Consolas" panose="020B0609020204030204" pitchFamily="49" charset="0"/>
              </a:rPr>
              <a:t>(</a:t>
            </a:r>
            <a:r>
              <a:rPr lang="en-US" dirty="0" err="1">
                <a:solidFill>
                  <a:srgbClr val="000000"/>
                </a:solidFill>
                <a:latin typeface="Consolas" panose="020B0609020204030204" pitchFamily="49" charset="0"/>
              </a:rPr>
              <a:t>Resources.Resources</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ErrorMessageResourceName</a:t>
            </a:r>
            <a:r>
              <a:rPr lang="en-US" dirty="0">
                <a:solidFill>
                  <a:srgbClr val="000000"/>
                </a:solidFill>
                <a:latin typeface="Consolas" panose="020B0609020204030204" pitchFamily="49" charset="0"/>
              </a:rPr>
              <a:t> = </a:t>
            </a:r>
            <a:r>
              <a:rPr lang="en-US" dirty="0">
                <a:solidFill>
                  <a:srgbClr val="DC1414"/>
                </a:solidFill>
                <a:latin typeface="Consolas" panose="020B0609020204030204" pitchFamily="49" charset="0"/>
              </a:rPr>
              <a:t>"</a:t>
            </a:r>
            <a:r>
              <a:rPr lang="en-US" dirty="0" err="1">
                <a:solidFill>
                  <a:srgbClr val="DC1414"/>
                </a:solidFill>
                <a:latin typeface="Consolas" panose="020B0609020204030204" pitchFamily="49" charset="0"/>
              </a:rPr>
              <a:t>FirstNameRequired</a:t>
            </a:r>
            <a:r>
              <a:rPr lang="en-US" dirty="0">
                <a:solidFill>
                  <a:srgbClr val="DC1414"/>
                </a:solidFill>
                <a:latin typeface="Consolas" panose="020B0609020204030204" pitchFamily="49" charset="0"/>
              </a:rPr>
              <a:t>"</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a:t>
            </a:r>
            <a:r>
              <a:rPr lang="en-US" dirty="0" err="1">
                <a:solidFill>
                  <a:srgbClr val="000000"/>
                </a:solidFill>
                <a:latin typeface="Consolas" panose="020B0609020204030204" pitchFamily="49" charset="0"/>
              </a:rPr>
              <a:t>StringLength</a:t>
            </a:r>
            <a:r>
              <a:rPr lang="en-US" dirty="0">
                <a:solidFill>
                  <a:srgbClr val="000000"/>
                </a:solidFill>
                <a:latin typeface="Consolas" panose="020B0609020204030204" pitchFamily="49" charset="0"/>
              </a:rPr>
              <a:t>(</a:t>
            </a:r>
            <a:r>
              <a:rPr lang="en-US" dirty="0">
                <a:solidFill>
                  <a:srgbClr val="C81EFA"/>
                </a:solidFill>
                <a:latin typeface="Consolas" panose="020B0609020204030204" pitchFamily="49" charset="0"/>
              </a:rPr>
              <a:t>50</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ErrorMessageResourceType</a:t>
            </a:r>
            <a:r>
              <a:rPr lang="en-US" dirty="0">
                <a:solidFill>
                  <a:srgbClr val="000000"/>
                </a:solidFill>
                <a:latin typeface="Consolas" panose="020B0609020204030204" pitchFamily="49" charset="0"/>
              </a:rPr>
              <a:t> = </a:t>
            </a:r>
            <a:r>
              <a:rPr lang="en-US" dirty="0" err="1">
                <a:solidFill>
                  <a:srgbClr val="0000FF"/>
                </a:solidFill>
                <a:latin typeface="Consolas" panose="020B0609020204030204" pitchFamily="49" charset="0"/>
              </a:rPr>
              <a:t>typeof</a:t>
            </a:r>
            <a:r>
              <a:rPr lang="en-US" dirty="0">
                <a:solidFill>
                  <a:srgbClr val="000000"/>
                </a:solidFill>
                <a:latin typeface="Consolas" panose="020B0609020204030204" pitchFamily="49" charset="0"/>
              </a:rPr>
              <a:t>(</a:t>
            </a:r>
            <a:r>
              <a:rPr lang="en-US" dirty="0" err="1">
                <a:solidFill>
                  <a:srgbClr val="000000"/>
                </a:solidFill>
                <a:latin typeface="Consolas" panose="020B0609020204030204" pitchFamily="49" charset="0"/>
              </a:rPr>
              <a:t>Resources.Resources</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ErrorMessageResourceName</a:t>
            </a:r>
            <a:r>
              <a:rPr lang="en-US" dirty="0">
                <a:solidFill>
                  <a:srgbClr val="000000"/>
                </a:solidFill>
                <a:latin typeface="Consolas" panose="020B0609020204030204" pitchFamily="49" charset="0"/>
              </a:rPr>
              <a:t> = </a:t>
            </a:r>
            <a:r>
              <a:rPr lang="en-US" dirty="0">
                <a:solidFill>
                  <a:srgbClr val="DC1414"/>
                </a:solidFill>
                <a:latin typeface="Consolas" panose="020B0609020204030204" pitchFamily="49" charset="0"/>
              </a:rPr>
              <a:t>"</a:t>
            </a:r>
            <a:r>
              <a:rPr lang="en-US" dirty="0" err="1">
                <a:solidFill>
                  <a:srgbClr val="DC1414"/>
                </a:solidFill>
                <a:latin typeface="Consolas" panose="020B0609020204030204" pitchFamily="49" charset="0"/>
              </a:rPr>
              <a:t>FirstNameLong</a:t>
            </a:r>
            <a:r>
              <a:rPr lang="en-US" dirty="0">
                <a:solidFill>
                  <a:srgbClr val="DC1414"/>
                </a:solidFill>
                <a:latin typeface="Consolas" panose="020B0609020204030204" pitchFamily="49" charset="0"/>
              </a:rPr>
              <a:t>"</a:t>
            </a:r>
            <a:r>
              <a:rPr lang="en-US" dirty="0">
                <a:solidFill>
                  <a:srgbClr val="000000"/>
                </a:solidFill>
                <a:latin typeface="Consolas" panose="020B0609020204030204" pitchFamily="49" charset="0"/>
              </a:rPr>
              <a:t>)]</a:t>
            </a:r>
          </a:p>
          <a:p>
            <a:r>
              <a:rPr lang="en-US" dirty="0">
                <a:solidFill>
                  <a:srgbClr val="0000FF"/>
                </a:solidFill>
                <a:latin typeface="Consolas" panose="020B0609020204030204" pitchFamily="49" charset="0"/>
              </a:rPr>
              <a:t>public</a:t>
            </a: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string</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FirstName</a:t>
            </a:r>
            <a:r>
              <a:rPr lang="en-US" dirty="0">
                <a:solidFill>
                  <a:srgbClr val="000000"/>
                </a:solidFill>
                <a:latin typeface="Consolas" panose="020B0609020204030204" pitchFamily="49" charset="0"/>
              </a:rPr>
              <a:t> { </a:t>
            </a:r>
            <a:r>
              <a:rPr lang="en-US" dirty="0">
                <a:solidFill>
                  <a:srgbClr val="0000FF"/>
                </a:solidFill>
                <a:latin typeface="Consolas" panose="020B0609020204030204" pitchFamily="49" charset="0"/>
              </a:rPr>
              <a:t>get</a:t>
            </a: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set</a:t>
            </a:r>
            <a:r>
              <a:rPr lang="en-US" dirty="0">
                <a:solidFill>
                  <a:srgbClr val="000000"/>
                </a:solidFill>
                <a:latin typeface="Consolas" panose="020B0609020204030204" pitchFamily="49" charset="0"/>
              </a:rPr>
              <a:t>; }</a:t>
            </a:r>
            <a:endParaRPr lang="en-US" dirty="0"/>
          </a:p>
        </p:txBody>
      </p:sp>
      <p:sp>
        <p:nvSpPr>
          <p:cNvPr id="4" name="Text Placeholder 3"/>
          <p:cNvSpPr>
            <a:spLocks noGrp="1"/>
          </p:cNvSpPr>
          <p:nvPr>
            <p:ph type="body" sz="quarter" idx="10"/>
          </p:nvPr>
        </p:nvSpPr>
        <p:spPr/>
        <p:txBody>
          <a:bodyPr>
            <a:normAutofit lnSpcReduction="10000"/>
          </a:bodyPr>
          <a:lstStyle/>
          <a:p>
            <a:r>
              <a:rPr lang="en-US" dirty="0" smtClean="0"/>
              <a:t>MVC III</a:t>
            </a:r>
            <a:endParaRPr lang="en-US" dirty="0"/>
          </a:p>
        </p:txBody>
      </p:sp>
    </p:spTree>
    <p:extLst>
      <p:ext uri="{BB962C8B-B14F-4D97-AF65-F5344CB8AC3E}">
        <p14:creationId xmlns:p14="http://schemas.microsoft.com/office/powerpoint/2010/main" val="3676942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culture</a:t>
            </a:r>
            <a:endParaRPr lang="en-US" dirty="0"/>
          </a:p>
        </p:txBody>
      </p:sp>
      <p:sp>
        <p:nvSpPr>
          <p:cNvPr id="3" name="Content Placeholder 2"/>
          <p:cNvSpPr>
            <a:spLocks noGrp="1"/>
          </p:cNvSpPr>
          <p:nvPr>
            <p:ph idx="1"/>
          </p:nvPr>
        </p:nvSpPr>
        <p:spPr/>
        <p:txBody>
          <a:bodyPr>
            <a:normAutofit fontScale="70000" lnSpcReduction="20000"/>
          </a:bodyPr>
          <a:lstStyle/>
          <a:p>
            <a:r>
              <a:rPr lang="en-US" b="1" dirty="0" err="1" smtClean="0">
                <a:solidFill>
                  <a:srgbClr val="F05B26"/>
                </a:solidFill>
              </a:rPr>
              <a:t>Web.config</a:t>
            </a:r>
            <a:r>
              <a:rPr lang="en-US" b="1" dirty="0" smtClean="0">
                <a:solidFill>
                  <a:srgbClr val="F05B26"/>
                </a:solidFill>
              </a:rPr>
              <a:t> </a:t>
            </a:r>
          </a:p>
          <a:p>
            <a:pPr marL="342900" indent="-342900">
              <a:buFont typeface="Arial" panose="020B0604020202020204" pitchFamily="34" charset="0"/>
              <a:buChar char="•"/>
            </a:pPr>
            <a:r>
              <a:rPr lang="en-US" sz="1600" dirty="0" smtClean="0"/>
              <a:t>Fixed: </a:t>
            </a:r>
            <a:r>
              <a:rPr lang="en-US" sz="1600" dirty="0" smtClean="0">
                <a:solidFill>
                  <a:srgbClr val="0000FF"/>
                </a:solidFill>
                <a:highlight>
                  <a:srgbClr val="FFFFFF"/>
                </a:highlight>
                <a:latin typeface="Consolas" panose="020B0609020204030204" pitchFamily="49" charset="0"/>
              </a:rPr>
              <a:t>&lt;</a:t>
            </a:r>
            <a:r>
              <a:rPr lang="en-US" sz="1600" dirty="0" smtClean="0">
                <a:solidFill>
                  <a:srgbClr val="A31515"/>
                </a:solidFill>
                <a:highlight>
                  <a:srgbClr val="FFFFFF"/>
                </a:highlight>
                <a:latin typeface="Consolas" panose="020B0609020204030204" pitchFamily="49" charset="0"/>
              </a:rPr>
              <a:t>globalization</a:t>
            </a:r>
            <a:r>
              <a:rPr lang="en-US" sz="1600" dirty="0" smtClean="0">
                <a:solidFill>
                  <a:srgbClr val="0000FF"/>
                </a:solidFill>
                <a:highlight>
                  <a:srgbClr val="FFFFFF"/>
                </a:highlight>
                <a:latin typeface="Consolas" panose="020B0609020204030204" pitchFamily="49" charset="0"/>
              </a:rPr>
              <a:t> </a:t>
            </a:r>
            <a:r>
              <a:rPr lang="en-US" sz="1600" dirty="0">
                <a:solidFill>
                  <a:srgbClr val="FF0000"/>
                </a:solidFill>
                <a:highlight>
                  <a:srgbClr val="FFFFFF"/>
                </a:highlight>
                <a:latin typeface="Consolas" panose="020B0609020204030204" pitchFamily="49" charset="0"/>
              </a:rPr>
              <a:t>culture</a:t>
            </a:r>
            <a:r>
              <a:rPr lang="en-US" sz="1600" dirty="0" smtClean="0">
                <a:solidFill>
                  <a:srgbClr val="0000FF"/>
                </a:solidFill>
                <a:highlight>
                  <a:srgbClr val="FFFFFF"/>
                </a:highlight>
                <a:latin typeface="Consolas" panose="020B0609020204030204" pitchFamily="49" charset="0"/>
              </a:rPr>
              <a:t>=</a:t>
            </a:r>
            <a:r>
              <a:rPr lang="en-US" sz="1600" dirty="0" smtClean="0">
                <a:solidFill>
                  <a:srgbClr val="000000"/>
                </a:solidFill>
                <a:highlight>
                  <a:srgbClr val="FFFFFF"/>
                </a:highlight>
                <a:latin typeface="Consolas" panose="020B0609020204030204" pitchFamily="49" charset="0"/>
              </a:rPr>
              <a:t>"</a:t>
            </a:r>
            <a:r>
              <a:rPr lang="en-US" sz="1600" dirty="0" err="1" smtClean="0">
                <a:solidFill>
                  <a:srgbClr val="0000FF"/>
                </a:solidFill>
                <a:highlight>
                  <a:srgbClr val="FFFFFF"/>
                </a:highlight>
                <a:latin typeface="Consolas" panose="020B0609020204030204" pitchFamily="49" charset="0"/>
              </a:rPr>
              <a:t>en</a:t>
            </a:r>
            <a:r>
              <a:rPr lang="en-US" sz="1600" dirty="0" smtClean="0">
                <a:solidFill>
                  <a:srgbClr val="0000FF"/>
                </a:solidFill>
                <a:highlight>
                  <a:srgbClr val="FFFFFF"/>
                </a:highlight>
                <a:latin typeface="Consolas" panose="020B0609020204030204" pitchFamily="49" charset="0"/>
              </a:rPr>
              <a:t>-US</a:t>
            </a:r>
            <a:r>
              <a:rPr lang="en-US" sz="1600" dirty="0">
                <a:solidFill>
                  <a:srgbClr val="000000"/>
                </a:solidFill>
                <a:highlight>
                  <a:srgbClr val="FFFFFF"/>
                </a:highlight>
                <a:latin typeface="Consolas" panose="020B0609020204030204" pitchFamily="49" charset="0"/>
              </a:rPr>
              <a:t>"</a:t>
            </a:r>
            <a:r>
              <a:rPr lang="en-US" sz="1600" dirty="0">
                <a:solidFill>
                  <a:srgbClr val="0000FF"/>
                </a:solidFill>
                <a:highlight>
                  <a:srgbClr val="FFFFFF"/>
                </a:highlight>
                <a:latin typeface="Consolas" panose="020B0609020204030204" pitchFamily="49" charset="0"/>
              </a:rPr>
              <a:t> </a:t>
            </a:r>
            <a:r>
              <a:rPr lang="en-US" sz="1600" dirty="0" err="1">
                <a:solidFill>
                  <a:srgbClr val="FF0000"/>
                </a:solidFill>
                <a:highlight>
                  <a:srgbClr val="FFFFFF"/>
                </a:highlight>
                <a:latin typeface="Consolas" panose="020B0609020204030204" pitchFamily="49" charset="0"/>
              </a:rPr>
              <a:t>uiCulture</a:t>
            </a:r>
            <a:r>
              <a:rPr lang="en-US" sz="1600" dirty="0">
                <a:solidFill>
                  <a:srgbClr val="0000FF"/>
                </a:solidFill>
                <a:highlight>
                  <a:srgbClr val="FFFFFF"/>
                </a:highlight>
                <a:latin typeface="Consolas" panose="020B0609020204030204" pitchFamily="49" charset="0"/>
              </a:rPr>
              <a:t>=</a:t>
            </a:r>
            <a:r>
              <a:rPr lang="en-US" sz="1600" dirty="0">
                <a:solidFill>
                  <a:srgbClr val="000000"/>
                </a:solidFill>
                <a:highlight>
                  <a:srgbClr val="FFFFFF"/>
                </a:highlight>
                <a:latin typeface="Consolas" panose="020B0609020204030204" pitchFamily="49" charset="0"/>
              </a:rPr>
              <a:t>"</a:t>
            </a:r>
            <a:r>
              <a:rPr lang="en-US" sz="1600" dirty="0" err="1">
                <a:solidFill>
                  <a:srgbClr val="0000FF"/>
                </a:solidFill>
                <a:highlight>
                  <a:srgbClr val="FFFFFF"/>
                </a:highlight>
                <a:latin typeface="Consolas" panose="020B0609020204030204" pitchFamily="49" charset="0"/>
              </a:rPr>
              <a:t>fr</a:t>
            </a:r>
            <a:r>
              <a:rPr lang="en-US" sz="1600" dirty="0">
                <a:solidFill>
                  <a:srgbClr val="000000"/>
                </a:solidFill>
                <a:highlight>
                  <a:srgbClr val="FFFFFF"/>
                </a:highlight>
                <a:latin typeface="Consolas" panose="020B0609020204030204" pitchFamily="49" charset="0"/>
              </a:rPr>
              <a:t>"</a:t>
            </a:r>
            <a:r>
              <a:rPr lang="en-US" sz="1600" dirty="0">
                <a:solidFill>
                  <a:srgbClr val="0000FF"/>
                </a:solidFill>
                <a:highlight>
                  <a:srgbClr val="FFFFFF"/>
                </a:highlight>
                <a:latin typeface="Consolas" panose="020B0609020204030204" pitchFamily="49" charset="0"/>
              </a:rPr>
              <a:t> /&gt;</a:t>
            </a:r>
            <a:endParaRPr lang="en-US" sz="1600" dirty="0">
              <a:solidFill>
                <a:srgbClr val="000000"/>
              </a:solidFill>
              <a:highlight>
                <a:srgbClr val="FFFFFF"/>
              </a:highlight>
              <a:latin typeface="Consolas" panose="020B0609020204030204" pitchFamily="49" charset="0"/>
            </a:endParaRPr>
          </a:p>
          <a:p>
            <a:pPr marL="342900" indent="-342900">
              <a:buFont typeface="Arial" panose="020B0604020202020204" pitchFamily="34" charset="0"/>
              <a:buChar char="•"/>
            </a:pPr>
            <a:r>
              <a:rPr lang="en-US" sz="1600" dirty="0" smtClean="0"/>
              <a:t>From “</a:t>
            </a:r>
            <a:r>
              <a:rPr lang="en-US" sz="1600" dirty="0" err="1" smtClean="0"/>
              <a:t>AceptLanguage</a:t>
            </a:r>
            <a:r>
              <a:rPr lang="en-US" sz="1600" dirty="0" smtClean="0"/>
              <a:t>” header: </a:t>
            </a:r>
            <a:r>
              <a:rPr lang="en-US" sz="1600" dirty="0" smtClean="0">
                <a:solidFill>
                  <a:srgbClr val="0000FF"/>
                </a:solidFill>
                <a:highlight>
                  <a:srgbClr val="FFFFFF"/>
                </a:highlight>
                <a:latin typeface="Consolas" panose="020B0609020204030204" pitchFamily="49" charset="0"/>
              </a:rPr>
              <a:t>&lt;</a:t>
            </a:r>
            <a:r>
              <a:rPr lang="en-US" sz="1600" dirty="0">
                <a:solidFill>
                  <a:srgbClr val="A31515"/>
                </a:solidFill>
                <a:highlight>
                  <a:srgbClr val="FFFFFF"/>
                </a:highlight>
                <a:latin typeface="Consolas" panose="020B0609020204030204" pitchFamily="49" charset="0"/>
              </a:rPr>
              <a:t>globalization</a:t>
            </a:r>
            <a:r>
              <a:rPr lang="en-US" sz="1600" dirty="0">
                <a:solidFill>
                  <a:srgbClr val="0000FF"/>
                </a:solidFill>
                <a:highlight>
                  <a:srgbClr val="FFFFFF"/>
                </a:highlight>
                <a:latin typeface="Consolas" panose="020B0609020204030204" pitchFamily="49" charset="0"/>
              </a:rPr>
              <a:t> </a:t>
            </a:r>
            <a:r>
              <a:rPr lang="en-US" sz="1600" dirty="0" err="1">
                <a:solidFill>
                  <a:srgbClr val="FF0000"/>
                </a:solidFill>
                <a:highlight>
                  <a:srgbClr val="FFFFFF"/>
                </a:highlight>
                <a:latin typeface="Consolas" panose="020B0609020204030204" pitchFamily="49" charset="0"/>
              </a:rPr>
              <a:t>uiCulture</a:t>
            </a:r>
            <a:r>
              <a:rPr lang="en-US" sz="1600" dirty="0">
                <a:solidFill>
                  <a:srgbClr val="0000FF"/>
                </a:solidFill>
                <a:highlight>
                  <a:srgbClr val="FFFFFF"/>
                </a:highlight>
                <a:latin typeface="Consolas" panose="020B0609020204030204" pitchFamily="49" charset="0"/>
              </a:rPr>
              <a:t>=</a:t>
            </a:r>
            <a:r>
              <a:rPr lang="en-US" sz="1600" dirty="0">
                <a:solidFill>
                  <a:srgbClr val="000000"/>
                </a:solidFill>
                <a:highlight>
                  <a:srgbClr val="FFFFFF"/>
                </a:highlight>
                <a:latin typeface="Consolas" panose="020B0609020204030204" pitchFamily="49" charset="0"/>
              </a:rPr>
              <a:t>"</a:t>
            </a:r>
            <a:r>
              <a:rPr lang="en-US" sz="1600" dirty="0" err="1" smtClean="0">
                <a:solidFill>
                  <a:srgbClr val="0000FF"/>
                </a:solidFill>
                <a:highlight>
                  <a:srgbClr val="FFFFFF"/>
                </a:highlight>
                <a:latin typeface="Consolas" panose="020B0609020204030204" pitchFamily="49" charset="0"/>
              </a:rPr>
              <a:t>auto</a:t>
            </a:r>
            <a:r>
              <a:rPr lang="en-US" sz="1600" dirty="0" err="1">
                <a:solidFill>
                  <a:srgbClr val="0000FF"/>
                </a:solidFill>
                <a:highlight>
                  <a:srgbClr val="FFFFFF"/>
                </a:highlight>
                <a:latin typeface="Consolas" panose="020B0609020204030204" pitchFamily="49" charset="0"/>
              </a:rPr>
              <a:t>:en-US</a:t>
            </a:r>
            <a:r>
              <a:rPr lang="en-US" sz="1600" dirty="0" smtClean="0">
                <a:solidFill>
                  <a:srgbClr val="000000"/>
                </a:solidFill>
                <a:highlight>
                  <a:srgbClr val="FFFFFF"/>
                </a:highlight>
                <a:latin typeface="Consolas" panose="020B0609020204030204" pitchFamily="49" charset="0"/>
              </a:rPr>
              <a:t>"</a:t>
            </a:r>
            <a:r>
              <a:rPr lang="en-US" sz="1600" dirty="0" smtClean="0">
                <a:solidFill>
                  <a:srgbClr val="0000FF"/>
                </a:solidFill>
                <a:highlight>
                  <a:srgbClr val="FFFFFF"/>
                </a:highlight>
                <a:latin typeface="Consolas" panose="020B0609020204030204" pitchFamily="49" charset="0"/>
              </a:rPr>
              <a:t> </a:t>
            </a:r>
            <a:r>
              <a:rPr lang="en-US" sz="1600" dirty="0">
                <a:solidFill>
                  <a:srgbClr val="FF0000"/>
                </a:solidFill>
                <a:highlight>
                  <a:srgbClr val="FFFFFF"/>
                </a:highlight>
                <a:latin typeface="Consolas" panose="020B0609020204030204" pitchFamily="49" charset="0"/>
              </a:rPr>
              <a:t>culture</a:t>
            </a:r>
            <a:r>
              <a:rPr lang="en-US" sz="1600" dirty="0">
                <a:solidFill>
                  <a:srgbClr val="0000FF"/>
                </a:solidFill>
                <a:highlight>
                  <a:srgbClr val="FFFFFF"/>
                </a:highlight>
                <a:latin typeface="Consolas" panose="020B0609020204030204" pitchFamily="49" charset="0"/>
              </a:rPr>
              <a:t>=</a:t>
            </a:r>
            <a:r>
              <a:rPr lang="en-US" sz="1600" dirty="0">
                <a:solidFill>
                  <a:srgbClr val="000000"/>
                </a:solidFill>
                <a:highlight>
                  <a:srgbClr val="FFFFFF"/>
                </a:highlight>
                <a:latin typeface="Consolas" panose="020B0609020204030204" pitchFamily="49" charset="0"/>
              </a:rPr>
              <a:t>"</a:t>
            </a:r>
            <a:r>
              <a:rPr lang="en-US" sz="1600" dirty="0" err="1" smtClean="0">
                <a:solidFill>
                  <a:srgbClr val="0000FF"/>
                </a:solidFill>
                <a:highlight>
                  <a:srgbClr val="FFFFFF"/>
                </a:highlight>
                <a:latin typeface="Consolas" panose="020B0609020204030204" pitchFamily="49" charset="0"/>
              </a:rPr>
              <a:t>auto</a:t>
            </a:r>
            <a:r>
              <a:rPr lang="en-US" sz="1600" dirty="0" err="1">
                <a:solidFill>
                  <a:srgbClr val="0000FF"/>
                </a:solidFill>
                <a:highlight>
                  <a:srgbClr val="FFFFFF"/>
                </a:highlight>
                <a:latin typeface="Consolas" panose="020B0609020204030204" pitchFamily="49" charset="0"/>
              </a:rPr>
              <a:t>:en-US</a:t>
            </a:r>
            <a:r>
              <a:rPr lang="en-US" sz="1600" dirty="0" smtClean="0">
                <a:solidFill>
                  <a:srgbClr val="000000"/>
                </a:solidFill>
                <a:highlight>
                  <a:srgbClr val="FFFFFF"/>
                </a:highlight>
                <a:latin typeface="Consolas" panose="020B0609020204030204" pitchFamily="49" charset="0"/>
              </a:rPr>
              <a:t>"</a:t>
            </a:r>
            <a:r>
              <a:rPr lang="en-US" sz="1600" dirty="0" smtClean="0">
                <a:solidFill>
                  <a:srgbClr val="0000FF"/>
                </a:solidFill>
                <a:highlight>
                  <a:srgbClr val="FFFFFF"/>
                </a:highlight>
                <a:latin typeface="Consolas" panose="020B0609020204030204" pitchFamily="49" charset="0"/>
              </a:rPr>
              <a:t>/&gt;</a:t>
            </a:r>
          </a:p>
          <a:p>
            <a:pPr marL="985838" lvl="1" indent="-342900">
              <a:buFont typeface="Arial" panose="020B0604020202020204" pitchFamily="34" charset="0"/>
              <a:buChar char="•"/>
            </a:pPr>
            <a:r>
              <a:rPr lang="en-US" sz="1600" dirty="0" smtClean="0"/>
              <a:t>First language in header is used, if you want to process all languages in header, you need to write custom code. </a:t>
            </a:r>
          </a:p>
          <a:p>
            <a:pPr lvl="1" indent="0">
              <a:buNone/>
            </a:pPr>
            <a:endParaRPr lang="en-US" sz="1600" dirty="0" smtClean="0"/>
          </a:p>
          <a:p>
            <a:r>
              <a:rPr lang="en-US" b="1" dirty="0" smtClean="0">
                <a:solidFill>
                  <a:srgbClr val="F05B26"/>
                </a:solidFill>
              </a:rPr>
              <a:t>Cookie / Session</a:t>
            </a:r>
          </a:p>
          <a:p>
            <a:pPr marL="342900" indent="-342900">
              <a:buFont typeface="Arial" panose="020B0604020202020204" pitchFamily="34" charset="0"/>
              <a:buChar char="•"/>
            </a:pPr>
            <a:r>
              <a:rPr lang="en-US" dirty="0" smtClean="0"/>
              <a:t>Implement switch action that writes selected culture to cookie. </a:t>
            </a:r>
          </a:p>
          <a:p>
            <a:pPr marL="342900" indent="-342900">
              <a:buFont typeface="Arial" panose="020B0604020202020204" pitchFamily="34" charset="0"/>
              <a:buChar char="•"/>
            </a:pPr>
            <a:r>
              <a:rPr lang="en-US" dirty="0" smtClean="0"/>
              <a:t>Use culture stored in cookie. If cookie is not set, use </a:t>
            </a:r>
            <a:r>
              <a:rPr lang="en-US" dirty="0" err="1" smtClean="0"/>
              <a:t>AcceptLanguage</a:t>
            </a:r>
            <a:r>
              <a:rPr lang="en-US" dirty="0" smtClean="0"/>
              <a:t> header.</a:t>
            </a:r>
          </a:p>
          <a:p>
            <a:pPr marL="342900" indent="-342900">
              <a:buFont typeface="Arial" panose="020B0604020202020204" pitchFamily="34" charset="0"/>
              <a:buChar char="•"/>
            </a:pPr>
            <a:endParaRPr lang="en-US" dirty="0"/>
          </a:p>
          <a:p>
            <a:r>
              <a:rPr lang="en-US" b="1" dirty="0" smtClean="0">
                <a:solidFill>
                  <a:srgbClr val="F05B26"/>
                </a:solidFill>
              </a:rPr>
              <a:t>Culture in URL</a:t>
            </a:r>
          </a:p>
          <a:p>
            <a:pPr marL="342900" indent="-342900">
              <a:buFont typeface="Arial" panose="020B0604020202020204" pitchFamily="34" charset="0"/>
              <a:buChar char="•"/>
            </a:pPr>
            <a:r>
              <a:rPr lang="en-US" dirty="0" smtClean="0"/>
              <a:t>Add {culture} parameter to routes: {culture}/{controller}/{action} (http://server/en-us/...)</a:t>
            </a:r>
          </a:p>
          <a:p>
            <a:pPr marL="342900" indent="-342900">
              <a:buFont typeface="Arial" panose="020B0604020202020204" pitchFamily="34" charset="0"/>
              <a:buChar char="•"/>
            </a:pPr>
            <a:r>
              <a:rPr lang="en-US" dirty="0" smtClean="0"/>
              <a:t>Landing page without culture parameter redirects to proper URL based on </a:t>
            </a:r>
            <a:r>
              <a:rPr lang="en-US" dirty="0" err="1" smtClean="0"/>
              <a:t>AcceptLanguage</a:t>
            </a:r>
            <a:r>
              <a:rPr lang="en-US" dirty="0" smtClean="0"/>
              <a:t> header.</a:t>
            </a:r>
          </a:p>
          <a:p>
            <a:pPr marL="342900" indent="-342900">
              <a:buFont typeface="Arial" panose="020B0604020202020204" pitchFamily="34" charset="0"/>
              <a:buChar char="•"/>
            </a:pPr>
            <a:endParaRPr lang="en-US" dirty="0"/>
          </a:p>
          <a:p>
            <a:r>
              <a:rPr lang="en-US" b="1" dirty="0" smtClean="0">
                <a:solidFill>
                  <a:srgbClr val="F05B26"/>
                </a:solidFill>
              </a:rPr>
              <a:t>When?</a:t>
            </a:r>
          </a:p>
          <a:p>
            <a:pPr marL="342900" indent="-342900">
              <a:buFont typeface="Arial" panose="020B0604020202020204" pitchFamily="34" charset="0"/>
              <a:buChar char="•"/>
            </a:pPr>
            <a:r>
              <a:rPr lang="en-US" dirty="0" smtClean="0"/>
              <a:t>Before model binding. Culture is used to validate model formatting. </a:t>
            </a:r>
          </a:p>
          <a:p>
            <a:pPr marL="342900" indent="-342900">
              <a:buFont typeface="Arial" panose="020B0604020202020204" pitchFamily="34" charset="0"/>
              <a:buChar char="•"/>
            </a:pPr>
            <a:r>
              <a:rPr lang="en-US" dirty="0"/>
              <a:t>After authentication if you are storing preferred culture in user profile</a:t>
            </a:r>
            <a:r>
              <a:rPr lang="en-US" dirty="0" smtClean="0"/>
              <a:t>.</a:t>
            </a:r>
          </a:p>
          <a:p>
            <a:pPr marL="342900" indent="-342900">
              <a:buFont typeface="Arial" panose="020B0604020202020204" pitchFamily="34" charset="0"/>
              <a:buChar char="•"/>
            </a:pPr>
            <a:r>
              <a:rPr lang="en-US" dirty="0" smtClean="0"/>
              <a:t>Best place to do so is probably in </a:t>
            </a:r>
            <a:r>
              <a:rPr lang="en-US" dirty="0" err="1" smtClean="0"/>
              <a:t>HttpApplication.AcquireRequestSate</a:t>
            </a:r>
            <a:r>
              <a:rPr lang="en-US" dirty="0" smtClean="0"/>
              <a:t> event handler.</a:t>
            </a:r>
          </a:p>
          <a:p>
            <a:r>
              <a:rPr lang="en-US" dirty="0" smtClean="0">
                <a:hlinkClick r:id="rId3"/>
              </a:rPr>
              <a:t>http://www.asp.net/mvc/overview/getting-started/lifecycle-of-an-aspnet-mvc-5-application</a:t>
            </a:r>
            <a:endParaRPr lang="en-US" dirty="0" smtClean="0"/>
          </a:p>
          <a:p>
            <a:r>
              <a:rPr lang="en-US" dirty="0" smtClean="0">
                <a:hlinkClick r:id="rId4"/>
              </a:rPr>
              <a:t>https</a:t>
            </a:r>
            <a:r>
              <a:rPr lang="en-US" dirty="0">
                <a:hlinkClick r:id="rId4"/>
              </a:rPr>
              <a:t>://</a:t>
            </a:r>
            <a:r>
              <a:rPr lang="en-US" dirty="0" smtClean="0">
                <a:hlinkClick r:id="rId4"/>
              </a:rPr>
              <a:t>msdn.microsoft.com/en-us/library/bb470252.aspx</a:t>
            </a:r>
            <a:r>
              <a:rPr lang="en-US" dirty="0" smtClean="0"/>
              <a:t> (look for </a:t>
            </a:r>
            <a:r>
              <a:rPr lang="en-US" dirty="0" err="1" smtClean="0"/>
              <a:t>HttpApplication</a:t>
            </a:r>
            <a:r>
              <a:rPr lang="en-US" dirty="0" smtClean="0"/>
              <a:t> pipeline)</a:t>
            </a:r>
          </a:p>
          <a:p>
            <a:r>
              <a:rPr lang="en-US" dirty="0" smtClean="0">
                <a:hlinkClick r:id="rId5"/>
              </a:rPr>
              <a:t>http://weblog.west-wind.com/posts/2014/Mar/27/Auto-Selecting-Cultures-for-Localization-in-ASPNET</a:t>
            </a: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pPr lvl="1" indent="0">
              <a:buNone/>
            </a:pPr>
            <a:endParaRPr lang="en-US" dirty="0"/>
          </a:p>
          <a:p>
            <a:pPr lvl="1" indent="0">
              <a:buNone/>
            </a:pPr>
            <a:endParaRPr lang="en-US" dirty="0"/>
          </a:p>
          <a:p>
            <a:pPr marL="985838" lvl="1" indent="-342900">
              <a:buFont typeface="Arial" panose="020B0604020202020204" pitchFamily="34" charset="0"/>
              <a:buChar char="•"/>
            </a:pPr>
            <a:endParaRPr lang="en-US" dirty="0" smtClean="0"/>
          </a:p>
        </p:txBody>
      </p:sp>
      <p:sp>
        <p:nvSpPr>
          <p:cNvPr id="4" name="Text Placeholder 3"/>
          <p:cNvSpPr>
            <a:spLocks noGrp="1"/>
          </p:cNvSpPr>
          <p:nvPr>
            <p:ph type="body" sz="quarter" idx="10"/>
          </p:nvPr>
        </p:nvSpPr>
        <p:spPr/>
        <p:txBody>
          <a:bodyPr>
            <a:normAutofit lnSpcReduction="10000"/>
          </a:bodyPr>
          <a:lstStyle/>
          <a:p>
            <a:r>
              <a:rPr lang="en-US" dirty="0" smtClean="0"/>
              <a:t>MVC III</a:t>
            </a:r>
            <a:endParaRPr lang="en-US" dirty="0"/>
          </a:p>
        </p:txBody>
      </p:sp>
    </p:spTree>
    <p:extLst>
      <p:ext uri="{BB962C8B-B14F-4D97-AF65-F5344CB8AC3E}">
        <p14:creationId xmlns:p14="http://schemas.microsoft.com/office/powerpoint/2010/main" val="3242376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Localization resources</a:t>
            </a:r>
            <a:endParaRPr lang="en-US" dirty="0"/>
          </a:p>
        </p:txBody>
      </p:sp>
      <p:sp>
        <p:nvSpPr>
          <p:cNvPr id="3" name="Content Placeholder 2"/>
          <p:cNvSpPr>
            <a:spLocks noGrp="1"/>
          </p:cNvSpPr>
          <p:nvPr>
            <p:ph idx="1"/>
          </p:nvPr>
        </p:nvSpPr>
        <p:spPr/>
        <p:txBody>
          <a:bodyPr/>
          <a:lstStyle/>
          <a:p>
            <a:pPr marL="342900" indent="-342900" fontAlgn="base">
              <a:buFont typeface="Arial" panose="020B0604020202020204" pitchFamily="34" charset="0"/>
              <a:buChar char="•"/>
            </a:pPr>
            <a:r>
              <a:rPr lang="en-US" dirty="0">
                <a:hlinkClick r:id="rId2"/>
              </a:rPr>
              <a:t>ASP.NET MVC 5 </a:t>
            </a:r>
            <a:r>
              <a:rPr lang="en-US" dirty="0" smtClean="0">
                <a:hlinkClick r:id="rId2"/>
              </a:rPr>
              <a:t>Internationalization</a:t>
            </a:r>
            <a:endParaRPr lang="sk-SK" dirty="0" smtClean="0"/>
          </a:p>
          <a:p>
            <a:pPr marL="342900" indent="-342900" fontAlgn="base">
              <a:buFont typeface="Arial" panose="020B0604020202020204" pitchFamily="34" charset="0"/>
              <a:buChar char="•"/>
            </a:pPr>
            <a:endParaRPr lang="en-US" dirty="0"/>
          </a:p>
          <a:p>
            <a:pPr marL="342900" indent="-342900" fontAlgn="base">
              <a:buFont typeface="Arial" panose="020B0604020202020204" pitchFamily="34" charset="0"/>
              <a:buChar char="•"/>
            </a:pPr>
            <a:r>
              <a:rPr lang="en-US" dirty="0">
                <a:hlinkClick r:id="rId3"/>
              </a:rPr>
              <a:t>Selecting Cultures for Localization in </a:t>
            </a:r>
            <a:r>
              <a:rPr lang="en-US" dirty="0" smtClean="0">
                <a:hlinkClick r:id="rId3"/>
              </a:rPr>
              <a:t>ASP.NET</a:t>
            </a:r>
            <a:endParaRPr lang="sk-SK" dirty="0" smtClean="0"/>
          </a:p>
          <a:p>
            <a:pPr marL="342900" indent="-342900" fontAlgn="base">
              <a:buFont typeface="Arial" panose="020B0604020202020204" pitchFamily="34" charset="0"/>
              <a:buChar char="•"/>
            </a:pPr>
            <a:endParaRPr lang="en-US" dirty="0"/>
          </a:p>
          <a:p>
            <a:pPr marL="342900" indent="-342900" fontAlgn="base">
              <a:buFont typeface="Arial" panose="020B0604020202020204" pitchFamily="34" charset="0"/>
              <a:buChar char="•"/>
            </a:pPr>
            <a:r>
              <a:rPr lang="en-US" dirty="0">
                <a:hlinkClick r:id="rId4"/>
              </a:rPr>
              <a:t>ASP.NET MVC 5 Internationalization · Date and Time </a:t>
            </a:r>
            <a:endParaRPr lang="sk-SK" dirty="0" smtClean="0"/>
          </a:p>
          <a:p>
            <a:pPr marL="342900" indent="-342900" fontAlgn="base">
              <a:buFont typeface="Arial" panose="020B0604020202020204" pitchFamily="34" charset="0"/>
              <a:buChar char="•"/>
            </a:pPr>
            <a:r>
              <a:rPr lang="en-US" dirty="0" smtClean="0">
                <a:hlinkClick r:id="rId5"/>
              </a:rPr>
              <a:t>ASP.NET </a:t>
            </a:r>
            <a:r>
              <a:rPr lang="en-US" dirty="0">
                <a:hlinkClick r:id="rId5"/>
              </a:rPr>
              <a:t>MVC 5 Internationalization · How to Store Strings in a Database or </a:t>
            </a:r>
            <a:r>
              <a:rPr lang="en-US" dirty="0" smtClean="0">
                <a:hlinkClick r:id="rId5"/>
              </a:rPr>
              <a:t>Xml</a:t>
            </a:r>
            <a:endParaRPr lang="sk-SK" dirty="0" smtClean="0"/>
          </a:p>
          <a:p>
            <a:pPr marL="342900" indent="-342900" fontAlgn="base">
              <a:buFont typeface="Arial" panose="020B0604020202020204" pitchFamily="34" charset="0"/>
              <a:buChar char="•"/>
            </a:pPr>
            <a:endParaRPr lang="en-US" dirty="0"/>
          </a:p>
          <a:p>
            <a:pPr marL="342900" indent="-342900" fontAlgn="base">
              <a:buFont typeface="Arial" panose="020B0604020202020204" pitchFamily="34" charset="0"/>
              <a:buChar char="•"/>
            </a:pPr>
            <a:r>
              <a:rPr lang="en-US" dirty="0">
                <a:hlinkClick r:id="rId6"/>
              </a:rPr>
              <a:t>Globalization, Internationalization and Localization in ASP.NET MVC 3, JavaScript and </a:t>
            </a:r>
            <a:r>
              <a:rPr lang="en-US" dirty="0" smtClean="0">
                <a:hlinkClick r:id="rId6"/>
              </a:rPr>
              <a:t>jQuery</a:t>
            </a:r>
            <a:endParaRPr lang="sk-SK" dirty="0" smtClean="0"/>
          </a:p>
          <a:p>
            <a:pPr marL="342900" indent="-342900" fontAlgn="base">
              <a:buFont typeface="Arial" panose="020B0604020202020204" pitchFamily="34" charset="0"/>
              <a:buChar char="•"/>
            </a:pPr>
            <a:endParaRPr lang="en-US" dirty="0"/>
          </a:p>
          <a:p>
            <a:pPr marL="342900" indent="-342900" fontAlgn="base">
              <a:buFont typeface="Arial" panose="020B0604020202020204" pitchFamily="34" charset="0"/>
              <a:buChar char="•"/>
            </a:pPr>
            <a:r>
              <a:rPr lang="en-US" dirty="0" smtClean="0">
                <a:hlinkClick r:id="rId2"/>
              </a:rPr>
              <a:t>Internationalization</a:t>
            </a:r>
            <a:endParaRPr lang="sk-SK" dirty="0" smtClean="0"/>
          </a:p>
          <a:p>
            <a:pPr marL="342900" indent="-342900" fontAlgn="base">
              <a:buFont typeface="Arial" panose="020B0604020202020204" pitchFamily="34" charset="0"/>
              <a:buChar char="•"/>
            </a:pPr>
            <a:endParaRPr lang="en-US" dirty="0"/>
          </a:p>
          <a:p>
            <a:pPr marL="342900" indent="-342900" fontAlgn="base">
              <a:buFont typeface="Arial" panose="020B0604020202020204" pitchFamily="34" charset="0"/>
              <a:buChar char="•"/>
            </a:pPr>
            <a:r>
              <a:rPr lang="en-US" dirty="0">
                <a:hlinkClick r:id="rId7"/>
              </a:rPr>
              <a:t>Localization</a:t>
            </a:r>
            <a:endParaRPr lang="en-US" dirty="0"/>
          </a:p>
          <a:p>
            <a:endParaRPr lang="en-US" dirty="0"/>
          </a:p>
        </p:txBody>
      </p:sp>
      <p:sp>
        <p:nvSpPr>
          <p:cNvPr id="4" name="Text Placeholder 3"/>
          <p:cNvSpPr>
            <a:spLocks noGrp="1"/>
          </p:cNvSpPr>
          <p:nvPr>
            <p:ph type="body" sz="quarter" idx="10"/>
          </p:nvPr>
        </p:nvSpPr>
        <p:spPr/>
        <p:txBody>
          <a:bodyPr>
            <a:normAutofit lnSpcReduction="10000"/>
          </a:bodyPr>
          <a:lstStyle/>
          <a:p>
            <a:r>
              <a:rPr lang="sk-SK" dirty="0" smtClean="0"/>
              <a:t>MVC III</a:t>
            </a:r>
            <a:endParaRPr lang="en-US" dirty="0"/>
          </a:p>
        </p:txBody>
      </p:sp>
    </p:spTree>
    <p:extLst>
      <p:ext uri="{BB962C8B-B14F-4D97-AF65-F5344CB8AC3E}">
        <p14:creationId xmlns:p14="http://schemas.microsoft.com/office/powerpoint/2010/main" val="1619549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Bundling &amp; </a:t>
            </a:r>
            <a:r>
              <a:rPr lang="en-US" dirty="0" err="1" smtClean="0"/>
              <a:t>minification</a:t>
            </a:r>
            <a:endParaRPr lang="en-US" dirty="0"/>
          </a:p>
        </p:txBody>
      </p:sp>
      <p:sp>
        <p:nvSpPr>
          <p:cNvPr id="3" name="Content Placeholder 2"/>
          <p:cNvSpPr>
            <a:spLocks noGrp="1"/>
          </p:cNvSpPr>
          <p:nvPr>
            <p:ph idx="1"/>
          </p:nvPr>
        </p:nvSpPr>
        <p:spPr/>
        <p:txBody>
          <a:bodyPr>
            <a:normAutofit fontScale="85000" lnSpcReduction="20000"/>
          </a:bodyPr>
          <a:lstStyle/>
          <a:p>
            <a:pPr marL="342900" indent="-342900">
              <a:buFont typeface="Arial" panose="020B0604020202020204" pitchFamily="34" charset="0"/>
              <a:buChar char="•"/>
            </a:pPr>
            <a:r>
              <a:rPr lang="en-US" dirty="0" err="1" smtClean="0"/>
              <a:t>Nuget</a:t>
            </a:r>
            <a:r>
              <a:rPr lang="en-US" dirty="0" smtClean="0"/>
              <a:t> </a:t>
            </a:r>
            <a:r>
              <a:rPr lang="en-US" dirty="0" err="1" smtClean="0"/>
              <a:t>Microsoft.AspNet.Web.Optimization</a:t>
            </a:r>
            <a:endParaRPr lang="en-US" dirty="0" smtClean="0"/>
          </a:p>
          <a:p>
            <a:pPr marL="342900" indent="-342900">
              <a:buFont typeface="Arial" panose="020B0604020202020204" pitchFamily="34" charset="0"/>
              <a:buChar char="•"/>
            </a:pPr>
            <a:endParaRPr lang="en-US" dirty="0"/>
          </a:p>
          <a:p>
            <a:r>
              <a:rPr lang="en-US" b="1" dirty="0" smtClean="0">
                <a:solidFill>
                  <a:srgbClr val="F05B26"/>
                </a:solidFill>
              </a:rPr>
              <a:t>Register</a:t>
            </a:r>
          </a:p>
          <a:p>
            <a:pPr marL="342900" indent="-342900">
              <a:buFont typeface="Arial" panose="020B0604020202020204" pitchFamily="34" charset="0"/>
              <a:buChar char="•"/>
            </a:pPr>
            <a:r>
              <a:rPr lang="en-US" dirty="0" err="1" smtClean="0"/>
              <a:t>BundleTable.Bundles.Add</a:t>
            </a:r>
            <a:r>
              <a:rPr lang="en-US" dirty="0" smtClean="0"/>
              <a:t>()</a:t>
            </a:r>
          </a:p>
          <a:p>
            <a:pPr marL="342900" indent="-342900">
              <a:buFont typeface="Arial" panose="020B0604020202020204" pitchFamily="34" charset="0"/>
              <a:buChar char="•"/>
            </a:pPr>
            <a:r>
              <a:rPr lang="en-US" dirty="0" smtClean="0"/>
              <a:t>Pass </a:t>
            </a:r>
            <a:r>
              <a:rPr lang="en-US" dirty="0" err="1" smtClean="0"/>
              <a:t>StyleBundle</a:t>
            </a:r>
            <a:r>
              <a:rPr lang="en-US" dirty="0" smtClean="0"/>
              <a:t> / </a:t>
            </a:r>
            <a:r>
              <a:rPr lang="en-US" dirty="0" err="1" smtClean="0"/>
              <a:t>ScriptBundle</a:t>
            </a:r>
            <a:r>
              <a:rPr lang="en-US" dirty="0" smtClean="0"/>
              <a:t> object</a:t>
            </a:r>
            <a:endParaRPr lang="en-US" dirty="0"/>
          </a:p>
          <a:p>
            <a:endParaRPr lang="en-US" dirty="0" smtClean="0"/>
          </a:p>
          <a:p>
            <a:r>
              <a:rPr lang="en-US" b="1" dirty="0" smtClean="0">
                <a:solidFill>
                  <a:srgbClr val="F05B26"/>
                </a:solidFill>
              </a:rPr>
              <a:t>Render</a:t>
            </a:r>
          </a:p>
          <a:p>
            <a:pPr marL="342900" indent="-342900">
              <a:buFont typeface="Arial" panose="020B0604020202020204" pitchFamily="34" charset="0"/>
              <a:buChar char="•"/>
            </a:pPr>
            <a:r>
              <a:rPr lang="en-US" dirty="0"/>
              <a:t>Use namespace </a:t>
            </a:r>
            <a:r>
              <a:rPr lang="en-US" dirty="0" err="1" smtClean="0"/>
              <a:t>System.Web.Optimization</a:t>
            </a:r>
            <a:endParaRPr lang="en-US" dirty="0" smtClean="0"/>
          </a:p>
          <a:p>
            <a:pPr marL="342900" indent="-342900">
              <a:buFont typeface="Arial" panose="020B0604020202020204" pitchFamily="34" charset="0"/>
              <a:buChar char="•"/>
            </a:pPr>
            <a:r>
              <a:rPr lang="en-US" dirty="0"/>
              <a:t>@</a:t>
            </a:r>
            <a:r>
              <a:rPr lang="en-US" dirty="0" err="1"/>
              <a:t>Styles.Render</a:t>
            </a:r>
            <a:r>
              <a:rPr lang="en-US" dirty="0" smtClean="0"/>
              <a:t>("~/</a:t>
            </a:r>
            <a:r>
              <a:rPr lang="en-US" dirty="0" err="1" smtClean="0"/>
              <a:t>BundleName</a:t>
            </a:r>
            <a:r>
              <a:rPr lang="en-US" dirty="0" smtClean="0"/>
              <a:t>")</a:t>
            </a:r>
          </a:p>
          <a:p>
            <a:pPr marL="342900" indent="-342900">
              <a:buFont typeface="Arial" panose="020B0604020202020204" pitchFamily="34" charset="0"/>
              <a:buChar char="•"/>
            </a:pPr>
            <a:r>
              <a:rPr lang="en-US" dirty="0"/>
              <a:t>@</a:t>
            </a:r>
            <a:r>
              <a:rPr lang="en-US" dirty="0" err="1"/>
              <a:t>Scripts.Render</a:t>
            </a:r>
            <a:r>
              <a:rPr lang="en-US" dirty="0" smtClean="0"/>
              <a:t>("~/</a:t>
            </a:r>
            <a:r>
              <a:rPr lang="en-US" dirty="0" err="1" smtClean="0"/>
              <a:t>BundleName</a:t>
            </a:r>
            <a:r>
              <a:rPr lang="en-US" dirty="0" smtClean="0"/>
              <a:t>")</a:t>
            </a:r>
          </a:p>
          <a:p>
            <a:endParaRPr lang="en-US" dirty="0"/>
          </a:p>
          <a:p>
            <a:r>
              <a:rPr lang="en-US" b="1" dirty="0" smtClean="0">
                <a:solidFill>
                  <a:srgbClr val="F05B26"/>
                </a:solidFill>
              </a:rPr>
              <a:t>Debug</a:t>
            </a:r>
          </a:p>
          <a:p>
            <a:pPr marL="342900" indent="-342900">
              <a:buFont typeface="Arial" panose="020B0604020202020204" pitchFamily="34" charset="0"/>
              <a:buChar char="•"/>
            </a:pPr>
            <a:r>
              <a:rPr lang="en-US" dirty="0" smtClean="0"/>
              <a:t>Bundling &amp; </a:t>
            </a:r>
            <a:r>
              <a:rPr lang="en-US" dirty="0" err="1" smtClean="0"/>
              <a:t>minification</a:t>
            </a:r>
            <a:r>
              <a:rPr lang="en-US" dirty="0" smtClean="0"/>
              <a:t> is disabled in debug mode (configured in </a:t>
            </a:r>
            <a:r>
              <a:rPr lang="en-US" dirty="0" err="1" smtClean="0"/>
              <a:t>web.config</a:t>
            </a:r>
            <a:r>
              <a:rPr lang="en-US" dirty="0" smtClean="0"/>
              <a:t>)</a:t>
            </a:r>
          </a:p>
          <a:p>
            <a:pPr marL="342900" indent="-342900">
              <a:buFont typeface="Arial" panose="020B0604020202020204" pitchFamily="34" charset="0"/>
              <a:buChar char="•"/>
            </a:pPr>
            <a:r>
              <a:rPr lang="en-US" dirty="0" smtClean="0"/>
              <a:t>You can override this behavior by setting </a:t>
            </a:r>
            <a:r>
              <a:rPr lang="en-US" dirty="0" err="1" smtClean="0"/>
              <a:t>BundleTable.EnableOptimizations</a:t>
            </a:r>
            <a:r>
              <a:rPr lang="en-US" dirty="0" smtClean="0"/>
              <a:t> property.</a:t>
            </a:r>
            <a:endParaRPr lang="en-US" dirty="0" smtClean="0">
              <a:solidFill>
                <a:srgbClr val="F05B26"/>
              </a:solidFill>
            </a:endParaRPr>
          </a:p>
          <a:p>
            <a:endParaRPr lang="en-US" dirty="0" smtClean="0"/>
          </a:p>
          <a:p>
            <a:endParaRPr lang="en-US" dirty="0"/>
          </a:p>
          <a:p>
            <a:r>
              <a:rPr lang="en-US" dirty="0">
                <a:hlinkClick r:id="rId3"/>
              </a:rPr>
              <a:t>http://</a:t>
            </a:r>
            <a:r>
              <a:rPr lang="en-US" dirty="0" smtClean="0">
                <a:hlinkClick r:id="rId3"/>
              </a:rPr>
              <a:t>www.asp.net/mvc/overview/performance/bundling-and-minification</a:t>
            </a:r>
            <a:endParaRPr lang="en-US" dirty="0" smtClean="0"/>
          </a:p>
        </p:txBody>
      </p:sp>
      <p:sp>
        <p:nvSpPr>
          <p:cNvPr id="4" name="Text Placeholder 3"/>
          <p:cNvSpPr>
            <a:spLocks noGrp="1"/>
          </p:cNvSpPr>
          <p:nvPr>
            <p:ph type="body" sz="quarter" idx="10"/>
          </p:nvPr>
        </p:nvSpPr>
        <p:spPr/>
        <p:txBody>
          <a:bodyPr>
            <a:normAutofit lnSpcReduction="10000"/>
          </a:bodyPr>
          <a:lstStyle/>
          <a:p>
            <a:r>
              <a:rPr lang="en-US" dirty="0" smtClean="0"/>
              <a:t>MVC III</a:t>
            </a:r>
            <a:endParaRPr lang="en-US" dirty="0"/>
          </a:p>
        </p:txBody>
      </p:sp>
    </p:spTree>
    <p:extLst>
      <p:ext uri="{BB962C8B-B14F-4D97-AF65-F5344CB8AC3E}">
        <p14:creationId xmlns:p14="http://schemas.microsoft.com/office/powerpoint/2010/main" val="3196698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10128</TotalTime>
  <Words>696</Words>
  <Application>Microsoft Office PowerPoint</Application>
  <PresentationFormat>Widescreen</PresentationFormat>
  <Paragraphs>129</Paragraphs>
  <Slides>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Consolas</vt:lpstr>
      <vt:lpstr>Segoe UI</vt:lpstr>
      <vt:lpstr>Wingdings</vt:lpstr>
      <vt:lpstr>Office Theme</vt:lpstr>
      <vt:lpstr>MVC III</vt:lpstr>
      <vt:lpstr>Localization</vt:lpstr>
      <vt:lpstr>Working with resources</vt:lpstr>
      <vt:lpstr>Determining culture</vt:lpstr>
      <vt:lpstr>Localization resources</vt:lpstr>
      <vt:lpstr>Bundling &amp; minification</vt:lpstr>
    </vt:vector>
  </TitlesOfParts>
  <Company>Kentico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Matej Kvasnovsky</dc:creator>
  <cp:lastModifiedBy>Slavomír Moroz</cp:lastModifiedBy>
  <cp:revision>486</cp:revision>
  <dcterms:created xsi:type="dcterms:W3CDTF">2014-12-29T13:43:23Z</dcterms:created>
  <dcterms:modified xsi:type="dcterms:W3CDTF">2015-11-05T00:37:22Z</dcterms:modified>
</cp:coreProperties>
</file>