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41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08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0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70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96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26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40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6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86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92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28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A9474-F956-44DB-B483-C806A840493A}" type="datetimeFigureOut">
              <a:rPr lang="en-GB" smtClean="0"/>
              <a:t>15/10/2015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0CE5-106F-45C2-8501-A0513971F9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14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PV247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Agilní webový projekt na platformě .NET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19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Hodina se skládá z přednášky a konzultace k projektu. </a:t>
            </a:r>
          </a:p>
          <a:p>
            <a:r>
              <a:rPr lang="cs-CZ" dirty="0" smtClean="0"/>
              <a:t>Přednášky jsou povinné, povolené jsou 2 absence.</a:t>
            </a:r>
          </a:p>
          <a:p>
            <a:r>
              <a:rPr lang="cs-CZ" dirty="0" smtClean="0"/>
              <a:t>Každý tým má přirazeného supervizora, který bude projekt konzultovat a dohlížet na jeho průběh.</a:t>
            </a:r>
          </a:p>
          <a:p>
            <a:r>
              <a:rPr lang="cs-CZ" dirty="0" smtClean="0"/>
              <a:t>Na projektu pracují týmy průběžně. </a:t>
            </a:r>
          </a:p>
          <a:p>
            <a:r>
              <a:rPr lang="cs-CZ" dirty="0" smtClean="0"/>
              <a:t>Předmět je ukončený zápočtem, o kterém rozhodne supervizor projektu.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08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/>
              </a:rPr>
              <a:t>Detailní technické požadavky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Třídy mají jednu zodpovědnost.</a:t>
            </a:r>
          </a:p>
          <a:p>
            <a:r>
              <a:rPr lang="cs-CZ" dirty="0" smtClean="0">
                <a:effectLst/>
              </a:rPr>
              <a:t>V projektu nejsou žádné zbytečné soubory, třídy, atd.</a:t>
            </a:r>
          </a:p>
          <a:p>
            <a:r>
              <a:rPr lang="cs-CZ" dirty="0" smtClean="0">
                <a:effectLst/>
              </a:rPr>
              <a:t>Kód je testovatelný a je psán podle dobrých mravů (performance, </a:t>
            </a:r>
            <a:r>
              <a:rPr lang="cs-CZ" dirty="0" err="1" smtClean="0">
                <a:effectLst/>
              </a:rPr>
              <a:t>security</a:t>
            </a:r>
            <a:r>
              <a:rPr lang="cs-CZ" dirty="0" smtClean="0">
                <a:effectLst/>
              </a:rPr>
              <a:t>, atd.).</a:t>
            </a:r>
          </a:p>
          <a:p>
            <a:r>
              <a:rPr lang="cs-CZ" dirty="0" err="1" smtClean="0">
                <a:effectLst/>
              </a:rPr>
              <a:t>JavaScript</a:t>
            </a:r>
            <a:r>
              <a:rPr lang="cs-CZ" dirty="0" smtClean="0">
                <a:effectLst/>
              </a:rPr>
              <a:t> je psán modulárně.</a:t>
            </a:r>
          </a:p>
          <a:p>
            <a:r>
              <a:rPr lang="cs-CZ" dirty="0" smtClean="0">
                <a:effectLst/>
              </a:rPr>
              <a:t>Projekt je kompletně (podle zdravého rozumu) pokryt unit testy.</a:t>
            </a:r>
          </a:p>
          <a:p>
            <a:r>
              <a:rPr lang="cs-CZ" dirty="0" smtClean="0">
                <a:effectLst/>
              </a:rPr>
              <a:t>Kód ke psaný podle jednotných </a:t>
            </a:r>
            <a:r>
              <a:rPr lang="cs-CZ" dirty="0" err="1" smtClean="0">
                <a:effectLst/>
              </a:rPr>
              <a:t>coding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rules</a:t>
            </a:r>
            <a:r>
              <a:rPr lang="cs-CZ" dirty="0" smtClean="0">
                <a:effectLst/>
              </a:rPr>
              <a:t> (celý kód vypadá stejně a vypadá jako by ho psal jeden člověk).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Osnova (orientační)</a:t>
            </a:r>
            <a:endParaRPr lang="sk-SK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596876408"/>
              </p:ext>
            </p:extLst>
          </p:nvPr>
        </p:nvGraphicFramePr>
        <p:xfrm>
          <a:off x="5183188" y="987425"/>
          <a:ext cx="6172706" cy="5161280"/>
        </p:xfrm>
        <a:graphic>
          <a:graphicData uri="http://schemas.openxmlformats.org/drawingml/2006/table">
            <a:tbl>
              <a:tblPr/>
              <a:tblGrid>
                <a:gridCol w="1531018"/>
                <a:gridCol w="4641688"/>
              </a:tblGrid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web applications, </a:t>
                      </a:r>
                      <a:r>
                        <a:rPr lang="en-GB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Github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sk-SK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01.10.2015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MVC, Entity framework basics</a:t>
                      </a:r>
                      <a:endParaRPr lang="sk-SK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08.10.2015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 frontend, grid system, front icons, 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</a:t>
                      </a:r>
                      <a:r>
                        <a:rPr lang="en-GB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eact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JS</a:t>
                      </a:r>
                      <a:endParaRPr lang="sk-SK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Async Programming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WebApi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Identity basics </a:t>
                      </a:r>
                      <a:endParaRPr lang="sk-SK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MVC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Model binding, Validation, Templates</a:t>
                      </a:r>
                      <a:endParaRPr lang="sk-SK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MVC -</a:t>
                      </a:r>
                      <a:r>
                        <a:rPr lang="en-GB" sz="18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Identity, Localization</a:t>
                      </a:r>
                      <a:r>
                        <a:rPr lang="en-GB" sz="18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Bundling, </a:t>
                      </a:r>
                      <a:r>
                        <a:rPr lang="en-GB" sz="18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Owin</a:t>
                      </a:r>
                      <a:endParaRPr lang="sk-SK" sz="18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05.11.2015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Entity</a:t>
                      </a:r>
                      <a:r>
                        <a:rPr lang="en-GB" sz="18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framework advanced</a:t>
                      </a:r>
                      <a:endParaRPr lang="sk-SK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</a:rPr>
                        <a:t>IIS &amp; </a:t>
                      </a:r>
                      <a:r>
                        <a:rPr lang="sk-SK" sz="1800" dirty="0" err="1" smtClean="0">
                          <a:effectLst/>
                          <a:latin typeface="Calibri" panose="020F0502020204030204" pitchFamily="34" charset="0"/>
                        </a:rPr>
                        <a:t>deployment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  <a:latin typeface="Calibri" panose="020F0502020204030204" pitchFamily="34" charset="0"/>
                        </a:rPr>
                        <a:t>Azure</a:t>
                      </a: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  <a:latin typeface="Calibri" panose="020F0502020204030204" pitchFamily="34" charset="0"/>
                        </a:rPr>
                        <a:t>websites</a:t>
                      </a: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Azure services</a:t>
                      </a:r>
                      <a:endParaRPr lang="sk-SK" sz="18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 smtClean="0">
                          <a:effectLst/>
                          <a:latin typeface="Calibri" panose="020F0502020204030204" pitchFamily="34" charset="0"/>
                        </a:rPr>
                        <a:t>Unit</a:t>
                      </a: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k-SK" sz="1800" dirty="0" err="1" smtClean="0">
                          <a:effectLst/>
                          <a:latin typeface="Calibri" panose="020F0502020204030204" pitchFamily="34" charset="0"/>
                        </a:rPr>
                        <a:t>tests</a:t>
                      </a: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</a:rPr>
                        <a:t> (.</a:t>
                      </a:r>
                      <a:r>
                        <a:rPr lang="en-US" sz="1800" dirty="0" smtClean="0">
                          <a:effectLst/>
                          <a:latin typeface="Calibri" panose="020F0502020204030204" pitchFamily="34" charset="0"/>
                        </a:rPr>
                        <a:t>NET</a:t>
                      </a:r>
                      <a:r>
                        <a:rPr lang="sk-SK" sz="1800" dirty="0" smtClean="0">
                          <a:effectLst/>
                          <a:latin typeface="Calibri" panose="020F0502020204030204" pitchFamily="34" charset="0"/>
                        </a:rPr>
                        <a:t>, JS) 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Agile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sk-SK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sk-SK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scrum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03.12.2015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Marketing, </a:t>
                      </a:r>
                      <a:r>
                        <a:rPr lang="sk-SK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seo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sk-SK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conversions</a:t>
                      </a:r>
                      <a:endParaRPr lang="sk-SK" sz="18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Ux</a:t>
                      </a:r>
                      <a:r>
                        <a:rPr lang="sk-SK" sz="18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design</a:t>
                      </a:r>
                      <a:endParaRPr lang="cs-CZ" sz="1800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59">
                <a:tc>
                  <a:txBody>
                    <a:bodyPr/>
                    <a:lstStyle/>
                    <a:p>
                      <a:pPr marL="0" marR="0" algn="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17.12.2015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Prezentace</a:t>
                      </a:r>
                      <a:r>
                        <a:rPr lang="cs-CZ" sz="1800" baseline="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projektu</a:t>
                      </a:r>
                      <a:r>
                        <a:rPr lang="cs-CZ" sz="1800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hodnocení</a:t>
                      </a:r>
                    </a:p>
                  </a:txBody>
                  <a:tcPr marL="61854" marR="61854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7314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234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PV247</vt:lpstr>
      <vt:lpstr>Organizace</vt:lpstr>
      <vt:lpstr>Detailní technické požadavky</vt:lpstr>
      <vt:lpstr>Osnova (orientační)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PV247</dc:title>
  <dc:creator>Slavomír Moroz</dc:creator>
  <cp:lastModifiedBy>Slavomír Moroz</cp:lastModifiedBy>
  <cp:revision>19</cp:revision>
  <dcterms:created xsi:type="dcterms:W3CDTF">2015-09-23T16:28:13Z</dcterms:created>
  <dcterms:modified xsi:type="dcterms:W3CDTF">2015-10-15T06:41:33Z</dcterms:modified>
</cp:coreProperties>
</file>