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31"/>
  </p:notesMasterIdLst>
  <p:handoutMasterIdLst>
    <p:handoutMasterId r:id="rId32"/>
  </p:handoutMasterIdLst>
  <p:sldIdLst>
    <p:sldId id="256" r:id="rId5"/>
    <p:sldId id="295" r:id="rId6"/>
    <p:sldId id="293" r:id="rId7"/>
    <p:sldId id="270" r:id="rId8"/>
    <p:sldId id="274" r:id="rId9"/>
    <p:sldId id="275" r:id="rId10"/>
    <p:sldId id="276" r:id="rId11"/>
    <p:sldId id="284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71" autoAdjust="0"/>
  </p:normalViewPr>
  <p:slideViewPr>
    <p:cSldViewPr snapToGrid="0">
      <p:cViewPr varScale="1">
        <p:scale>
          <a:sx n="81" d="100"/>
          <a:sy n="81" d="100"/>
        </p:scale>
        <p:origin x="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30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walletz\AppData\Local\Microsoft\Windows\INetCache\Content.Outlook\RNQRKDCN\NNN_Data_Extract_From_World_Development_Indicators-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Czech republic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37.919969462651956</c:v>
                </c:pt>
                <c:pt idx="1">
                  <c:v>59.464104761335037</c:v>
                </c:pt>
                <c:pt idx="2">
                  <c:v>2.6159257760130004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Germany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30.693333200577637</c:v>
                </c:pt>
                <c:pt idx="1">
                  <c:v>68.555167457903366</c:v>
                </c:pt>
                <c:pt idx="2">
                  <c:v>0.75149934151899345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[NNN_Data_Extract_From_World_Development_Indicators-1.xlsx]List2!Kontingenční tabulka 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Bulgaria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ivotFmts>
      <c:pivotFmt>
        <c:idx val="0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3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4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5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  <c:marker>
          <c:symbol val="none"/>
        </c:marker>
        <c:dLbl>
          <c:idx val="0"/>
          <c:numFmt formatCode="#,##0.00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7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  <c:pivotFmt>
        <c:idx val="8"/>
        <c:spPr>
          <a:solidFill>
            <a:schemeClr val="accent1"/>
          </a:solidFill>
          <a:ln w="25400">
            <a:solidFill>
              <a:schemeClr val="lt1"/>
            </a:solidFill>
          </a:ln>
          <a:effectLst/>
          <a:sp3d contourW="25400">
            <a:contourClr>
              <a:schemeClr val="lt1"/>
            </a:contourClr>
          </a:sp3d>
        </c:spPr>
      </c:pivotFmt>
    </c:pivotFmts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List2!$B$3</c:f>
              <c:strCache>
                <c:ptCount val="1"/>
                <c:pt idx="0">
                  <c:v>Celkem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List2!$A$4:$A$7</c:f>
              <c:strCache>
                <c:ptCount val="3"/>
                <c:pt idx="0">
                  <c:v>Industry, value added (% of GDP)</c:v>
                </c:pt>
                <c:pt idx="1">
                  <c:v>Services, etc., value added (% of GDP)</c:v>
                </c:pt>
                <c:pt idx="2">
                  <c:v>Agriculture</c:v>
                </c:pt>
              </c:strCache>
            </c:strRef>
          </c:cat>
          <c:val>
            <c:numRef>
              <c:f>List2!$B$4:$B$7</c:f>
              <c:numCache>
                <c:formatCode>General</c:formatCode>
                <c:ptCount val="3"/>
                <c:pt idx="0">
                  <c:v>28.352226056923051</c:v>
                </c:pt>
                <c:pt idx="1">
                  <c:v>66.380934166519324</c:v>
                </c:pt>
                <c:pt idx="2">
                  <c:v>5.2668397765576174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0F7C7-AEBA-4C06-8A88-36FE8B3C1025}" type="doc">
      <dgm:prSet loTypeId="urn:microsoft.com/office/officeart/2005/8/layout/venn1" loCatId="relationship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F49649EC-5250-47FB-8DA5-53921D9807A1}">
      <dgm:prSet/>
      <dgm:spPr/>
      <dgm:t>
        <a:bodyPr/>
        <a:lstStyle/>
        <a:p>
          <a:pPr rtl="0"/>
          <a:r>
            <a:rPr lang="en-US" dirty="0" smtClean="0"/>
            <a:t>Dealers</a:t>
          </a:r>
          <a:endParaRPr lang="en-US" dirty="0"/>
        </a:p>
      </dgm:t>
    </dgm:pt>
    <dgm:pt modelId="{5566BC2C-A35F-4524-8E48-71BDD83586FB}" type="parTrans" cxnId="{7A31E8DF-CE65-47F6-954B-C346F6CCD09B}">
      <dgm:prSet/>
      <dgm:spPr/>
      <dgm:t>
        <a:bodyPr/>
        <a:lstStyle/>
        <a:p>
          <a:endParaRPr lang="en-US"/>
        </a:p>
      </dgm:t>
    </dgm:pt>
    <dgm:pt modelId="{787ECEA7-B624-488D-990F-46017DA5FBD1}" type="sibTrans" cxnId="{7A31E8DF-CE65-47F6-954B-C346F6CCD09B}">
      <dgm:prSet/>
      <dgm:spPr/>
      <dgm:t>
        <a:bodyPr/>
        <a:lstStyle/>
        <a:p>
          <a:endParaRPr lang="en-US"/>
        </a:p>
      </dgm:t>
    </dgm:pt>
    <dgm:pt modelId="{213CA9FC-F4FE-41C6-B50F-211CF4D4A374}">
      <dgm:prSet/>
      <dgm:spPr/>
      <dgm:t>
        <a:bodyPr/>
        <a:lstStyle/>
        <a:p>
          <a:pPr rtl="0"/>
          <a:r>
            <a:rPr lang="en-US" dirty="0" smtClean="0"/>
            <a:t>Salespeople</a:t>
          </a:r>
          <a:endParaRPr lang="en-US" dirty="0"/>
        </a:p>
      </dgm:t>
    </dgm:pt>
    <dgm:pt modelId="{8A3F6398-F4AB-45DE-BED8-DEEF3F7F6819}" type="parTrans" cxnId="{7B68953F-3354-47EC-9B31-CD0965A86E07}">
      <dgm:prSet/>
      <dgm:spPr/>
      <dgm:t>
        <a:bodyPr/>
        <a:lstStyle/>
        <a:p>
          <a:endParaRPr lang="en-US"/>
        </a:p>
      </dgm:t>
    </dgm:pt>
    <dgm:pt modelId="{A3CC016C-2268-40CC-AB99-B624E669211F}" type="sibTrans" cxnId="{7B68953F-3354-47EC-9B31-CD0965A86E07}">
      <dgm:prSet/>
      <dgm:spPr/>
      <dgm:t>
        <a:bodyPr/>
        <a:lstStyle/>
        <a:p>
          <a:endParaRPr lang="en-US"/>
        </a:p>
      </dgm:t>
    </dgm:pt>
    <dgm:pt modelId="{6893F86C-5725-40D2-8C45-170D049F9751}">
      <dgm:prSet/>
      <dgm:spPr/>
      <dgm:t>
        <a:bodyPr/>
        <a:lstStyle/>
        <a:p>
          <a:pPr rtl="0"/>
          <a:r>
            <a:rPr lang="en-US" dirty="0" smtClean="0"/>
            <a:t>Receptionists and Schedulers </a:t>
          </a:r>
          <a:endParaRPr lang="en-US" dirty="0"/>
        </a:p>
      </dgm:t>
    </dgm:pt>
    <dgm:pt modelId="{4EEA95BF-BB7E-491D-BD73-3D04E07968CD}" type="parTrans" cxnId="{C51BDDD5-0CA0-452B-B974-B9BF50577DC3}">
      <dgm:prSet/>
      <dgm:spPr/>
      <dgm:t>
        <a:bodyPr/>
        <a:lstStyle/>
        <a:p>
          <a:endParaRPr lang="en-US"/>
        </a:p>
      </dgm:t>
    </dgm:pt>
    <dgm:pt modelId="{C99732B5-F994-46B0-8FBF-270B1C964758}" type="sibTrans" cxnId="{C51BDDD5-0CA0-452B-B974-B9BF50577DC3}">
      <dgm:prSet/>
      <dgm:spPr/>
      <dgm:t>
        <a:bodyPr/>
        <a:lstStyle/>
        <a:p>
          <a:endParaRPr lang="en-US"/>
        </a:p>
      </dgm:t>
    </dgm:pt>
    <dgm:pt modelId="{A3827986-C57B-4CBC-BC0B-B603102B479F}">
      <dgm:prSet/>
      <dgm:spPr/>
      <dgm:t>
        <a:bodyPr/>
        <a:lstStyle/>
        <a:p>
          <a:pPr rtl="0"/>
          <a:r>
            <a:rPr lang="en-US" dirty="0" smtClean="0"/>
            <a:t>Management and Executives</a:t>
          </a:r>
          <a:endParaRPr lang="en-US" dirty="0"/>
        </a:p>
      </dgm:t>
    </dgm:pt>
    <dgm:pt modelId="{A6F55321-1130-4A5B-9F0C-B8687E3DEC55}" type="parTrans" cxnId="{8F137D6B-8218-47DB-A0F3-4F9CE0F266AB}">
      <dgm:prSet/>
      <dgm:spPr/>
      <dgm:t>
        <a:bodyPr/>
        <a:lstStyle/>
        <a:p>
          <a:endParaRPr lang="en-US"/>
        </a:p>
      </dgm:t>
    </dgm:pt>
    <dgm:pt modelId="{7DA4F70A-FFAC-4649-A14B-BA8BBE98A043}" type="sibTrans" cxnId="{8F137D6B-8218-47DB-A0F3-4F9CE0F266AB}">
      <dgm:prSet/>
      <dgm:spPr/>
      <dgm:t>
        <a:bodyPr/>
        <a:lstStyle/>
        <a:p>
          <a:endParaRPr lang="en-US"/>
        </a:p>
      </dgm:t>
    </dgm:pt>
    <dgm:pt modelId="{696E1ADA-96F0-44C3-883F-7CBEB8B461C9}">
      <dgm:prSet/>
      <dgm:spPr/>
      <dgm:t>
        <a:bodyPr/>
        <a:lstStyle/>
        <a:p>
          <a:pPr rtl="0"/>
          <a:r>
            <a:rPr lang="en-US" dirty="0" smtClean="0"/>
            <a:t>Service Employees</a:t>
          </a:r>
          <a:endParaRPr lang="en-US" dirty="0"/>
        </a:p>
      </dgm:t>
    </dgm:pt>
    <dgm:pt modelId="{B63B03DD-F8F6-463C-97F9-B9091A14C579}" type="parTrans" cxnId="{081F5E36-AFC8-4942-A3D6-EC2641977592}">
      <dgm:prSet/>
      <dgm:spPr/>
      <dgm:t>
        <a:bodyPr/>
        <a:lstStyle/>
        <a:p>
          <a:endParaRPr lang="en-US"/>
        </a:p>
      </dgm:t>
    </dgm:pt>
    <dgm:pt modelId="{6966E2C9-6904-4A7F-98BF-B4266497534F}" type="sibTrans" cxnId="{081F5E36-AFC8-4942-A3D6-EC2641977592}">
      <dgm:prSet/>
      <dgm:spPr/>
      <dgm:t>
        <a:bodyPr/>
        <a:lstStyle/>
        <a:p>
          <a:endParaRPr lang="en-US"/>
        </a:p>
      </dgm:t>
    </dgm:pt>
    <dgm:pt modelId="{DB6771D2-C8CE-4453-804C-64C28D7C48D3}">
      <dgm:prSet/>
      <dgm:spPr/>
      <dgm:t>
        <a:bodyPr/>
        <a:lstStyle/>
        <a:p>
          <a:pPr rtl="0"/>
          <a:r>
            <a:rPr lang="en-US" dirty="0" smtClean="0"/>
            <a:t>Billing and Accounting Personnel</a:t>
          </a:r>
          <a:endParaRPr lang="en-US" dirty="0"/>
        </a:p>
      </dgm:t>
    </dgm:pt>
    <dgm:pt modelId="{AB995129-27DB-4829-8F18-63057C0A1D3F}" type="parTrans" cxnId="{B248E301-6EE9-449B-A9B6-9CEE08F1DA5A}">
      <dgm:prSet/>
      <dgm:spPr/>
      <dgm:t>
        <a:bodyPr/>
        <a:lstStyle/>
        <a:p>
          <a:endParaRPr lang="en-US"/>
        </a:p>
      </dgm:t>
    </dgm:pt>
    <dgm:pt modelId="{21950782-471C-42AA-9481-E2484DB82B45}" type="sibTrans" cxnId="{B248E301-6EE9-449B-A9B6-9CEE08F1DA5A}">
      <dgm:prSet/>
      <dgm:spPr/>
      <dgm:t>
        <a:bodyPr/>
        <a:lstStyle/>
        <a:p>
          <a:endParaRPr lang="en-US"/>
        </a:p>
      </dgm:t>
    </dgm:pt>
    <dgm:pt modelId="{1DFC0C3F-D362-4FAC-A0A5-1BD83C5FD5CC}">
      <dgm:prSet/>
      <dgm:spPr/>
      <dgm:t>
        <a:bodyPr/>
        <a:lstStyle/>
        <a:p>
          <a:pPr rtl="0"/>
          <a:r>
            <a:rPr lang="en-US" dirty="0" smtClean="0"/>
            <a:t>Web site and any e-channel Interaction</a:t>
          </a:r>
          <a:endParaRPr lang="en-US" dirty="0"/>
        </a:p>
      </dgm:t>
    </dgm:pt>
    <dgm:pt modelId="{4025D4FD-FAA3-48FC-8705-6AF6560B7A3E}" type="parTrans" cxnId="{6387773B-FEE6-4F70-BDE5-20F1B6F41412}">
      <dgm:prSet/>
      <dgm:spPr/>
      <dgm:t>
        <a:bodyPr/>
        <a:lstStyle/>
        <a:p>
          <a:endParaRPr lang="en-US"/>
        </a:p>
      </dgm:t>
    </dgm:pt>
    <dgm:pt modelId="{729F805C-7251-48A2-B2A5-61C6279A49FF}" type="sibTrans" cxnId="{6387773B-FEE6-4F70-BDE5-20F1B6F41412}">
      <dgm:prSet/>
      <dgm:spPr/>
      <dgm:t>
        <a:bodyPr/>
        <a:lstStyle/>
        <a:p>
          <a:endParaRPr lang="en-US"/>
        </a:p>
      </dgm:t>
    </dgm:pt>
    <dgm:pt modelId="{E7321DBF-9D41-4881-90E9-AD209D430FFA}" type="pres">
      <dgm:prSet presAssocID="{7C30F7C7-AEBA-4C06-8A88-36FE8B3C102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D11A7F-2E4D-4087-9FA6-224F1498D2FD}" type="pres">
      <dgm:prSet presAssocID="{F49649EC-5250-47FB-8DA5-53921D9807A1}" presName="circ1" presStyleLbl="vennNode1" presStyleIdx="0" presStyleCnt="7"/>
      <dgm:spPr/>
      <dgm:t>
        <a:bodyPr/>
        <a:lstStyle/>
        <a:p>
          <a:endParaRPr lang="en-US"/>
        </a:p>
      </dgm:t>
    </dgm:pt>
    <dgm:pt modelId="{1A9C7052-6613-415F-8679-985824772721}" type="pres">
      <dgm:prSet presAssocID="{F49649EC-5250-47FB-8DA5-53921D9807A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467B5-687B-42D5-B4EC-D85AD58EEFBF}" type="pres">
      <dgm:prSet presAssocID="{213CA9FC-F4FE-41C6-B50F-211CF4D4A374}" presName="circ2" presStyleLbl="vennNode1" presStyleIdx="1" presStyleCnt="7"/>
      <dgm:spPr/>
      <dgm:t>
        <a:bodyPr/>
        <a:lstStyle/>
        <a:p>
          <a:endParaRPr lang="en-US"/>
        </a:p>
      </dgm:t>
    </dgm:pt>
    <dgm:pt modelId="{507798E1-12FB-4A72-B421-94F89E6E80D9}" type="pres">
      <dgm:prSet presAssocID="{213CA9FC-F4FE-41C6-B50F-211CF4D4A37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A2CC1-A28C-4A28-910D-E685743B8099}" type="pres">
      <dgm:prSet presAssocID="{6893F86C-5725-40D2-8C45-170D049F9751}" presName="circ3" presStyleLbl="vennNode1" presStyleIdx="2" presStyleCnt="7"/>
      <dgm:spPr/>
      <dgm:t>
        <a:bodyPr/>
        <a:lstStyle/>
        <a:p>
          <a:endParaRPr lang="en-US"/>
        </a:p>
      </dgm:t>
    </dgm:pt>
    <dgm:pt modelId="{9B61A3E6-86C4-4536-A87C-4466FCC85873}" type="pres">
      <dgm:prSet presAssocID="{6893F86C-5725-40D2-8C45-170D049F975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27A04-CC3A-4D87-8D28-2C6F1E5A1CFB}" type="pres">
      <dgm:prSet presAssocID="{A3827986-C57B-4CBC-BC0B-B603102B479F}" presName="circ4" presStyleLbl="vennNode1" presStyleIdx="3" presStyleCnt="7"/>
      <dgm:spPr/>
      <dgm:t>
        <a:bodyPr/>
        <a:lstStyle/>
        <a:p>
          <a:endParaRPr lang="en-US"/>
        </a:p>
      </dgm:t>
    </dgm:pt>
    <dgm:pt modelId="{BFD7C45C-7BDF-4D75-9989-EEF6D3F1394C}" type="pres">
      <dgm:prSet presAssocID="{A3827986-C57B-4CBC-BC0B-B603102B479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6E2B8-5017-40A3-BE52-93168256DA9C}" type="pres">
      <dgm:prSet presAssocID="{696E1ADA-96F0-44C3-883F-7CBEB8B461C9}" presName="circ5" presStyleLbl="vennNode1" presStyleIdx="4" presStyleCnt="7"/>
      <dgm:spPr/>
      <dgm:t>
        <a:bodyPr/>
        <a:lstStyle/>
        <a:p>
          <a:endParaRPr lang="en-US"/>
        </a:p>
      </dgm:t>
    </dgm:pt>
    <dgm:pt modelId="{6AFFCD92-E35C-4A0E-93A0-51C19F3EE5C3}" type="pres">
      <dgm:prSet presAssocID="{696E1ADA-96F0-44C3-883F-7CBEB8B461C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564BF-0D61-4D80-A19A-579EB141938A}" type="pres">
      <dgm:prSet presAssocID="{DB6771D2-C8CE-4453-804C-64C28D7C48D3}" presName="circ6" presStyleLbl="vennNode1" presStyleIdx="5" presStyleCnt="7"/>
      <dgm:spPr/>
      <dgm:t>
        <a:bodyPr/>
        <a:lstStyle/>
        <a:p>
          <a:endParaRPr lang="en-US"/>
        </a:p>
      </dgm:t>
    </dgm:pt>
    <dgm:pt modelId="{C66BF499-1D7D-4F27-961C-76F9A5031F58}" type="pres">
      <dgm:prSet presAssocID="{DB6771D2-C8CE-4453-804C-64C28D7C48D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5BC25-2C51-46E2-864F-29FF950F3937}" type="pres">
      <dgm:prSet presAssocID="{1DFC0C3F-D362-4FAC-A0A5-1BD83C5FD5CC}" presName="circ7" presStyleLbl="vennNode1" presStyleIdx="6" presStyleCnt="7"/>
      <dgm:spPr/>
      <dgm:t>
        <a:bodyPr/>
        <a:lstStyle/>
        <a:p>
          <a:endParaRPr lang="en-US"/>
        </a:p>
      </dgm:t>
    </dgm:pt>
    <dgm:pt modelId="{0FF35A1A-4DBA-48B1-BBDD-2EA4851C59F7}" type="pres">
      <dgm:prSet presAssocID="{1DFC0C3F-D362-4FAC-A0A5-1BD83C5FD5CC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48E301-6EE9-449B-A9B6-9CEE08F1DA5A}" srcId="{7C30F7C7-AEBA-4C06-8A88-36FE8B3C1025}" destId="{DB6771D2-C8CE-4453-804C-64C28D7C48D3}" srcOrd="5" destOrd="0" parTransId="{AB995129-27DB-4829-8F18-63057C0A1D3F}" sibTransId="{21950782-471C-42AA-9481-E2484DB82B45}"/>
    <dgm:cxn modelId="{5B53F7FA-0E61-47B4-8007-1E4EB13D130B}" type="presOf" srcId="{696E1ADA-96F0-44C3-883F-7CBEB8B461C9}" destId="{6AFFCD92-E35C-4A0E-93A0-51C19F3EE5C3}" srcOrd="0" destOrd="0" presId="urn:microsoft.com/office/officeart/2005/8/layout/venn1"/>
    <dgm:cxn modelId="{7A31E8DF-CE65-47F6-954B-C346F6CCD09B}" srcId="{7C30F7C7-AEBA-4C06-8A88-36FE8B3C1025}" destId="{F49649EC-5250-47FB-8DA5-53921D9807A1}" srcOrd="0" destOrd="0" parTransId="{5566BC2C-A35F-4524-8E48-71BDD83586FB}" sibTransId="{787ECEA7-B624-488D-990F-46017DA5FBD1}"/>
    <dgm:cxn modelId="{0D2C3BBB-B31D-45AE-BE91-F1C7EC57DA5B}" type="presOf" srcId="{F49649EC-5250-47FB-8DA5-53921D9807A1}" destId="{1A9C7052-6613-415F-8679-985824772721}" srcOrd="0" destOrd="0" presId="urn:microsoft.com/office/officeart/2005/8/layout/venn1"/>
    <dgm:cxn modelId="{081F5E36-AFC8-4942-A3D6-EC2641977592}" srcId="{7C30F7C7-AEBA-4C06-8A88-36FE8B3C1025}" destId="{696E1ADA-96F0-44C3-883F-7CBEB8B461C9}" srcOrd="4" destOrd="0" parTransId="{B63B03DD-F8F6-463C-97F9-B9091A14C579}" sibTransId="{6966E2C9-6904-4A7F-98BF-B4266497534F}"/>
    <dgm:cxn modelId="{7B68953F-3354-47EC-9B31-CD0965A86E07}" srcId="{7C30F7C7-AEBA-4C06-8A88-36FE8B3C1025}" destId="{213CA9FC-F4FE-41C6-B50F-211CF4D4A374}" srcOrd="1" destOrd="0" parTransId="{8A3F6398-F4AB-45DE-BED8-DEEF3F7F6819}" sibTransId="{A3CC016C-2268-40CC-AB99-B624E669211F}"/>
    <dgm:cxn modelId="{263B2BD5-F9A0-458E-B8C4-4D68E13B0395}" type="presOf" srcId="{213CA9FC-F4FE-41C6-B50F-211CF4D4A374}" destId="{507798E1-12FB-4A72-B421-94F89E6E80D9}" srcOrd="0" destOrd="0" presId="urn:microsoft.com/office/officeart/2005/8/layout/venn1"/>
    <dgm:cxn modelId="{595D1DC9-5831-41A1-AF9E-2E781698B4A3}" type="presOf" srcId="{7C30F7C7-AEBA-4C06-8A88-36FE8B3C1025}" destId="{E7321DBF-9D41-4881-90E9-AD209D430FFA}" srcOrd="0" destOrd="0" presId="urn:microsoft.com/office/officeart/2005/8/layout/venn1"/>
    <dgm:cxn modelId="{C51BDDD5-0CA0-452B-B974-B9BF50577DC3}" srcId="{7C30F7C7-AEBA-4C06-8A88-36FE8B3C1025}" destId="{6893F86C-5725-40D2-8C45-170D049F9751}" srcOrd="2" destOrd="0" parTransId="{4EEA95BF-BB7E-491D-BD73-3D04E07968CD}" sibTransId="{C99732B5-F994-46B0-8FBF-270B1C964758}"/>
    <dgm:cxn modelId="{C6B1BFA3-FAE2-488B-954A-4BF3063D7357}" type="presOf" srcId="{6893F86C-5725-40D2-8C45-170D049F9751}" destId="{9B61A3E6-86C4-4536-A87C-4466FCC85873}" srcOrd="0" destOrd="0" presId="urn:microsoft.com/office/officeart/2005/8/layout/venn1"/>
    <dgm:cxn modelId="{2E730270-6D1A-4F02-A819-9DC7E261BADC}" type="presOf" srcId="{A3827986-C57B-4CBC-BC0B-B603102B479F}" destId="{BFD7C45C-7BDF-4D75-9989-EEF6D3F1394C}" srcOrd="0" destOrd="0" presId="urn:microsoft.com/office/officeart/2005/8/layout/venn1"/>
    <dgm:cxn modelId="{E32F4F0E-687D-40B1-A88C-7EA6FFCB73F2}" type="presOf" srcId="{1DFC0C3F-D362-4FAC-A0A5-1BD83C5FD5CC}" destId="{0FF35A1A-4DBA-48B1-BBDD-2EA4851C59F7}" srcOrd="0" destOrd="0" presId="urn:microsoft.com/office/officeart/2005/8/layout/venn1"/>
    <dgm:cxn modelId="{EFDE76B2-20D7-4FB4-831A-07567BB9C644}" type="presOf" srcId="{DB6771D2-C8CE-4453-804C-64C28D7C48D3}" destId="{C66BF499-1D7D-4F27-961C-76F9A5031F58}" srcOrd="0" destOrd="0" presId="urn:microsoft.com/office/officeart/2005/8/layout/venn1"/>
    <dgm:cxn modelId="{8F137D6B-8218-47DB-A0F3-4F9CE0F266AB}" srcId="{7C30F7C7-AEBA-4C06-8A88-36FE8B3C1025}" destId="{A3827986-C57B-4CBC-BC0B-B603102B479F}" srcOrd="3" destOrd="0" parTransId="{A6F55321-1130-4A5B-9F0C-B8687E3DEC55}" sibTransId="{7DA4F70A-FFAC-4649-A14B-BA8BBE98A043}"/>
    <dgm:cxn modelId="{6387773B-FEE6-4F70-BDE5-20F1B6F41412}" srcId="{7C30F7C7-AEBA-4C06-8A88-36FE8B3C1025}" destId="{1DFC0C3F-D362-4FAC-A0A5-1BD83C5FD5CC}" srcOrd="6" destOrd="0" parTransId="{4025D4FD-FAA3-48FC-8705-6AF6560B7A3E}" sibTransId="{729F805C-7251-48A2-B2A5-61C6279A49FF}"/>
    <dgm:cxn modelId="{33615887-8EC0-4DAA-8A2A-1D1F41CBF50C}" type="presParOf" srcId="{E7321DBF-9D41-4881-90E9-AD209D430FFA}" destId="{F9D11A7F-2E4D-4087-9FA6-224F1498D2FD}" srcOrd="0" destOrd="0" presId="urn:microsoft.com/office/officeart/2005/8/layout/venn1"/>
    <dgm:cxn modelId="{FDEFC5C3-F774-4D88-A691-D72F815673AB}" type="presParOf" srcId="{E7321DBF-9D41-4881-90E9-AD209D430FFA}" destId="{1A9C7052-6613-415F-8679-985824772721}" srcOrd="1" destOrd="0" presId="urn:microsoft.com/office/officeart/2005/8/layout/venn1"/>
    <dgm:cxn modelId="{2EB7356C-408E-45CB-8BF7-DBD4177E9AD3}" type="presParOf" srcId="{E7321DBF-9D41-4881-90E9-AD209D430FFA}" destId="{277467B5-687B-42D5-B4EC-D85AD58EEFBF}" srcOrd="2" destOrd="0" presId="urn:microsoft.com/office/officeart/2005/8/layout/venn1"/>
    <dgm:cxn modelId="{686EDEC5-7395-4C53-B188-0D11C8266CE6}" type="presParOf" srcId="{E7321DBF-9D41-4881-90E9-AD209D430FFA}" destId="{507798E1-12FB-4A72-B421-94F89E6E80D9}" srcOrd="3" destOrd="0" presId="urn:microsoft.com/office/officeart/2005/8/layout/venn1"/>
    <dgm:cxn modelId="{AC6A1FF0-8F4A-4EFB-8EFF-3FDCBBEE73A7}" type="presParOf" srcId="{E7321DBF-9D41-4881-90E9-AD209D430FFA}" destId="{134A2CC1-A28C-4A28-910D-E685743B8099}" srcOrd="4" destOrd="0" presId="urn:microsoft.com/office/officeart/2005/8/layout/venn1"/>
    <dgm:cxn modelId="{0AA4AB8B-F02F-4EEE-8235-F38EC1B0234F}" type="presParOf" srcId="{E7321DBF-9D41-4881-90E9-AD209D430FFA}" destId="{9B61A3E6-86C4-4536-A87C-4466FCC85873}" srcOrd="5" destOrd="0" presId="urn:microsoft.com/office/officeart/2005/8/layout/venn1"/>
    <dgm:cxn modelId="{D1F87BB5-4D71-48DA-922E-A41A22655729}" type="presParOf" srcId="{E7321DBF-9D41-4881-90E9-AD209D430FFA}" destId="{DAA27A04-CC3A-4D87-8D28-2C6F1E5A1CFB}" srcOrd="6" destOrd="0" presId="urn:microsoft.com/office/officeart/2005/8/layout/venn1"/>
    <dgm:cxn modelId="{5527CB09-AF71-42EF-9ABB-A1F290D28647}" type="presParOf" srcId="{E7321DBF-9D41-4881-90E9-AD209D430FFA}" destId="{BFD7C45C-7BDF-4D75-9989-EEF6D3F1394C}" srcOrd="7" destOrd="0" presId="urn:microsoft.com/office/officeart/2005/8/layout/venn1"/>
    <dgm:cxn modelId="{E0CFD262-2DDD-4219-B552-AC9A37840CA9}" type="presParOf" srcId="{E7321DBF-9D41-4881-90E9-AD209D430FFA}" destId="{81D6E2B8-5017-40A3-BE52-93168256DA9C}" srcOrd="8" destOrd="0" presId="urn:microsoft.com/office/officeart/2005/8/layout/venn1"/>
    <dgm:cxn modelId="{9E565821-E54F-498C-A1AB-5B781D8CE830}" type="presParOf" srcId="{E7321DBF-9D41-4881-90E9-AD209D430FFA}" destId="{6AFFCD92-E35C-4A0E-93A0-51C19F3EE5C3}" srcOrd="9" destOrd="0" presId="urn:microsoft.com/office/officeart/2005/8/layout/venn1"/>
    <dgm:cxn modelId="{1961715A-D5F1-4DB3-89C0-2B4B2C615B8F}" type="presParOf" srcId="{E7321DBF-9D41-4881-90E9-AD209D430FFA}" destId="{F11564BF-0D61-4D80-A19A-579EB141938A}" srcOrd="10" destOrd="0" presId="urn:microsoft.com/office/officeart/2005/8/layout/venn1"/>
    <dgm:cxn modelId="{1C51A019-D0DB-4CC4-81E8-562EA3D2970B}" type="presParOf" srcId="{E7321DBF-9D41-4881-90E9-AD209D430FFA}" destId="{C66BF499-1D7D-4F27-961C-76F9A5031F58}" srcOrd="11" destOrd="0" presId="urn:microsoft.com/office/officeart/2005/8/layout/venn1"/>
    <dgm:cxn modelId="{D94D91C5-37F0-47F0-8E39-CFC7E8C741CC}" type="presParOf" srcId="{E7321DBF-9D41-4881-90E9-AD209D430FFA}" destId="{0235BC25-2C51-46E2-864F-29FF950F3937}" srcOrd="12" destOrd="0" presId="urn:microsoft.com/office/officeart/2005/8/layout/venn1"/>
    <dgm:cxn modelId="{B746F594-B52E-462F-B398-871A2333FEF0}" type="presParOf" srcId="{E7321DBF-9D41-4881-90E9-AD209D430FFA}" destId="{0FF35A1A-4DBA-48B1-BBDD-2EA4851C59F7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706F95E-7D4B-4ABE-BA05-711ECDD02D6C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759D442-0116-477E-8C27-DC8969C9C53E}">
      <dgm:prSet phldrT="[Text]"/>
      <dgm:spPr/>
      <dgm:t>
        <a:bodyPr/>
        <a:lstStyle/>
        <a:p>
          <a:r>
            <a:rPr lang="cs-CZ" dirty="0" smtClean="0"/>
            <a:t>Marketing </a:t>
          </a:r>
          <a:r>
            <a:rPr lang="cs-CZ" dirty="0" err="1" smtClean="0"/>
            <a:t>research</a:t>
          </a:r>
          <a:endParaRPr lang="cs-CZ" dirty="0"/>
        </a:p>
      </dgm:t>
    </dgm:pt>
    <dgm:pt modelId="{347679A5-FD96-4103-84BB-3E93FFB80656}" type="parTrans" cxnId="{22732817-D2F2-4211-BC77-411A0A590873}">
      <dgm:prSet/>
      <dgm:spPr/>
      <dgm:t>
        <a:bodyPr/>
        <a:lstStyle/>
        <a:p>
          <a:endParaRPr lang="cs-CZ"/>
        </a:p>
      </dgm:t>
    </dgm:pt>
    <dgm:pt modelId="{5EF17F15-D20E-4F0F-8386-FA8E21A3913B}" type="sibTrans" cxnId="{22732817-D2F2-4211-BC77-411A0A590873}">
      <dgm:prSet/>
      <dgm:spPr/>
      <dgm:t>
        <a:bodyPr/>
        <a:lstStyle/>
        <a:p>
          <a:endParaRPr lang="cs-CZ"/>
        </a:p>
      </dgm:t>
    </dgm:pt>
    <dgm:pt modelId="{FF36939F-9698-475A-A0B6-85628F5CE271}">
      <dgm:prSet phldrT="[Text]"/>
      <dgm:spPr/>
      <dgm:t>
        <a:bodyPr/>
        <a:lstStyle/>
        <a:p>
          <a:r>
            <a:rPr lang="en-US" altLang="zh-TW" b="1" dirty="0" smtClean="0">
              <a:ea typeface="新細明體" panose="02020500000000000000" pitchFamily="18" charset="-120"/>
            </a:rPr>
            <a:t>Problem Identification Research</a:t>
          </a:r>
          <a:endParaRPr lang="cs-CZ" dirty="0"/>
        </a:p>
      </dgm:t>
    </dgm:pt>
    <dgm:pt modelId="{2053D42A-3A4F-4433-A69A-ED268C4D30A6}" type="parTrans" cxnId="{C8C22B38-CC36-4957-95AB-7A4B3CBB13A8}">
      <dgm:prSet/>
      <dgm:spPr/>
      <dgm:t>
        <a:bodyPr/>
        <a:lstStyle/>
        <a:p>
          <a:endParaRPr lang="cs-CZ"/>
        </a:p>
      </dgm:t>
    </dgm:pt>
    <dgm:pt modelId="{F228AD26-9AA5-4547-8C74-54302F8EAFBA}" type="sibTrans" cxnId="{C8C22B38-CC36-4957-95AB-7A4B3CBB13A8}">
      <dgm:prSet/>
      <dgm:spPr/>
      <dgm:t>
        <a:bodyPr/>
        <a:lstStyle/>
        <a:p>
          <a:endParaRPr lang="cs-CZ"/>
        </a:p>
      </dgm:t>
    </dgm:pt>
    <dgm:pt modelId="{F286C4FE-BABD-4333-80B4-92E19D932EBD}">
      <dgm:prSet phldrT="[Text]"/>
      <dgm:spPr/>
      <dgm:t>
        <a:bodyPr/>
        <a:lstStyle/>
        <a:p>
          <a:r>
            <a:rPr lang="en-US" altLang="zh-TW" b="1" dirty="0" smtClean="0">
              <a:ea typeface="新細明體" panose="02020500000000000000" pitchFamily="18" charset="-120"/>
            </a:rPr>
            <a:t>Problem Solving Research</a:t>
          </a:r>
          <a:endParaRPr lang="cs-CZ" dirty="0"/>
        </a:p>
      </dgm:t>
    </dgm:pt>
    <dgm:pt modelId="{79F52B20-7D70-472E-82C9-236E58EBCEEF}" type="parTrans" cxnId="{6478A957-AFC9-4F82-A2E3-AFBD7401B948}">
      <dgm:prSet/>
      <dgm:spPr/>
      <dgm:t>
        <a:bodyPr/>
        <a:lstStyle/>
        <a:p>
          <a:endParaRPr lang="cs-CZ"/>
        </a:p>
      </dgm:t>
    </dgm:pt>
    <dgm:pt modelId="{95D99830-FDE1-4B62-BECC-86A47EE2BF45}" type="sibTrans" cxnId="{6478A957-AFC9-4F82-A2E3-AFBD7401B948}">
      <dgm:prSet/>
      <dgm:spPr/>
      <dgm:t>
        <a:bodyPr/>
        <a:lstStyle/>
        <a:p>
          <a:endParaRPr lang="cs-CZ"/>
        </a:p>
      </dgm:t>
    </dgm:pt>
    <dgm:pt modelId="{2B84F79E-09E6-4C9A-B093-5CBFF04374E4}">
      <dgm:prSet phldrT="[Text]"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Market Potential Research</a:t>
          </a:r>
          <a:endParaRPr lang="cs-CZ" dirty="0"/>
        </a:p>
      </dgm:t>
    </dgm:pt>
    <dgm:pt modelId="{E8137F4D-DB29-4B49-B3E1-6733F8DBD4F9}" type="parTrans" cxnId="{CA34229D-27E4-4DC4-B75B-6789E774959F}">
      <dgm:prSet/>
      <dgm:spPr/>
      <dgm:t>
        <a:bodyPr/>
        <a:lstStyle/>
        <a:p>
          <a:endParaRPr lang="cs-CZ"/>
        </a:p>
      </dgm:t>
    </dgm:pt>
    <dgm:pt modelId="{D3D20C7D-BEAD-4DE3-B58D-26F348EA4B60}" type="sibTrans" cxnId="{CA34229D-27E4-4DC4-B75B-6789E774959F}">
      <dgm:prSet/>
      <dgm:spPr/>
      <dgm:t>
        <a:bodyPr/>
        <a:lstStyle/>
        <a:p>
          <a:endParaRPr lang="cs-CZ"/>
        </a:p>
      </dgm:t>
    </dgm:pt>
    <dgm:pt modelId="{7E7705F2-8E42-46D2-9E9C-EA6276022C6D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Market Share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9A502C96-834A-4994-931D-71D740360711}" type="parTrans" cxnId="{4D1BF02F-5335-42A6-B262-D17CC01895D9}">
      <dgm:prSet/>
      <dgm:spPr/>
      <dgm:t>
        <a:bodyPr/>
        <a:lstStyle/>
        <a:p>
          <a:endParaRPr lang="cs-CZ"/>
        </a:p>
      </dgm:t>
    </dgm:pt>
    <dgm:pt modelId="{31C2A39D-2812-4B8E-98E3-205A4AFE8612}" type="sibTrans" cxnId="{4D1BF02F-5335-42A6-B262-D17CC01895D9}">
      <dgm:prSet/>
      <dgm:spPr/>
      <dgm:t>
        <a:bodyPr/>
        <a:lstStyle/>
        <a:p>
          <a:endParaRPr lang="cs-CZ"/>
        </a:p>
      </dgm:t>
    </dgm:pt>
    <dgm:pt modelId="{2C3F57FD-03A2-4873-9174-CA6A866CD456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Image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FDAF2518-42B5-4247-9308-8D844C0DFAFB}" type="parTrans" cxnId="{415F6C20-10F3-4D6C-B496-A3D832C2E53A}">
      <dgm:prSet/>
      <dgm:spPr/>
      <dgm:t>
        <a:bodyPr/>
        <a:lstStyle/>
        <a:p>
          <a:endParaRPr lang="cs-CZ"/>
        </a:p>
      </dgm:t>
    </dgm:pt>
    <dgm:pt modelId="{72E132F0-CFA9-472E-ADCB-B753814DF176}" type="sibTrans" cxnId="{415F6C20-10F3-4D6C-B496-A3D832C2E53A}">
      <dgm:prSet/>
      <dgm:spPr/>
      <dgm:t>
        <a:bodyPr/>
        <a:lstStyle/>
        <a:p>
          <a:endParaRPr lang="cs-CZ"/>
        </a:p>
      </dgm:t>
    </dgm:pt>
    <dgm:pt modelId="{45BBA07F-4058-43AE-8269-4C474526EA32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Market Characteristics                                              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3C67AE7B-774E-47A6-8B1F-39BED1A03AE4}" type="parTrans" cxnId="{AFF95530-9F16-4982-B568-B8D1D322C68B}">
      <dgm:prSet/>
      <dgm:spPr/>
      <dgm:t>
        <a:bodyPr/>
        <a:lstStyle/>
        <a:p>
          <a:endParaRPr lang="cs-CZ"/>
        </a:p>
      </dgm:t>
    </dgm:pt>
    <dgm:pt modelId="{3BF7D478-1785-4754-BBD6-27A8D60413EA}" type="sibTrans" cxnId="{AFF95530-9F16-4982-B568-B8D1D322C68B}">
      <dgm:prSet/>
      <dgm:spPr/>
      <dgm:t>
        <a:bodyPr/>
        <a:lstStyle/>
        <a:p>
          <a:endParaRPr lang="cs-CZ"/>
        </a:p>
      </dgm:t>
    </dgm:pt>
    <dgm:pt modelId="{99B723A9-6335-45CA-97B2-83939304C4CD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Forecasting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88C789E5-36B6-42B4-BB52-6C805214A22D}" type="parTrans" cxnId="{BEFB6BF6-A51B-4B04-A772-6EE66D745B39}">
      <dgm:prSet/>
      <dgm:spPr/>
      <dgm:t>
        <a:bodyPr/>
        <a:lstStyle/>
        <a:p>
          <a:endParaRPr lang="cs-CZ"/>
        </a:p>
      </dgm:t>
    </dgm:pt>
    <dgm:pt modelId="{3195CEDD-289C-49C4-AA5A-CB5C65B5C147}" type="sibTrans" cxnId="{BEFB6BF6-A51B-4B04-A772-6EE66D745B39}">
      <dgm:prSet/>
      <dgm:spPr/>
      <dgm:t>
        <a:bodyPr/>
        <a:lstStyle/>
        <a:p>
          <a:endParaRPr lang="cs-CZ"/>
        </a:p>
      </dgm:t>
    </dgm:pt>
    <dgm:pt modelId="{D5D795E3-E516-4875-A12D-A7E466FCDECD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Business Trends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E5466244-9EBC-41BD-B42A-E5DDBC024DE1}" type="parTrans" cxnId="{B4173ED5-3ECD-4B48-B8E5-9779A618C28C}">
      <dgm:prSet/>
      <dgm:spPr/>
      <dgm:t>
        <a:bodyPr/>
        <a:lstStyle/>
        <a:p>
          <a:endParaRPr lang="cs-CZ"/>
        </a:p>
      </dgm:t>
    </dgm:pt>
    <dgm:pt modelId="{36268EF1-02AC-484C-B172-E3B2B2513F5D}" type="sibTrans" cxnId="{B4173ED5-3ECD-4B48-B8E5-9779A618C28C}">
      <dgm:prSet/>
      <dgm:spPr/>
      <dgm:t>
        <a:bodyPr/>
        <a:lstStyle/>
        <a:p>
          <a:endParaRPr lang="cs-CZ"/>
        </a:p>
      </dgm:t>
    </dgm:pt>
    <dgm:pt modelId="{B6037D00-8EFA-440A-99E7-E4C023DE0901}">
      <dgm:prSet phldrT="[Text]"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Segmentation Research</a:t>
          </a:r>
          <a:endParaRPr lang="cs-CZ" dirty="0"/>
        </a:p>
      </dgm:t>
    </dgm:pt>
    <dgm:pt modelId="{4C65014F-7344-4041-B339-B68307CCE278}" type="parTrans" cxnId="{9EB22762-A2CA-4F57-AE3D-67A6E3C16AC9}">
      <dgm:prSet/>
      <dgm:spPr/>
      <dgm:t>
        <a:bodyPr/>
        <a:lstStyle/>
        <a:p>
          <a:endParaRPr lang="cs-CZ"/>
        </a:p>
      </dgm:t>
    </dgm:pt>
    <dgm:pt modelId="{29B2475B-EA68-42B0-89F0-F04BBB0F62DD}" type="sibTrans" cxnId="{9EB22762-A2CA-4F57-AE3D-67A6E3C16AC9}">
      <dgm:prSet/>
      <dgm:spPr/>
      <dgm:t>
        <a:bodyPr/>
        <a:lstStyle/>
        <a:p>
          <a:endParaRPr lang="cs-CZ"/>
        </a:p>
      </dgm:t>
    </dgm:pt>
    <dgm:pt modelId="{F92669CD-98D0-43E4-90DB-B7A738BAB520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Product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47461ED7-D34F-42C2-ABC9-5FE82DB4F458}" type="parTrans" cxnId="{775075B8-6B1F-45FD-9672-777E9A2C2C74}">
      <dgm:prSet/>
      <dgm:spPr/>
      <dgm:t>
        <a:bodyPr/>
        <a:lstStyle/>
        <a:p>
          <a:endParaRPr lang="cs-CZ"/>
        </a:p>
      </dgm:t>
    </dgm:pt>
    <dgm:pt modelId="{C5DB260D-06A9-49C8-8319-2B81D9340FD6}" type="sibTrans" cxnId="{775075B8-6B1F-45FD-9672-777E9A2C2C74}">
      <dgm:prSet/>
      <dgm:spPr/>
      <dgm:t>
        <a:bodyPr/>
        <a:lstStyle/>
        <a:p>
          <a:endParaRPr lang="cs-CZ"/>
        </a:p>
      </dgm:t>
    </dgm:pt>
    <dgm:pt modelId="{0C82C617-6A80-469F-9490-CC96E28622EF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Pricing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BE0C9B5F-4F7B-4F74-9CA0-F0106036D322}" type="parTrans" cxnId="{13D35E62-36AA-45A1-8929-E135504AB2BE}">
      <dgm:prSet/>
      <dgm:spPr/>
      <dgm:t>
        <a:bodyPr/>
        <a:lstStyle/>
        <a:p>
          <a:endParaRPr lang="cs-CZ"/>
        </a:p>
      </dgm:t>
    </dgm:pt>
    <dgm:pt modelId="{0FAC0A70-8C12-4DF0-AC78-ED43DAD846B1}" type="sibTrans" cxnId="{13D35E62-36AA-45A1-8929-E135504AB2BE}">
      <dgm:prSet/>
      <dgm:spPr/>
      <dgm:t>
        <a:bodyPr/>
        <a:lstStyle/>
        <a:p>
          <a:endParaRPr lang="cs-CZ"/>
        </a:p>
      </dgm:t>
    </dgm:pt>
    <dgm:pt modelId="{98C22E6B-3EEE-427D-8B38-27A553A9F5BE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Promotion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E5553656-166B-4C1F-B1E4-E16772419629}" type="parTrans" cxnId="{004F1EB1-898D-4710-B0DA-EA1C2F327962}">
      <dgm:prSet/>
      <dgm:spPr/>
      <dgm:t>
        <a:bodyPr/>
        <a:lstStyle/>
        <a:p>
          <a:endParaRPr lang="cs-CZ"/>
        </a:p>
      </dgm:t>
    </dgm:pt>
    <dgm:pt modelId="{5977BB69-B2A0-4662-87DE-E7F768D5B746}" type="sibTrans" cxnId="{004F1EB1-898D-4710-B0DA-EA1C2F327962}">
      <dgm:prSet/>
      <dgm:spPr/>
      <dgm:t>
        <a:bodyPr/>
        <a:lstStyle/>
        <a:p>
          <a:endParaRPr lang="cs-CZ"/>
        </a:p>
      </dgm:t>
    </dgm:pt>
    <dgm:pt modelId="{F5E2BBB4-1327-46DB-B4D8-DBCB7232AD1A}">
      <dgm:prSet/>
      <dgm:spPr/>
      <dgm:t>
        <a:bodyPr/>
        <a:lstStyle/>
        <a:p>
          <a:r>
            <a:rPr lang="en-US" altLang="zh-TW" dirty="0" smtClean="0">
              <a:ea typeface="新細明體" panose="02020500000000000000" pitchFamily="18" charset="-120"/>
            </a:rPr>
            <a:t>Distribution Research</a:t>
          </a:r>
          <a:endParaRPr lang="en-US" altLang="zh-TW" dirty="0">
            <a:ea typeface="新細明體" panose="02020500000000000000" pitchFamily="18" charset="-120"/>
          </a:endParaRPr>
        </a:p>
      </dgm:t>
    </dgm:pt>
    <dgm:pt modelId="{5C6CF650-F4DB-40FC-B5F9-AF4CF79CF6D1}" type="parTrans" cxnId="{DC70B844-93A6-42BC-B374-C923ABA35EEE}">
      <dgm:prSet/>
      <dgm:spPr/>
      <dgm:t>
        <a:bodyPr/>
        <a:lstStyle/>
        <a:p>
          <a:endParaRPr lang="cs-CZ"/>
        </a:p>
      </dgm:t>
    </dgm:pt>
    <dgm:pt modelId="{FA5D41B4-605A-423F-86DA-67DD53E23911}" type="sibTrans" cxnId="{DC70B844-93A6-42BC-B374-C923ABA35EEE}">
      <dgm:prSet/>
      <dgm:spPr/>
      <dgm:t>
        <a:bodyPr/>
        <a:lstStyle/>
        <a:p>
          <a:endParaRPr lang="cs-CZ"/>
        </a:p>
      </dgm:t>
    </dgm:pt>
    <dgm:pt modelId="{68170F9C-05F2-4F69-A04E-64BA53486E7C}" type="pres">
      <dgm:prSet presAssocID="{A706F95E-7D4B-4ABE-BA05-711ECDD02D6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1A9BB61-B691-4FD0-B517-08E1F8CD4F0C}" type="pres">
      <dgm:prSet presAssocID="{7759D442-0116-477E-8C27-DC8969C9C53E}" presName="vertOne" presStyleCnt="0"/>
      <dgm:spPr/>
    </dgm:pt>
    <dgm:pt modelId="{314F1E70-B1C4-44A5-9BA7-A99B7D33701D}" type="pres">
      <dgm:prSet presAssocID="{7759D442-0116-477E-8C27-DC8969C9C53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CCA4EDB-4AA6-4E8F-AE22-F72B249E81F0}" type="pres">
      <dgm:prSet presAssocID="{7759D442-0116-477E-8C27-DC8969C9C53E}" presName="parTransOne" presStyleCnt="0"/>
      <dgm:spPr/>
    </dgm:pt>
    <dgm:pt modelId="{6B644083-242F-4813-971A-A7A780EA8C29}" type="pres">
      <dgm:prSet presAssocID="{7759D442-0116-477E-8C27-DC8969C9C53E}" presName="horzOne" presStyleCnt="0"/>
      <dgm:spPr/>
    </dgm:pt>
    <dgm:pt modelId="{D621AB67-8934-48A5-9C81-5F3A4CFEEC7D}" type="pres">
      <dgm:prSet presAssocID="{FF36939F-9698-475A-A0B6-85628F5CE271}" presName="vertTwo" presStyleCnt="0"/>
      <dgm:spPr/>
    </dgm:pt>
    <dgm:pt modelId="{FBC5B3D2-5191-42B7-B441-61D2B7B32F8A}" type="pres">
      <dgm:prSet presAssocID="{FF36939F-9698-475A-A0B6-85628F5CE27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9E4DD8-F018-4E80-82A5-8E41385478AF}" type="pres">
      <dgm:prSet presAssocID="{FF36939F-9698-475A-A0B6-85628F5CE271}" presName="parTransTwo" presStyleCnt="0"/>
      <dgm:spPr/>
    </dgm:pt>
    <dgm:pt modelId="{F3F7C3B9-6755-46C4-A5B9-2F17B52DE8AE}" type="pres">
      <dgm:prSet presAssocID="{FF36939F-9698-475A-A0B6-85628F5CE271}" presName="horzTwo" presStyleCnt="0"/>
      <dgm:spPr/>
    </dgm:pt>
    <dgm:pt modelId="{5E29C2CA-DCE4-4EE3-AD81-12478BCD4784}" type="pres">
      <dgm:prSet presAssocID="{2B84F79E-09E6-4C9A-B093-5CBFF04374E4}" presName="vertThree" presStyleCnt="0"/>
      <dgm:spPr/>
    </dgm:pt>
    <dgm:pt modelId="{5E2B304E-EB5F-4E2B-8A06-D903E1DDD844}" type="pres">
      <dgm:prSet presAssocID="{2B84F79E-09E6-4C9A-B093-5CBFF04374E4}" presName="txThree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7A7942-A43F-4914-936B-D62E9944DAAC}" type="pres">
      <dgm:prSet presAssocID="{2B84F79E-09E6-4C9A-B093-5CBFF04374E4}" presName="horzThree" presStyleCnt="0"/>
      <dgm:spPr/>
    </dgm:pt>
    <dgm:pt modelId="{608C0FC1-A7D4-4773-8A45-C9B2A85BDD8E}" type="pres">
      <dgm:prSet presAssocID="{D3D20C7D-BEAD-4DE3-B58D-26F348EA4B60}" presName="sibSpaceThree" presStyleCnt="0"/>
      <dgm:spPr/>
    </dgm:pt>
    <dgm:pt modelId="{A1028894-99EE-4B65-A91A-BD1191732103}" type="pres">
      <dgm:prSet presAssocID="{7E7705F2-8E42-46D2-9E9C-EA6276022C6D}" presName="vertThree" presStyleCnt="0"/>
      <dgm:spPr/>
    </dgm:pt>
    <dgm:pt modelId="{536A684D-A00F-4AA4-947E-6DB81F4FBE7E}" type="pres">
      <dgm:prSet presAssocID="{7E7705F2-8E42-46D2-9E9C-EA6276022C6D}" presName="txThree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A89C99-2F21-410E-A0D4-5CCAFF148E4D}" type="pres">
      <dgm:prSet presAssocID="{7E7705F2-8E42-46D2-9E9C-EA6276022C6D}" presName="horzThree" presStyleCnt="0"/>
      <dgm:spPr/>
    </dgm:pt>
    <dgm:pt modelId="{83580544-3BCE-4174-9CC5-E5316C96D35E}" type="pres">
      <dgm:prSet presAssocID="{31C2A39D-2812-4B8E-98E3-205A4AFE8612}" presName="sibSpaceThree" presStyleCnt="0"/>
      <dgm:spPr/>
    </dgm:pt>
    <dgm:pt modelId="{B68769A9-1AF5-4935-864A-745F90CF5337}" type="pres">
      <dgm:prSet presAssocID="{2C3F57FD-03A2-4873-9174-CA6A866CD456}" presName="vertThree" presStyleCnt="0"/>
      <dgm:spPr/>
    </dgm:pt>
    <dgm:pt modelId="{B596F882-2E00-48FB-AF5E-6857B4272E22}" type="pres">
      <dgm:prSet presAssocID="{2C3F57FD-03A2-4873-9174-CA6A866CD456}" presName="txThree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885C99-6819-4565-BC72-402F8F9A8D52}" type="pres">
      <dgm:prSet presAssocID="{2C3F57FD-03A2-4873-9174-CA6A866CD456}" presName="horzThree" presStyleCnt="0"/>
      <dgm:spPr/>
    </dgm:pt>
    <dgm:pt modelId="{95F4F6F6-61AB-462E-95A8-373ED8C2794B}" type="pres">
      <dgm:prSet presAssocID="{72E132F0-CFA9-472E-ADCB-B753814DF176}" presName="sibSpaceThree" presStyleCnt="0"/>
      <dgm:spPr/>
    </dgm:pt>
    <dgm:pt modelId="{EEB1F30F-DEBB-4BB8-86D3-62BFC88CE2D6}" type="pres">
      <dgm:prSet presAssocID="{45BBA07F-4058-43AE-8269-4C474526EA32}" presName="vertThree" presStyleCnt="0"/>
      <dgm:spPr/>
    </dgm:pt>
    <dgm:pt modelId="{9E09346E-B54B-4BEC-BB16-8A2A3E0C797C}" type="pres">
      <dgm:prSet presAssocID="{45BBA07F-4058-43AE-8269-4C474526EA32}" presName="txThree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451992-0E4B-43E2-A88E-4C244635DD1B}" type="pres">
      <dgm:prSet presAssocID="{45BBA07F-4058-43AE-8269-4C474526EA32}" presName="horzThree" presStyleCnt="0"/>
      <dgm:spPr/>
    </dgm:pt>
    <dgm:pt modelId="{9CA9E317-E646-44A9-80FA-2DB626ED2736}" type="pres">
      <dgm:prSet presAssocID="{3BF7D478-1785-4754-BBD6-27A8D60413EA}" presName="sibSpaceThree" presStyleCnt="0"/>
      <dgm:spPr/>
    </dgm:pt>
    <dgm:pt modelId="{74714950-B7B6-450F-B4A6-3D4EE69BBC8D}" type="pres">
      <dgm:prSet presAssocID="{99B723A9-6335-45CA-97B2-83939304C4CD}" presName="vertThree" presStyleCnt="0"/>
      <dgm:spPr/>
    </dgm:pt>
    <dgm:pt modelId="{EC7D964B-0ED6-473A-8DDB-2CE6A57FCAEB}" type="pres">
      <dgm:prSet presAssocID="{99B723A9-6335-45CA-97B2-83939304C4CD}" presName="txThree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9F7923-F0CB-4011-975D-6065BA3DBFD3}" type="pres">
      <dgm:prSet presAssocID="{99B723A9-6335-45CA-97B2-83939304C4CD}" presName="horzThree" presStyleCnt="0"/>
      <dgm:spPr/>
    </dgm:pt>
    <dgm:pt modelId="{726B6DD8-7F27-4957-ACA2-3176162FBFF1}" type="pres">
      <dgm:prSet presAssocID="{3195CEDD-289C-49C4-AA5A-CB5C65B5C147}" presName="sibSpaceThree" presStyleCnt="0"/>
      <dgm:spPr/>
    </dgm:pt>
    <dgm:pt modelId="{75217BCA-1587-4ADD-ABA8-AF40E2CBD103}" type="pres">
      <dgm:prSet presAssocID="{D5D795E3-E516-4875-A12D-A7E466FCDECD}" presName="vertThree" presStyleCnt="0"/>
      <dgm:spPr/>
    </dgm:pt>
    <dgm:pt modelId="{571DC028-23D9-4204-A6B1-EFAEFCE58B63}" type="pres">
      <dgm:prSet presAssocID="{D5D795E3-E516-4875-A12D-A7E466FCDECD}" presName="txThree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CBA84B-9A35-4608-A6B9-7018D86381AE}" type="pres">
      <dgm:prSet presAssocID="{D5D795E3-E516-4875-A12D-A7E466FCDECD}" presName="horzThree" presStyleCnt="0"/>
      <dgm:spPr/>
    </dgm:pt>
    <dgm:pt modelId="{43BD77E6-0209-4A93-847F-6EFD77B52092}" type="pres">
      <dgm:prSet presAssocID="{F228AD26-9AA5-4547-8C74-54302F8EAFBA}" presName="sibSpaceTwo" presStyleCnt="0"/>
      <dgm:spPr/>
    </dgm:pt>
    <dgm:pt modelId="{8951FF2A-FB50-4645-9A62-7C8AC2AA635F}" type="pres">
      <dgm:prSet presAssocID="{F286C4FE-BABD-4333-80B4-92E19D932EBD}" presName="vertTwo" presStyleCnt="0"/>
      <dgm:spPr/>
    </dgm:pt>
    <dgm:pt modelId="{F303FF8D-0A91-4EE1-9B7D-70DFBA6115D8}" type="pres">
      <dgm:prSet presAssocID="{F286C4FE-BABD-4333-80B4-92E19D932EB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8ED4B8-0D8B-437D-B1E3-386D20453464}" type="pres">
      <dgm:prSet presAssocID="{F286C4FE-BABD-4333-80B4-92E19D932EBD}" presName="parTransTwo" presStyleCnt="0"/>
      <dgm:spPr/>
    </dgm:pt>
    <dgm:pt modelId="{04BD3AF0-4440-474B-9781-AF9B256B2F34}" type="pres">
      <dgm:prSet presAssocID="{F286C4FE-BABD-4333-80B4-92E19D932EBD}" presName="horzTwo" presStyleCnt="0"/>
      <dgm:spPr/>
    </dgm:pt>
    <dgm:pt modelId="{ECCC9719-000D-4CE9-86DB-D34A9659BF2D}" type="pres">
      <dgm:prSet presAssocID="{B6037D00-8EFA-440A-99E7-E4C023DE0901}" presName="vertThree" presStyleCnt="0"/>
      <dgm:spPr/>
    </dgm:pt>
    <dgm:pt modelId="{5C65421C-2E78-4853-88E8-5280A1469C34}" type="pres">
      <dgm:prSet presAssocID="{B6037D00-8EFA-440A-99E7-E4C023DE0901}" presName="txThree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0C03D5F-CF68-44FB-8789-57777338397B}" type="pres">
      <dgm:prSet presAssocID="{B6037D00-8EFA-440A-99E7-E4C023DE0901}" presName="horzThree" presStyleCnt="0"/>
      <dgm:spPr/>
    </dgm:pt>
    <dgm:pt modelId="{80D1D909-F2E0-47E4-BDF1-5CE721056D65}" type="pres">
      <dgm:prSet presAssocID="{29B2475B-EA68-42B0-89F0-F04BBB0F62DD}" presName="sibSpaceThree" presStyleCnt="0"/>
      <dgm:spPr/>
    </dgm:pt>
    <dgm:pt modelId="{B83DEE79-4E93-4F5F-B9F9-B05EF77A85F2}" type="pres">
      <dgm:prSet presAssocID="{F92669CD-98D0-43E4-90DB-B7A738BAB520}" presName="vertThree" presStyleCnt="0"/>
      <dgm:spPr/>
    </dgm:pt>
    <dgm:pt modelId="{5DBE7275-4C67-4249-B95C-08E98743C41F}" type="pres">
      <dgm:prSet presAssocID="{F92669CD-98D0-43E4-90DB-B7A738BAB520}" presName="txThree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6EC13A-D54A-4EFC-9190-EF8009714639}" type="pres">
      <dgm:prSet presAssocID="{F92669CD-98D0-43E4-90DB-B7A738BAB520}" presName="horzThree" presStyleCnt="0"/>
      <dgm:spPr/>
    </dgm:pt>
    <dgm:pt modelId="{713FB1E9-009A-482A-BD23-40BA0256E4D8}" type="pres">
      <dgm:prSet presAssocID="{C5DB260D-06A9-49C8-8319-2B81D9340FD6}" presName="sibSpaceThree" presStyleCnt="0"/>
      <dgm:spPr/>
    </dgm:pt>
    <dgm:pt modelId="{AA5A2A4D-370A-4A39-BC13-6718E10A211C}" type="pres">
      <dgm:prSet presAssocID="{0C82C617-6A80-469F-9490-CC96E28622EF}" presName="vertThree" presStyleCnt="0"/>
      <dgm:spPr/>
    </dgm:pt>
    <dgm:pt modelId="{5CC3272B-40C0-469D-85EB-D752B3E7D41C}" type="pres">
      <dgm:prSet presAssocID="{0C82C617-6A80-469F-9490-CC96E28622EF}" presName="txThree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91EB40B-E27C-4C91-B6D1-3AD8D26B4C5D}" type="pres">
      <dgm:prSet presAssocID="{0C82C617-6A80-469F-9490-CC96E28622EF}" presName="horzThree" presStyleCnt="0"/>
      <dgm:spPr/>
    </dgm:pt>
    <dgm:pt modelId="{94674E1B-28DE-4BD4-8A32-96C2363F43A3}" type="pres">
      <dgm:prSet presAssocID="{0FAC0A70-8C12-4DF0-AC78-ED43DAD846B1}" presName="sibSpaceThree" presStyleCnt="0"/>
      <dgm:spPr/>
    </dgm:pt>
    <dgm:pt modelId="{A4B1B5A8-57BB-4903-ADE3-166C6A09FA1E}" type="pres">
      <dgm:prSet presAssocID="{98C22E6B-3EEE-427D-8B38-27A553A9F5BE}" presName="vertThree" presStyleCnt="0"/>
      <dgm:spPr/>
    </dgm:pt>
    <dgm:pt modelId="{45E2EF31-515E-4789-9C0A-8576D226D4CE}" type="pres">
      <dgm:prSet presAssocID="{98C22E6B-3EEE-427D-8B38-27A553A9F5BE}" presName="txThree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138BE3-BDA0-4701-BC9B-46E79829FE91}" type="pres">
      <dgm:prSet presAssocID="{98C22E6B-3EEE-427D-8B38-27A553A9F5BE}" presName="horzThree" presStyleCnt="0"/>
      <dgm:spPr/>
    </dgm:pt>
    <dgm:pt modelId="{7F5DB387-392C-44FB-B04D-F089CC132CE5}" type="pres">
      <dgm:prSet presAssocID="{5977BB69-B2A0-4662-87DE-E7F768D5B746}" presName="sibSpaceThree" presStyleCnt="0"/>
      <dgm:spPr/>
    </dgm:pt>
    <dgm:pt modelId="{F3F7B3B1-193D-432D-B90E-7405D3323677}" type="pres">
      <dgm:prSet presAssocID="{F5E2BBB4-1327-46DB-B4D8-DBCB7232AD1A}" presName="vertThree" presStyleCnt="0"/>
      <dgm:spPr/>
    </dgm:pt>
    <dgm:pt modelId="{804A6E0F-42E8-4EC0-B3FA-4C2E189D6AD7}" type="pres">
      <dgm:prSet presAssocID="{F5E2BBB4-1327-46DB-B4D8-DBCB7232AD1A}" presName="txThree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7214F0-6DA5-4521-AA8D-ED19D948C9FD}" type="pres">
      <dgm:prSet presAssocID="{F5E2BBB4-1327-46DB-B4D8-DBCB7232AD1A}" presName="horzThree" presStyleCnt="0"/>
      <dgm:spPr/>
    </dgm:pt>
  </dgm:ptLst>
  <dgm:cxnLst>
    <dgm:cxn modelId="{F5E715C4-778B-4F81-A8F2-BE9B9BF5C60F}" type="presOf" srcId="{F5E2BBB4-1327-46DB-B4D8-DBCB7232AD1A}" destId="{804A6E0F-42E8-4EC0-B3FA-4C2E189D6AD7}" srcOrd="0" destOrd="0" presId="urn:microsoft.com/office/officeart/2005/8/layout/hierarchy4"/>
    <dgm:cxn modelId="{F7FF1A95-FF50-4888-B5E0-74FD7AA00870}" type="presOf" srcId="{98C22E6B-3EEE-427D-8B38-27A553A9F5BE}" destId="{45E2EF31-515E-4789-9C0A-8576D226D4CE}" srcOrd="0" destOrd="0" presId="urn:microsoft.com/office/officeart/2005/8/layout/hierarchy4"/>
    <dgm:cxn modelId="{CA34229D-27E4-4DC4-B75B-6789E774959F}" srcId="{FF36939F-9698-475A-A0B6-85628F5CE271}" destId="{2B84F79E-09E6-4C9A-B093-5CBFF04374E4}" srcOrd="0" destOrd="0" parTransId="{E8137F4D-DB29-4B49-B3E1-6733F8DBD4F9}" sibTransId="{D3D20C7D-BEAD-4DE3-B58D-26F348EA4B60}"/>
    <dgm:cxn modelId="{13D35E62-36AA-45A1-8929-E135504AB2BE}" srcId="{F286C4FE-BABD-4333-80B4-92E19D932EBD}" destId="{0C82C617-6A80-469F-9490-CC96E28622EF}" srcOrd="2" destOrd="0" parTransId="{BE0C9B5F-4F7B-4F74-9CA0-F0106036D322}" sibTransId="{0FAC0A70-8C12-4DF0-AC78-ED43DAD846B1}"/>
    <dgm:cxn modelId="{8421A6CB-8FC1-402E-A95B-CAA1C44E3A99}" type="presOf" srcId="{2B84F79E-09E6-4C9A-B093-5CBFF04374E4}" destId="{5E2B304E-EB5F-4E2B-8A06-D903E1DDD844}" srcOrd="0" destOrd="0" presId="urn:microsoft.com/office/officeart/2005/8/layout/hierarchy4"/>
    <dgm:cxn modelId="{E9DA7A51-9856-40B0-A83E-57AD4B7DFB02}" type="presOf" srcId="{B6037D00-8EFA-440A-99E7-E4C023DE0901}" destId="{5C65421C-2E78-4853-88E8-5280A1469C34}" srcOrd="0" destOrd="0" presId="urn:microsoft.com/office/officeart/2005/8/layout/hierarchy4"/>
    <dgm:cxn modelId="{BEFB6BF6-A51B-4B04-A772-6EE66D745B39}" srcId="{FF36939F-9698-475A-A0B6-85628F5CE271}" destId="{99B723A9-6335-45CA-97B2-83939304C4CD}" srcOrd="4" destOrd="0" parTransId="{88C789E5-36B6-42B4-BB52-6C805214A22D}" sibTransId="{3195CEDD-289C-49C4-AA5A-CB5C65B5C147}"/>
    <dgm:cxn modelId="{4D1BF02F-5335-42A6-B262-D17CC01895D9}" srcId="{FF36939F-9698-475A-A0B6-85628F5CE271}" destId="{7E7705F2-8E42-46D2-9E9C-EA6276022C6D}" srcOrd="1" destOrd="0" parTransId="{9A502C96-834A-4994-931D-71D740360711}" sibTransId="{31C2A39D-2812-4B8E-98E3-205A4AFE8612}"/>
    <dgm:cxn modelId="{66775A25-C6BD-4AEA-9DDA-DC7EC46BC821}" type="presOf" srcId="{99B723A9-6335-45CA-97B2-83939304C4CD}" destId="{EC7D964B-0ED6-473A-8DDB-2CE6A57FCAEB}" srcOrd="0" destOrd="0" presId="urn:microsoft.com/office/officeart/2005/8/layout/hierarchy4"/>
    <dgm:cxn modelId="{775075B8-6B1F-45FD-9672-777E9A2C2C74}" srcId="{F286C4FE-BABD-4333-80B4-92E19D932EBD}" destId="{F92669CD-98D0-43E4-90DB-B7A738BAB520}" srcOrd="1" destOrd="0" parTransId="{47461ED7-D34F-42C2-ABC9-5FE82DB4F458}" sibTransId="{C5DB260D-06A9-49C8-8319-2B81D9340FD6}"/>
    <dgm:cxn modelId="{FBCB5443-417A-4B31-8C19-551A0146CE49}" type="presOf" srcId="{FF36939F-9698-475A-A0B6-85628F5CE271}" destId="{FBC5B3D2-5191-42B7-B441-61D2B7B32F8A}" srcOrd="0" destOrd="0" presId="urn:microsoft.com/office/officeart/2005/8/layout/hierarchy4"/>
    <dgm:cxn modelId="{0B9BB0A9-9211-4DB7-A6DE-4AEF2F0C70CE}" type="presOf" srcId="{7759D442-0116-477E-8C27-DC8969C9C53E}" destId="{314F1E70-B1C4-44A5-9BA7-A99B7D33701D}" srcOrd="0" destOrd="0" presId="urn:microsoft.com/office/officeart/2005/8/layout/hierarchy4"/>
    <dgm:cxn modelId="{B4173ED5-3ECD-4B48-B8E5-9779A618C28C}" srcId="{FF36939F-9698-475A-A0B6-85628F5CE271}" destId="{D5D795E3-E516-4875-A12D-A7E466FCDECD}" srcOrd="5" destOrd="0" parTransId="{E5466244-9EBC-41BD-B42A-E5DDBC024DE1}" sibTransId="{36268EF1-02AC-484C-B172-E3B2B2513F5D}"/>
    <dgm:cxn modelId="{44094579-ACBC-45B1-8BA9-FE414901CD84}" type="presOf" srcId="{A706F95E-7D4B-4ABE-BA05-711ECDD02D6C}" destId="{68170F9C-05F2-4F69-A04E-64BA53486E7C}" srcOrd="0" destOrd="0" presId="urn:microsoft.com/office/officeart/2005/8/layout/hierarchy4"/>
    <dgm:cxn modelId="{6478A957-AFC9-4F82-A2E3-AFBD7401B948}" srcId="{7759D442-0116-477E-8C27-DC8969C9C53E}" destId="{F286C4FE-BABD-4333-80B4-92E19D932EBD}" srcOrd="1" destOrd="0" parTransId="{79F52B20-7D70-472E-82C9-236E58EBCEEF}" sibTransId="{95D99830-FDE1-4B62-BECC-86A47EE2BF45}"/>
    <dgm:cxn modelId="{415F6C20-10F3-4D6C-B496-A3D832C2E53A}" srcId="{FF36939F-9698-475A-A0B6-85628F5CE271}" destId="{2C3F57FD-03A2-4873-9174-CA6A866CD456}" srcOrd="2" destOrd="0" parTransId="{FDAF2518-42B5-4247-9308-8D844C0DFAFB}" sibTransId="{72E132F0-CFA9-472E-ADCB-B753814DF176}"/>
    <dgm:cxn modelId="{5D73836F-AFB4-46E1-B41A-66678A41B8E9}" type="presOf" srcId="{7E7705F2-8E42-46D2-9E9C-EA6276022C6D}" destId="{536A684D-A00F-4AA4-947E-6DB81F4FBE7E}" srcOrd="0" destOrd="0" presId="urn:microsoft.com/office/officeart/2005/8/layout/hierarchy4"/>
    <dgm:cxn modelId="{AAD96682-EFC0-4B4F-B5C1-D5C25E21FF2E}" type="presOf" srcId="{0C82C617-6A80-469F-9490-CC96E28622EF}" destId="{5CC3272B-40C0-469D-85EB-D752B3E7D41C}" srcOrd="0" destOrd="0" presId="urn:microsoft.com/office/officeart/2005/8/layout/hierarchy4"/>
    <dgm:cxn modelId="{13866B4D-EC81-4DF1-B314-1DE974318829}" type="presOf" srcId="{45BBA07F-4058-43AE-8269-4C474526EA32}" destId="{9E09346E-B54B-4BEC-BB16-8A2A3E0C797C}" srcOrd="0" destOrd="0" presId="urn:microsoft.com/office/officeart/2005/8/layout/hierarchy4"/>
    <dgm:cxn modelId="{9EB22762-A2CA-4F57-AE3D-67A6E3C16AC9}" srcId="{F286C4FE-BABD-4333-80B4-92E19D932EBD}" destId="{B6037D00-8EFA-440A-99E7-E4C023DE0901}" srcOrd="0" destOrd="0" parTransId="{4C65014F-7344-4041-B339-B68307CCE278}" sibTransId="{29B2475B-EA68-42B0-89F0-F04BBB0F62DD}"/>
    <dgm:cxn modelId="{1BD83198-A56B-44C2-A4CD-D9F4F2FB4F60}" type="presOf" srcId="{F92669CD-98D0-43E4-90DB-B7A738BAB520}" destId="{5DBE7275-4C67-4249-B95C-08E98743C41F}" srcOrd="0" destOrd="0" presId="urn:microsoft.com/office/officeart/2005/8/layout/hierarchy4"/>
    <dgm:cxn modelId="{DC70B844-93A6-42BC-B374-C923ABA35EEE}" srcId="{F286C4FE-BABD-4333-80B4-92E19D932EBD}" destId="{F5E2BBB4-1327-46DB-B4D8-DBCB7232AD1A}" srcOrd="4" destOrd="0" parTransId="{5C6CF650-F4DB-40FC-B5F9-AF4CF79CF6D1}" sibTransId="{FA5D41B4-605A-423F-86DA-67DD53E23911}"/>
    <dgm:cxn modelId="{22732817-D2F2-4211-BC77-411A0A590873}" srcId="{A706F95E-7D4B-4ABE-BA05-711ECDD02D6C}" destId="{7759D442-0116-477E-8C27-DC8969C9C53E}" srcOrd="0" destOrd="0" parTransId="{347679A5-FD96-4103-84BB-3E93FFB80656}" sibTransId="{5EF17F15-D20E-4F0F-8386-FA8E21A3913B}"/>
    <dgm:cxn modelId="{AFF95530-9F16-4982-B568-B8D1D322C68B}" srcId="{FF36939F-9698-475A-A0B6-85628F5CE271}" destId="{45BBA07F-4058-43AE-8269-4C474526EA32}" srcOrd="3" destOrd="0" parTransId="{3C67AE7B-774E-47A6-8B1F-39BED1A03AE4}" sibTransId="{3BF7D478-1785-4754-BBD6-27A8D60413EA}"/>
    <dgm:cxn modelId="{004F1EB1-898D-4710-B0DA-EA1C2F327962}" srcId="{F286C4FE-BABD-4333-80B4-92E19D932EBD}" destId="{98C22E6B-3EEE-427D-8B38-27A553A9F5BE}" srcOrd="3" destOrd="0" parTransId="{E5553656-166B-4C1F-B1E4-E16772419629}" sibTransId="{5977BB69-B2A0-4662-87DE-E7F768D5B746}"/>
    <dgm:cxn modelId="{637C92A7-C6EC-48C9-B591-99643D02962C}" type="presOf" srcId="{2C3F57FD-03A2-4873-9174-CA6A866CD456}" destId="{B596F882-2E00-48FB-AF5E-6857B4272E22}" srcOrd="0" destOrd="0" presId="urn:microsoft.com/office/officeart/2005/8/layout/hierarchy4"/>
    <dgm:cxn modelId="{4FD4B234-9A6E-4972-9B55-5D53D4F49CEB}" type="presOf" srcId="{F286C4FE-BABD-4333-80B4-92E19D932EBD}" destId="{F303FF8D-0A91-4EE1-9B7D-70DFBA6115D8}" srcOrd="0" destOrd="0" presId="urn:microsoft.com/office/officeart/2005/8/layout/hierarchy4"/>
    <dgm:cxn modelId="{C8C22B38-CC36-4957-95AB-7A4B3CBB13A8}" srcId="{7759D442-0116-477E-8C27-DC8969C9C53E}" destId="{FF36939F-9698-475A-A0B6-85628F5CE271}" srcOrd="0" destOrd="0" parTransId="{2053D42A-3A4F-4433-A69A-ED268C4D30A6}" sibTransId="{F228AD26-9AA5-4547-8C74-54302F8EAFBA}"/>
    <dgm:cxn modelId="{736F0F5B-7F6C-464E-8601-F130A79DDF24}" type="presOf" srcId="{D5D795E3-E516-4875-A12D-A7E466FCDECD}" destId="{571DC028-23D9-4204-A6B1-EFAEFCE58B63}" srcOrd="0" destOrd="0" presId="urn:microsoft.com/office/officeart/2005/8/layout/hierarchy4"/>
    <dgm:cxn modelId="{0A7396D3-1A84-4F0A-90D7-6B4CD8F92B05}" type="presParOf" srcId="{68170F9C-05F2-4F69-A04E-64BA53486E7C}" destId="{B1A9BB61-B691-4FD0-B517-08E1F8CD4F0C}" srcOrd="0" destOrd="0" presId="urn:microsoft.com/office/officeart/2005/8/layout/hierarchy4"/>
    <dgm:cxn modelId="{31A92EBB-2F70-4472-892F-5FAB9B69E864}" type="presParOf" srcId="{B1A9BB61-B691-4FD0-B517-08E1F8CD4F0C}" destId="{314F1E70-B1C4-44A5-9BA7-A99B7D33701D}" srcOrd="0" destOrd="0" presId="urn:microsoft.com/office/officeart/2005/8/layout/hierarchy4"/>
    <dgm:cxn modelId="{1A3120AB-1AFB-4831-A58A-C31DDD2E6E8B}" type="presParOf" srcId="{B1A9BB61-B691-4FD0-B517-08E1F8CD4F0C}" destId="{4CCA4EDB-4AA6-4E8F-AE22-F72B249E81F0}" srcOrd="1" destOrd="0" presId="urn:microsoft.com/office/officeart/2005/8/layout/hierarchy4"/>
    <dgm:cxn modelId="{3E61A764-F2AD-46F3-996C-304FEFEE54BE}" type="presParOf" srcId="{B1A9BB61-B691-4FD0-B517-08E1F8CD4F0C}" destId="{6B644083-242F-4813-971A-A7A780EA8C29}" srcOrd="2" destOrd="0" presId="urn:microsoft.com/office/officeart/2005/8/layout/hierarchy4"/>
    <dgm:cxn modelId="{8F027BF2-2061-48E7-BF7A-CAA2B982A95B}" type="presParOf" srcId="{6B644083-242F-4813-971A-A7A780EA8C29}" destId="{D621AB67-8934-48A5-9C81-5F3A4CFEEC7D}" srcOrd="0" destOrd="0" presId="urn:microsoft.com/office/officeart/2005/8/layout/hierarchy4"/>
    <dgm:cxn modelId="{60B3DA27-E575-427D-B788-FEF2725C12BF}" type="presParOf" srcId="{D621AB67-8934-48A5-9C81-5F3A4CFEEC7D}" destId="{FBC5B3D2-5191-42B7-B441-61D2B7B32F8A}" srcOrd="0" destOrd="0" presId="urn:microsoft.com/office/officeart/2005/8/layout/hierarchy4"/>
    <dgm:cxn modelId="{A726DEEF-6645-41EA-BD5D-FEE45C309490}" type="presParOf" srcId="{D621AB67-8934-48A5-9C81-5F3A4CFEEC7D}" destId="{019E4DD8-F018-4E80-82A5-8E41385478AF}" srcOrd="1" destOrd="0" presId="urn:microsoft.com/office/officeart/2005/8/layout/hierarchy4"/>
    <dgm:cxn modelId="{41C04F4D-C22A-4E6B-A4B7-E30DFEAC17EC}" type="presParOf" srcId="{D621AB67-8934-48A5-9C81-5F3A4CFEEC7D}" destId="{F3F7C3B9-6755-46C4-A5B9-2F17B52DE8AE}" srcOrd="2" destOrd="0" presId="urn:microsoft.com/office/officeart/2005/8/layout/hierarchy4"/>
    <dgm:cxn modelId="{B03D0DD1-CB75-49F6-914D-95DC123B44EA}" type="presParOf" srcId="{F3F7C3B9-6755-46C4-A5B9-2F17B52DE8AE}" destId="{5E29C2CA-DCE4-4EE3-AD81-12478BCD4784}" srcOrd="0" destOrd="0" presId="urn:microsoft.com/office/officeart/2005/8/layout/hierarchy4"/>
    <dgm:cxn modelId="{8398DE13-67F6-49BC-AEFF-A9332FABCDEC}" type="presParOf" srcId="{5E29C2CA-DCE4-4EE3-AD81-12478BCD4784}" destId="{5E2B304E-EB5F-4E2B-8A06-D903E1DDD844}" srcOrd="0" destOrd="0" presId="urn:microsoft.com/office/officeart/2005/8/layout/hierarchy4"/>
    <dgm:cxn modelId="{15C035AD-B2E6-4DC8-B287-4FF9624C53F8}" type="presParOf" srcId="{5E29C2CA-DCE4-4EE3-AD81-12478BCD4784}" destId="{167A7942-A43F-4914-936B-D62E9944DAAC}" srcOrd="1" destOrd="0" presId="urn:microsoft.com/office/officeart/2005/8/layout/hierarchy4"/>
    <dgm:cxn modelId="{7F334D4B-B4FC-4575-AF7D-4F639CDFDC6C}" type="presParOf" srcId="{F3F7C3B9-6755-46C4-A5B9-2F17B52DE8AE}" destId="{608C0FC1-A7D4-4773-8A45-C9B2A85BDD8E}" srcOrd="1" destOrd="0" presId="urn:microsoft.com/office/officeart/2005/8/layout/hierarchy4"/>
    <dgm:cxn modelId="{CAFEC1F7-0BBF-4232-84FD-071954BD3067}" type="presParOf" srcId="{F3F7C3B9-6755-46C4-A5B9-2F17B52DE8AE}" destId="{A1028894-99EE-4B65-A91A-BD1191732103}" srcOrd="2" destOrd="0" presId="urn:microsoft.com/office/officeart/2005/8/layout/hierarchy4"/>
    <dgm:cxn modelId="{A493332E-4135-41D5-A716-FD54D6BB58C5}" type="presParOf" srcId="{A1028894-99EE-4B65-A91A-BD1191732103}" destId="{536A684D-A00F-4AA4-947E-6DB81F4FBE7E}" srcOrd="0" destOrd="0" presId="urn:microsoft.com/office/officeart/2005/8/layout/hierarchy4"/>
    <dgm:cxn modelId="{AFE7E157-EDD3-4144-BC8C-723B54F8C41B}" type="presParOf" srcId="{A1028894-99EE-4B65-A91A-BD1191732103}" destId="{34A89C99-2F21-410E-A0D4-5CCAFF148E4D}" srcOrd="1" destOrd="0" presId="urn:microsoft.com/office/officeart/2005/8/layout/hierarchy4"/>
    <dgm:cxn modelId="{429D583C-9E98-4AB2-BB87-360854E188B3}" type="presParOf" srcId="{F3F7C3B9-6755-46C4-A5B9-2F17B52DE8AE}" destId="{83580544-3BCE-4174-9CC5-E5316C96D35E}" srcOrd="3" destOrd="0" presId="urn:microsoft.com/office/officeart/2005/8/layout/hierarchy4"/>
    <dgm:cxn modelId="{ACEDFF5A-4F37-4A53-A7E6-F917C26B430F}" type="presParOf" srcId="{F3F7C3B9-6755-46C4-A5B9-2F17B52DE8AE}" destId="{B68769A9-1AF5-4935-864A-745F90CF5337}" srcOrd="4" destOrd="0" presId="urn:microsoft.com/office/officeart/2005/8/layout/hierarchy4"/>
    <dgm:cxn modelId="{F23BFE34-B3CD-4F29-991A-F58A10EC380F}" type="presParOf" srcId="{B68769A9-1AF5-4935-864A-745F90CF5337}" destId="{B596F882-2E00-48FB-AF5E-6857B4272E22}" srcOrd="0" destOrd="0" presId="urn:microsoft.com/office/officeart/2005/8/layout/hierarchy4"/>
    <dgm:cxn modelId="{75A8C458-AB9E-469B-9DE5-1B2F761EB0F4}" type="presParOf" srcId="{B68769A9-1AF5-4935-864A-745F90CF5337}" destId="{D7885C99-6819-4565-BC72-402F8F9A8D52}" srcOrd="1" destOrd="0" presId="urn:microsoft.com/office/officeart/2005/8/layout/hierarchy4"/>
    <dgm:cxn modelId="{281B9E42-89B7-4236-AD43-6D6D65CA65A0}" type="presParOf" srcId="{F3F7C3B9-6755-46C4-A5B9-2F17B52DE8AE}" destId="{95F4F6F6-61AB-462E-95A8-373ED8C2794B}" srcOrd="5" destOrd="0" presId="urn:microsoft.com/office/officeart/2005/8/layout/hierarchy4"/>
    <dgm:cxn modelId="{7847B204-ED4B-4F10-8995-91A3EAA63BDF}" type="presParOf" srcId="{F3F7C3B9-6755-46C4-A5B9-2F17B52DE8AE}" destId="{EEB1F30F-DEBB-4BB8-86D3-62BFC88CE2D6}" srcOrd="6" destOrd="0" presId="urn:microsoft.com/office/officeart/2005/8/layout/hierarchy4"/>
    <dgm:cxn modelId="{BB68CD1D-F7C5-40CF-BA24-934871BC0175}" type="presParOf" srcId="{EEB1F30F-DEBB-4BB8-86D3-62BFC88CE2D6}" destId="{9E09346E-B54B-4BEC-BB16-8A2A3E0C797C}" srcOrd="0" destOrd="0" presId="urn:microsoft.com/office/officeart/2005/8/layout/hierarchy4"/>
    <dgm:cxn modelId="{A98E697A-FBAF-4202-9A1C-227647F1942C}" type="presParOf" srcId="{EEB1F30F-DEBB-4BB8-86D3-62BFC88CE2D6}" destId="{7E451992-0E4B-43E2-A88E-4C244635DD1B}" srcOrd="1" destOrd="0" presId="urn:microsoft.com/office/officeart/2005/8/layout/hierarchy4"/>
    <dgm:cxn modelId="{917364E6-42E6-4E0C-9F8E-B39628F296A7}" type="presParOf" srcId="{F3F7C3B9-6755-46C4-A5B9-2F17B52DE8AE}" destId="{9CA9E317-E646-44A9-80FA-2DB626ED2736}" srcOrd="7" destOrd="0" presId="urn:microsoft.com/office/officeart/2005/8/layout/hierarchy4"/>
    <dgm:cxn modelId="{98F2C79B-C6D5-4CEA-B48F-A117D9CD4562}" type="presParOf" srcId="{F3F7C3B9-6755-46C4-A5B9-2F17B52DE8AE}" destId="{74714950-B7B6-450F-B4A6-3D4EE69BBC8D}" srcOrd="8" destOrd="0" presId="urn:microsoft.com/office/officeart/2005/8/layout/hierarchy4"/>
    <dgm:cxn modelId="{516D55AF-C4A5-4FED-BC49-190412C3F1E4}" type="presParOf" srcId="{74714950-B7B6-450F-B4A6-3D4EE69BBC8D}" destId="{EC7D964B-0ED6-473A-8DDB-2CE6A57FCAEB}" srcOrd="0" destOrd="0" presId="urn:microsoft.com/office/officeart/2005/8/layout/hierarchy4"/>
    <dgm:cxn modelId="{2D5AFB97-4FE9-4350-8634-9E7E4CDAFEFE}" type="presParOf" srcId="{74714950-B7B6-450F-B4A6-3D4EE69BBC8D}" destId="{EE9F7923-F0CB-4011-975D-6065BA3DBFD3}" srcOrd="1" destOrd="0" presId="urn:microsoft.com/office/officeart/2005/8/layout/hierarchy4"/>
    <dgm:cxn modelId="{57132B6D-76FF-43E3-A982-8C7160D3D65E}" type="presParOf" srcId="{F3F7C3B9-6755-46C4-A5B9-2F17B52DE8AE}" destId="{726B6DD8-7F27-4957-ACA2-3176162FBFF1}" srcOrd="9" destOrd="0" presId="urn:microsoft.com/office/officeart/2005/8/layout/hierarchy4"/>
    <dgm:cxn modelId="{69D838D0-1F24-47F9-806C-32404E0F0088}" type="presParOf" srcId="{F3F7C3B9-6755-46C4-A5B9-2F17B52DE8AE}" destId="{75217BCA-1587-4ADD-ABA8-AF40E2CBD103}" srcOrd="10" destOrd="0" presId="urn:microsoft.com/office/officeart/2005/8/layout/hierarchy4"/>
    <dgm:cxn modelId="{28467FC3-A318-4937-8DA6-3946DBF19A50}" type="presParOf" srcId="{75217BCA-1587-4ADD-ABA8-AF40E2CBD103}" destId="{571DC028-23D9-4204-A6B1-EFAEFCE58B63}" srcOrd="0" destOrd="0" presId="urn:microsoft.com/office/officeart/2005/8/layout/hierarchy4"/>
    <dgm:cxn modelId="{AE1835FB-5160-483E-8CDC-7595754A516C}" type="presParOf" srcId="{75217BCA-1587-4ADD-ABA8-AF40E2CBD103}" destId="{EDCBA84B-9A35-4608-A6B9-7018D86381AE}" srcOrd="1" destOrd="0" presId="urn:microsoft.com/office/officeart/2005/8/layout/hierarchy4"/>
    <dgm:cxn modelId="{8A763B91-DCD8-4322-8E0D-01C14E198D8D}" type="presParOf" srcId="{6B644083-242F-4813-971A-A7A780EA8C29}" destId="{43BD77E6-0209-4A93-847F-6EFD77B52092}" srcOrd="1" destOrd="0" presId="urn:microsoft.com/office/officeart/2005/8/layout/hierarchy4"/>
    <dgm:cxn modelId="{7B6A231F-352D-4A17-B1F3-9D4C5AF17CD1}" type="presParOf" srcId="{6B644083-242F-4813-971A-A7A780EA8C29}" destId="{8951FF2A-FB50-4645-9A62-7C8AC2AA635F}" srcOrd="2" destOrd="0" presId="urn:microsoft.com/office/officeart/2005/8/layout/hierarchy4"/>
    <dgm:cxn modelId="{9F4FF963-0036-46CD-A029-B3A9C5E5F799}" type="presParOf" srcId="{8951FF2A-FB50-4645-9A62-7C8AC2AA635F}" destId="{F303FF8D-0A91-4EE1-9B7D-70DFBA6115D8}" srcOrd="0" destOrd="0" presId="urn:microsoft.com/office/officeart/2005/8/layout/hierarchy4"/>
    <dgm:cxn modelId="{222F3514-0210-4C94-ACD1-5179B3267018}" type="presParOf" srcId="{8951FF2A-FB50-4645-9A62-7C8AC2AA635F}" destId="{0D8ED4B8-0D8B-437D-B1E3-386D20453464}" srcOrd="1" destOrd="0" presId="urn:microsoft.com/office/officeart/2005/8/layout/hierarchy4"/>
    <dgm:cxn modelId="{F3DDEC75-1BE7-4158-A10E-A7D68A29DD3D}" type="presParOf" srcId="{8951FF2A-FB50-4645-9A62-7C8AC2AA635F}" destId="{04BD3AF0-4440-474B-9781-AF9B256B2F34}" srcOrd="2" destOrd="0" presId="urn:microsoft.com/office/officeart/2005/8/layout/hierarchy4"/>
    <dgm:cxn modelId="{E2F15845-884B-4635-962D-26E146A11DE0}" type="presParOf" srcId="{04BD3AF0-4440-474B-9781-AF9B256B2F34}" destId="{ECCC9719-000D-4CE9-86DB-D34A9659BF2D}" srcOrd="0" destOrd="0" presId="urn:microsoft.com/office/officeart/2005/8/layout/hierarchy4"/>
    <dgm:cxn modelId="{B4887ABB-5A81-47A5-9A2B-ACB48DB72A1C}" type="presParOf" srcId="{ECCC9719-000D-4CE9-86DB-D34A9659BF2D}" destId="{5C65421C-2E78-4853-88E8-5280A1469C34}" srcOrd="0" destOrd="0" presId="urn:microsoft.com/office/officeart/2005/8/layout/hierarchy4"/>
    <dgm:cxn modelId="{499028F9-BE4B-4E6A-ACBA-AC3AAD25958D}" type="presParOf" srcId="{ECCC9719-000D-4CE9-86DB-D34A9659BF2D}" destId="{10C03D5F-CF68-44FB-8789-57777338397B}" srcOrd="1" destOrd="0" presId="urn:microsoft.com/office/officeart/2005/8/layout/hierarchy4"/>
    <dgm:cxn modelId="{13588AB2-2A5A-4523-B608-16D340E5D7E9}" type="presParOf" srcId="{04BD3AF0-4440-474B-9781-AF9B256B2F34}" destId="{80D1D909-F2E0-47E4-BDF1-5CE721056D65}" srcOrd="1" destOrd="0" presId="urn:microsoft.com/office/officeart/2005/8/layout/hierarchy4"/>
    <dgm:cxn modelId="{9EC5ABA0-2576-47BE-9F31-D6C647283A63}" type="presParOf" srcId="{04BD3AF0-4440-474B-9781-AF9B256B2F34}" destId="{B83DEE79-4E93-4F5F-B9F9-B05EF77A85F2}" srcOrd="2" destOrd="0" presId="urn:microsoft.com/office/officeart/2005/8/layout/hierarchy4"/>
    <dgm:cxn modelId="{1F0C5FED-61B6-47F5-9E06-23BAB93FCBB5}" type="presParOf" srcId="{B83DEE79-4E93-4F5F-B9F9-B05EF77A85F2}" destId="{5DBE7275-4C67-4249-B95C-08E98743C41F}" srcOrd="0" destOrd="0" presId="urn:microsoft.com/office/officeart/2005/8/layout/hierarchy4"/>
    <dgm:cxn modelId="{8C10263A-6A9F-4193-9D52-DC1E2C34BBDC}" type="presParOf" srcId="{B83DEE79-4E93-4F5F-B9F9-B05EF77A85F2}" destId="{846EC13A-D54A-4EFC-9190-EF8009714639}" srcOrd="1" destOrd="0" presId="urn:microsoft.com/office/officeart/2005/8/layout/hierarchy4"/>
    <dgm:cxn modelId="{8CB59B1F-F10B-419C-AAE0-CCEA7C24C441}" type="presParOf" srcId="{04BD3AF0-4440-474B-9781-AF9B256B2F34}" destId="{713FB1E9-009A-482A-BD23-40BA0256E4D8}" srcOrd="3" destOrd="0" presId="urn:microsoft.com/office/officeart/2005/8/layout/hierarchy4"/>
    <dgm:cxn modelId="{4F2A78F1-5EFF-4D1F-BBE1-49DD37D52E63}" type="presParOf" srcId="{04BD3AF0-4440-474B-9781-AF9B256B2F34}" destId="{AA5A2A4D-370A-4A39-BC13-6718E10A211C}" srcOrd="4" destOrd="0" presId="urn:microsoft.com/office/officeart/2005/8/layout/hierarchy4"/>
    <dgm:cxn modelId="{360E9937-87CE-4244-BF58-884CCB2C0A0A}" type="presParOf" srcId="{AA5A2A4D-370A-4A39-BC13-6718E10A211C}" destId="{5CC3272B-40C0-469D-85EB-D752B3E7D41C}" srcOrd="0" destOrd="0" presId="urn:microsoft.com/office/officeart/2005/8/layout/hierarchy4"/>
    <dgm:cxn modelId="{17AB79C4-79EA-4EB2-9C3D-8E7CBD1C87DA}" type="presParOf" srcId="{AA5A2A4D-370A-4A39-BC13-6718E10A211C}" destId="{291EB40B-E27C-4C91-B6D1-3AD8D26B4C5D}" srcOrd="1" destOrd="0" presId="urn:microsoft.com/office/officeart/2005/8/layout/hierarchy4"/>
    <dgm:cxn modelId="{ECB81381-0172-4A28-A68C-AF59459C3CF8}" type="presParOf" srcId="{04BD3AF0-4440-474B-9781-AF9B256B2F34}" destId="{94674E1B-28DE-4BD4-8A32-96C2363F43A3}" srcOrd="5" destOrd="0" presId="urn:microsoft.com/office/officeart/2005/8/layout/hierarchy4"/>
    <dgm:cxn modelId="{AC3D5E8B-D79B-4538-8058-2AC7AC3A6702}" type="presParOf" srcId="{04BD3AF0-4440-474B-9781-AF9B256B2F34}" destId="{A4B1B5A8-57BB-4903-ADE3-166C6A09FA1E}" srcOrd="6" destOrd="0" presId="urn:microsoft.com/office/officeart/2005/8/layout/hierarchy4"/>
    <dgm:cxn modelId="{33C42A62-C765-4A1F-9BB3-88AF88F6DA79}" type="presParOf" srcId="{A4B1B5A8-57BB-4903-ADE3-166C6A09FA1E}" destId="{45E2EF31-515E-4789-9C0A-8576D226D4CE}" srcOrd="0" destOrd="0" presId="urn:microsoft.com/office/officeart/2005/8/layout/hierarchy4"/>
    <dgm:cxn modelId="{5A4524CB-6AA8-465D-9B24-938623C0CE37}" type="presParOf" srcId="{A4B1B5A8-57BB-4903-ADE3-166C6A09FA1E}" destId="{67138BE3-BDA0-4701-BC9B-46E79829FE91}" srcOrd="1" destOrd="0" presId="urn:microsoft.com/office/officeart/2005/8/layout/hierarchy4"/>
    <dgm:cxn modelId="{0917E338-E9C4-447C-B135-79215487DD1E}" type="presParOf" srcId="{04BD3AF0-4440-474B-9781-AF9B256B2F34}" destId="{7F5DB387-392C-44FB-B04D-F089CC132CE5}" srcOrd="7" destOrd="0" presId="urn:microsoft.com/office/officeart/2005/8/layout/hierarchy4"/>
    <dgm:cxn modelId="{C1588943-79AC-4014-85AE-7DD4E59D4BC5}" type="presParOf" srcId="{04BD3AF0-4440-474B-9781-AF9B256B2F34}" destId="{F3F7B3B1-193D-432D-B90E-7405D3323677}" srcOrd="8" destOrd="0" presId="urn:microsoft.com/office/officeart/2005/8/layout/hierarchy4"/>
    <dgm:cxn modelId="{002B7747-9E1C-4688-8CBD-1AE7AC2B5386}" type="presParOf" srcId="{F3F7B3B1-193D-432D-B90E-7405D3323677}" destId="{804A6E0F-42E8-4EC0-B3FA-4C2E189D6AD7}" srcOrd="0" destOrd="0" presId="urn:microsoft.com/office/officeart/2005/8/layout/hierarchy4"/>
    <dgm:cxn modelId="{50451988-455B-4763-8064-C499C5DEDD7F}" type="presParOf" srcId="{F3F7B3B1-193D-432D-B90E-7405D3323677}" destId="{267214F0-6DA5-4521-AA8D-ED19D948C9F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9F0F0FE-8880-4661-8CD8-781C47D80B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7C1418-E22D-480E-BFF4-991E51A37538}">
      <dgm:prSet/>
      <dgm:spPr/>
      <dgm:t>
        <a:bodyPr/>
        <a:lstStyle/>
        <a:p>
          <a:pPr rtl="0"/>
          <a:r>
            <a:rPr lang="en-US" b="1" dirty="0" smtClean="0"/>
            <a:t>Quantitative Research</a:t>
          </a:r>
          <a:endParaRPr lang="cs-CZ" dirty="0"/>
        </a:p>
      </dgm:t>
    </dgm:pt>
    <dgm:pt modelId="{903D73FD-6622-48D2-BA2C-694987E098BB}" type="parTrans" cxnId="{C8906ACE-7AC7-4C32-9C58-D209D2E5F489}">
      <dgm:prSet/>
      <dgm:spPr/>
      <dgm:t>
        <a:bodyPr/>
        <a:lstStyle/>
        <a:p>
          <a:endParaRPr lang="cs-CZ"/>
        </a:p>
      </dgm:t>
    </dgm:pt>
    <dgm:pt modelId="{5F1FA3DE-7CB9-4634-A0CD-28C59AC2AC6D}" type="sibTrans" cxnId="{C8906ACE-7AC7-4C32-9C58-D209D2E5F489}">
      <dgm:prSet/>
      <dgm:spPr/>
      <dgm:t>
        <a:bodyPr/>
        <a:lstStyle/>
        <a:p>
          <a:endParaRPr lang="cs-CZ"/>
        </a:p>
      </dgm:t>
    </dgm:pt>
    <dgm:pt modelId="{B9BF9821-9290-49F9-A4A9-8CBF8835EDAC}">
      <dgm:prSet/>
      <dgm:spPr/>
      <dgm:t>
        <a:bodyPr/>
        <a:lstStyle/>
        <a:p>
          <a:pPr rtl="0"/>
          <a:r>
            <a:rPr lang="en-US" b="1" dirty="0" smtClean="0"/>
            <a:t>Quantitative research looks at patterns in numeric data. </a:t>
          </a:r>
          <a:endParaRPr lang="cs-CZ" dirty="0"/>
        </a:p>
      </dgm:t>
    </dgm:pt>
    <dgm:pt modelId="{BA742E69-E3F7-4529-8048-BA595B0B2492}" type="parTrans" cxnId="{BE4213E7-B6E3-4BC6-B20F-D80C5D809E71}">
      <dgm:prSet/>
      <dgm:spPr/>
      <dgm:t>
        <a:bodyPr/>
        <a:lstStyle/>
        <a:p>
          <a:endParaRPr lang="cs-CZ"/>
        </a:p>
      </dgm:t>
    </dgm:pt>
    <dgm:pt modelId="{18C295D2-C896-4FBD-93ED-C8D2B27307B2}" type="sibTrans" cxnId="{BE4213E7-B6E3-4BC6-B20F-D80C5D809E71}">
      <dgm:prSet/>
      <dgm:spPr/>
      <dgm:t>
        <a:bodyPr/>
        <a:lstStyle/>
        <a:p>
          <a:endParaRPr lang="cs-CZ"/>
        </a:p>
      </dgm:t>
    </dgm:pt>
    <dgm:pt modelId="{ED66D488-0EEC-4964-9265-D7867294A3F4}">
      <dgm:prSet/>
      <dgm:spPr/>
      <dgm:t>
        <a:bodyPr/>
        <a:lstStyle/>
        <a:p>
          <a:r>
            <a:rPr lang="en-US" b="1" dirty="0" smtClean="0"/>
            <a:t>Quantitative research gathers data in numerical form which can be put into categories or measured in units of measurement.</a:t>
          </a:r>
        </a:p>
      </dgm:t>
    </dgm:pt>
    <dgm:pt modelId="{0EB080AA-3B64-4E97-AD12-E1DDA6B5145C}" type="parTrans" cxnId="{48F3DBD7-0F8F-4C12-B9A5-787A67C0D36D}">
      <dgm:prSet/>
      <dgm:spPr/>
      <dgm:t>
        <a:bodyPr/>
        <a:lstStyle/>
        <a:p>
          <a:endParaRPr lang="cs-CZ"/>
        </a:p>
      </dgm:t>
    </dgm:pt>
    <dgm:pt modelId="{4E0B024A-4F72-4A61-B33E-7D0060B3538A}" type="sibTrans" cxnId="{48F3DBD7-0F8F-4C12-B9A5-787A67C0D36D}">
      <dgm:prSet/>
      <dgm:spPr/>
      <dgm:t>
        <a:bodyPr/>
        <a:lstStyle/>
        <a:p>
          <a:endParaRPr lang="cs-CZ"/>
        </a:p>
      </dgm:t>
    </dgm:pt>
    <dgm:pt modelId="{3E906AEB-A070-45D9-B935-CC909DD7BE19}">
      <dgm:prSet/>
      <dgm:spPr/>
      <dgm:t>
        <a:bodyPr/>
        <a:lstStyle/>
        <a:p>
          <a:r>
            <a:rPr lang="en-US" b="1" dirty="0" smtClean="0"/>
            <a:t>This type of data can be used to construct graphs and tables.</a:t>
          </a:r>
        </a:p>
      </dgm:t>
    </dgm:pt>
    <dgm:pt modelId="{F5A621C4-927D-4029-A397-C9BB242D991C}" type="parTrans" cxnId="{EACCAFF9-214E-4FBD-BF1A-895479793E7A}">
      <dgm:prSet/>
      <dgm:spPr/>
      <dgm:t>
        <a:bodyPr/>
        <a:lstStyle/>
        <a:p>
          <a:endParaRPr lang="cs-CZ"/>
        </a:p>
      </dgm:t>
    </dgm:pt>
    <dgm:pt modelId="{EBA124F4-D4A7-4A5A-BC99-4F140B692031}" type="sibTrans" cxnId="{EACCAFF9-214E-4FBD-BF1A-895479793E7A}">
      <dgm:prSet/>
      <dgm:spPr/>
      <dgm:t>
        <a:bodyPr/>
        <a:lstStyle/>
        <a:p>
          <a:endParaRPr lang="cs-CZ"/>
        </a:p>
      </dgm:t>
    </dgm:pt>
    <dgm:pt modelId="{06E877CD-218F-4A7B-9602-B04A5C412168}">
      <dgm:prSet/>
      <dgm:spPr/>
      <dgm:t>
        <a:bodyPr/>
        <a:lstStyle/>
        <a:p>
          <a:pPr rtl="0"/>
          <a:r>
            <a:rPr lang="en-US" dirty="0" smtClean="0"/>
            <a:t>Qualitative Research</a:t>
          </a:r>
          <a:endParaRPr lang="en-US" dirty="0"/>
        </a:p>
      </dgm:t>
    </dgm:pt>
    <dgm:pt modelId="{B7DC94D6-E693-4BE3-8621-793390EEAE08}" type="parTrans" cxnId="{399F01BF-AFBA-4B9E-87F8-E611E67BF73C}">
      <dgm:prSet/>
      <dgm:spPr/>
      <dgm:t>
        <a:bodyPr/>
        <a:lstStyle/>
        <a:p>
          <a:endParaRPr lang="cs-CZ"/>
        </a:p>
      </dgm:t>
    </dgm:pt>
    <dgm:pt modelId="{8057D724-94B8-48FB-938F-BBCAF91F467A}" type="sibTrans" cxnId="{399F01BF-AFBA-4B9E-87F8-E611E67BF73C}">
      <dgm:prSet/>
      <dgm:spPr/>
      <dgm:t>
        <a:bodyPr/>
        <a:lstStyle/>
        <a:p>
          <a:endParaRPr lang="cs-CZ"/>
        </a:p>
      </dgm:t>
    </dgm:pt>
    <dgm:pt modelId="{32636DCE-5A34-45B5-8E61-75B11F9A0BC9}">
      <dgm:prSet/>
      <dgm:spPr/>
      <dgm:t>
        <a:bodyPr/>
        <a:lstStyle/>
        <a:p>
          <a:pPr rtl="0"/>
          <a:r>
            <a:rPr lang="en-US" b="1" dirty="0" smtClean="0"/>
            <a:t>Qualitative research gathers information that is not in numerical form.</a:t>
          </a:r>
          <a:endParaRPr lang="en-US" dirty="0"/>
        </a:p>
      </dgm:t>
    </dgm:pt>
    <dgm:pt modelId="{0D1EEC22-E21B-41FD-9083-AD1DD42854F9}" type="parTrans" cxnId="{A204925A-A999-47F4-8176-072F231D4B1F}">
      <dgm:prSet/>
      <dgm:spPr/>
      <dgm:t>
        <a:bodyPr/>
        <a:lstStyle/>
        <a:p>
          <a:endParaRPr lang="cs-CZ"/>
        </a:p>
      </dgm:t>
    </dgm:pt>
    <dgm:pt modelId="{120D3F54-F161-4770-9FD7-705EA2F43D68}" type="sibTrans" cxnId="{A204925A-A999-47F4-8176-072F231D4B1F}">
      <dgm:prSet/>
      <dgm:spPr/>
      <dgm:t>
        <a:bodyPr/>
        <a:lstStyle/>
        <a:p>
          <a:endParaRPr lang="cs-CZ"/>
        </a:p>
      </dgm:t>
    </dgm:pt>
    <dgm:pt modelId="{0E4B7356-1254-41A4-812A-4BA6CF9D52CA}">
      <dgm:prSet/>
      <dgm:spPr/>
      <dgm:t>
        <a:bodyPr/>
        <a:lstStyle/>
        <a:p>
          <a:r>
            <a:rPr lang="en-US" b="1" dirty="0" smtClean="0"/>
            <a:t>Qualitative data is typically descriptive data.</a:t>
          </a:r>
        </a:p>
      </dgm:t>
    </dgm:pt>
    <dgm:pt modelId="{EA3C24A8-96CF-4F6D-97D1-6676F0C52CE0}" type="parTrans" cxnId="{1A5D6095-C005-48E2-8718-3446897EBA68}">
      <dgm:prSet/>
      <dgm:spPr/>
      <dgm:t>
        <a:bodyPr/>
        <a:lstStyle/>
        <a:p>
          <a:endParaRPr lang="cs-CZ"/>
        </a:p>
      </dgm:t>
    </dgm:pt>
    <dgm:pt modelId="{F3FFC688-FA98-4F6A-A8F4-7DCEE204D0A0}" type="sibTrans" cxnId="{1A5D6095-C005-48E2-8718-3446897EBA68}">
      <dgm:prSet/>
      <dgm:spPr/>
      <dgm:t>
        <a:bodyPr/>
        <a:lstStyle/>
        <a:p>
          <a:endParaRPr lang="cs-CZ"/>
        </a:p>
      </dgm:t>
    </dgm:pt>
    <dgm:pt modelId="{D9896EB0-1A41-446D-AE74-87D3677CD929}">
      <dgm:prSet/>
      <dgm:spPr/>
      <dgm:t>
        <a:bodyPr/>
        <a:lstStyle/>
        <a:p>
          <a:r>
            <a:rPr lang="en-US" b="1" dirty="0" smtClean="0"/>
            <a:t>When you think of qualitative data, Think of the word 'quality' – because in qualitative analysis we are taking a deep quality look at a phenomenon.</a:t>
          </a:r>
        </a:p>
      </dgm:t>
    </dgm:pt>
    <dgm:pt modelId="{760BEA95-F2FD-4CA9-AA92-1FF07B38ADF1}" type="parTrans" cxnId="{D09B2CC1-0CD9-46F7-A10E-12EE2598511C}">
      <dgm:prSet/>
      <dgm:spPr/>
      <dgm:t>
        <a:bodyPr/>
        <a:lstStyle/>
        <a:p>
          <a:endParaRPr lang="cs-CZ"/>
        </a:p>
      </dgm:t>
    </dgm:pt>
    <dgm:pt modelId="{9CF38BE0-1B8F-4801-B611-A6DB277E59C2}" type="sibTrans" cxnId="{D09B2CC1-0CD9-46F7-A10E-12EE2598511C}">
      <dgm:prSet/>
      <dgm:spPr/>
      <dgm:t>
        <a:bodyPr/>
        <a:lstStyle/>
        <a:p>
          <a:endParaRPr lang="cs-CZ"/>
        </a:p>
      </dgm:t>
    </dgm:pt>
    <dgm:pt modelId="{4C1076F7-3B02-4540-8F64-1696A82DA10C}" type="pres">
      <dgm:prSet presAssocID="{89F0F0FE-8880-4661-8CD8-781C47D80B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54569A8-6BCC-479F-B1DF-F00B5CFF95B4}" type="pres">
      <dgm:prSet presAssocID="{8F7C1418-E22D-480E-BFF4-991E51A37538}" presName="linNode" presStyleCnt="0"/>
      <dgm:spPr/>
    </dgm:pt>
    <dgm:pt modelId="{A1554714-8746-4A1B-B64A-21D71CD500CE}" type="pres">
      <dgm:prSet presAssocID="{8F7C1418-E22D-480E-BFF4-991E51A3753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BA12A4-B1C2-47E6-8A62-85622872E1CF}" type="pres">
      <dgm:prSet presAssocID="{8F7C1418-E22D-480E-BFF4-991E51A3753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A25E5A-E08B-4504-A809-0B5A02A00333}" type="pres">
      <dgm:prSet presAssocID="{5F1FA3DE-7CB9-4634-A0CD-28C59AC2AC6D}" presName="sp" presStyleCnt="0"/>
      <dgm:spPr/>
    </dgm:pt>
    <dgm:pt modelId="{057A1BE0-7478-4CAB-90A4-9356C6000F65}" type="pres">
      <dgm:prSet presAssocID="{06E877CD-218F-4A7B-9602-B04A5C412168}" presName="linNode" presStyleCnt="0"/>
      <dgm:spPr/>
    </dgm:pt>
    <dgm:pt modelId="{2521E4C7-6183-4302-BF1D-53A1E3B3327A}" type="pres">
      <dgm:prSet presAssocID="{06E877CD-218F-4A7B-9602-B04A5C41216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A44E86-9670-475B-9492-F75B2FAFE10E}" type="pres">
      <dgm:prSet presAssocID="{06E877CD-218F-4A7B-9602-B04A5C41216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D6095-C005-48E2-8718-3446897EBA68}" srcId="{06E877CD-218F-4A7B-9602-B04A5C412168}" destId="{0E4B7356-1254-41A4-812A-4BA6CF9D52CA}" srcOrd="1" destOrd="0" parTransId="{EA3C24A8-96CF-4F6D-97D1-6676F0C52CE0}" sibTransId="{F3FFC688-FA98-4F6A-A8F4-7DCEE204D0A0}"/>
    <dgm:cxn modelId="{92D4EAD1-2F48-4E9A-BC39-BF7DFEB95894}" type="presOf" srcId="{D9896EB0-1A41-446D-AE74-87D3677CD929}" destId="{AEA44E86-9670-475B-9492-F75B2FAFE10E}" srcOrd="0" destOrd="2" presId="urn:microsoft.com/office/officeart/2005/8/layout/vList5"/>
    <dgm:cxn modelId="{C8906ACE-7AC7-4C32-9C58-D209D2E5F489}" srcId="{89F0F0FE-8880-4661-8CD8-781C47D80B3A}" destId="{8F7C1418-E22D-480E-BFF4-991E51A37538}" srcOrd="0" destOrd="0" parTransId="{903D73FD-6622-48D2-BA2C-694987E098BB}" sibTransId="{5F1FA3DE-7CB9-4634-A0CD-28C59AC2AC6D}"/>
    <dgm:cxn modelId="{D09B2CC1-0CD9-46F7-A10E-12EE2598511C}" srcId="{06E877CD-218F-4A7B-9602-B04A5C412168}" destId="{D9896EB0-1A41-446D-AE74-87D3677CD929}" srcOrd="2" destOrd="0" parTransId="{760BEA95-F2FD-4CA9-AA92-1FF07B38ADF1}" sibTransId="{9CF38BE0-1B8F-4801-B611-A6DB277E59C2}"/>
    <dgm:cxn modelId="{38635DCD-2430-4614-9544-42980A943D2B}" type="presOf" srcId="{B9BF9821-9290-49F9-A4A9-8CBF8835EDAC}" destId="{60BA12A4-B1C2-47E6-8A62-85622872E1CF}" srcOrd="0" destOrd="0" presId="urn:microsoft.com/office/officeart/2005/8/layout/vList5"/>
    <dgm:cxn modelId="{EACCAFF9-214E-4FBD-BF1A-895479793E7A}" srcId="{8F7C1418-E22D-480E-BFF4-991E51A37538}" destId="{3E906AEB-A070-45D9-B935-CC909DD7BE19}" srcOrd="2" destOrd="0" parTransId="{F5A621C4-927D-4029-A397-C9BB242D991C}" sibTransId="{EBA124F4-D4A7-4A5A-BC99-4F140B692031}"/>
    <dgm:cxn modelId="{73999412-383F-4404-9157-8378350095F6}" type="presOf" srcId="{8F7C1418-E22D-480E-BFF4-991E51A37538}" destId="{A1554714-8746-4A1B-B64A-21D71CD500CE}" srcOrd="0" destOrd="0" presId="urn:microsoft.com/office/officeart/2005/8/layout/vList5"/>
    <dgm:cxn modelId="{399F01BF-AFBA-4B9E-87F8-E611E67BF73C}" srcId="{89F0F0FE-8880-4661-8CD8-781C47D80B3A}" destId="{06E877CD-218F-4A7B-9602-B04A5C412168}" srcOrd="1" destOrd="0" parTransId="{B7DC94D6-E693-4BE3-8621-793390EEAE08}" sibTransId="{8057D724-94B8-48FB-938F-BBCAF91F467A}"/>
    <dgm:cxn modelId="{81BEDEA6-9E8F-4F92-8B0B-1AA7E45E1800}" type="presOf" srcId="{0E4B7356-1254-41A4-812A-4BA6CF9D52CA}" destId="{AEA44E86-9670-475B-9492-F75B2FAFE10E}" srcOrd="0" destOrd="1" presId="urn:microsoft.com/office/officeart/2005/8/layout/vList5"/>
    <dgm:cxn modelId="{CA4196A3-70DD-4ED3-8487-E39B730A3883}" type="presOf" srcId="{32636DCE-5A34-45B5-8E61-75B11F9A0BC9}" destId="{AEA44E86-9670-475B-9492-F75B2FAFE10E}" srcOrd="0" destOrd="0" presId="urn:microsoft.com/office/officeart/2005/8/layout/vList5"/>
    <dgm:cxn modelId="{BCE5662C-6FF3-4B7D-A74C-AE9F7454AEDE}" type="presOf" srcId="{3E906AEB-A070-45D9-B935-CC909DD7BE19}" destId="{60BA12A4-B1C2-47E6-8A62-85622872E1CF}" srcOrd="0" destOrd="2" presId="urn:microsoft.com/office/officeart/2005/8/layout/vList5"/>
    <dgm:cxn modelId="{BE4213E7-B6E3-4BC6-B20F-D80C5D809E71}" srcId="{8F7C1418-E22D-480E-BFF4-991E51A37538}" destId="{B9BF9821-9290-49F9-A4A9-8CBF8835EDAC}" srcOrd="0" destOrd="0" parTransId="{BA742E69-E3F7-4529-8048-BA595B0B2492}" sibTransId="{18C295D2-C896-4FBD-93ED-C8D2B27307B2}"/>
    <dgm:cxn modelId="{49B6F71B-4D6B-4A03-84AF-297C3D6A8D22}" type="presOf" srcId="{89F0F0FE-8880-4661-8CD8-781C47D80B3A}" destId="{4C1076F7-3B02-4540-8F64-1696A82DA10C}" srcOrd="0" destOrd="0" presId="urn:microsoft.com/office/officeart/2005/8/layout/vList5"/>
    <dgm:cxn modelId="{CDA03950-71FD-4A3D-8FDD-BE5A8DBB8763}" type="presOf" srcId="{06E877CD-218F-4A7B-9602-B04A5C412168}" destId="{2521E4C7-6183-4302-BF1D-53A1E3B3327A}" srcOrd="0" destOrd="0" presId="urn:microsoft.com/office/officeart/2005/8/layout/vList5"/>
    <dgm:cxn modelId="{A204925A-A999-47F4-8176-072F231D4B1F}" srcId="{06E877CD-218F-4A7B-9602-B04A5C412168}" destId="{32636DCE-5A34-45B5-8E61-75B11F9A0BC9}" srcOrd="0" destOrd="0" parTransId="{0D1EEC22-E21B-41FD-9083-AD1DD42854F9}" sibTransId="{120D3F54-F161-4770-9FD7-705EA2F43D68}"/>
    <dgm:cxn modelId="{7518619C-DCE1-4987-93CB-BC854A0D576D}" type="presOf" srcId="{ED66D488-0EEC-4964-9265-D7867294A3F4}" destId="{60BA12A4-B1C2-47E6-8A62-85622872E1CF}" srcOrd="0" destOrd="1" presId="urn:microsoft.com/office/officeart/2005/8/layout/vList5"/>
    <dgm:cxn modelId="{48F3DBD7-0F8F-4C12-B9A5-787A67C0D36D}" srcId="{8F7C1418-E22D-480E-BFF4-991E51A37538}" destId="{ED66D488-0EEC-4964-9265-D7867294A3F4}" srcOrd="1" destOrd="0" parTransId="{0EB080AA-3B64-4E97-AD12-E1DDA6B5145C}" sibTransId="{4E0B024A-4F72-4A61-B33E-7D0060B3538A}"/>
    <dgm:cxn modelId="{C55B9614-3849-47CE-B6AD-06EBE87FB525}" type="presParOf" srcId="{4C1076F7-3B02-4540-8F64-1696A82DA10C}" destId="{054569A8-6BCC-479F-B1DF-F00B5CFF95B4}" srcOrd="0" destOrd="0" presId="urn:microsoft.com/office/officeart/2005/8/layout/vList5"/>
    <dgm:cxn modelId="{51685542-200F-467B-A2CD-FBFB995091D6}" type="presParOf" srcId="{054569A8-6BCC-479F-B1DF-F00B5CFF95B4}" destId="{A1554714-8746-4A1B-B64A-21D71CD500CE}" srcOrd="0" destOrd="0" presId="urn:microsoft.com/office/officeart/2005/8/layout/vList5"/>
    <dgm:cxn modelId="{F00177B7-8A56-44C1-99BE-8D45D81118AB}" type="presParOf" srcId="{054569A8-6BCC-479F-B1DF-F00B5CFF95B4}" destId="{60BA12A4-B1C2-47E6-8A62-85622872E1CF}" srcOrd="1" destOrd="0" presId="urn:microsoft.com/office/officeart/2005/8/layout/vList5"/>
    <dgm:cxn modelId="{89C5175E-D196-48DA-9499-019C52047BA0}" type="presParOf" srcId="{4C1076F7-3B02-4540-8F64-1696A82DA10C}" destId="{E4A25E5A-E08B-4504-A809-0B5A02A00333}" srcOrd="1" destOrd="0" presId="urn:microsoft.com/office/officeart/2005/8/layout/vList5"/>
    <dgm:cxn modelId="{A97F343E-C1CD-41CE-9388-4C486A89E359}" type="presParOf" srcId="{4C1076F7-3B02-4540-8F64-1696A82DA10C}" destId="{057A1BE0-7478-4CAB-90A4-9356C6000F65}" srcOrd="2" destOrd="0" presId="urn:microsoft.com/office/officeart/2005/8/layout/vList5"/>
    <dgm:cxn modelId="{FD4057A1-512A-422D-B83D-D831AA7DDCF3}" type="presParOf" srcId="{057A1BE0-7478-4CAB-90A4-9356C6000F65}" destId="{2521E4C7-6183-4302-BF1D-53A1E3B3327A}" srcOrd="0" destOrd="0" presId="urn:microsoft.com/office/officeart/2005/8/layout/vList5"/>
    <dgm:cxn modelId="{9BAC73D6-F298-4714-9F61-56C0C49ED017}" type="presParOf" srcId="{057A1BE0-7478-4CAB-90A4-9356C6000F65}" destId="{AEA44E86-9670-475B-9492-F75B2FAFE10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F6F43F2-C803-42FA-9334-8B750BC97D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CB4551-2B4E-4A84-A782-D61DCBE1C3B7}">
      <dgm:prSet/>
      <dgm:spPr/>
      <dgm:t>
        <a:bodyPr/>
        <a:lstStyle/>
        <a:p>
          <a:pPr rtl="0"/>
          <a:r>
            <a:rPr lang="en-US" noProof="0" dirty="0" smtClean="0"/>
            <a:t>Mystery shopping</a:t>
          </a:r>
          <a:endParaRPr lang="en-US" noProof="0" dirty="0"/>
        </a:p>
      </dgm:t>
    </dgm:pt>
    <dgm:pt modelId="{ACD103C4-B0C4-47D3-9255-F9190A70D926}" type="parTrans" cxnId="{876BB138-7CD0-40D1-8052-7A71D81457A5}">
      <dgm:prSet/>
      <dgm:spPr/>
      <dgm:t>
        <a:bodyPr/>
        <a:lstStyle/>
        <a:p>
          <a:endParaRPr lang="cs-CZ"/>
        </a:p>
      </dgm:t>
    </dgm:pt>
    <dgm:pt modelId="{78FBE269-9792-437C-BAE6-238BAB207847}" type="sibTrans" cxnId="{876BB138-7CD0-40D1-8052-7A71D81457A5}">
      <dgm:prSet/>
      <dgm:spPr/>
      <dgm:t>
        <a:bodyPr/>
        <a:lstStyle/>
        <a:p>
          <a:endParaRPr lang="cs-CZ"/>
        </a:p>
      </dgm:t>
    </dgm:pt>
    <dgm:pt modelId="{D64595FD-365B-41E3-A513-40A1F6256C36}">
      <dgm:prSet/>
      <dgm:spPr/>
      <dgm:t>
        <a:bodyPr/>
        <a:lstStyle/>
        <a:p>
          <a:pPr rtl="0"/>
          <a:r>
            <a:rPr lang="en-US" noProof="0" dirty="0" smtClean="0"/>
            <a:t>Focus group</a:t>
          </a:r>
          <a:endParaRPr lang="en-US" noProof="0" dirty="0"/>
        </a:p>
      </dgm:t>
    </dgm:pt>
    <dgm:pt modelId="{D233DD0B-8AF5-4C73-B437-963811686470}" type="parTrans" cxnId="{C9942BFA-D70D-4523-BC16-61E8A38CB866}">
      <dgm:prSet/>
      <dgm:spPr/>
      <dgm:t>
        <a:bodyPr/>
        <a:lstStyle/>
        <a:p>
          <a:endParaRPr lang="cs-CZ"/>
        </a:p>
      </dgm:t>
    </dgm:pt>
    <dgm:pt modelId="{2F53A1F7-B083-46CC-A866-D09D1AB75E4D}" type="sibTrans" cxnId="{C9942BFA-D70D-4523-BC16-61E8A38CB866}">
      <dgm:prSet/>
      <dgm:spPr/>
      <dgm:t>
        <a:bodyPr/>
        <a:lstStyle/>
        <a:p>
          <a:endParaRPr lang="cs-CZ"/>
        </a:p>
      </dgm:t>
    </dgm:pt>
    <dgm:pt modelId="{706B3DC3-683A-4F0F-BE0E-98F7C520EC52}">
      <dgm:prSet/>
      <dgm:spPr/>
      <dgm:t>
        <a:bodyPr/>
        <a:lstStyle/>
        <a:p>
          <a:pPr rtl="0"/>
          <a:r>
            <a:rPr lang="en-US" noProof="0" dirty="0" smtClean="0"/>
            <a:t>SERVQUAL</a:t>
          </a:r>
          <a:endParaRPr lang="en-US" noProof="0" dirty="0"/>
        </a:p>
      </dgm:t>
    </dgm:pt>
    <dgm:pt modelId="{C43D2B86-596E-462A-86EB-669D7C294E07}" type="parTrans" cxnId="{508CB963-5B0B-4222-829C-BA64C051D37B}">
      <dgm:prSet/>
      <dgm:spPr/>
      <dgm:t>
        <a:bodyPr/>
        <a:lstStyle/>
        <a:p>
          <a:endParaRPr lang="cs-CZ"/>
        </a:p>
      </dgm:t>
    </dgm:pt>
    <dgm:pt modelId="{91B42E99-31D3-4053-8A7F-F35A98893EF0}" type="sibTrans" cxnId="{508CB963-5B0B-4222-829C-BA64C051D37B}">
      <dgm:prSet/>
      <dgm:spPr/>
      <dgm:t>
        <a:bodyPr/>
        <a:lstStyle/>
        <a:p>
          <a:endParaRPr lang="cs-CZ"/>
        </a:p>
      </dgm:t>
    </dgm:pt>
    <dgm:pt modelId="{D09561B9-80F3-40C3-97BA-E099AB73C831}">
      <dgm:prSet/>
      <dgm:spPr/>
      <dgm:t>
        <a:bodyPr/>
        <a:lstStyle/>
        <a:p>
          <a:pPr rtl="0"/>
          <a:r>
            <a:rPr lang="en-US" noProof="0" dirty="0" smtClean="0"/>
            <a:t>In depth interview</a:t>
          </a:r>
          <a:endParaRPr lang="en-US" noProof="0" dirty="0"/>
        </a:p>
      </dgm:t>
    </dgm:pt>
    <dgm:pt modelId="{23C239DA-9C92-4E2A-A5E5-08F45D002EA8}" type="parTrans" cxnId="{8A73B1DB-7527-403F-A2EF-7B8809934EF5}">
      <dgm:prSet/>
      <dgm:spPr/>
      <dgm:t>
        <a:bodyPr/>
        <a:lstStyle/>
        <a:p>
          <a:endParaRPr lang="cs-CZ"/>
        </a:p>
      </dgm:t>
    </dgm:pt>
    <dgm:pt modelId="{8311C188-1C10-4830-971C-D728CB8AB4ED}" type="sibTrans" cxnId="{8A73B1DB-7527-403F-A2EF-7B8809934EF5}">
      <dgm:prSet/>
      <dgm:spPr/>
      <dgm:t>
        <a:bodyPr/>
        <a:lstStyle/>
        <a:p>
          <a:endParaRPr lang="cs-CZ"/>
        </a:p>
      </dgm:t>
    </dgm:pt>
    <dgm:pt modelId="{5022DF08-AC3C-413B-8731-055CDE6DC938}">
      <dgm:prSet/>
      <dgm:spPr/>
      <dgm:t>
        <a:bodyPr/>
        <a:lstStyle/>
        <a:p>
          <a:pPr rtl="0"/>
          <a:r>
            <a:rPr lang="en-US" noProof="0" dirty="0" smtClean="0"/>
            <a:t>Observations</a:t>
          </a:r>
          <a:endParaRPr lang="en-US" noProof="0" dirty="0"/>
        </a:p>
      </dgm:t>
    </dgm:pt>
    <dgm:pt modelId="{3ACD8566-AFB4-4B9E-AC74-94D679EBF7B6}" type="parTrans" cxnId="{73FCED94-7525-4DDB-AD44-1B6A0D9E4D32}">
      <dgm:prSet/>
      <dgm:spPr/>
      <dgm:t>
        <a:bodyPr/>
        <a:lstStyle/>
        <a:p>
          <a:endParaRPr lang="cs-CZ"/>
        </a:p>
      </dgm:t>
    </dgm:pt>
    <dgm:pt modelId="{452A3B31-0A6B-4857-85D6-D49D42564492}" type="sibTrans" cxnId="{73FCED94-7525-4DDB-AD44-1B6A0D9E4D32}">
      <dgm:prSet/>
      <dgm:spPr/>
      <dgm:t>
        <a:bodyPr/>
        <a:lstStyle/>
        <a:p>
          <a:endParaRPr lang="cs-CZ"/>
        </a:p>
      </dgm:t>
    </dgm:pt>
    <dgm:pt modelId="{02E6590B-06B7-4A73-B849-2B99F5A6C3A8}" type="pres">
      <dgm:prSet presAssocID="{4F6F43F2-C803-42FA-9334-8B750BC9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9B8C96A-FBB2-4D72-9027-569F8E68C19B}" type="pres">
      <dgm:prSet presAssocID="{69CB4551-2B4E-4A84-A782-D61DCBE1C3B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FEAB1C-9C54-401B-BEBF-6EBB796FC81B}" type="pres">
      <dgm:prSet presAssocID="{78FBE269-9792-437C-BAE6-238BAB207847}" presName="spacer" presStyleCnt="0"/>
      <dgm:spPr/>
    </dgm:pt>
    <dgm:pt modelId="{0C1C0351-7B50-4F1A-A555-EA66BA80492D}" type="pres">
      <dgm:prSet presAssocID="{D64595FD-365B-41E3-A513-40A1F6256C3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5D9BD3-786E-4567-9621-F74B32A71A2F}" type="pres">
      <dgm:prSet presAssocID="{2F53A1F7-B083-46CC-A866-D09D1AB75E4D}" presName="spacer" presStyleCnt="0"/>
      <dgm:spPr/>
    </dgm:pt>
    <dgm:pt modelId="{C60A4F49-DFC3-44D7-8A70-C7399528491E}" type="pres">
      <dgm:prSet presAssocID="{706B3DC3-683A-4F0F-BE0E-98F7C520EC5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9D0FDA-A56D-4B45-8251-3C7EB7B1796C}" type="pres">
      <dgm:prSet presAssocID="{91B42E99-31D3-4053-8A7F-F35A98893EF0}" presName="spacer" presStyleCnt="0"/>
      <dgm:spPr/>
    </dgm:pt>
    <dgm:pt modelId="{2F193D0E-82EC-4BBC-A93A-4F6C987611C4}" type="pres">
      <dgm:prSet presAssocID="{D09561B9-80F3-40C3-97BA-E099AB73C83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82E447-6126-430A-ABC5-E9E4E40E4FE5}" type="pres">
      <dgm:prSet presAssocID="{8311C188-1C10-4830-971C-D728CB8AB4ED}" presName="spacer" presStyleCnt="0"/>
      <dgm:spPr/>
    </dgm:pt>
    <dgm:pt modelId="{1D84A5A9-2A18-4F07-88A4-D8EEEC2BFD98}" type="pres">
      <dgm:prSet presAssocID="{5022DF08-AC3C-413B-8731-055CDE6DC93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FFC6DF-DC31-42E0-88CC-7DD182DA2A0A}" type="presOf" srcId="{706B3DC3-683A-4F0F-BE0E-98F7C520EC52}" destId="{C60A4F49-DFC3-44D7-8A70-C7399528491E}" srcOrd="0" destOrd="0" presId="urn:microsoft.com/office/officeart/2005/8/layout/vList2"/>
    <dgm:cxn modelId="{C9942BFA-D70D-4523-BC16-61E8A38CB866}" srcId="{4F6F43F2-C803-42FA-9334-8B750BC97DC7}" destId="{D64595FD-365B-41E3-A513-40A1F6256C36}" srcOrd="1" destOrd="0" parTransId="{D233DD0B-8AF5-4C73-B437-963811686470}" sibTransId="{2F53A1F7-B083-46CC-A866-D09D1AB75E4D}"/>
    <dgm:cxn modelId="{5B71C3CB-6F33-47AA-A2B6-5FEF93BA805F}" type="presOf" srcId="{5022DF08-AC3C-413B-8731-055CDE6DC938}" destId="{1D84A5A9-2A18-4F07-88A4-D8EEEC2BFD98}" srcOrd="0" destOrd="0" presId="urn:microsoft.com/office/officeart/2005/8/layout/vList2"/>
    <dgm:cxn modelId="{0A24C356-4891-404B-AE11-DB3FFD7ABEE7}" type="presOf" srcId="{D64595FD-365B-41E3-A513-40A1F6256C36}" destId="{0C1C0351-7B50-4F1A-A555-EA66BA80492D}" srcOrd="0" destOrd="0" presId="urn:microsoft.com/office/officeart/2005/8/layout/vList2"/>
    <dgm:cxn modelId="{73FCED94-7525-4DDB-AD44-1B6A0D9E4D32}" srcId="{4F6F43F2-C803-42FA-9334-8B750BC97DC7}" destId="{5022DF08-AC3C-413B-8731-055CDE6DC938}" srcOrd="4" destOrd="0" parTransId="{3ACD8566-AFB4-4B9E-AC74-94D679EBF7B6}" sibTransId="{452A3B31-0A6B-4857-85D6-D49D42564492}"/>
    <dgm:cxn modelId="{E37F24C6-C4AF-4EA1-8182-1E4655D74C4B}" type="presOf" srcId="{4F6F43F2-C803-42FA-9334-8B750BC97DC7}" destId="{02E6590B-06B7-4A73-B849-2B99F5A6C3A8}" srcOrd="0" destOrd="0" presId="urn:microsoft.com/office/officeart/2005/8/layout/vList2"/>
    <dgm:cxn modelId="{C64434ED-AC23-4112-AB0D-6CE4FC43EEF2}" type="presOf" srcId="{D09561B9-80F3-40C3-97BA-E099AB73C831}" destId="{2F193D0E-82EC-4BBC-A93A-4F6C987611C4}" srcOrd="0" destOrd="0" presId="urn:microsoft.com/office/officeart/2005/8/layout/vList2"/>
    <dgm:cxn modelId="{D3F59508-A437-4FD8-9E77-3159AD20941A}" type="presOf" srcId="{69CB4551-2B4E-4A84-A782-D61DCBE1C3B7}" destId="{A9B8C96A-FBB2-4D72-9027-569F8E68C19B}" srcOrd="0" destOrd="0" presId="urn:microsoft.com/office/officeart/2005/8/layout/vList2"/>
    <dgm:cxn modelId="{508CB963-5B0B-4222-829C-BA64C051D37B}" srcId="{4F6F43F2-C803-42FA-9334-8B750BC97DC7}" destId="{706B3DC3-683A-4F0F-BE0E-98F7C520EC52}" srcOrd="2" destOrd="0" parTransId="{C43D2B86-596E-462A-86EB-669D7C294E07}" sibTransId="{91B42E99-31D3-4053-8A7F-F35A98893EF0}"/>
    <dgm:cxn modelId="{8A73B1DB-7527-403F-A2EF-7B8809934EF5}" srcId="{4F6F43F2-C803-42FA-9334-8B750BC97DC7}" destId="{D09561B9-80F3-40C3-97BA-E099AB73C831}" srcOrd="3" destOrd="0" parTransId="{23C239DA-9C92-4E2A-A5E5-08F45D002EA8}" sibTransId="{8311C188-1C10-4830-971C-D728CB8AB4ED}"/>
    <dgm:cxn modelId="{876BB138-7CD0-40D1-8052-7A71D81457A5}" srcId="{4F6F43F2-C803-42FA-9334-8B750BC97DC7}" destId="{69CB4551-2B4E-4A84-A782-D61DCBE1C3B7}" srcOrd="0" destOrd="0" parTransId="{ACD103C4-B0C4-47D3-9255-F9190A70D926}" sibTransId="{78FBE269-9792-437C-BAE6-238BAB207847}"/>
    <dgm:cxn modelId="{186442D7-367D-47F9-9EF8-E3515C8AD3CC}" type="presParOf" srcId="{02E6590B-06B7-4A73-B849-2B99F5A6C3A8}" destId="{A9B8C96A-FBB2-4D72-9027-569F8E68C19B}" srcOrd="0" destOrd="0" presId="urn:microsoft.com/office/officeart/2005/8/layout/vList2"/>
    <dgm:cxn modelId="{61A028F5-0E3B-46BE-A234-0BDC96903517}" type="presParOf" srcId="{02E6590B-06B7-4A73-B849-2B99F5A6C3A8}" destId="{1DFEAB1C-9C54-401B-BEBF-6EBB796FC81B}" srcOrd="1" destOrd="0" presId="urn:microsoft.com/office/officeart/2005/8/layout/vList2"/>
    <dgm:cxn modelId="{35F1D43B-CC43-4D6B-BAE1-01F3A45B2241}" type="presParOf" srcId="{02E6590B-06B7-4A73-B849-2B99F5A6C3A8}" destId="{0C1C0351-7B50-4F1A-A555-EA66BA80492D}" srcOrd="2" destOrd="0" presId="urn:microsoft.com/office/officeart/2005/8/layout/vList2"/>
    <dgm:cxn modelId="{E91A355F-BF69-44D8-9729-08A1B2BF503A}" type="presParOf" srcId="{02E6590B-06B7-4A73-B849-2B99F5A6C3A8}" destId="{555D9BD3-786E-4567-9621-F74B32A71A2F}" srcOrd="3" destOrd="0" presId="urn:microsoft.com/office/officeart/2005/8/layout/vList2"/>
    <dgm:cxn modelId="{06B3A364-A435-4504-877B-3BFCBDF68420}" type="presParOf" srcId="{02E6590B-06B7-4A73-B849-2B99F5A6C3A8}" destId="{C60A4F49-DFC3-44D7-8A70-C7399528491E}" srcOrd="4" destOrd="0" presId="urn:microsoft.com/office/officeart/2005/8/layout/vList2"/>
    <dgm:cxn modelId="{50EC83A7-D7A2-4F91-AE2B-6E8E042FA896}" type="presParOf" srcId="{02E6590B-06B7-4A73-B849-2B99F5A6C3A8}" destId="{739D0FDA-A56D-4B45-8251-3C7EB7B1796C}" srcOrd="5" destOrd="0" presId="urn:microsoft.com/office/officeart/2005/8/layout/vList2"/>
    <dgm:cxn modelId="{188F4F07-B393-4A24-A24F-BD90959DF0DB}" type="presParOf" srcId="{02E6590B-06B7-4A73-B849-2B99F5A6C3A8}" destId="{2F193D0E-82EC-4BBC-A93A-4F6C987611C4}" srcOrd="6" destOrd="0" presId="urn:microsoft.com/office/officeart/2005/8/layout/vList2"/>
    <dgm:cxn modelId="{1C8DDCF9-DAD7-4BD3-815F-D738EFD86D85}" type="presParOf" srcId="{02E6590B-06B7-4A73-B849-2B99F5A6C3A8}" destId="{7E82E447-6126-430A-ABC5-E9E4E40E4FE5}" srcOrd="7" destOrd="0" presId="urn:microsoft.com/office/officeart/2005/8/layout/vList2"/>
    <dgm:cxn modelId="{DDC2D6CA-3322-4054-9E39-5726C5322A6F}" type="presParOf" srcId="{02E6590B-06B7-4A73-B849-2B99F5A6C3A8}" destId="{1D84A5A9-2A18-4F07-88A4-D8EEEC2BFD9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5DF80BC-7A19-42B9-B441-92BA5D4FDE0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5E325F-9DA0-4193-9D94-E4F63E19A828}">
      <dgm:prSet/>
      <dgm:spPr/>
      <dgm:t>
        <a:bodyPr/>
        <a:lstStyle/>
        <a:p>
          <a:pPr rtl="0"/>
          <a:r>
            <a:rPr lang="en-US" noProof="0" dirty="0" smtClean="0"/>
            <a:t>CATI</a:t>
          </a:r>
          <a:endParaRPr lang="en-US" noProof="0" dirty="0"/>
        </a:p>
      </dgm:t>
    </dgm:pt>
    <dgm:pt modelId="{B2444E2A-F0AF-42D2-9354-460BB5EEBA66}" type="parTrans" cxnId="{E044D06D-8683-4718-906F-867BA55E4049}">
      <dgm:prSet/>
      <dgm:spPr/>
      <dgm:t>
        <a:bodyPr/>
        <a:lstStyle/>
        <a:p>
          <a:endParaRPr lang="cs-CZ"/>
        </a:p>
      </dgm:t>
    </dgm:pt>
    <dgm:pt modelId="{99034B19-F569-4563-8CF5-FA970D4E13C8}" type="sibTrans" cxnId="{E044D06D-8683-4718-906F-867BA55E4049}">
      <dgm:prSet/>
      <dgm:spPr/>
      <dgm:t>
        <a:bodyPr/>
        <a:lstStyle/>
        <a:p>
          <a:endParaRPr lang="cs-CZ"/>
        </a:p>
      </dgm:t>
    </dgm:pt>
    <dgm:pt modelId="{48B91DB2-32CD-420A-A080-FAB8BCCDED88}">
      <dgm:prSet/>
      <dgm:spPr/>
      <dgm:t>
        <a:bodyPr/>
        <a:lstStyle/>
        <a:p>
          <a:pPr rtl="0"/>
          <a:r>
            <a:rPr lang="en-US" noProof="0" dirty="0" smtClean="0"/>
            <a:t>CAWI</a:t>
          </a:r>
          <a:endParaRPr lang="en-US" noProof="0" dirty="0"/>
        </a:p>
      </dgm:t>
    </dgm:pt>
    <dgm:pt modelId="{727EDC1E-1FF7-4B44-AB42-035784B8B1A1}" type="parTrans" cxnId="{BB0D5E79-E647-4069-9FE6-CFCAB00D6CC6}">
      <dgm:prSet/>
      <dgm:spPr/>
      <dgm:t>
        <a:bodyPr/>
        <a:lstStyle/>
        <a:p>
          <a:endParaRPr lang="cs-CZ"/>
        </a:p>
      </dgm:t>
    </dgm:pt>
    <dgm:pt modelId="{9BD5B489-B908-479C-AC5B-3A569B3EC134}" type="sibTrans" cxnId="{BB0D5E79-E647-4069-9FE6-CFCAB00D6CC6}">
      <dgm:prSet/>
      <dgm:spPr/>
      <dgm:t>
        <a:bodyPr/>
        <a:lstStyle/>
        <a:p>
          <a:endParaRPr lang="cs-CZ"/>
        </a:p>
      </dgm:t>
    </dgm:pt>
    <dgm:pt modelId="{FA2167A2-6886-4B74-B173-B82813D864DA}">
      <dgm:prSet/>
      <dgm:spPr/>
      <dgm:t>
        <a:bodyPr/>
        <a:lstStyle/>
        <a:p>
          <a:pPr rtl="0"/>
          <a:r>
            <a:rPr lang="en-US" noProof="0" dirty="0" smtClean="0"/>
            <a:t>Surveys</a:t>
          </a:r>
          <a:endParaRPr lang="en-US" noProof="0" dirty="0"/>
        </a:p>
      </dgm:t>
    </dgm:pt>
    <dgm:pt modelId="{A9841643-38CA-48F0-B41B-8002730B9D39}" type="parTrans" cxnId="{29E34AAB-7490-4E49-B940-363B318C4D1A}">
      <dgm:prSet/>
      <dgm:spPr/>
      <dgm:t>
        <a:bodyPr/>
        <a:lstStyle/>
        <a:p>
          <a:endParaRPr lang="cs-CZ"/>
        </a:p>
      </dgm:t>
    </dgm:pt>
    <dgm:pt modelId="{3BD5B501-0786-4875-8243-1E2CA189AFF4}" type="sibTrans" cxnId="{29E34AAB-7490-4E49-B940-363B318C4D1A}">
      <dgm:prSet/>
      <dgm:spPr/>
      <dgm:t>
        <a:bodyPr/>
        <a:lstStyle/>
        <a:p>
          <a:endParaRPr lang="cs-CZ"/>
        </a:p>
      </dgm:t>
    </dgm:pt>
    <dgm:pt modelId="{2D18C475-5B69-4169-B8BA-166D7FAB0DBE}">
      <dgm:prSet/>
      <dgm:spPr/>
      <dgm:t>
        <a:bodyPr/>
        <a:lstStyle/>
        <a:p>
          <a:pPr rtl="0"/>
          <a:r>
            <a:rPr lang="en-US" noProof="0" dirty="0" smtClean="0"/>
            <a:t>In-hall test (CLT)</a:t>
          </a:r>
          <a:endParaRPr lang="en-US" noProof="0" dirty="0"/>
        </a:p>
      </dgm:t>
    </dgm:pt>
    <dgm:pt modelId="{B3081CB7-5057-4913-AF09-F77BB8995B03}" type="parTrans" cxnId="{D0850523-363C-45B7-B94F-EB7243DB06D2}">
      <dgm:prSet/>
      <dgm:spPr/>
      <dgm:t>
        <a:bodyPr/>
        <a:lstStyle/>
        <a:p>
          <a:endParaRPr lang="cs-CZ"/>
        </a:p>
      </dgm:t>
    </dgm:pt>
    <dgm:pt modelId="{5D8F4845-943A-4F04-8D73-24E52E8D20B1}" type="sibTrans" cxnId="{D0850523-363C-45B7-B94F-EB7243DB06D2}">
      <dgm:prSet/>
      <dgm:spPr/>
      <dgm:t>
        <a:bodyPr/>
        <a:lstStyle/>
        <a:p>
          <a:endParaRPr lang="cs-CZ"/>
        </a:p>
      </dgm:t>
    </dgm:pt>
    <dgm:pt modelId="{F794E02B-A5A4-4652-9911-736D95F67242}">
      <dgm:prSet/>
      <dgm:spPr/>
      <dgm:t>
        <a:bodyPr/>
        <a:lstStyle/>
        <a:p>
          <a:pPr rtl="0"/>
          <a:r>
            <a:rPr lang="en-US" b="1" i="0" noProof="0" dirty="0" smtClean="0"/>
            <a:t>Computer Assisted Telephonic Interview</a:t>
          </a:r>
          <a:endParaRPr lang="en-US" noProof="0" dirty="0"/>
        </a:p>
      </dgm:t>
    </dgm:pt>
    <dgm:pt modelId="{F0B2E2BF-EA7E-47ED-9E82-33D95AC51FCC}" type="parTrans" cxnId="{E6E9DA87-604B-4F8B-BDD5-D08D96496A98}">
      <dgm:prSet/>
      <dgm:spPr/>
      <dgm:t>
        <a:bodyPr/>
        <a:lstStyle/>
        <a:p>
          <a:endParaRPr lang="cs-CZ"/>
        </a:p>
      </dgm:t>
    </dgm:pt>
    <dgm:pt modelId="{97BB8339-B463-4A7F-9388-43DFDC05F7E4}" type="sibTrans" cxnId="{E6E9DA87-604B-4F8B-BDD5-D08D96496A98}">
      <dgm:prSet/>
      <dgm:spPr/>
      <dgm:t>
        <a:bodyPr/>
        <a:lstStyle/>
        <a:p>
          <a:endParaRPr lang="cs-CZ"/>
        </a:p>
      </dgm:t>
    </dgm:pt>
    <dgm:pt modelId="{887A2C97-39B0-4F81-BBAF-4D8FA962DBC2}">
      <dgm:prSet/>
      <dgm:spPr/>
      <dgm:t>
        <a:bodyPr/>
        <a:lstStyle/>
        <a:p>
          <a:pPr rtl="0"/>
          <a:r>
            <a:rPr lang="en-US" b="1" i="0" noProof="0" dirty="0" smtClean="0"/>
            <a:t>Computer Assisted Web Interview</a:t>
          </a:r>
          <a:endParaRPr lang="en-US" noProof="0" dirty="0"/>
        </a:p>
      </dgm:t>
    </dgm:pt>
    <dgm:pt modelId="{A4C51A7F-DB8D-4664-A3F1-4AE461010F97}" type="parTrans" cxnId="{4FB78B9C-B362-44CA-938A-4EA59B8195A5}">
      <dgm:prSet/>
      <dgm:spPr/>
      <dgm:t>
        <a:bodyPr/>
        <a:lstStyle/>
        <a:p>
          <a:endParaRPr lang="cs-CZ"/>
        </a:p>
      </dgm:t>
    </dgm:pt>
    <dgm:pt modelId="{7403B481-F276-42DC-9714-6E3AFC3398EF}" type="sibTrans" cxnId="{4FB78B9C-B362-44CA-938A-4EA59B8195A5}">
      <dgm:prSet/>
      <dgm:spPr/>
      <dgm:t>
        <a:bodyPr/>
        <a:lstStyle/>
        <a:p>
          <a:endParaRPr lang="cs-CZ"/>
        </a:p>
      </dgm:t>
    </dgm:pt>
    <dgm:pt modelId="{88059DCF-23B6-47EA-B966-8E8A8CE1C06B}">
      <dgm:prSet/>
      <dgm:spPr/>
      <dgm:t>
        <a:bodyPr/>
        <a:lstStyle/>
        <a:p>
          <a:pPr rtl="0"/>
          <a:r>
            <a:rPr lang="en-US" b="1" i="0" noProof="0" dirty="0" smtClean="0"/>
            <a:t>Central Location Test</a:t>
          </a:r>
          <a:endParaRPr lang="en-US" noProof="0" dirty="0"/>
        </a:p>
      </dgm:t>
    </dgm:pt>
    <dgm:pt modelId="{021C946E-E49C-4DA2-925E-813D99B705BE}" type="parTrans" cxnId="{82A14467-3D93-4748-961D-97806875B4E1}">
      <dgm:prSet/>
      <dgm:spPr/>
      <dgm:t>
        <a:bodyPr/>
        <a:lstStyle/>
        <a:p>
          <a:endParaRPr lang="cs-CZ"/>
        </a:p>
      </dgm:t>
    </dgm:pt>
    <dgm:pt modelId="{1ADFE9BF-72F8-4B89-84AA-7F2E5099C33A}" type="sibTrans" cxnId="{82A14467-3D93-4748-961D-97806875B4E1}">
      <dgm:prSet/>
      <dgm:spPr/>
      <dgm:t>
        <a:bodyPr/>
        <a:lstStyle/>
        <a:p>
          <a:endParaRPr lang="cs-CZ"/>
        </a:p>
      </dgm:t>
    </dgm:pt>
    <dgm:pt modelId="{02FECD28-79B3-4ABF-8598-7A0632B8ADB9}">
      <dgm:prSet/>
      <dgm:spPr/>
      <dgm:t>
        <a:bodyPr/>
        <a:lstStyle/>
        <a:p>
          <a:pPr rtl="0"/>
          <a:r>
            <a:rPr lang="en-US" noProof="0" dirty="0" smtClean="0"/>
            <a:t>CAPI</a:t>
          </a:r>
          <a:endParaRPr lang="en-US" noProof="0" dirty="0"/>
        </a:p>
      </dgm:t>
    </dgm:pt>
    <dgm:pt modelId="{3FAF9F23-BCE8-4466-9FBD-BA7805840AB7}" type="parTrans" cxnId="{92C50DBF-3F29-45C8-9380-5EF1A8D650FD}">
      <dgm:prSet/>
      <dgm:spPr/>
      <dgm:t>
        <a:bodyPr/>
        <a:lstStyle/>
        <a:p>
          <a:endParaRPr lang="cs-CZ"/>
        </a:p>
      </dgm:t>
    </dgm:pt>
    <dgm:pt modelId="{FAA29AD0-A85D-4D4C-BF46-7E59729BDB25}" type="sibTrans" cxnId="{92C50DBF-3F29-45C8-9380-5EF1A8D650FD}">
      <dgm:prSet/>
      <dgm:spPr/>
      <dgm:t>
        <a:bodyPr/>
        <a:lstStyle/>
        <a:p>
          <a:endParaRPr lang="cs-CZ"/>
        </a:p>
      </dgm:t>
    </dgm:pt>
    <dgm:pt modelId="{48491061-A209-415E-8072-3483E6DCB2B7}">
      <dgm:prSet/>
      <dgm:spPr/>
      <dgm:t>
        <a:bodyPr/>
        <a:lstStyle/>
        <a:p>
          <a:pPr rtl="0"/>
          <a:r>
            <a:rPr lang="en-US" b="1" i="0" noProof="0" dirty="0" smtClean="0"/>
            <a:t>Computer-assisted personal interviewing</a:t>
          </a:r>
          <a:endParaRPr lang="en-US" noProof="0" dirty="0"/>
        </a:p>
      </dgm:t>
    </dgm:pt>
    <dgm:pt modelId="{1F9E5F31-B5AE-4F2F-9277-987FB1C6EDB5}" type="parTrans" cxnId="{AFF2BC93-AAF9-40F5-B763-BA98D7309A6B}">
      <dgm:prSet/>
      <dgm:spPr/>
      <dgm:t>
        <a:bodyPr/>
        <a:lstStyle/>
        <a:p>
          <a:endParaRPr lang="cs-CZ"/>
        </a:p>
      </dgm:t>
    </dgm:pt>
    <dgm:pt modelId="{3B46F59C-75BB-4D07-AF79-765731C3D292}" type="sibTrans" cxnId="{AFF2BC93-AAF9-40F5-B763-BA98D7309A6B}">
      <dgm:prSet/>
      <dgm:spPr/>
      <dgm:t>
        <a:bodyPr/>
        <a:lstStyle/>
        <a:p>
          <a:endParaRPr lang="cs-CZ"/>
        </a:p>
      </dgm:t>
    </dgm:pt>
    <dgm:pt modelId="{08C84853-89B6-4F4E-8209-9AFB7BA7648A}" type="pres">
      <dgm:prSet presAssocID="{E5DF80BC-7A19-42B9-B441-92BA5D4FDE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882A597-5674-44E4-80CF-E257B3BEBACA}" type="pres">
      <dgm:prSet presAssocID="{02FECD28-79B3-4ABF-8598-7A0632B8ADB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C0E51C-95D6-4689-8718-80BB941869F4}" type="pres">
      <dgm:prSet presAssocID="{02FECD28-79B3-4ABF-8598-7A0632B8ADB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230CDD-FDB1-43D3-BC34-99D0FE3C892E}" type="pres">
      <dgm:prSet presAssocID="{695E325F-9DA0-4193-9D94-E4F63E19A82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718BD5-D095-4AB0-ABE5-B1A159183CA2}" type="pres">
      <dgm:prSet presAssocID="{695E325F-9DA0-4193-9D94-E4F63E19A828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985DE0-5181-4220-BF8A-C196BC910FCC}" type="pres">
      <dgm:prSet presAssocID="{48B91DB2-32CD-420A-A080-FAB8BCCDED8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1C81BF-D953-4958-9044-311AE18D9D2F}" type="pres">
      <dgm:prSet presAssocID="{48B91DB2-32CD-420A-A080-FAB8BCCDED88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654247-8124-4767-A33B-D9C6370F69EA}" type="pres">
      <dgm:prSet presAssocID="{FA2167A2-6886-4B74-B173-B82813D864D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67C402-0D6E-421E-A719-F2941BB784BC}" type="pres">
      <dgm:prSet presAssocID="{3BD5B501-0786-4875-8243-1E2CA189AFF4}" presName="spacer" presStyleCnt="0"/>
      <dgm:spPr/>
    </dgm:pt>
    <dgm:pt modelId="{BFCACD50-60FD-47EF-8C6A-928A1058764B}" type="pres">
      <dgm:prSet presAssocID="{2D18C475-5B69-4169-B8BA-166D7FAB0DB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798294-C6D6-4458-9AF5-4C647450E8E4}" type="pres">
      <dgm:prSet presAssocID="{2D18C475-5B69-4169-B8BA-166D7FAB0DBE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C50DBF-3F29-45C8-9380-5EF1A8D650FD}" srcId="{E5DF80BC-7A19-42B9-B441-92BA5D4FDE0F}" destId="{02FECD28-79B3-4ABF-8598-7A0632B8ADB9}" srcOrd="0" destOrd="0" parTransId="{3FAF9F23-BCE8-4466-9FBD-BA7805840AB7}" sibTransId="{FAA29AD0-A85D-4D4C-BF46-7E59729BDB25}"/>
    <dgm:cxn modelId="{29E34AAB-7490-4E49-B940-363B318C4D1A}" srcId="{E5DF80BC-7A19-42B9-B441-92BA5D4FDE0F}" destId="{FA2167A2-6886-4B74-B173-B82813D864DA}" srcOrd="3" destOrd="0" parTransId="{A9841643-38CA-48F0-B41B-8002730B9D39}" sibTransId="{3BD5B501-0786-4875-8243-1E2CA189AFF4}"/>
    <dgm:cxn modelId="{82A14467-3D93-4748-961D-97806875B4E1}" srcId="{2D18C475-5B69-4169-B8BA-166D7FAB0DBE}" destId="{88059DCF-23B6-47EA-B966-8E8A8CE1C06B}" srcOrd="0" destOrd="0" parTransId="{021C946E-E49C-4DA2-925E-813D99B705BE}" sibTransId="{1ADFE9BF-72F8-4B89-84AA-7F2E5099C33A}"/>
    <dgm:cxn modelId="{6869971E-B48E-4887-A168-B2571F18EC4E}" type="presOf" srcId="{695E325F-9DA0-4193-9D94-E4F63E19A828}" destId="{F8230CDD-FDB1-43D3-BC34-99D0FE3C892E}" srcOrd="0" destOrd="0" presId="urn:microsoft.com/office/officeart/2005/8/layout/vList2"/>
    <dgm:cxn modelId="{6A847DE7-C0BE-4ACD-A584-EBF097A94AF7}" type="presOf" srcId="{88059DCF-23B6-47EA-B966-8E8A8CE1C06B}" destId="{8C798294-C6D6-4458-9AF5-4C647450E8E4}" srcOrd="0" destOrd="0" presId="urn:microsoft.com/office/officeart/2005/8/layout/vList2"/>
    <dgm:cxn modelId="{D0850523-363C-45B7-B94F-EB7243DB06D2}" srcId="{E5DF80BC-7A19-42B9-B441-92BA5D4FDE0F}" destId="{2D18C475-5B69-4169-B8BA-166D7FAB0DBE}" srcOrd="4" destOrd="0" parTransId="{B3081CB7-5057-4913-AF09-F77BB8995B03}" sibTransId="{5D8F4845-943A-4F04-8D73-24E52E8D20B1}"/>
    <dgm:cxn modelId="{4FB78B9C-B362-44CA-938A-4EA59B8195A5}" srcId="{48B91DB2-32CD-420A-A080-FAB8BCCDED88}" destId="{887A2C97-39B0-4F81-BBAF-4D8FA962DBC2}" srcOrd="0" destOrd="0" parTransId="{A4C51A7F-DB8D-4664-A3F1-4AE461010F97}" sibTransId="{7403B481-F276-42DC-9714-6E3AFC3398EF}"/>
    <dgm:cxn modelId="{E044D06D-8683-4718-906F-867BA55E4049}" srcId="{E5DF80BC-7A19-42B9-B441-92BA5D4FDE0F}" destId="{695E325F-9DA0-4193-9D94-E4F63E19A828}" srcOrd="1" destOrd="0" parTransId="{B2444E2A-F0AF-42D2-9354-460BB5EEBA66}" sibTransId="{99034B19-F569-4563-8CF5-FA970D4E13C8}"/>
    <dgm:cxn modelId="{9FA701F1-A01A-4DA4-9904-4CF3995DD502}" type="presOf" srcId="{48491061-A209-415E-8072-3483E6DCB2B7}" destId="{CBC0E51C-95D6-4689-8718-80BB941869F4}" srcOrd="0" destOrd="0" presId="urn:microsoft.com/office/officeart/2005/8/layout/vList2"/>
    <dgm:cxn modelId="{E4F14D86-A0C9-46CB-920C-0DB225E3DB98}" type="presOf" srcId="{02FECD28-79B3-4ABF-8598-7A0632B8ADB9}" destId="{6882A597-5674-44E4-80CF-E257B3BEBACA}" srcOrd="0" destOrd="0" presId="urn:microsoft.com/office/officeart/2005/8/layout/vList2"/>
    <dgm:cxn modelId="{ABE8C5AC-CE37-4317-A3F7-58F2121F6D54}" type="presOf" srcId="{2D18C475-5B69-4169-B8BA-166D7FAB0DBE}" destId="{BFCACD50-60FD-47EF-8C6A-928A1058764B}" srcOrd="0" destOrd="0" presId="urn:microsoft.com/office/officeart/2005/8/layout/vList2"/>
    <dgm:cxn modelId="{AFF2BC93-AAF9-40F5-B763-BA98D7309A6B}" srcId="{02FECD28-79B3-4ABF-8598-7A0632B8ADB9}" destId="{48491061-A209-415E-8072-3483E6DCB2B7}" srcOrd="0" destOrd="0" parTransId="{1F9E5F31-B5AE-4F2F-9277-987FB1C6EDB5}" sibTransId="{3B46F59C-75BB-4D07-AF79-765731C3D292}"/>
    <dgm:cxn modelId="{F4D0F2AB-2C6C-4264-A90A-60189CEA5E41}" type="presOf" srcId="{F794E02B-A5A4-4652-9911-736D95F67242}" destId="{50718BD5-D095-4AB0-ABE5-B1A159183CA2}" srcOrd="0" destOrd="0" presId="urn:microsoft.com/office/officeart/2005/8/layout/vList2"/>
    <dgm:cxn modelId="{35AF7170-A116-425A-B7A0-BA0F2DDA9CF5}" type="presOf" srcId="{887A2C97-39B0-4F81-BBAF-4D8FA962DBC2}" destId="{BA1C81BF-D953-4958-9044-311AE18D9D2F}" srcOrd="0" destOrd="0" presId="urn:microsoft.com/office/officeart/2005/8/layout/vList2"/>
    <dgm:cxn modelId="{CA799B65-572E-4776-BF59-8C8C86A3DE46}" type="presOf" srcId="{FA2167A2-6886-4B74-B173-B82813D864DA}" destId="{4E654247-8124-4767-A33B-D9C6370F69EA}" srcOrd="0" destOrd="0" presId="urn:microsoft.com/office/officeart/2005/8/layout/vList2"/>
    <dgm:cxn modelId="{BB0D5E79-E647-4069-9FE6-CFCAB00D6CC6}" srcId="{E5DF80BC-7A19-42B9-B441-92BA5D4FDE0F}" destId="{48B91DB2-32CD-420A-A080-FAB8BCCDED88}" srcOrd="2" destOrd="0" parTransId="{727EDC1E-1FF7-4B44-AB42-035784B8B1A1}" sibTransId="{9BD5B489-B908-479C-AC5B-3A569B3EC134}"/>
    <dgm:cxn modelId="{E6E9DA87-604B-4F8B-BDD5-D08D96496A98}" srcId="{695E325F-9DA0-4193-9D94-E4F63E19A828}" destId="{F794E02B-A5A4-4652-9911-736D95F67242}" srcOrd="0" destOrd="0" parTransId="{F0B2E2BF-EA7E-47ED-9E82-33D95AC51FCC}" sibTransId="{97BB8339-B463-4A7F-9388-43DFDC05F7E4}"/>
    <dgm:cxn modelId="{B1924367-FE0C-49A1-B2AE-7F36A47F8499}" type="presOf" srcId="{48B91DB2-32CD-420A-A080-FAB8BCCDED88}" destId="{98985DE0-5181-4220-BF8A-C196BC910FCC}" srcOrd="0" destOrd="0" presId="urn:microsoft.com/office/officeart/2005/8/layout/vList2"/>
    <dgm:cxn modelId="{DB032A65-5F11-4447-9077-6AA5791F0C48}" type="presOf" srcId="{E5DF80BC-7A19-42B9-B441-92BA5D4FDE0F}" destId="{08C84853-89B6-4F4E-8209-9AFB7BA7648A}" srcOrd="0" destOrd="0" presId="urn:microsoft.com/office/officeart/2005/8/layout/vList2"/>
    <dgm:cxn modelId="{40564EB8-5FEE-4BE3-B0EF-C99696BEB59D}" type="presParOf" srcId="{08C84853-89B6-4F4E-8209-9AFB7BA7648A}" destId="{6882A597-5674-44E4-80CF-E257B3BEBACA}" srcOrd="0" destOrd="0" presId="urn:microsoft.com/office/officeart/2005/8/layout/vList2"/>
    <dgm:cxn modelId="{1F5B20E0-9EFB-4EC9-8297-0263BAD4BA27}" type="presParOf" srcId="{08C84853-89B6-4F4E-8209-9AFB7BA7648A}" destId="{CBC0E51C-95D6-4689-8718-80BB941869F4}" srcOrd="1" destOrd="0" presId="urn:microsoft.com/office/officeart/2005/8/layout/vList2"/>
    <dgm:cxn modelId="{CFBED9E7-7C5E-4B55-BBA6-EA4E1F1AA9F7}" type="presParOf" srcId="{08C84853-89B6-4F4E-8209-9AFB7BA7648A}" destId="{F8230CDD-FDB1-43D3-BC34-99D0FE3C892E}" srcOrd="2" destOrd="0" presId="urn:microsoft.com/office/officeart/2005/8/layout/vList2"/>
    <dgm:cxn modelId="{FD5136D4-AAE6-40FF-AD5B-59BAA462FC7F}" type="presParOf" srcId="{08C84853-89B6-4F4E-8209-9AFB7BA7648A}" destId="{50718BD5-D095-4AB0-ABE5-B1A159183CA2}" srcOrd="3" destOrd="0" presId="urn:microsoft.com/office/officeart/2005/8/layout/vList2"/>
    <dgm:cxn modelId="{CC5717E7-0784-4780-9A9C-D702916A3CB1}" type="presParOf" srcId="{08C84853-89B6-4F4E-8209-9AFB7BA7648A}" destId="{98985DE0-5181-4220-BF8A-C196BC910FCC}" srcOrd="4" destOrd="0" presId="urn:microsoft.com/office/officeart/2005/8/layout/vList2"/>
    <dgm:cxn modelId="{C7EAD7BB-307E-411F-9646-CAE725849041}" type="presParOf" srcId="{08C84853-89B6-4F4E-8209-9AFB7BA7648A}" destId="{BA1C81BF-D953-4958-9044-311AE18D9D2F}" srcOrd="5" destOrd="0" presId="urn:microsoft.com/office/officeart/2005/8/layout/vList2"/>
    <dgm:cxn modelId="{5FAD1DE4-519B-4B7E-8D38-CE4F7C070ACD}" type="presParOf" srcId="{08C84853-89B6-4F4E-8209-9AFB7BA7648A}" destId="{4E654247-8124-4767-A33B-D9C6370F69EA}" srcOrd="6" destOrd="0" presId="urn:microsoft.com/office/officeart/2005/8/layout/vList2"/>
    <dgm:cxn modelId="{D8852998-F88A-42BA-A713-ADDED936EDA9}" type="presParOf" srcId="{08C84853-89B6-4F4E-8209-9AFB7BA7648A}" destId="{2D67C402-0D6E-421E-A719-F2941BB784BC}" srcOrd="7" destOrd="0" presId="urn:microsoft.com/office/officeart/2005/8/layout/vList2"/>
    <dgm:cxn modelId="{A2931144-A614-4BB8-9EB0-70933AE1F353}" type="presParOf" srcId="{08C84853-89B6-4F4E-8209-9AFB7BA7648A}" destId="{BFCACD50-60FD-47EF-8C6A-928A1058764B}" srcOrd="8" destOrd="0" presId="urn:microsoft.com/office/officeart/2005/8/layout/vList2"/>
    <dgm:cxn modelId="{54133DBB-9510-4D6F-91D3-908D81DEBC2D}" type="presParOf" srcId="{08C84853-89B6-4F4E-8209-9AFB7BA7648A}" destId="{8C798294-C6D6-4458-9AF5-4C647450E8E4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EFAE74-7661-41E8-BAD5-E4DFDA5B325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4C02919-9FF3-4889-9C46-595AD4EA6054}">
      <dgm:prSet/>
      <dgm:spPr/>
      <dgm:t>
        <a:bodyPr/>
        <a:lstStyle/>
        <a:p>
          <a:pPr rtl="0"/>
          <a:r>
            <a:rPr lang="en-GB" smtClean="0"/>
            <a:t>Niche marketing</a:t>
          </a:r>
          <a:endParaRPr lang="cs-CZ"/>
        </a:p>
      </dgm:t>
    </dgm:pt>
    <dgm:pt modelId="{7B30A2D6-9F99-48E8-AC16-FC1D2BB2847D}" type="parTrans" cxnId="{72BF00A6-7FD0-4363-8950-169408399C49}">
      <dgm:prSet/>
      <dgm:spPr/>
      <dgm:t>
        <a:bodyPr/>
        <a:lstStyle/>
        <a:p>
          <a:endParaRPr lang="cs-CZ"/>
        </a:p>
      </dgm:t>
    </dgm:pt>
    <dgm:pt modelId="{F7B5452E-10CD-46C9-8A5A-17582551ABEE}" type="sibTrans" cxnId="{72BF00A6-7FD0-4363-8950-169408399C49}">
      <dgm:prSet/>
      <dgm:spPr/>
      <dgm:t>
        <a:bodyPr/>
        <a:lstStyle/>
        <a:p>
          <a:endParaRPr lang="cs-CZ"/>
        </a:p>
      </dgm:t>
    </dgm:pt>
    <dgm:pt modelId="{1E148623-0AE5-473F-BB12-0D8877F79212}">
      <dgm:prSet/>
      <dgm:spPr/>
      <dgm:t>
        <a:bodyPr/>
        <a:lstStyle/>
        <a:p>
          <a:pPr rtl="0"/>
          <a:r>
            <a:rPr lang="en-GB" smtClean="0"/>
            <a:t>Highly specialized product or service</a:t>
          </a:r>
          <a:endParaRPr lang="cs-CZ"/>
        </a:p>
      </dgm:t>
    </dgm:pt>
    <dgm:pt modelId="{361750E8-8FA2-4F49-A0FB-786671DDD3AE}" type="parTrans" cxnId="{45FE10C4-3B11-4661-B08C-9BF4C2C3F07E}">
      <dgm:prSet/>
      <dgm:spPr/>
      <dgm:t>
        <a:bodyPr/>
        <a:lstStyle/>
        <a:p>
          <a:endParaRPr lang="cs-CZ"/>
        </a:p>
      </dgm:t>
    </dgm:pt>
    <dgm:pt modelId="{8696959D-F841-44BD-B21A-7E27D648DE2D}" type="sibTrans" cxnId="{45FE10C4-3B11-4661-B08C-9BF4C2C3F07E}">
      <dgm:prSet/>
      <dgm:spPr/>
      <dgm:t>
        <a:bodyPr/>
        <a:lstStyle/>
        <a:p>
          <a:endParaRPr lang="cs-CZ"/>
        </a:p>
      </dgm:t>
    </dgm:pt>
    <dgm:pt modelId="{8F1030B2-CA76-41DD-AC6E-A73ACB817724}">
      <dgm:prSet/>
      <dgm:spPr/>
      <dgm:t>
        <a:bodyPr/>
        <a:lstStyle/>
        <a:p>
          <a:pPr rtl="0"/>
          <a:r>
            <a:rPr lang="en-GB" smtClean="0"/>
            <a:t>Not suitable for big companies</a:t>
          </a:r>
          <a:endParaRPr lang="cs-CZ"/>
        </a:p>
      </dgm:t>
    </dgm:pt>
    <dgm:pt modelId="{298EE6A2-B693-4125-AFCA-658F8DDF1BD0}" type="parTrans" cxnId="{FA6343DD-F774-4DAB-A97D-38BFB28F2658}">
      <dgm:prSet/>
      <dgm:spPr/>
      <dgm:t>
        <a:bodyPr/>
        <a:lstStyle/>
        <a:p>
          <a:endParaRPr lang="cs-CZ"/>
        </a:p>
      </dgm:t>
    </dgm:pt>
    <dgm:pt modelId="{E40B125E-2CE5-4CE8-A3AD-43287500B9B3}" type="sibTrans" cxnId="{FA6343DD-F774-4DAB-A97D-38BFB28F2658}">
      <dgm:prSet/>
      <dgm:spPr/>
      <dgm:t>
        <a:bodyPr/>
        <a:lstStyle/>
        <a:p>
          <a:endParaRPr lang="cs-CZ"/>
        </a:p>
      </dgm:t>
    </dgm:pt>
    <dgm:pt modelId="{459C73A1-7E3D-43B2-A0B3-641690A2310B}">
      <dgm:prSet/>
      <dgm:spPr/>
      <dgm:t>
        <a:bodyPr/>
        <a:lstStyle/>
        <a:p>
          <a:pPr rtl="0"/>
          <a:r>
            <a:rPr lang="en-GB" smtClean="0"/>
            <a:t>Customizable products or services</a:t>
          </a:r>
          <a:endParaRPr lang="cs-CZ"/>
        </a:p>
      </dgm:t>
    </dgm:pt>
    <dgm:pt modelId="{0A46D1DB-A63C-48C0-8A09-0497C2EAFD9D}" type="parTrans" cxnId="{75EA84BC-D84A-4D5F-8EC6-DC02ED360A11}">
      <dgm:prSet/>
      <dgm:spPr/>
      <dgm:t>
        <a:bodyPr/>
        <a:lstStyle/>
        <a:p>
          <a:endParaRPr lang="cs-CZ"/>
        </a:p>
      </dgm:t>
    </dgm:pt>
    <dgm:pt modelId="{BB02D10B-A2F7-4B6D-87E1-A4F4CC5391A1}" type="sibTrans" cxnId="{75EA84BC-D84A-4D5F-8EC6-DC02ED360A11}">
      <dgm:prSet/>
      <dgm:spPr/>
      <dgm:t>
        <a:bodyPr/>
        <a:lstStyle/>
        <a:p>
          <a:endParaRPr lang="cs-CZ"/>
        </a:p>
      </dgm:t>
    </dgm:pt>
    <dgm:pt modelId="{6D3E4B73-C9E1-4C73-ABDC-0E86F0B7D5BB}">
      <dgm:prSet/>
      <dgm:spPr/>
      <dgm:t>
        <a:bodyPr/>
        <a:lstStyle/>
        <a:p>
          <a:pPr rtl="0"/>
          <a:r>
            <a:rPr lang="en-GB" smtClean="0"/>
            <a:t>Guerrilla marketing</a:t>
          </a:r>
          <a:endParaRPr lang="cs-CZ"/>
        </a:p>
      </dgm:t>
    </dgm:pt>
    <dgm:pt modelId="{1270E586-8DD5-454C-8A60-145BB46D0393}" type="parTrans" cxnId="{536108A1-C25F-4BC9-8708-BB660C53D6C3}">
      <dgm:prSet/>
      <dgm:spPr/>
      <dgm:t>
        <a:bodyPr/>
        <a:lstStyle/>
        <a:p>
          <a:endParaRPr lang="cs-CZ"/>
        </a:p>
      </dgm:t>
    </dgm:pt>
    <dgm:pt modelId="{23AA6CC9-19CE-46C9-9AF3-43E1DABE9217}" type="sibTrans" cxnId="{536108A1-C25F-4BC9-8708-BB660C53D6C3}">
      <dgm:prSet/>
      <dgm:spPr/>
      <dgm:t>
        <a:bodyPr/>
        <a:lstStyle/>
        <a:p>
          <a:endParaRPr lang="cs-CZ"/>
        </a:p>
      </dgm:t>
    </dgm:pt>
    <dgm:pt modelId="{95F434E0-D410-4112-9C7B-70F7FECF1AC0}">
      <dgm:prSet/>
      <dgm:spPr/>
      <dgm:t>
        <a:bodyPr/>
        <a:lstStyle/>
        <a:p>
          <a:pPr rtl="0"/>
          <a:r>
            <a:rPr lang="en-GB" smtClean="0"/>
            <a:t>Innovative ways of marketing</a:t>
          </a:r>
          <a:endParaRPr lang="cs-CZ"/>
        </a:p>
      </dgm:t>
    </dgm:pt>
    <dgm:pt modelId="{D6AACA20-CC45-4F07-810D-141761FA0073}" type="parTrans" cxnId="{B1982BB6-A324-476C-A76C-489955ED6F1C}">
      <dgm:prSet/>
      <dgm:spPr/>
      <dgm:t>
        <a:bodyPr/>
        <a:lstStyle/>
        <a:p>
          <a:endParaRPr lang="cs-CZ"/>
        </a:p>
      </dgm:t>
    </dgm:pt>
    <dgm:pt modelId="{05BFC8F3-5704-43CE-988B-B83DB459FE23}" type="sibTrans" cxnId="{B1982BB6-A324-476C-A76C-489955ED6F1C}">
      <dgm:prSet/>
      <dgm:spPr/>
      <dgm:t>
        <a:bodyPr/>
        <a:lstStyle/>
        <a:p>
          <a:endParaRPr lang="cs-CZ"/>
        </a:p>
      </dgm:t>
    </dgm:pt>
    <dgm:pt modelId="{06CF806E-224B-4BF8-8336-7339F9F1C5D6}">
      <dgm:prSet/>
      <dgm:spPr/>
      <dgm:t>
        <a:bodyPr/>
        <a:lstStyle/>
        <a:p>
          <a:pPr rtl="0"/>
          <a:r>
            <a:rPr lang="en-GB" smtClean="0"/>
            <a:t>Using ideas, not money</a:t>
          </a:r>
          <a:endParaRPr lang="cs-CZ"/>
        </a:p>
      </dgm:t>
    </dgm:pt>
    <dgm:pt modelId="{112F231A-9634-427E-A76A-3CE408A4E85D}" type="parTrans" cxnId="{9CB07A42-3FE4-41E6-9BB2-6476236C3AF0}">
      <dgm:prSet/>
      <dgm:spPr/>
      <dgm:t>
        <a:bodyPr/>
        <a:lstStyle/>
        <a:p>
          <a:endParaRPr lang="cs-CZ"/>
        </a:p>
      </dgm:t>
    </dgm:pt>
    <dgm:pt modelId="{6FE09CB7-63B9-4278-B35D-FB3FAF3972FB}" type="sibTrans" cxnId="{9CB07A42-3FE4-41E6-9BB2-6476236C3AF0}">
      <dgm:prSet/>
      <dgm:spPr/>
      <dgm:t>
        <a:bodyPr/>
        <a:lstStyle/>
        <a:p>
          <a:endParaRPr lang="cs-CZ"/>
        </a:p>
      </dgm:t>
    </dgm:pt>
    <dgm:pt modelId="{4FBA3D37-0BB1-4C80-A289-69E46A0D6E1C}" type="pres">
      <dgm:prSet presAssocID="{39EFAE74-7661-41E8-BAD5-E4DFDA5B32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D3E7FD-C2C6-4206-A200-71F73675AB86}" type="pres">
      <dgm:prSet presAssocID="{B4C02919-9FF3-4889-9C46-595AD4EA6054}" presName="linNode" presStyleCnt="0"/>
      <dgm:spPr/>
    </dgm:pt>
    <dgm:pt modelId="{CF195FFA-B549-45C2-93AE-8196357BC794}" type="pres">
      <dgm:prSet presAssocID="{B4C02919-9FF3-4889-9C46-595AD4EA605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028A85-0AB8-4AEC-B0A2-A5CDC61344BE}" type="pres">
      <dgm:prSet presAssocID="{B4C02919-9FF3-4889-9C46-595AD4EA605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3C9B66-BA30-410A-B25E-B2FB088E4F4C}" type="pres">
      <dgm:prSet presAssocID="{F7B5452E-10CD-46C9-8A5A-17582551ABEE}" presName="sp" presStyleCnt="0"/>
      <dgm:spPr/>
    </dgm:pt>
    <dgm:pt modelId="{F8E1FFFE-DCBA-44CE-8EAB-967C0D0B0AB9}" type="pres">
      <dgm:prSet presAssocID="{6D3E4B73-C9E1-4C73-ABDC-0E86F0B7D5BB}" presName="linNode" presStyleCnt="0"/>
      <dgm:spPr/>
    </dgm:pt>
    <dgm:pt modelId="{54C0242F-8F92-435F-B8E0-0B32DE96132C}" type="pres">
      <dgm:prSet presAssocID="{6D3E4B73-C9E1-4C73-ABDC-0E86F0B7D5B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87999-84D9-497D-92DE-28577E278D07}" type="pres">
      <dgm:prSet presAssocID="{6D3E4B73-C9E1-4C73-ABDC-0E86F0B7D5B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AC04EF-073A-47A9-B7E8-0AAE81DDF5E3}" type="presOf" srcId="{459C73A1-7E3D-43B2-A0B3-641690A2310B}" destId="{20028A85-0AB8-4AEC-B0A2-A5CDC61344BE}" srcOrd="0" destOrd="2" presId="urn:microsoft.com/office/officeart/2005/8/layout/vList5"/>
    <dgm:cxn modelId="{9F6AC886-AD83-4E90-9453-CCFA997AA768}" type="presOf" srcId="{39EFAE74-7661-41E8-BAD5-E4DFDA5B325C}" destId="{4FBA3D37-0BB1-4C80-A289-69E46A0D6E1C}" srcOrd="0" destOrd="0" presId="urn:microsoft.com/office/officeart/2005/8/layout/vList5"/>
    <dgm:cxn modelId="{9CB07A42-3FE4-41E6-9BB2-6476236C3AF0}" srcId="{6D3E4B73-C9E1-4C73-ABDC-0E86F0B7D5BB}" destId="{06CF806E-224B-4BF8-8336-7339F9F1C5D6}" srcOrd="1" destOrd="0" parTransId="{112F231A-9634-427E-A76A-3CE408A4E85D}" sibTransId="{6FE09CB7-63B9-4278-B35D-FB3FAF3972FB}"/>
    <dgm:cxn modelId="{75EA84BC-D84A-4D5F-8EC6-DC02ED360A11}" srcId="{B4C02919-9FF3-4889-9C46-595AD4EA6054}" destId="{459C73A1-7E3D-43B2-A0B3-641690A2310B}" srcOrd="2" destOrd="0" parTransId="{0A46D1DB-A63C-48C0-8A09-0497C2EAFD9D}" sibTransId="{BB02D10B-A2F7-4B6D-87E1-A4F4CC5391A1}"/>
    <dgm:cxn modelId="{02C90207-8C9A-45B3-9D29-CDE4E358BAE9}" type="presOf" srcId="{06CF806E-224B-4BF8-8336-7339F9F1C5D6}" destId="{01587999-84D9-497D-92DE-28577E278D07}" srcOrd="0" destOrd="1" presId="urn:microsoft.com/office/officeart/2005/8/layout/vList5"/>
    <dgm:cxn modelId="{72BF00A6-7FD0-4363-8950-169408399C49}" srcId="{39EFAE74-7661-41E8-BAD5-E4DFDA5B325C}" destId="{B4C02919-9FF3-4889-9C46-595AD4EA6054}" srcOrd="0" destOrd="0" parTransId="{7B30A2D6-9F99-48E8-AC16-FC1D2BB2847D}" sibTransId="{F7B5452E-10CD-46C9-8A5A-17582551ABEE}"/>
    <dgm:cxn modelId="{B1982BB6-A324-476C-A76C-489955ED6F1C}" srcId="{6D3E4B73-C9E1-4C73-ABDC-0E86F0B7D5BB}" destId="{95F434E0-D410-4112-9C7B-70F7FECF1AC0}" srcOrd="0" destOrd="0" parTransId="{D6AACA20-CC45-4F07-810D-141761FA0073}" sibTransId="{05BFC8F3-5704-43CE-988B-B83DB459FE23}"/>
    <dgm:cxn modelId="{A53F5DF4-90F2-4F29-9180-3AA05978E816}" type="presOf" srcId="{B4C02919-9FF3-4889-9C46-595AD4EA6054}" destId="{CF195FFA-B549-45C2-93AE-8196357BC794}" srcOrd="0" destOrd="0" presId="urn:microsoft.com/office/officeart/2005/8/layout/vList5"/>
    <dgm:cxn modelId="{58015CDE-78D5-49E5-BDF1-E37AF6640087}" type="presOf" srcId="{95F434E0-D410-4112-9C7B-70F7FECF1AC0}" destId="{01587999-84D9-497D-92DE-28577E278D07}" srcOrd="0" destOrd="0" presId="urn:microsoft.com/office/officeart/2005/8/layout/vList5"/>
    <dgm:cxn modelId="{45FE10C4-3B11-4661-B08C-9BF4C2C3F07E}" srcId="{B4C02919-9FF3-4889-9C46-595AD4EA6054}" destId="{1E148623-0AE5-473F-BB12-0D8877F79212}" srcOrd="0" destOrd="0" parTransId="{361750E8-8FA2-4F49-A0FB-786671DDD3AE}" sibTransId="{8696959D-F841-44BD-B21A-7E27D648DE2D}"/>
    <dgm:cxn modelId="{5F424BA0-FE44-4C7D-93DC-7989EBB2BB61}" type="presOf" srcId="{8F1030B2-CA76-41DD-AC6E-A73ACB817724}" destId="{20028A85-0AB8-4AEC-B0A2-A5CDC61344BE}" srcOrd="0" destOrd="1" presId="urn:microsoft.com/office/officeart/2005/8/layout/vList5"/>
    <dgm:cxn modelId="{E1D50C39-05EB-42D4-8B3A-40AB578E5233}" type="presOf" srcId="{6D3E4B73-C9E1-4C73-ABDC-0E86F0B7D5BB}" destId="{54C0242F-8F92-435F-B8E0-0B32DE96132C}" srcOrd="0" destOrd="0" presId="urn:microsoft.com/office/officeart/2005/8/layout/vList5"/>
    <dgm:cxn modelId="{FA6343DD-F774-4DAB-A97D-38BFB28F2658}" srcId="{B4C02919-9FF3-4889-9C46-595AD4EA6054}" destId="{8F1030B2-CA76-41DD-AC6E-A73ACB817724}" srcOrd="1" destOrd="0" parTransId="{298EE6A2-B693-4125-AFCA-658F8DDF1BD0}" sibTransId="{E40B125E-2CE5-4CE8-A3AD-43287500B9B3}"/>
    <dgm:cxn modelId="{B33D0CFE-BD79-4C88-9544-4487E95D2C90}" type="presOf" srcId="{1E148623-0AE5-473F-BB12-0D8877F79212}" destId="{20028A85-0AB8-4AEC-B0A2-A5CDC61344BE}" srcOrd="0" destOrd="0" presId="urn:microsoft.com/office/officeart/2005/8/layout/vList5"/>
    <dgm:cxn modelId="{536108A1-C25F-4BC9-8708-BB660C53D6C3}" srcId="{39EFAE74-7661-41E8-BAD5-E4DFDA5B325C}" destId="{6D3E4B73-C9E1-4C73-ABDC-0E86F0B7D5BB}" srcOrd="1" destOrd="0" parTransId="{1270E586-8DD5-454C-8A60-145BB46D0393}" sibTransId="{23AA6CC9-19CE-46C9-9AF3-43E1DABE9217}"/>
    <dgm:cxn modelId="{31FEDBF9-9B8D-433A-ABA4-F10EFCE7A9EE}" type="presParOf" srcId="{4FBA3D37-0BB1-4C80-A289-69E46A0D6E1C}" destId="{C7D3E7FD-C2C6-4206-A200-71F73675AB86}" srcOrd="0" destOrd="0" presId="urn:microsoft.com/office/officeart/2005/8/layout/vList5"/>
    <dgm:cxn modelId="{72411861-9ABE-4E97-926A-85C034C77614}" type="presParOf" srcId="{C7D3E7FD-C2C6-4206-A200-71F73675AB86}" destId="{CF195FFA-B549-45C2-93AE-8196357BC794}" srcOrd="0" destOrd="0" presId="urn:microsoft.com/office/officeart/2005/8/layout/vList5"/>
    <dgm:cxn modelId="{C5C9A9D7-7F71-4BDC-93D7-17AEB5CB71CD}" type="presParOf" srcId="{C7D3E7FD-C2C6-4206-A200-71F73675AB86}" destId="{20028A85-0AB8-4AEC-B0A2-A5CDC61344BE}" srcOrd="1" destOrd="0" presId="urn:microsoft.com/office/officeart/2005/8/layout/vList5"/>
    <dgm:cxn modelId="{00633634-53E9-45D3-BD84-AC7C65CA1997}" type="presParOf" srcId="{4FBA3D37-0BB1-4C80-A289-69E46A0D6E1C}" destId="{683C9B66-BA30-410A-B25E-B2FB088E4F4C}" srcOrd="1" destOrd="0" presId="urn:microsoft.com/office/officeart/2005/8/layout/vList5"/>
    <dgm:cxn modelId="{7AB146A8-8642-413F-9280-022D288ABDDF}" type="presParOf" srcId="{4FBA3D37-0BB1-4C80-A289-69E46A0D6E1C}" destId="{F8E1FFFE-DCBA-44CE-8EAB-967C0D0B0AB9}" srcOrd="2" destOrd="0" presId="urn:microsoft.com/office/officeart/2005/8/layout/vList5"/>
    <dgm:cxn modelId="{81089708-0260-4C17-8504-094035A25435}" type="presParOf" srcId="{F8E1FFFE-DCBA-44CE-8EAB-967C0D0B0AB9}" destId="{54C0242F-8F92-435F-B8E0-0B32DE96132C}" srcOrd="0" destOrd="0" presId="urn:microsoft.com/office/officeart/2005/8/layout/vList5"/>
    <dgm:cxn modelId="{1C9A15B0-FA71-4E1E-8F34-1FF56460A833}" type="presParOf" srcId="{F8E1FFFE-DCBA-44CE-8EAB-967C0D0B0AB9}" destId="{01587999-84D9-497D-92DE-28577E278D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F27B606-C589-417D-A155-46DB359EC3F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9044E7-9F3E-4A4B-A3F9-C0DCDF61657A}">
      <dgm:prSet phldrT="[Text]"/>
      <dgm:spPr/>
      <dgm:t>
        <a:bodyPr/>
        <a:lstStyle/>
        <a:p>
          <a:r>
            <a:rPr lang="en-US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Firms build long-term relationships in four ways</a:t>
          </a:r>
          <a:endParaRPr lang="cs-CZ"/>
        </a:p>
      </dgm:t>
    </dgm:pt>
    <dgm:pt modelId="{1657D4C0-2D69-4663-A057-9FB56F7238B8}" type="parTrans" cxnId="{5996A33E-F917-4E61-AC94-41CCB0E4EF00}">
      <dgm:prSet/>
      <dgm:spPr/>
      <dgm:t>
        <a:bodyPr/>
        <a:lstStyle/>
        <a:p>
          <a:endParaRPr lang="cs-CZ"/>
        </a:p>
      </dgm:t>
    </dgm:pt>
    <dgm:pt modelId="{A554A34C-91DC-44D7-B787-C78B9F434548}" type="sibTrans" cxnId="{5996A33E-F917-4E61-AC94-41CCB0E4EF00}">
      <dgm:prSet/>
      <dgm:spPr/>
      <dgm:t>
        <a:bodyPr/>
        <a:lstStyle/>
        <a:p>
          <a:endParaRPr lang="cs-CZ"/>
        </a:p>
      </dgm:t>
    </dgm:pt>
    <dgm:pt modelId="{E6ECD5A4-C035-42C7-9439-DB99A286F7A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Gather information about their customers</a:t>
          </a:r>
          <a:endParaRPr lang="cs-CZ" dirty="0"/>
        </a:p>
      </dgm:t>
    </dgm:pt>
    <dgm:pt modelId="{DD357032-0409-4584-929A-D17295DEBCB5}" type="parTrans" cxnId="{578225A7-BE5B-434A-A86A-123FCE0A36CF}">
      <dgm:prSet/>
      <dgm:spPr/>
      <dgm:t>
        <a:bodyPr/>
        <a:lstStyle/>
        <a:p>
          <a:endParaRPr lang="cs-CZ"/>
        </a:p>
      </dgm:t>
    </dgm:pt>
    <dgm:pt modelId="{AA65BD78-45A8-4D08-B6CB-09DF515777A6}" type="sibTrans" cxnId="{578225A7-BE5B-434A-A86A-123FCE0A36CF}">
      <dgm:prSet/>
      <dgm:spPr/>
      <dgm:t>
        <a:bodyPr/>
        <a:lstStyle/>
        <a:p>
          <a:endParaRPr lang="cs-CZ"/>
        </a:p>
      </dgm:t>
    </dgm:pt>
    <dgm:pt modelId="{E1E24B91-38D2-4F61-BD91-588840DF7FF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Monitor interactions with customers</a:t>
          </a:r>
          <a:endParaRPr lang="cs-CZ" dirty="0"/>
        </a:p>
      </dgm:t>
    </dgm:pt>
    <dgm:pt modelId="{4F5D555D-C4D3-44E2-945C-76C333B8BEC1}" type="parTrans" cxnId="{6D5F8235-B693-4840-905C-698F3C94D312}">
      <dgm:prSet/>
      <dgm:spPr/>
      <dgm:t>
        <a:bodyPr/>
        <a:lstStyle/>
        <a:p>
          <a:endParaRPr lang="cs-CZ"/>
        </a:p>
      </dgm:t>
    </dgm:pt>
    <dgm:pt modelId="{D8A0AFD2-ED86-4820-B4B2-F9EE9B287D97}" type="sibTrans" cxnId="{6D5F8235-B693-4840-905C-698F3C94D312}">
      <dgm:prSet/>
      <dgm:spPr/>
      <dgm:t>
        <a:bodyPr/>
        <a:lstStyle/>
        <a:p>
          <a:endParaRPr lang="cs-CZ"/>
        </a:p>
      </dgm:t>
    </dgm:pt>
    <dgm:pt modelId="{B3CC9C1A-D778-4EE3-9199-FF4AD620C76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Use customers’ preferences and knowledge</a:t>
          </a:r>
          <a:endParaRPr lang="cs-CZ" dirty="0"/>
        </a:p>
      </dgm:t>
    </dgm:pt>
    <dgm:pt modelId="{6C5CBEF1-7602-4664-A456-D48CA01EEE45}" type="parTrans" cxnId="{592DA7EB-9D18-4681-AD0E-CA9C76F60B0F}">
      <dgm:prSet/>
      <dgm:spPr/>
      <dgm:t>
        <a:bodyPr/>
        <a:lstStyle/>
        <a:p>
          <a:endParaRPr lang="cs-CZ"/>
        </a:p>
      </dgm:t>
    </dgm:pt>
    <dgm:pt modelId="{4C4E8CF2-314A-4447-A906-69F25E00A388}" type="sibTrans" cxnId="{592DA7EB-9D18-4681-AD0E-CA9C76F60B0F}">
      <dgm:prSet/>
      <dgm:spPr/>
      <dgm:t>
        <a:bodyPr/>
        <a:lstStyle/>
        <a:p>
          <a:endParaRPr lang="cs-CZ"/>
        </a:p>
      </dgm:t>
    </dgm:pt>
    <dgm:pt modelId="{AF663A6D-C493-43FB-9807-D6AE2EC42D1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Analyze the data and use it to modify the marketing mix</a:t>
          </a:r>
          <a:endParaRPr lang="cs-CZ" dirty="0"/>
        </a:p>
      </dgm:t>
    </dgm:pt>
    <dgm:pt modelId="{7DD488F7-326F-4B36-88A8-A5FD2AAD543F}" type="parTrans" cxnId="{7A071A26-D602-4657-8238-9E457DAE9A9F}">
      <dgm:prSet/>
      <dgm:spPr/>
      <dgm:t>
        <a:bodyPr/>
        <a:lstStyle/>
        <a:p>
          <a:endParaRPr lang="cs-CZ"/>
        </a:p>
      </dgm:t>
    </dgm:pt>
    <dgm:pt modelId="{8EBCC767-1017-466F-9ECB-BB7516AA8CAF}" type="sibTrans" cxnId="{7A071A26-D602-4657-8238-9E457DAE9A9F}">
      <dgm:prSet/>
      <dgm:spPr/>
      <dgm:t>
        <a:bodyPr/>
        <a:lstStyle/>
        <a:p>
          <a:endParaRPr lang="cs-CZ"/>
        </a:p>
      </dgm:t>
    </dgm:pt>
    <dgm:pt modelId="{01D9B4E6-0CD4-42CE-AB6F-745214D7FC13}" type="pres">
      <dgm:prSet presAssocID="{EF27B606-C589-417D-A155-46DB359EC3F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52DFC92-AF32-4A9B-9BAB-FE638FC970E9}" type="pres">
      <dgm:prSet presAssocID="{979044E7-9F3E-4A4B-A3F9-C0DCDF61657A}" presName="centerShape" presStyleLbl="node0" presStyleIdx="0" presStyleCnt="1"/>
      <dgm:spPr/>
      <dgm:t>
        <a:bodyPr/>
        <a:lstStyle/>
        <a:p>
          <a:endParaRPr lang="cs-CZ"/>
        </a:p>
      </dgm:t>
    </dgm:pt>
    <dgm:pt modelId="{2C7984BC-34F6-4C07-825A-BD1F223B90BC}" type="pres">
      <dgm:prSet presAssocID="{DD357032-0409-4584-929A-D17295DEBCB5}" presName="Name9" presStyleLbl="parChTrans1D2" presStyleIdx="0" presStyleCnt="4"/>
      <dgm:spPr/>
    </dgm:pt>
    <dgm:pt modelId="{B0F16EE8-45AD-4ACA-8FA8-8CDD3383ABE2}" type="pres">
      <dgm:prSet presAssocID="{DD357032-0409-4584-929A-D17295DEBCB5}" presName="connTx" presStyleLbl="parChTrans1D2" presStyleIdx="0" presStyleCnt="4"/>
      <dgm:spPr/>
    </dgm:pt>
    <dgm:pt modelId="{CB978B6B-B165-461A-9862-F9854853F14F}" type="pres">
      <dgm:prSet presAssocID="{E6ECD5A4-C035-42C7-9439-DB99A286F7A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E0D63C-19CB-401C-B4A7-1BC330FDF772}" type="pres">
      <dgm:prSet presAssocID="{4F5D555D-C4D3-44E2-945C-76C333B8BEC1}" presName="Name9" presStyleLbl="parChTrans1D2" presStyleIdx="1" presStyleCnt="4"/>
      <dgm:spPr/>
    </dgm:pt>
    <dgm:pt modelId="{4989E441-9948-4B92-8053-92021BF1A23F}" type="pres">
      <dgm:prSet presAssocID="{4F5D555D-C4D3-44E2-945C-76C333B8BEC1}" presName="connTx" presStyleLbl="parChTrans1D2" presStyleIdx="1" presStyleCnt="4"/>
      <dgm:spPr/>
    </dgm:pt>
    <dgm:pt modelId="{5C44C910-13AA-412B-812A-80F77C9983A8}" type="pres">
      <dgm:prSet presAssocID="{E1E24B91-38D2-4F61-BD91-588840DF7FF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0EB5E9-3A2B-4DE0-BCFA-4B8F7049C214}" type="pres">
      <dgm:prSet presAssocID="{6C5CBEF1-7602-4664-A456-D48CA01EEE45}" presName="Name9" presStyleLbl="parChTrans1D2" presStyleIdx="2" presStyleCnt="4"/>
      <dgm:spPr/>
    </dgm:pt>
    <dgm:pt modelId="{DC1CF07A-8829-46B1-B685-507ACAE1AA2B}" type="pres">
      <dgm:prSet presAssocID="{6C5CBEF1-7602-4664-A456-D48CA01EEE45}" presName="connTx" presStyleLbl="parChTrans1D2" presStyleIdx="2" presStyleCnt="4"/>
      <dgm:spPr/>
    </dgm:pt>
    <dgm:pt modelId="{99903D58-E544-42B3-B965-B05123CA6115}" type="pres">
      <dgm:prSet presAssocID="{B3CC9C1A-D778-4EE3-9199-FF4AD620C76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41812A-E229-4A38-8D7C-6DA2513F112D}" type="pres">
      <dgm:prSet presAssocID="{7DD488F7-326F-4B36-88A8-A5FD2AAD543F}" presName="Name9" presStyleLbl="parChTrans1D2" presStyleIdx="3" presStyleCnt="4"/>
      <dgm:spPr/>
    </dgm:pt>
    <dgm:pt modelId="{B3FA614E-DD29-4A11-9C6E-36F3B9D28959}" type="pres">
      <dgm:prSet presAssocID="{7DD488F7-326F-4B36-88A8-A5FD2AAD543F}" presName="connTx" presStyleLbl="parChTrans1D2" presStyleIdx="3" presStyleCnt="4"/>
      <dgm:spPr/>
    </dgm:pt>
    <dgm:pt modelId="{841D6452-CE79-47B4-A3D1-E35EDADF4C75}" type="pres">
      <dgm:prSet presAssocID="{AF663A6D-C493-43FB-9807-D6AE2EC42D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E3CFD77-218E-4A1C-A665-FDB6F3FC6D41}" type="presOf" srcId="{4F5D555D-C4D3-44E2-945C-76C333B8BEC1}" destId="{9CE0D63C-19CB-401C-B4A7-1BC330FDF772}" srcOrd="0" destOrd="0" presId="urn:microsoft.com/office/officeart/2005/8/layout/radial1"/>
    <dgm:cxn modelId="{578225A7-BE5B-434A-A86A-123FCE0A36CF}" srcId="{979044E7-9F3E-4A4B-A3F9-C0DCDF61657A}" destId="{E6ECD5A4-C035-42C7-9439-DB99A286F7A5}" srcOrd="0" destOrd="0" parTransId="{DD357032-0409-4584-929A-D17295DEBCB5}" sibTransId="{AA65BD78-45A8-4D08-B6CB-09DF515777A6}"/>
    <dgm:cxn modelId="{E7595040-74F1-43C0-B920-5BACCC4D7A83}" type="presOf" srcId="{DD357032-0409-4584-929A-D17295DEBCB5}" destId="{B0F16EE8-45AD-4ACA-8FA8-8CDD3383ABE2}" srcOrd="1" destOrd="0" presId="urn:microsoft.com/office/officeart/2005/8/layout/radial1"/>
    <dgm:cxn modelId="{718B2C60-A510-42BE-876D-CA74F67BA01A}" type="presOf" srcId="{979044E7-9F3E-4A4B-A3F9-C0DCDF61657A}" destId="{852DFC92-AF32-4A9B-9BAB-FE638FC970E9}" srcOrd="0" destOrd="0" presId="urn:microsoft.com/office/officeart/2005/8/layout/radial1"/>
    <dgm:cxn modelId="{DAF39C0F-7E1A-471F-8AFB-DAC06BE5BB2C}" type="presOf" srcId="{6C5CBEF1-7602-4664-A456-D48CA01EEE45}" destId="{DC1CF07A-8829-46B1-B685-507ACAE1AA2B}" srcOrd="1" destOrd="0" presId="urn:microsoft.com/office/officeart/2005/8/layout/radial1"/>
    <dgm:cxn modelId="{76BE4D5A-2063-45E2-8CC2-A1EC591D5724}" type="presOf" srcId="{E6ECD5A4-C035-42C7-9439-DB99A286F7A5}" destId="{CB978B6B-B165-461A-9862-F9854853F14F}" srcOrd="0" destOrd="0" presId="urn:microsoft.com/office/officeart/2005/8/layout/radial1"/>
    <dgm:cxn modelId="{5996A33E-F917-4E61-AC94-41CCB0E4EF00}" srcId="{EF27B606-C589-417D-A155-46DB359EC3FE}" destId="{979044E7-9F3E-4A4B-A3F9-C0DCDF61657A}" srcOrd="0" destOrd="0" parTransId="{1657D4C0-2D69-4663-A057-9FB56F7238B8}" sibTransId="{A554A34C-91DC-44D7-B787-C78B9F434548}"/>
    <dgm:cxn modelId="{592DA7EB-9D18-4681-AD0E-CA9C76F60B0F}" srcId="{979044E7-9F3E-4A4B-A3F9-C0DCDF61657A}" destId="{B3CC9C1A-D778-4EE3-9199-FF4AD620C764}" srcOrd="2" destOrd="0" parTransId="{6C5CBEF1-7602-4664-A456-D48CA01EEE45}" sibTransId="{4C4E8CF2-314A-4447-A906-69F25E00A388}"/>
    <dgm:cxn modelId="{07C3D4BB-D7CF-41E9-BF09-DCFE4DAFCDEA}" type="presOf" srcId="{DD357032-0409-4584-929A-D17295DEBCB5}" destId="{2C7984BC-34F6-4C07-825A-BD1F223B90BC}" srcOrd="0" destOrd="0" presId="urn:microsoft.com/office/officeart/2005/8/layout/radial1"/>
    <dgm:cxn modelId="{D200B278-8850-4806-9F4B-E6F303C49B73}" type="presOf" srcId="{EF27B606-C589-417D-A155-46DB359EC3FE}" destId="{01D9B4E6-0CD4-42CE-AB6F-745214D7FC13}" srcOrd="0" destOrd="0" presId="urn:microsoft.com/office/officeart/2005/8/layout/radial1"/>
    <dgm:cxn modelId="{2140C222-FF94-4612-A7EF-A8AE3F081941}" type="presOf" srcId="{7DD488F7-326F-4B36-88A8-A5FD2AAD543F}" destId="{B3FA614E-DD29-4A11-9C6E-36F3B9D28959}" srcOrd="1" destOrd="0" presId="urn:microsoft.com/office/officeart/2005/8/layout/radial1"/>
    <dgm:cxn modelId="{7A071A26-D602-4657-8238-9E457DAE9A9F}" srcId="{979044E7-9F3E-4A4B-A3F9-C0DCDF61657A}" destId="{AF663A6D-C493-43FB-9807-D6AE2EC42D1F}" srcOrd="3" destOrd="0" parTransId="{7DD488F7-326F-4B36-88A8-A5FD2AAD543F}" sibTransId="{8EBCC767-1017-466F-9ECB-BB7516AA8CAF}"/>
    <dgm:cxn modelId="{49952503-2880-4F88-90D6-5151DCDC92B7}" type="presOf" srcId="{4F5D555D-C4D3-44E2-945C-76C333B8BEC1}" destId="{4989E441-9948-4B92-8053-92021BF1A23F}" srcOrd="1" destOrd="0" presId="urn:microsoft.com/office/officeart/2005/8/layout/radial1"/>
    <dgm:cxn modelId="{E002B3C0-BF9D-4678-AFD8-00985A1E6711}" type="presOf" srcId="{B3CC9C1A-D778-4EE3-9199-FF4AD620C764}" destId="{99903D58-E544-42B3-B965-B05123CA6115}" srcOrd="0" destOrd="0" presId="urn:microsoft.com/office/officeart/2005/8/layout/radial1"/>
    <dgm:cxn modelId="{6D5F8235-B693-4840-905C-698F3C94D312}" srcId="{979044E7-9F3E-4A4B-A3F9-C0DCDF61657A}" destId="{E1E24B91-38D2-4F61-BD91-588840DF7FF5}" srcOrd="1" destOrd="0" parTransId="{4F5D555D-C4D3-44E2-945C-76C333B8BEC1}" sibTransId="{D8A0AFD2-ED86-4820-B4B2-F9EE9B287D97}"/>
    <dgm:cxn modelId="{778231B1-2F7C-4333-A438-84E713FB49AD}" type="presOf" srcId="{AF663A6D-C493-43FB-9807-D6AE2EC42D1F}" destId="{841D6452-CE79-47B4-A3D1-E35EDADF4C75}" srcOrd="0" destOrd="0" presId="urn:microsoft.com/office/officeart/2005/8/layout/radial1"/>
    <dgm:cxn modelId="{E471D6F6-9C06-46D6-9913-09CA1F563589}" type="presOf" srcId="{7DD488F7-326F-4B36-88A8-A5FD2AAD543F}" destId="{C141812A-E229-4A38-8D7C-6DA2513F112D}" srcOrd="0" destOrd="0" presId="urn:microsoft.com/office/officeart/2005/8/layout/radial1"/>
    <dgm:cxn modelId="{CF611A9A-3D0F-4D34-A117-B61C2BE6368E}" type="presOf" srcId="{E1E24B91-38D2-4F61-BD91-588840DF7FF5}" destId="{5C44C910-13AA-412B-812A-80F77C9983A8}" srcOrd="0" destOrd="0" presId="urn:microsoft.com/office/officeart/2005/8/layout/radial1"/>
    <dgm:cxn modelId="{93005911-705F-455F-A6E2-AED98D1A58AC}" type="presOf" srcId="{6C5CBEF1-7602-4664-A456-D48CA01EEE45}" destId="{370EB5E9-3A2B-4DE0-BCFA-4B8F7049C214}" srcOrd="0" destOrd="0" presId="urn:microsoft.com/office/officeart/2005/8/layout/radial1"/>
    <dgm:cxn modelId="{D31B5651-AFB7-4CB1-AADB-76123C633B5E}" type="presParOf" srcId="{01D9B4E6-0CD4-42CE-AB6F-745214D7FC13}" destId="{852DFC92-AF32-4A9B-9BAB-FE638FC970E9}" srcOrd="0" destOrd="0" presId="urn:microsoft.com/office/officeart/2005/8/layout/radial1"/>
    <dgm:cxn modelId="{5F09FE41-DF48-4685-9050-B0C28C72811E}" type="presParOf" srcId="{01D9B4E6-0CD4-42CE-AB6F-745214D7FC13}" destId="{2C7984BC-34F6-4C07-825A-BD1F223B90BC}" srcOrd="1" destOrd="0" presId="urn:microsoft.com/office/officeart/2005/8/layout/radial1"/>
    <dgm:cxn modelId="{3084C93D-9C02-45D4-890A-A1EA2BB82AFF}" type="presParOf" srcId="{2C7984BC-34F6-4C07-825A-BD1F223B90BC}" destId="{B0F16EE8-45AD-4ACA-8FA8-8CDD3383ABE2}" srcOrd="0" destOrd="0" presId="urn:microsoft.com/office/officeart/2005/8/layout/radial1"/>
    <dgm:cxn modelId="{1DFB22EC-AFBB-4B40-BC15-7BD27A5D9B64}" type="presParOf" srcId="{01D9B4E6-0CD4-42CE-AB6F-745214D7FC13}" destId="{CB978B6B-B165-461A-9862-F9854853F14F}" srcOrd="2" destOrd="0" presId="urn:microsoft.com/office/officeart/2005/8/layout/radial1"/>
    <dgm:cxn modelId="{514D0978-F72B-45AA-8C81-C63EC3F2226A}" type="presParOf" srcId="{01D9B4E6-0CD4-42CE-AB6F-745214D7FC13}" destId="{9CE0D63C-19CB-401C-B4A7-1BC330FDF772}" srcOrd="3" destOrd="0" presId="urn:microsoft.com/office/officeart/2005/8/layout/radial1"/>
    <dgm:cxn modelId="{BAD5D036-B27F-4DE2-B1C8-21AA993EADA8}" type="presParOf" srcId="{9CE0D63C-19CB-401C-B4A7-1BC330FDF772}" destId="{4989E441-9948-4B92-8053-92021BF1A23F}" srcOrd="0" destOrd="0" presId="urn:microsoft.com/office/officeart/2005/8/layout/radial1"/>
    <dgm:cxn modelId="{AA4C91DB-A3FD-4647-982F-513F776002F1}" type="presParOf" srcId="{01D9B4E6-0CD4-42CE-AB6F-745214D7FC13}" destId="{5C44C910-13AA-412B-812A-80F77C9983A8}" srcOrd="4" destOrd="0" presId="urn:microsoft.com/office/officeart/2005/8/layout/radial1"/>
    <dgm:cxn modelId="{29805681-58D5-49C6-9EE4-364D756C942F}" type="presParOf" srcId="{01D9B4E6-0CD4-42CE-AB6F-745214D7FC13}" destId="{370EB5E9-3A2B-4DE0-BCFA-4B8F7049C214}" srcOrd="5" destOrd="0" presId="urn:microsoft.com/office/officeart/2005/8/layout/radial1"/>
    <dgm:cxn modelId="{2F6038F9-B9E5-45B0-8EA4-18F9B9E3D921}" type="presParOf" srcId="{370EB5E9-3A2B-4DE0-BCFA-4B8F7049C214}" destId="{DC1CF07A-8829-46B1-B685-507ACAE1AA2B}" srcOrd="0" destOrd="0" presId="urn:microsoft.com/office/officeart/2005/8/layout/radial1"/>
    <dgm:cxn modelId="{B0863FFF-5607-4D36-808C-9D4797D87F66}" type="presParOf" srcId="{01D9B4E6-0CD4-42CE-AB6F-745214D7FC13}" destId="{99903D58-E544-42B3-B965-B05123CA6115}" srcOrd="6" destOrd="0" presId="urn:microsoft.com/office/officeart/2005/8/layout/radial1"/>
    <dgm:cxn modelId="{CA431BAB-414B-4B05-9D7C-13EF515D705A}" type="presParOf" srcId="{01D9B4E6-0CD4-42CE-AB6F-745214D7FC13}" destId="{C141812A-E229-4A38-8D7C-6DA2513F112D}" srcOrd="7" destOrd="0" presId="urn:microsoft.com/office/officeart/2005/8/layout/radial1"/>
    <dgm:cxn modelId="{43C51F7D-9ECC-4B55-BAFA-A30E0F58B658}" type="presParOf" srcId="{C141812A-E229-4A38-8D7C-6DA2513F112D}" destId="{B3FA614E-DD29-4A11-9C6E-36F3B9D28959}" srcOrd="0" destOrd="0" presId="urn:microsoft.com/office/officeart/2005/8/layout/radial1"/>
    <dgm:cxn modelId="{3FE9B284-2E61-4199-867A-CB76305ED82B}" type="presParOf" srcId="{01D9B4E6-0CD4-42CE-AB6F-745214D7FC13}" destId="{841D6452-CE79-47B4-A3D1-E35EDADF4C7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E1C27D-8E99-4AAA-8E5B-8D4E2F9CE685}" type="doc">
      <dgm:prSet loTypeId="urn:microsoft.com/office/officeart/2005/8/layout/hProcess7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F34B309-ABC5-4EA8-B610-FE04552343EC}">
      <dgm:prSet phldrT="[Text]"/>
      <dgm:spPr/>
      <dgm:t>
        <a:bodyPr/>
        <a:lstStyle/>
        <a:p>
          <a:r>
            <a:rPr lang="cs-CZ" dirty="0" smtClean="0"/>
            <a:t>5C</a:t>
          </a:r>
          <a:endParaRPr lang="en-US" dirty="0"/>
        </a:p>
      </dgm:t>
    </dgm:pt>
    <dgm:pt modelId="{146E472E-06B2-4CF3-9B64-9A9B6A5ABB02}" type="parTrans" cxnId="{825BD74E-FD52-4AFB-9AAC-4FFB6D6E046B}">
      <dgm:prSet/>
      <dgm:spPr/>
      <dgm:t>
        <a:bodyPr/>
        <a:lstStyle/>
        <a:p>
          <a:endParaRPr lang="en-US"/>
        </a:p>
      </dgm:t>
    </dgm:pt>
    <dgm:pt modelId="{60F114B4-BD68-4027-A798-75BF6CE8B6B7}" type="sibTrans" cxnId="{825BD74E-FD52-4AFB-9AAC-4FFB6D6E046B}">
      <dgm:prSet/>
      <dgm:spPr/>
      <dgm:t>
        <a:bodyPr/>
        <a:lstStyle/>
        <a:p>
          <a:endParaRPr lang="en-US"/>
        </a:p>
      </dgm:t>
    </dgm:pt>
    <dgm:pt modelId="{6040EAAD-2E33-4EB3-9A9B-7855921ED292}">
      <dgm:prSet phldrT="[Text]"/>
      <dgm:spPr/>
      <dgm:t>
        <a:bodyPr/>
        <a:lstStyle/>
        <a:p>
          <a:r>
            <a:rPr lang="en-US" noProof="0" dirty="0" smtClean="0"/>
            <a:t>Customer</a:t>
          </a:r>
          <a:endParaRPr lang="en-US" noProof="0" dirty="0"/>
        </a:p>
      </dgm:t>
    </dgm:pt>
    <dgm:pt modelId="{D613B7DE-6629-4CEF-B407-2F0FB7B3E84F}" type="parTrans" cxnId="{A9587697-4CE1-408A-82CC-AF3245F1D681}">
      <dgm:prSet/>
      <dgm:spPr/>
      <dgm:t>
        <a:bodyPr/>
        <a:lstStyle/>
        <a:p>
          <a:endParaRPr lang="en-US"/>
        </a:p>
      </dgm:t>
    </dgm:pt>
    <dgm:pt modelId="{B9D9AAE9-A484-473A-ABD0-1E8863ABE7E7}" type="sibTrans" cxnId="{A9587697-4CE1-408A-82CC-AF3245F1D681}">
      <dgm:prSet/>
      <dgm:spPr/>
      <dgm:t>
        <a:bodyPr/>
        <a:lstStyle/>
        <a:p>
          <a:endParaRPr lang="en-US"/>
        </a:p>
      </dgm:t>
    </dgm:pt>
    <dgm:pt modelId="{11979CF3-E441-4602-9EBF-C2A6A9525E9E}">
      <dgm:prSet phldrT="[Text]"/>
      <dgm:spPr/>
      <dgm:t>
        <a:bodyPr/>
        <a:lstStyle/>
        <a:p>
          <a:r>
            <a:rPr lang="cs-CZ" dirty="0" smtClean="0"/>
            <a:t>STP</a:t>
          </a:r>
          <a:endParaRPr lang="en-US" dirty="0"/>
        </a:p>
      </dgm:t>
    </dgm:pt>
    <dgm:pt modelId="{98758C94-1C2E-480E-A07E-01554751905E}" type="parTrans" cxnId="{F481D121-BF74-467E-A118-9A6C5BFBB6D4}">
      <dgm:prSet/>
      <dgm:spPr/>
      <dgm:t>
        <a:bodyPr/>
        <a:lstStyle/>
        <a:p>
          <a:endParaRPr lang="en-US"/>
        </a:p>
      </dgm:t>
    </dgm:pt>
    <dgm:pt modelId="{977267B5-7388-4366-9376-631A93D60E75}" type="sibTrans" cxnId="{F481D121-BF74-467E-A118-9A6C5BFBB6D4}">
      <dgm:prSet/>
      <dgm:spPr/>
      <dgm:t>
        <a:bodyPr/>
        <a:lstStyle/>
        <a:p>
          <a:endParaRPr lang="en-US"/>
        </a:p>
      </dgm:t>
    </dgm:pt>
    <dgm:pt modelId="{F8B96CEC-5F6A-4FC8-BB9F-8E32ACA0A0A4}">
      <dgm:prSet phldrT="[Text]"/>
      <dgm:spPr/>
      <dgm:t>
        <a:bodyPr/>
        <a:lstStyle/>
        <a:p>
          <a:r>
            <a:rPr lang="en-US" noProof="0" dirty="0" smtClean="0"/>
            <a:t>Segmentation</a:t>
          </a:r>
          <a:endParaRPr lang="en-US" noProof="0" dirty="0"/>
        </a:p>
      </dgm:t>
    </dgm:pt>
    <dgm:pt modelId="{1A1FB447-7476-4D8A-92C2-5C3D5B406716}" type="parTrans" cxnId="{169FAB69-10DC-4BC6-91E6-0E2292DBB20C}">
      <dgm:prSet/>
      <dgm:spPr/>
      <dgm:t>
        <a:bodyPr/>
        <a:lstStyle/>
        <a:p>
          <a:endParaRPr lang="en-US"/>
        </a:p>
      </dgm:t>
    </dgm:pt>
    <dgm:pt modelId="{E4A044CD-23AF-46BF-A000-A78784F927E8}" type="sibTrans" cxnId="{169FAB69-10DC-4BC6-91E6-0E2292DBB20C}">
      <dgm:prSet/>
      <dgm:spPr/>
      <dgm:t>
        <a:bodyPr/>
        <a:lstStyle/>
        <a:p>
          <a:endParaRPr lang="en-US"/>
        </a:p>
      </dgm:t>
    </dgm:pt>
    <dgm:pt modelId="{AEFAA508-F6BB-4873-B6A1-181722892880}">
      <dgm:prSet phldrT="[Text]"/>
      <dgm:spPr/>
      <dgm:t>
        <a:bodyPr/>
        <a:lstStyle/>
        <a:p>
          <a:r>
            <a:rPr lang="cs-CZ" dirty="0" smtClean="0"/>
            <a:t>Marketing Mix</a:t>
          </a:r>
          <a:endParaRPr lang="en-US" dirty="0"/>
        </a:p>
      </dgm:t>
    </dgm:pt>
    <dgm:pt modelId="{DF0626B8-C57D-4766-9EEE-4C400623EDB4}" type="parTrans" cxnId="{79628932-BB24-4563-A145-C24B5D05B4D6}">
      <dgm:prSet/>
      <dgm:spPr/>
      <dgm:t>
        <a:bodyPr/>
        <a:lstStyle/>
        <a:p>
          <a:endParaRPr lang="en-US"/>
        </a:p>
      </dgm:t>
    </dgm:pt>
    <dgm:pt modelId="{B414ED50-FE0B-45BD-8170-90973AA65A2A}" type="sibTrans" cxnId="{79628932-BB24-4563-A145-C24B5D05B4D6}">
      <dgm:prSet/>
      <dgm:spPr/>
      <dgm:t>
        <a:bodyPr/>
        <a:lstStyle/>
        <a:p>
          <a:endParaRPr lang="en-US"/>
        </a:p>
      </dgm:t>
    </dgm:pt>
    <dgm:pt modelId="{672D58C8-2633-45BB-983B-9A63B9CE1B6D}">
      <dgm:prSet phldrT="[Text]"/>
      <dgm:spPr/>
      <dgm:t>
        <a:bodyPr/>
        <a:lstStyle/>
        <a:p>
          <a:r>
            <a:rPr lang="cs-CZ" dirty="0" smtClean="0"/>
            <a:t>4P</a:t>
          </a:r>
          <a:endParaRPr lang="en-US" dirty="0"/>
        </a:p>
      </dgm:t>
    </dgm:pt>
    <dgm:pt modelId="{83EF374A-317A-4512-AA28-44BDE8C85EF3}" type="parTrans" cxnId="{9E7CD3F0-D09C-47E8-9673-22429A6AFB7B}">
      <dgm:prSet/>
      <dgm:spPr/>
      <dgm:t>
        <a:bodyPr/>
        <a:lstStyle/>
        <a:p>
          <a:endParaRPr lang="en-US"/>
        </a:p>
      </dgm:t>
    </dgm:pt>
    <dgm:pt modelId="{4FC557B9-B0A6-4EA0-8CF5-A14CE3EAE90B}" type="sibTrans" cxnId="{9E7CD3F0-D09C-47E8-9673-22429A6AFB7B}">
      <dgm:prSet/>
      <dgm:spPr/>
      <dgm:t>
        <a:bodyPr/>
        <a:lstStyle/>
        <a:p>
          <a:endParaRPr lang="en-US"/>
        </a:p>
      </dgm:t>
    </dgm:pt>
    <dgm:pt modelId="{7404555C-54C7-4026-B372-3BC6F3E10CB1}">
      <dgm:prSet phldrT="[Text]"/>
      <dgm:spPr/>
      <dgm:t>
        <a:bodyPr/>
        <a:lstStyle/>
        <a:p>
          <a:r>
            <a:rPr lang="en-US" noProof="0" dirty="0" smtClean="0"/>
            <a:t>Company</a:t>
          </a:r>
          <a:endParaRPr lang="en-US" noProof="0" dirty="0"/>
        </a:p>
      </dgm:t>
    </dgm:pt>
    <dgm:pt modelId="{4710EE89-B8FD-4F83-9890-8B01F89FCE67}" type="parTrans" cxnId="{381FCC13-8A8E-4091-A4F4-8497718C661A}">
      <dgm:prSet/>
      <dgm:spPr/>
      <dgm:t>
        <a:bodyPr/>
        <a:lstStyle/>
        <a:p>
          <a:endParaRPr lang="en-US"/>
        </a:p>
      </dgm:t>
    </dgm:pt>
    <dgm:pt modelId="{B8DC0B8D-50CE-4A96-82F8-D0FF6852AEF9}" type="sibTrans" cxnId="{381FCC13-8A8E-4091-A4F4-8497718C661A}">
      <dgm:prSet/>
      <dgm:spPr/>
      <dgm:t>
        <a:bodyPr/>
        <a:lstStyle/>
        <a:p>
          <a:endParaRPr lang="en-US"/>
        </a:p>
      </dgm:t>
    </dgm:pt>
    <dgm:pt modelId="{F05EF7B7-30D6-4E8A-A622-E8DF72C4DF2C}">
      <dgm:prSet phldrT="[Text]"/>
      <dgm:spPr/>
      <dgm:t>
        <a:bodyPr/>
        <a:lstStyle/>
        <a:p>
          <a:r>
            <a:rPr lang="en-US" noProof="0" dirty="0" smtClean="0"/>
            <a:t>Context</a:t>
          </a:r>
          <a:endParaRPr lang="en-US" noProof="0" dirty="0"/>
        </a:p>
      </dgm:t>
    </dgm:pt>
    <dgm:pt modelId="{895E63E9-C0E8-44DF-9E99-0FB87ABB7505}" type="parTrans" cxnId="{37AFCA5E-9974-47D3-92F4-BAA0A9AAB1AC}">
      <dgm:prSet/>
      <dgm:spPr/>
      <dgm:t>
        <a:bodyPr/>
        <a:lstStyle/>
        <a:p>
          <a:endParaRPr lang="en-US"/>
        </a:p>
      </dgm:t>
    </dgm:pt>
    <dgm:pt modelId="{AC4096D0-245D-47D0-ABE3-22717BF6B92F}" type="sibTrans" cxnId="{37AFCA5E-9974-47D3-92F4-BAA0A9AAB1AC}">
      <dgm:prSet/>
      <dgm:spPr/>
      <dgm:t>
        <a:bodyPr/>
        <a:lstStyle/>
        <a:p>
          <a:endParaRPr lang="en-US"/>
        </a:p>
      </dgm:t>
    </dgm:pt>
    <dgm:pt modelId="{D458378C-1638-40C4-B829-C4EA0CC44A2D}">
      <dgm:prSet phldrT="[Text]"/>
      <dgm:spPr/>
      <dgm:t>
        <a:bodyPr/>
        <a:lstStyle/>
        <a:p>
          <a:r>
            <a:rPr lang="en-US" noProof="0" dirty="0" smtClean="0"/>
            <a:t>Collaborators</a:t>
          </a:r>
          <a:endParaRPr lang="en-US" noProof="0" dirty="0"/>
        </a:p>
      </dgm:t>
    </dgm:pt>
    <dgm:pt modelId="{31A61ED2-062D-4B8A-BA18-ACFDDD8DE4ED}" type="parTrans" cxnId="{DE75BD31-6067-434E-8F9A-24E02ED7CB2D}">
      <dgm:prSet/>
      <dgm:spPr/>
      <dgm:t>
        <a:bodyPr/>
        <a:lstStyle/>
        <a:p>
          <a:endParaRPr lang="en-US"/>
        </a:p>
      </dgm:t>
    </dgm:pt>
    <dgm:pt modelId="{9F6AEFCF-F179-4FB8-A1E2-06E20F26EF03}" type="sibTrans" cxnId="{DE75BD31-6067-434E-8F9A-24E02ED7CB2D}">
      <dgm:prSet/>
      <dgm:spPr/>
      <dgm:t>
        <a:bodyPr/>
        <a:lstStyle/>
        <a:p>
          <a:endParaRPr lang="en-US"/>
        </a:p>
      </dgm:t>
    </dgm:pt>
    <dgm:pt modelId="{AEF8AA5D-F565-414D-AD9E-C9DF22AFA33C}">
      <dgm:prSet phldrT="[Text]"/>
      <dgm:spPr/>
      <dgm:t>
        <a:bodyPr/>
        <a:lstStyle/>
        <a:p>
          <a:r>
            <a:rPr lang="en-US" noProof="0" dirty="0" smtClean="0"/>
            <a:t>Competitors</a:t>
          </a:r>
          <a:endParaRPr lang="en-US" noProof="0" dirty="0"/>
        </a:p>
      </dgm:t>
    </dgm:pt>
    <dgm:pt modelId="{D5E427AF-EC7F-4D7C-BD1D-9AE189E1D3CF}" type="parTrans" cxnId="{14D3F51A-112B-4A26-9F7A-58FEE2C69516}">
      <dgm:prSet/>
      <dgm:spPr/>
      <dgm:t>
        <a:bodyPr/>
        <a:lstStyle/>
        <a:p>
          <a:endParaRPr lang="en-US"/>
        </a:p>
      </dgm:t>
    </dgm:pt>
    <dgm:pt modelId="{2A1772E8-3D73-40A0-B97A-7C2878203846}" type="sibTrans" cxnId="{14D3F51A-112B-4A26-9F7A-58FEE2C69516}">
      <dgm:prSet/>
      <dgm:spPr/>
      <dgm:t>
        <a:bodyPr/>
        <a:lstStyle/>
        <a:p>
          <a:endParaRPr lang="en-US"/>
        </a:p>
      </dgm:t>
    </dgm:pt>
    <dgm:pt modelId="{C365D9CC-2D6F-441A-8F43-78784AB03CCE}">
      <dgm:prSet phldrT="[Text]"/>
      <dgm:spPr/>
      <dgm:t>
        <a:bodyPr/>
        <a:lstStyle/>
        <a:p>
          <a:r>
            <a:rPr lang="en-US" noProof="0" dirty="0" smtClean="0"/>
            <a:t>Targeting</a:t>
          </a:r>
          <a:endParaRPr lang="en-US" noProof="0" dirty="0"/>
        </a:p>
      </dgm:t>
    </dgm:pt>
    <dgm:pt modelId="{886318B9-76C7-4841-A9B2-BDBFB6499E4C}" type="parTrans" cxnId="{5D629876-02CC-434D-98CA-667749220A71}">
      <dgm:prSet/>
      <dgm:spPr/>
      <dgm:t>
        <a:bodyPr/>
        <a:lstStyle/>
        <a:p>
          <a:endParaRPr lang="en-US"/>
        </a:p>
      </dgm:t>
    </dgm:pt>
    <dgm:pt modelId="{AEEABAC9-31F4-431F-961A-C51A637F3B7C}" type="sibTrans" cxnId="{5D629876-02CC-434D-98CA-667749220A71}">
      <dgm:prSet/>
      <dgm:spPr/>
      <dgm:t>
        <a:bodyPr/>
        <a:lstStyle/>
        <a:p>
          <a:endParaRPr lang="en-US"/>
        </a:p>
      </dgm:t>
    </dgm:pt>
    <dgm:pt modelId="{2E787894-474F-4207-B238-8FAC8311C5A4}">
      <dgm:prSet phldrT="[Text]"/>
      <dgm:spPr/>
      <dgm:t>
        <a:bodyPr/>
        <a:lstStyle/>
        <a:p>
          <a:r>
            <a:rPr lang="en-US" noProof="0" dirty="0" smtClean="0"/>
            <a:t>Positioning</a:t>
          </a:r>
          <a:endParaRPr lang="en-US" noProof="0" dirty="0"/>
        </a:p>
      </dgm:t>
    </dgm:pt>
    <dgm:pt modelId="{3D2B9072-9CD1-45E9-ADBF-630110656B18}" type="parTrans" cxnId="{334B1590-7EFF-4525-B3E0-137B42DC2699}">
      <dgm:prSet/>
      <dgm:spPr/>
      <dgm:t>
        <a:bodyPr/>
        <a:lstStyle/>
        <a:p>
          <a:endParaRPr lang="en-US"/>
        </a:p>
      </dgm:t>
    </dgm:pt>
    <dgm:pt modelId="{4052FEAF-AA4B-488C-B241-F52B095D05CE}" type="sibTrans" cxnId="{334B1590-7EFF-4525-B3E0-137B42DC2699}">
      <dgm:prSet/>
      <dgm:spPr/>
      <dgm:t>
        <a:bodyPr/>
        <a:lstStyle/>
        <a:p>
          <a:endParaRPr lang="en-US"/>
        </a:p>
      </dgm:t>
    </dgm:pt>
    <dgm:pt modelId="{66771CED-139D-4D36-8ECE-E4B319EC0FC4}">
      <dgm:prSet phldrT="[Text]"/>
      <dgm:spPr/>
      <dgm:t>
        <a:bodyPr/>
        <a:lstStyle/>
        <a:p>
          <a:r>
            <a:rPr lang="cs-CZ" dirty="0" smtClean="0"/>
            <a:t>7P</a:t>
          </a:r>
          <a:endParaRPr lang="en-US" dirty="0"/>
        </a:p>
      </dgm:t>
    </dgm:pt>
    <dgm:pt modelId="{17E86EC8-61BA-4BC9-8516-4C5995BD6826}" type="parTrans" cxnId="{2D11366A-7C4A-4FE1-B525-70F37AFC00B5}">
      <dgm:prSet/>
      <dgm:spPr/>
      <dgm:t>
        <a:bodyPr/>
        <a:lstStyle/>
        <a:p>
          <a:endParaRPr lang="en-US"/>
        </a:p>
      </dgm:t>
    </dgm:pt>
    <dgm:pt modelId="{EF00D18B-40C3-40EB-93C9-B920CB416182}" type="sibTrans" cxnId="{2D11366A-7C4A-4FE1-B525-70F37AFC00B5}">
      <dgm:prSet/>
      <dgm:spPr/>
      <dgm:t>
        <a:bodyPr/>
        <a:lstStyle/>
        <a:p>
          <a:endParaRPr lang="en-US"/>
        </a:p>
      </dgm:t>
    </dgm:pt>
    <dgm:pt modelId="{9A68EBD3-44A0-4E21-A016-89A5E4107F27}">
      <dgm:prSet phldrT="[Text]"/>
      <dgm:spPr/>
      <dgm:t>
        <a:bodyPr/>
        <a:lstStyle/>
        <a:p>
          <a:r>
            <a:rPr lang="cs-CZ" dirty="0" smtClean="0"/>
            <a:t>4C</a:t>
          </a:r>
          <a:endParaRPr lang="en-US" dirty="0"/>
        </a:p>
      </dgm:t>
    </dgm:pt>
    <dgm:pt modelId="{1E65560C-A3C2-4D55-8555-77B72B518C2A}" type="parTrans" cxnId="{560DBD11-3F88-4C26-8403-18E7F03B48C2}">
      <dgm:prSet/>
      <dgm:spPr/>
      <dgm:t>
        <a:bodyPr/>
        <a:lstStyle/>
        <a:p>
          <a:endParaRPr lang="en-US"/>
        </a:p>
      </dgm:t>
    </dgm:pt>
    <dgm:pt modelId="{DA59364D-E0B8-4104-B010-E02F2D90EB9D}" type="sibTrans" cxnId="{560DBD11-3F88-4C26-8403-18E7F03B48C2}">
      <dgm:prSet/>
      <dgm:spPr/>
      <dgm:t>
        <a:bodyPr/>
        <a:lstStyle/>
        <a:p>
          <a:endParaRPr lang="en-US"/>
        </a:p>
      </dgm:t>
    </dgm:pt>
    <dgm:pt modelId="{A7699A72-883C-49B6-AD87-69444EF7DA78}">
      <dgm:prSet phldrT="[Text]"/>
      <dgm:spPr/>
      <dgm:t>
        <a:bodyPr/>
        <a:lstStyle/>
        <a:p>
          <a:r>
            <a:rPr lang="cs-CZ" dirty="0" smtClean="0"/>
            <a:t>7C</a:t>
          </a:r>
          <a:endParaRPr lang="en-US" dirty="0"/>
        </a:p>
      </dgm:t>
    </dgm:pt>
    <dgm:pt modelId="{8BE7BBED-7977-442D-AB35-83C4E594C883}" type="parTrans" cxnId="{D2BF4AAF-9620-4E78-9934-49A3C5AB8922}">
      <dgm:prSet/>
      <dgm:spPr/>
      <dgm:t>
        <a:bodyPr/>
        <a:lstStyle/>
        <a:p>
          <a:endParaRPr lang="en-US"/>
        </a:p>
      </dgm:t>
    </dgm:pt>
    <dgm:pt modelId="{0CD22CB5-A97A-45C2-8C94-6BFD0738B100}" type="sibTrans" cxnId="{D2BF4AAF-9620-4E78-9934-49A3C5AB8922}">
      <dgm:prSet/>
      <dgm:spPr/>
      <dgm:t>
        <a:bodyPr/>
        <a:lstStyle/>
        <a:p>
          <a:endParaRPr lang="en-US"/>
        </a:p>
      </dgm:t>
    </dgm:pt>
    <dgm:pt modelId="{A7D9795C-6A1F-40E9-A371-9393D6D2EB4A}">
      <dgm:prSet phldrT="[Text]"/>
      <dgm:spPr/>
      <dgm:t>
        <a:bodyPr/>
        <a:lstStyle/>
        <a:p>
          <a:r>
            <a:rPr lang="cs-CZ" dirty="0" smtClean="0"/>
            <a:t>4S</a:t>
          </a:r>
          <a:endParaRPr lang="en-US" dirty="0"/>
        </a:p>
      </dgm:t>
    </dgm:pt>
    <dgm:pt modelId="{9DA8B967-13A2-4BD2-BC6A-C95BF3C6FAC7}" type="parTrans" cxnId="{893B549B-B8FD-41E2-BAFC-7A920DAF9800}">
      <dgm:prSet/>
      <dgm:spPr/>
      <dgm:t>
        <a:bodyPr/>
        <a:lstStyle/>
        <a:p>
          <a:endParaRPr lang="en-US"/>
        </a:p>
      </dgm:t>
    </dgm:pt>
    <dgm:pt modelId="{3696CCA3-FC49-4086-9C9D-4965FD7CEA6F}" type="sibTrans" cxnId="{893B549B-B8FD-41E2-BAFC-7A920DAF9800}">
      <dgm:prSet/>
      <dgm:spPr/>
      <dgm:t>
        <a:bodyPr/>
        <a:lstStyle/>
        <a:p>
          <a:endParaRPr lang="en-US"/>
        </a:p>
      </dgm:t>
    </dgm:pt>
    <dgm:pt modelId="{2B0E1DA5-9E67-4184-8B20-B35AA51DED86}" type="pres">
      <dgm:prSet presAssocID="{C3E1C27D-8E99-4AAA-8E5B-8D4E2F9CE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77CAD2-103D-4A2E-9D3D-ADF7A9ECF5AC}" type="pres">
      <dgm:prSet presAssocID="{AF34B309-ABC5-4EA8-B610-FE04552343EC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7B5FD5-6787-4CDA-89A5-C4D04E30AA28}" type="pres">
      <dgm:prSet presAssocID="{AF34B309-ABC5-4EA8-B610-FE04552343EC}" presName="bgRect" presStyleLbl="node1" presStyleIdx="0" presStyleCnt="3"/>
      <dgm:spPr/>
      <dgm:t>
        <a:bodyPr/>
        <a:lstStyle/>
        <a:p>
          <a:endParaRPr lang="cs-CZ"/>
        </a:p>
      </dgm:t>
    </dgm:pt>
    <dgm:pt modelId="{F6C6C97E-8956-45E1-92FD-0C975EE8E028}" type="pres">
      <dgm:prSet presAssocID="{AF34B309-ABC5-4EA8-B610-FE04552343EC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9C5CA9-4783-4D36-BC9A-36F478EBA0B7}" type="pres">
      <dgm:prSet presAssocID="{AF34B309-ABC5-4EA8-B610-FE04552343E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6A8816-461F-4B15-837C-A702BB156A0D}" type="pres">
      <dgm:prSet presAssocID="{60F114B4-BD68-4027-A798-75BF6CE8B6B7}" presName="hSp" presStyleCnt="0"/>
      <dgm:spPr/>
      <dgm:t>
        <a:bodyPr/>
        <a:lstStyle/>
        <a:p>
          <a:endParaRPr lang="cs-CZ"/>
        </a:p>
      </dgm:t>
    </dgm:pt>
    <dgm:pt modelId="{6574BD0D-376D-4CDC-86FD-66B0F5B044CE}" type="pres">
      <dgm:prSet presAssocID="{60F114B4-BD68-4027-A798-75BF6CE8B6B7}" presName="vProcSp" presStyleCnt="0"/>
      <dgm:spPr/>
      <dgm:t>
        <a:bodyPr/>
        <a:lstStyle/>
        <a:p>
          <a:endParaRPr lang="cs-CZ"/>
        </a:p>
      </dgm:t>
    </dgm:pt>
    <dgm:pt modelId="{C1FC5CC7-D770-4A32-87BC-0BF28962C1CA}" type="pres">
      <dgm:prSet presAssocID="{60F114B4-BD68-4027-A798-75BF6CE8B6B7}" presName="vSp1" presStyleCnt="0"/>
      <dgm:spPr/>
      <dgm:t>
        <a:bodyPr/>
        <a:lstStyle/>
        <a:p>
          <a:endParaRPr lang="cs-CZ"/>
        </a:p>
      </dgm:t>
    </dgm:pt>
    <dgm:pt modelId="{078EBD8C-46E1-4AF7-8F49-3979E7FC3A93}" type="pres">
      <dgm:prSet presAssocID="{60F114B4-BD68-4027-A798-75BF6CE8B6B7}" presName="simulatedConn" presStyleLbl="solidFgAcc1" presStyleIdx="0" presStyleCnt="2"/>
      <dgm:spPr/>
      <dgm:t>
        <a:bodyPr/>
        <a:lstStyle/>
        <a:p>
          <a:endParaRPr lang="cs-CZ"/>
        </a:p>
      </dgm:t>
    </dgm:pt>
    <dgm:pt modelId="{18D2E31D-A2F1-40A0-A9A6-BF1BB5ADE2E8}" type="pres">
      <dgm:prSet presAssocID="{60F114B4-BD68-4027-A798-75BF6CE8B6B7}" presName="vSp2" presStyleCnt="0"/>
      <dgm:spPr/>
      <dgm:t>
        <a:bodyPr/>
        <a:lstStyle/>
        <a:p>
          <a:endParaRPr lang="cs-CZ"/>
        </a:p>
      </dgm:t>
    </dgm:pt>
    <dgm:pt modelId="{BF15EC10-C4F5-4E95-8180-B34B9B2D870D}" type="pres">
      <dgm:prSet presAssocID="{60F114B4-BD68-4027-A798-75BF6CE8B6B7}" presName="sibTrans" presStyleCnt="0"/>
      <dgm:spPr/>
      <dgm:t>
        <a:bodyPr/>
        <a:lstStyle/>
        <a:p>
          <a:endParaRPr lang="cs-CZ"/>
        </a:p>
      </dgm:t>
    </dgm:pt>
    <dgm:pt modelId="{2BE4A5A2-BE7D-446B-871D-53094BAAB002}" type="pres">
      <dgm:prSet presAssocID="{11979CF3-E441-4602-9EBF-C2A6A9525E9E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341F6D-BD03-4BD7-A1C5-05AE19BAF243}" type="pres">
      <dgm:prSet presAssocID="{11979CF3-E441-4602-9EBF-C2A6A9525E9E}" presName="bgRect" presStyleLbl="node1" presStyleIdx="1" presStyleCnt="3"/>
      <dgm:spPr/>
      <dgm:t>
        <a:bodyPr/>
        <a:lstStyle/>
        <a:p>
          <a:endParaRPr lang="cs-CZ"/>
        </a:p>
      </dgm:t>
    </dgm:pt>
    <dgm:pt modelId="{7A9CF568-F217-4B3B-A4DE-E57A9D1739AE}" type="pres">
      <dgm:prSet presAssocID="{11979CF3-E441-4602-9EBF-C2A6A9525E9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88C5C4-FD25-4436-A85A-4AA3DE8E052D}" type="pres">
      <dgm:prSet presAssocID="{11979CF3-E441-4602-9EBF-C2A6A9525E9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9CFA03-AA0C-4BA7-94E5-ABA566EDB1A1}" type="pres">
      <dgm:prSet presAssocID="{977267B5-7388-4366-9376-631A93D60E75}" presName="hSp" presStyleCnt="0"/>
      <dgm:spPr/>
      <dgm:t>
        <a:bodyPr/>
        <a:lstStyle/>
        <a:p>
          <a:endParaRPr lang="cs-CZ"/>
        </a:p>
      </dgm:t>
    </dgm:pt>
    <dgm:pt modelId="{BACC8F1C-4E71-47E9-BAFB-37102B2EA7D3}" type="pres">
      <dgm:prSet presAssocID="{977267B5-7388-4366-9376-631A93D60E75}" presName="vProcSp" presStyleCnt="0"/>
      <dgm:spPr/>
      <dgm:t>
        <a:bodyPr/>
        <a:lstStyle/>
        <a:p>
          <a:endParaRPr lang="cs-CZ"/>
        </a:p>
      </dgm:t>
    </dgm:pt>
    <dgm:pt modelId="{32DD7818-C0EE-4E5E-93AD-64D3EF40B787}" type="pres">
      <dgm:prSet presAssocID="{977267B5-7388-4366-9376-631A93D60E75}" presName="vSp1" presStyleCnt="0"/>
      <dgm:spPr/>
      <dgm:t>
        <a:bodyPr/>
        <a:lstStyle/>
        <a:p>
          <a:endParaRPr lang="cs-CZ"/>
        </a:p>
      </dgm:t>
    </dgm:pt>
    <dgm:pt modelId="{3E0182B7-9987-4ED7-880C-60E60CA55C6D}" type="pres">
      <dgm:prSet presAssocID="{977267B5-7388-4366-9376-631A93D60E75}" presName="simulatedConn" presStyleLbl="solidFgAcc1" presStyleIdx="1" presStyleCnt="2"/>
      <dgm:spPr/>
      <dgm:t>
        <a:bodyPr/>
        <a:lstStyle/>
        <a:p>
          <a:endParaRPr lang="cs-CZ"/>
        </a:p>
      </dgm:t>
    </dgm:pt>
    <dgm:pt modelId="{C2B495F5-D09B-4117-9F2E-653BC96DD109}" type="pres">
      <dgm:prSet presAssocID="{977267B5-7388-4366-9376-631A93D60E75}" presName="vSp2" presStyleCnt="0"/>
      <dgm:spPr/>
      <dgm:t>
        <a:bodyPr/>
        <a:lstStyle/>
        <a:p>
          <a:endParaRPr lang="cs-CZ"/>
        </a:p>
      </dgm:t>
    </dgm:pt>
    <dgm:pt modelId="{F1E79485-C2A9-4655-942E-8DB02A0F5C2E}" type="pres">
      <dgm:prSet presAssocID="{977267B5-7388-4366-9376-631A93D60E75}" presName="sibTrans" presStyleCnt="0"/>
      <dgm:spPr/>
      <dgm:t>
        <a:bodyPr/>
        <a:lstStyle/>
        <a:p>
          <a:endParaRPr lang="cs-CZ"/>
        </a:p>
      </dgm:t>
    </dgm:pt>
    <dgm:pt modelId="{9486A4BE-EDF1-4119-918C-9FFBF715FE4E}" type="pres">
      <dgm:prSet presAssocID="{AEFAA508-F6BB-4873-B6A1-18172289288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32A6F4-C8EF-4230-9AB6-1DF2952AAB74}" type="pres">
      <dgm:prSet presAssocID="{AEFAA508-F6BB-4873-B6A1-181722892880}" presName="bgRect" presStyleLbl="node1" presStyleIdx="2" presStyleCnt="3"/>
      <dgm:spPr/>
      <dgm:t>
        <a:bodyPr/>
        <a:lstStyle/>
        <a:p>
          <a:endParaRPr lang="en-US"/>
        </a:p>
      </dgm:t>
    </dgm:pt>
    <dgm:pt modelId="{C612DC20-D055-4731-AC51-13BE3006DB97}" type="pres">
      <dgm:prSet presAssocID="{AEFAA508-F6BB-4873-B6A1-181722892880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07454F-5988-463C-B6BE-8C6756CE0174}" type="pres">
      <dgm:prSet presAssocID="{AEFAA508-F6BB-4873-B6A1-18172289288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D3F51A-112B-4A26-9F7A-58FEE2C69516}" srcId="{AF34B309-ABC5-4EA8-B610-FE04552343EC}" destId="{AEF8AA5D-F565-414D-AD9E-C9DF22AFA33C}" srcOrd="4" destOrd="0" parTransId="{D5E427AF-EC7F-4D7C-BD1D-9AE189E1D3CF}" sibTransId="{2A1772E8-3D73-40A0-B97A-7C2878203846}"/>
    <dgm:cxn modelId="{796DCD67-80F1-4EBF-ADEA-12040EB4EE29}" type="presOf" srcId="{AEFAA508-F6BB-4873-B6A1-181722892880}" destId="{C612DC20-D055-4731-AC51-13BE3006DB97}" srcOrd="1" destOrd="0" presId="urn:microsoft.com/office/officeart/2005/8/layout/hProcess7"/>
    <dgm:cxn modelId="{2FBAB3F3-1D5F-41FF-9F4E-F9C4792F3F9D}" type="presOf" srcId="{C3E1C27D-8E99-4AAA-8E5B-8D4E2F9CE685}" destId="{2B0E1DA5-9E67-4184-8B20-B35AA51DED86}" srcOrd="0" destOrd="0" presId="urn:microsoft.com/office/officeart/2005/8/layout/hProcess7"/>
    <dgm:cxn modelId="{6C96B1A8-CFFD-4FB4-B9D9-F05CD3007BE5}" type="presOf" srcId="{66771CED-139D-4D36-8ECE-E4B319EC0FC4}" destId="{4507454F-5988-463C-B6BE-8C6756CE0174}" srcOrd="0" destOrd="1" presId="urn:microsoft.com/office/officeart/2005/8/layout/hProcess7"/>
    <dgm:cxn modelId="{96EED90E-DEE6-496B-A169-1A9DE05D6160}" type="presOf" srcId="{7404555C-54C7-4026-B372-3BC6F3E10CB1}" destId="{569C5CA9-4783-4D36-BC9A-36F478EBA0B7}" srcOrd="0" destOrd="1" presId="urn:microsoft.com/office/officeart/2005/8/layout/hProcess7"/>
    <dgm:cxn modelId="{2B7CBA9E-1CFE-4C7F-953C-EABBB8704143}" type="presOf" srcId="{AF34B309-ABC5-4EA8-B610-FE04552343EC}" destId="{4E7B5FD5-6787-4CDA-89A5-C4D04E30AA28}" srcOrd="0" destOrd="0" presId="urn:microsoft.com/office/officeart/2005/8/layout/hProcess7"/>
    <dgm:cxn modelId="{ACBBA84D-20B8-433B-AA14-F97F6F5D82A0}" type="presOf" srcId="{AF34B309-ABC5-4EA8-B610-FE04552343EC}" destId="{F6C6C97E-8956-45E1-92FD-0C975EE8E028}" srcOrd="1" destOrd="0" presId="urn:microsoft.com/office/officeart/2005/8/layout/hProcess7"/>
    <dgm:cxn modelId="{978D8FF0-B0DD-440C-8065-D023E3759941}" type="presOf" srcId="{A7D9795C-6A1F-40E9-A371-9393D6D2EB4A}" destId="{4507454F-5988-463C-B6BE-8C6756CE0174}" srcOrd="0" destOrd="4" presId="urn:microsoft.com/office/officeart/2005/8/layout/hProcess7"/>
    <dgm:cxn modelId="{36A477E5-A8B9-4AB8-9747-613289735277}" type="presOf" srcId="{6040EAAD-2E33-4EB3-9A9B-7855921ED292}" destId="{569C5CA9-4783-4D36-BC9A-36F478EBA0B7}" srcOrd="0" destOrd="0" presId="urn:microsoft.com/office/officeart/2005/8/layout/hProcess7"/>
    <dgm:cxn modelId="{825BD74E-FD52-4AFB-9AAC-4FFB6D6E046B}" srcId="{C3E1C27D-8E99-4AAA-8E5B-8D4E2F9CE685}" destId="{AF34B309-ABC5-4EA8-B610-FE04552343EC}" srcOrd="0" destOrd="0" parTransId="{146E472E-06B2-4CF3-9B64-9A9B6A5ABB02}" sibTransId="{60F114B4-BD68-4027-A798-75BF6CE8B6B7}"/>
    <dgm:cxn modelId="{3EC184B9-F4C9-43DB-8856-5559A9BF0BA9}" type="presOf" srcId="{A7699A72-883C-49B6-AD87-69444EF7DA78}" destId="{4507454F-5988-463C-B6BE-8C6756CE0174}" srcOrd="0" destOrd="3" presId="urn:microsoft.com/office/officeart/2005/8/layout/hProcess7"/>
    <dgm:cxn modelId="{A9587697-4CE1-408A-82CC-AF3245F1D681}" srcId="{AF34B309-ABC5-4EA8-B610-FE04552343EC}" destId="{6040EAAD-2E33-4EB3-9A9B-7855921ED292}" srcOrd="0" destOrd="0" parTransId="{D613B7DE-6629-4CEF-B407-2F0FB7B3E84F}" sibTransId="{B9D9AAE9-A484-473A-ABD0-1E8863ABE7E7}"/>
    <dgm:cxn modelId="{16C63E6B-2BB7-45B6-A311-DC8B94A57E64}" type="presOf" srcId="{F8B96CEC-5F6A-4FC8-BB9F-8E32ACA0A0A4}" destId="{E688C5C4-FD25-4436-A85A-4AA3DE8E052D}" srcOrd="0" destOrd="0" presId="urn:microsoft.com/office/officeart/2005/8/layout/hProcess7"/>
    <dgm:cxn modelId="{DE75BD31-6067-434E-8F9A-24E02ED7CB2D}" srcId="{AF34B309-ABC5-4EA8-B610-FE04552343EC}" destId="{D458378C-1638-40C4-B829-C4EA0CC44A2D}" srcOrd="3" destOrd="0" parTransId="{31A61ED2-062D-4B8A-BA18-ACFDDD8DE4ED}" sibTransId="{9F6AEFCF-F179-4FB8-A1E2-06E20F26EF03}"/>
    <dgm:cxn modelId="{893B549B-B8FD-41E2-BAFC-7A920DAF9800}" srcId="{AEFAA508-F6BB-4873-B6A1-181722892880}" destId="{A7D9795C-6A1F-40E9-A371-9393D6D2EB4A}" srcOrd="4" destOrd="0" parTransId="{9DA8B967-13A2-4BD2-BC6A-C95BF3C6FAC7}" sibTransId="{3696CCA3-FC49-4086-9C9D-4965FD7CEA6F}"/>
    <dgm:cxn modelId="{9E7CD3F0-D09C-47E8-9673-22429A6AFB7B}" srcId="{AEFAA508-F6BB-4873-B6A1-181722892880}" destId="{672D58C8-2633-45BB-983B-9A63B9CE1B6D}" srcOrd="0" destOrd="0" parTransId="{83EF374A-317A-4512-AA28-44BDE8C85EF3}" sibTransId="{4FC557B9-B0A6-4EA0-8CF5-A14CE3EAE90B}"/>
    <dgm:cxn modelId="{10E1F143-58CF-4D7F-BA7D-38F4861032F6}" type="presOf" srcId="{F05EF7B7-30D6-4E8A-A622-E8DF72C4DF2C}" destId="{569C5CA9-4783-4D36-BC9A-36F478EBA0B7}" srcOrd="0" destOrd="2" presId="urn:microsoft.com/office/officeart/2005/8/layout/hProcess7"/>
    <dgm:cxn modelId="{7511E75D-2AEC-4E51-A791-1BC91F5E51EB}" type="presOf" srcId="{D458378C-1638-40C4-B829-C4EA0CC44A2D}" destId="{569C5CA9-4783-4D36-BC9A-36F478EBA0B7}" srcOrd="0" destOrd="3" presId="urn:microsoft.com/office/officeart/2005/8/layout/hProcess7"/>
    <dgm:cxn modelId="{560DBD11-3F88-4C26-8403-18E7F03B48C2}" srcId="{AEFAA508-F6BB-4873-B6A1-181722892880}" destId="{9A68EBD3-44A0-4E21-A016-89A5E4107F27}" srcOrd="2" destOrd="0" parTransId="{1E65560C-A3C2-4D55-8555-77B72B518C2A}" sibTransId="{DA59364D-E0B8-4104-B010-E02F2D90EB9D}"/>
    <dgm:cxn modelId="{FB403E9E-2C6C-4624-91EC-BD5101CEA6AE}" type="presOf" srcId="{9A68EBD3-44A0-4E21-A016-89A5E4107F27}" destId="{4507454F-5988-463C-B6BE-8C6756CE0174}" srcOrd="0" destOrd="2" presId="urn:microsoft.com/office/officeart/2005/8/layout/hProcess7"/>
    <dgm:cxn modelId="{57F4ACD6-E46A-4B80-99C5-AF3749FCD538}" type="presOf" srcId="{AEFAA508-F6BB-4873-B6A1-181722892880}" destId="{2232A6F4-C8EF-4230-9AB6-1DF2952AAB74}" srcOrd="0" destOrd="0" presId="urn:microsoft.com/office/officeart/2005/8/layout/hProcess7"/>
    <dgm:cxn modelId="{334B1590-7EFF-4525-B3E0-137B42DC2699}" srcId="{11979CF3-E441-4602-9EBF-C2A6A9525E9E}" destId="{2E787894-474F-4207-B238-8FAC8311C5A4}" srcOrd="2" destOrd="0" parTransId="{3D2B9072-9CD1-45E9-ADBF-630110656B18}" sibTransId="{4052FEAF-AA4B-488C-B241-F52B095D05CE}"/>
    <dgm:cxn modelId="{8ABB62BB-2EDD-4490-9DE8-63CC514C4E7C}" type="presOf" srcId="{C365D9CC-2D6F-441A-8F43-78784AB03CCE}" destId="{E688C5C4-FD25-4436-A85A-4AA3DE8E052D}" srcOrd="0" destOrd="1" presId="urn:microsoft.com/office/officeart/2005/8/layout/hProcess7"/>
    <dgm:cxn modelId="{727A803A-D719-482A-937E-3BD9724C7F10}" type="presOf" srcId="{AEF8AA5D-F565-414D-AD9E-C9DF22AFA33C}" destId="{569C5CA9-4783-4D36-BC9A-36F478EBA0B7}" srcOrd="0" destOrd="4" presId="urn:microsoft.com/office/officeart/2005/8/layout/hProcess7"/>
    <dgm:cxn modelId="{79628932-BB24-4563-A145-C24B5D05B4D6}" srcId="{C3E1C27D-8E99-4AAA-8E5B-8D4E2F9CE685}" destId="{AEFAA508-F6BB-4873-B6A1-181722892880}" srcOrd="2" destOrd="0" parTransId="{DF0626B8-C57D-4766-9EEE-4C400623EDB4}" sibTransId="{B414ED50-FE0B-45BD-8170-90973AA65A2A}"/>
    <dgm:cxn modelId="{2D11366A-7C4A-4FE1-B525-70F37AFC00B5}" srcId="{AEFAA508-F6BB-4873-B6A1-181722892880}" destId="{66771CED-139D-4D36-8ECE-E4B319EC0FC4}" srcOrd="1" destOrd="0" parTransId="{17E86EC8-61BA-4BC9-8516-4C5995BD6826}" sibTransId="{EF00D18B-40C3-40EB-93C9-B920CB416182}"/>
    <dgm:cxn modelId="{3724ED34-F3AE-4D8C-BFD6-4031697CDE66}" type="presOf" srcId="{2E787894-474F-4207-B238-8FAC8311C5A4}" destId="{E688C5C4-FD25-4436-A85A-4AA3DE8E052D}" srcOrd="0" destOrd="2" presId="urn:microsoft.com/office/officeart/2005/8/layout/hProcess7"/>
    <dgm:cxn modelId="{169FAB69-10DC-4BC6-91E6-0E2292DBB20C}" srcId="{11979CF3-E441-4602-9EBF-C2A6A9525E9E}" destId="{F8B96CEC-5F6A-4FC8-BB9F-8E32ACA0A0A4}" srcOrd="0" destOrd="0" parTransId="{1A1FB447-7476-4D8A-92C2-5C3D5B406716}" sibTransId="{E4A044CD-23AF-46BF-A000-A78784F927E8}"/>
    <dgm:cxn modelId="{69D9824C-E97C-45AE-B3C4-AF1F1FF38E26}" type="presOf" srcId="{672D58C8-2633-45BB-983B-9A63B9CE1B6D}" destId="{4507454F-5988-463C-B6BE-8C6756CE0174}" srcOrd="0" destOrd="0" presId="urn:microsoft.com/office/officeart/2005/8/layout/hProcess7"/>
    <dgm:cxn modelId="{F481D121-BF74-467E-A118-9A6C5BFBB6D4}" srcId="{C3E1C27D-8E99-4AAA-8E5B-8D4E2F9CE685}" destId="{11979CF3-E441-4602-9EBF-C2A6A9525E9E}" srcOrd="1" destOrd="0" parTransId="{98758C94-1C2E-480E-A07E-01554751905E}" sibTransId="{977267B5-7388-4366-9376-631A93D60E75}"/>
    <dgm:cxn modelId="{5D629876-02CC-434D-98CA-667749220A71}" srcId="{11979CF3-E441-4602-9EBF-C2A6A9525E9E}" destId="{C365D9CC-2D6F-441A-8F43-78784AB03CCE}" srcOrd="1" destOrd="0" parTransId="{886318B9-76C7-4841-A9B2-BDBFB6499E4C}" sibTransId="{AEEABAC9-31F4-431F-961A-C51A637F3B7C}"/>
    <dgm:cxn modelId="{C614C1A7-3F22-4E19-BD27-871C340D1DB5}" type="presOf" srcId="{11979CF3-E441-4602-9EBF-C2A6A9525E9E}" destId="{7A9CF568-F217-4B3B-A4DE-E57A9D1739AE}" srcOrd="1" destOrd="0" presId="urn:microsoft.com/office/officeart/2005/8/layout/hProcess7"/>
    <dgm:cxn modelId="{381FCC13-8A8E-4091-A4F4-8497718C661A}" srcId="{AF34B309-ABC5-4EA8-B610-FE04552343EC}" destId="{7404555C-54C7-4026-B372-3BC6F3E10CB1}" srcOrd="1" destOrd="0" parTransId="{4710EE89-B8FD-4F83-9890-8B01F89FCE67}" sibTransId="{B8DC0B8D-50CE-4A96-82F8-D0FF6852AEF9}"/>
    <dgm:cxn modelId="{E0F35A09-87B4-4410-9E52-45F3A004A546}" type="presOf" srcId="{11979CF3-E441-4602-9EBF-C2A6A9525E9E}" destId="{9A341F6D-BD03-4BD7-A1C5-05AE19BAF243}" srcOrd="0" destOrd="0" presId="urn:microsoft.com/office/officeart/2005/8/layout/hProcess7"/>
    <dgm:cxn modelId="{D2BF4AAF-9620-4E78-9934-49A3C5AB8922}" srcId="{AEFAA508-F6BB-4873-B6A1-181722892880}" destId="{A7699A72-883C-49B6-AD87-69444EF7DA78}" srcOrd="3" destOrd="0" parTransId="{8BE7BBED-7977-442D-AB35-83C4E594C883}" sibTransId="{0CD22CB5-A97A-45C2-8C94-6BFD0738B100}"/>
    <dgm:cxn modelId="{37AFCA5E-9974-47D3-92F4-BAA0A9AAB1AC}" srcId="{AF34B309-ABC5-4EA8-B610-FE04552343EC}" destId="{F05EF7B7-30D6-4E8A-A622-E8DF72C4DF2C}" srcOrd="2" destOrd="0" parTransId="{895E63E9-C0E8-44DF-9E99-0FB87ABB7505}" sibTransId="{AC4096D0-245D-47D0-ABE3-22717BF6B92F}"/>
    <dgm:cxn modelId="{2872C9E6-A4A3-4C15-99BE-AE2007F060E0}" type="presParOf" srcId="{2B0E1DA5-9E67-4184-8B20-B35AA51DED86}" destId="{1B77CAD2-103D-4A2E-9D3D-ADF7A9ECF5AC}" srcOrd="0" destOrd="0" presId="urn:microsoft.com/office/officeart/2005/8/layout/hProcess7"/>
    <dgm:cxn modelId="{D5CC185E-B5B8-49CA-9B7D-F0D0EAD8709C}" type="presParOf" srcId="{1B77CAD2-103D-4A2E-9D3D-ADF7A9ECF5AC}" destId="{4E7B5FD5-6787-4CDA-89A5-C4D04E30AA28}" srcOrd="0" destOrd="0" presId="urn:microsoft.com/office/officeart/2005/8/layout/hProcess7"/>
    <dgm:cxn modelId="{528AEF58-F551-4F07-8738-B4BB65C22230}" type="presParOf" srcId="{1B77CAD2-103D-4A2E-9D3D-ADF7A9ECF5AC}" destId="{F6C6C97E-8956-45E1-92FD-0C975EE8E028}" srcOrd="1" destOrd="0" presId="urn:microsoft.com/office/officeart/2005/8/layout/hProcess7"/>
    <dgm:cxn modelId="{64FE5F14-CE06-4B88-8A5C-1E52F7D65493}" type="presParOf" srcId="{1B77CAD2-103D-4A2E-9D3D-ADF7A9ECF5AC}" destId="{569C5CA9-4783-4D36-BC9A-36F478EBA0B7}" srcOrd="2" destOrd="0" presId="urn:microsoft.com/office/officeart/2005/8/layout/hProcess7"/>
    <dgm:cxn modelId="{44F4F3E1-D86C-445A-950D-0028DE0B0053}" type="presParOf" srcId="{2B0E1DA5-9E67-4184-8B20-B35AA51DED86}" destId="{E86A8816-461F-4B15-837C-A702BB156A0D}" srcOrd="1" destOrd="0" presId="urn:microsoft.com/office/officeart/2005/8/layout/hProcess7"/>
    <dgm:cxn modelId="{1A228723-64BF-4FDF-875F-47A90A7393FF}" type="presParOf" srcId="{2B0E1DA5-9E67-4184-8B20-B35AA51DED86}" destId="{6574BD0D-376D-4CDC-86FD-66B0F5B044CE}" srcOrd="2" destOrd="0" presId="urn:microsoft.com/office/officeart/2005/8/layout/hProcess7"/>
    <dgm:cxn modelId="{5426748F-FA09-4A37-93E6-F07BEBD74CFB}" type="presParOf" srcId="{6574BD0D-376D-4CDC-86FD-66B0F5B044CE}" destId="{C1FC5CC7-D770-4A32-87BC-0BF28962C1CA}" srcOrd="0" destOrd="0" presId="urn:microsoft.com/office/officeart/2005/8/layout/hProcess7"/>
    <dgm:cxn modelId="{C89FBB41-243C-4C32-A800-518812AB375F}" type="presParOf" srcId="{6574BD0D-376D-4CDC-86FD-66B0F5B044CE}" destId="{078EBD8C-46E1-4AF7-8F49-3979E7FC3A93}" srcOrd="1" destOrd="0" presId="urn:microsoft.com/office/officeart/2005/8/layout/hProcess7"/>
    <dgm:cxn modelId="{33128706-43E9-4CE1-A6B7-805008653755}" type="presParOf" srcId="{6574BD0D-376D-4CDC-86FD-66B0F5B044CE}" destId="{18D2E31D-A2F1-40A0-A9A6-BF1BB5ADE2E8}" srcOrd="2" destOrd="0" presId="urn:microsoft.com/office/officeart/2005/8/layout/hProcess7"/>
    <dgm:cxn modelId="{B70D6A3A-D3A2-408A-9FDE-BCDAAE7F0B6F}" type="presParOf" srcId="{2B0E1DA5-9E67-4184-8B20-B35AA51DED86}" destId="{BF15EC10-C4F5-4E95-8180-B34B9B2D870D}" srcOrd="3" destOrd="0" presId="urn:microsoft.com/office/officeart/2005/8/layout/hProcess7"/>
    <dgm:cxn modelId="{D595B0D8-00AD-4643-822A-B0FCE0B2C547}" type="presParOf" srcId="{2B0E1DA5-9E67-4184-8B20-B35AA51DED86}" destId="{2BE4A5A2-BE7D-446B-871D-53094BAAB002}" srcOrd="4" destOrd="0" presId="urn:microsoft.com/office/officeart/2005/8/layout/hProcess7"/>
    <dgm:cxn modelId="{A90EA135-05BA-482F-A25A-381619EB9C42}" type="presParOf" srcId="{2BE4A5A2-BE7D-446B-871D-53094BAAB002}" destId="{9A341F6D-BD03-4BD7-A1C5-05AE19BAF243}" srcOrd="0" destOrd="0" presId="urn:microsoft.com/office/officeart/2005/8/layout/hProcess7"/>
    <dgm:cxn modelId="{7C2230BE-0989-4E5F-A3D0-AE63B8744C72}" type="presParOf" srcId="{2BE4A5A2-BE7D-446B-871D-53094BAAB002}" destId="{7A9CF568-F217-4B3B-A4DE-E57A9D1739AE}" srcOrd="1" destOrd="0" presId="urn:microsoft.com/office/officeart/2005/8/layout/hProcess7"/>
    <dgm:cxn modelId="{EA237626-7CC4-41B5-BDB4-9E31F05B4306}" type="presParOf" srcId="{2BE4A5A2-BE7D-446B-871D-53094BAAB002}" destId="{E688C5C4-FD25-4436-A85A-4AA3DE8E052D}" srcOrd="2" destOrd="0" presId="urn:microsoft.com/office/officeart/2005/8/layout/hProcess7"/>
    <dgm:cxn modelId="{DB07C0F9-6A85-4BD9-822C-CD64C692DCB9}" type="presParOf" srcId="{2B0E1DA5-9E67-4184-8B20-B35AA51DED86}" destId="{AA9CFA03-AA0C-4BA7-94E5-ABA566EDB1A1}" srcOrd="5" destOrd="0" presId="urn:microsoft.com/office/officeart/2005/8/layout/hProcess7"/>
    <dgm:cxn modelId="{D53C97BC-E9E3-451B-9BA6-DD5B427AD800}" type="presParOf" srcId="{2B0E1DA5-9E67-4184-8B20-B35AA51DED86}" destId="{BACC8F1C-4E71-47E9-BAFB-37102B2EA7D3}" srcOrd="6" destOrd="0" presId="urn:microsoft.com/office/officeart/2005/8/layout/hProcess7"/>
    <dgm:cxn modelId="{3C94DDA4-2D0E-4263-B1E3-8C26C8977E92}" type="presParOf" srcId="{BACC8F1C-4E71-47E9-BAFB-37102B2EA7D3}" destId="{32DD7818-C0EE-4E5E-93AD-64D3EF40B787}" srcOrd="0" destOrd="0" presId="urn:microsoft.com/office/officeart/2005/8/layout/hProcess7"/>
    <dgm:cxn modelId="{C86B1363-1149-49CB-862F-B70890A3D088}" type="presParOf" srcId="{BACC8F1C-4E71-47E9-BAFB-37102B2EA7D3}" destId="{3E0182B7-9987-4ED7-880C-60E60CA55C6D}" srcOrd="1" destOrd="0" presId="urn:microsoft.com/office/officeart/2005/8/layout/hProcess7"/>
    <dgm:cxn modelId="{7E448BEE-7750-4D0B-B6A3-186B40C88196}" type="presParOf" srcId="{BACC8F1C-4E71-47E9-BAFB-37102B2EA7D3}" destId="{C2B495F5-D09B-4117-9F2E-653BC96DD109}" srcOrd="2" destOrd="0" presId="urn:microsoft.com/office/officeart/2005/8/layout/hProcess7"/>
    <dgm:cxn modelId="{B0CA842C-6C2E-4AAB-AABC-BD061F905F5F}" type="presParOf" srcId="{2B0E1DA5-9E67-4184-8B20-B35AA51DED86}" destId="{F1E79485-C2A9-4655-942E-8DB02A0F5C2E}" srcOrd="7" destOrd="0" presId="urn:microsoft.com/office/officeart/2005/8/layout/hProcess7"/>
    <dgm:cxn modelId="{9FC13ACF-1D61-409F-8BF0-B9FE4DA5F2EB}" type="presParOf" srcId="{2B0E1DA5-9E67-4184-8B20-B35AA51DED86}" destId="{9486A4BE-EDF1-4119-918C-9FFBF715FE4E}" srcOrd="8" destOrd="0" presId="urn:microsoft.com/office/officeart/2005/8/layout/hProcess7"/>
    <dgm:cxn modelId="{B18BFBD1-AD8C-4670-8F28-83C381D24CFA}" type="presParOf" srcId="{9486A4BE-EDF1-4119-918C-9FFBF715FE4E}" destId="{2232A6F4-C8EF-4230-9AB6-1DF2952AAB74}" srcOrd="0" destOrd="0" presId="urn:microsoft.com/office/officeart/2005/8/layout/hProcess7"/>
    <dgm:cxn modelId="{FE504A13-4AB3-4344-B346-32680E74FA90}" type="presParOf" srcId="{9486A4BE-EDF1-4119-918C-9FFBF715FE4E}" destId="{C612DC20-D055-4731-AC51-13BE3006DB97}" srcOrd="1" destOrd="0" presId="urn:microsoft.com/office/officeart/2005/8/layout/hProcess7"/>
    <dgm:cxn modelId="{D44881BE-C336-491A-AB63-1E1E12B6145F}" type="presParOf" srcId="{9486A4BE-EDF1-4119-918C-9FFBF715FE4E}" destId="{4507454F-5988-463C-B6BE-8C6756CE017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C0550C-49E4-4986-BA60-B7DD039B375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E4E783-41CB-438B-BD04-A4395DFAA5B4}">
      <dgm:prSet phldrT="[Text]"/>
      <dgm:spPr/>
      <dgm:t>
        <a:bodyPr/>
        <a:lstStyle/>
        <a:p>
          <a:r>
            <a:rPr lang="en-US" noProof="0" dirty="0" smtClean="0"/>
            <a:t>Customer</a:t>
          </a:r>
          <a:endParaRPr lang="en-US" noProof="0" dirty="0"/>
        </a:p>
      </dgm:t>
    </dgm:pt>
    <dgm:pt modelId="{BFF2F491-0822-4794-B82F-76FA583F9037}" type="parTrans" cxnId="{626503FC-CD39-43AF-832C-04714215F089}">
      <dgm:prSet/>
      <dgm:spPr/>
      <dgm:t>
        <a:bodyPr/>
        <a:lstStyle/>
        <a:p>
          <a:endParaRPr lang="cs-CZ"/>
        </a:p>
      </dgm:t>
    </dgm:pt>
    <dgm:pt modelId="{802FD07B-3C2F-4FAC-ABDE-EE0B8815E76F}" type="sibTrans" cxnId="{626503FC-CD39-43AF-832C-04714215F089}">
      <dgm:prSet/>
      <dgm:spPr/>
      <dgm:t>
        <a:bodyPr/>
        <a:lstStyle/>
        <a:p>
          <a:endParaRPr lang="cs-CZ"/>
        </a:p>
      </dgm:t>
    </dgm:pt>
    <dgm:pt modelId="{12A750E3-6B2A-4A5D-A85E-D08C44CDF6CC}">
      <dgm:prSet phldrT="[Text]"/>
      <dgm:spPr/>
      <dgm:t>
        <a:bodyPr/>
        <a:lstStyle/>
        <a:p>
          <a:r>
            <a:rPr lang="en-US" noProof="0" dirty="0" smtClean="0"/>
            <a:t>Company</a:t>
          </a:r>
          <a:endParaRPr lang="en-US" noProof="0" dirty="0"/>
        </a:p>
      </dgm:t>
    </dgm:pt>
    <dgm:pt modelId="{C848EE4E-1D20-4838-891C-E7C98BD4FAC5}" type="parTrans" cxnId="{4D6EE13A-60C7-42B6-9136-EA933B289078}">
      <dgm:prSet/>
      <dgm:spPr/>
      <dgm:t>
        <a:bodyPr/>
        <a:lstStyle/>
        <a:p>
          <a:endParaRPr lang="cs-CZ"/>
        </a:p>
      </dgm:t>
    </dgm:pt>
    <dgm:pt modelId="{EFBAF954-9566-43E7-87DE-38D3B0AE9C3A}" type="sibTrans" cxnId="{4D6EE13A-60C7-42B6-9136-EA933B289078}">
      <dgm:prSet/>
      <dgm:spPr/>
      <dgm:t>
        <a:bodyPr/>
        <a:lstStyle/>
        <a:p>
          <a:endParaRPr lang="cs-CZ"/>
        </a:p>
      </dgm:t>
    </dgm:pt>
    <dgm:pt modelId="{6AE7E68A-B575-4DCB-B712-F5C081E5C36D}">
      <dgm:prSet phldrT="[Text]"/>
      <dgm:spPr/>
      <dgm:t>
        <a:bodyPr/>
        <a:lstStyle/>
        <a:p>
          <a:r>
            <a:rPr lang="en-US" noProof="0" dirty="0" smtClean="0"/>
            <a:t>Context</a:t>
          </a:r>
          <a:endParaRPr lang="en-US" noProof="0" dirty="0"/>
        </a:p>
      </dgm:t>
    </dgm:pt>
    <dgm:pt modelId="{94D5801A-49E3-47A6-9B72-CE03A94F7A7B}" type="parTrans" cxnId="{3FD273E4-67DA-4052-AE06-AADB3E71FB90}">
      <dgm:prSet/>
      <dgm:spPr/>
      <dgm:t>
        <a:bodyPr/>
        <a:lstStyle/>
        <a:p>
          <a:endParaRPr lang="cs-CZ"/>
        </a:p>
      </dgm:t>
    </dgm:pt>
    <dgm:pt modelId="{B61854D4-BBE0-4971-99B4-C19C1D66E6CA}" type="sibTrans" cxnId="{3FD273E4-67DA-4052-AE06-AADB3E71FB90}">
      <dgm:prSet/>
      <dgm:spPr/>
      <dgm:t>
        <a:bodyPr/>
        <a:lstStyle/>
        <a:p>
          <a:endParaRPr lang="cs-CZ"/>
        </a:p>
      </dgm:t>
    </dgm:pt>
    <dgm:pt modelId="{102EC766-DEED-4729-B3E8-9558D3ED163F}">
      <dgm:prSet phldrT="[Text]"/>
      <dgm:spPr/>
      <dgm:t>
        <a:bodyPr/>
        <a:lstStyle/>
        <a:p>
          <a:r>
            <a:rPr lang="en-US" noProof="0" dirty="0" smtClean="0"/>
            <a:t>Collaborators</a:t>
          </a:r>
          <a:endParaRPr lang="en-US" noProof="0" dirty="0"/>
        </a:p>
      </dgm:t>
    </dgm:pt>
    <dgm:pt modelId="{458455D5-1462-4982-9B5A-A906DBDB604D}" type="parTrans" cxnId="{B67EF5CD-E0E5-4C21-BE69-D66574F46AF3}">
      <dgm:prSet/>
      <dgm:spPr/>
      <dgm:t>
        <a:bodyPr/>
        <a:lstStyle/>
        <a:p>
          <a:endParaRPr lang="cs-CZ"/>
        </a:p>
      </dgm:t>
    </dgm:pt>
    <dgm:pt modelId="{837D6D10-22FF-478B-B19B-25D14A2475C7}" type="sibTrans" cxnId="{B67EF5CD-E0E5-4C21-BE69-D66574F46AF3}">
      <dgm:prSet/>
      <dgm:spPr/>
      <dgm:t>
        <a:bodyPr/>
        <a:lstStyle/>
        <a:p>
          <a:endParaRPr lang="cs-CZ"/>
        </a:p>
      </dgm:t>
    </dgm:pt>
    <dgm:pt modelId="{ED21DAB9-00C3-4613-8112-9A04FA73FEF5}">
      <dgm:prSet phldrT="[Text]"/>
      <dgm:spPr/>
      <dgm:t>
        <a:bodyPr/>
        <a:lstStyle/>
        <a:p>
          <a:r>
            <a:rPr lang="en-US" noProof="0" dirty="0" smtClean="0"/>
            <a:t>Competitors</a:t>
          </a:r>
          <a:endParaRPr lang="en-US" noProof="0" dirty="0"/>
        </a:p>
      </dgm:t>
    </dgm:pt>
    <dgm:pt modelId="{AE3B4316-AEB5-41AA-898D-27ADB153060E}" type="parTrans" cxnId="{6DA57912-9F83-42E7-B4C8-A88FA8ED793E}">
      <dgm:prSet/>
      <dgm:spPr/>
      <dgm:t>
        <a:bodyPr/>
        <a:lstStyle/>
        <a:p>
          <a:endParaRPr lang="cs-CZ"/>
        </a:p>
      </dgm:t>
    </dgm:pt>
    <dgm:pt modelId="{4DB681E4-B294-4100-B88E-7021AE85B85C}" type="sibTrans" cxnId="{6DA57912-9F83-42E7-B4C8-A88FA8ED793E}">
      <dgm:prSet/>
      <dgm:spPr/>
      <dgm:t>
        <a:bodyPr/>
        <a:lstStyle/>
        <a:p>
          <a:endParaRPr lang="cs-CZ"/>
        </a:p>
      </dgm:t>
    </dgm:pt>
    <dgm:pt modelId="{B1C214ED-8C27-4D87-A1BE-1CA1C17EED49}">
      <dgm:prSet phldrT="[Text]"/>
      <dgm:spPr/>
      <dgm:t>
        <a:bodyPr/>
        <a:lstStyle/>
        <a:p>
          <a:r>
            <a:rPr lang="en-US" noProof="0" dirty="0" smtClean="0"/>
            <a:t>Who is our typical customer?</a:t>
          </a:r>
          <a:endParaRPr lang="en-US" noProof="0" dirty="0"/>
        </a:p>
      </dgm:t>
    </dgm:pt>
    <dgm:pt modelId="{8056E827-2164-4014-AC1D-A17B87CBFE61}" type="parTrans" cxnId="{148DF1CB-75FD-4572-879D-B3359D185BEF}">
      <dgm:prSet/>
      <dgm:spPr/>
      <dgm:t>
        <a:bodyPr/>
        <a:lstStyle/>
        <a:p>
          <a:endParaRPr lang="cs-CZ"/>
        </a:p>
      </dgm:t>
    </dgm:pt>
    <dgm:pt modelId="{6A01F90E-CFEF-438E-A51A-5B792991C463}" type="sibTrans" cxnId="{148DF1CB-75FD-4572-879D-B3359D185BEF}">
      <dgm:prSet/>
      <dgm:spPr/>
      <dgm:t>
        <a:bodyPr/>
        <a:lstStyle/>
        <a:p>
          <a:endParaRPr lang="cs-CZ"/>
        </a:p>
      </dgm:t>
    </dgm:pt>
    <dgm:pt modelId="{3F4BD0CC-17A1-4A46-B5A2-7B2E74259950}">
      <dgm:prSet phldrT="[Text]"/>
      <dgm:spPr/>
      <dgm:t>
        <a:bodyPr/>
        <a:lstStyle/>
        <a:p>
          <a:r>
            <a:rPr lang="en-US" noProof="0" dirty="0" smtClean="0"/>
            <a:t>Whom are our products designed for?</a:t>
          </a:r>
          <a:endParaRPr lang="en-US" noProof="0" dirty="0"/>
        </a:p>
      </dgm:t>
    </dgm:pt>
    <dgm:pt modelId="{C8FA529E-DD13-4986-9D83-4BE4D6AD20F4}" type="parTrans" cxnId="{BF0B3053-EB2A-46A6-BE3F-4BDAFCE35DF2}">
      <dgm:prSet/>
      <dgm:spPr/>
      <dgm:t>
        <a:bodyPr/>
        <a:lstStyle/>
        <a:p>
          <a:endParaRPr lang="cs-CZ"/>
        </a:p>
      </dgm:t>
    </dgm:pt>
    <dgm:pt modelId="{5562BE3F-6DDC-422F-8A66-F7902DA736CE}" type="sibTrans" cxnId="{BF0B3053-EB2A-46A6-BE3F-4BDAFCE35DF2}">
      <dgm:prSet/>
      <dgm:spPr/>
      <dgm:t>
        <a:bodyPr/>
        <a:lstStyle/>
        <a:p>
          <a:endParaRPr lang="cs-CZ"/>
        </a:p>
      </dgm:t>
    </dgm:pt>
    <dgm:pt modelId="{A0F36BA9-4DF3-4ABE-9BA0-B3B1F127A68F}">
      <dgm:prSet phldrT="[Text]"/>
      <dgm:spPr/>
      <dgm:t>
        <a:bodyPr/>
        <a:lstStyle/>
        <a:p>
          <a:r>
            <a:rPr lang="en-US" noProof="0" dirty="0" smtClean="0"/>
            <a:t>What value do we bring to the customer?</a:t>
          </a:r>
          <a:endParaRPr lang="en-US" noProof="0" dirty="0"/>
        </a:p>
      </dgm:t>
    </dgm:pt>
    <dgm:pt modelId="{A361F0C5-2651-4FFC-BC9E-64AABF006B7F}" type="parTrans" cxnId="{59AD9815-EA30-4E91-B124-42D1AF1F40DC}">
      <dgm:prSet/>
      <dgm:spPr/>
      <dgm:t>
        <a:bodyPr/>
        <a:lstStyle/>
        <a:p>
          <a:endParaRPr lang="cs-CZ"/>
        </a:p>
      </dgm:t>
    </dgm:pt>
    <dgm:pt modelId="{7407D162-1FCF-4794-A5D7-7A6086B434D0}" type="sibTrans" cxnId="{59AD9815-EA30-4E91-B124-42D1AF1F40DC}">
      <dgm:prSet/>
      <dgm:spPr/>
      <dgm:t>
        <a:bodyPr/>
        <a:lstStyle/>
        <a:p>
          <a:endParaRPr lang="cs-CZ"/>
        </a:p>
      </dgm:t>
    </dgm:pt>
    <dgm:pt modelId="{4910DB89-9E8A-4C4D-A9FE-BD18F35FCD6C}">
      <dgm:prSet phldrT="[Text]"/>
      <dgm:spPr/>
      <dgm:t>
        <a:bodyPr/>
        <a:lstStyle/>
        <a:p>
          <a:r>
            <a:rPr lang="en-US" noProof="0" dirty="0" smtClean="0"/>
            <a:t>What is our company background?</a:t>
          </a:r>
          <a:endParaRPr lang="en-US" noProof="0" dirty="0"/>
        </a:p>
      </dgm:t>
    </dgm:pt>
    <dgm:pt modelId="{A46E566F-19F5-4C38-A22D-35518F12E74E}" type="parTrans" cxnId="{2DFE8294-91AF-4B70-883A-282B40D5DA13}">
      <dgm:prSet/>
      <dgm:spPr/>
      <dgm:t>
        <a:bodyPr/>
        <a:lstStyle/>
        <a:p>
          <a:endParaRPr lang="cs-CZ"/>
        </a:p>
      </dgm:t>
    </dgm:pt>
    <dgm:pt modelId="{8A7A7CDB-BC45-4696-A819-C2D21F990363}" type="sibTrans" cxnId="{2DFE8294-91AF-4B70-883A-282B40D5DA13}">
      <dgm:prSet/>
      <dgm:spPr/>
      <dgm:t>
        <a:bodyPr/>
        <a:lstStyle/>
        <a:p>
          <a:endParaRPr lang="cs-CZ"/>
        </a:p>
      </dgm:t>
    </dgm:pt>
    <dgm:pt modelId="{683B763C-CED7-4D81-BD35-E5E9BFFEE23A}">
      <dgm:prSet phldrT="[Text]"/>
      <dgm:spPr/>
      <dgm:t>
        <a:bodyPr/>
        <a:lstStyle/>
        <a:p>
          <a:r>
            <a:rPr lang="en-US" noProof="0" dirty="0" smtClean="0"/>
            <a:t>What is our position on the market?</a:t>
          </a:r>
          <a:endParaRPr lang="en-US" noProof="0" dirty="0"/>
        </a:p>
      </dgm:t>
    </dgm:pt>
    <dgm:pt modelId="{1A217065-E4AA-4DD4-AC6D-A8DD680310D0}" type="parTrans" cxnId="{3AB283D3-0A86-400B-8F37-9B6D3AA345D0}">
      <dgm:prSet/>
      <dgm:spPr/>
      <dgm:t>
        <a:bodyPr/>
        <a:lstStyle/>
        <a:p>
          <a:endParaRPr lang="cs-CZ"/>
        </a:p>
      </dgm:t>
    </dgm:pt>
    <dgm:pt modelId="{BBD89CE6-B930-4C75-BEBB-8FBD8B439818}" type="sibTrans" cxnId="{3AB283D3-0A86-400B-8F37-9B6D3AA345D0}">
      <dgm:prSet/>
      <dgm:spPr/>
      <dgm:t>
        <a:bodyPr/>
        <a:lstStyle/>
        <a:p>
          <a:endParaRPr lang="cs-CZ"/>
        </a:p>
      </dgm:t>
    </dgm:pt>
    <dgm:pt modelId="{69BCFE42-2FBA-4FBE-B865-C65F50B60B27}">
      <dgm:prSet phldrT="[Text]"/>
      <dgm:spPr/>
      <dgm:t>
        <a:bodyPr/>
        <a:lstStyle/>
        <a:p>
          <a:r>
            <a:rPr lang="en-US" noProof="0" dirty="0" smtClean="0"/>
            <a:t>How do we manage the company processes?</a:t>
          </a:r>
          <a:endParaRPr lang="en-US" noProof="0" dirty="0"/>
        </a:p>
      </dgm:t>
    </dgm:pt>
    <dgm:pt modelId="{CF3F6066-3066-4033-8E8D-D82EA03B5036}" type="parTrans" cxnId="{C4D1C29E-0169-4E81-A453-E2CD26CF7C29}">
      <dgm:prSet/>
      <dgm:spPr/>
      <dgm:t>
        <a:bodyPr/>
        <a:lstStyle/>
        <a:p>
          <a:endParaRPr lang="cs-CZ"/>
        </a:p>
      </dgm:t>
    </dgm:pt>
    <dgm:pt modelId="{ABA92F91-76E1-4322-B00F-C167693B183A}" type="sibTrans" cxnId="{C4D1C29E-0169-4E81-A453-E2CD26CF7C29}">
      <dgm:prSet/>
      <dgm:spPr/>
      <dgm:t>
        <a:bodyPr/>
        <a:lstStyle/>
        <a:p>
          <a:endParaRPr lang="cs-CZ"/>
        </a:p>
      </dgm:t>
    </dgm:pt>
    <dgm:pt modelId="{E829D292-E93C-4159-9DFE-823531D4C48F}">
      <dgm:prSet phldrT="[Text]"/>
      <dgm:spPr/>
      <dgm:t>
        <a:bodyPr/>
        <a:lstStyle/>
        <a:p>
          <a:r>
            <a:rPr lang="en-US" noProof="0" dirty="0" smtClean="0"/>
            <a:t>Whom do we need to finalize our production?</a:t>
          </a:r>
          <a:endParaRPr lang="en-US" noProof="0" dirty="0"/>
        </a:p>
      </dgm:t>
    </dgm:pt>
    <dgm:pt modelId="{FBCD65A9-256A-472C-959F-B66190B24EF7}" type="parTrans" cxnId="{25B2AED9-DBCF-4FB0-AED0-AB1BB6CE5D62}">
      <dgm:prSet/>
      <dgm:spPr/>
      <dgm:t>
        <a:bodyPr/>
        <a:lstStyle/>
        <a:p>
          <a:endParaRPr lang="cs-CZ"/>
        </a:p>
      </dgm:t>
    </dgm:pt>
    <dgm:pt modelId="{8BC562E7-0450-4B69-A054-292098078FD8}" type="sibTrans" cxnId="{25B2AED9-DBCF-4FB0-AED0-AB1BB6CE5D62}">
      <dgm:prSet/>
      <dgm:spPr/>
      <dgm:t>
        <a:bodyPr/>
        <a:lstStyle/>
        <a:p>
          <a:endParaRPr lang="cs-CZ"/>
        </a:p>
      </dgm:t>
    </dgm:pt>
    <dgm:pt modelId="{28AFAA12-6B30-4D97-A94F-BBE71DE8BA43}">
      <dgm:prSet phldrT="[Text]"/>
      <dgm:spPr/>
      <dgm:t>
        <a:bodyPr/>
        <a:lstStyle/>
        <a:p>
          <a:r>
            <a:rPr lang="en-US" noProof="0" dirty="0" smtClean="0"/>
            <a:t>Are there any unreplaceable companies?</a:t>
          </a:r>
          <a:endParaRPr lang="en-US" noProof="0" dirty="0"/>
        </a:p>
      </dgm:t>
    </dgm:pt>
    <dgm:pt modelId="{43E4B80E-19E9-4E48-BAFE-6A033987776C}" type="parTrans" cxnId="{6B41705A-BD35-4C19-997A-8B50688627C3}">
      <dgm:prSet/>
      <dgm:spPr/>
      <dgm:t>
        <a:bodyPr/>
        <a:lstStyle/>
        <a:p>
          <a:endParaRPr lang="cs-CZ"/>
        </a:p>
      </dgm:t>
    </dgm:pt>
    <dgm:pt modelId="{CBA02B39-D273-4D21-9F68-301548122771}" type="sibTrans" cxnId="{6B41705A-BD35-4C19-997A-8B50688627C3}">
      <dgm:prSet/>
      <dgm:spPr/>
      <dgm:t>
        <a:bodyPr/>
        <a:lstStyle/>
        <a:p>
          <a:endParaRPr lang="cs-CZ"/>
        </a:p>
      </dgm:t>
    </dgm:pt>
    <dgm:pt modelId="{409B1341-AA86-443D-A83E-983952C9EF88}">
      <dgm:prSet phldrT="[Text]"/>
      <dgm:spPr/>
      <dgm:t>
        <a:bodyPr/>
        <a:lstStyle/>
        <a:p>
          <a:r>
            <a:rPr lang="en-US" noProof="0" dirty="0" smtClean="0"/>
            <a:t>What do we expect from our partners?</a:t>
          </a:r>
          <a:endParaRPr lang="en-US" noProof="0" dirty="0"/>
        </a:p>
      </dgm:t>
    </dgm:pt>
    <dgm:pt modelId="{8446DECF-C1F8-4969-A5BE-022A2A1A226E}" type="parTrans" cxnId="{16C4396F-ECCF-4945-81F9-37ABBD143AE5}">
      <dgm:prSet/>
      <dgm:spPr/>
      <dgm:t>
        <a:bodyPr/>
        <a:lstStyle/>
        <a:p>
          <a:endParaRPr lang="cs-CZ"/>
        </a:p>
      </dgm:t>
    </dgm:pt>
    <dgm:pt modelId="{1576FBC1-9451-468F-B770-BCA9D0DBC533}" type="sibTrans" cxnId="{16C4396F-ECCF-4945-81F9-37ABBD143AE5}">
      <dgm:prSet/>
      <dgm:spPr/>
      <dgm:t>
        <a:bodyPr/>
        <a:lstStyle/>
        <a:p>
          <a:endParaRPr lang="cs-CZ"/>
        </a:p>
      </dgm:t>
    </dgm:pt>
    <dgm:pt modelId="{56FB38B4-B3E3-4277-81D0-74E9BE5B75A3}">
      <dgm:prSet phldrT="[Text]"/>
      <dgm:spPr/>
      <dgm:t>
        <a:bodyPr/>
        <a:lstStyle/>
        <a:p>
          <a:r>
            <a:rPr lang="en-US" noProof="0" dirty="0" smtClean="0"/>
            <a:t>Do we know our competitors?</a:t>
          </a:r>
          <a:endParaRPr lang="en-US" noProof="0" dirty="0"/>
        </a:p>
      </dgm:t>
    </dgm:pt>
    <dgm:pt modelId="{F33FE6DD-ED18-48F1-8477-414CDE4E6FCC}" type="parTrans" cxnId="{B1B0857C-303A-404B-B185-44490685D8D5}">
      <dgm:prSet/>
      <dgm:spPr/>
      <dgm:t>
        <a:bodyPr/>
        <a:lstStyle/>
        <a:p>
          <a:endParaRPr lang="cs-CZ"/>
        </a:p>
      </dgm:t>
    </dgm:pt>
    <dgm:pt modelId="{ECA12817-A423-4C81-AC43-3D28220EB6EC}" type="sibTrans" cxnId="{B1B0857C-303A-404B-B185-44490685D8D5}">
      <dgm:prSet/>
      <dgm:spPr/>
      <dgm:t>
        <a:bodyPr/>
        <a:lstStyle/>
        <a:p>
          <a:endParaRPr lang="cs-CZ"/>
        </a:p>
      </dgm:t>
    </dgm:pt>
    <dgm:pt modelId="{2D68D74D-A3C6-4033-844D-37B9D7F8C535}">
      <dgm:prSet phldrT="[Text]"/>
      <dgm:spPr/>
      <dgm:t>
        <a:bodyPr/>
        <a:lstStyle/>
        <a:p>
          <a:r>
            <a:rPr lang="en-US" noProof="0" dirty="0" smtClean="0"/>
            <a:t>What is the highest danger?</a:t>
          </a:r>
          <a:endParaRPr lang="en-US" noProof="0" dirty="0"/>
        </a:p>
      </dgm:t>
    </dgm:pt>
    <dgm:pt modelId="{CF2D8D6F-8724-4C49-B031-F9E512F2CE6C}" type="parTrans" cxnId="{97490F65-7B39-4927-B987-3BAF5E28FE6A}">
      <dgm:prSet/>
      <dgm:spPr/>
      <dgm:t>
        <a:bodyPr/>
        <a:lstStyle/>
        <a:p>
          <a:endParaRPr lang="cs-CZ"/>
        </a:p>
      </dgm:t>
    </dgm:pt>
    <dgm:pt modelId="{2843BE1F-1661-4AD7-90EA-9271333C87E9}" type="sibTrans" cxnId="{97490F65-7B39-4927-B987-3BAF5E28FE6A}">
      <dgm:prSet/>
      <dgm:spPr/>
      <dgm:t>
        <a:bodyPr/>
        <a:lstStyle/>
        <a:p>
          <a:endParaRPr lang="cs-CZ"/>
        </a:p>
      </dgm:t>
    </dgm:pt>
    <dgm:pt modelId="{3D361AB6-94CD-493E-A7E4-EA80AD5FCA52}">
      <dgm:prSet phldrT="[Text]"/>
      <dgm:spPr/>
      <dgm:t>
        <a:bodyPr/>
        <a:lstStyle/>
        <a:p>
          <a:r>
            <a:rPr lang="en-US" noProof="0" dirty="0" smtClean="0"/>
            <a:t>How do we map the whole market?</a:t>
          </a:r>
          <a:endParaRPr lang="en-US" noProof="0" dirty="0"/>
        </a:p>
      </dgm:t>
    </dgm:pt>
    <dgm:pt modelId="{6D01E02B-8041-4216-BE1E-CC6431B3F4C7}" type="parTrans" cxnId="{7D48128E-4063-4D60-A8B6-9ECDA079EE69}">
      <dgm:prSet/>
      <dgm:spPr/>
      <dgm:t>
        <a:bodyPr/>
        <a:lstStyle/>
        <a:p>
          <a:endParaRPr lang="cs-CZ"/>
        </a:p>
      </dgm:t>
    </dgm:pt>
    <dgm:pt modelId="{945E4E17-B236-4F9F-813C-E92BAA983563}" type="sibTrans" cxnId="{7D48128E-4063-4D60-A8B6-9ECDA079EE69}">
      <dgm:prSet/>
      <dgm:spPr/>
      <dgm:t>
        <a:bodyPr/>
        <a:lstStyle/>
        <a:p>
          <a:endParaRPr lang="cs-CZ"/>
        </a:p>
      </dgm:t>
    </dgm:pt>
    <dgm:pt modelId="{8780138D-84DD-444A-8CEC-5C89BE471B63}">
      <dgm:prSet phldrT="[Text]"/>
      <dgm:spPr/>
      <dgm:t>
        <a:bodyPr/>
        <a:lstStyle/>
        <a:p>
          <a:r>
            <a:rPr lang="en-US" noProof="0" dirty="0" smtClean="0"/>
            <a:t>What are political conditions?</a:t>
          </a:r>
          <a:endParaRPr lang="en-US" noProof="0" dirty="0"/>
        </a:p>
      </dgm:t>
    </dgm:pt>
    <dgm:pt modelId="{0F2556E2-F158-48BD-92D7-4B81FC890D5C}" type="parTrans" cxnId="{22332E93-0B57-4777-A9FC-4DAE774886A4}">
      <dgm:prSet/>
      <dgm:spPr/>
      <dgm:t>
        <a:bodyPr/>
        <a:lstStyle/>
        <a:p>
          <a:endParaRPr lang="cs-CZ"/>
        </a:p>
      </dgm:t>
    </dgm:pt>
    <dgm:pt modelId="{FBEF4C7A-603E-40B0-A23C-D70712CD6220}" type="sibTrans" cxnId="{22332E93-0B57-4777-A9FC-4DAE774886A4}">
      <dgm:prSet/>
      <dgm:spPr/>
      <dgm:t>
        <a:bodyPr/>
        <a:lstStyle/>
        <a:p>
          <a:endParaRPr lang="cs-CZ"/>
        </a:p>
      </dgm:t>
    </dgm:pt>
    <dgm:pt modelId="{D39CE038-5EAD-416F-B1E1-5E6BFFEB2C32}">
      <dgm:prSet phldrT="[Text]"/>
      <dgm:spPr/>
      <dgm:t>
        <a:bodyPr/>
        <a:lstStyle/>
        <a:p>
          <a:r>
            <a:rPr lang="en-US" noProof="0" dirty="0" smtClean="0"/>
            <a:t>Are there any economical issues?</a:t>
          </a:r>
          <a:endParaRPr lang="en-US" noProof="0" dirty="0"/>
        </a:p>
      </dgm:t>
    </dgm:pt>
    <dgm:pt modelId="{05F5B964-8D1A-4627-B5A4-F958D16A7B08}" type="parTrans" cxnId="{4B3C3658-FBC8-4B7A-8DBB-9463FCF8F916}">
      <dgm:prSet/>
      <dgm:spPr/>
      <dgm:t>
        <a:bodyPr/>
        <a:lstStyle/>
        <a:p>
          <a:endParaRPr lang="cs-CZ"/>
        </a:p>
      </dgm:t>
    </dgm:pt>
    <dgm:pt modelId="{ABDE57F6-A9F5-4CDD-B61A-1EEB27679AFE}" type="sibTrans" cxnId="{4B3C3658-FBC8-4B7A-8DBB-9463FCF8F916}">
      <dgm:prSet/>
      <dgm:spPr/>
      <dgm:t>
        <a:bodyPr/>
        <a:lstStyle/>
        <a:p>
          <a:endParaRPr lang="cs-CZ"/>
        </a:p>
      </dgm:t>
    </dgm:pt>
    <dgm:pt modelId="{119B61EA-395F-4451-A09F-CD9829E09941}">
      <dgm:prSet phldrT="[Text]"/>
      <dgm:spPr/>
      <dgm:t>
        <a:bodyPr/>
        <a:lstStyle/>
        <a:p>
          <a:r>
            <a:rPr lang="en-US" noProof="0" dirty="0" smtClean="0"/>
            <a:t>What is level of technological development?</a:t>
          </a:r>
          <a:endParaRPr lang="en-US" noProof="0" dirty="0"/>
        </a:p>
      </dgm:t>
    </dgm:pt>
    <dgm:pt modelId="{7922E939-0138-4846-87D5-04B2781C8852}" type="parTrans" cxnId="{E6A0C1AF-696F-413F-9408-0AD8297645D0}">
      <dgm:prSet/>
      <dgm:spPr/>
      <dgm:t>
        <a:bodyPr/>
        <a:lstStyle/>
        <a:p>
          <a:endParaRPr lang="cs-CZ"/>
        </a:p>
      </dgm:t>
    </dgm:pt>
    <dgm:pt modelId="{4B77813B-59AA-4728-8B25-6AAE511B1793}" type="sibTrans" cxnId="{E6A0C1AF-696F-413F-9408-0AD8297645D0}">
      <dgm:prSet/>
      <dgm:spPr/>
      <dgm:t>
        <a:bodyPr/>
        <a:lstStyle/>
        <a:p>
          <a:endParaRPr lang="cs-CZ"/>
        </a:p>
      </dgm:t>
    </dgm:pt>
    <dgm:pt modelId="{ED3308D5-3D55-4505-8397-551618B6FFBB}" type="pres">
      <dgm:prSet presAssocID="{96C0550C-49E4-4986-BA60-B7DD039B37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319BB8D-56D6-43CB-9A2D-7364AAEAB75D}" type="pres">
      <dgm:prSet presAssocID="{A9E4E783-41CB-438B-BD04-A4395DFAA5B4}" presName="composite" presStyleCnt="0"/>
      <dgm:spPr/>
    </dgm:pt>
    <dgm:pt modelId="{86B906CC-B04F-4619-80F6-EAD9497641E1}" type="pres">
      <dgm:prSet presAssocID="{A9E4E783-41CB-438B-BD04-A4395DFAA5B4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DF7C5A-9022-46A0-BCD1-D147EEE3C41F}" type="pres">
      <dgm:prSet presAssocID="{A9E4E783-41CB-438B-BD04-A4395DFAA5B4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70D068-D6C0-4135-A3ED-2640C2869B8B}" type="pres">
      <dgm:prSet presAssocID="{802FD07B-3C2F-4FAC-ABDE-EE0B8815E76F}" presName="space" presStyleCnt="0"/>
      <dgm:spPr/>
    </dgm:pt>
    <dgm:pt modelId="{AB057A0B-859C-476D-A1E0-C4E7059C91F9}" type="pres">
      <dgm:prSet presAssocID="{12A750E3-6B2A-4A5D-A85E-D08C44CDF6CC}" presName="composite" presStyleCnt="0"/>
      <dgm:spPr/>
    </dgm:pt>
    <dgm:pt modelId="{32057145-9336-4DED-A92B-59FD36B61C53}" type="pres">
      <dgm:prSet presAssocID="{12A750E3-6B2A-4A5D-A85E-D08C44CDF6CC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1B21A9-0C26-44BE-AFC1-FB83D92F4FF4}" type="pres">
      <dgm:prSet presAssocID="{12A750E3-6B2A-4A5D-A85E-D08C44CDF6CC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47D89F-1E01-4760-9DAF-474DAC391D0A}" type="pres">
      <dgm:prSet presAssocID="{EFBAF954-9566-43E7-87DE-38D3B0AE9C3A}" presName="space" presStyleCnt="0"/>
      <dgm:spPr/>
    </dgm:pt>
    <dgm:pt modelId="{2573B086-09E1-42B1-A132-02DE05471C74}" type="pres">
      <dgm:prSet presAssocID="{6AE7E68A-B575-4DCB-B712-F5C081E5C36D}" presName="composite" presStyleCnt="0"/>
      <dgm:spPr/>
    </dgm:pt>
    <dgm:pt modelId="{1BEAFFB4-52C8-4C70-8421-30846878000F}" type="pres">
      <dgm:prSet presAssocID="{6AE7E68A-B575-4DCB-B712-F5C081E5C36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966C62-FC6C-4D7F-8FF8-A4B126C2A17C}" type="pres">
      <dgm:prSet presAssocID="{6AE7E68A-B575-4DCB-B712-F5C081E5C36D}" presName="desTx" presStyleLbl="alignAccFollowNode1" presStyleIdx="2" presStyleCnt="5" custLinFactNeighborX="-772" custLinFactNeighborY="-11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12D6EF-F204-4EF9-9AFB-D2E4D1971DAF}" type="pres">
      <dgm:prSet presAssocID="{B61854D4-BBE0-4971-99B4-C19C1D66E6CA}" presName="space" presStyleCnt="0"/>
      <dgm:spPr/>
    </dgm:pt>
    <dgm:pt modelId="{6EBB7154-9BE2-4D16-8070-EA17A6A910C7}" type="pres">
      <dgm:prSet presAssocID="{102EC766-DEED-4729-B3E8-9558D3ED163F}" presName="composite" presStyleCnt="0"/>
      <dgm:spPr/>
    </dgm:pt>
    <dgm:pt modelId="{6E5FF33C-707E-4A00-A7C3-62723FC1DF64}" type="pres">
      <dgm:prSet presAssocID="{102EC766-DEED-4729-B3E8-9558D3ED163F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6E03F3-E32A-401D-B2BA-5D2CB4B407FC}" type="pres">
      <dgm:prSet presAssocID="{102EC766-DEED-4729-B3E8-9558D3ED163F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C5461F-48B7-451A-A425-473E6B6BF1B6}" type="pres">
      <dgm:prSet presAssocID="{837D6D10-22FF-478B-B19B-25D14A2475C7}" presName="space" presStyleCnt="0"/>
      <dgm:spPr/>
    </dgm:pt>
    <dgm:pt modelId="{FCDF5E44-7755-4023-BE5E-BFEB835865AE}" type="pres">
      <dgm:prSet presAssocID="{ED21DAB9-00C3-4613-8112-9A04FA73FEF5}" presName="composite" presStyleCnt="0"/>
      <dgm:spPr/>
    </dgm:pt>
    <dgm:pt modelId="{10E9285F-F3D6-480E-AF1D-E0753A243E32}" type="pres">
      <dgm:prSet presAssocID="{ED21DAB9-00C3-4613-8112-9A04FA73FEF5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893040-47FE-4BAC-BA27-6E22617A16EC}" type="pres">
      <dgm:prSet presAssocID="{ED21DAB9-00C3-4613-8112-9A04FA73FEF5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A0C1AF-696F-413F-9408-0AD8297645D0}" srcId="{6AE7E68A-B575-4DCB-B712-F5C081E5C36D}" destId="{119B61EA-395F-4451-A09F-CD9829E09941}" srcOrd="2" destOrd="0" parTransId="{7922E939-0138-4846-87D5-04B2781C8852}" sibTransId="{4B77813B-59AA-4728-8B25-6AAE511B1793}"/>
    <dgm:cxn modelId="{7D48128E-4063-4D60-A8B6-9ECDA079EE69}" srcId="{ED21DAB9-00C3-4613-8112-9A04FA73FEF5}" destId="{3D361AB6-94CD-493E-A7E4-EA80AD5FCA52}" srcOrd="2" destOrd="0" parTransId="{6D01E02B-8041-4216-BE1E-CC6431B3F4C7}" sibTransId="{945E4E17-B236-4F9F-813C-E92BAA983563}"/>
    <dgm:cxn modelId="{148DF1CB-75FD-4572-879D-B3359D185BEF}" srcId="{A9E4E783-41CB-438B-BD04-A4395DFAA5B4}" destId="{B1C214ED-8C27-4D87-A1BE-1CA1C17EED49}" srcOrd="0" destOrd="0" parTransId="{8056E827-2164-4014-AC1D-A17B87CBFE61}" sibTransId="{6A01F90E-CFEF-438E-A51A-5B792991C463}"/>
    <dgm:cxn modelId="{94673B0A-57EB-41B7-8EB0-8E1B20153130}" type="presOf" srcId="{119B61EA-395F-4451-A09F-CD9829E09941}" destId="{B2966C62-FC6C-4D7F-8FF8-A4B126C2A17C}" srcOrd="0" destOrd="2" presId="urn:microsoft.com/office/officeart/2005/8/layout/hList1"/>
    <dgm:cxn modelId="{E797E5F1-98AF-4E84-92BA-3A0D84C114F1}" type="presOf" srcId="{4910DB89-9E8A-4C4D-A9FE-BD18F35FCD6C}" destId="{7D1B21A9-0C26-44BE-AFC1-FB83D92F4FF4}" srcOrd="0" destOrd="0" presId="urn:microsoft.com/office/officeart/2005/8/layout/hList1"/>
    <dgm:cxn modelId="{25B2AED9-DBCF-4FB0-AED0-AB1BB6CE5D62}" srcId="{102EC766-DEED-4729-B3E8-9558D3ED163F}" destId="{E829D292-E93C-4159-9DFE-823531D4C48F}" srcOrd="0" destOrd="0" parTransId="{FBCD65A9-256A-472C-959F-B66190B24EF7}" sibTransId="{8BC562E7-0450-4B69-A054-292098078FD8}"/>
    <dgm:cxn modelId="{3FD273E4-67DA-4052-AE06-AADB3E71FB90}" srcId="{96C0550C-49E4-4986-BA60-B7DD039B375A}" destId="{6AE7E68A-B575-4DCB-B712-F5C081E5C36D}" srcOrd="2" destOrd="0" parTransId="{94D5801A-49E3-47A6-9B72-CE03A94F7A7B}" sibTransId="{B61854D4-BBE0-4971-99B4-C19C1D66E6CA}"/>
    <dgm:cxn modelId="{3AB283D3-0A86-400B-8F37-9B6D3AA345D0}" srcId="{12A750E3-6B2A-4A5D-A85E-D08C44CDF6CC}" destId="{683B763C-CED7-4D81-BD35-E5E9BFFEE23A}" srcOrd="1" destOrd="0" parTransId="{1A217065-E4AA-4DD4-AC6D-A8DD680310D0}" sibTransId="{BBD89CE6-B930-4C75-BEBB-8FBD8B439818}"/>
    <dgm:cxn modelId="{0C24DC75-E55C-4DA5-BC93-324D33F80AF6}" type="presOf" srcId="{12A750E3-6B2A-4A5D-A85E-D08C44CDF6CC}" destId="{32057145-9336-4DED-A92B-59FD36B61C53}" srcOrd="0" destOrd="0" presId="urn:microsoft.com/office/officeart/2005/8/layout/hList1"/>
    <dgm:cxn modelId="{6B41705A-BD35-4C19-997A-8B50688627C3}" srcId="{102EC766-DEED-4729-B3E8-9558D3ED163F}" destId="{28AFAA12-6B30-4D97-A94F-BBE71DE8BA43}" srcOrd="1" destOrd="0" parTransId="{43E4B80E-19E9-4E48-BAFE-6A033987776C}" sibTransId="{CBA02B39-D273-4D21-9F68-301548122771}"/>
    <dgm:cxn modelId="{5A360449-3E39-43FB-9DB7-0136E9959F37}" type="presOf" srcId="{3D361AB6-94CD-493E-A7E4-EA80AD5FCA52}" destId="{91893040-47FE-4BAC-BA27-6E22617A16EC}" srcOrd="0" destOrd="2" presId="urn:microsoft.com/office/officeart/2005/8/layout/hList1"/>
    <dgm:cxn modelId="{B67EF5CD-E0E5-4C21-BE69-D66574F46AF3}" srcId="{96C0550C-49E4-4986-BA60-B7DD039B375A}" destId="{102EC766-DEED-4729-B3E8-9558D3ED163F}" srcOrd="3" destOrd="0" parTransId="{458455D5-1462-4982-9B5A-A906DBDB604D}" sibTransId="{837D6D10-22FF-478B-B19B-25D14A2475C7}"/>
    <dgm:cxn modelId="{2DFE8294-91AF-4B70-883A-282B40D5DA13}" srcId="{12A750E3-6B2A-4A5D-A85E-D08C44CDF6CC}" destId="{4910DB89-9E8A-4C4D-A9FE-BD18F35FCD6C}" srcOrd="0" destOrd="0" parTransId="{A46E566F-19F5-4C38-A22D-35518F12E74E}" sibTransId="{8A7A7CDB-BC45-4696-A819-C2D21F990363}"/>
    <dgm:cxn modelId="{90E0D97F-F08F-4BE1-9E39-9C6FB7D7C7E5}" type="presOf" srcId="{409B1341-AA86-443D-A83E-983952C9EF88}" destId="{AB6E03F3-E32A-401D-B2BA-5D2CB4B407FC}" srcOrd="0" destOrd="2" presId="urn:microsoft.com/office/officeart/2005/8/layout/hList1"/>
    <dgm:cxn modelId="{B1B0857C-303A-404B-B185-44490685D8D5}" srcId="{ED21DAB9-00C3-4613-8112-9A04FA73FEF5}" destId="{56FB38B4-B3E3-4277-81D0-74E9BE5B75A3}" srcOrd="0" destOrd="0" parTransId="{F33FE6DD-ED18-48F1-8477-414CDE4E6FCC}" sibTransId="{ECA12817-A423-4C81-AC43-3D28220EB6EC}"/>
    <dgm:cxn modelId="{16C4396F-ECCF-4945-81F9-37ABBD143AE5}" srcId="{102EC766-DEED-4729-B3E8-9558D3ED163F}" destId="{409B1341-AA86-443D-A83E-983952C9EF88}" srcOrd="2" destOrd="0" parTransId="{8446DECF-C1F8-4969-A5BE-022A2A1A226E}" sibTransId="{1576FBC1-9451-468F-B770-BCA9D0DBC533}"/>
    <dgm:cxn modelId="{30F1A166-5CDE-41E3-84BE-79610D1E90FA}" type="presOf" srcId="{28AFAA12-6B30-4D97-A94F-BBE71DE8BA43}" destId="{AB6E03F3-E32A-401D-B2BA-5D2CB4B407FC}" srcOrd="0" destOrd="1" presId="urn:microsoft.com/office/officeart/2005/8/layout/hList1"/>
    <dgm:cxn modelId="{74FC3CB8-8A4B-48A9-9080-D0113536041C}" type="presOf" srcId="{69BCFE42-2FBA-4FBE-B865-C65F50B60B27}" destId="{7D1B21A9-0C26-44BE-AFC1-FB83D92F4FF4}" srcOrd="0" destOrd="2" presId="urn:microsoft.com/office/officeart/2005/8/layout/hList1"/>
    <dgm:cxn modelId="{45E5265C-2D3E-4F5C-8C4E-1A3237F99FD7}" type="presOf" srcId="{E829D292-E93C-4159-9DFE-823531D4C48F}" destId="{AB6E03F3-E32A-401D-B2BA-5D2CB4B407FC}" srcOrd="0" destOrd="0" presId="urn:microsoft.com/office/officeart/2005/8/layout/hList1"/>
    <dgm:cxn modelId="{59AD9815-EA30-4E91-B124-42D1AF1F40DC}" srcId="{A9E4E783-41CB-438B-BD04-A4395DFAA5B4}" destId="{A0F36BA9-4DF3-4ABE-9BA0-B3B1F127A68F}" srcOrd="2" destOrd="0" parTransId="{A361F0C5-2651-4FFC-BC9E-64AABF006B7F}" sibTransId="{7407D162-1FCF-4794-A5D7-7A6086B434D0}"/>
    <dgm:cxn modelId="{45975200-E20A-40F5-BAE8-E2557CAE2819}" type="presOf" srcId="{96C0550C-49E4-4986-BA60-B7DD039B375A}" destId="{ED3308D5-3D55-4505-8397-551618B6FFBB}" srcOrd="0" destOrd="0" presId="urn:microsoft.com/office/officeart/2005/8/layout/hList1"/>
    <dgm:cxn modelId="{6382B948-93B4-422E-BF14-07377BBA56C8}" type="presOf" srcId="{2D68D74D-A3C6-4033-844D-37B9D7F8C535}" destId="{91893040-47FE-4BAC-BA27-6E22617A16EC}" srcOrd="0" destOrd="1" presId="urn:microsoft.com/office/officeart/2005/8/layout/hList1"/>
    <dgm:cxn modelId="{DCBD5E3D-3EEA-4575-8651-35A683E1C295}" type="presOf" srcId="{A0F36BA9-4DF3-4ABE-9BA0-B3B1F127A68F}" destId="{57DF7C5A-9022-46A0-BCD1-D147EEE3C41F}" srcOrd="0" destOrd="2" presId="urn:microsoft.com/office/officeart/2005/8/layout/hList1"/>
    <dgm:cxn modelId="{891A3F1A-BCF1-4F4D-93A8-341566489CE0}" type="presOf" srcId="{6AE7E68A-B575-4DCB-B712-F5C081E5C36D}" destId="{1BEAFFB4-52C8-4C70-8421-30846878000F}" srcOrd="0" destOrd="0" presId="urn:microsoft.com/office/officeart/2005/8/layout/hList1"/>
    <dgm:cxn modelId="{6DA57912-9F83-42E7-B4C8-A88FA8ED793E}" srcId="{96C0550C-49E4-4986-BA60-B7DD039B375A}" destId="{ED21DAB9-00C3-4613-8112-9A04FA73FEF5}" srcOrd="4" destOrd="0" parTransId="{AE3B4316-AEB5-41AA-898D-27ADB153060E}" sibTransId="{4DB681E4-B294-4100-B88E-7021AE85B85C}"/>
    <dgm:cxn modelId="{4D6EE13A-60C7-42B6-9136-EA933B289078}" srcId="{96C0550C-49E4-4986-BA60-B7DD039B375A}" destId="{12A750E3-6B2A-4A5D-A85E-D08C44CDF6CC}" srcOrd="1" destOrd="0" parTransId="{C848EE4E-1D20-4838-891C-E7C98BD4FAC5}" sibTransId="{EFBAF954-9566-43E7-87DE-38D3B0AE9C3A}"/>
    <dgm:cxn modelId="{C4D1C29E-0169-4E81-A453-E2CD26CF7C29}" srcId="{12A750E3-6B2A-4A5D-A85E-D08C44CDF6CC}" destId="{69BCFE42-2FBA-4FBE-B865-C65F50B60B27}" srcOrd="2" destOrd="0" parTransId="{CF3F6066-3066-4033-8E8D-D82EA03B5036}" sibTransId="{ABA92F91-76E1-4322-B00F-C167693B183A}"/>
    <dgm:cxn modelId="{299E6CDD-330E-45DF-B769-851358685C99}" type="presOf" srcId="{3F4BD0CC-17A1-4A46-B5A2-7B2E74259950}" destId="{57DF7C5A-9022-46A0-BCD1-D147EEE3C41F}" srcOrd="0" destOrd="1" presId="urn:microsoft.com/office/officeart/2005/8/layout/hList1"/>
    <dgm:cxn modelId="{626503FC-CD39-43AF-832C-04714215F089}" srcId="{96C0550C-49E4-4986-BA60-B7DD039B375A}" destId="{A9E4E783-41CB-438B-BD04-A4395DFAA5B4}" srcOrd="0" destOrd="0" parTransId="{BFF2F491-0822-4794-B82F-76FA583F9037}" sibTransId="{802FD07B-3C2F-4FAC-ABDE-EE0B8815E76F}"/>
    <dgm:cxn modelId="{BF0B3053-EB2A-46A6-BE3F-4BDAFCE35DF2}" srcId="{A9E4E783-41CB-438B-BD04-A4395DFAA5B4}" destId="{3F4BD0CC-17A1-4A46-B5A2-7B2E74259950}" srcOrd="1" destOrd="0" parTransId="{C8FA529E-DD13-4986-9D83-4BE4D6AD20F4}" sibTransId="{5562BE3F-6DDC-422F-8A66-F7902DA736CE}"/>
    <dgm:cxn modelId="{4B3C3658-FBC8-4B7A-8DBB-9463FCF8F916}" srcId="{6AE7E68A-B575-4DCB-B712-F5C081E5C36D}" destId="{D39CE038-5EAD-416F-B1E1-5E6BFFEB2C32}" srcOrd="1" destOrd="0" parTransId="{05F5B964-8D1A-4627-B5A4-F958D16A7B08}" sibTransId="{ABDE57F6-A9F5-4CDD-B61A-1EEB27679AFE}"/>
    <dgm:cxn modelId="{E13ED489-D589-4F6A-AF73-08F7A2F9085C}" type="presOf" srcId="{102EC766-DEED-4729-B3E8-9558D3ED163F}" destId="{6E5FF33C-707E-4A00-A7C3-62723FC1DF64}" srcOrd="0" destOrd="0" presId="urn:microsoft.com/office/officeart/2005/8/layout/hList1"/>
    <dgm:cxn modelId="{ACCCFBBA-DA80-4D01-A768-94ECBE4542FC}" type="presOf" srcId="{683B763C-CED7-4D81-BD35-E5E9BFFEE23A}" destId="{7D1B21A9-0C26-44BE-AFC1-FB83D92F4FF4}" srcOrd="0" destOrd="1" presId="urn:microsoft.com/office/officeart/2005/8/layout/hList1"/>
    <dgm:cxn modelId="{7054A156-354F-4557-98BA-762E4AF6BEFA}" type="presOf" srcId="{56FB38B4-B3E3-4277-81D0-74E9BE5B75A3}" destId="{91893040-47FE-4BAC-BA27-6E22617A16EC}" srcOrd="0" destOrd="0" presId="urn:microsoft.com/office/officeart/2005/8/layout/hList1"/>
    <dgm:cxn modelId="{505AE2C4-6FDC-4DE0-A4CA-15F6D8FA91F3}" type="presOf" srcId="{8780138D-84DD-444A-8CEC-5C89BE471B63}" destId="{B2966C62-FC6C-4D7F-8FF8-A4B126C2A17C}" srcOrd="0" destOrd="0" presId="urn:microsoft.com/office/officeart/2005/8/layout/hList1"/>
    <dgm:cxn modelId="{6E3AB924-AF34-4547-8606-F9A7D36BE297}" type="presOf" srcId="{B1C214ED-8C27-4D87-A1BE-1CA1C17EED49}" destId="{57DF7C5A-9022-46A0-BCD1-D147EEE3C41F}" srcOrd="0" destOrd="0" presId="urn:microsoft.com/office/officeart/2005/8/layout/hList1"/>
    <dgm:cxn modelId="{22332E93-0B57-4777-A9FC-4DAE774886A4}" srcId="{6AE7E68A-B575-4DCB-B712-F5C081E5C36D}" destId="{8780138D-84DD-444A-8CEC-5C89BE471B63}" srcOrd="0" destOrd="0" parTransId="{0F2556E2-F158-48BD-92D7-4B81FC890D5C}" sibTransId="{FBEF4C7A-603E-40B0-A23C-D70712CD6220}"/>
    <dgm:cxn modelId="{F3C4B4DB-E2F2-43B1-A209-8ACF58262EAB}" type="presOf" srcId="{A9E4E783-41CB-438B-BD04-A4395DFAA5B4}" destId="{86B906CC-B04F-4619-80F6-EAD9497641E1}" srcOrd="0" destOrd="0" presId="urn:microsoft.com/office/officeart/2005/8/layout/hList1"/>
    <dgm:cxn modelId="{4C6ABD3F-6013-4480-8F51-D126E37BFBBA}" type="presOf" srcId="{ED21DAB9-00C3-4613-8112-9A04FA73FEF5}" destId="{10E9285F-F3D6-480E-AF1D-E0753A243E32}" srcOrd="0" destOrd="0" presId="urn:microsoft.com/office/officeart/2005/8/layout/hList1"/>
    <dgm:cxn modelId="{97490F65-7B39-4927-B987-3BAF5E28FE6A}" srcId="{ED21DAB9-00C3-4613-8112-9A04FA73FEF5}" destId="{2D68D74D-A3C6-4033-844D-37B9D7F8C535}" srcOrd="1" destOrd="0" parTransId="{CF2D8D6F-8724-4C49-B031-F9E512F2CE6C}" sibTransId="{2843BE1F-1661-4AD7-90EA-9271333C87E9}"/>
    <dgm:cxn modelId="{EFF415BE-A85D-443D-B7FB-4CC34AD14630}" type="presOf" srcId="{D39CE038-5EAD-416F-B1E1-5E6BFFEB2C32}" destId="{B2966C62-FC6C-4D7F-8FF8-A4B126C2A17C}" srcOrd="0" destOrd="1" presId="urn:microsoft.com/office/officeart/2005/8/layout/hList1"/>
    <dgm:cxn modelId="{B15A4D87-7F86-43C8-B3CF-31573654C9C1}" type="presParOf" srcId="{ED3308D5-3D55-4505-8397-551618B6FFBB}" destId="{3319BB8D-56D6-43CB-9A2D-7364AAEAB75D}" srcOrd="0" destOrd="0" presId="urn:microsoft.com/office/officeart/2005/8/layout/hList1"/>
    <dgm:cxn modelId="{79995341-4198-474A-9C25-1869C38514B4}" type="presParOf" srcId="{3319BB8D-56D6-43CB-9A2D-7364AAEAB75D}" destId="{86B906CC-B04F-4619-80F6-EAD9497641E1}" srcOrd="0" destOrd="0" presId="urn:microsoft.com/office/officeart/2005/8/layout/hList1"/>
    <dgm:cxn modelId="{B33B6E26-2555-4355-8B10-60AFC6272A50}" type="presParOf" srcId="{3319BB8D-56D6-43CB-9A2D-7364AAEAB75D}" destId="{57DF7C5A-9022-46A0-BCD1-D147EEE3C41F}" srcOrd="1" destOrd="0" presId="urn:microsoft.com/office/officeart/2005/8/layout/hList1"/>
    <dgm:cxn modelId="{3F4D9589-D26F-4892-A1BA-A05F5802C15F}" type="presParOf" srcId="{ED3308D5-3D55-4505-8397-551618B6FFBB}" destId="{9270D068-D6C0-4135-A3ED-2640C2869B8B}" srcOrd="1" destOrd="0" presId="urn:microsoft.com/office/officeart/2005/8/layout/hList1"/>
    <dgm:cxn modelId="{55402EAE-3358-4C71-BDC1-15275F74AC48}" type="presParOf" srcId="{ED3308D5-3D55-4505-8397-551618B6FFBB}" destId="{AB057A0B-859C-476D-A1E0-C4E7059C91F9}" srcOrd="2" destOrd="0" presId="urn:microsoft.com/office/officeart/2005/8/layout/hList1"/>
    <dgm:cxn modelId="{DBF140D8-593B-468B-AC89-5029B34C0DD3}" type="presParOf" srcId="{AB057A0B-859C-476D-A1E0-C4E7059C91F9}" destId="{32057145-9336-4DED-A92B-59FD36B61C53}" srcOrd="0" destOrd="0" presId="urn:microsoft.com/office/officeart/2005/8/layout/hList1"/>
    <dgm:cxn modelId="{FBCE3C23-355D-4607-8D13-D02AAC964704}" type="presParOf" srcId="{AB057A0B-859C-476D-A1E0-C4E7059C91F9}" destId="{7D1B21A9-0C26-44BE-AFC1-FB83D92F4FF4}" srcOrd="1" destOrd="0" presId="urn:microsoft.com/office/officeart/2005/8/layout/hList1"/>
    <dgm:cxn modelId="{44BFD4A6-9489-4749-BCE7-EA999A6C2DDD}" type="presParOf" srcId="{ED3308D5-3D55-4505-8397-551618B6FFBB}" destId="{B847D89F-1E01-4760-9DAF-474DAC391D0A}" srcOrd="3" destOrd="0" presId="urn:microsoft.com/office/officeart/2005/8/layout/hList1"/>
    <dgm:cxn modelId="{CB45D907-E04B-4183-9676-7AE21F213295}" type="presParOf" srcId="{ED3308D5-3D55-4505-8397-551618B6FFBB}" destId="{2573B086-09E1-42B1-A132-02DE05471C74}" srcOrd="4" destOrd="0" presId="urn:microsoft.com/office/officeart/2005/8/layout/hList1"/>
    <dgm:cxn modelId="{C33596AC-9B95-4C32-A40D-33CB5BAE9242}" type="presParOf" srcId="{2573B086-09E1-42B1-A132-02DE05471C74}" destId="{1BEAFFB4-52C8-4C70-8421-30846878000F}" srcOrd="0" destOrd="0" presId="urn:microsoft.com/office/officeart/2005/8/layout/hList1"/>
    <dgm:cxn modelId="{47CAEDED-C4B7-467E-AAF9-CB8466F4E93D}" type="presParOf" srcId="{2573B086-09E1-42B1-A132-02DE05471C74}" destId="{B2966C62-FC6C-4D7F-8FF8-A4B126C2A17C}" srcOrd="1" destOrd="0" presId="urn:microsoft.com/office/officeart/2005/8/layout/hList1"/>
    <dgm:cxn modelId="{C80B7540-2147-4DB1-8E24-153AF8A3D2C4}" type="presParOf" srcId="{ED3308D5-3D55-4505-8397-551618B6FFBB}" destId="{B212D6EF-F204-4EF9-9AFB-D2E4D1971DAF}" srcOrd="5" destOrd="0" presId="urn:microsoft.com/office/officeart/2005/8/layout/hList1"/>
    <dgm:cxn modelId="{EAA330D3-8B86-496C-BFA3-2266E285DE22}" type="presParOf" srcId="{ED3308D5-3D55-4505-8397-551618B6FFBB}" destId="{6EBB7154-9BE2-4D16-8070-EA17A6A910C7}" srcOrd="6" destOrd="0" presId="urn:microsoft.com/office/officeart/2005/8/layout/hList1"/>
    <dgm:cxn modelId="{7BC46FAF-4179-4AF1-94F3-C8F32C94017C}" type="presParOf" srcId="{6EBB7154-9BE2-4D16-8070-EA17A6A910C7}" destId="{6E5FF33C-707E-4A00-A7C3-62723FC1DF64}" srcOrd="0" destOrd="0" presId="urn:microsoft.com/office/officeart/2005/8/layout/hList1"/>
    <dgm:cxn modelId="{395E3B90-7E2C-4310-9D37-B7CD271FD294}" type="presParOf" srcId="{6EBB7154-9BE2-4D16-8070-EA17A6A910C7}" destId="{AB6E03F3-E32A-401D-B2BA-5D2CB4B407FC}" srcOrd="1" destOrd="0" presId="urn:microsoft.com/office/officeart/2005/8/layout/hList1"/>
    <dgm:cxn modelId="{4DC0C2E0-03AE-4CF4-93E3-2F22209F134A}" type="presParOf" srcId="{ED3308D5-3D55-4505-8397-551618B6FFBB}" destId="{59C5461F-48B7-451A-A425-473E6B6BF1B6}" srcOrd="7" destOrd="0" presId="urn:microsoft.com/office/officeart/2005/8/layout/hList1"/>
    <dgm:cxn modelId="{3751648C-68E9-4B82-A6DA-C2293C1D50BF}" type="presParOf" srcId="{ED3308D5-3D55-4505-8397-551618B6FFBB}" destId="{FCDF5E44-7755-4023-BE5E-BFEB835865AE}" srcOrd="8" destOrd="0" presId="urn:microsoft.com/office/officeart/2005/8/layout/hList1"/>
    <dgm:cxn modelId="{9F470426-33D2-4272-9543-3F28D505B500}" type="presParOf" srcId="{FCDF5E44-7755-4023-BE5E-BFEB835865AE}" destId="{10E9285F-F3D6-480E-AF1D-E0753A243E32}" srcOrd="0" destOrd="0" presId="urn:microsoft.com/office/officeart/2005/8/layout/hList1"/>
    <dgm:cxn modelId="{352524E2-C74E-4FF0-901F-8C97772579FC}" type="presParOf" srcId="{FCDF5E44-7755-4023-BE5E-BFEB835865AE}" destId="{91893040-47FE-4BAC-BA27-6E22617A16E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D3A9DC-C3CC-4BF1-80BF-A534D640C30F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8D4F5B9-9710-4E31-A3DA-BE65CDA9DA8A}">
      <dgm:prSet phldrT="[Text]"/>
      <dgm:spPr/>
      <dgm:t>
        <a:bodyPr/>
        <a:lstStyle/>
        <a:p>
          <a:r>
            <a:rPr lang="cs-CZ" dirty="0" smtClean="0"/>
            <a:t>Star</a:t>
          </a:r>
          <a:endParaRPr lang="en-US" dirty="0"/>
        </a:p>
      </dgm:t>
    </dgm:pt>
    <dgm:pt modelId="{E132F84D-21E0-417C-9A3D-4EB78C0D5B9B}" type="parTrans" cxnId="{A03B9677-DA5D-4F18-BF5A-5BB484B385DF}">
      <dgm:prSet/>
      <dgm:spPr/>
      <dgm:t>
        <a:bodyPr/>
        <a:lstStyle/>
        <a:p>
          <a:endParaRPr lang="en-US"/>
        </a:p>
      </dgm:t>
    </dgm:pt>
    <dgm:pt modelId="{F2C1CB7D-20AB-4C0D-9150-8F10EE140AE6}" type="sibTrans" cxnId="{A03B9677-DA5D-4F18-BF5A-5BB484B385DF}">
      <dgm:prSet/>
      <dgm:spPr/>
      <dgm:t>
        <a:bodyPr/>
        <a:lstStyle/>
        <a:p>
          <a:endParaRPr lang="en-US"/>
        </a:p>
      </dgm:t>
    </dgm:pt>
    <dgm:pt modelId="{24E7AE27-C9EE-43FB-B998-76EAADD140B0}">
      <dgm:prSet phldrT="[Text]"/>
      <dgm:spPr/>
      <dgm:t>
        <a:bodyPr/>
        <a:lstStyle/>
        <a:p>
          <a:r>
            <a:rPr lang="cs-CZ" dirty="0" smtClean="0"/>
            <a:t>???</a:t>
          </a:r>
          <a:endParaRPr lang="en-US" dirty="0"/>
        </a:p>
      </dgm:t>
    </dgm:pt>
    <dgm:pt modelId="{B8320C0A-76B4-4887-BE22-F9721EB64570}" type="parTrans" cxnId="{E7F355C6-D797-4112-8794-CBCCB95627BA}">
      <dgm:prSet/>
      <dgm:spPr/>
      <dgm:t>
        <a:bodyPr/>
        <a:lstStyle/>
        <a:p>
          <a:endParaRPr lang="en-US"/>
        </a:p>
      </dgm:t>
    </dgm:pt>
    <dgm:pt modelId="{F84DBB23-2A49-403A-B96E-1005C6A7B08F}" type="sibTrans" cxnId="{E7F355C6-D797-4112-8794-CBCCB95627BA}">
      <dgm:prSet/>
      <dgm:spPr/>
      <dgm:t>
        <a:bodyPr/>
        <a:lstStyle/>
        <a:p>
          <a:endParaRPr lang="en-US"/>
        </a:p>
      </dgm:t>
    </dgm:pt>
    <dgm:pt modelId="{F9C5C46A-9D35-4C04-B4EF-95CE27DF336A}">
      <dgm:prSet phldrT="[Text]"/>
      <dgm:spPr/>
      <dgm:t>
        <a:bodyPr/>
        <a:lstStyle/>
        <a:p>
          <a:r>
            <a:rPr lang="cs-CZ" dirty="0" smtClean="0"/>
            <a:t>Cash </a:t>
          </a:r>
          <a:r>
            <a:rPr lang="cs-CZ" dirty="0" err="1" smtClean="0"/>
            <a:t>cow</a:t>
          </a:r>
          <a:endParaRPr lang="en-US" dirty="0"/>
        </a:p>
      </dgm:t>
    </dgm:pt>
    <dgm:pt modelId="{B2C00D2D-56CD-4631-BE72-DFADD7848850}" type="parTrans" cxnId="{7D053267-72FB-4049-980A-2448C17B2802}">
      <dgm:prSet/>
      <dgm:spPr/>
      <dgm:t>
        <a:bodyPr/>
        <a:lstStyle/>
        <a:p>
          <a:endParaRPr lang="en-US"/>
        </a:p>
      </dgm:t>
    </dgm:pt>
    <dgm:pt modelId="{555A7438-982F-4AE7-8310-7007F29F4C32}" type="sibTrans" cxnId="{7D053267-72FB-4049-980A-2448C17B2802}">
      <dgm:prSet/>
      <dgm:spPr/>
      <dgm:t>
        <a:bodyPr/>
        <a:lstStyle/>
        <a:p>
          <a:endParaRPr lang="en-US"/>
        </a:p>
      </dgm:t>
    </dgm:pt>
    <dgm:pt modelId="{2D8C5748-19B1-46B6-8EFE-16F5BE034182}">
      <dgm:prSet phldrT="[Text]"/>
      <dgm:spPr/>
      <dgm:t>
        <a:bodyPr/>
        <a:lstStyle/>
        <a:p>
          <a:r>
            <a:rPr lang="cs-CZ" dirty="0" smtClean="0"/>
            <a:t>Dog</a:t>
          </a:r>
          <a:endParaRPr lang="en-US" dirty="0"/>
        </a:p>
      </dgm:t>
    </dgm:pt>
    <dgm:pt modelId="{5C17294F-148A-4198-B553-C87E77147D98}" type="parTrans" cxnId="{FDC47243-1149-4C91-8CAD-16DFDD556725}">
      <dgm:prSet/>
      <dgm:spPr/>
      <dgm:t>
        <a:bodyPr/>
        <a:lstStyle/>
        <a:p>
          <a:endParaRPr lang="en-US"/>
        </a:p>
      </dgm:t>
    </dgm:pt>
    <dgm:pt modelId="{A9D53E3F-3B79-4EF7-A4B5-CFED4C29F01E}" type="sibTrans" cxnId="{FDC47243-1149-4C91-8CAD-16DFDD556725}">
      <dgm:prSet/>
      <dgm:spPr/>
      <dgm:t>
        <a:bodyPr/>
        <a:lstStyle/>
        <a:p>
          <a:endParaRPr lang="en-US"/>
        </a:p>
      </dgm:t>
    </dgm:pt>
    <dgm:pt modelId="{FD307665-B942-4453-A595-C63D49B05117}" type="pres">
      <dgm:prSet presAssocID="{51D3A9DC-C3CC-4BF1-80BF-A534D640C30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ABAF94-20F0-407B-9C88-D5E924D44B16}" type="pres">
      <dgm:prSet presAssocID="{51D3A9DC-C3CC-4BF1-80BF-A534D640C30F}" presName="diamond" presStyleLbl="bgShp" presStyleIdx="0" presStyleCnt="1"/>
      <dgm:spPr/>
      <dgm:t>
        <a:bodyPr/>
        <a:lstStyle/>
        <a:p>
          <a:endParaRPr lang="cs-CZ"/>
        </a:p>
      </dgm:t>
    </dgm:pt>
    <dgm:pt modelId="{B96975B0-DD4F-4E3D-BF8C-B14F7CE50D7B}" type="pres">
      <dgm:prSet presAssocID="{51D3A9DC-C3CC-4BF1-80BF-A534D640C30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66C6E1-EEAB-45EF-81FE-D4912DAAA6B6}" type="pres">
      <dgm:prSet presAssocID="{51D3A9DC-C3CC-4BF1-80BF-A534D640C30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FE0D4F-9F0C-4196-9F80-AB95FAD9454E}" type="pres">
      <dgm:prSet presAssocID="{51D3A9DC-C3CC-4BF1-80BF-A534D640C30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A56FC-9C55-4922-8FBA-038831E7F3FB}" type="pres">
      <dgm:prSet presAssocID="{51D3A9DC-C3CC-4BF1-80BF-A534D640C30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DC47243-1149-4C91-8CAD-16DFDD556725}" srcId="{51D3A9DC-C3CC-4BF1-80BF-A534D640C30F}" destId="{2D8C5748-19B1-46B6-8EFE-16F5BE034182}" srcOrd="3" destOrd="0" parTransId="{5C17294F-148A-4198-B553-C87E77147D98}" sibTransId="{A9D53E3F-3B79-4EF7-A4B5-CFED4C29F01E}"/>
    <dgm:cxn modelId="{253CFC65-5671-432B-97B4-77ED91211949}" type="presOf" srcId="{A8D4F5B9-9710-4E31-A3DA-BE65CDA9DA8A}" destId="{B96975B0-DD4F-4E3D-BF8C-B14F7CE50D7B}" srcOrd="0" destOrd="0" presId="urn:microsoft.com/office/officeart/2005/8/layout/matrix3"/>
    <dgm:cxn modelId="{A03B9677-DA5D-4F18-BF5A-5BB484B385DF}" srcId="{51D3A9DC-C3CC-4BF1-80BF-A534D640C30F}" destId="{A8D4F5B9-9710-4E31-A3DA-BE65CDA9DA8A}" srcOrd="0" destOrd="0" parTransId="{E132F84D-21E0-417C-9A3D-4EB78C0D5B9B}" sibTransId="{F2C1CB7D-20AB-4C0D-9150-8F10EE140AE6}"/>
    <dgm:cxn modelId="{7D053267-72FB-4049-980A-2448C17B2802}" srcId="{51D3A9DC-C3CC-4BF1-80BF-A534D640C30F}" destId="{F9C5C46A-9D35-4C04-B4EF-95CE27DF336A}" srcOrd="2" destOrd="0" parTransId="{B2C00D2D-56CD-4631-BE72-DFADD7848850}" sibTransId="{555A7438-982F-4AE7-8310-7007F29F4C32}"/>
    <dgm:cxn modelId="{FCF06C82-07F1-4A9A-8B25-42C3862A2944}" type="presOf" srcId="{51D3A9DC-C3CC-4BF1-80BF-A534D640C30F}" destId="{FD307665-B942-4453-A595-C63D49B05117}" srcOrd="0" destOrd="0" presId="urn:microsoft.com/office/officeart/2005/8/layout/matrix3"/>
    <dgm:cxn modelId="{4B59E157-A46D-4D42-AA4E-1DFB08BA6E8C}" type="presOf" srcId="{24E7AE27-C9EE-43FB-B998-76EAADD140B0}" destId="{A466C6E1-EEAB-45EF-81FE-D4912DAAA6B6}" srcOrd="0" destOrd="0" presId="urn:microsoft.com/office/officeart/2005/8/layout/matrix3"/>
    <dgm:cxn modelId="{7A5729A2-C089-4F1C-A2BD-C543C2B2FF66}" type="presOf" srcId="{F9C5C46A-9D35-4C04-B4EF-95CE27DF336A}" destId="{F3FE0D4F-9F0C-4196-9F80-AB95FAD9454E}" srcOrd="0" destOrd="0" presId="urn:microsoft.com/office/officeart/2005/8/layout/matrix3"/>
    <dgm:cxn modelId="{5AF13501-E76F-4CC7-B365-BDC2CB56D554}" type="presOf" srcId="{2D8C5748-19B1-46B6-8EFE-16F5BE034182}" destId="{462A56FC-9C55-4922-8FBA-038831E7F3FB}" srcOrd="0" destOrd="0" presId="urn:microsoft.com/office/officeart/2005/8/layout/matrix3"/>
    <dgm:cxn modelId="{E7F355C6-D797-4112-8794-CBCCB95627BA}" srcId="{51D3A9DC-C3CC-4BF1-80BF-A534D640C30F}" destId="{24E7AE27-C9EE-43FB-B998-76EAADD140B0}" srcOrd="1" destOrd="0" parTransId="{B8320C0A-76B4-4887-BE22-F9721EB64570}" sibTransId="{F84DBB23-2A49-403A-B96E-1005C6A7B08F}"/>
    <dgm:cxn modelId="{E7EB3E8F-BB49-4FF2-93D1-0683BDB9D672}" type="presParOf" srcId="{FD307665-B942-4453-A595-C63D49B05117}" destId="{D5ABAF94-20F0-407B-9C88-D5E924D44B16}" srcOrd="0" destOrd="0" presId="urn:microsoft.com/office/officeart/2005/8/layout/matrix3"/>
    <dgm:cxn modelId="{A4FD86C0-9E64-4A40-A47B-5E72B65BBF80}" type="presParOf" srcId="{FD307665-B942-4453-A595-C63D49B05117}" destId="{B96975B0-DD4F-4E3D-BF8C-B14F7CE50D7B}" srcOrd="1" destOrd="0" presId="urn:microsoft.com/office/officeart/2005/8/layout/matrix3"/>
    <dgm:cxn modelId="{137BEA85-646C-452B-8A9B-611055F49281}" type="presParOf" srcId="{FD307665-B942-4453-A595-C63D49B05117}" destId="{A466C6E1-EEAB-45EF-81FE-D4912DAAA6B6}" srcOrd="2" destOrd="0" presId="urn:microsoft.com/office/officeart/2005/8/layout/matrix3"/>
    <dgm:cxn modelId="{ACC90504-2A64-488A-8DAE-2A9D11F80B55}" type="presParOf" srcId="{FD307665-B942-4453-A595-C63D49B05117}" destId="{F3FE0D4F-9F0C-4196-9F80-AB95FAD9454E}" srcOrd="3" destOrd="0" presId="urn:microsoft.com/office/officeart/2005/8/layout/matrix3"/>
    <dgm:cxn modelId="{36ED36C9-104B-491E-A60C-0E99141D43D9}" type="presParOf" srcId="{FD307665-B942-4453-A595-C63D49B05117}" destId="{462A56FC-9C55-4922-8FBA-038831E7F3F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B91C42-CD06-4A13-96E4-45D3256C8D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266C92-2B05-484E-90E6-A8EA5BC3CF6C}">
      <dgm:prSet/>
      <dgm:spPr/>
      <dgm:t>
        <a:bodyPr/>
        <a:lstStyle/>
        <a:p>
          <a:pPr rtl="0"/>
          <a:r>
            <a:rPr lang="en-GB" smtClean="0"/>
            <a:t>Segmentation is the process of classifying customers into groups which share some common characteristic</a:t>
          </a:r>
          <a:endParaRPr lang="cs-CZ"/>
        </a:p>
      </dgm:t>
    </dgm:pt>
    <dgm:pt modelId="{A11AAACD-97FD-49A5-AC44-3EF3D533EEF1}" type="parTrans" cxnId="{C6DACBF8-8102-4446-AC77-F573584D9F72}">
      <dgm:prSet/>
      <dgm:spPr/>
      <dgm:t>
        <a:bodyPr/>
        <a:lstStyle/>
        <a:p>
          <a:endParaRPr lang="cs-CZ"/>
        </a:p>
      </dgm:t>
    </dgm:pt>
    <dgm:pt modelId="{163055FF-32EA-4638-9E5A-39C94E33E313}" type="sibTrans" cxnId="{C6DACBF8-8102-4446-AC77-F573584D9F72}">
      <dgm:prSet/>
      <dgm:spPr/>
      <dgm:t>
        <a:bodyPr/>
        <a:lstStyle/>
        <a:p>
          <a:endParaRPr lang="cs-CZ"/>
        </a:p>
      </dgm:t>
    </dgm:pt>
    <dgm:pt modelId="{40408AD3-0D5B-4A3E-B6A5-DD14BC52D96B}">
      <dgm:prSet/>
      <dgm:spPr/>
      <dgm:t>
        <a:bodyPr/>
        <a:lstStyle/>
        <a:p>
          <a:pPr rtl="0"/>
          <a:r>
            <a:rPr lang="en-GB" smtClean="0"/>
            <a:t>Targeting involves the process of evaluating each segments attractiveness and selecting one or more segments to enter</a:t>
          </a:r>
          <a:endParaRPr lang="cs-CZ"/>
        </a:p>
      </dgm:t>
    </dgm:pt>
    <dgm:pt modelId="{8F9A0FF4-56A8-4516-815C-F111410F1D31}" type="parTrans" cxnId="{AE487715-8E51-4FB9-B722-98C86CE687CE}">
      <dgm:prSet/>
      <dgm:spPr/>
      <dgm:t>
        <a:bodyPr/>
        <a:lstStyle/>
        <a:p>
          <a:endParaRPr lang="cs-CZ"/>
        </a:p>
      </dgm:t>
    </dgm:pt>
    <dgm:pt modelId="{4FA8A420-338C-470F-83E9-C3CC6F16DB75}" type="sibTrans" cxnId="{AE487715-8E51-4FB9-B722-98C86CE687CE}">
      <dgm:prSet/>
      <dgm:spPr/>
      <dgm:t>
        <a:bodyPr/>
        <a:lstStyle/>
        <a:p>
          <a:endParaRPr lang="cs-CZ"/>
        </a:p>
      </dgm:t>
    </dgm:pt>
    <dgm:pt modelId="{E0D9B05F-785D-42D3-8B75-D6461A6A0E57}">
      <dgm:prSet/>
      <dgm:spPr/>
      <dgm:t>
        <a:bodyPr/>
        <a:lstStyle/>
        <a:p>
          <a:pPr rtl="0"/>
          <a:r>
            <a:rPr lang="en-GB" smtClean="0"/>
            <a:t>Positioning is arranging for a product to occupy a clear, distinctive and desirable place relative to competing products in the mind of the consumer</a:t>
          </a:r>
          <a:endParaRPr lang="cs-CZ"/>
        </a:p>
      </dgm:t>
    </dgm:pt>
    <dgm:pt modelId="{3F057B73-606A-4324-9670-4CC80CEB29DE}" type="parTrans" cxnId="{0A8DF69A-FA01-49CC-8A4E-9112F7ABEB62}">
      <dgm:prSet/>
      <dgm:spPr/>
      <dgm:t>
        <a:bodyPr/>
        <a:lstStyle/>
        <a:p>
          <a:endParaRPr lang="cs-CZ"/>
        </a:p>
      </dgm:t>
    </dgm:pt>
    <dgm:pt modelId="{23D7858C-104D-45BA-BFD7-BABD470508F3}" type="sibTrans" cxnId="{0A8DF69A-FA01-49CC-8A4E-9112F7ABEB62}">
      <dgm:prSet/>
      <dgm:spPr/>
      <dgm:t>
        <a:bodyPr/>
        <a:lstStyle/>
        <a:p>
          <a:endParaRPr lang="cs-CZ"/>
        </a:p>
      </dgm:t>
    </dgm:pt>
    <dgm:pt modelId="{1D1C4881-E678-4A15-951E-C9F22B931ACC}" type="pres">
      <dgm:prSet presAssocID="{1AB91C42-CD06-4A13-96E4-45D3256C8D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1A27D4-9FC7-48FB-988E-BF15818AFE6F}" type="pres">
      <dgm:prSet presAssocID="{F1266C92-2B05-484E-90E6-A8EA5BC3CF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B66F4F-C1A4-4263-A149-D3FF7B3CB637}" type="pres">
      <dgm:prSet presAssocID="{163055FF-32EA-4638-9E5A-39C94E33E313}" presName="spacer" presStyleCnt="0"/>
      <dgm:spPr/>
    </dgm:pt>
    <dgm:pt modelId="{99A8AFFA-AD14-401B-9BBA-A2AE376D6AD5}" type="pres">
      <dgm:prSet presAssocID="{40408AD3-0D5B-4A3E-B6A5-DD14BC52D96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58165F-503F-48B3-B981-A51AEDB912C6}" type="pres">
      <dgm:prSet presAssocID="{4FA8A420-338C-470F-83E9-C3CC6F16DB75}" presName="spacer" presStyleCnt="0"/>
      <dgm:spPr/>
    </dgm:pt>
    <dgm:pt modelId="{A95A4240-C00C-422B-ACB1-829AB3FA375E}" type="pres">
      <dgm:prSet presAssocID="{E0D9B05F-785D-42D3-8B75-D6461A6A0E5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6DACBF8-8102-4446-AC77-F573584D9F72}" srcId="{1AB91C42-CD06-4A13-96E4-45D3256C8DD1}" destId="{F1266C92-2B05-484E-90E6-A8EA5BC3CF6C}" srcOrd="0" destOrd="0" parTransId="{A11AAACD-97FD-49A5-AC44-3EF3D533EEF1}" sibTransId="{163055FF-32EA-4638-9E5A-39C94E33E313}"/>
    <dgm:cxn modelId="{55B2C53D-6D09-4B12-9EE5-DC577295BDC3}" type="presOf" srcId="{F1266C92-2B05-484E-90E6-A8EA5BC3CF6C}" destId="{C71A27D4-9FC7-48FB-988E-BF15818AFE6F}" srcOrd="0" destOrd="0" presId="urn:microsoft.com/office/officeart/2005/8/layout/vList2"/>
    <dgm:cxn modelId="{AE487715-8E51-4FB9-B722-98C86CE687CE}" srcId="{1AB91C42-CD06-4A13-96E4-45D3256C8DD1}" destId="{40408AD3-0D5B-4A3E-B6A5-DD14BC52D96B}" srcOrd="1" destOrd="0" parTransId="{8F9A0FF4-56A8-4516-815C-F111410F1D31}" sibTransId="{4FA8A420-338C-470F-83E9-C3CC6F16DB75}"/>
    <dgm:cxn modelId="{98CC078C-BB0E-4EF1-8B5B-2CC6E7D5D8F8}" type="presOf" srcId="{1AB91C42-CD06-4A13-96E4-45D3256C8DD1}" destId="{1D1C4881-E678-4A15-951E-C9F22B931ACC}" srcOrd="0" destOrd="0" presId="urn:microsoft.com/office/officeart/2005/8/layout/vList2"/>
    <dgm:cxn modelId="{0A8DF69A-FA01-49CC-8A4E-9112F7ABEB62}" srcId="{1AB91C42-CD06-4A13-96E4-45D3256C8DD1}" destId="{E0D9B05F-785D-42D3-8B75-D6461A6A0E57}" srcOrd="2" destOrd="0" parTransId="{3F057B73-606A-4324-9670-4CC80CEB29DE}" sibTransId="{23D7858C-104D-45BA-BFD7-BABD470508F3}"/>
    <dgm:cxn modelId="{02A2CB9D-F8EC-4A8B-BB0D-524C9D532312}" type="presOf" srcId="{40408AD3-0D5B-4A3E-B6A5-DD14BC52D96B}" destId="{99A8AFFA-AD14-401B-9BBA-A2AE376D6AD5}" srcOrd="0" destOrd="0" presId="urn:microsoft.com/office/officeart/2005/8/layout/vList2"/>
    <dgm:cxn modelId="{E7E494F6-4A64-4E1A-824B-9EE2294BFAF7}" type="presOf" srcId="{E0D9B05F-785D-42D3-8B75-D6461A6A0E57}" destId="{A95A4240-C00C-422B-ACB1-829AB3FA375E}" srcOrd="0" destOrd="0" presId="urn:microsoft.com/office/officeart/2005/8/layout/vList2"/>
    <dgm:cxn modelId="{CF0C6720-41DE-478B-9587-19031018B0A5}" type="presParOf" srcId="{1D1C4881-E678-4A15-951E-C9F22B931ACC}" destId="{C71A27D4-9FC7-48FB-988E-BF15818AFE6F}" srcOrd="0" destOrd="0" presId="urn:microsoft.com/office/officeart/2005/8/layout/vList2"/>
    <dgm:cxn modelId="{12057A4D-5E0B-4F25-9757-8EFA5D38ED8E}" type="presParOf" srcId="{1D1C4881-E678-4A15-951E-C9F22B931ACC}" destId="{59B66F4F-C1A4-4263-A149-D3FF7B3CB637}" srcOrd="1" destOrd="0" presId="urn:microsoft.com/office/officeart/2005/8/layout/vList2"/>
    <dgm:cxn modelId="{3DD622A4-AEE6-4DAB-A4EB-8BF0192EFAD4}" type="presParOf" srcId="{1D1C4881-E678-4A15-951E-C9F22B931ACC}" destId="{99A8AFFA-AD14-401B-9BBA-A2AE376D6AD5}" srcOrd="2" destOrd="0" presId="urn:microsoft.com/office/officeart/2005/8/layout/vList2"/>
    <dgm:cxn modelId="{0545279E-7906-47C8-A614-F736158AE8BE}" type="presParOf" srcId="{1D1C4881-E678-4A15-951E-C9F22B931ACC}" destId="{1258165F-503F-48B3-B981-A51AEDB912C6}" srcOrd="3" destOrd="0" presId="urn:microsoft.com/office/officeart/2005/8/layout/vList2"/>
    <dgm:cxn modelId="{E65D046B-63F3-418A-BB6D-50AF21C217B3}" type="presParOf" srcId="{1D1C4881-E678-4A15-951E-C9F22B931ACC}" destId="{A95A4240-C00C-422B-ACB1-829AB3FA375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C0E780-3DEF-4F63-AE3E-005234EEAFF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35EE556-7916-471E-8827-EDA81F384837}">
      <dgm:prSet phldrT="[Text]"/>
      <dgm:spPr/>
      <dgm:t>
        <a:bodyPr/>
        <a:lstStyle/>
        <a:p>
          <a:r>
            <a:rPr lang="en-US" noProof="0" dirty="0" smtClean="0"/>
            <a:t>Mass Marketing</a:t>
          </a:r>
          <a:br>
            <a:rPr lang="en-US" noProof="0" dirty="0" smtClean="0"/>
          </a:br>
          <a:r>
            <a:rPr lang="en-US" noProof="0" dirty="0" smtClean="0"/>
            <a:t>Same product to all customers</a:t>
          </a:r>
          <a:endParaRPr lang="en-US" noProof="0" dirty="0"/>
        </a:p>
      </dgm:t>
    </dgm:pt>
    <dgm:pt modelId="{B0A9AD6F-2409-4FA8-8E22-0FD465DF1E67}" type="parTrans" cxnId="{48121057-84D7-4CF5-82B1-CA741CC0AD9C}">
      <dgm:prSet/>
      <dgm:spPr/>
      <dgm:t>
        <a:bodyPr/>
        <a:lstStyle/>
        <a:p>
          <a:endParaRPr lang="cs-CZ"/>
        </a:p>
      </dgm:t>
    </dgm:pt>
    <dgm:pt modelId="{7F42FB5D-C7D6-4087-A389-2E90590FF692}" type="sibTrans" cxnId="{48121057-84D7-4CF5-82B1-CA741CC0AD9C}">
      <dgm:prSet/>
      <dgm:spPr/>
      <dgm:t>
        <a:bodyPr/>
        <a:lstStyle/>
        <a:p>
          <a:endParaRPr lang="cs-CZ"/>
        </a:p>
      </dgm:t>
    </dgm:pt>
    <dgm:pt modelId="{D93CFEB2-DAAB-40D3-ABA4-2C607205167F}">
      <dgm:prSet phldrT="[Text]"/>
      <dgm:spPr/>
      <dgm:t>
        <a:bodyPr/>
        <a:lstStyle/>
        <a:p>
          <a:r>
            <a:rPr lang="en-US" noProof="0" dirty="0" smtClean="0"/>
            <a:t>Niche Marketing</a:t>
          </a:r>
          <a:br>
            <a:rPr lang="en-US" noProof="0" dirty="0" smtClean="0"/>
          </a:br>
          <a:r>
            <a:rPr lang="en-US" noProof="0" dirty="0" smtClean="0"/>
            <a:t>Different products to subgroups within segments</a:t>
          </a:r>
          <a:br>
            <a:rPr lang="en-US" noProof="0" dirty="0" smtClean="0"/>
          </a:br>
          <a:r>
            <a:rPr lang="en-US" noProof="0" dirty="0" smtClean="0"/>
            <a:t>(more segmentation)</a:t>
          </a:r>
          <a:endParaRPr lang="en-US" noProof="0" dirty="0"/>
        </a:p>
      </dgm:t>
    </dgm:pt>
    <dgm:pt modelId="{D79F9BEE-3862-4955-9151-B50D70B1CE91}" type="parTrans" cxnId="{D5D8C980-F099-4F48-B222-922E0D01347B}">
      <dgm:prSet/>
      <dgm:spPr/>
      <dgm:t>
        <a:bodyPr/>
        <a:lstStyle/>
        <a:p>
          <a:endParaRPr lang="cs-CZ"/>
        </a:p>
      </dgm:t>
    </dgm:pt>
    <dgm:pt modelId="{9300D1D6-2E13-4E9F-A998-FB76C62C70B7}" type="sibTrans" cxnId="{D5D8C980-F099-4F48-B222-922E0D01347B}">
      <dgm:prSet/>
      <dgm:spPr/>
      <dgm:t>
        <a:bodyPr/>
        <a:lstStyle/>
        <a:p>
          <a:endParaRPr lang="cs-CZ"/>
        </a:p>
      </dgm:t>
    </dgm:pt>
    <dgm:pt modelId="{BFC05BF3-E4C5-486C-B065-9A73C8BC5EAB}">
      <dgm:prSet phldrT="[Text]"/>
      <dgm:spPr/>
      <dgm:t>
        <a:bodyPr/>
        <a:lstStyle/>
        <a:p>
          <a:r>
            <a:rPr lang="en-US" noProof="0" dirty="0" smtClean="0"/>
            <a:t>Segment Marketing</a:t>
          </a:r>
          <a:br>
            <a:rPr lang="en-US" noProof="0" dirty="0" smtClean="0"/>
          </a:br>
          <a:r>
            <a:rPr lang="en-US" noProof="0" dirty="0" smtClean="0"/>
            <a:t>Different products to one or more segments</a:t>
          </a:r>
          <a:br>
            <a:rPr lang="en-US" noProof="0" dirty="0" smtClean="0"/>
          </a:br>
          <a:r>
            <a:rPr lang="en-US" noProof="0" dirty="0" smtClean="0"/>
            <a:t>(some segmentation)</a:t>
          </a:r>
          <a:endParaRPr lang="en-US" noProof="0" dirty="0"/>
        </a:p>
      </dgm:t>
    </dgm:pt>
    <dgm:pt modelId="{5EDFA09D-3ABC-46E6-AC9A-D90A5450F989}" type="parTrans" cxnId="{74F41661-64B1-4F39-AD50-AC3341C28F77}">
      <dgm:prSet/>
      <dgm:spPr/>
      <dgm:t>
        <a:bodyPr/>
        <a:lstStyle/>
        <a:p>
          <a:endParaRPr lang="cs-CZ"/>
        </a:p>
      </dgm:t>
    </dgm:pt>
    <dgm:pt modelId="{3B7DFB64-5F30-437C-B71D-42FC61C3E622}" type="sibTrans" cxnId="{74F41661-64B1-4F39-AD50-AC3341C28F77}">
      <dgm:prSet/>
      <dgm:spPr/>
      <dgm:t>
        <a:bodyPr/>
        <a:lstStyle/>
        <a:p>
          <a:endParaRPr lang="cs-CZ"/>
        </a:p>
      </dgm:t>
    </dgm:pt>
    <dgm:pt modelId="{6962FFF5-62C2-4F87-B1F8-06F7BDAA2F86}">
      <dgm:prSet/>
      <dgm:spPr/>
      <dgm:t>
        <a:bodyPr/>
        <a:lstStyle/>
        <a:p>
          <a:r>
            <a:rPr lang="en-US" noProof="0" dirty="0" smtClean="0"/>
            <a:t>Micromarketing</a:t>
          </a:r>
          <a:br>
            <a:rPr lang="en-US" noProof="0" dirty="0" smtClean="0"/>
          </a:br>
          <a:r>
            <a:rPr lang="en-US" noProof="0" dirty="0" smtClean="0"/>
            <a:t>Products to suit the tastes of individuals and locations </a:t>
          </a:r>
          <a:br>
            <a:rPr lang="en-US" noProof="0" dirty="0" smtClean="0"/>
          </a:br>
          <a:r>
            <a:rPr lang="en-US" noProof="0" dirty="0" smtClean="0"/>
            <a:t>(complete segmentation)</a:t>
          </a:r>
          <a:endParaRPr lang="en-US" noProof="0" dirty="0"/>
        </a:p>
      </dgm:t>
    </dgm:pt>
    <dgm:pt modelId="{1C6A2B2E-605B-4813-B86D-D6C8070FF194}" type="parTrans" cxnId="{7451DBD7-C282-4900-8AF7-850D2CB3D143}">
      <dgm:prSet/>
      <dgm:spPr/>
      <dgm:t>
        <a:bodyPr/>
        <a:lstStyle/>
        <a:p>
          <a:endParaRPr lang="cs-CZ"/>
        </a:p>
      </dgm:t>
    </dgm:pt>
    <dgm:pt modelId="{C2B8B673-5796-4EDD-9A2B-CA6AB9DDB263}" type="sibTrans" cxnId="{7451DBD7-C282-4900-8AF7-850D2CB3D143}">
      <dgm:prSet/>
      <dgm:spPr/>
      <dgm:t>
        <a:bodyPr/>
        <a:lstStyle/>
        <a:p>
          <a:endParaRPr lang="cs-CZ"/>
        </a:p>
      </dgm:t>
    </dgm:pt>
    <dgm:pt modelId="{B34BFAD0-D381-476E-AB8B-C83B4016C7C0}">
      <dgm:prSet/>
      <dgm:spPr/>
      <dgm:t>
        <a:bodyPr/>
        <a:lstStyle/>
        <a:p>
          <a:r>
            <a:rPr lang="en-US" noProof="0" dirty="0" smtClean="0"/>
            <a:t>Local Marketing</a:t>
          </a:r>
          <a:br>
            <a:rPr lang="en-US" noProof="0" dirty="0" smtClean="0"/>
          </a:br>
          <a:r>
            <a:rPr lang="en-US" noProof="0" dirty="0" smtClean="0"/>
            <a:t>Tailoring brands/ promotions to local customer groups</a:t>
          </a:r>
          <a:endParaRPr lang="en-US" noProof="0" dirty="0"/>
        </a:p>
      </dgm:t>
    </dgm:pt>
    <dgm:pt modelId="{ADECF6D6-74B6-4D0D-807E-F59D88756C87}" type="parTrans" cxnId="{C60D2C46-CC6A-4FEB-8646-A75F9EA83758}">
      <dgm:prSet/>
      <dgm:spPr/>
      <dgm:t>
        <a:bodyPr/>
        <a:lstStyle/>
        <a:p>
          <a:endParaRPr lang="cs-CZ"/>
        </a:p>
      </dgm:t>
    </dgm:pt>
    <dgm:pt modelId="{AFE024A3-A2DB-4497-BD64-C88FF17C63D8}" type="sibTrans" cxnId="{C60D2C46-CC6A-4FEB-8646-A75F9EA83758}">
      <dgm:prSet/>
      <dgm:spPr/>
      <dgm:t>
        <a:bodyPr/>
        <a:lstStyle/>
        <a:p>
          <a:endParaRPr lang="cs-CZ"/>
        </a:p>
      </dgm:t>
    </dgm:pt>
    <dgm:pt modelId="{F74E0A9F-AC37-49DC-9528-52F01E2CFFAB}">
      <dgm:prSet/>
      <dgm:spPr/>
      <dgm:t>
        <a:bodyPr/>
        <a:lstStyle/>
        <a:p>
          <a:r>
            <a:rPr lang="en-US" noProof="0" dirty="0" smtClean="0"/>
            <a:t>Individual Marketing</a:t>
          </a:r>
          <a:br>
            <a:rPr lang="en-US" noProof="0" dirty="0" smtClean="0"/>
          </a:br>
          <a:r>
            <a:rPr lang="en-US" noProof="0" dirty="0" smtClean="0"/>
            <a:t>Tailoring products/ programs to individual customers</a:t>
          </a:r>
          <a:endParaRPr lang="en-US" noProof="0" dirty="0"/>
        </a:p>
      </dgm:t>
    </dgm:pt>
    <dgm:pt modelId="{5756C9CC-6B79-4587-A29C-93724F5ECEE7}" type="parTrans" cxnId="{01458DC6-39A7-4174-820F-DB31E7A172BA}">
      <dgm:prSet/>
      <dgm:spPr/>
      <dgm:t>
        <a:bodyPr/>
        <a:lstStyle/>
        <a:p>
          <a:endParaRPr lang="cs-CZ"/>
        </a:p>
      </dgm:t>
    </dgm:pt>
    <dgm:pt modelId="{37A18239-6263-4C10-9305-8FFEB385C8D3}" type="sibTrans" cxnId="{01458DC6-39A7-4174-820F-DB31E7A172BA}">
      <dgm:prSet/>
      <dgm:spPr/>
      <dgm:t>
        <a:bodyPr/>
        <a:lstStyle/>
        <a:p>
          <a:endParaRPr lang="cs-CZ"/>
        </a:p>
      </dgm:t>
    </dgm:pt>
    <dgm:pt modelId="{AE16C7BB-2352-4C02-B249-79E633FCE99D}" type="pres">
      <dgm:prSet presAssocID="{9DC0E780-3DEF-4F63-AE3E-005234EEAFF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0D9C2EC-591D-47ED-B761-CFB426AFBEFB}" type="pres">
      <dgm:prSet presAssocID="{035EE556-7916-471E-8827-EDA81F384837}" presName="vertOne" presStyleCnt="0"/>
      <dgm:spPr/>
    </dgm:pt>
    <dgm:pt modelId="{AB46E7C2-9CD4-4A5E-8D7F-2C7049703AE6}" type="pres">
      <dgm:prSet presAssocID="{035EE556-7916-471E-8827-EDA81F38483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2F89A7-E2B3-43D0-899C-D4D2C3EBDCD9}" type="pres">
      <dgm:prSet presAssocID="{035EE556-7916-471E-8827-EDA81F384837}" presName="parTransOne" presStyleCnt="0"/>
      <dgm:spPr/>
    </dgm:pt>
    <dgm:pt modelId="{D96D2BA6-F5FA-49C0-AC38-5633DC59687E}" type="pres">
      <dgm:prSet presAssocID="{035EE556-7916-471E-8827-EDA81F384837}" presName="horzOne" presStyleCnt="0"/>
      <dgm:spPr/>
    </dgm:pt>
    <dgm:pt modelId="{89DCA66A-9D0E-4B3E-A157-E82C99EE8CEF}" type="pres">
      <dgm:prSet presAssocID="{BFC05BF3-E4C5-486C-B065-9A73C8BC5EAB}" presName="vertTwo" presStyleCnt="0"/>
      <dgm:spPr/>
    </dgm:pt>
    <dgm:pt modelId="{39F6F0BE-529C-41E3-BFC8-F49DB924AAC0}" type="pres">
      <dgm:prSet presAssocID="{BFC05BF3-E4C5-486C-B065-9A73C8BC5EAB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794C77-FFC6-4BC9-BFD9-4BB685EE004D}" type="pres">
      <dgm:prSet presAssocID="{BFC05BF3-E4C5-486C-B065-9A73C8BC5EAB}" presName="parTransTwo" presStyleCnt="0"/>
      <dgm:spPr/>
    </dgm:pt>
    <dgm:pt modelId="{B88B0778-F729-42BA-BCCA-850E256512A0}" type="pres">
      <dgm:prSet presAssocID="{BFC05BF3-E4C5-486C-B065-9A73C8BC5EAB}" presName="horzTwo" presStyleCnt="0"/>
      <dgm:spPr/>
    </dgm:pt>
    <dgm:pt modelId="{FACCD3D2-77A6-4A92-9C37-A1BEB07134BF}" type="pres">
      <dgm:prSet presAssocID="{D93CFEB2-DAAB-40D3-ABA4-2C607205167F}" presName="vertThree" presStyleCnt="0"/>
      <dgm:spPr/>
    </dgm:pt>
    <dgm:pt modelId="{A9AFE74F-5DC5-4808-AD3E-ABCC3AA68C53}" type="pres">
      <dgm:prSet presAssocID="{D93CFEB2-DAAB-40D3-ABA4-2C607205167F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D740CEB-16B9-4437-BB7B-589C8EA9DDCB}" type="pres">
      <dgm:prSet presAssocID="{D93CFEB2-DAAB-40D3-ABA4-2C607205167F}" presName="parTransThree" presStyleCnt="0"/>
      <dgm:spPr/>
    </dgm:pt>
    <dgm:pt modelId="{B944B945-C625-4315-A2CA-44B25F38C454}" type="pres">
      <dgm:prSet presAssocID="{D93CFEB2-DAAB-40D3-ABA4-2C607205167F}" presName="horzThree" presStyleCnt="0"/>
      <dgm:spPr/>
    </dgm:pt>
    <dgm:pt modelId="{121CA8B3-922B-4D00-9452-12E278876550}" type="pres">
      <dgm:prSet presAssocID="{6962FFF5-62C2-4F87-B1F8-06F7BDAA2F86}" presName="vertFour" presStyleCnt="0">
        <dgm:presLayoutVars>
          <dgm:chPref val="3"/>
        </dgm:presLayoutVars>
      </dgm:prSet>
      <dgm:spPr/>
    </dgm:pt>
    <dgm:pt modelId="{10DE6A4B-65DF-43BA-A394-405179712A16}" type="pres">
      <dgm:prSet presAssocID="{6962FFF5-62C2-4F87-B1F8-06F7BDAA2F86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0A7CCD-EAFD-4365-AB47-FD05A3F69114}" type="pres">
      <dgm:prSet presAssocID="{6962FFF5-62C2-4F87-B1F8-06F7BDAA2F86}" presName="parTransFour" presStyleCnt="0"/>
      <dgm:spPr/>
    </dgm:pt>
    <dgm:pt modelId="{7C4EA75B-3A80-462B-A4BC-7C8658C73AAC}" type="pres">
      <dgm:prSet presAssocID="{6962FFF5-62C2-4F87-B1F8-06F7BDAA2F86}" presName="horzFour" presStyleCnt="0"/>
      <dgm:spPr/>
    </dgm:pt>
    <dgm:pt modelId="{A6899707-0D8B-439F-8495-6D2304994D31}" type="pres">
      <dgm:prSet presAssocID="{B34BFAD0-D381-476E-AB8B-C83B4016C7C0}" presName="vertFour" presStyleCnt="0">
        <dgm:presLayoutVars>
          <dgm:chPref val="3"/>
        </dgm:presLayoutVars>
      </dgm:prSet>
      <dgm:spPr/>
    </dgm:pt>
    <dgm:pt modelId="{37F4C853-D1D3-42F9-8C14-A765DD209928}" type="pres">
      <dgm:prSet presAssocID="{B34BFAD0-D381-476E-AB8B-C83B4016C7C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BB6FEB5-07A8-40C3-9101-08B7874DFB87}" type="pres">
      <dgm:prSet presAssocID="{B34BFAD0-D381-476E-AB8B-C83B4016C7C0}" presName="horzFour" presStyleCnt="0"/>
      <dgm:spPr/>
    </dgm:pt>
    <dgm:pt modelId="{53890D46-8DD9-47BB-A5CE-7DCD807629BB}" type="pres">
      <dgm:prSet presAssocID="{AFE024A3-A2DB-4497-BD64-C88FF17C63D8}" presName="sibSpaceFour" presStyleCnt="0"/>
      <dgm:spPr/>
    </dgm:pt>
    <dgm:pt modelId="{B8F77073-A4E9-4067-B1E3-F476F12BEA10}" type="pres">
      <dgm:prSet presAssocID="{F74E0A9F-AC37-49DC-9528-52F01E2CFFAB}" presName="vertFour" presStyleCnt="0">
        <dgm:presLayoutVars>
          <dgm:chPref val="3"/>
        </dgm:presLayoutVars>
      </dgm:prSet>
      <dgm:spPr/>
    </dgm:pt>
    <dgm:pt modelId="{C162224A-AB4F-4CC9-8774-507382D70E3E}" type="pres">
      <dgm:prSet presAssocID="{F74E0A9F-AC37-49DC-9528-52F01E2CFFAB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34489-307F-48D4-BC8C-1A135ED94F7E}" type="pres">
      <dgm:prSet presAssocID="{F74E0A9F-AC37-49DC-9528-52F01E2CFFAB}" presName="horzFour" presStyleCnt="0"/>
      <dgm:spPr/>
    </dgm:pt>
  </dgm:ptLst>
  <dgm:cxnLst>
    <dgm:cxn modelId="{CEAFF43D-5F68-41FB-8455-722591086AA6}" type="presOf" srcId="{F74E0A9F-AC37-49DC-9528-52F01E2CFFAB}" destId="{C162224A-AB4F-4CC9-8774-507382D70E3E}" srcOrd="0" destOrd="0" presId="urn:microsoft.com/office/officeart/2005/8/layout/hierarchy4"/>
    <dgm:cxn modelId="{3F8ADA2F-9E3E-4817-8ED9-918A8C24F0A3}" type="presOf" srcId="{D93CFEB2-DAAB-40D3-ABA4-2C607205167F}" destId="{A9AFE74F-5DC5-4808-AD3E-ABCC3AA68C53}" srcOrd="0" destOrd="0" presId="urn:microsoft.com/office/officeart/2005/8/layout/hierarchy4"/>
    <dgm:cxn modelId="{D5D8C980-F099-4F48-B222-922E0D01347B}" srcId="{BFC05BF3-E4C5-486C-B065-9A73C8BC5EAB}" destId="{D93CFEB2-DAAB-40D3-ABA4-2C607205167F}" srcOrd="0" destOrd="0" parTransId="{D79F9BEE-3862-4955-9151-B50D70B1CE91}" sibTransId="{9300D1D6-2E13-4E9F-A998-FB76C62C70B7}"/>
    <dgm:cxn modelId="{8731AA74-F1A6-4B6A-A786-4D09633F44A0}" type="presOf" srcId="{6962FFF5-62C2-4F87-B1F8-06F7BDAA2F86}" destId="{10DE6A4B-65DF-43BA-A394-405179712A16}" srcOrd="0" destOrd="0" presId="urn:microsoft.com/office/officeart/2005/8/layout/hierarchy4"/>
    <dgm:cxn modelId="{01458DC6-39A7-4174-820F-DB31E7A172BA}" srcId="{6962FFF5-62C2-4F87-B1F8-06F7BDAA2F86}" destId="{F74E0A9F-AC37-49DC-9528-52F01E2CFFAB}" srcOrd="1" destOrd="0" parTransId="{5756C9CC-6B79-4587-A29C-93724F5ECEE7}" sibTransId="{37A18239-6263-4C10-9305-8FFEB385C8D3}"/>
    <dgm:cxn modelId="{C7E33B56-82D6-4B0F-B1E6-458ACEB10731}" type="presOf" srcId="{035EE556-7916-471E-8827-EDA81F384837}" destId="{AB46E7C2-9CD4-4A5E-8D7F-2C7049703AE6}" srcOrd="0" destOrd="0" presId="urn:microsoft.com/office/officeart/2005/8/layout/hierarchy4"/>
    <dgm:cxn modelId="{74F41661-64B1-4F39-AD50-AC3341C28F77}" srcId="{035EE556-7916-471E-8827-EDA81F384837}" destId="{BFC05BF3-E4C5-486C-B065-9A73C8BC5EAB}" srcOrd="0" destOrd="0" parTransId="{5EDFA09D-3ABC-46E6-AC9A-D90A5450F989}" sibTransId="{3B7DFB64-5F30-437C-B71D-42FC61C3E622}"/>
    <dgm:cxn modelId="{127A4A27-14EB-4018-97D8-6620AC3381E8}" type="presOf" srcId="{9DC0E780-3DEF-4F63-AE3E-005234EEAFFB}" destId="{AE16C7BB-2352-4C02-B249-79E633FCE99D}" srcOrd="0" destOrd="0" presId="urn:microsoft.com/office/officeart/2005/8/layout/hierarchy4"/>
    <dgm:cxn modelId="{48121057-84D7-4CF5-82B1-CA741CC0AD9C}" srcId="{9DC0E780-3DEF-4F63-AE3E-005234EEAFFB}" destId="{035EE556-7916-471E-8827-EDA81F384837}" srcOrd="0" destOrd="0" parTransId="{B0A9AD6F-2409-4FA8-8E22-0FD465DF1E67}" sibTransId="{7F42FB5D-C7D6-4087-A389-2E90590FF692}"/>
    <dgm:cxn modelId="{8FB7FA51-CA45-40C9-A791-17E46F56767C}" type="presOf" srcId="{B34BFAD0-D381-476E-AB8B-C83B4016C7C0}" destId="{37F4C853-D1D3-42F9-8C14-A765DD209928}" srcOrd="0" destOrd="0" presId="urn:microsoft.com/office/officeart/2005/8/layout/hierarchy4"/>
    <dgm:cxn modelId="{04CF336E-6ED8-44D4-AD25-0E96BE08B6B2}" type="presOf" srcId="{BFC05BF3-E4C5-486C-B065-9A73C8BC5EAB}" destId="{39F6F0BE-529C-41E3-BFC8-F49DB924AAC0}" srcOrd="0" destOrd="0" presId="urn:microsoft.com/office/officeart/2005/8/layout/hierarchy4"/>
    <dgm:cxn modelId="{7451DBD7-C282-4900-8AF7-850D2CB3D143}" srcId="{D93CFEB2-DAAB-40D3-ABA4-2C607205167F}" destId="{6962FFF5-62C2-4F87-B1F8-06F7BDAA2F86}" srcOrd="0" destOrd="0" parTransId="{1C6A2B2E-605B-4813-B86D-D6C8070FF194}" sibTransId="{C2B8B673-5796-4EDD-9A2B-CA6AB9DDB263}"/>
    <dgm:cxn modelId="{C60D2C46-CC6A-4FEB-8646-A75F9EA83758}" srcId="{6962FFF5-62C2-4F87-B1F8-06F7BDAA2F86}" destId="{B34BFAD0-D381-476E-AB8B-C83B4016C7C0}" srcOrd="0" destOrd="0" parTransId="{ADECF6D6-74B6-4D0D-807E-F59D88756C87}" sibTransId="{AFE024A3-A2DB-4497-BD64-C88FF17C63D8}"/>
    <dgm:cxn modelId="{5F85E2E8-C93E-4236-80DC-11C3A1AB52D6}" type="presParOf" srcId="{AE16C7BB-2352-4C02-B249-79E633FCE99D}" destId="{C0D9C2EC-591D-47ED-B761-CFB426AFBEFB}" srcOrd="0" destOrd="0" presId="urn:microsoft.com/office/officeart/2005/8/layout/hierarchy4"/>
    <dgm:cxn modelId="{7B61C3D3-7E59-4E87-8B29-5CA5051665DD}" type="presParOf" srcId="{C0D9C2EC-591D-47ED-B761-CFB426AFBEFB}" destId="{AB46E7C2-9CD4-4A5E-8D7F-2C7049703AE6}" srcOrd="0" destOrd="0" presId="urn:microsoft.com/office/officeart/2005/8/layout/hierarchy4"/>
    <dgm:cxn modelId="{F9B9D482-9E57-4FF5-A5D9-1A9C562158F6}" type="presParOf" srcId="{C0D9C2EC-591D-47ED-B761-CFB426AFBEFB}" destId="{F72F89A7-E2B3-43D0-899C-D4D2C3EBDCD9}" srcOrd="1" destOrd="0" presId="urn:microsoft.com/office/officeart/2005/8/layout/hierarchy4"/>
    <dgm:cxn modelId="{BA0B4591-AF63-4C1B-BA85-9CD3F2A6E278}" type="presParOf" srcId="{C0D9C2EC-591D-47ED-B761-CFB426AFBEFB}" destId="{D96D2BA6-F5FA-49C0-AC38-5633DC59687E}" srcOrd="2" destOrd="0" presId="urn:microsoft.com/office/officeart/2005/8/layout/hierarchy4"/>
    <dgm:cxn modelId="{6A77CC3A-3F76-4285-A8A7-7B2FBEAC5DE9}" type="presParOf" srcId="{D96D2BA6-F5FA-49C0-AC38-5633DC59687E}" destId="{89DCA66A-9D0E-4B3E-A157-E82C99EE8CEF}" srcOrd="0" destOrd="0" presId="urn:microsoft.com/office/officeart/2005/8/layout/hierarchy4"/>
    <dgm:cxn modelId="{8685B467-08A3-4805-8020-E328A06E07A8}" type="presParOf" srcId="{89DCA66A-9D0E-4B3E-A157-E82C99EE8CEF}" destId="{39F6F0BE-529C-41E3-BFC8-F49DB924AAC0}" srcOrd="0" destOrd="0" presId="urn:microsoft.com/office/officeart/2005/8/layout/hierarchy4"/>
    <dgm:cxn modelId="{90EE0ED3-7283-41BC-A6F4-A6E078AD9E01}" type="presParOf" srcId="{89DCA66A-9D0E-4B3E-A157-E82C99EE8CEF}" destId="{CF794C77-FFC6-4BC9-BFD9-4BB685EE004D}" srcOrd="1" destOrd="0" presId="urn:microsoft.com/office/officeart/2005/8/layout/hierarchy4"/>
    <dgm:cxn modelId="{C11D446B-E92F-4C96-8200-88E3629A7F76}" type="presParOf" srcId="{89DCA66A-9D0E-4B3E-A157-E82C99EE8CEF}" destId="{B88B0778-F729-42BA-BCCA-850E256512A0}" srcOrd="2" destOrd="0" presId="urn:microsoft.com/office/officeart/2005/8/layout/hierarchy4"/>
    <dgm:cxn modelId="{609987E4-413B-40C3-A3E8-AAA89D1EB89E}" type="presParOf" srcId="{B88B0778-F729-42BA-BCCA-850E256512A0}" destId="{FACCD3D2-77A6-4A92-9C37-A1BEB07134BF}" srcOrd="0" destOrd="0" presId="urn:microsoft.com/office/officeart/2005/8/layout/hierarchy4"/>
    <dgm:cxn modelId="{9680340F-62F0-4E3D-B0F6-97A87C172981}" type="presParOf" srcId="{FACCD3D2-77A6-4A92-9C37-A1BEB07134BF}" destId="{A9AFE74F-5DC5-4808-AD3E-ABCC3AA68C53}" srcOrd="0" destOrd="0" presId="urn:microsoft.com/office/officeart/2005/8/layout/hierarchy4"/>
    <dgm:cxn modelId="{84D24C17-B10D-46A7-A14A-B9EE12590914}" type="presParOf" srcId="{FACCD3D2-77A6-4A92-9C37-A1BEB07134BF}" destId="{ED740CEB-16B9-4437-BB7B-589C8EA9DDCB}" srcOrd="1" destOrd="0" presId="urn:microsoft.com/office/officeart/2005/8/layout/hierarchy4"/>
    <dgm:cxn modelId="{1D379B5A-7DA1-49E0-84E2-C5B271669ABC}" type="presParOf" srcId="{FACCD3D2-77A6-4A92-9C37-A1BEB07134BF}" destId="{B944B945-C625-4315-A2CA-44B25F38C454}" srcOrd="2" destOrd="0" presId="urn:microsoft.com/office/officeart/2005/8/layout/hierarchy4"/>
    <dgm:cxn modelId="{ED43C783-716C-447E-8F6D-B74D0F81268E}" type="presParOf" srcId="{B944B945-C625-4315-A2CA-44B25F38C454}" destId="{121CA8B3-922B-4D00-9452-12E278876550}" srcOrd="0" destOrd="0" presId="urn:microsoft.com/office/officeart/2005/8/layout/hierarchy4"/>
    <dgm:cxn modelId="{BC9A3BA0-57F9-455F-9BDB-8AE4A06BC8ED}" type="presParOf" srcId="{121CA8B3-922B-4D00-9452-12E278876550}" destId="{10DE6A4B-65DF-43BA-A394-405179712A16}" srcOrd="0" destOrd="0" presId="urn:microsoft.com/office/officeart/2005/8/layout/hierarchy4"/>
    <dgm:cxn modelId="{BC21C0E1-16F6-4F71-8358-D8B6DBB33FD9}" type="presParOf" srcId="{121CA8B3-922B-4D00-9452-12E278876550}" destId="{F40A7CCD-EAFD-4365-AB47-FD05A3F69114}" srcOrd="1" destOrd="0" presId="urn:microsoft.com/office/officeart/2005/8/layout/hierarchy4"/>
    <dgm:cxn modelId="{5E831274-3340-4E32-BD2E-7FD2158EED9E}" type="presParOf" srcId="{121CA8B3-922B-4D00-9452-12E278876550}" destId="{7C4EA75B-3A80-462B-A4BC-7C8658C73AAC}" srcOrd="2" destOrd="0" presId="urn:microsoft.com/office/officeart/2005/8/layout/hierarchy4"/>
    <dgm:cxn modelId="{3BA545C2-42B1-4816-8BF3-DDB4CB290ECD}" type="presParOf" srcId="{7C4EA75B-3A80-462B-A4BC-7C8658C73AAC}" destId="{A6899707-0D8B-439F-8495-6D2304994D31}" srcOrd="0" destOrd="0" presId="urn:microsoft.com/office/officeart/2005/8/layout/hierarchy4"/>
    <dgm:cxn modelId="{2992F3ED-A8A3-48CD-8889-DCBDD2AAD4BC}" type="presParOf" srcId="{A6899707-0D8B-439F-8495-6D2304994D31}" destId="{37F4C853-D1D3-42F9-8C14-A765DD209928}" srcOrd="0" destOrd="0" presId="urn:microsoft.com/office/officeart/2005/8/layout/hierarchy4"/>
    <dgm:cxn modelId="{D9EB5D33-D0B4-41B3-B20A-35A0DE1C3370}" type="presParOf" srcId="{A6899707-0D8B-439F-8495-6D2304994D31}" destId="{8BB6FEB5-07A8-40C3-9101-08B7874DFB87}" srcOrd="1" destOrd="0" presId="urn:microsoft.com/office/officeart/2005/8/layout/hierarchy4"/>
    <dgm:cxn modelId="{E2020278-A485-4BB6-9E9E-BA4ED87A41F4}" type="presParOf" srcId="{7C4EA75B-3A80-462B-A4BC-7C8658C73AAC}" destId="{53890D46-8DD9-47BB-A5CE-7DCD807629BB}" srcOrd="1" destOrd="0" presId="urn:microsoft.com/office/officeart/2005/8/layout/hierarchy4"/>
    <dgm:cxn modelId="{7A43F787-F4EB-4FF8-8367-05660667C87E}" type="presParOf" srcId="{7C4EA75B-3A80-462B-A4BC-7C8658C73AAC}" destId="{B8F77073-A4E9-4067-B1E3-F476F12BEA10}" srcOrd="2" destOrd="0" presId="urn:microsoft.com/office/officeart/2005/8/layout/hierarchy4"/>
    <dgm:cxn modelId="{6EB4B4F3-24CE-4FEA-B3AA-87487F78F9A2}" type="presParOf" srcId="{B8F77073-A4E9-4067-B1E3-F476F12BEA10}" destId="{C162224A-AB4F-4CC9-8774-507382D70E3E}" srcOrd="0" destOrd="0" presId="urn:microsoft.com/office/officeart/2005/8/layout/hierarchy4"/>
    <dgm:cxn modelId="{274F9F57-B073-468A-9434-C839CB1896A6}" type="presParOf" srcId="{B8F77073-A4E9-4067-B1E3-F476F12BEA10}" destId="{63334489-307F-48D4-BC8C-1A135ED94F7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20870C-A963-427A-990F-44F03E0637AA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32568AB-5896-461C-B1CD-F7BB252C80B6}">
      <dgm:prSet phldrT="[Text]"/>
      <dgm:spPr/>
      <dgm:t>
        <a:bodyPr/>
        <a:lstStyle/>
        <a:p>
          <a:r>
            <a:rPr lang="en-US" noProof="0" dirty="0" smtClean="0"/>
            <a:t>Identify the bases for segmentation</a:t>
          </a:r>
          <a:endParaRPr lang="en-US" noProof="0" dirty="0"/>
        </a:p>
      </dgm:t>
    </dgm:pt>
    <dgm:pt modelId="{02A89EDD-FA40-42C6-BF8D-EB99247152B9}" type="parTrans" cxnId="{1F2D2686-9EEB-4957-B062-7301E931F3A2}">
      <dgm:prSet/>
      <dgm:spPr/>
      <dgm:t>
        <a:bodyPr/>
        <a:lstStyle/>
        <a:p>
          <a:endParaRPr lang="cs-CZ"/>
        </a:p>
      </dgm:t>
    </dgm:pt>
    <dgm:pt modelId="{188DC05D-E409-440C-833E-841F9E396D4D}" type="sibTrans" cxnId="{1F2D2686-9EEB-4957-B062-7301E931F3A2}">
      <dgm:prSet/>
      <dgm:spPr/>
      <dgm:t>
        <a:bodyPr/>
        <a:lstStyle/>
        <a:p>
          <a:endParaRPr lang="cs-CZ"/>
        </a:p>
      </dgm:t>
    </dgm:pt>
    <dgm:pt modelId="{E84D33E8-52E8-4D1D-AE4D-28D4016E1C70}">
      <dgm:prSet phldrT="[Text]"/>
      <dgm:spPr/>
      <dgm:t>
        <a:bodyPr/>
        <a:lstStyle/>
        <a:p>
          <a:r>
            <a:rPr lang="en-US" noProof="0" dirty="0" smtClean="0"/>
            <a:t>Develop Profiles of Resulting Segments</a:t>
          </a:r>
          <a:endParaRPr lang="en-US" noProof="0" dirty="0"/>
        </a:p>
      </dgm:t>
    </dgm:pt>
    <dgm:pt modelId="{8C8A6E34-BFBD-4EEE-9FF6-FE6350E55C0A}" type="parTrans" cxnId="{8B636FB6-D3E4-46E7-AC4A-1B5D485D74E3}">
      <dgm:prSet/>
      <dgm:spPr/>
      <dgm:t>
        <a:bodyPr/>
        <a:lstStyle/>
        <a:p>
          <a:endParaRPr lang="cs-CZ"/>
        </a:p>
      </dgm:t>
    </dgm:pt>
    <dgm:pt modelId="{8F276D45-F463-4049-B1A9-0E8F2228508E}" type="sibTrans" cxnId="{8B636FB6-D3E4-46E7-AC4A-1B5D485D74E3}">
      <dgm:prSet/>
      <dgm:spPr/>
      <dgm:t>
        <a:bodyPr/>
        <a:lstStyle/>
        <a:p>
          <a:endParaRPr lang="cs-CZ"/>
        </a:p>
      </dgm:t>
    </dgm:pt>
    <dgm:pt modelId="{5DCE2086-15DF-4C2B-9C46-F945F160B876}">
      <dgm:prSet phldrT="[Text]"/>
      <dgm:spPr/>
      <dgm:t>
        <a:bodyPr/>
        <a:lstStyle/>
        <a:p>
          <a:r>
            <a:rPr lang="en-US" noProof="0" dirty="0" smtClean="0"/>
            <a:t>Develop Selection  Criteria</a:t>
          </a:r>
          <a:endParaRPr lang="en-US" noProof="0" dirty="0"/>
        </a:p>
      </dgm:t>
    </dgm:pt>
    <dgm:pt modelId="{598D37B2-374E-4BAE-B3FB-A809B4F38995}" type="parTrans" cxnId="{4543AFD5-D7FD-4B31-9BC8-25C3B1A25FBC}">
      <dgm:prSet/>
      <dgm:spPr/>
      <dgm:t>
        <a:bodyPr/>
        <a:lstStyle/>
        <a:p>
          <a:endParaRPr lang="cs-CZ"/>
        </a:p>
      </dgm:t>
    </dgm:pt>
    <dgm:pt modelId="{20B2AD09-FE63-4888-8127-39DF67F129BD}" type="sibTrans" cxnId="{4543AFD5-D7FD-4B31-9BC8-25C3B1A25FBC}">
      <dgm:prSet/>
      <dgm:spPr/>
      <dgm:t>
        <a:bodyPr/>
        <a:lstStyle/>
        <a:p>
          <a:endParaRPr lang="cs-CZ"/>
        </a:p>
      </dgm:t>
    </dgm:pt>
    <dgm:pt modelId="{A7B7B1EB-EDC5-4D1F-BD9C-6C2EFE74ABBE}">
      <dgm:prSet phldrT="[Text]"/>
      <dgm:spPr/>
      <dgm:t>
        <a:bodyPr/>
        <a:lstStyle/>
        <a:p>
          <a:r>
            <a:rPr lang="en-US" noProof="0" dirty="0" smtClean="0"/>
            <a:t>Select Target Segments</a:t>
          </a:r>
          <a:endParaRPr lang="en-US" noProof="0" dirty="0"/>
        </a:p>
      </dgm:t>
    </dgm:pt>
    <dgm:pt modelId="{B70C394D-000A-4C57-848B-E6803C818DC7}" type="parTrans" cxnId="{9AD7DFC6-1703-4F54-8A7A-5011A960540C}">
      <dgm:prSet/>
      <dgm:spPr/>
      <dgm:t>
        <a:bodyPr/>
        <a:lstStyle/>
        <a:p>
          <a:endParaRPr lang="cs-CZ"/>
        </a:p>
      </dgm:t>
    </dgm:pt>
    <dgm:pt modelId="{94869439-9537-45A5-AF1C-C16709B123DB}" type="sibTrans" cxnId="{9AD7DFC6-1703-4F54-8A7A-5011A960540C}">
      <dgm:prSet/>
      <dgm:spPr/>
      <dgm:t>
        <a:bodyPr/>
        <a:lstStyle/>
        <a:p>
          <a:endParaRPr lang="cs-CZ"/>
        </a:p>
      </dgm:t>
    </dgm:pt>
    <dgm:pt modelId="{904DAA36-F28D-4AB7-8DCF-04EDC830B7A3}">
      <dgm:prSet phldrT="[Text]"/>
      <dgm:spPr/>
      <dgm:t>
        <a:bodyPr/>
        <a:lstStyle/>
        <a:p>
          <a:r>
            <a:rPr lang="en-US" noProof="0" dirty="0" smtClean="0"/>
            <a:t>Develop Positioning for Each Target Segment</a:t>
          </a:r>
          <a:endParaRPr lang="en-US" noProof="0" dirty="0"/>
        </a:p>
      </dgm:t>
    </dgm:pt>
    <dgm:pt modelId="{A845ABBF-E3B3-416A-9F22-FF52F256E1D9}" type="parTrans" cxnId="{018213CB-A47C-4643-9959-652AC9F08731}">
      <dgm:prSet/>
      <dgm:spPr/>
      <dgm:t>
        <a:bodyPr/>
        <a:lstStyle/>
        <a:p>
          <a:endParaRPr lang="cs-CZ"/>
        </a:p>
      </dgm:t>
    </dgm:pt>
    <dgm:pt modelId="{4946C914-3991-47E2-81F8-40FD08C74A2B}" type="sibTrans" cxnId="{018213CB-A47C-4643-9959-652AC9F08731}">
      <dgm:prSet/>
      <dgm:spPr/>
      <dgm:t>
        <a:bodyPr/>
        <a:lstStyle/>
        <a:p>
          <a:endParaRPr lang="cs-CZ"/>
        </a:p>
      </dgm:t>
    </dgm:pt>
    <dgm:pt modelId="{042C5198-3CF8-4625-BAA0-7685FDEC338C}">
      <dgm:prSet phldrT="[Text]"/>
      <dgm:spPr/>
      <dgm:t>
        <a:bodyPr/>
        <a:lstStyle/>
        <a:p>
          <a:r>
            <a:rPr lang="en-US" noProof="0" dirty="0" smtClean="0"/>
            <a:t>Develop Marketing Mix for Each Target Segment</a:t>
          </a:r>
          <a:endParaRPr lang="en-US" noProof="0" dirty="0"/>
        </a:p>
      </dgm:t>
    </dgm:pt>
    <dgm:pt modelId="{968914D2-618F-4C16-BC42-0B1DA266DFFE}" type="parTrans" cxnId="{B9513E83-C15C-4B23-80C9-45AE8835DCFF}">
      <dgm:prSet/>
      <dgm:spPr/>
      <dgm:t>
        <a:bodyPr/>
        <a:lstStyle/>
        <a:p>
          <a:endParaRPr lang="cs-CZ"/>
        </a:p>
      </dgm:t>
    </dgm:pt>
    <dgm:pt modelId="{88DFCB64-D30F-486C-A20C-76A2F8AE1C6C}" type="sibTrans" cxnId="{B9513E83-C15C-4B23-80C9-45AE8835DCFF}">
      <dgm:prSet/>
      <dgm:spPr/>
      <dgm:t>
        <a:bodyPr/>
        <a:lstStyle/>
        <a:p>
          <a:endParaRPr lang="cs-CZ"/>
        </a:p>
      </dgm:t>
    </dgm:pt>
    <dgm:pt modelId="{E314F733-6BEA-45EA-8DE1-A2AC5EC6BE70}">
      <dgm:prSet phldrT="[Text]"/>
      <dgm:spPr/>
      <dgm:t>
        <a:bodyPr/>
        <a:lstStyle/>
        <a:p>
          <a:r>
            <a:rPr lang="en-US" noProof="0" dirty="0" smtClean="0"/>
            <a:t>Market Segmentation</a:t>
          </a:r>
          <a:endParaRPr lang="en-US" noProof="0" dirty="0"/>
        </a:p>
      </dgm:t>
    </dgm:pt>
    <dgm:pt modelId="{66D9EF3C-5693-46F3-83D6-34358383094B}" type="parTrans" cxnId="{0B373B6E-3D6A-4C95-B15E-76309685C609}">
      <dgm:prSet/>
      <dgm:spPr/>
      <dgm:t>
        <a:bodyPr/>
        <a:lstStyle/>
        <a:p>
          <a:endParaRPr lang="cs-CZ"/>
        </a:p>
      </dgm:t>
    </dgm:pt>
    <dgm:pt modelId="{136CCF53-9D6B-4E47-8BB0-27418200DBE3}" type="sibTrans" cxnId="{0B373B6E-3D6A-4C95-B15E-76309685C609}">
      <dgm:prSet/>
      <dgm:spPr/>
      <dgm:t>
        <a:bodyPr/>
        <a:lstStyle/>
        <a:p>
          <a:endParaRPr lang="cs-CZ"/>
        </a:p>
      </dgm:t>
    </dgm:pt>
    <dgm:pt modelId="{61BD5BBC-80FB-48AA-B48E-8481A9B16616}">
      <dgm:prSet phldrT="[Text]"/>
      <dgm:spPr/>
      <dgm:t>
        <a:bodyPr/>
        <a:lstStyle/>
        <a:p>
          <a:r>
            <a:rPr lang="en-US" noProof="0" dirty="0" smtClean="0"/>
            <a:t>Market Targeting</a:t>
          </a:r>
          <a:endParaRPr lang="en-US" noProof="0" dirty="0"/>
        </a:p>
      </dgm:t>
    </dgm:pt>
    <dgm:pt modelId="{0D141E03-A116-4625-A5BE-4FA28C6E4A3F}" type="parTrans" cxnId="{B1508E6E-9415-4C16-9FD7-BF18AD1ECCEC}">
      <dgm:prSet/>
      <dgm:spPr/>
      <dgm:t>
        <a:bodyPr/>
        <a:lstStyle/>
        <a:p>
          <a:endParaRPr lang="cs-CZ"/>
        </a:p>
      </dgm:t>
    </dgm:pt>
    <dgm:pt modelId="{22F3DE42-274F-4A03-8BB6-CA20DD21DDEE}" type="sibTrans" cxnId="{B1508E6E-9415-4C16-9FD7-BF18AD1ECCEC}">
      <dgm:prSet/>
      <dgm:spPr/>
      <dgm:t>
        <a:bodyPr/>
        <a:lstStyle/>
        <a:p>
          <a:endParaRPr lang="cs-CZ"/>
        </a:p>
      </dgm:t>
    </dgm:pt>
    <dgm:pt modelId="{3419A7B1-33C1-458D-9F13-23C1753F2039}">
      <dgm:prSet phldrT="[Text]"/>
      <dgm:spPr/>
      <dgm:t>
        <a:bodyPr/>
        <a:lstStyle/>
        <a:p>
          <a:r>
            <a:rPr lang="en-US" noProof="0" dirty="0" smtClean="0"/>
            <a:t>Market Positioning</a:t>
          </a:r>
          <a:endParaRPr lang="en-US" noProof="0" dirty="0"/>
        </a:p>
      </dgm:t>
    </dgm:pt>
    <dgm:pt modelId="{ECBF468B-7A44-41A6-9510-52E9798B9F6F}" type="parTrans" cxnId="{D9B9BA5F-E046-4049-9E6F-0AC66603CA2E}">
      <dgm:prSet/>
      <dgm:spPr/>
      <dgm:t>
        <a:bodyPr/>
        <a:lstStyle/>
        <a:p>
          <a:endParaRPr lang="cs-CZ"/>
        </a:p>
      </dgm:t>
    </dgm:pt>
    <dgm:pt modelId="{AE5FF8A9-B882-43C2-AF76-DB28E70BB6FD}" type="sibTrans" cxnId="{D9B9BA5F-E046-4049-9E6F-0AC66603CA2E}">
      <dgm:prSet/>
      <dgm:spPr/>
      <dgm:t>
        <a:bodyPr/>
        <a:lstStyle/>
        <a:p>
          <a:endParaRPr lang="cs-CZ"/>
        </a:p>
      </dgm:t>
    </dgm:pt>
    <dgm:pt modelId="{D1F119FB-3206-4781-AFA6-5FDFFF0F024A}" type="pres">
      <dgm:prSet presAssocID="{8520870C-A963-427A-990F-44F03E0637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ED7353-8CC7-4EAB-B4C7-27533F8EDB52}" type="pres">
      <dgm:prSet presAssocID="{3419A7B1-33C1-458D-9F13-23C1753F2039}" presName="boxAndChildren" presStyleCnt="0"/>
      <dgm:spPr/>
    </dgm:pt>
    <dgm:pt modelId="{BEE2D914-A8CB-4E36-A025-EEAEDA09BD80}" type="pres">
      <dgm:prSet presAssocID="{3419A7B1-33C1-458D-9F13-23C1753F2039}" presName="parentTextBox" presStyleLbl="node1" presStyleIdx="0" presStyleCnt="3"/>
      <dgm:spPr/>
      <dgm:t>
        <a:bodyPr/>
        <a:lstStyle/>
        <a:p>
          <a:endParaRPr lang="cs-CZ"/>
        </a:p>
      </dgm:t>
    </dgm:pt>
    <dgm:pt modelId="{C069E344-A8C4-4425-8E22-984C934CEF76}" type="pres">
      <dgm:prSet presAssocID="{3419A7B1-33C1-458D-9F13-23C1753F2039}" presName="entireBox" presStyleLbl="node1" presStyleIdx="0" presStyleCnt="3"/>
      <dgm:spPr/>
      <dgm:t>
        <a:bodyPr/>
        <a:lstStyle/>
        <a:p>
          <a:endParaRPr lang="cs-CZ"/>
        </a:p>
      </dgm:t>
    </dgm:pt>
    <dgm:pt modelId="{0E98AD6C-A8F1-4BBE-B8E5-D3EC1880CA07}" type="pres">
      <dgm:prSet presAssocID="{3419A7B1-33C1-458D-9F13-23C1753F2039}" presName="descendantBox" presStyleCnt="0"/>
      <dgm:spPr/>
    </dgm:pt>
    <dgm:pt modelId="{F58F468F-BAF2-478C-B121-FCE85D3799B1}" type="pres">
      <dgm:prSet presAssocID="{904DAA36-F28D-4AB7-8DCF-04EDC830B7A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C4AD06-1E21-43CC-844A-BBA899637CB5}" type="pres">
      <dgm:prSet presAssocID="{042C5198-3CF8-4625-BAA0-7685FDEC338C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9AB34F-95D2-43D6-830B-4144AD3C6E7C}" type="pres">
      <dgm:prSet presAssocID="{22F3DE42-274F-4A03-8BB6-CA20DD21DDEE}" presName="sp" presStyleCnt="0"/>
      <dgm:spPr/>
    </dgm:pt>
    <dgm:pt modelId="{021D0902-4634-4625-8AC9-3E447F23AEA4}" type="pres">
      <dgm:prSet presAssocID="{61BD5BBC-80FB-48AA-B48E-8481A9B16616}" presName="arrowAndChildren" presStyleCnt="0"/>
      <dgm:spPr/>
    </dgm:pt>
    <dgm:pt modelId="{4503D77C-7462-4CF9-8662-7137DE439852}" type="pres">
      <dgm:prSet presAssocID="{61BD5BBC-80FB-48AA-B48E-8481A9B16616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7B459ED9-5EA8-442E-BB11-955ADE460903}" type="pres">
      <dgm:prSet presAssocID="{61BD5BBC-80FB-48AA-B48E-8481A9B16616}" presName="arrow" presStyleLbl="node1" presStyleIdx="1" presStyleCnt="3"/>
      <dgm:spPr/>
      <dgm:t>
        <a:bodyPr/>
        <a:lstStyle/>
        <a:p>
          <a:endParaRPr lang="cs-CZ"/>
        </a:p>
      </dgm:t>
    </dgm:pt>
    <dgm:pt modelId="{FB71BE9E-292B-499B-BE58-161DCD0B59E4}" type="pres">
      <dgm:prSet presAssocID="{61BD5BBC-80FB-48AA-B48E-8481A9B16616}" presName="descendantArrow" presStyleCnt="0"/>
      <dgm:spPr/>
    </dgm:pt>
    <dgm:pt modelId="{693DD0A8-389F-455D-8202-0145AD65567D}" type="pres">
      <dgm:prSet presAssocID="{5DCE2086-15DF-4C2B-9C46-F945F160B876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0B5A1D-DAE5-4DEB-B1E4-CBD949AD86A7}" type="pres">
      <dgm:prSet presAssocID="{A7B7B1EB-EDC5-4D1F-BD9C-6C2EFE74ABB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FAFC90-77A4-4950-82EB-5AC6396EE11E}" type="pres">
      <dgm:prSet presAssocID="{136CCF53-9D6B-4E47-8BB0-27418200DBE3}" presName="sp" presStyleCnt="0"/>
      <dgm:spPr/>
    </dgm:pt>
    <dgm:pt modelId="{BBDE6922-A00F-4657-B5D4-EE19E3A38335}" type="pres">
      <dgm:prSet presAssocID="{E314F733-6BEA-45EA-8DE1-A2AC5EC6BE70}" presName="arrowAndChildren" presStyleCnt="0"/>
      <dgm:spPr/>
    </dgm:pt>
    <dgm:pt modelId="{D57A1DE7-A15E-435A-B104-C0C57652A901}" type="pres">
      <dgm:prSet presAssocID="{E314F733-6BEA-45EA-8DE1-A2AC5EC6BE70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35D15902-DDA7-4CCF-8D2C-CFEAEB5491CC}" type="pres">
      <dgm:prSet presAssocID="{E314F733-6BEA-45EA-8DE1-A2AC5EC6BE70}" presName="arrow" presStyleLbl="node1" presStyleIdx="2" presStyleCnt="3"/>
      <dgm:spPr/>
      <dgm:t>
        <a:bodyPr/>
        <a:lstStyle/>
        <a:p>
          <a:endParaRPr lang="cs-CZ"/>
        </a:p>
      </dgm:t>
    </dgm:pt>
    <dgm:pt modelId="{CCCAB0CC-4809-4B07-9FC0-B2CE5711EA28}" type="pres">
      <dgm:prSet presAssocID="{E314F733-6BEA-45EA-8DE1-A2AC5EC6BE70}" presName="descendantArrow" presStyleCnt="0"/>
      <dgm:spPr/>
    </dgm:pt>
    <dgm:pt modelId="{42F89628-3496-4F98-85A0-CA8C8781A6E3}" type="pres">
      <dgm:prSet presAssocID="{632568AB-5896-461C-B1CD-F7BB252C80B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704618-E1C1-4FCC-8140-0E4E13A2D1C5}" type="pres">
      <dgm:prSet presAssocID="{E84D33E8-52E8-4D1D-AE4D-28D4016E1C7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8213CB-A47C-4643-9959-652AC9F08731}" srcId="{3419A7B1-33C1-458D-9F13-23C1753F2039}" destId="{904DAA36-F28D-4AB7-8DCF-04EDC830B7A3}" srcOrd="0" destOrd="0" parTransId="{A845ABBF-E3B3-416A-9F22-FF52F256E1D9}" sibTransId="{4946C914-3991-47E2-81F8-40FD08C74A2B}"/>
    <dgm:cxn modelId="{0642C646-10BB-4859-898F-B56F3EB83CC0}" type="presOf" srcId="{E314F733-6BEA-45EA-8DE1-A2AC5EC6BE70}" destId="{35D15902-DDA7-4CCF-8D2C-CFEAEB5491CC}" srcOrd="1" destOrd="0" presId="urn:microsoft.com/office/officeart/2005/8/layout/process4"/>
    <dgm:cxn modelId="{D3551411-67B6-4571-8923-CF8C4F4ACA14}" type="presOf" srcId="{632568AB-5896-461C-B1CD-F7BB252C80B6}" destId="{42F89628-3496-4F98-85A0-CA8C8781A6E3}" srcOrd="0" destOrd="0" presId="urn:microsoft.com/office/officeart/2005/8/layout/process4"/>
    <dgm:cxn modelId="{9251AB35-7079-407E-A385-7F89BB0EB83C}" type="presOf" srcId="{E314F733-6BEA-45EA-8DE1-A2AC5EC6BE70}" destId="{D57A1DE7-A15E-435A-B104-C0C57652A901}" srcOrd="0" destOrd="0" presId="urn:microsoft.com/office/officeart/2005/8/layout/process4"/>
    <dgm:cxn modelId="{99DEFA91-A08F-470E-98A7-CBAA12E14AFF}" type="presOf" srcId="{3419A7B1-33C1-458D-9F13-23C1753F2039}" destId="{BEE2D914-A8CB-4E36-A025-EEAEDA09BD80}" srcOrd="0" destOrd="0" presId="urn:microsoft.com/office/officeart/2005/8/layout/process4"/>
    <dgm:cxn modelId="{9AD7DFC6-1703-4F54-8A7A-5011A960540C}" srcId="{61BD5BBC-80FB-48AA-B48E-8481A9B16616}" destId="{A7B7B1EB-EDC5-4D1F-BD9C-6C2EFE74ABBE}" srcOrd="1" destOrd="0" parTransId="{B70C394D-000A-4C57-848B-E6803C818DC7}" sibTransId="{94869439-9537-45A5-AF1C-C16709B123DB}"/>
    <dgm:cxn modelId="{5E6A6C81-45F8-48FE-9C7B-47D69259FCB0}" type="presOf" srcId="{61BD5BBC-80FB-48AA-B48E-8481A9B16616}" destId="{4503D77C-7462-4CF9-8662-7137DE439852}" srcOrd="0" destOrd="0" presId="urn:microsoft.com/office/officeart/2005/8/layout/process4"/>
    <dgm:cxn modelId="{A578A671-7889-4744-9983-4054AAD568AD}" type="presOf" srcId="{E84D33E8-52E8-4D1D-AE4D-28D4016E1C70}" destId="{87704618-E1C1-4FCC-8140-0E4E13A2D1C5}" srcOrd="0" destOrd="0" presId="urn:microsoft.com/office/officeart/2005/8/layout/process4"/>
    <dgm:cxn modelId="{09516EC5-C278-4884-A1E7-0FAEE0C100CD}" type="presOf" srcId="{A7B7B1EB-EDC5-4D1F-BD9C-6C2EFE74ABBE}" destId="{5D0B5A1D-DAE5-4DEB-B1E4-CBD949AD86A7}" srcOrd="0" destOrd="0" presId="urn:microsoft.com/office/officeart/2005/8/layout/process4"/>
    <dgm:cxn modelId="{E1187ABB-D5F6-47BA-BDEE-7709841DC46B}" type="presOf" srcId="{5DCE2086-15DF-4C2B-9C46-F945F160B876}" destId="{693DD0A8-389F-455D-8202-0145AD65567D}" srcOrd="0" destOrd="0" presId="urn:microsoft.com/office/officeart/2005/8/layout/process4"/>
    <dgm:cxn modelId="{DF455881-385F-44A9-8159-0F02E43B776A}" type="presOf" srcId="{904DAA36-F28D-4AB7-8DCF-04EDC830B7A3}" destId="{F58F468F-BAF2-478C-B121-FCE85D3799B1}" srcOrd="0" destOrd="0" presId="urn:microsoft.com/office/officeart/2005/8/layout/process4"/>
    <dgm:cxn modelId="{4543AFD5-D7FD-4B31-9BC8-25C3B1A25FBC}" srcId="{61BD5BBC-80FB-48AA-B48E-8481A9B16616}" destId="{5DCE2086-15DF-4C2B-9C46-F945F160B876}" srcOrd="0" destOrd="0" parTransId="{598D37B2-374E-4BAE-B3FB-A809B4F38995}" sibTransId="{20B2AD09-FE63-4888-8127-39DF67F129BD}"/>
    <dgm:cxn modelId="{B1508E6E-9415-4C16-9FD7-BF18AD1ECCEC}" srcId="{8520870C-A963-427A-990F-44F03E0637AA}" destId="{61BD5BBC-80FB-48AA-B48E-8481A9B16616}" srcOrd="1" destOrd="0" parTransId="{0D141E03-A116-4625-A5BE-4FA28C6E4A3F}" sibTransId="{22F3DE42-274F-4A03-8BB6-CA20DD21DDEE}"/>
    <dgm:cxn modelId="{8B636FB6-D3E4-46E7-AC4A-1B5D485D74E3}" srcId="{E314F733-6BEA-45EA-8DE1-A2AC5EC6BE70}" destId="{E84D33E8-52E8-4D1D-AE4D-28D4016E1C70}" srcOrd="1" destOrd="0" parTransId="{8C8A6E34-BFBD-4EEE-9FF6-FE6350E55C0A}" sibTransId="{8F276D45-F463-4049-B1A9-0E8F2228508E}"/>
    <dgm:cxn modelId="{D9B9BA5F-E046-4049-9E6F-0AC66603CA2E}" srcId="{8520870C-A963-427A-990F-44F03E0637AA}" destId="{3419A7B1-33C1-458D-9F13-23C1753F2039}" srcOrd="2" destOrd="0" parTransId="{ECBF468B-7A44-41A6-9510-52E9798B9F6F}" sibTransId="{AE5FF8A9-B882-43C2-AF76-DB28E70BB6FD}"/>
    <dgm:cxn modelId="{0D271D4D-7EB5-470A-B747-C5B04C0B76DC}" type="presOf" srcId="{3419A7B1-33C1-458D-9F13-23C1753F2039}" destId="{C069E344-A8C4-4425-8E22-984C934CEF76}" srcOrd="1" destOrd="0" presId="urn:microsoft.com/office/officeart/2005/8/layout/process4"/>
    <dgm:cxn modelId="{B9513E83-C15C-4B23-80C9-45AE8835DCFF}" srcId="{3419A7B1-33C1-458D-9F13-23C1753F2039}" destId="{042C5198-3CF8-4625-BAA0-7685FDEC338C}" srcOrd="1" destOrd="0" parTransId="{968914D2-618F-4C16-BC42-0B1DA266DFFE}" sibTransId="{88DFCB64-D30F-486C-A20C-76A2F8AE1C6C}"/>
    <dgm:cxn modelId="{AC3A55E7-64DB-4D22-A03B-708B2DB3AC9F}" type="presOf" srcId="{61BD5BBC-80FB-48AA-B48E-8481A9B16616}" destId="{7B459ED9-5EA8-442E-BB11-955ADE460903}" srcOrd="1" destOrd="0" presId="urn:microsoft.com/office/officeart/2005/8/layout/process4"/>
    <dgm:cxn modelId="{EA179CDC-03B7-44AE-9660-0E9C382CF7B2}" type="presOf" srcId="{042C5198-3CF8-4625-BAA0-7685FDEC338C}" destId="{2FC4AD06-1E21-43CC-844A-BBA899637CB5}" srcOrd="0" destOrd="0" presId="urn:microsoft.com/office/officeart/2005/8/layout/process4"/>
    <dgm:cxn modelId="{5558C2FE-BDD0-4E32-B3A8-505FFB9A55D5}" type="presOf" srcId="{8520870C-A963-427A-990F-44F03E0637AA}" destId="{D1F119FB-3206-4781-AFA6-5FDFFF0F024A}" srcOrd="0" destOrd="0" presId="urn:microsoft.com/office/officeart/2005/8/layout/process4"/>
    <dgm:cxn modelId="{0B373B6E-3D6A-4C95-B15E-76309685C609}" srcId="{8520870C-A963-427A-990F-44F03E0637AA}" destId="{E314F733-6BEA-45EA-8DE1-A2AC5EC6BE70}" srcOrd="0" destOrd="0" parTransId="{66D9EF3C-5693-46F3-83D6-34358383094B}" sibTransId="{136CCF53-9D6B-4E47-8BB0-27418200DBE3}"/>
    <dgm:cxn modelId="{1F2D2686-9EEB-4957-B062-7301E931F3A2}" srcId="{E314F733-6BEA-45EA-8DE1-A2AC5EC6BE70}" destId="{632568AB-5896-461C-B1CD-F7BB252C80B6}" srcOrd="0" destOrd="0" parTransId="{02A89EDD-FA40-42C6-BF8D-EB99247152B9}" sibTransId="{188DC05D-E409-440C-833E-841F9E396D4D}"/>
    <dgm:cxn modelId="{960C15F6-2BE5-4C06-9A9B-7A202D48900F}" type="presParOf" srcId="{D1F119FB-3206-4781-AFA6-5FDFFF0F024A}" destId="{17ED7353-8CC7-4EAB-B4C7-27533F8EDB52}" srcOrd="0" destOrd="0" presId="urn:microsoft.com/office/officeart/2005/8/layout/process4"/>
    <dgm:cxn modelId="{08AA1CAF-8683-4380-96AB-0EC546CF01D6}" type="presParOf" srcId="{17ED7353-8CC7-4EAB-B4C7-27533F8EDB52}" destId="{BEE2D914-A8CB-4E36-A025-EEAEDA09BD80}" srcOrd="0" destOrd="0" presId="urn:microsoft.com/office/officeart/2005/8/layout/process4"/>
    <dgm:cxn modelId="{0F5EEBCA-8297-4C65-996E-D7C581516CA6}" type="presParOf" srcId="{17ED7353-8CC7-4EAB-B4C7-27533F8EDB52}" destId="{C069E344-A8C4-4425-8E22-984C934CEF76}" srcOrd="1" destOrd="0" presId="urn:microsoft.com/office/officeart/2005/8/layout/process4"/>
    <dgm:cxn modelId="{E4F37BC2-229B-43FE-8FCF-D2B86F2D3DBE}" type="presParOf" srcId="{17ED7353-8CC7-4EAB-B4C7-27533F8EDB52}" destId="{0E98AD6C-A8F1-4BBE-B8E5-D3EC1880CA07}" srcOrd="2" destOrd="0" presId="urn:microsoft.com/office/officeart/2005/8/layout/process4"/>
    <dgm:cxn modelId="{48BB8598-12A3-4E00-99B9-788DB3A39B10}" type="presParOf" srcId="{0E98AD6C-A8F1-4BBE-B8E5-D3EC1880CA07}" destId="{F58F468F-BAF2-478C-B121-FCE85D3799B1}" srcOrd="0" destOrd="0" presId="urn:microsoft.com/office/officeart/2005/8/layout/process4"/>
    <dgm:cxn modelId="{B395C1EA-1F1E-4548-9A2C-34B4CE6A8ACB}" type="presParOf" srcId="{0E98AD6C-A8F1-4BBE-B8E5-D3EC1880CA07}" destId="{2FC4AD06-1E21-43CC-844A-BBA899637CB5}" srcOrd="1" destOrd="0" presId="urn:microsoft.com/office/officeart/2005/8/layout/process4"/>
    <dgm:cxn modelId="{47F85958-ACF4-4363-A557-535C9105EBD4}" type="presParOf" srcId="{D1F119FB-3206-4781-AFA6-5FDFFF0F024A}" destId="{BA9AB34F-95D2-43D6-830B-4144AD3C6E7C}" srcOrd="1" destOrd="0" presId="urn:microsoft.com/office/officeart/2005/8/layout/process4"/>
    <dgm:cxn modelId="{E94E19C5-12A9-404E-81A2-54836B5B6581}" type="presParOf" srcId="{D1F119FB-3206-4781-AFA6-5FDFFF0F024A}" destId="{021D0902-4634-4625-8AC9-3E447F23AEA4}" srcOrd="2" destOrd="0" presId="urn:microsoft.com/office/officeart/2005/8/layout/process4"/>
    <dgm:cxn modelId="{BA9D926A-D7BB-488A-ABB8-9B59A4EE4B31}" type="presParOf" srcId="{021D0902-4634-4625-8AC9-3E447F23AEA4}" destId="{4503D77C-7462-4CF9-8662-7137DE439852}" srcOrd="0" destOrd="0" presId="urn:microsoft.com/office/officeart/2005/8/layout/process4"/>
    <dgm:cxn modelId="{9D934B3A-523A-4E6F-BFBC-31BA0823E196}" type="presParOf" srcId="{021D0902-4634-4625-8AC9-3E447F23AEA4}" destId="{7B459ED9-5EA8-442E-BB11-955ADE460903}" srcOrd="1" destOrd="0" presId="urn:microsoft.com/office/officeart/2005/8/layout/process4"/>
    <dgm:cxn modelId="{E4841B20-74BD-45A2-ABB3-2172D37667A9}" type="presParOf" srcId="{021D0902-4634-4625-8AC9-3E447F23AEA4}" destId="{FB71BE9E-292B-499B-BE58-161DCD0B59E4}" srcOrd="2" destOrd="0" presId="urn:microsoft.com/office/officeart/2005/8/layout/process4"/>
    <dgm:cxn modelId="{5CF30D11-C150-43BB-A603-7F3BBD9A485B}" type="presParOf" srcId="{FB71BE9E-292B-499B-BE58-161DCD0B59E4}" destId="{693DD0A8-389F-455D-8202-0145AD65567D}" srcOrd="0" destOrd="0" presId="urn:microsoft.com/office/officeart/2005/8/layout/process4"/>
    <dgm:cxn modelId="{86CC35D9-AA53-44E1-AA41-32457076548B}" type="presParOf" srcId="{FB71BE9E-292B-499B-BE58-161DCD0B59E4}" destId="{5D0B5A1D-DAE5-4DEB-B1E4-CBD949AD86A7}" srcOrd="1" destOrd="0" presId="urn:microsoft.com/office/officeart/2005/8/layout/process4"/>
    <dgm:cxn modelId="{DD0B3D14-E858-4E89-8561-4DA9AE965182}" type="presParOf" srcId="{D1F119FB-3206-4781-AFA6-5FDFFF0F024A}" destId="{E7FAFC90-77A4-4950-82EB-5AC6396EE11E}" srcOrd="3" destOrd="0" presId="urn:microsoft.com/office/officeart/2005/8/layout/process4"/>
    <dgm:cxn modelId="{EE4B654D-EBB2-4EE4-9180-2F946E73B5DB}" type="presParOf" srcId="{D1F119FB-3206-4781-AFA6-5FDFFF0F024A}" destId="{BBDE6922-A00F-4657-B5D4-EE19E3A38335}" srcOrd="4" destOrd="0" presId="urn:microsoft.com/office/officeart/2005/8/layout/process4"/>
    <dgm:cxn modelId="{049C6B05-133E-480F-BEA0-68A3C546DB21}" type="presParOf" srcId="{BBDE6922-A00F-4657-B5D4-EE19E3A38335}" destId="{D57A1DE7-A15E-435A-B104-C0C57652A901}" srcOrd="0" destOrd="0" presId="urn:microsoft.com/office/officeart/2005/8/layout/process4"/>
    <dgm:cxn modelId="{E844A315-6208-4712-86BA-729DD0DD1430}" type="presParOf" srcId="{BBDE6922-A00F-4657-B5D4-EE19E3A38335}" destId="{35D15902-DDA7-4CCF-8D2C-CFEAEB5491CC}" srcOrd="1" destOrd="0" presId="urn:microsoft.com/office/officeart/2005/8/layout/process4"/>
    <dgm:cxn modelId="{1FD2989F-33D2-4290-B25B-1B2493C334D5}" type="presParOf" srcId="{BBDE6922-A00F-4657-B5D4-EE19E3A38335}" destId="{CCCAB0CC-4809-4B07-9FC0-B2CE5711EA28}" srcOrd="2" destOrd="0" presId="urn:microsoft.com/office/officeart/2005/8/layout/process4"/>
    <dgm:cxn modelId="{C3F7A27E-525C-4B1D-8C4E-1C1EB252F065}" type="presParOf" srcId="{CCCAB0CC-4809-4B07-9FC0-B2CE5711EA28}" destId="{42F89628-3496-4F98-85A0-CA8C8781A6E3}" srcOrd="0" destOrd="0" presId="urn:microsoft.com/office/officeart/2005/8/layout/process4"/>
    <dgm:cxn modelId="{C6EA7CCC-0E3E-486D-A552-1DF2113F8C4A}" type="presParOf" srcId="{CCCAB0CC-4809-4B07-9FC0-B2CE5711EA28}" destId="{87704618-E1C1-4FCC-8140-0E4E13A2D1C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6A3584-7DE7-4A77-9DFC-1C2A3DCE1F3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AE5221F-BB33-4EA6-B68A-CBB955D60A4D}">
      <dgm:prSet phldrT="[Text]"/>
      <dgm:spPr/>
      <dgm:t>
        <a:bodyPr/>
        <a:lstStyle/>
        <a:p>
          <a:r>
            <a:rPr lang="en-US" noProof="0" dirty="0" smtClean="0"/>
            <a:t>4P</a:t>
          </a:r>
          <a:endParaRPr lang="en-US" noProof="0" dirty="0"/>
        </a:p>
      </dgm:t>
    </dgm:pt>
    <dgm:pt modelId="{EF6AB5CB-5FD3-4767-B8F7-E08818728FF1}" type="parTrans" cxnId="{C941EFE3-ED4E-4E0C-A24B-0E7D41C8E7B5}">
      <dgm:prSet/>
      <dgm:spPr/>
      <dgm:t>
        <a:bodyPr/>
        <a:lstStyle/>
        <a:p>
          <a:endParaRPr lang="cs-CZ"/>
        </a:p>
      </dgm:t>
    </dgm:pt>
    <dgm:pt modelId="{98A08C2F-BCA2-432F-8FBE-C881BA1D248A}" type="sibTrans" cxnId="{C941EFE3-ED4E-4E0C-A24B-0E7D41C8E7B5}">
      <dgm:prSet/>
      <dgm:spPr/>
      <dgm:t>
        <a:bodyPr/>
        <a:lstStyle/>
        <a:p>
          <a:endParaRPr lang="cs-CZ"/>
        </a:p>
      </dgm:t>
    </dgm:pt>
    <dgm:pt modelId="{0372538E-7AA1-46EB-93AE-A8C5AC95BAB9}">
      <dgm:prSet phldrT="[Text]"/>
      <dgm:spPr/>
      <dgm:t>
        <a:bodyPr/>
        <a:lstStyle/>
        <a:p>
          <a:r>
            <a:rPr lang="en-US" noProof="0" dirty="0" smtClean="0"/>
            <a:t>Product</a:t>
          </a:r>
          <a:endParaRPr lang="en-US" noProof="0" dirty="0"/>
        </a:p>
      </dgm:t>
    </dgm:pt>
    <dgm:pt modelId="{D004BC08-BC5D-449B-90E1-6E2609839719}" type="parTrans" cxnId="{5B52DA2A-B969-4EC1-8EA5-1A4635D85E04}">
      <dgm:prSet/>
      <dgm:spPr/>
      <dgm:t>
        <a:bodyPr/>
        <a:lstStyle/>
        <a:p>
          <a:endParaRPr lang="cs-CZ"/>
        </a:p>
      </dgm:t>
    </dgm:pt>
    <dgm:pt modelId="{8B22F65C-1C05-4FEA-9F62-D7852A6BF58D}" type="sibTrans" cxnId="{5B52DA2A-B969-4EC1-8EA5-1A4635D85E04}">
      <dgm:prSet/>
      <dgm:spPr/>
      <dgm:t>
        <a:bodyPr/>
        <a:lstStyle/>
        <a:p>
          <a:endParaRPr lang="cs-CZ"/>
        </a:p>
      </dgm:t>
    </dgm:pt>
    <dgm:pt modelId="{8B6B3E06-A874-46C2-8FC7-5F364C3195A8}">
      <dgm:prSet phldrT="[Text]"/>
      <dgm:spPr/>
      <dgm:t>
        <a:bodyPr/>
        <a:lstStyle/>
        <a:p>
          <a:r>
            <a:rPr lang="en-US" noProof="0" dirty="0" smtClean="0"/>
            <a:t>Price</a:t>
          </a:r>
          <a:endParaRPr lang="en-US" noProof="0" dirty="0"/>
        </a:p>
      </dgm:t>
    </dgm:pt>
    <dgm:pt modelId="{ABF0A50F-307A-4F80-9311-1E02427399C5}" type="parTrans" cxnId="{5C09231C-FEB8-4B73-A8F9-2638F2D4EDD2}">
      <dgm:prSet/>
      <dgm:spPr/>
      <dgm:t>
        <a:bodyPr/>
        <a:lstStyle/>
        <a:p>
          <a:endParaRPr lang="cs-CZ"/>
        </a:p>
      </dgm:t>
    </dgm:pt>
    <dgm:pt modelId="{A2EDB07A-8078-488E-BE4E-012D74BA6826}" type="sibTrans" cxnId="{5C09231C-FEB8-4B73-A8F9-2638F2D4EDD2}">
      <dgm:prSet/>
      <dgm:spPr/>
      <dgm:t>
        <a:bodyPr/>
        <a:lstStyle/>
        <a:p>
          <a:endParaRPr lang="cs-CZ"/>
        </a:p>
      </dgm:t>
    </dgm:pt>
    <dgm:pt modelId="{44C9B669-1897-4C21-AE75-38B4694DA4D1}">
      <dgm:prSet phldrT="[Text]"/>
      <dgm:spPr/>
      <dgm:t>
        <a:bodyPr/>
        <a:lstStyle/>
        <a:p>
          <a:r>
            <a:rPr lang="en-US" noProof="0" dirty="0" smtClean="0"/>
            <a:t>7P</a:t>
          </a:r>
          <a:endParaRPr lang="en-US" noProof="0" dirty="0"/>
        </a:p>
      </dgm:t>
    </dgm:pt>
    <dgm:pt modelId="{A967EAC2-5310-40FE-9B58-395DC089AEF8}" type="parTrans" cxnId="{AB813658-1622-485F-B642-7D3B603F3A32}">
      <dgm:prSet/>
      <dgm:spPr/>
      <dgm:t>
        <a:bodyPr/>
        <a:lstStyle/>
        <a:p>
          <a:endParaRPr lang="cs-CZ"/>
        </a:p>
      </dgm:t>
    </dgm:pt>
    <dgm:pt modelId="{956632E8-3263-4979-9FF5-17FD64DBFD17}" type="sibTrans" cxnId="{AB813658-1622-485F-B642-7D3B603F3A32}">
      <dgm:prSet/>
      <dgm:spPr/>
      <dgm:t>
        <a:bodyPr/>
        <a:lstStyle/>
        <a:p>
          <a:endParaRPr lang="cs-CZ"/>
        </a:p>
      </dgm:t>
    </dgm:pt>
    <dgm:pt modelId="{FFFBCD6A-2384-48F0-9157-6A2CBAF70E2F}">
      <dgm:prSet phldrT="[Text]"/>
      <dgm:spPr/>
      <dgm:t>
        <a:bodyPr/>
        <a:lstStyle/>
        <a:p>
          <a:r>
            <a:rPr lang="en-US" noProof="0" dirty="0" smtClean="0"/>
            <a:t>4P +</a:t>
          </a:r>
          <a:endParaRPr lang="en-US" noProof="0" dirty="0"/>
        </a:p>
      </dgm:t>
    </dgm:pt>
    <dgm:pt modelId="{4B4040F8-1C71-4254-9E87-CF9DC3E62A9C}" type="parTrans" cxnId="{09691DBD-269E-469A-9420-FF7A2035A503}">
      <dgm:prSet/>
      <dgm:spPr/>
      <dgm:t>
        <a:bodyPr/>
        <a:lstStyle/>
        <a:p>
          <a:endParaRPr lang="cs-CZ"/>
        </a:p>
      </dgm:t>
    </dgm:pt>
    <dgm:pt modelId="{D4A8EDFB-E62E-4115-9490-A50F0687D48B}" type="sibTrans" cxnId="{09691DBD-269E-469A-9420-FF7A2035A503}">
      <dgm:prSet/>
      <dgm:spPr/>
      <dgm:t>
        <a:bodyPr/>
        <a:lstStyle/>
        <a:p>
          <a:endParaRPr lang="cs-CZ"/>
        </a:p>
      </dgm:t>
    </dgm:pt>
    <dgm:pt modelId="{50A8669B-172C-43EC-972A-B86B4EC41E40}">
      <dgm:prSet phldrT="[Text]"/>
      <dgm:spPr/>
      <dgm:t>
        <a:bodyPr/>
        <a:lstStyle/>
        <a:p>
          <a:r>
            <a:rPr lang="en-US" noProof="0" dirty="0" smtClean="0"/>
            <a:t>Scope</a:t>
          </a:r>
          <a:endParaRPr lang="en-US" noProof="0" dirty="0"/>
        </a:p>
      </dgm:t>
    </dgm:pt>
    <dgm:pt modelId="{6BCB13C7-C5B6-421C-87F4-67B402F8F3D2}" type="parTrans" cxnId="{1DBA57E8-4E7B-423E-BF97-BB846BB569D8}">
      <dgm:prSet/>
      <dgm:spPr/>
      <dgm:t>
        <a:bodyPr/>
        <a:lstStyle/>
        <a:p>
          <a:endParaRPr lang="cs-CZ"/>
        </a:p>
      </dgm:t>
    </dgm:pt>
    <dgm:pt modelId="{79A9948E-A361-48A6-9554-CF6C22F4A76E}" type="sibTrans" cxnId="{1DBA57E8-4E7B-423E-BF97-BB846BB569D8}">
      <dgm:prSet/>
      <dgm:spPr/>
      <dgm:t>
        <a:bodyPr/>
        <a:lstStyle/>
        <a:p>
          <a:endParaRPr lang="cs-CZ"/>
        </a:p>
      </dgm:t>
    </dgm:pt>
    <dgm:pt modelId="{FE382EBE-9E5B-49E0-8921-26C49F2F3C7D}">
      <dgm:prSet phldrT="[Text]"/>
      <dgm:spPr/>
      <dgm:t>
        <a:bodyPr/>
        <a:lstStyle/>
        <a:p>
          <a:r>
            <a:rPr lang="en-US" noProof="0" dirty="0" smtClean="0"/>
            <a:t>4C</a:t>
          </a:r>
          <a:endParaRPr lang="en-US" noProof="0" dirty="0"/>
        </a:p>
      </dgm:t>
    </dgm:pt>
    <dgm:pt modelId="{809D6AB7-946F-4B06-88CC-E0AC184407E3}" type="parTrans" cxnId="{8F741AD7-27DB-474A-AD6A-1A4290CBC944}">
      <dgm:prSet/>
      <dgm:spPr/>
      <dgm:t>
        <a:bodyPr/>
        <a:lstStyle/>
        <a:p>
          <a:endParaRPr lang="cs-CZ"/>
        </a:p>
      </dgm:t>
    </dgm:pt>
    <dgm:pt modelId="{628841F3-380F-4633-8E11-F5190D175AC5}" type="sibTrans" cxnId="{8F741AD7-27DB-474A-AD6A-1A4290CBC944}">
      <dgm:prSet/>
      <dgm:spPr/>
      <dgm:t>
        <a:bodyPr/>
        <a:lstStyle/>
        <a:p>
          <a:endParaRPr lang="cs-CZ"/>
        </a:p>
      </dgm:t>
    </dgm:pt>
    <dgm:pt modelId="{4805BC6C-2843-404C-AF0D-1B1E5BC3D0D8}">
      <dgm:prSet phldrT="[Text]"/>
      <dgm:spPr/>
      <dgm:t>
        <a:bodyPr/>
        <a:lstStyle/>
        <a:p>
          <a:r>
            <a:rPr lang="en-US" noProof="0" dirty="0" smtClean="0"/>
            <a:t>Customer</a:t>
          </a:r>
          <a:endParaRPr lang="en-US" noProof="0" dirty="0"/>
        </a:p>
      </dgm:t>
    </dgm:pt>
    <dgm:pt modelId="{12B2A34B-A9B8-4E17-ADAF-3BCB007CAEA7}" type="parTrans" cxnId="{4382D3C5-05A9-4C08-AE07-87B88A867903}">
      <dgm:prSet/>
      <dgm:spPr/>
      <dgm:t>
        <a:bodyPr/>
        <a:lstStyle/>
        <a:p>
          <a:endParaRPr lang="cs-CZ"/>
        </a:p>
      </dgm:t>
    </dgm:pt>
    <dgm:pt modelId="{3C14459D-12F8-4C77-A86B-96A02F3600DC}" type="sibTrans" cxnId="{4382D3C5-05A9-4C08-AE07-87B88A867903}">
      <dgm:prSet/>
      <dgm:spPr/>
      <dgm:t>
        <a:bodyPr/>
        <a:lstStyle/>
        <a:p>
          <a:endParaRPr lang="cs-CZ"/>
        </a:p>
      </dgm:t>
    </dgm:pt>
    <dgm:pt modelId="{13D690B6-2238-4C63-8283-AEA33241D928}">
      <dgm:prSet phldrT="[Text]"/>
      <dgm:spPr/>
      <dgm:t>
        <a:bodyPr/>
        <a:lstStyle/>
        <a:p>
          <a:r>
            <a:rPr lang="en-US" noProof="0" dirty="0" smtClean="0"/>
            <a:t>Costs</a:t>
          </a:r>
          <a:endParaRPr lang="en-US" noProof="0" dirty="0"/>
        </a:p>
      </dgm:t>
    </dgm:pt>
    <dgm:pt modelId="{0ABB35BF-B55C-4B6D-AE8B-B55832D9EE28}" type="parTrans" cxnId="{C8A182CA-A3E2-4A57-9C19-84D893F061DD}">
      <dgm:prSet/>
      <dgm:spPr/>
      <dgm:t>
        <a:bodyPr/>
        <a:lstStyle/>
        <a:p>
          <a:endParaRPr lang="cs-CZ"/>
        </a:p>
      </dgm:t>
    </dgm:pt>
    <dgm:pt modelId="{183552C1-4A96-4FC5-98E6-6B88CF4C5553}" type="sibTrans" cxnId="{C8A182CA-A3E2-4A57-9C19-84D893F061DD}">
      <dgm:prSet/>
      <dgm:spPr/>
      <dgm:t>
        <a:bodyPr/>
        <a:lstStyle/>
        <a:p>
          <a:endParaRPr lang="cs-CZ"/>
        </a:p>
      </dgm:t>
    </dgm:pt>
    <dgm:pt modelId="{0820AE56-7F5B-4267-9844-5113E6AC3B4F}">
      <dgm:prSet phldrT="[Text]"/>
      <dgm:spPr/>
      <dgm:t>
        <a:bodyPr/>
        <a:lstStyle/>
        <a:p>
          <a:r>
            <a:rPr lang="en-US" noProof="0" dirty="0" smtClean="0"/>
            <a:t>Placement</a:t>
          </a:r>
          <a:endParaRPr lang="en-US" noProof="0" dirty="0"/>
        </a:p>
      </dgm:t>
    </dgm:pt>
    <dgm:pt modelId="{524051E0-0112-475C-B710-BB3518A10A52}" type="parTrans" cxnId="{CBEE88BA-8425-4822-90E6-E4A9A79F3F1B}">
      <dgm:prSet/>
      <dgm:spPr/>
      <dgm:t>
        <a:bodyPr/>
        <a:lstStyle/>
        <a:p>
          <a:endParaRPr lang="cs-CZ"/>
        </a:p>
      </dgm:t>
    </dgm:pt>
    <dgm:pt modelId="{E9171801-C6E2-4EE0-B5FB-7DDDC80D09C8}" type="sibTrans" cxnId="{CBEE88BA-8425-4822-90E6-E4A9A79F3F1B}">
      <dgm:prSet/>
      <dgm:spPr/>
      <dgm:t>
        <a:bodyPr/>
        <a:lstStyle/>
        <a:p>
          <a:endParaRPr lang="cs-CZ"/>
        </a:p>
      </dgm:t>
    </dgm:pt>
    <dgm:pt modelId="{A2F791E0-EC97-4B4D-9D32-2403A187FF83}">
      <dgm:prSet phldrT="[Text]"/>
      <dgm:spPr/>
      <dgm:t>
        <a:bodyPr/>
        <a:lstStyle/>
        <a:p>
          <a:r>
            <a:rPr lang="en-US" noProof="0" dirty="0" smtClean="0"/>
            <a:t>Promotion</a:t>
          </a:r>
          <a:endParaRPr lang="en-US" noProof="0" dirty="0"/>
        </a:p>
      </dgm:t>
    </dgm:pt>
    <dgm:pt modelId="{ACB17A82-418A-466D-9B79-FC9A23D45A79}" type="parTrans" cxnId="{48A1F0EC-0C4C-40C5-9212-5296A28F3C7F}">
      <dgm:prSet/>
      <dgm:spPr/>
      <dgm:t>
        <a:bodyPr/>
        <a:lstStyle/>
        <a:p>
          <a:endParaRPr lang="cs-CZ"/>
        </a:p>
      </dgm:t>
    </dgm:pt>
    <dgm:pt modelId="{6AF8D885-A6EE-47C9-904C-52BC4D7BEA78}" type="sibTrans" cxnId="{48A1F0EC-0C4C-40C5-9212-5296A28F3C7F}">
      <dgm:prSet/>
      <dgm:spPr/>
      <dgm:t>
        <a:bodyPr/>
        <a:lstStyle/>
        <a:p>
          <a:endParaRPr lang="cs-CZ"/>
        </a:p>
      </dgm:t>
    </dgm:pt>
    <dgm:pt modelId="{10E7CA77-79F3-4D99-9EAD-0145AE5C02DC}">
      <dgm:prSet phldrT="[Text]"/>
      <dgm:spPr/>
      <dgm:t>
        <a:bodyPr/>
        <a:lstStyle/>
        <a:p>
          <a:r>
            <a:rPr lang="en-US" noProof="0" dirty="0" smtClean="0"/>
            <a:t>People</a:t>
          </a:r>
          <a:endParaRPr lang="en-US" noProof="0" dirty="0"/>
        </a:p>
      </dgm:t>
    </dgm:pt>
    <dgm:pt modelId="{8C1B686C-EBB0-40AC-BB2D-00A59F7FFB8E}" type="parTrans" cxnId="{F134B65B-9ABF-4AC0-88AA-3EC9A7FAE6CF}">
      <dgm:prSet/>
      <dgm:spPr/>
      <dgm:t>
        <a:bodyPr/>
        <a:lstStyle/>
        <a:p>
          <a:endParaRPr lang="cs-CZ"/>
        </a:p>
      </dgm:t>
    </dgm:pt>
    <dgm:pt modelId="{722B1AEE-5591-48EC-9F90-9568ACC052D3}" type="sibTrans" cxnId="{F134B65B-9ABF-4AC0-88AA-3EC9A7FAE6CF}">
      <dgm:prSet/>
      <dgm:spPr/>
      <dgm:t>
        <a:bodyPr/>
        <a:lstStyle/>
        <a:p>
          <a:endParaRPr lang="cs-CZ"/>
        </a:p>
      </dgm:t>
    </dgm:pt>
    <dgm:pt modelId="{E433ACD1-792C-4926-9BCE-F9B7373BE20B}">
      <dgm:prSet phldrT="[Text]"/>
      <dgm:spPr/>
      <dgm:t>
        <a:bodyPr/>
        <a:lstStyle/>
        <a:p>
          <a:r>
            <a:rPr lang="en-US" noProof="0" dirty="0" smtClean="0"/>
            <a:t>Physical Evidence</a:t>
          </a:r>
          <a:endParaRPr lang="en-US" noProof="0" dirty="0"/>
        </a:p>
      </dgm:t>
    </dgm:pt>
    <dgm:pt modelId="{26148F24-878E-4DE7-B6D6-068C7C351059}" type="parTrans" cxnId="{A7A76CF0-A382-43FD-AB1D-BD382858F626}">
      <dgm:prSet/>
      <dgm:spPr/>
      <dgm:t>
        <a:bodyPr/>
        <a:lstStyle/>
        <a:p>
          <a:endParaRPr lang="cs-CZ"/>
        </a:p>
      </dgm:t>
    </dgm:pt>
    <dgm:pt modelId="{2662E1CE-F5D1-4B4E-A09D-242912E67BE5}" type="sibTrans" cxnId="{A7A76CF0-A382-43FD-AB1D-BD382858F626}">
      <dgm:prSet/>
      <dgm:spPr/>
      <dgm:t>
        <a:bodyPr/>
        <a:lstStyle/>
        <a:p>
          <a:endParaRPr lang="cs-CZ"/>
        </a:p>
      </dgm:t>
    </dgm:pt>
    <dgm:pt modelId="{F5251A6A-F2C2-40CD-B5EA-770AFFE563FC}">
      <dgm:prSet phldrT="[Text]"/>
      <dgm:spPr/>
      <dgm:t>
        <a:bodyPr/>
        <a:lstStyle/>
        <a:p>
          <a:r>
            <a:rPr lang="en-US" noProof="0" dirty="0" smtClean="0"/>
            <a:t>Process</a:t>
          </a:r>
          <a:endParaRPr lang="en-US" noProof="0" dirty="0"/>
        </a:p>
      </dgm:t>
    </dgm:pt>
    <dgm:pt modelId="{0AB3A352-33CE-43D2-814E-574A7915675F}" type="parTrans" cxnId="{D03DCB8B-1940-4AE3-86CE-9D309CF16184}">
      <dgm:prSet/>
      <dgm:spPr/>
      <dgm:t>
        <a:bodyPr/>
        <a:lstStyle/>
        <a:p>
          <a:endParaRPr lang="cs-CZ"/>
        </a:p>
      </dgm:t>
    </dgm:pt>
    <dgm:pt modelId="{04E15545-5220-482C-BEAC-90D637863586}" type="sibTrans" cxnId="{D03DCB8B-1940-4AE3-86CE-9D309CF16184}">
      <dgm:prSet/>
      <dgm:spPr/>
      <dgm:t>
        <a:bodyPr/>
        <a:lstStyle/>
        <a:p>
          <a:endParaRPr lang="cs-CZ"/>
        </a:p>
      </dgm:t>
    </dgm:pt>
    <dgm:pt modelId="{D424A837-ED80-49DF-8EA2-26F119616187}">
      <dgm:prSet phldrT="[Text]"/>
      <dgm:spPr/>
      <dgm:t>
        <a:bodyPr/>
        <a:lstStyle/>
        <a:p>
          <a:r>
            <a:rPr lang="en-US" noProof="0" dirty="0" smtClean="0"/>
            <a:t>4S</a:t>
          </a:r>
          <a:endParaRPr lang="en-US" noProof="0" dirty="0"/>
        </a:p>
      </dgm:t>
    </dgm:pt>
    <dgm:pt modelId="{0EAD8A24-5084-4204-A7BC-3CFDC1C60AAB}" type="parTrans" cxnId="{4AA684EF-1928-4CD9-B93B-7DC9083BD5C5}">
      <dgm:prSet/>
      <dgm:spPr/>
      <dgm:t>
        <a:bodyPr/>
        <a:lstStyle/>
        <a:p>
          <a:endParaRPr lang="cs-CZ"/>
        </a:p>
      </dgm:t>
    </dgm:pt>
    <dgm:pt modelId="{5AE160BA-A106-4ADC-966A-ECE11DD8FD73}" type="sibTrans" cxnId="{4AA684EF-1928-4CD9-B93B-7DC9083BD5C5}">
      <dgm:prSet/>
      <dgm:spPr/>
      <dgm:t>
        <a:bodyPr/>
        <a:lstStyle/>
        <a:p>
          <a:endParaRPr lang="cs-CZ"/>
        </a:p>
      </dgm:t>
    </dgm:pt>
    <dgm:pt modelId="{D8E8BAEE-C37E-49CF-BB1D-2781A6330C21}">
      <dgm:prSet phldrT="[Text]"/>
      <dgm:spPr/>
      <dgm:t>
        <a:bodyPr/>
        <a:lstStyle/>
        <a:p>
          <a:r>
            <a:rPr lang="en-US" noProof="0" dirty="0" smtClean="0"/>
            <a:t>Site</a:t>
          </a:r>
          <a:endParaRPr lang="en-US" noProof="0" dirty="0"/>
        </a:p>
      </dgm:t>
    </dgm:pt>
    <dgm:pt modelId="{948B85BD-F5D7-4C49-9BF1-9A57DAE6A83F}" type="parTrans" cxnId="{4D0CEF8B-BE89-40BC-A3E1-011C056BB0D6}">
      <dgm:prSet/>
      <dgm:spPr/>
      <dgm:t>
        <a:bodyPr/>
        <a:lstStyle/>
        <a:p>
          <a:endParaRPr lang="cs-CZ"/>
        </a:p>
      </dgm:t>
    </dgm:pt>
    <dgm:pt modelId="{9B967B33-0AC9-4F46-9159-6A466D7BA6D7}" type="sibTrans" cxnId="{4D0CEF8B-BE89-40BC-A3E1-011C056BB0D6}">
      <dgm:prSet/>
      <dgm:spPr/>
      <dgm:t>
        <a:bodyPr/>
        <a:lstStyle/>
        <a:p>
          <a:endParaRPr lang="cs-CZ"/>
        </a:p>
      </dgm:t>
    </dgm:pt>
    <dgm:pt modelId="{F69DC502-3746-4CA1-A5A2-DBE831271CF7}">
      <dgm:prSet phldrT="[Text]"/>
      <dgm:spPr/>
      <dgm:t>
        <a:bodyPr/>
        <a:lstStyle/>
        <a:p>
          <a:r>
            <a:rPr lang="en-US" noProof="0" dirty="0" smtClean="0"/>
            <a:t>Synergy</a:t>
          </a:r>
          <a:endParaRPr lang="en-US" noProof="0" dirty="0"/>
        </a:p>
      </dgm:t>
    </dgm:pt>
    <dgm:pt modelId="{D0DB1208-145C-4A90-B25D-480F3459168F}" type="parTrans" cxnId="{FD0B6588-4B06-475B-ABA9-61DA891B5B2B}">
      <dgm:prSet/>
      <dgm:spPr/>
      <dgm:t>
        <a:bodyPr/>
        <a:lstStyle/>
        <a:p>
          <a:endParaRPr lang="cs-CZ"/>
        </a:p>
      </dgm:t>
    </dgm:pt>
    <dgm:pt modelId="{60EA1C6D-1F36-4B2B-BE54-50CC87BE32E0}" type="sibTrans" cxnId="{FD0B6588-4B06-475B-ABA9-61DA891B5B2B}">
      <dgm:prSet/>
      <dgm:spPr/>
      <dgm:t>
        <a:bodyPr/>
        <a:lstStyle/>
        <a:p>
          <a:endParaRPr lang="cs-CZ"/>
        </a:p>
      </dgm:t>
    </dgm:pt>
    <dgm:pt modelId="{BA447721-2857-42B9-A933-F510DF12A1F9}">
      <dgm:prSet phldrT="[Text]"/>
      <dgm:spPr/>
      <dgm:t>
        <a:bodyPr/>
        <a:lstStyle/>
        <a:p>
          <a:r>
            <a:rPr lang="en-US" noProof="0" dirty="0" smtClean="0"/>
            <a:t>System</a:t>
          </a:r>
          <a:endParaRPr lang="en-US" noProof="0" dirty="0"/>
        </a:p>
      </dgm:t>
    </dgm:pt>
    <dgm:pt modelId="{66F32B2D-0551-410B-AC4F-3A18F458704E}" type="parTrans" cxnId="{E614823C-029F-45F6-A086-B612A30AC55E}">
      <dgm:prSet/>
      <dgm:spPr/>
      <dgm:t>
        <a:bodyPr/>
        <a:lstStyle/>
        <a:p>
          <a:endParaRPr lang="cs-CZ"/>
        </a:p>
      </dgm:t>
    </dgm:pt>
    <dgm:pt modelId="{F21EB1B3-0E41-47A4-A8B1-7969203B00EE}" type="sibTrans" cxnId="{E614823C-029F-45F6-A086-B612A30AC55E}">
      <dgm:prSet/>
      <dgm:spPr/>
      <dgm:t>
        <a:bodyPr/>
        <a:lstStyle/>
        <a:p>
          <a:endParaRPr lang="cs-CZ"/>
        </a:p>
      </dgm:t>
    </dgm:pt>
    <dgm:pt modelId="{A68BE7A4-3759-4FE0-A861-07F3717BD167}">
      <dgm:prSet phldrT="[Text]"/>
      <dgm:spPr/>
      <dgm:t>
        <a:bodyPr/>
        <a:lstStyle/>
        <a:p>
          <a:r>
            <a:rPr lang="en-US" noProof="0" dirty="0" smtClean="0"/>
            <a:t>Convenience</a:t>
          </a:r>
          <a:endParaRPr lang="en-US" noProof="0" dirty="0"/>
        </a:p>
      </dgm:t>
    </dgm:pt>
    <dgm:pt modelId="{EFC70E44-4D26-414F-A416-6C14D1CAE75F}" type="parTrans" cxnId="{24D4817F-3719-44B5-B15D-7A280CBC02EB}">
      <dgm:prSet/>
      <dgm:spPr/>
      <dgm:t>
        <a:bodyPr/>
        <a:lstStyle/>
        <a:p>
          <a:endParaRPr lang="cs-CZ"/>
        </a:p>
      </dgm:t>
    </dgm:pt>
    <dgm:pt modelId="{B804C38A-E89B-4852-94CA-93AB32D4F257}" type="sibTrans" cxnId="{24D4817F-3719-44B5-B15D-7A280CBC02EB}">
      <dgm:prSet/>
      <dgm:spPr/>
      <dgm:t>
        <a:bodyPr/>
        <a:lstStyle/>
        <a:p>
          <a:endParaRPr lang="cs-CZ"/>
        </a:p>
      </dgm:t>
    </dgm:pt>
    <dgm:pt modelId="{3FD3F9FE-5E23-4FBF-A548-55FEA764D41C}">
      <dgm:prSet phldrT="[Text]"/>
      <dgm:spPr/>
      <dgm:t>
        <a:bodyPr/>
        <a:lstStyle/>
        <a:p>
          <a:r>
            <a:rPr lang="en-US" noProof="0" dirty="0" smtClean="0"/>
            <a:t>Communication</a:t>
          </a:r>
          <a:endParaRPr lang="en-US" noProof="0" dirty="0"/>
        </a:p>
      </dgm:t>
    </dgm:pt>
    <dgm:pt modelId="{F25052D2-F8F4-4100-83AF-D56915B6E089}" type="parTrans" cxnId="{2A1049E9-62FF-42D0-84C8-938DA11D5EE5}">
      <dgm:prSet/>
      <dgm:spPr/>
      <dgm:t>
        <a:bodyPr/>
        <a:lstStyle/>
        <a:p>
          <a:endParaRPr lang="cs-CZ"/>
        </a:p>
      </dgm:t>
    </dgm:pt>
    <dgm:pt modelId="{F51A47CC-FBC7-4D36-A93F-E281CE1103AB}" type="sibTrans" cxnId="{2A1049E9-62FF-42D0-84C8-938DA11D5EE5}">
      <dgm:prSet/>
      <dgm:spPr/>
      <dgm:t>
        <a:bodyPr/>
        <a:lstStyle/>
        <a:p>
          <a:endParaRPr lang="cs-CZ"/>
        </a:p>
      </dgm:t>
    </dgm:pt>
    <dgm:pt modelId="{84D6E6DA-7195-45B2-9572-4BAAFBE9DD9E}">
      <dgm:prSet phldrT="[Text]"/>
      <dgm:spPr/>
      <dgm:t>
        <a:bodyPr/>
        <a:lstStyle/>
        <a:p>
          <a:r>
            <a:rPr lang="en-US" noProof="0" dirty="0" smtClean="0"/>
            <a:t>7C</a:t>
          </a:r>
          <a:endParaRPr lang="en-US" noProof="0" dirty="0"/>
        </a:p>
      </dgm:t>
    </dgm:pt>
    <dgm:pt modelId="{2B11EE80-C715-45DE-BB27-803620651C96}" type="parTrans" cxnId="{CA5542D9-F53E-4414-97C2-2335BD32D662}">
      <dgm:prSet/>
      <dgm:spPr/>
      <dgm:t>
        <a:bodyPr/>
        <a:lstStyle/>
        <a:p>
          <a:endParaRPr lang="cs-CZ"/>
        </a:p>
      </dgm:t>
    </dgm:pt>
    <dgm:pt modelId="{EA213046-8EA2-4150-BED5-DFC8E86ACB0F}" type="sibTrans" cxnId="{CA5542D9-F53E-4414-97C2-2335BD32D662}">
      <dgm:prSet/>
      <dgm:spPr/>
      <dgm:t>
        <a:bodyPr/>
        <a:lstStyle/>
        <a:p>
          <a:endParaRPr lang="cs-CZ"/>
        </a:p>
      </dgm:t>
    </dgm:pt>
    <dgm:pt modelId="{0640D26D-5FFC-4EDB-9908-E3486B5CA0B2}">
      <dgm:prSet phldrT="[Text]"/>
      <dgm:spPr/>
      <dgm:t>
        <a:bodyPr/>
        <a:lstStyle/>
        <a:p>
          <a:r>
            <a:rPr lang="en-US" noProof="0" dirty="0" smtClean="0"/>
            <a:t>4C +</a:t>
          </a:r>
          <a:endParaRPr lang="en-US" noProof="0" dirty="0"/>
        </a:p>
      </dgm:t>
    </dgm:pt>
    <dgm:pt modelId="{1F2556A8-16DC-432C-AB28-2FC1AA4DDA88}" type="parTrans" cxnId="{12CEB50D-0C28-42CA-BD3F-2CCD27DAE49C}">
      <dgm:prSet/>
      <dgm:spPr/>
      <dgm:t>
        <a:bodyPr/>
        <a:lstStyle/>
        <a:p>
          <a:endParaRPr lang="cs-CZ"/>
        </a:p>
      </dgm:t>
    </dgm:pt>
    <dgm:pt modelId="{05F7B571-351C-4F89-B23C-37982699C6E8}" type="sibTrans" cxnId="{12CEB50D-0C28-42CA-BD3F-2CCD27DAE49C}">
      <dgm:prSet/>
      <dgm:spPr/>
      <dgm:t>
        <a:bodyPr/>
        <a:lstStyle/>
        <a:p>
          <a:endParaRPr lang="cs-CZ"/>
        </a:p>
      </dgm:t>
    </dgm:pt>
    <dgm:pt modelId="{1A5A9054-5B0E-4C55-AD30-BE62246AAE5F}">
      <dgm:prSet phldrT="[Text]"/>
      <dgm:spPr/>
      <dgm:t>
        <a:bodyPr/>
        <a:lstStyle/>
        <a:p>
          <a:r>
            <a:rPr lang="en-US" noProof="0" dirty="0" smtClean="0"/>
            <a:t>Community</a:t>
          </a:r>
          <a:endParaRPr lang="en-US" noProof="0" dirty="0"/>
        </a:p>
      </dgm:t>
    </dgm:pt>
    <dgm:pt modelId="{BC8FE71D-C3C9-4DC1-801C-E70D4132D2A8}" type="parTrans" cxnId="{C89C6239-C86E-41D5-8FE1-9755490612B1}">
      <dgm:prSet/>
      <dgm:spPr/>
      <dgm:t>
        <a:bodyPr/>
        <a:lstStyle/>
        <a:p>
          <a:endParaRPr lang="cs-CZ"/>
        </a:p>
      </dgm:t>
    </dgm:pt>
    <dgm:pt modelId="{7B61CF17-B9A4-431E-9EFD-9E4C77769EE5}" type="sibTrans" cxnId="{C89C6239-C86E-41D5-8FE1-9755490612B1}">
      <dgm:prSet/>
      <dgm:spPr/>
      <dgm:t>
        <a:bodyPr/>
        <a:lstStyle/>
        <a:p>
          <a:endParaRPr lang="cs-CZ"/>
        </a:p>
      </dgm:t>
    </dgm:pt>
    <dgm:pt modelId="{A01C0C7E-75D3-4E9C-BA9F-A87274F96298}">
      <dgm:prSet phldrT="[Text]"/>
      <dgm:spPr/>
      <dgm:t>
        <a:bodyPr/>
        <a:lstStyle/>
        <a:p>
          <a:r>
            <a:rPr lang="en-US" noProof="0" dirty="0" smtClean="0"/>
            <a:t>Channels</a:t>
          </a:r>
          <a:endParaRPr lang="en-US" noProof="0" dirty="0"/>
        </a:p>
      </dgm:t>
    </dgm:pt>
    <dgm:pt modelId="{B15EA286-B743-402C-82C2-392F0F0DD56E}" type="parTrans" cxnId="{52BB67F8-352E-4F2E-A63A-F806F5033B3B}">
      <dgm:prSet/>
      <dgm:spPr/>
      <dgm:t>
        <a:bodyPr/>
        <a:lstStyle/>
        <a:p>
          <a:endParaRPr lang="cs-CZ"/>
        </a:p>
      </dgm:t>
    </dgm:pt>
    <dgm:pt modelId="{08A0CF63-7321-4285-83C9-28B4B41F9194}" type="sibTrans" cxnId="{52BB67F8-352E-4F2E-A63A-F806F5033B3B}">
      <dgm:prSet/>
      <dgm:spPr/>
      <dgm:t>
        <a:bodyPr/>
        <a:lstStyle/>
        <a:p>
          <a:endParaRPr lang="cs-CZ"/>
        </a:p>
      </dgm:t>
    </dgm:pt>
    <dgm:pt modelId="{6F280AC9-9CD5-4571-A258-813FBDD9570E}">
      <dgm:prSet phldrT="[Text]"/>
      <dgm:spPr/>
      <dgm:t>
        <a:bodyPr/>
        <a:lstStyle/>
        <a:p>
          <a:r>
            <a:rPr lang="en-US" noProof="0" dirty="0" smtClean="0"/>
            <a:t>Co-Creation</a:t>
          </a:r>
          <a:endParaRPr lang="en-US" noProof="0" dirty="0"/>
        </a:p>
      </dgm:t>
    </dgm:pt>
    <dgm:pt modelId="{D216531A-C0A0-4270-988C-9ECB9BDA3018}" type="parTrans" cxnId="{C06F967A-3188-4577-8948-4FD205B7088F}">
      <dgm:prSet/>
      <dgm:spPr/>
      <dgm:t>
        <a:bodyPr/>
        <a:lstStyle/>
        <a:p>
          <a:endParaRPr lang="cs-CZ"/>
        </a:p>
      </dgm:t>
    </dgm:pt>
    <dgm:pt modelId="{E45351DE-EF98-4F52-9557-CC774188A37C}" type="sibTrans" cxnId="{C06F967A-3188-4577-8948-4FD205B7088F}">
      <dgm:prSet/>
      <dgm:spPr/>
      <dgm:t>
        <a:bodyPr/>
        <a:lstStyle/>
        <a:p>
          <a:endParaRPr lang="cs-CZ"/>
        </a:p>
      </dgm:t>
    </dgm:pt>
    <dgm:pt modelId="{F82A1804-BA2E-4596-BAF3-CA275C806852}" type="pres">
      <dgm:prSet presAssocID="{E36A3584-7DE7-4A77-9DFC-1C2A3DCE1F31}" presName="theList" presStyleCnt="0">
        <dgm:presLayoutVars>
          <dgm:dir/>
          <dgm:animLvl val="lvl"/>
          <dgm:resizeHandles val="exact"/>
        </dgm:presLayoutVars>
      </dgm:prSet>
      <dgm:spPr/>
    </dgm:pt>
    <dgm:pt modelId="{5752231E-E062-4599-8C0F-5FDD2F2FDAD0}" type="pres">
      <dgm:prSet presAssocID="{2AE5221F-BB33-4EA6-B68A-CBB955D60A4D}" presName="compNode" presStyleCnt="0"/>
      <dgm:spPr/>
    </dgm:pt>
    <dgm:pt modelId="{FEF5FF3D-8224-4328-8150-EC45EF195899}" type="pres">
      <dgm:prSet presAssocID="{2AE5221F-BB33-4EA6-B68A-CBB955D60A4D}" presName="aNode" presStyleLbl="bgShp" presStyleIdx="0" presStyleCnt="5"/>
      <dgm:spPr/>
    </dgm:pt>
    <dgm:pt modelId="{3AF67ECE-5458-4C76-8526-F5113B0035E8}" type="pres">
      <dgm:prSet presAssocID="{2AE5221F-BB33-4EA6-B68A-CBB955D60A4D}" presName="textNode" presStyleLbl="bgShp" presStyleIdx="0" presStyleCnt="5"/>
      <dgm:spPr/>
    </dgm:pt>
    <dgm:pt modelId="{0013F118-94A6-4DAF-BA2F-E78AA008D804}" type="pres">
      <dgm:prSet presAssocID="{2AE5221F-BB33-4EA6-B68A-CBB955D60A4D}" presName="compChildNode" presStyleCnt="0"/>
      <dgm:spPr/>
    </dgm:pt>
    <dgm:pt modelId="{CD9D4C28-F856-40DC-83F3-B4F71886FA75}" type="pres">
      <dgm:prSet presAssocID="{2AE5221F-BB33-4EA6-B68A-CBB955D60A4D}" presName="theInnerList" presStyleCnt="0"/>
      <dgm:spPr/>
    </dgm:pt>
    <dgm:pt modelId="{39E5D31A-42F7-43FB-ABBB-BCC0ECEF6AD4}" type="pres">
      <dgm:prSet presAssocID="{0372538E-7AA1-46EB-93AE-A8C5AC95BAB9}" presName="childNode" presStyleLbl="node1" presStyleIdx="0" presStyleCnt="20">
        <dgm:presLayoutVars>
          <dgm:bulletEnabled val="1"/>
        </dgm:presLayoutVars>
      </dgm:prSet>
      <dgm:spPr/>
    </dgm:pt>
    <dgm:pt modelId="{C9140DF7-E360-4088-B4B2-1F3C3FB4785A}" type="pres">
      <dgm:prSet presAssocID="{0372538E-7AA1-46EB-93AE-A8C5AC95BAB9}" presName="aSpace2" presStyleCnt="0"/>
      <dgm:spPr/>
    </dgm:pt>
    <dgm:pt modelId="{75934A9B-459F-4B86-A843-F18BE0F3FD7C}" type="pres">
      <dgm:prSet presAssocID="{8B6B3E06-A874-46C2-8FC7-5F364C3195A8}" presName="childNode" presStyleLbl="node1" presStyleIdx="1" presStyleCnt="20">
        <dgm:presLayoutVars>
          <dgm:bulletEnabled val="1"/>
        </dgm:presLayoutVars>
      </dgm:prSet>
      <dgm:spPr/>
    </dgm:pt>
    <dgm:pt modelId="{D4064CB9-1832-4742-864E-0D3822796457}" type="pres">
      <dgm:prSet presAssocID="{8B6B3E06-A874-46C2-8FC7-5F364C3195A8}" presName="aSpace2" presStyleCnt="0"/>
      <dgm:spPr/>
    </dgm:pt>
    <dgm:pt modelId="{324D491D-FE92-408E-BFEF-987D3351DD56}" type="pres">
      <dgm:prSet presAssocID="{0820AE56-7F5B-4267-9844-5113E6AC3B4F}" presName="childNode" presStyleLbl="node1" presStyleIdx="2" presStyleCnt="20">
        <dgm:presLayoutVars>
          <dgm:bulletEnabled val="1"/>
        </dgm:presLayoutVars>
      </dgm:prSet>
      <dgm:spPr/>
    </dgm:pt>
    <dgm:pt modelId="{CE48240C-2139-48CD-8B7E-B40E23612DE3}" type="pres">
      <dgm:prSet presAssocID="{0820AE56-7F5B-4267-9844-5113E6AC3B4F}" presName="aSpace2" presStyleCnt="0"/>
      <dgm:spPr/>
    </dgm:pt>
    <dgm:pt modelId="{F2AC6E67-9E3B-4BB5-AFF1-8E3856AB0684}" type="pres">
      <dgm:prSet presAssocID="{A2F791E0-EC97-4B4D-9D32-2403A187FF83}" presName="childNode" presStyleLbl="node1" presStyleIdx="3" presStyleCnt="20">
        <dgm:presLayoutVars>
          <dgm:bulletEnabled val="1"/>
        </dgm:presLayoutVars>
      </dgm:prSet>
      <dgm:spPr/>
    </dgm:pt>
    <dgm:pt modelId="{B546EFC8-0F2F-40AC-9EBB-F69D15CBBA3E}" type="pres">
      <dgm:prSet presAssocID="{2AE5221F-BB33-4EA6-B68A-CBB955D60A4D}" presName="aSpace" presStyleCnt="0"/>
      <dgm:spPr/>
    </dgm:pt>
    <dgm:pt modelId="{54C83C00-4DA2-432E-B6D4-E35A05D42A52}" type="pres">
      <dgm:prSet presAssocID="{44C9B669-1897-4C21-AE75-38B4694DA4D1}" presName="compNode" presStyleCnt="0"/>
      <dgm:spPr/>
    </dgm:pt>
    <dgm:pt modelId="{5E3A05A3-6824-4AAD-929D-F8BF5BF55653}" type="pres">
      <dgm:prSet presAssocID="{44C9B669-1897-4C21-AE75-38B4694DA4D1}" presName="aNode" presStyleLbl="bgShp" presStyleIdx="1" presStyleCnt="5"/>
      <dgm:spPr/>
    </dgm:pt>
    <dgm:pt modelId="{2AFA7CDF-257A-4000-9996-E1C5C072253B}" type="pres">
      <dgm:prSet presAssocID="{44C9B669-1897-4C21-AE75-38B4694DA4D1}" presName="textNode" presStyleLbl="bgShp" presStyleIdx="1" presStyleCnt="5"/>
      <dgm:spPr/>
    </dgm:pt>
    <dgm:pt modelId="{435C9670-6217-4FC2-81F5-A3CD2EAAB24F}" type="pres">
      <dgm:prSet presAssocID="{44C9B669-1897-4C21-AE75-38B4694DA4D1}" presName="compChildNode" presStyleCnt="0"/>
      <dgm:spPr/>
    </dgm:pt>
    <dgm:pt modelId="{4D2EFEE7-4634-4FD2-9106-AA3C94AF3AD2}" type="pres">
      <dgm:prSet presAssocID="{44C9B669-1897-4C21-AE75-38B4694DA4D1}" presName="theInnerList" presStyleCnt="0"/>
      <dgm:spPr/>
    </dgm:pt>
    <dgm:pt modelId="{F7492CCA-7472-4329-86DC-C2368823CC18}" type="pres">
      <dgm:prSet presAssocID="{FFFBCD6A-2384-48F0-9157-6A2CBAF70E2F}" presName="childNode" presStyleLbl="node1" presStyleIdx="4" presStyleCnt="20">
        <dgm:presLayoutVars>
          <dgm:bulletEnabled val="1"/>
        </dgm:presLayoutVars>
      </dgm:prSet>
      <dgm:spPr/>
    </dgm:pt>
    <dgm:pt modelId="{B7EA1FF4-88CF-4519-BF75-27EBF0F33E3D}" type="pres">
      <dgm:prSet presAssocID="{FFFBCD6A-2384-48F0-9157-6A2CBAF70E2F}" presName="aSpace2" presStyleCnt="0"/>
      <dgm:spPr/>
    </dgm:pt>
    <dgm:pt modelId="{CF79B9FE-5C3A-410E-B252-69DE77002E19}" type="pres">
      <dgm:prSet presAssocID="{10E7CA77-79F3-4D99-9EAD-0145AE5C02DC}" presName="childNode" presStyleLbl="node1" presStyleIdx="5" presStyleCnt="20">
        <dgm:presLayoutVars>
          <dgm:bulletEnabled val="1"/>
        </dgm:presLayoutVars>
      </dgm:prSet>
      <dgm:spPr/>
    </dgm:pt>
    <dgm:pt modelId="{050E566C-A4C7-41E2-861B-6CC1BA51261D}" type="pres">
      <dgm:prSet presAssocID="{10E7CA77-79F3-4D99-9EAD-0145AE5C02DC}" presName="aSpace2" presStyleCnt="0"/>
      <dgm:spPr/>
    </dgm:pt>
    <dgm:pt modelId="{0D5F31EA-A47D-4DA4-AFB6-91DF80F7E15B}" type="pres">
      <dgm:prSet presAssocID="{E433ACD1-792C-4926-9BCE-F9B7373BE20B}" presName="childNode" presStyleLbl="node1" presStyleIdx="6" presStyleCnt="20">
        <dgm:presLayoutVars>
          <dgm:bulletEnabled val="1"/>
        </dgm:presLayoutVars>
      </dgm:prSet>
      <dgm:spPr/>
    </dgm:pt>
    <dgm:pt modelId="{1FF36F75-2F72-4871-8E51-1B7ACEB9FB16}" type="pres">
      <dgm:prSet presAssocID="{E433ACD1-792C-4926-9BCE-F9B7373BE20B}" presName="aSpace2" presStyleCnt="0"/>
      <dgm:spPr/>
    </dgm:pt>
    <dgm:pt modelId="{53880D3C-3C15-45FF-83E0-8E80C2440B45}" type="pres">
      <dgm:prSet presAssocID="{F5251A6A-F2C2-40CD-B5EA-770AFFE563FC}" presName="childNode" presStyleLbl="node1" presStyleIdx="7" presStyleCnt="20">
        <dgm:presLayoutVars>
          <dgm:bulletEnabled val="1"/>
        </dgm:presLayoutVars>
      </dgm:prSet>
      <dgm:spPr/>
    </dgm:pt>
    <dgm:pt modelId="{56A42490-38FA-4892-B1A2-04F8EC0952C2}" type="pres">
      <dgm:prSet presAssocID="{44C9B669-1897-4C21-AE75-38B4694DA4D1}" presName="aSpace" presStyleCnt="0"/>
      <dgm:spPr/>
    </dgm:pt>
    <dgm:pt modelId="{A562A5FE-6FAB-4D25-89E4-55A29D1CE464}" type="pres">
      <dgm:prSet presAssocID="{D424A837-ED80-49DF-8EA2-26F119616187}" presName="compNode" presStyleCnt="0"/>
      <dgm:spPr/>
    </dgm:pt>
    <dgm:pt modelId="{FEB3030E-73A7-465E-A449-E268AA77E4E6}" type="pres">
      <dgm:prSet presAssocID="{D424A837-ED80-49DF-8EA2-26F119616187}" presName="aNode" presStyleLbl="bgShp" presStyleIdx="2" presStyleCnt="5"/>
      <dgm:spPr/>
    </dgm:pt>
    <dgm:pt modelId="{535A30FF-0D05-485B-886C-40F7A2D9ADFD}" type="pres">
      <dgm:prSet presAssocID="{D424A837-ED80-49DF-8EA2-26F119616187}" presName="textNode" presStyleLbl="bgShp" presStyleIdx="2" presStyleCnt="5"/>
      <dgm:spPr/>
    </dgm:pt>
    <dgm:pt modelId="{BA953D62-7C85-490D-A22B-C0434A139792}" type="pres">
      <dgm:prSet presAssocID="{D424A837-ED80-49DF-8EA2-26F119616187}" presName="compChildNode" presStyleCnt="0"/>
      <dgm:spPr/>
    </dgm:pt>
    <dgm:pt modelId="{90498544-F456-45C4-BAC6-95E4DA749F82}" type="pres">
      <dgm:prSet presAssocID="{D424A837-ED80-49DF-8EA2-26F119616187}" presName="theInnerList" presStyleCnt="0"/>
      <dgm:spPr/>
    </dgm:pt>
    <dgm:pt modelId="{427CA600-0780-4AB7-A651-E3C37EAE435A}" type="pres">
      <dgm:prSet presAssocID="{50A8669B-172C-43EC-972A-B86B4EC41E40}" presName="childNode" presStyleLbl="node1" presStyleIdx="8" presStyleCnt="20">
        <dgm:presLayoutVars>
          <dgm:bulletEnabled val="1"/>
        </dgm:presLayoutVars>
      </dgm:prSet>
      <dgm:spPr/>
    </dgm:pt>
    <dgm:pt modelId="{38C9E985-EEE4-4413-A8FF-D8F22EC97DDC}" type="pres">
      <dgm:prSet presAssocID="{50A8669B-172C-43EC-972A-B86B4EC41E40}" presName="aSpace2" presStyleCnt="0"/>
      <dgm:spPr/>
    </dgm:pt>
    <dgm:pt modelId="{229FDC3C-C978-41A6-A7BB-C7FA622809F8}" type="pres">
      <dgm:prSet presAssocID="{D8E8BAEE-C37E-49CF-BB1D-2781A6330C21}" presName="childNode" presStyleLbl="node1" presStyleIdx="9" presStyleCnt="20">
        <dgm:presLayoutVars>
          <dgm:bulletEnabled val="1"/>
        </dgm:presLayoutVars>
      </dgm:prSet>
      <dgm:spPr/>
    </dgm:pt>
    <dgm:pt modelId="{20874DA6-C5E8-40A5-91CA-9E95882B1AC3}" type="pres">
      <dgm:prSet presAssocID="{D8E8BAEE-C37E-49CF-BB1D-2781A6330C21}" presName="aSpace2" presStyleCnt="0"/>
      <dgm:spPr/>
    </dgm:pt>
    <dgm:pt modelId="{4D8CFFFC-0F58-45BC-8AF1-9EBCC758DFA8}" type="pres">
      <dgm:prSet presAssocID="{F69DC502-3746-4CA1-A5A2-DBE831271CF7}" presName="childNode" presStyleLbl="node1" presStyleIdx="10" presStyleCnt="20">
        <dgm:presLayoutVars>
          <dgm:bulletEnabled val="1"/>
        </dgm:presLayoutVars>
      </dgm:prSet>
      <dgm:spPr/>
    </dgm:pt>
    <dgm:pt modelId="{192B04BF-738B-42FB-963B-4158E0C3B432}" type="pres">
      <dgm:prSet presAssocID="{F69DC502-3746-4CA1-A5A2-DBE831271CF7}" presName="aSpace2" presStyleCnt="0"/>
      <dgm:spPr/>
    </dgm:pt>
    <dgm:pt modelId="{CC73150D-289A-48C8-B52E-E43F64F4A0B9}" type="pres">
      <dgm:prSet presAssocID="{BA447721-2857-42B9-A933-F510DF12A1F9}" presName="childNode" presStyleLbl="node1" presStyleIdx="11" presStyleCnt="20">
        <dgm:presLayoutVars>
          <dgm:bulletEnabled val="1"/>
        </dgm:presLayoutVars>
      </dgm:prSet>
      <dgm:spPr/>
    </dgm:pt>
    <dgm:pt modelId="{FA7C744B-E478-486E-81B3-85FBE4A8AC78}" type="pres">
      <dgm:prSet presAssocID="{D424A837-ED80-49DF-8EA2-26F119616187}" presName="aSpace" presStyleCnt="0"/>
      <dgm:spPr/>
    </dgm:pt>
    <dgm:pt modelId="{5EA402EF-4871-48C5-B584-F3942E547BAA}" type="pres">
      <dgm:prSet presAssocID="{FE382EBE-9E5B-49E0-8921-26C49F2F3C7D}" presName="compNode" presStyleCnt="0"/>
      <dgm:spPr/>
    </dgm:pt>
    <dgm:pt modelId="{4E68F3A3-59AE-4918-805E-962527A95082}" type="pres">
      <dgm:prSet presAssocID="{FE382EBE-9E5B-49E0-8921-26C49F2F3C7D}" presName="aNode" presStyleLbl="bgShp" presStyleIdx="3" presStyleCnt="5"/>
      <dgm:spPr/>
    </dgm:pt>
    <dgm:pt modelId="{F98684FB-055F-4FDA-87C8-D0ECA3637176}" type="pres">
      <dgm:prSet presAssocID="{FE382EBE-9E5B-49E0-8921-26C49F2F3C7D}" presName="textNode" presStyleLbl="bgShp" presStyleIdx="3" presStyleCnt="5"/>
      <dgm:spPr/>
    </dgm:pt>
    <dgm:pt modelId="{17FE08B4-E46B-447E-B72A-F171670BEB5A}" type="pres">
      <dgm:prSet presAssocID="{FE382EBE-9E5B-49E0-8921-26C49F2F3C7D}" presName="compChildNode" presStyleCnt="0"/>
      <dgm:spPr/>
    </dgm:pt>
    <dgm:pt modelId="{C439E608-DDA3-46C0-B08E-1F3D3C5AA13B}" type="pres">
      <dgm:prSet presAssocID="{FE382EBE-9E5B-49E0-8921-26C49F2F3C7D}" presName="theInnerList" presStyleCnt="0"/>
      <dgm:spPr/>
    </dgm:pt>
    <dgm:pt modelId="{EC64B751-95E9-4C61-961F-D4CEF03E8B14}" type="pres">
      <dgm:prSet presAssocID="{4805BC6C-2843-404C-AF0D-1B1E5BC3D0D8}" presName="childNode" presStyleLbl="node1" presStyleIdx="12" presStyleCnt="20">
        <dgm:presLayoutVars>
          <dgm:bulletEnabled val="1"/>
        </dgm:presLayoutVars>
      </dgm:prSet>
      <dgm:spPr/>
    </dgm:pt>
    <dgm:pt modelId="{B932C417-7235-4C46-B6A0-AD921D7FA035}" type="pres">
      <dgm:prSet presAssocID="{4805BC6C-2843-404C-AF0D-1B1E5BC3D0D8}" presName="aSpace2" presStyleCnt="0"/>
      <dgm:spPr/>
    </dgm:pt>
    <dgm:pt modelId="{BE53427D-07C4-4A17-BC67-DB8D996E9F5C}" type="pres">
      <dgm:prSet presAssocID="{13D690B6-2238-4C63-8283-AEA33241D928}" presName="childNode" presStyleLbl="node1" presStyleIdx="13" presStyleCnt="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01BDF3-EFA2-4807-92A4-672C5C485ABD}" type="pres">
      <dgm:prSet presAssocID="{13D690B6-2238-4C63-8283-AEA33241D928}" presName="aSpace2" presStyleCnt="0"/>
      <dgm:spPr/>
    </dgm:pt>
    <dgm:pt modelId="{6B3BB51D-A37B-463D-90A3-B7AAD42AF1D0}" type="pres">
      <dgm:prSet presAssocID="{A68BE7A4-3759-4FE0-A861-07F3717BD167}" presName="childNode" presStyleLbl="node1" presStyleIdx="14" presStyleCnt="20">
        <dgm:presLayoutVars>
          <dgm:bulletEnabled val="1"/>
        </dgm:presLayoutVars>
      </dgm:prSet>
      <dgm:spPr/>
    </dgm:pt>
    <dgm:pt modelId="{D1060C44-D1B3-4CCB-9AB9-E03CF0D85231}" type="pres">
      <dgm:prSet presAssocID="{A68BE7A4-3759-4FE0-A861-07F3717BD167}" presName="aSpace2" presStyleCnt="0"/>
      <dgm:spPr/>
    </dgm:pt>
    <dgm:pt modelId="{52D58A52-942F-4805-9B78-56428AB8DC83}" type="pres">
      <dgm:prSet presAssocID="{3FD3F9FE-5E23-4FBF-A548-55FEA764D41C}" presName="childNode" presStyleLbl="node1" presStyleIdx="15" presStyleCnt="20">
        <dgm:presLayoutVars>
          <dgm:bulletEnabled val="1"/>
        </dgm:presLayoutVars>
      </dgm:prSet>
      <dgm:spPr/>
    </dgm:pt>
    <dgm:pt modelId="{D406D4F5-9296-4027-BB3D-0F322B78CF08}" type="pres">
      <dgm:prSet presAssocID="{FE382EBE-9E5B-49E0-8921-26C49F2F3C7D}" presName="aSpace" presStyleCnt="0"/>
      <dgm:spPr/>
    </dgm:pt>
    <dgm:pt modelId="{727F0BEA-7176-4261-BB79-975795381505}" type="pres">
      <dgm:prSet presAssocID="{84D6E6DA-7195-45B2-9572-4BAAFBE9DD9E}" presName="compNode" presStyleCnt="0"/>
      <dgm:spPr/>
    </dgm:pt>
    <dgm:pt modelId="{F0C06FEF-DF89-4DC7-82CB-1F8454BA7218}" type="pres">
      <dgm:prSet presAssocID="{84D6E6DA-7195-45B2-9572-4BAAFBE9DD9E}" presName="aNode" presStyleLbl="bgShp" presStyleIdx="4" presStyleCnt="5"/>
      <dgm:spPr/>
    </dgm:pt>
    <dgm:pt modelId="{4418EF0E-176A-438A-861F-008ED8A677E4}" type="pres">
      <dgm:prSet presAssocID="{84D6E6DA-7195-45B2-9572-4BAAFBE9DD9E}" presName="textNode" presStyleLbl="bgShp" presStyleIdx="4" presStyleCnt="5"/>
      <dgm:spPr/>
    </dgm:pt>
    <dgm:pt modelId="{7B61D323-4696-4C63-A648-27C554281460}" type="pres">
      <dgm:prSet presAssocID="{84D6E6DA-7195-45B2-9572-4BAAFBE9DD9E}" presName="compChildNode" presStyleCnt="0"/>
      <dgm:spPr/>
    </dgm:pt>
    <dgm:pt modelId="{41CEB0CE-0D62-42CD-8861-0CE6F66CBD5A}" type="pres">
      <dgm:prSet presAssocID="{84D6E6DA-7195-45B2-9572-4BAAFBE9DD9E}" presName="theInnerList" presStyleCnt="0"/>
      <dgm:spPr/>
    </dgm:pt>
    <dgm:pt modelId="{4283AE08-0A3A-4422-8C85-FD8074BE6821}" type="pres">
      <dgm:prSet presAssocID="{0640D26D-5FFC-4EDB-9908-E3486B5CA0B2}" presName="childNode" presStyleLbl="node1" presStyleIdx="16" presStyleCnt="20">
        <dgm:presLayoutVars>
          <dgm:bulletEnabled val="1"/>
        </dgm:presLayoutVars>
      </dgm:prSet>
      <dgm:spPr/>
    </dgm:pt>
    <dgm:pt modelId="{1A965F33-01F4-44E3-897F-084AEC9711E3}" type="pres">
      <dgm:prSet presAssocID="{0640D26D-5FFC-4EDB-9908-E3486B5CA0B2}" presName="aSpace2" presStyleCnt="0"/>
      <dgm:spPr/>
    </dgm:pt>
    <dgm:pt modelId="{6D9986F5-85CE-4608-81BE-7EF85694B4E2}" type="pres">
      <dgm:prSet presAssocID="{1A5A9054-5B0E-4C55-AD30-BE62246AAE5F}" presName="childNode" presStyleLbl="node1" presStyleIdx="17" presStyleCnt="20">
        <dgm:presLayoutVars>
          <dgm:bulletEnabled val="1"/>
        </dgm:presLayoutVars>
      </dgm:prSet>
      <dgm:spPr/>
    </dgm:pt>
    <dgm:pt modelId="{6D889F75-E7E9-42F6-B2DE-280EFA034BF0}" type="pres">
      <dgm:prSet presAssocID="{1A5A9054-5B0E-4C55-AD30-BE62246AAE5F}" presName="aSpace2" presStyleCnt="0"/>
      <dgm:spPr/>
    </dgm:pt>
    <dgm:pt modelId="{8006301C-E2B5-4961-815B-4CDA5D594773}" type="pres">
      <dgm:prSet presAssocID="{A01C0C7E-75D3-4E9C-BA9F-A87274F96298}" presName="childNode" presStyleLbl="node1" presStyleIdx="18" presStyleCnt="20">
        <dgm:presLayoutVars>
          <dgm:bulletEnabled val="1"/>
        </dgm:presLayoutVars>
      </dgm:prSet>
      <dgm:spPr/>
    </dgm:pt>
    <dgm:pt modelId="{32FC2473-CA9A-4088-8F33-37CFA42E9069}" type="pres">
      <dgm:prSet presAssocID="{A01C0C7E-75D3-4E9C-BA9F-A87274F96298}" presName="aSpace2" presStyleCnt="0"/>
      <dgm:spPr/>
    </dgm:pt>
    <dgm:pt modelId="{D37203E2-4A1E-4039-944C-EB19BD50FC91}" type="pres">
      <dgm:prSet presAssocID="{6F280AC9-9CD5-4571-A258-813FBDD9570E}" presName="childNode" presStyleLbl="node1" presStyleIdx="19" presStyleCnt="20">
        <dgm:presLayoutVars>
          <dgm:bulletEnabled val="1"/>
        </dgm:presLayoutVars>
      </dgm:prSet>
      <dgm:spPr/>
    </dgm:pt>
  </dgm:ptLst>
  <dgm:cxnLst>
    <dgm:cxn modelId="{C8A182CA-A3E2-4A57-9C19-84D893F061DD}" srcId="{FE382EBE-9E5B-49E0-8921-26C49F2F3C7D}" destId="{13D690B6-2238-4C63-8283-AEA33241D928}" srcOrd="1" destOrd="0" parTransId="{0ABB35BF-B55C-4B6D-AE8B-B55832D9EE28}" sibTransId="{183552C1-4A96-4FC5-98E6-6B88CF4C5553}"/>
    <dgm:cxn modelId="{F134B65B-9ABF-4AC0-88AA-3EC9A7FAE6CF}" srcId="{44C9B669-1897-4C21-AE75-38B4694DA4D1}" destId="{10E7CA77-79F3-4D99-9EAD-0145AE5C02DC}" srcOrd="1" destOrd="0" parTransId="{8C1B686C-EBB0-40AC-BB2D-00A59F7FFB8E}" sibTransId="{722B1AEE-5591-48EC-9F90-9568ACC052D3}"/>
    <dgm:cxn modelId="{3C378F40-6B46-4FA8-9608-7505DA92DECD}" type="presOf" srcId="{D424A837-ED80-49DF-8EA2-26F119616187}" destId="{FEB3030E-73A7-465E-A449-E268AA77E4E6}" srcOrd="0" destOrd="0" presId="urn:microsoft.com/office/officeart/2005/8/layout/lProcess2"/>
    <dgm:cxn modelId="{31CA0EE1-065A-4AC4-99B2-AF6E362DA630}" type="presOf" srcId="{0372538E-7AA1-46EB-93AE-A8C5AC95BAB9}" destId="{39E5D31A-42F7-43FB-ABBB-BCC0ECEF6AD4}" srcOrd="0" destOrd="0" presId="urn:microsoft.com/office/officeart/2005/8/layout/lProcess2"/>
    <dgm:cxn modelId="{D6B65CA3-7317-4018-88F5-A112E4E3EE72}" type="presOf" srcId="{D424A837-ED80-49DF-8EA2-26F119616187}" destId="{535A30FF-0D05-485B-886C-40F7A2D9ADFD}" srcOrd="1" destOrd="0" presId="urn:microsoft.com/office/officeart/2005/8/layout/lProcess2"/>
    <dgm:cxn modelId="{C941EFE3-ED4E-4E0C-A24B-0E7D41C8E7B5}" srcId="{E36A3584-7DE7-4A77-9DFC-1C2A3DCE1F31}" destId="{2AE5221F-BB33-4EA6-B68A-CBB955D60A4D}" srcOrd="0" destOrd="0" parTransId="{EF6AB5CB-5FD3-4767-B8F7-E08818728FF1}" sibTransId="{98A08C2F-BCA2-432F-8FBE-C881BA1D248A}"/>
    <dgm:cxn modelId="{FD0B6588-4B06-475B-ABA9-61DA891B5B2B}" srcId="{D424A837-ED80-49DF-8EA2-26F119616187}" destId="{F69DC502-3746-4CA1-A5A2-DBE831271CF7}" srcOrd="2" destOrd="0" parTransId="{D0DB1208-145C-4A90-B25D-480F3459168F}" sibTransId="{60EA1C6D-1F36-4B2B-BE54-50CC87BE32E0}"/>
    <dgm:cxn modelId="{A7A76CF0-A382-43FD-AB1D-BD382858F626}" srcId="{44C9B669-1897-4C21-AE75-38B4694DA4D1}" destId="{E433ACD1-792C-4926-9BCE-F9B7373BE20B}" srcOrd="2" destOrd="0" parTransId="{26148F24-878E-4DE7-B6D6-068C7C351059}" sibTransId="{2662E1CE-F5D1-4B4E-A09D-242912E67BE5}"/>
    <dgm:cxn modelId="{8092241A-473E-4E8A-A6A6-C8D430EC384E}" type="presOf" srcId="{50A8669B-172C-43EC-972A-B86B4EC41E40}" destId="{427CA600-0780-4AB7-A651-E3C37EAE435A}" srcOrd="0" destOrd="0" presId="urn:microsoft.com/office/officeart/2005/8/layout/lProcess2"/>
    <dgm:cxn modelId="{D03DCB8B-1940-4AE3-86CE-9D309CF16184}" srcId="{44C9B669-1897-4C21-AE75-38B4694DA4D1}" destId="{F5251A6A-F2C2-40CD-B5EA-770AFFE563FC}" srcOrd="3" destOrd="0" parTransId="{0AB3A352-33CE-43D2-814E-574A7915675F}" sibTransId="{04E15545-5220-482C-BEAC-90D637863586}"/>
    <dgm:cxn modelId="{F7A27B93-6DFF-4819-9003-9CA634B1F325}" type="presOf" srcId="{84D6E6DA-7195-45B2-9572-4BAAFBE9DD9E}" destId="{F0C06FEF-DF89-4DC7-82CB-1F8454BA7218}" srcOrd="0" destOrd="0" presId="urn:microsoft.com/office/officeart/2005/8/layout/lProcess2"/>
    <dgm:cxn modelId="{FAE36C3D-1078-4BE7-8B6B-962533A87805}" type="presOf" srcId="{FFFBCD6A-2384-48F0-9157-6A2CBAF70E2F}" destId="{F7492CCA-7472-4329-86DC-C2368823CC18}" srcOrd="0" destOrd="0" presId="urn:microsoft.com/office/officeart/2005/8/layout/lProcess2"/>
    <dgm:cxn modelId="{43DEEE5D-1C09-4F34-8F2A-D95711DC7A5D}" type="presOf" srcId="{A01C0C7E-75D3-4E9C-BA9F-A87274F96298}" destId="{8006301C-E2B5-4961-815B-4CDA5D594773}" srcOrd="0" destOrd="0" presId="urn:microsoft.com/office/officeart/2005/8/layout/lProcess2"/>
    <dgm:cxn modelId="{2E0ADAED-A9B9-466D-97CF-C4F8A1DE3062}" type="presOf" srcId="{F5251A6A-F2C2-40CD-B5EA-770AFFE563FC}" destId="{53880D3C-3C15-45FF-83E0-8E80C2440B45}" srcOrd="0" destOrd="0" presId="urn:microsoft.com/office/officeart/2005/8/layout/lProcess2"/>
    <dgm:cxn modelId="{CBEE88BA-8425-4822-90E6-E4A9A79F3F1B}" srcId="{2AE5221F-BB33-4EA6-B68A-CBB955D60A4D}" destId="{0820AE56-7F5B-4267-9844-5113E6AC3B4F}" srcOrd="2" destOrd="0" parTransId="{524051E0-0112-475C-B710-BB3518A10A52}" sibTransId="{E9171801-C6E2-4EE0-B5FB-7DDDC80D09C8}"/>
    <dgm:cxn modelId="{B2A6187E-ECAC-48D5-BFF3-7F98BEA5C533}" type="presOf" srcId="{0640D26D-5FFC-4EDB-9908-E3486B5CA0B2}" destId="{4283AE08-0A3A-4422-8C85-FD8074BE6821}" srcOrd="0" destOrd="0" presId="urn:microsoft.com/office/officeart/2005/8/layout/lProcess2"/>
    <dgm:cxn modelId="{E7BF7189-9320-46E7-B0E9-78B4A22692F7}" type="presOf" srcId="{E433ACD1-792C-4926-9BCE-F9B7373BE20B}" destId="{0D5F31EA-A47D-4DA4-AFB6-91DF80F7E15B}" srcOrd="0" destOrd="0" presId="urn:microsoft.com/office/officeart/2005/8/layout/lProcess2"/>
    <dgm:cxn modelId="{DB68EC25-D1AA-4226-BB23-9EFD695BD060}" type="presOf" srcId="{BA447721-2857-42B9-A933-F510DF12A1F9}" destId="{CC73150D-289A-48C8-B52E-E43F64F4A0B9}" srcOrd="0" destOrd="0" presId="urn:microsoft.com/office/officeart/2005/8/layout/lProcess2"/>
    <dgm:cxn modelId="{B38F89B6-B990-4E3D-ABCE-798A51892CA8}" type="presOf" srcId="{10E7CA77-79F3-4D99-9EAD-0145AE5C02DC}" destId="{CF79B9FE-5C3A-410E-B252-69DE77002E19}" srcOrd="0" destOrd="0" presId="urn:microsoft.com/office/officeart/2005/8/layout/lProcess2"/>
    <dgm:cxn modelId="{EF3F9258-8B15-4357-B83F-DE2E0D6AA656}" type="presOf" srcId="{44C9B669-1897-4C21-AE75-38B4694DA4D1}" destId="{5E3A05A3-6824-4AAD-929D-F8BF5BF55653}" srcOrd="0" destOrd="0" presId="urn:microsoft.com/office/officeart/2005/8/layout/lProcess2"/>
    <dgm:cxn modelId="{09691DBD-269E-469A-9420-FF7A2035A503}" srcId="{44C9B669-1897-4C21-AE75-38B4694DA4D1}" destId="{FFFBCD6A-2384-48F0-9157-6A2CBAF70E2F}" srcOrd="0" destOrd="0" parTransId="{4B4040F8-1C71-4254-9E87-CF9DC3E62A9C}" sibTransId="{D4A8EDFB-E62E-4115-9490-A50F0687D48B}"/>
    <dgm:cxn modelId="{8697433C-7D8F-4DE8-A9EA-B8D8E84D5FD0}" type="presOf" srcId="{D8E8BAEE-C37E-49CF-BB1D-2781A6330C21}" destId="{229FDC3C-C978-41A6-A7BB-C7FA622809F8}" srcOrd="0" destOrd="0" presId="urn:microsoft.com/office/officeart/2005/8/layout/lProcess2"/>
    <dgm:cxn modelId="{4D0CEF8B-BE89-40BC-A3E1-011C056BB0D6}" srcId="{D424A837-ED80-49DF-8EA2-26F119616187}" destId="{D8E8BAEE-C37E-49CF-BB1D-2781A6330C21}" srcOrd="1" destOrd="0" parTransId="{948B85BD-F5D7-4C49-9BF1-9A57DAE6A83F}" sibTransId="{9B967B33-0AC9-4F46-9159-6A466D7BA6D7}"/>
    <dgm:cxn modelId="{CA5542D9-F53E-4414-97C2-2335BD32D662}" srcId="{E36A3584-7DE7-4A77-9DFC-1C2A3DCE1F31}" destId="{84D6E6DA-7195-45B2-9572-4BAAFBE9DD9E}" srcOrd="4" destOrd="0" parTransId="{2B11EE80-C715-45DE-BB27-803620651C96}" sibTransId="{EA213046-8EA2-4150-BED5-DFC8E86ACB0F}"/>
    <dgm:cxn modelId="{AA86D9C3-D575-4CFB-867B-F91665DB56CE}" type="presOf" srcId="{1A5A9054-5B0E-4C55-AD30-BE62246AAE5F}" destId="{6D9986F5-85CE-4608-81BE-7EF85694B4E2}" srcOrd="0" destOrd="0" presId="urn:microsoft.com/office/officeart/2005/8/layout/lProcess2"/>
    <dgm:cxn modelId="{4F5F031E-C807-43ED-AC16-503A9C0C84B8}" type="presOf" srcId="{FE382EBE-9E5B-49E0-8921-26C49F2F3C7D}" destId="{F98684FB-055F-4FDA-87C8-D0ECA3637176}" srcOrd="1" destOrd="0" presId="urn:microsoft.com/office/officeart/2005/8/layout/lProcess2"/>
    <dgm:cxn modelId="{24D4817F-3719-44B5-B15D-7A280CBC02EB}" srcId="{FE382EBE-9E5B-49E0-8921-26C49F2F3C7D}" destId="{A68BE7A4-3759-4FE0-A861-07F3717BD167}" srcOrd="2" destOrd="0" parTransId="{EFC70E44-4D26-414F-A416-6C14D1CAE75F}" sibTransId="{B804C38A-E89B-4852-94CA-93AB32D4F257}"/>
    <dgm:cxn modelId="{295A7F87-BC98-48C2-A8AA-37BD9917AFD3}" type="presOf" srcId="{3FD3F9FE-5E23-4FBF-A548-55FEA764D41C}" destId="{52D58A52-942F-4805-9B78-56428AB8DC83}" srcOrd="0" destOrd="0" presId="urn:microsoft.com/office/officeart/2005/8/layout/lProcess2"/>
    <dgm:cxn modelId="{33B71C5B-568E-4033-B173-BE7B8BF66D47}" type="presOf" srcId="{A2F791E0-EC97-4B4D-9D32-2403A187FF83}" destId="{F2AC6E67-9E3B-4BB5-AFF1-8E3856AB0684}" srcOrd="0" destOrd="0" presId="urn:microsoft.com/office/officeart/2005/8/layout/lProcess2"/>
    <dgm:cxn modelId="{4AA684EF-1928-4CD9-B93B-7DC9083BD5C5}" srcId="{E36A3584-7DE7-4A77-9DFC-1C2A3DCE1F31}" destId="{D424A837-ED80-49DF-8EA2-26F119616187}" srcOrd="2" destOrd="0" parTransId="{0EAD8A24-5084-4204-A7BC-3CFDC1C60AAB}" sibTransId="{5AE160BA-A106-4ADC-966A-ECE11DD8FD73}"/>
    <dgm:cxn modelId="{6B542452-3E6C-4B72-B4AC-37911B1EF4F2}" type="presOf" srcId="{44C9B669-1897-4C21-AE75-38B4694DA4D1}" destId="{2AFA7CDF-257A-4000-9996-E1C5C072253B}" srcOrd="1" destOrd="0" presId="urn:microsoft.com/office/officeart/2005/8/layout/lProcess2"/>
    <dgm:cxn modelId="{5B52DA2A-B969-4EC1-8EA5-1A4635D85E04}" srcId="{2AE5221F-BB33-4EA6-B68A-CBB955D60A4D}" destId="{0372538E-7AA1-46EB-93AE-A8C5AC95BAB9}" srcOrd="0" destOrd="0" parTransId="{D004BC08-BC5D-449B-90E1-6E2609839719}" sibTransId="{8B22F65C-1C05-4FEA-9F62-D7852A6BF58D}"/>
    <dgm:cxn modelId="{B92B4B4C-F7DE-4E76-BAEA-E42C3F891432}" type="presOf" srcId="{2AE5221F-BB33-4EA6-B68A-CBB955D60A4D}" destId="{FEF5FF3D-8224-4328-8150-EC45EF195899}" srcOrd="0" destOrd="0" presId="urn:microsoft.com/office/officeart/2005/8/layout/lProcess2"/>
    <dgm:cxn modelId="{3DEF4FF2-9216-425A-9253-39B8CC898061}" type="presOf" srcId="{13D690B6-2238-4C63-8283-AEA33241D928}" destId="{BE53427D-07C4-4A17-BC67-DB8D996E9F5C}" srcOrd="0" destOrd="0" presId="urn:microsoft.com/office/officeart/2005/8/layout/lProcess2"/>
    <dgm:cxn modelId="{EA462416-7B55-45C5-937A-66395719CABC}" type="presOf" srcId="{84D6E6DA-7195-45B2-9572-4BAAFBE9DD9E}" destId="{4418EF0E-176A-438A-861F-008ED8A677E4}" srcOrd="1" destOrd="0" presId="urn:microsoft.com/office/officeart/2005/8/layout/lProcess2"/>
    <dgm:cxn modelId="{5C09231C-FEB8-4B73-A8F9-2638F2D4EDD2}" srcId="{2AE5221F-BB33-4EA6-B68A-CBB955D60A4D}" destId="{8B6B3E06-A874-46C2-8FC7-5F364C3195A8}" srcOrd="1" destOrd="0" parTransId="{ABF0A50F-307A-4F80-9311-1E02427399C5}" sibTransId="{A2EDB07A-8078-488E-BE4E-012D74BA6826}"/>
    <dgm:cxn modelId="{C06F967A-3188-4577-8948-4FD205B7088F}" srcId="{84D6E6DA-7195-45B2-9572-4BAAFBE9DD9E}" destId="{6F280AC9-9CD5-4571-A258-813FBDD9570E}" srcOrd="3" destOrd="0" parTransId="{D216531A-C0A0-4270-988C-9ECB9BDA3018}" sibTransId="{E45351DE-EF98-4F52-9557-CC774188A37C}"/>
    <dgm:cxn modelId="{2F6512D4-8F04-46C6-A0CA-32C250ED7B23}" type="presOf" srcId="{4805BC6C-2843-404C-AF0D-1B1E5BC3D0D8}" destId="{EC64B751-95E9-4C61-961F-D4CEF03E8B14}" srcOrd="0" destOrd="0" presId="urn:microsoft.com/office/officeart/2005/8/layout/lProcess2"/>
    <dgm:cxn modelId="{AB813658-1622-485F-B642-7D3B603F3A32}" srcId="{E36A3584-7DE7-4A77-9DFC-1C2A3DCE1F31}" destId="{44C9B669-1897-4C21-AE75-38B4694DA4D1}" srcOrd="1" destOrd="0" parTransId="{A967EAC2-5310-40FE-9B58-395DC089AEF8}" sibTransId="{956632E8-3263-4979-9FF5-17FD64DBFD17}"/>
    <dgm:cxn modelId="{12CEB50D-0C28-42CA-BD3F-2CCD27DAE49C}" srcId="{84D6E6DA-7195-45B2-9572-4BAAFBE9DD9E}" destId="{0640D26D-5FFC-4EDB-9908-E3486B5CA0B2}" srcOrd="0" destOrd="0" parTransId="{1F2556A8-16DC-432C-AB28-2FC1AA4DDA88}" sibTransId="{05F7B571-351C-4F89-B23C-37982699C6E8}"/>
    <dgm:cxn modelId="{48A1F0EC-0C4C-40C5-9212-5296A28F3C7F}" srcId="{2AE5221F-BB33-4EA6-B68A-CBB955D60A4D}" destId="{A2F791E0-EC97-4B4D-9D32-2403A187FF83}" srcOrd="3" destOrd="0" parTransId="{ACB17A82-418A-466D-9B79-FC9A23D45A79}" sibTransId="{6AF8D885-A6EE-47C9-904C-52BC4D7BEA78}"/>
    <dgm:cxn modelId="{C89C6239-C86E-41D5-8FE1-9755490612B1}" srcId="{84D6E6DA-7195-45B2-9572-4BAAFBE9DD9E}" destId="{1A5A9054-5B0E-4C55-AD30-BE62246AAE5F}" srcOrd="1" destOrd="0" parTransId="{BC8FE71D-C3C9-4DC1-801C-E70D4132D2A8}" sibTransId="{7B61CF17-B9A4-431E-9EFD-9E4C77769EE5}"/>
    <dgm:cxn modelId="{47952BAB-F6B1-4B3D-9C34-7802EDB94154}" type="presOf" srcId="{A68BE7A4-3759-4FE0-A861-07F3717BD167}" destId="{6B3BB51D-A37B-463D-90A3-B7AAD42AF1D0}" srcOrd="0" destOrd="0" presId="urn:microsoft.com/office/officeart/2005/8/layout/lProcess2"/>
    <dgm:cxn modelId="{52BB67F8-352E-4F2E-A63A-F806F5033B3B}" srcId="{84D6E6DA-7195-45B2-9572-4BAAFBE9DD9E}" destId="{A01C0C7E-75D3-4E9C-BA9F-A87274F96298}" srcOrd="2" destOrd="0" parTransId="{B15EA286-B743-402C-82C2-392F0F0DD56E}" sibTransId="{08A0CF63-7321-4285-83C9-28B4B41F9194}"/>
    <dgm:cxn modelId="{98497FAD-7126-4E96-BEBE-20AEB9E2DBE9}" type="presOf" srcId="{F69DC502-3746-4CA1-A5A2-DBE831271CF7}" destId="{4D8CFFFC-0F58-45BC-8AF1-9EBCC758DFA8}" srcOrd="0" destOrd="0" presId="urn:microsoft.com/office/officeart/2005/8/layout/lProcess2"/>
    <dgm:cxn modelId="{1DBA57E8-4E7B-423E-BF97-BB846BB569D8}" srcId="{D424A837-ED80-49DF-8EA2-26F119616187}" destId="{50A8669B-172C-43EC-972A-B86B4EC41E40}" srcOrd="0" destOrd="0" parTransId="{6BCB13C7-C5B6-421C-87F4-67B402F8F3D2}" sibTransId="{79A9948E-A361-48A6-9554-CF6C22F4A76E}"/>
    <dgm:cxn modelId="{6E873105-20E7-4F36-9D60-3CBCD76ACF96}" type="presOf" srcId="{0820AE56-7F5B-4267-9844-5113E6AC3B4F}" destId="{324D491D-FE92-408E-BFEF-987D3351DD56}" srcOrd="0" destOrd="0" presId="urn:microsoft.com/office/officeart/2005/8/layout/lProcess2"/>
    <dgm:cxn modelId="{738E8D06-F05D-4C2C-91AF-ED48A0E5396C}" type="presOf" srcId="{2AE5221F-BB33-4EA6-B68A-CBB955D60A4D}" destId="{3AF67ECE-5458-4C76-8526-F5113B0035E8}" srcOrd="1" destOrd="0" presId="urn:microsoft.com/office/officeart/2005/8/layout/lProcess2"/>
    <dgm:cxn modelId="{8F741AD7-27DB-474A-AD6A-1A4290CBC944}" srcId="{E36A3584-7DE7-4A77-9DFC-1C2A3DCE1F31}" destId="{FE382EBE-9E5B-49E0-8921-26C49F2F3C7D}" srcOrd="3" destOrd="0" parTransId="{809D6AB7-946F-4B06-88CC-E0AC184407E3}" sibTransId="{628841F3-380F-4633-8E11-F5190D175AC5}"/>
    <dgm:cxn modelId="{2F97F2C1-CE65-42AA-97AB-480BBEAD34F6}" type="presOf" srcId="{8B6B3E06-A874-46C2-8FC7-5F364C3195A8}" destId="{75934A9B-459F-4B86-A843-F18BE0F3FD7C}" srcOrd="0" destOrd="0" presId="urn:microsoft.com/office/officeart/2005/8/layout/lProcess2"/>
    <dgm:cxn modelId="{4382D3C5-05A9-4C08-AE07-87B88A867903}" srcId="{FE382EBE-9E5B-49E0-8921-26C49F2F3C7D}" destId="{4805BC6C-2843-404C-AF0D-1B1E5BC3D0D8}" srcOrd="0" destOrd="0" parTransId="{12B2A34B-A9B8-4E17-ADAF-3BCB007CAEA7}" sibTransId="{3C14459D-12F8-4C77-A86B-96A02F3600DC}"/>
    <dgm:cxn modelId="{E614823C-029F-45F6-A086-B612A30AC55E}" srcId="{D424A837-ED80-49DF-8EA2-26F119616187}" destId="{BA447721-2857-42B9-A933-F510DF12A1F9}" srcOrd="3" destOrd="0" parTransId="{66F32B2D-0551-410B-AC4F-3A18F458704E}" sibTransId="{F21EB1B3-0E41-47A4-A8B1-7969203B00EE}"/>
    <dgm:cxn modelId="{2A1049E9-62FF-42D0-84C8-938DA11D5EE5}" srcId="{FE382EBE-9E5B-49E0-8921-26C49F2F3C7D}" destId="{3FD3F9FE-5E23-4FBF-A548-55FEA764D41C}" srcOrd="3" destOrd="0" parTransId="{F25052D2-F8F4-4100-83AF-D56915B6E089}" sibTransId="{F51A47CC-FBC7-4D36-A93F-E281CE1103AB}"/>
    <dgm:cxn modelId="{2CEFC84E-43A3-4CEC-A876-C78511A22093}" type="presOf" srcId="{E36A3584-7DE7-4A77-9DFC-1C2A3DCE1F31}" destId="{F82A1804-BA2E-4596-BAF3-CA275C806852}" srcOrd="0" destOrd="0" presId="urn:microsoft.com/office/officeart/2005/8/layout/lProcess2"/>
    <dgm:cxn modelId="{6A7D8C50-414A-4ECA-9E9C-05ABFBAEEEBB}" type="presOf" srcId="{6F280AC9-9CD5-4571-A258-813FBDD9570E}" destId="{D37203E2-4A1E-4039-944C-EB19BD50FC91}" srcOrd="0" destOrd="0" presId="urn:microsoft.com/office/officeart/2005/8/layout/lProcess2"/>
    <dgm:cxn modelId="{795E27C7-94AD-424C-A04C-4B035931D4F9}" type="presOf" srcId="{FE382EBE-9E5B-49E0-8921-26C49F2F3C7D}" destId="{4E68F3A3-59AE-4918-805E-962527A95082}" srcOrd="0" destOrd="0" presId="urn:microsoft.com/office/officeart/2005/8/layout/lProcess2"/>
    <dgm:cxn modelId="{5D06B20D-E23E-465B-8EC7-116C5BDB182B}" type="presParOf" srcId="{F82A1804-BA2E-4596-BAF3-CA275C806852}" destId="{5752231E-E062-4599-8C0F-5FDD2F2FDAD0}" srcOrd="0" destOrd="0" presId="urn:microsoft.com/office/officeart/2005/8/layout/lProcess2"/>
    <dgm:cxn modelId="{F58DCE86-0751-49D3-8612-E3E734283EE3}" type="presParOf" srcId="{5752231E-E062-4599-8C0F-5FDD2F2FDAD0}" destId="{FEF5FF3D-8224-4328-8150-EC45EF195899}" srcOrd="0" destOrd="0" presId="urn:microsoft.com/office/officeart/2005/8/layout/lProcess2"/>
    <dgm:cxn modelId="{A2D28DFF-C9B3-455C-9C3D-7EF5227BBAB4}" type="presParOf" srcId="{5752231E-E062-4599-8C0F-5FDD2F2FDAD0}" destId="{3AF67ECE-5458-4C76-8526-F5113B0035E8}" srcOrd="1" destOrd="0" presId="urn:microsoft.com/office/officeart/2005/8/layout/lProcess2"/>
    <dgm:cxn modelId="{8A43C182-27CA-41F1-81B6-663108CC6982}" type="presParOf" srcId="{5752231E-E062-4599-8C0F-5FDD2F2FDAD0}" destId="{0013F118-94A6-4DAF-BA2F-E78AA008D804}" srcOrd="2" destOrd="0" presId="urn:microsoft.com/office/officeart/2005/8/layout/lProcess2"/>
    <dgm:cxn modelId="{9228B558-7B1B-42B0-BCE1-EB5F193DCBD9}" type="presParOf" srcId="{0013F118-94A6-4DAF-BA2F-E78AA008D804}" destId="{CD9D4C28-F856-40DC-83F3-B4F71886FA75}" srcOrd="0" destOrd="0" presId="urn:microsoft.com/office/officeart/2005/8/layout/lProcess2"/>
    <dgm:cxn modelId="{C72EADE3-5E67-4683-8CC3-3188F7D27A19}" type="presParOf" srcId="{CD9D4C28-F856-40DC-83F3-B4F71886FA75}" destId="{39E5D31A-42F7-43FB-ABBB-BCC0ECEF6AD4}" srcOrd="0" destOrd="0" presId="urn:microsoft.com/office/officeart/2005/8/layout/lProcess2"/>
    <dgm:cxn modelId="{0F79D48D-B531-4A92-8D79-60D0090B5CA5}" type="presParOf" srcId="{CD9D4C28-F856-40DC-83F3-B4F71886FA75}" destId="{C9140DF7-E360-4088-B4B2-1F3C3FB4785A}" srcOrd="1" destOrd="0" presId="urn:microsoft.com/office/officeart/2005/8/layout/lProcess2"/>
    <dgm:cxn modelId="{54B82664-3736-480B-AF71-2B2BDCEC256D}" type="presParOf" srcId="{CD9D4C28-F856-40DC-83F3-B4F71886FA75}" destId="{75934A9B-459F-4B86-A843-F18BE0F3FD7C}" srcOrd="2" destOrd="0" presId="urn:microsoft.com/office/officeart/2005/8/layout/lProcess2"/>
    <dgm:cxn modelId="{B5C4D1EA-B6A7-48C5-B9AA-1A870F694FB0}" type="presParOf" srcId="{CD9D4C28-F856-40DC-83F3-B4F71886FA75}" destId="{D4064CB9-1832-4742-864E-0D3822796457}" srcOrd="3" destOrd="0" presId="urn:microsoft.com/office/officeart/2005/8/layout/lProcess2"/>
    <dgm:cxn modelId="{FCF59E0F-1F33-4301-A9F5-84757BAC1823}" type="presParOf" srcId="{CD9D4C28-F856-40DC-83F3-B4F71886FA75}" destId="{324D491D-FE92-408E-BFEF-987D3351DD56}" srcOrd="4" destOrd="0" presId="urn:microsoft.com/office/officeart/2005/8/layout/lProcess2"/>
    <dgm:cxn modelId="{4E8591E7-EECB-4183-97BC-13FCF0B0C9E1}" type="presParOf" srcId="{CD9D4C28-F856-40DC-83F3-B4F71886FA75}" destId="{CE48240C-2139-48CD-8B7E-B40E23612DE3}" srcOrd="5" destOrd="0" presId="urn:microsoft.com/office/officeart/2005/8/layout/lProcess2"/>
    <dgm:cxn modelId="{13F267C6-61DD-41D6-B201-3590F0AED4F8}" type="presParOf" srcId="{CD9D4C28-F856-40DC-83F3-B4F71886FA75}" destId="{F2AC6E67-9E3B-4BB5-AFF1-8E3856AB0684}" srcOrd="6" destOrd="0" presId="urn:microsoft.com/office/officeart/2005/8/layout/lProcess2"/>
    <dgm:cxn modelId="{155589A9-75B0-428F-9F25-7FA3780492C2}" type="presParOf" srcId="{F82A1804-BA2E-4596-BAF3-CA275C806852}" destId="{B546EFC8-0F2F-40AC-9EBB-F69D15CBBA3E}" srcOrd="1" destOrd="0" presId="urn:microsoft.com/office/officeart/2005/8/layout/lProcess2"/>
    <dgm:cxn modelId="{CB21561E-48FB-4B2F-BB75-12B08BAAA988}" type="presParOf" srcId="{F82A1804-BA2E-4596-BAF3-CA275C806852}" destId="{54C83C00-4DA2-432E-B6D4-E35A05D42A52}" srcOrd="2" destOrd="0" presId="urn:microsoft.com/office/officeart/2005/8/layout/lProcess2"/>
    <dgm:cxn modelId="{FF57056C-730F-46BC-9A30-22C462127F1D}" type="presParOf" srcId="{54C83C00-4DA2-432E-B6D4-E35A05D42A52}" destId="{5E3A05A3-6824-4AAD-929D-F8BF5BF55653}" srcOrd="0" destOrd="0" presId="urn:microsoft.com/office/officeart/2005/8/layout/lProcess2"/>
    <dgm:cxn modelId="{371E49FB-CF44-4E68-97AE-1D6B404CAAC9}" type="presParOf" srcId="{54C83C00-4DA2-432E-B6D4-E35A05D42A52}" destId="{2AFA7CDF-257A-4000-9996-E1C5C072253B}" srcOrd="1" destOrd="0" presId="urn:microsoft.com/office/officeart/2005/8/layout/lProcess2"/>
    <dgm:cxn modelId="{FA9481BC-58DF-4249-A121-A2DE59807CEC}" type="presParOf" srcId="{54C83C00-4DA2-432E-B6D4-E35A05D42A52}" destId="{435C9670-6217-4FC2-81F5-A3CD2EAAB24F}" srcOrd="2" destOrd="0" presId="urn:microsoft.com/office/officeart/2005/8/layout/lProcess2"/>
    <dgm:cxn modelId="{C7A74E2D-AAE6-47ED-8DA5-893580423F52}" type="presParOf" srcId="{435C9670-6217-4FC2-81F5-A3CD2EAAB24F}" destId="{4D2EFEE7-4634-4FD2-9106-AA3C94AF3AD2}" srcOrd="0" destOrd="0" presId="urn:microsoft.com/office/officeart/2005/8/layout/lProcess2"/>
    <dgm:cxn modelId="{3F61896F-D71D-4526-BBBF-41902E1046C2}" type="presParOf" srcId="{4D2EFEE7-4634-4FD2-9106-AA3C94AF3AD2}" destId="{F7492CCA-7472-4329-86DC-C2368823CC18}" srcOrd="0" destOrd="0" presId="urn:microsoft.com/office/officeart/2005/8/layout/lProcess2"/>
    <dgm:cxn modelId="{5D4CDB20-7C60-4C7D-A964-558D86FECC76}" type="presParOf" srcId="{4D2EFEE7-4634-4FD2-9106-AA3C94AF3AD2}" destId="{B7EA1FF4-88CF-4519-BF75-27EBF0F33E3D}" srcOrd="1" destOrd="0" presId="urn:microsoft.com/office/officeart/2005/8/layout/lProcess2"/>
    <dgm:cxn modelId="{EC94D91C-BCFB-4335-B1DD-EF271B8B0083}" type="presParOf" srcId="{4D2EFEE7-4634-4FD2-9106-AA3C94AF3AD2}" destId="{CF79B9FE-5C3A-410E-B252-69DE77002E19}" srcOrd="2" destOrd="0" presId="urn:microsoft.com/office/officeart/2005/8/layout/lProcess2"/>
    <dgm:cxn modelId="{F5162959-AEE0-4DF6-933F-04A2233739B6}" type="presParOf" srcId="{4D2EFEE7-4634-4FD2-9106-AA3C94AF3AD2}" destId="{050E566C-A4C7-41E2-861B-6CC1BA51261D}" srcOrd="3" destOrd="0" presId="urn:microsoft.com/office/officeart/2005/8/layout/lProcess2"/>
    <dgm:cxn modelId="{ACE831F0-047D-4BE7-A302-E025349ED675}" type="presParOf" srcId="{4D2EFEE7-4634-4FD2-9106-AA3C94AF3AD2}" destId="{0D5F31EA-A47D-4DA4-AFB6-91DF80F7E15B}" srcOrd="4" destOrd="0" presId="urn:microsoft.com/office/officeart/2005/8/layout/lProcess2"/>
    <dgm:cxn modelId="{678E06D6-A1B7-4ED6-9C49-73D0FE52C99A}" type="presParOf" srcId="{4D2EFEE7-4634-4FD2-9106-AA3C94AF3AD2}" destId="{1FF36F75-2F72-4871-8E51-1B7ACEB9FB16}" srcOrd="5" destOrd="0" presId="urn:microsoft.com/office/officeart/2005/8/layout/lProcess2"/>
    <dgm:cxn modelId="{1660DB73-810D-43D1-8391-9437225658C7}" type="presParOf" srcId="{4D2EFEE7-4634-4FD2-9106-AA3C94AF3AD2}" destId="{53880D3C-3C15-45FF-83E0-8E80C2440B45}" srcOrd="6" destOrd="0" presId="urn:microsoft.com/office/officeart/2005/8/layout/lProcess2"/>
    <dgm:cxn modelId="{1161D615-6F5A-4747-9E3D-CF7D1113A302}" type="presParOf" srcId="{F82A1804-BA2E-4596-BAF3-CA275C806852}" destId="{56A42490-38FA-4892-B1A2-04F8EC0952C2}" srcOrd="3" destOrd="0" presId="urn:microsoft.com/office/officeart/2005/8/layout/lProcess2"/>
    <dgm:cxn modelId="{7339FD5C-D720-476C-8783-9856CC4AF879}" type="presParOf" srcId="{F82A1804-BA2E-4596-BAF3-CA275C806852}" destId="{A562A5FE-6FAB-4D25-89E4-55A29D1CE464}" srcOrd="4" destOrd="0" presId="urn:microsoft.com/office/officeart/2005/8/layout/lProcess2"/>
    <dgm:cxn modelId="{681407FD-7CE1-4B68-BE18-F6D82D5F8FF2}" type="presParOf" srcId="{A562A5FE-6FAB-4D25-89E4-55A29D1CE464}" destId="{FEB3030E-73A7-465E-A449-E268AA77E4E6}" srcOrd="0" destOrd="0" presId="urn:microsoft.com/office/officeart/2005/8/layout/lProcess2"/>
    <dgm:cxn modelId="{B9896007-9822-47F0-9FD9-D106DA9FC894}" type="presParOf" srcId="{A562A5FE-6FAB-4D25-89E4-55A29D1CE464}" destId="{535A30FF-0D05-485B-886C-40F7A2D9ADFD}" srcOrd="1" destOrd="0" presId="urn:microsoft.com/office/officeart/2005/8/layout/lProcess2"/>
    <dgm:cxn modelId="{8669D168-86DF-4B43-AB2B-80D4C5965302}" type="presParOf" srcId="{A562A5FE-6FAB-4D25-89E4-55A29D1CE464}" destId="{BA953D62-7C85-490D-A22B-C0434A139792}" srcOrd="2" destOrd="0" presId="urn:microsoft.com/office/officeart/2005/8/layout/lProcess2"/>
    <dgm:cxn modelId="{3BAE9C18-22F8-49DC-8E21-461D55D016C3}" type="presParOf" srcId="{BA953D62-7C85-490D-A22B-C0434A139792}" destId="{90498544-F456-45C4-BAC6-95E4DA749F82}" srcOrd="0" destOrd="0" presId="urn:microsoft.com/office/officeart/2005/8/layout/lProcess2"/>
    <dgm:cxn modelId="{71C25D1D-F1DE-40EB-905A-C3D2DB5DF618}" type="presParOf" srcId="{90498544-F456-45C4-BAC6-95E4DA749F82}" destId="{427CA600-0780-4AB7-A651-E3C37EAE435A}" srcOrd="0" destOrd="0" presId="urn:microsoft.com/office/officeart/2005/8/layout/lProcess2"/>
    <dgm:cxn modelId="{0CBE3B18-01D0-4A50-90FD-FE8F368E3118}" type="presParOf" srcId="{90498544-F456-45C4-BAC6-95E4DA749F82}" destId="{38C9E985-EEE4-4413-A8FF-D8F22EC97DDC}" srcOrd="1" destOrd="0" presId="urn:microsoft.com/office/officeart/2005/8/layout/lProcess2"/>
    <dgm:cxn modelId="{8148770A-E4D5-4004-89F4-FB95B9C5C5A1}" type="presParOf" srcId="{90498544-F456-45C4-BAC6-95E4DA749F82}" destId="{229FDC3C-C978-41A6-A7BB-C7FA622809F8}" srcOrd="2" destOrd="0" presId="urn:microsoft.com/office/officeart/2005/8/layout/lProcess2"/>
    <dgm:cxn modelId="{C9236658-7A70-4403-98AF-14CEFA2388E3}" type="presParOf" srcId="{90498544-F456-45C4-BAC6-95E4DA749F82}" destId="{20874DA6-C5E8-40A5-91CA-9E95882B1AC3}" srcOrd="3" destOrd="0" presId="urn:microsoft.com/office/officeart/2005/8/layout/lProcess2"/>
    <dgm:cxn modelId="{8348ED96-6FF5-4968-B74B-DFBDBA443A63}" type="presParOf" srcId="{90498544-F456-45C4-BAC6-95E4DA749F82}" destId="{4D8CFFFC-0F58-45BC-8AF1-9EBCC758DFA8}" srcOrd="4" destOrd="0" presId="urn:microsoft.com/office/officeart/2005/8/layout/lProcess2"/>
    <dgm:cxn modelId="{E6FB05E2-6982-435F-B7DE-5AD79FB7842C}" type="presParOf" srcId="{90498544-F456-45C4-BAC6-95E4DA749F82}" destId="{192B04BF-738B-42FB-963B-4158E0C3B432}" srcOrd="5" destOrd="0" presId="urn:microsoft.com/office/officeart/2005/8/layout/lProcess2"/>
    <dgm:cxn modelId="{3DDFFD8C-4B87-4C52-A5AC-708C8F397809}" type="presParOf" srcId="{90498544-F456-45C4-BAC6-95E4DA749F82}" destId="{CC73150D-289A-48C8-B52E-E43F64F4A0B9}" srcOrd="6" destOrd="0" presId="urn:microsoft.com/office/officeart/2005/8/layout/lProcess2"/>
    <dgm:cxn modelId="{373486DE-9087-43CF-8FA0-5FC88E3B3059}" type="presParOf" srcId="{F82A1804-BA2E-4596-BAF3-CA275C806852}" destId="{FA7C744B-E478-486E-81B3-85FBE4A8AC78}" srcOrd="5" destOrd="0" presId="urn:microsoft.com/office/officeart/2005/8/layout/lProcess2"/>
    <dgm:cxn modelId="{12624A6D-6A6C-4526-9BDA-F7D68430B386}" type="presParOf" srcId="{F82A1804-BA2E-4596-BAF3-CA275C806852}" destId="{5EA402EF-4871-48C5-B584-F3942E547BAA}" srcOrd="6" destOrd="0" presId="urn:microsoft.com/office/officeart/2005/8/layout/lProcess2"/>
    <dgm:cxn modelId="{A9062511-3DFC-418E-882F-9D94498AB6EF}" type="presParOf" srcId="{5EA402EF-4871-48C5-B584-F3942E547BAA}" destId="{4E68F3A3-59AE-4918-805E-962527A95082}" srcOrd="0" destOrd="0" presId="urn:microsoft.com/office/officeart/2005/8/layout/lProcess2"/>
    <dgm:cxn modelId="{889034BB-381D-4AFA-B7CA-BFC9256214BB}" type="presParOf" srcId="{5EA402EF-4871-48C5-B584-F3942E547BAA}" destId="{F98684FB-055F-4FDA-87C8-D0ECA3637176}" srcOrd="1" destOrd="0" presId="urn:microsoft.com/office/officeart/2005/8/layout/lProcess2"/>
    <dgm:cxn modelId="{F363E714-17B2-4DDE-900E-D9033DEAAA23}" type="presParOf" srcId="{5EA402EF-4871-48C5-B584-F3942E547BAA}" destId="{17FE08B4-E46B-447E-B72A-F171670BEB5A}" srcOrd="2" destOrd="0" presId="urn:microsoft.com/office/officeart/2005/8/layout/lProcess2"/>
    <dgm:cxn modelId="{F6A08FFC-3662-486B-970E-CFBB5ABEBD6D}" type="presParOf" srcId="{17FE08B4-E46B-447E-B72A-F171670BEB5A}" destId="{C439E608-DDA3-46C0-B08E-1F3D3C5AA13B}" srcOrd="0" destOrd="0" presId="urn:microsoft.com/office/officeart/2005/8/layout/lProcess2"/>
    <dgm:cxn modelId="{8ABDDBB5-4375-4604-98FA-0D8791E3DF82}" type="presParOf" srcId="{C439E608-DDA3-46C0-B08E-1F3D3C5AA13B}" destId="{EC64B751-95E9-4C61-961F-D4CEF03E8B14}" srcOrd="0" destOrd="0" presId="urn:microsoft.com/office/officeart/2005/8/layout/lProcess2"/>
    <dgm:cxn modelId="{4B3EA37D-0A63-45D5-8A6D-0F5CECC51603}" type="presParOf" srcId="{C439E608-DDA3-46C0-B08E-1F3D3C5AA13B}" destId="{B932C417-7235-4C46-B6A0-AD921D7FA035}" srcOrd="1" destOrd="0" presId="urn:microsoft.com/office/officeart/2005/8/layout/lProcess2"/>
    <dgm:cxn modelId="{5871B6D8-C72B-490C-A43B-E05C7E4A0FB9}" type="presParOf" srcId="{C439E608-DDA3-46C0-B08E-1F3D3C5AA13B}" destId="{BE53427D-07C4-4A17-BC67-DB8D996E9F5C}" srcOrd="2" destOrd="0" presId="urn:microsoft.com/office/officeart/2005/8/layout/lProcess2"/>
    <dgm:cxn modelId="{9DD9F6B7-9A2D-4A30-9DDE-1BD3221E918A}" type="presParOf" srcId="{C439E608-DDA3-46C0-B08E-1F3D3C5AA13B}" destId="{D301BDF3-EFA2-4807-92A4-672C5C485ABD}" srcOrd="3" destOrd="0" presId="urn:microsoft.com/office/officeart/2005/8/layout/lProcess2"/>
    <dgm:cxn modelId="{37F76EE7-3284-4875-89A6-FCF46BA722E1}" type="presParOf" srcId="{C439E608-DDA3-46C0-B08E-1F3D3C5AA13B}" destId="{6B3BB51D-A37B-463D-90A3-B7AAD42AF1D0}" srcOrd="4" destOrd="0" presId="urn:microsoft.com/office/officeart/2005/8/layout/lProcess2"/>
    <dgm:cxn modelId="{4E3C62BD-4412-41CC-9FF7-FC6D0C4957AD}" type="presParOf" srcId="{C439E608-DDA3-46C0-B08E-1F3D3C5AA13B}" destId="{D1060C44-D1B3-4CCB-9AB9-E03CF0D85231}" srcOrd="5" destOrd="0" presId="urn:microsoft.com/office/officeart/2005/8/layout/lProcess2"/>
    <dgm:cxn modelId="{24031D20-4304-4B47-A7A5-573EEDCA95C7}" type="presParOf" srcId="{C439E608-DDA3-46C0-B08E-1F3D3C5AA13B}" destId="{52D58A52-942F-4805-9B78-56428AB8DC83}" srcOrd="6" destOrd="0" presId="urn:microsoft.com/office/officeart/2005/8/layout/lProcess2"/>
    <dgm:cxn modelId="{BF514DED-6E62-4CAD-AF3D-A8320DED58B4}" type="presParOf" srcId="{F82A1804-BA2E-4596-BAF3-CA275C806852}" destId="{D406D4F5-9296-4027-BB3D-0F322B78CF08}" srcOrd="7" destOrd="0" presId="urn:microsoft.com/office/officeart/2005/8/layout/lProcess2"/>
    <dgm:cxn modelId="{50F54C68-BECB-4FFC-878C-4307AF8F4E8C}" type="presParOf" srcId="{F82A1804-BA2E-4596-BAF3-CA275C806852}" destId="{727F0BEA-7176-4261-BB79-975795381505}" srcOrd="8" destOrd="0" presId="urn:microsoft.com/office/officeart/2005/8/layout/lProcess2"/>
    <dgm:cxn modelId="{8DD6375E-3F72-4DC0-ABF2-C7B0F79BC97D}" type="presParOf" srcId="{727F0BEA-7176-4261-BB79-975795381505}" destId="{F0C06FEF-DF89-4DC7-82CB-1F8454BA7218}" srcOrd="0" destOrd="0" presId="urn:microsoft.com/office/officeart/2005/8/layout/lProcess2"/>
    <dgm:cxn modelId="{E2479941-F158-4F82-A085-B32132A6B53D}" type="presParOf" srcId="{727F0BEA-7176-4261-BB79-975795381505}" destId="{4418EF0E-176A-438A-861F-008ED8A677E4}" srcOrd="1" destOrd="0" presId="urn:microsoft.com/office/officeart/2005/8/layout/lProcess2"/>
    <dgm:cxn modelId="{B26F3F3E-FAC7-4C8E-8671-110D21624959}" type="presParOf" srcId="{727F0BEA-7176-4261-BB79-975795381505}" destId="{7B61D323-4696-4C63-A648-27C554281460}" srcOrd="2" destOrd="0" presId="urn:microsoft.com/office/officeart/2005/8/layout/lProcess2"/>
    <dgm:cxn modelId="{1C8AA430-7E49-4B5C-89E6-6587874E798D}" type="presParOf" srcId="{7B61D323-4696-4C63-A648-27C554281460}" destId="{41CEB0CE-0D62-42CD-8861-0CE6F66CBD5A}" srcOrd="0" destOrd="0" presId="urn:microsoft.com/office/officeart/2005/8/layout/lProcess2"/>
    <dgm:cxn modelId="{21A0EE72-2671-4188-8FAA-EC3FC60DF502}" type="presParOf" srcId="{41CEB0CE-0D62-42CD-8861-0CE6F66CBD5A}" destId="{4283AE08-0A3A-4422-8C85-FD8074BE6821}" srcOrd="0" destOrd="0" presId="urn:microsoft.com/office/officeart/2005/8/layout/lProcess2"/>
    <dgm:cxn modelId="{ADC14B5E-6E27-4348-8BA5-B40957CD3B7A}" type="presParOf" srcId="{41CEB0CE-0D62-42CD-8861-0CE6F66CBD5A}" destId="{1A965F33-01F4-44E3-897F-084AEC9711E3}" srcOrd="1" destOrd="0" presId="urn:microsoft.com/office/officeart/2005/8/layout/lProcess2"/>
    <dgm:cxn modelId="{C7FC7532-42A2-4B2C-B930-E2CD378051F3}" type="presParOf" srcId="{41CEB0CE-0D62-42CD-8861-0CE6F66CBD5A}" destId="{6D9986F5-85CE-4608-81BE-7EF85694B4E2}" srcOrd="2" destOrd="0" presId="urn:microsoft.com/office/officeart/2005/8/layout/lProcess2"/>
    <dgm:cxn modelId="{F2F529F5-6606-4615-8D90-3D63FC3A62B3}" type="presParOf" srcId="{41CEB0CE-0D62-42CD-8861-0CE6F66CBD5A}" destId="{6D889F75-E7E9-42F6-B2DE-280EFA034BF0}" srcOrd="3" destOrd="0" presId="urn:microsoft.com/office/officeart/2005/8/layout/lProcess2"/>
    <dgm:cxn modelId="{3917158A-9981-480A-890E-3E62F342CBC6}" type="presParOf" srcId="{41CEB0CE-0D62-42CD-8861-0CE6F66CBD5A}" destId="{8006301C-E2B5-4961-815B-4CDA5D594773}" srcOrd="4" destOrd="0" presId="urn:microsoft.com/office/officeart/2005/8/layout/lProcess2"/>
    <dgm:cxn modelId="{56E58D67-3A67-4233-A348-0517BBF67BD4}" type="presParOf" srcId="{41CEB0CE-0D62-42CD-8861-0CE6F66CBD5A}" destId="{32FC2473-CA9A-4088-8F33-37CFA42E9069}" srcOrd="5" destOrd="0" presId="urn:microsoft.com/office/officeart/2005/8/layout/lProcess2"/>
    <dgm:cxn modelId="{D51D7E63-05A8-4015-958F-34EB779078F7}" type="presParOf" srcId="{41CEB0CE-0D62-42CD-8861-0CE6F66CBD5A}" destId="{D37203E2-4A1E-4039-944C-EB19BD50FC91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975C93-D946-4783-BB24-9CFA0989048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21EB7B8-B86B-42DF-A3ED-29EE7FE91304}">
      <dgm:prSet/>
      <dgm:spPr/>
      <dgm:t>
        <a:bodyPr/>
        <a:lstStyle/>
        <a:p>
          <a:pPr rtl="0"/>
          <a:r>
            <a:rPr lang="en-US" smtClean="0"/>
            <a:t>Define the Problem</a:t>
          </a:r>
          <a:endParaRPr lang="cs-CZ"/>
        </a:p>
      </dgm:t>
    </dgm:pt>
    <dgm:pt modelId="{F0F12491-B7F2-4618-8AD9-B07DE3B68599}" type="parTrans" cxnId="{07D6371C-4103-41F2-B0A6-7FFDC159A94C}">
      <dgm:prSet/>
      <dgm:spPr/>
      <dgm:t>
        <a:bodyPr/>
        <a:lstStyle/>
        <a:p>
          <a:endParaRPr lang="cs-CZ"/>
        </a:p>
      </dgm:t>
    </dgm:pt>
    <dgm:pt modelId="{F8D5CA67-4DE9-4969-B6C0-F5B39F79152A}" type="sibTrans" cxnId="{07D6371C-4103-41F2-B0A6-7FFDC159A94C}">
      <dgm:prSet/>
      <dgm:spPr/>
      <dgm:t>
        <a:bodyPr/>
        <a:lstStyle/>
        <a:p>
          <a:endParaRPr lang="cs-CZ"/>
        </a:p>
      </dgm:t>
    </dgm:pt>
    <dgm:pt modelId="{7B7AC40F-BA3C-49E4-968A-65420CFF5D63}">
      <dgm:prSet/>
      <dgm:spPr/>
      <dgm:t>
        <a:bodyPr/>
        <a:lstStyle/>
        <a:p>
          <a:pPr rtl="0"/>
          <a:r>
            <a:rPr lang="en-US" smtClean="0"/>
            <a:t>Collect the Data</a:t>
          </a:r>
          <a:endParaRPr lang="cs-CZ"/>
        </a:p>
      </dgm:t>
    </dgm:pt>
    <dgm:pt modelId="{21ED790E-A592-4359-80C6-7FE7BF698F43}" type="parTrans" cxnId="{7DC6E548-E2C5-490E-B597-3DDC8FA2A77C}">
      <dgm:prSet/>
      <dgm:spPr/>
      <dgm:t>
        <a:bodyPr/>
        <a:lstStyle/>
        <a:p>
          <a:endParaRPr lang="cs-CZ"/>
        </a:p>
      </dgm:t>
    </dgm:pt>
    <dgm:pt modelId="{97FA3263-D9A8-4A8C-98D7-C3D8552EF1BD}" type="sibTrans" cxnId="{7DC6E548-E2C5-490E-B597-3DDC8FA2A77C}">
      <dgm:prSet/>
      <dgm:spPr/>
      <dgm:t>
        <a:bodyPr/>
        <a:lstStyle/>
        <a:p>
          <a:endParaRPr lang="cs-CZ"/>
        </a:p>
      </dgm:t>
    </dgm:pt>
    <dgm:pt modelId="{B7B674D1-59FA-49C1-859E-1052C22082B3}">
      <dgm:prSet/>
      <dgm:spPr/>
      <dgm:t>
        <a:bodyPr/>
        <a:lstStyle/>
        <a:p>
          <a:pPr rtl="0"/>
          <a:r>
            <a:rPr lang="en-US" smtClean="0"/>
            <a:t>Analyze and interpret the data</a:t>
          </a:r>
          <a:endParaRPr lang="cs-CZ"/>
        </a:p>
      </dgm:t>
    </dgm:pt>
    <dgm:pt modelId="{0982811D-FA26-4632-86F0-2CF92A155380}" type="parTrans" cxnId="{38AD97D2-3428-4B0B-8F0C-1C7959DBE080}">
      <dgm:prSet/>
      <dgm:spPr/>
      <dgm:t>
        <a:bodyPr/>
        <a:lstStyle/>
        <a:p>
          <a:endParaRPr lang="cs-CZ"/>
        </a:p>
      </dgm:t>
    </dgm:pt>
    <dgm:pt modelId="{9627A550-0C9E-4B6B-88CB-C67B02AD6CF6}" type="sibTrans" cxnId="{38AD97D2-3428-4B0B-8F0C-1C7959DBE080}">
      <dgm:prSet/>
      <dgm:spPr/>
      <dgm:t>
        <a:bodyPr/>
        <a:lstStyle/>
        <a:p>
          <a:endParaRPr lang="cs-CZ"/>
        </a:p>
      </dgm:t>
    </dgm:pt>
    <dgm:pt modelId="{A3203F25-D8FF-4B2D-A468-D02D1CBC486F}">
      <dgm:prSet/>
      <dgm:spPr/>
      <dgm:t>
        <a:bodyPr/>
        <a:lstStyle/>
        <a:p>
          <a:pPr rtl="0"/>
          <a:r>
            <a:rPr lang="en-US" smtClean="0"/>
            <a:t>Reach a conclusion</a:t>
          </a:r>
          <a:endParaRPr lang="cs-CZ"/>
        </a:p>
      </dgm:t>
    </dgm:pt>
    <dgm:pt modelId="{646FB526-D112-4C73-B407-7E7FA5C1FD0E}" type="parTrans" cxnId="{9FEA5A2C-C679-4B86-9FA9-C97EE791F1FA}">
      <dgm:prSet/>
      <dgm:spPr/>
      <dgm:t>
        <a:bodyPr/>
        <a:lstStyle/>
        <a:p>
          <a:endParaRPr lang="cs-CZ"/>
        </a:p>
      </dgm:t>
    </dgm:pt>
    <dgm:pt modelId="{BDA2FF4F-B0E2-4E0C-84EC-6985EDC0A18C}" type="sibTrans" cxnId="{9FEA5A2C-C679-4B86-9FA9-C97EE791F1FA}">
      <dgm:prSet/>
      <dgm:spPr/>
      <dgm:t>
        <a:bodyPr/>
        <a:lstStyle/>
        <a:p>
          <a:endParaRPr lang="cs-CZ"/>
        </a:p>
      </dgm:t>
    </dgm:pt>
    <dgm:pt modelId="{86515111-41EF-4BC9-92B8-1F48C161C19A}">
      <dgm:prSet/>
      <dgm:spPr/>
      <dgm:t>
        <a:bodyPr/>
        <a:lstStyle/>
        <a:p>
          <a:pPr rtl="0"/>
          <a:r>
            <a:rPr lang="en-US" smtClean="0"/>
            <a:t>Implement your research</a:t>
          </a:r>
          <a:endParaRPr lang="cs-CZ"/>
        </a:p>
      </dgm:t>
    </dgm:pt>
    <dgm:pt modelId="{A786D087-26EB-4790-B824-2A986FF6761C}" type="parTrans" cxnId="{986292D5-1434-4583-8DF6-1BE425929AE5}">
      <dgm:prSet/>
      <dgm:spPr/>
      <dgm:t>
        <a:bodyPr/>
        <a:lstStyle/>
        <a:p>
          <a:endParaRPr lang="cs-CZ"/>
        </a:p>
      </dgm:t>
    </dgm:pt>
    <dgm:pt modelId="{5E011F95-8448-417F-AFA2-59F8A3E58017}" type="sibTrans" cxnId="{986292D5-1434-4583-8DF6-1BE425929AE5}">
      <dgm:prSet/>
      <dgm:spPr/>
      <dgm:t>
        <a:bodyPr/>
        <a:lstStyle/>
        <a:p>
          <a:endParaRPr lang="cs-CZ"/>
        </a:p>
      </dgm:t>
    </dgm:pt>
    <dgm:pt modelId="{777B421B-13A6-4A8F-98E2-176E82457A90}" type="pres">
      <dgm:prSet presAssocID="{6E975C93-D946-4783-BB24-9CFA0989048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D0EA70-96BB-4248-94B1-BFA78987DCBC}" type="pres">
      <dgm:prSet presAssocID="{6E975C93-D946-4783-BB24-9CFA0989048F}" presName="arrow" presStyleLbl="bgShp" presStyleIdx="0" presStyleCnt="1"/>
      <dgm:spPr/>
    </dgm:pt>
    <dgm:pt modelId="{1AAAC347-7597-4C71-B41E-2C207DF73DDE}" type="pres">
      <dgm:prSet presAssocID="{6E975C93-D946-4783-BB24-9CFA0989048F}" presName="linearProcess" presStyleCnt="0"/>
      <dgm:spPr/>
    </dgm:pt>
    <dgm:pt modelId="{D9B154C1-15F8-4202-B1D0-DF400B9BBD12}" type="pres">
      <dgm:prSet presAssocID="{321EB7B8-B86B-42DF-A3ED-29EE7FE9130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E1FEC7-EBC5-4C7B-B9F2-09418CBF96E8}" type="pres">
      <dgm:prSet presAssocID="{F8D5CA67-4DE9-4969-B6C0-F5B39F79152A}" presName="sibTrans" presStyleCnt="0"/>
      <dgm:spPr/>
    </dgm:pt>
    <dgm:pt modelId="{77D20D15-4756-4C6E-BAF4-B815417EF263}" type="pres">
      <dgm:prSet presAssocID="{7B7AC40F-BA3C-49E4-968A-65420CFF5D63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4F11CD-8E54-42D3-979F-85AA1F3E853B}" type="pres">
      <dgm:prSet presAssocID="{97FA3263-D9A8-4A8C-98D7-C3D8552EF1BD}" presName="sibTrans" presStyleCnt="0"/>
      <dgm:spPr/>
    </dgm:pt>
    <dgm:pt modelId="{60FD2E77-DA4F-43F7-A8F7-09F024E67057}" type="pres">
      <dgm:prSet presAssocID="{B7B674D1-59FA-49C1-859E-1052C22082B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F73A07-98E7-40CC-B4B0-1235A06635AD}" type="pres">
      <dgm:prSet presAssocID="{9627A550-0C9E-4B6B-88CB-C67B02AD6CF6}" presName="sibTrans" presStyleCnt="0"/>
      <dgm:spPr/>
    </dgm:pt>
    <dgm:pt modelId="{997B03E2-860C-415C-9358-2ACB152588E3}" type="pres">
      <dgm:prSet presAssocID="{A3203F25-D8FF-4B2D-A468-D02D1CBC486F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212C8C-3FA2-4CE0-AB22-53F4FEC00B14}" type="pres">
      <dgm:prSet presAssocID="{BDA2FF4F-B0E2-4E0C-84EC-6985EDC0A18C}" presName="sibTrans" presStyleCnt="0"/>
      <dgm:spPr/>
    </dgm:pt>
    <dgm:pt modelId="{850E1D63-30B4-4BBC-965E-FE3001756540}" type="pres">
      <dgm:prSet presAssocID="{86515111-41EF-4BC9-92B8-1F48C161C19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6292D5-1434-4583-8DF6-1BE425929AE5}" srcId="{6E975C93-D946-4783-BB24-9CFA0989048F}" destId="{86515111-41EF-4BC9-92B8-1F48C161C19A}" srcOrd="4" destOrd="0" parTransId="{A786D087-26EB-4790-B824-2A986FF6761C}" sibTransId="{5E011F95-8448-417F-AFA2-59F8A3E58017}"/>
    <dgm:cxn modelId="{9FEA5A2C-C679-4B86-9FA9-C97EE791F1FA}" srcId="{6E975C93-D946-4783-BB24-9CFA0989048F}" destId="{A3203F25-D8FF-4B2D-A468-D02D1CBC486F}" srcOrd="3" destOrd="0" parTransId="{646FB526-D112-4C73-B407-7E7FA5C1FD0E}" sibTransId="{BDA2FF4F-B0E2-4E0C-84EC-6985EDC0A18C}"/>
    <dgm:cxn modelId="{2D62C412-746F-426A-AB50-0954A12411FC}" type="presOf" srcId="{6E975C93-D946-4783-BB24-9CFA0989048F}" destId="{777B421B-13A6-4A8F-98E2-176E82457A90}" srcOrd="0" destOrd="0" presId="urn:microsoft.com/office/officeart/2005/8/layout/hProcess9"/>
    <dgm:cxn modelId="{7DC6E548-E2C5-490E-B597-3DDC8FA2A77C}" srcId="{6E975C93-D946-4783-BB24-9CFA0989048F}" destId="{7B7AC40F-BA3C-49E4-968A-65420CFF5D63}" srcOrd="1" destOrd="0" parTransId="{21ED790E-A592-4359-80C6-7FE7BF698F43}" sibTransId="{97FA3263-D9A8-4A8C-98D7-C3D8552EF1BD}"/>
    <dgm:cxn modelId="{9D40BBDF-6F0E-428A-AD73-3DF5F891F68C}" type="presOf" srcId="{86515111-41EF-4BC9-92B8-1F48C161C19A}" destId="{850E1D63-30B4-4BBC-965E-FE3001756540}" srcOrd="0" destOrd="0" presId="urn:microsoft.com/office/officeart/2005/8/layout/hProcess9"/>
    <dgm:cxn modelId="{C0DB1094-80E9-4D1E-965E-31C1AD7AEABF}" type="presOf" srcId="{7B7AC40F-BA3C-49E4-968A-65420CFF5D63}" destId="{77D20D15-4756-4C6E-BAF4-B815417EF263}" srcOrd="0" destOrd="0" presId="urn:microsoft.com/office/officeart/2005/8/layout/hProcess9"/>
    <dgm:cxn modelId="{A04F1D07-1CFC-4B6B-9214-9834CA54DD86}" type="presOf" srcId="{321EB7B8-B86B-42DF-A3ED-29EE7FE91304}" destId="{D9B154C1-15F8-4202-B1D0-DF400B9BBD12}" srcOrd="0" destOrd="0" presId="urn:microsoft.com/office/officeart/2005/8/layout/hProcess9"/>
    <dgm:cxn modelId="{38AD97D2-3428-4B0B-8F0C-1C7959DBE080}" srcId="{6E975C93-D946-4783-BB24-9CFA0989048F}" destId="{B7B674D1-59FA-49C1-859E-1052C22082B3}" srcOrd="2" destOrd="0" parTransId="{0982811D-FA26-4632-86F0-2CF92A155380}" sibTransId="{9627A550-0C9E-4B6B-88CB-C67B02AD6CF6}"/>
    <dgm:cxn modelId="{07D6371C-4103-41F2-B0A6-7FFDC159A94C}" srcId="{6E975C93-D946-4783-BB24-9CFA0989048F}" destId="{321EB7B8-B86B-42DF-A3ED-29EE7FE91304}" srcOrd="0" destOrd="0" parTransId="{F0F12491-B7F2-4618-8AD9-B07DE3B68599}" sibTransId="{F8D5CA67-4DE9-4969-B6C0-F5B39F79152A}"/>
    <dgm:cxn modelId="{0CD918D4-46B1-4C22-876D-0C3C21B89336}" type="presOf" srcId="{A3203F25-D8FF-4B2D-A468-D02D1CBC486F}" destId="{997B03E2-860C-415C-9358-2ACB152588E3}" srcOrd="0" destOrd="0" presId="urn:microsoft.com/office/officeart/2005/8/layout/hProcess9"/>
    <dgm:cxn modelId="{4B6799E5-9BB9-4C30-A60D-1A75B69807A4}" type="presOf" srcId="{B7B674D1-59FA-49C1-859E-1052C22082B3}" destId="{60FD2E77-DA4F-43F7-A8F7-09F024E67057}" srcOrd="0" destOrd="0" presId="urn:microsoft.com/office/officeart/2005/8/layout/hProcess9"/>
    <dgm:cxn modelId="{33CF4C2B-5254-44C3-8399-7C2B0549498B}" type="presParOf" srcId="{777B421B-13A6-4A8F-98E2-176E82457A90}" destId="{98D0EA70-96BB-4248-94B1-BFA78987DCBC}" srcOrd="0" destOrd="0" presId="urn:microsoft.com/office/officeart/2005/8/layout/hProcess9"/>
    <dgm:cxn modelId="{9F9018A0-BE67-467E-B6E0-19877F05FA9B}" type="presParOf" srcId="{777B421B-13A6-4A8F-98E2-176E82457A90}" destId="{1AAAC347-7597-4C71-B41E-2C207DF73DDE}" srcOrd="1" destOrd="0" presId="urn:microsoft.com/office/officeart/2005/8/layout/hProcess9"/>
    <dgm:cxn modelId="{E98F6564-E9CE-49DF-A9BE-002DB344E74F}" type="presParOf" srcId="{1AAAC347-7597-4C71-B41E-2C207DF73DDE}" destId="{D9B154C1-15F8-4202-B1D0-DF400B9BBD12}" srcOrd="0" destOrd="0" presId="urn:microsoft.com/office/officeart/2005/8/layout/hProcess9"/>
    <dgm:cxn modelId="{F4A1CFA9-0FE0-4F7F-9B9E-106E22206FC5}" type="presParOf" srcId="{1AAAC347-7597-4C71-B41E-2C207DF73DDE}" destId="{0AE1FEC7-EBC5-4C7B-B9F2-09418CBF96E8}" srcOrd="1" destOrd="0" presId="urn:microsoft.com/office/officeart/2005/8/layout/hProcess9"/>
    <dgm:cxn modelId="{9F483D55-B2E1-4B80-BF5B-45C5A2FA800C}" type="presParOf" srcId="{1AAAC347-7597-4C71-B41E-2C207DF73DDE}" destId="{77D20D15-4756-4C6E-BAF4-B815417EF263}" srcOrd="2" destOrd="0" presId="urn:microsoft.com/office/officeart/2005/8/layout/hProcess9"/>
    <dgm:cxn modelId="{F16CB04E-77AA-4550-9D71-0FE4DCD4F929}" type="presParOf" srcId="{1AAAC347-7597-4C71-B41E-2C207DF73DDE}" destId="{674F11CD-8E54-42D3-979F-85AA1F3E853B}" srcOrd="3" destOrd="0" presId="urn:microsoft.com/office/officeart/2005/8/layout/hProcess9"/>
    <dgm:cxn modelId="{95DD8F1E-BDE1-46A2-A6C3-B60F7A8C642F}" type="presParOf" srcId="{1AAAC347-7597-4C71-B41E-2C207DF73DDE}" destId="{60FD2E77-DA4F-43F7-A8F7-09F024E67057}" srcOrd="4" destOrd="0" presId="urn:microsoft.com/office/officeart/2005/8/layout/hProcess9"/>
    <dgm:cxn modelId="{4F434317-797A-427F-A30F-3DEED9B0C5E0}" type="presParOf" srcId="{1AAAC347-7597-4C71-B41E-2C207DF73DDE}" destId="{92F73A07-98E7-40CC-B4B0-1235A06635AD}" srcOrd="5" destOrd="0" presId="urn:microsoft.com/office/officeart/2005/8/layout/hProcess9"/>
    <dgm:cxn modelId="{6BEBF9B5-491E-4D83-9A30-46D925C986D8}" type="presParOf" srcId="{1AAAC347-7597-4C71-B41E-2C207DF73DDE}" destId="{997B03E2-860C-415C-9358-2ACB152588E3}" srcOrd="6" destOrd="0" presId="urn:microsoft.com/office/officeart/2005/8/layout/hProcess9"/>
    <dgm:cxn modelId="{AAAE5266-7A5A-4CA1-80F6-73EECA35F565}" type="presParOf" srcId="{1AAAC347-7597-4C71-B41E-2C207DF73DDE}" destId="{49212C8C-3FA2-4CE0-AB22-53F4FEC00B14}" srcOrd="7" destOrd="0" presId="urn:microsoft.com/office/officeart/2005/8/layout/hProcess9"/>
    <dgm:cxn modelId="{E180730F-2063-4357-8241-0A58A03E15B8}" type="presParOf" srcId="{1AAAC347-7597-4C71-B41E-2C207DF73DDE}" destId="{850E1D63-30B4-4BBC-965E-FE300175654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11A7F-2E4D-4087-9FA6-224F1498D2FD}">
      <dsp:nvSpPr>
        <dsp:cNvPr id="0" name=""/>
        <dsp:cNvSpPr/>
      </dsp:nvSpPr>
      <dsp:spPr>
        <a:xfrm>
          <a:off x="2037959" y="88251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A9C7052-6613-415F-8679-985824772721}">
      <dsp:nvSpPr>
        <dsp:cNvPr id="0" name=""/>
        <dsp:cNvSpPr/>
      </dsp:nvSpPr>
      <dsp:spPr>
        <a:xfrm>
          <a:off x="1955523" y="0"/>
          <a:ext cx="1295435" cy="693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Dealers</a:t>
          </a:r>
          <a:endParaRPr lang="en-US" sz="1500" kern="1200" dirty="0"/>
        </a:p>
      </dsp:txBody>
      <dsp:txXfrm>
        <a:off x="1955523" y="0"/>
        <a:ext cx="1295435" cy="693256"/>
      </dsp:txXfrm>
    </dsp:sp>
    <dsp:sp modelId="{277467B5-687B-42D5-B4EC-D85AD58EEFBF}">
      <dsp:nvSpPr>
        <dsp:cNvPr id="0" name=""/>
        <dsp:cNvSpPr/>
      </dsp:nvSpPr>
      <dsp:spPr>
        <a:xfrm>
          <a:off x="2369591" y="104196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53940"/>
            <a:satOff val="3696"/>
            <a:lumOff val="38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07798E1-12FB-4A72-B421-94F89E6E80D9}">
      <dsp:nvSpPr>
        <dsp:cNvPr id="0" name=""/>
        <dsp:cNvSpPr/>
      </dsp:nvSpPr>
      <dsp:spPr>
        <a:xfrm>
          <a:off x="3639589" y="658593"/>
          <a:ext cx="1224775" cy="7625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Salespeople</a:t>
          </a:r>
          <a:endParaRPr lang="en-US" sz="1500" kern="1200" dirty="0"/>
        </a:p>
      </dsp:txBody>
      <dsp:txXfrm>
        <a:off x="3639589" y="658593"/>
        <a:ext cx="1224775" cy="762581"/>
      </dsp:txXfrm>
    </dsp:sp>
    <dsp:sp modelId="{134A2CC1-A28C-4A28-910D-E685743B8099}">
      <dsp:nvSpPr>
        <dsp:cNvPr id="0" name=""/>
        <dsp:cNvSpPr/>
      </dsp:nvSpPr>
      <dsp:spPr>
        <a:xfrm>
          <a:off x="2451086" y="140072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107880"/>
            <a:satOff val="7391"/>
            <a:lumOff val="77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61A3E6-86C4-4536-A87C-4466FCC85873}">
      <dsp:nvSpPr>
        <dsp:cNvPr id="0" name=""/>
        <dsp:cNvSpPr/>
      </dsp:nvSpPr>
      <dsp:spPr>
        <a:xfrm>
          <a:off x="3757356" y="1629152"/>
          <a:ext cx="1201222" cy="8145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Receptionists and Schedulers </a:t>
          </a:r>
          <a:endParaRPr lang="en-US" sz="1500" kern="1200" dirty="0"/>
        </a:p>
      </dsp:txBody>
      <dsp:txXfrm>
        <a:off x="3757356" y="1629152"/>
        <a:ext cx="1201222" cy="814576"/>
      </dsp:txXfrm>
    </dsp:sp>
    <dsp:sp modelId="{DAA27A04-CC3A-4D87-8D28-2C6F1E5A1CFB}">
      <dsp:nvSpPr>
        <dsp:cNvPr id="0" name=""/>
        <dsp:cNvSpPr/>
      </dsp:nvSpPr>
      <dsp:spPr>
        <a:xfrm>
          <a:off x="2221676" y="168842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161820"/>
            <a:satOff val="11087"/>
            <a:lumOff val="116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FD7C45C-7BDF-4D75-9989-EEF6D3F1394C}">
      <dsp:nvSpPr>
        <dsp:cNvPr id="0" name=""/>
        <dsp:cNvSpPr/>
      </dsp:nvSpPr>
      <dsp:spPr>
        <a:xfrm>
          <a:off x="3239182" y="2721030"/>
          <a:ext cx="1295435" cy="7452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Management and Executives</a:t>
          </a:r>
          <a:endParaRPr lang="en-US" sz="1500" kern="1200" dirty="0"/>
        </a:p>
      </dsp:txBody>
      <dsp:txXfrm>
        <a:off x="3239182" y="2721030"/>
        <a:ext cx="1295435" cy="745250"/>
      </dsp:txXfrm>
    </dsp:sp>
    <dsp:sp modelId="{81D6E2B8-5017-40A3-BE52-93168256DA9C}">
      <dsp:nvSpPr>
        <dsp:cNvPr id="0" name=""/>
        <dsp:cNvSpPr/>
      </dsp:nvSpPr>
      <dsp:spPr>
        <a:xfrm>
          <a:off x="1854243" y="1688425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215761"/>
            <a:satOff val="14783"/>
            <a:lumOff val="155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AFFCD92-E35C-4A0E-93A0-51C19F3EE5C3}">
      <dsp:nvSpPr>
        <dsp:cNvPr id="0" name=""/>
        <dsp:cNvSpPr/>
      </dsp:nvSpPr>
      <dsp:spPr>
        <a:xfrm>
          <a:off x="671863" y="2721030"/>
          <a:ext cx="1295435" cy="7452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Service Employees</a:t>
          </a:r>
          <a:endParaRPr lang="en-US" sz="1500" kern="1200" dirty="0"/>
        </a:p>
      </dsp:txBody>
      <dsp:txXfrm>
        <a:off x="671863" y="2721030"/>
        <a:ext cx="1295435" cy="745250"/>
      </dsp:txXfrm>
    </dsp:sp>
    <dsp:sp modelId="{F11564BF-0D61-4D80-A19A-579EB141938A}">
      <dsp:nvSpPr>
        <dsp:cNvPr id="0" name=""/>
        <dsp:cNvSpPr/>
      </dsp:nvSpPr>
      <dsp:spPr>
        <a:xfrm>
          <a:off x="1624833" y="140072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269701"/>
            <a:satOff val="18478"/>
            <a:lumOff val="194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66BF499-1D7D-4F27-961C-76F9A5031F58}">
      <dsp:nvSpPr>
        <dsp:cNvPr id="0" name=""/>
        <dsp:cNvSpPr/>
      </dsp:nvSpPr>
      <dsp:spPr>
        <a:xfrm>
          <a:off x="247903" y="1629152"/>
          <a:ext cx="1201222" cy="8145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Billing and Accounting Personnel</a:t>
          </a:r>
          <a:endParaRPr lang="en-US" sz="1500" kern="1200" dirty="0"/>
        </a:p>
      </dsp:txBody>
      <dsp:txXfrm>
        <a:off x="247903" y="1629152"/>
        <a:ext cx="1201222" cy="814576"/>
      </dsp:txXfrm>
    </dsp:sp>
    <dsp:sp modelId="{0235BC25-2C51-46E2-864F-29FF950F3937}">
      <dsp:nvSpPr>
        <dsp:cNvPr id="0" name=""/>
        <dsp:cNvSpPr/>
      </dsp:nvSpPr>
      <dsp:spPr>
        <a:xfrm>
          <a:off x="1706328" y="1041964"/>
          <a:ext cx="1130562" cy="1130700"/>
        </a:xfrm>
        <a:prstGeom prst="ellipse">
          <a:avLst/>
        </a:prstGeom>
        <a:solidFill>
          <a:schemeClr val="accent2">
            <a:shade val="80000"/>
            <a:alpha val="50000"/>
            <a:hueOff val="-323641"/>
            <a:satOff val="22174"/>
            <a:lumOff val="233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FF35A1A-4DBA-48B1-BBDD-2EA4851C59F7}">
      <dsp:nvSpPr>
        <dsp:cNvPr id="0" name=""/>
        <dsp:cNvSpPr/>
      </dsp:nvSpPr>
      <dsp:spPr>
        <a:xfrm>
          <a:off x="342116" y="658593"/>
          <a:ext cx="1224775" cy="7625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Web site and any e-channel Interaction</a:t>
          </a:r>
          <a:endParaRPr lang="en-US" sz="1500" kern="1200" dirty="0"/>
        </a:p>
      </dsp:txBody>
      <dsp:txXfrm>
        <a:off x="342116" y="658593"/>
        <a:ext cx="1224775" cy="7625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F1E70-B1C4-44A5-9BA7-A99B7D33701D}">
      <dsp:nvSpPr>
        <dsp:cNvPr id="0" name=""/>
        <dsp:cNvSpPr/>
      </dsp:nvSpPr>
      <dsp:spPr>
        <a:xfrm>
          <a:off x="4087" y="559"/>
          <a:ext cx="8226188" cy="11879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kern="1200" dirty="0" smtClean="0"/>
            <a:t>Marketing </a:t>
          </a:r>
          <a:r>
            <a:rPr lang="cs-CZ" sz="5300" kern="1200" dirty="0" err="1" smtClean="0"/>
            <a:t>research</a:t>
          </a:r>
          <a:endParaRPr lang="cs-CZ" sz="5300" kern="1200" dirty="0"/>
        </a:p>
      </dsp:txBody>
      <dsp:txXfrm>
        <a:off x="38882" y="35354"/>
        <a:ext cx="8156598" cy="1118399"/>
      </dsp:txXfrm>
    </dsp:sp>
    <dsp:sp modelId="{FBC5B3D2-5191-42B7-B441-61D2B7B32F8A}">
      <dsp:nvSpPr>
        <dsp:cNvPr id="0" name=""/>
        <dsp:cNvSpPr/>
      </dsp:nvSpPr>
      <dsp:spPr>
        <a:xfrm>
          <a:off x="4087" y="1330848"/>
          <a:ext cx="4456869" cy="11879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b="1" kern="1200" dirty="0" smtClean="0">
              <a:ea typeface="新細明體" panose="02020500000000000000" pitchFamily="18" charset="-120"/>
            </a:rPr>
            <a:t>Problem Identification Research</a:t>
          </a:r>
          <a:endParaRPr lang="cs-CZ" sz="3100" kern="1200" dirty="0"/>
        </a:p>
      </dsp:txBody>
      <dsp:txXfrm>
        <a:off x="38882" y="1365643"/>
        <a:ext cx="4387279" cy="1118399"/>
      </dsp:txXfrm>
    </dsp:sp>
    <dsp:sp modelId="{5E2B304E-EB5F-4E2B-8A06-D903E1DDD844}">
      <dsp:nvSpPr>
        <dsp:cNvPr id="0" name=""/>
        <dsp:cNvSpPr/>
      </dsp:nvSpPr>
      <dsp:spPr>
        <a:xfrm>
          <a:off x="4087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Market Potential Research</a:t>
          </a:r>
          <a:endParaRPr lang="cs-CZ" sz="700" kern="1200" dirty="0"/>
        </a:p>
      </dsp:txBody>
      <dsp:txXfrm>
        <a:off x="25107" y="2682158"/>
        <a:ext cx="675652" cy="1145949"/>
      </dsp:txXfrm>
    </dsp:sp>
    <dsp:sp modelId="{536A684D-A00F-4AA4-947E-6DB81F4FBE7E}">
      <dsp:nvSpPr>
        <dsp:cNvPr id="0" name=""/>
        <dsp:cNvSpPr/>
      </dsp:nvSpPr>
      <dsp:spPr>
        <a:xfrm>
          <a:off x="751922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Market Share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772942" y="2682158"/>
        <a:ext cx="675652" cy="1145949"/>
      </dsp:txXfrm>
    </dsp:sp>
    <dsp:sp modelId="{B596F882-2E00-48FB-AF5E-6857B4272E22}">
      <dsp:nvSpPr>
        <dsp:cNvPr id="0" name=""/>
        <dsp:cNvSpPr/>
      </dsp:nvSpPr>
      <dsp:spPr>
        <a:xfrm>
          <a:off x="1499757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Image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1520777" y="2682158"/>
        <a:ext cx="675652" cy="1145949"/>
      </dsp:txXfrm>
    </dsp:sp>
    <dsp:sp modelId="{9E09346E-B54B-4BEC-BB16-8A2A3E0C797C}">
      <dsp:nvSpPr>
        <dsp:cNvPr id="0" name=""/>
        <dsp:cNvSpPr/>
      </dsp:nvSpPr>
      <dsp:spPr>
        <a:xfrm>
          <a:off x="2247593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Market Characteristics                                              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2268613" y="2682158"/>
        <a:ext cx="675652" cy="1145949"/>
      </dsp:txXfrm>
    </dsp:sp>
    <dsp:sp modelId="{EC7D964B-0ED6-473A-8DDB-2CE6A57FCAEB}">
      <dsp:nvSpPr>
        <dsp:cNvPr id="0" name=""/>
        <dsp:cNvSpPr/>
      </dsp:nvSpPr>
      <dsp:spPr>
        <a:xfrm>
          <a:off x="2995428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Forecasting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3016448" y="2682158"/>
        <a:ext cx="675652" cy="1145949"/>
      </dsp:txXfrm>
    </dsp:sp>
    <dsp:sp modelId="{571DC028-23D9-4204-A6B1-EFAEFCE58B63}">
      <dsp:nvSpPr>
        <dsp:cNvPr id="0" name=""/>
        <dsp:cNvSpPr/>
      </dsp:nvSpPr>
      <dsp:spPr>
        <a:xfrm>
          <a:off x="3743263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Business Trends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3764283" y="2682158"/>
        <a:ext cx="675652" cy="1145949"/>
      </dsp:txXfrm>
    </dsp:sp>
    <dsp:sp modelId="{F303FF8D-0A91-4EE1-9B7D-70DFBA6115D8}">
      <dsp:nvSpPr>
        <dsp:cNvPr id="0" name=""/>
        <dsp:cNvSpPr/>
      </dsp:nvSpPr>
      <dsp:spPr>
        <a:xfrm>
          <a:off x="4521242" y="1330848"/>
          <a:ext cx="3709033" cy="11879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100" b="1" kern="1200" dirty="0" smtClean="0">
              <a:ea typeface="新細明體" panose="02020500000000000000" pitchFamily="18" charset="-120"/>
            </a:rPr>
            <a:t>Problem Solving Research</a:t>
          </a:r>
          <a:endParaRPr lang="cs-CZ" sz="3100" kern="1200" dirty="0"/>
        </a:p>
      </dsp:txBody>
      <dsp:txXfrm>
        <a:off x="4556037" y="1365643"/>
        <a:ext cx="3639443" cy="1118399"/>
      </dsp:txXfrm>
    </dsp:sp>
    <dsp:sp modelId="{5C65421C-2E78-4853-88E8-5280A1469C34}">
      <dsp:nvSpPr>
        <dsp:cNvPr id="0" name=""/>
        <dsp:cNvSpPr/>
      </dsp:nvSpPr>
      <dsp:spPr>
        <a:xfrm>
          <a:off x="4521242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Segmentation Research</a:t>
          </a:r>
          <a:endParaRPr lang="cs-CZ" sz="700" kern="1200" dirty="0"/>
        </a:p>
      </dsp:txBody>
      <dsp:txXfrm>
        <a:off x="4542262" y="2682158"/>
        <a:ext cx="675652" cy="1145949"/>
      </dsp:txXfrm>
    </dsp:sp>
    <dsp:sp modelId="{5DBE7275-4C67-4249-B95C-08E98743C41F}">
      <dsp:nvSpPr>
        <dsp:cNvPr id="0" name=""/>
        <dsp:cNvSpPr/>
      </dsp:nvSpPr>
      <dsp:spPr>
        <a:xfrm>
          <a:off x="5269077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Product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5290097" y="2682158"/>
        <a:ext cx="675652" cy="1145949"/>
      </dsp:txXfrm>
    </dsp:sp>
    <dsp:sp modelId="{5CC3272B-40C0-469D-85EB-D752B3E7D41C}">
      <dsp:nvSpPr>
        <dsp:cNvPr id="0" name=""/>
        <dsp:cNvSpPr/>
      </dsp:nvSpPr>
      <dsp:spPr>
        <a:xfrm>
          <a:off x="6016912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Pricing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6037932" y="2682158"/>
        <a:ext cx="675652" cy="1145949"/>
      </dsp:txXfrm>
    </dsp:sp>
    <dsp:sp modelId="{45E2EF31-515E-4789-9C0A-8576D226D4CE}">
      <dsp:nvSpPr>
        <dsp:cNvPr id="0" name=""/>
        <dsp:cNvSpPr/>
      </dsp:nvSpPr>
      <dsp:spPr>
        <a:xfrm>
          <a:off x="6764748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Promotion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6785768" y="2682158"/>
        <a:ext cx="675652" cy="1145949"/>
      </dsp:txXfrm>
    </dsp:sp>
    <dsp:sp modelId="{804A6E0F-42E8-4EC0-B3FA-4C2E189D6AD7}">
      <dsp:nvSpPr>
        <dsp:cNvPr id="0" name=""/>
        <dsp:cNvSpPr/>
      </dsp:nvSpPr>
      <dsp:spPr>
        <a:xfrm>
          <a:off x="7512583" y="2661138"/>
          <a:ext cx="717692" cy="11879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700" kern="1200" dirty="0" smtClean="0">
              <a:ea typeface="新細明體" panose="02020500000000000000" pitchFamily="18" charset="-120"/>
            </a:rPr>
            <a:t>Distribution Research</a:t>
          </a:r>
          <a:endParaRPr lang="en-US" altLang="zh-TW" sz="700" kern="1200" dirty="0">
            <a:ea typeface="新細明體" panose="02020500000000000000" pitchFamily="18" charset="-120"/>
          </a:endParaRPr>
        </a:p>
      </dsp:txBody>
      <dsp:txXfrm>
        <a:off x="7533603" y="2682158"/>
        <a:ext cx="675652" cy="114594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A12A4-B1C2-47E6-8A62-85622872E1CF}">
      <dsp:nvSpPr>
        <dsp:cNvPr id="0" name=""/>
        <dsp:cNvSpPr/>
      </dsp:nvSpPr>
      <dsp:spPr>
        <a:xfrm rot="5400000">
          <a:off x="4645549" y="-1445188"/>
          <a:ext cx="190115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Quantitative research looks at patterns in numeric data. 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Quantitative research gathers data in numerical form which can be put into categories or measured in units of measurement.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This type of data can be used to construct graphs and tables.</a:t>
          </a:r>
        </a:p>
      </dsp:txBody>
      <dsp:txXfrm rot="-5400000">
        <a:off x="2962657" y="330511"/>
        <a:ext cx="5174137" cy="1715545"/>
      </dsp:txXfrm>
    </dsp:sp>
    <dsp:sp modelId="{A1554714-8746-4A1B-B64A-21D71CD500CE}">
      <dsp:nvSpPr>
        <dsp:cNvPr id="0" name=""/>
        <dsp:cNvSpPr/>
      </dsp:nvSpPr>
      <dsp:spPr>
        <a:xfrm>
          <a:off x="0" y="59"/>
          <a:ext cx="2962656" cy="2376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Quantitative Research</a:t>
          </a:r>
          <a:endParaRPr lang="cs-CZ" sz="3200" kern="1200" dirty="0"/>
        </a:p>
      </dsp:txBody>
      <dsp:txXfrm>
        <a:off x="116009" y="116068"/>
        <a:ext cx="2730638" cy="2144430"/>
      </dsp:txXfrm>
    </dsp:sp>
    <dsp:sp modelId="{AEA44E86-9670-475B-9492-F75B2FAFE10E}">
      <dsp:nvSpPr>
        <dsp:cNvPr id="0" name=""/>
        <dsp:cNvSpPr/>
      </dsp:nvSpPr>
      <dsp:spPr>
        <a:xfrm rot="5400000">
          <a:off x="4645549" y="1050082"/>
          <a:ext cx="190115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Qualitative research gathers information that is not in numerical form.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Qualitative data is typically descriptive data.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When you think of qualitative data, Think of the word 'quality' – because in qualitative analysis we are taking a deep quality look at a phenomenon.</a:t>
          </a:r>
        </a:p>
      </dsp:txBody>
      <dsp:txXfrm rot="-5400000">
        <a:off x="2962657" y="2825782"/>
        <a:ext cx="5174137" cy="1715545"/>
      </dsp:txXfrm>
    </dsp:sp>
    <dsp:sp modelId="{2521E4C7-6183-4302-BF1D-53A1E3B3327A}">
      <dsp:nvSpPr>
        <dsp:cNvPr id="0" name=""/>
        <dsp:cNvSpPr/>
      </dsp:nvSpPr>
      <dsp:spPr>
        <a:xfrm>
          <a:off x="0" y="2495330"/>
          <a:ext cx="2962656" cy="2376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Qualitative Research</a:t>
          </a:r>
          <a:endParaRPr lang="en-US" sz="3200" kern="1200" dirty="0"/>
        </a:p>
      </dsp:txBody>
      <dsp:txXfrm>
        <a:off x="116009" y="2611339"/>
        <a:ext cx="2730638" cy="214443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8C96A-FBB2-4D72-9027-569F8E68C19B}">
      <dsp:nvSpPr>
        <dsp:cNvPr id="0" name=""/>
        <dsp:cNvSpPr/>
      </dsp:nvSpPr>
      <dsp:spPr>
        <a:xfrm>
          <a:off x="0" y="14075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noProof="0" dirty="0" smtClean="0"/>
            <a:t>Mystery shopping</a:t>
          </a:r>
          <a:endParaRPr lang="en-US" sz="2900" kern="1200" noProof="0" dirty="0"/>
        </a:p>
      </dsp:txBody>
      <dsp:txXfrm>
        <a:off x="33127" y="47202"/>
        <a:ext cx="8168109" cy="612346"/>
      </dsp:txXfrm>
    </dsp:sp>
    <dsp:sp modelId="{0C1C0351-7B50-4F1A-A555-EA66BA80492D}">
      <dsp:nvSpPr>
        <dsp:cNvPr id="0" name=""/>
        <dsp:cNvSpPr/>
      </dsp:nvSpPr>
      <dsp:spPr>
        <a:xfrm>
          <a:off x="0" y="776195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noProof="0" dirty="0" smtClean="0"/>
            <a:t>Focus group</a:t>
          </a:r>
          <a:endParaRPr lang="en-US" sz="2900" kern="1200" noProof="0" dirty="0"/>
        </a:p>
      </dsp:txBody>
      <dsp:txXfrm>
        <a:off x="33127" y="809322"/>
        <a:ext cx="8168109" cy="612346"/>
      </dsp:txXfrm>
    </dsp:sp>
    <dsp:sp modelId="{C60A4F49-DFC3-44D7-8A70-C7399528491E}">
      <dsp:nvSpPr>
        <dsp:cNvPr id="0" name=""/>
        <dsp:cNvSpPr/>
      </dsp:nvSpPr>
      <dsp:spPr>
        <a:xfrm>
          <a:off x="0" y="1538315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noProof="0" dirty="0" smtClean="0"/>
            <a:t>SERVQUAL</a:t>
          </a:r>
          <a:endParaRPr lang="en-US" sz="2900" kern="1200" noProof="0" dirty="0"/>
        </a:p>
      </dsp:txBody>
      <dsp:txXfrm>
        <a:off x="33127" y="1571442"/>
        <a:ext cx="8168109" cy="612346"/>
      </dsp:txXfrm>
    </dsp:sp>
    <dsp:sp modelId="{2F193D0E-82EC-4BBC-A93A-4F6C987611C4}">
      <dsp:nvSpPr>
        <dsp:cNvPr id="0" name=""/>
        <dsp:cNvSpPr/>
      </dsp:nvSpPr>
      <dsp:spPr>
        <a:xfrm>
          <a:off x="0" y="2300435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noProof="0" dirty="0" smtClean="0"/>
            <a:t>In depth interview</a:t>
          </a:r>
          <a:endParaRPr lang="en-US" sz="2900" kern="1200" noProof="0" dirty="0"/>
        </a:p>
      </dsp:txBody>
      <dsp:txXfrm>
        <a:off x="33127" y="2333562"/>
        <a:ext cx="8168109" cy="612346"/>
      </dsp:txXfrm>
    </dsp:sp>
    <dsp:sp modelId="{1D84A5A9-2A18-4F07-88A4-D8EEEC2BFD98}">
      <dsp:nvSpPr>
        <dsp:cNvPr id="0" name=""/>
        <dsp:cNvSpPr/>
      </dsp:nvSpPr>
      <dsp:spPr>
        <a:xfrm>
          <a:off x="0" y="3062555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noProof="0" dirty="0" smtClean="0"/>
            <a:t>Observations</a:t>
          </a:r>
          <a:endParaRPr lang="en-US" sz="2900" kern="1200" noProof="0" dirty="0"/>
        </a:p>
      </dsp:txBody>
      <dsp:txXfrm>
        <a:off x="33127" y="3095682"/>
        <a:ext cx="8168109" cy="61234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2A597-5674-44E4-80CF-E257B3BEBACA}">
      <dsp:nvSpPr>
        <dsp:cNvPr id="0" name=""/>
        <dsp:cNvSpPr/>
      </dsp:nvSpPr>
      <dsp:spPr>
        <a:xfrm>
          <a:off x="0" y="16415"/>
          <a:ext cx="8234363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CAPI</a:t>
          </a:r>
          <a:endParaRPr lang="en-US" sz="2000" kern="1200" noProof="0" dirty="0"/>
        </a:p>
      </dsp:txBody>
      <dsp:txXfrm>
        <a:off x="22846" y="39261"/>
        <a:ext cx="8188671" cy="422308"/>
      </dsp:txXfrm>
    </dsp:sp>
    <dsp:sp modelId="{CBC0E51C-95D6-4689-8718-80BB941869F4}">
      <dsp:nvSpPr>
        <dsp:cNvPr id="0" name=""/>
        <dsp:cNvSpPr/>
      </dsp:nvSpPr>
      <dsp:spPr>
        <a:xfrm>
          <a:off x="0" y="484415"/>
          <a:ext cx="8234363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41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i="0" kern="1200" noProof="0" dirty="0" smtClean="0"/>
            <a:t>Computer-assisted personal interviewing</a:t>
          </a:r>
          <a:endParaRPr lang="en-US" sz="1600" kern="1200" noProof="0" dirty="0"/>
        </a:p>
      </dsp:txBody>
      <dsp:txXfrm>
        <a:off x="0" y="484415"/>
        <a:ext cx="8234363" cy="331200"/>
      </dsp:txXfrm>
    </dsp:sp>
    <dsp:sp modelId="{F8230CDD-FDB1-43D3-BC34-99D0FE3C892E}">
      <dsp:nvSpPr>
        <dsp:cNvPr id="0" name=""/>
        <dsp:cNvSpPr/>
      </dsp:nvSpPr>
      <dsp:spPr>
        <a:xfrm>
          <a:off x="0" y="815615"/>
          <a:ext cx="8234363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CATI</a:t>
          </a:r>
          <a:endParaRPr lang="en-US" sz="2000" kern="1200" noProof="0" dirty="0"/>
        </a:p>
      </dsp:txBody>
      <dsp:txXfrm>
        <a:off x="22846" y="838461"/>
        <a:ext cx="8188671" cy="422308"/>
      </dsp:txXfrm>
    </dsp:sp>
    <dsp:sp modelId="{50718BD5-D095-4AB0-ABE5-B1A159183CA2}">
      <dsp:nvSpPr>
        <dsp:cNvPr id="0" name=""/>
        <dsp:cNvSpPr/>
      </dsp:nvSpPr>
      <dsp:spPr>
        <a:xfrm>
          <a:off x="0" y="1283615"/>
          <a:ext cx="8234363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41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i="0" kern="1200" noProof="0" dirty="0" smtClean="0"/>
            <a:t>Computer Assisted Telephonic Interview</a:t>
          </a:r>
          <a:endParaRPr lang="en-US" sz="1600" kern="1200" noProof="0" dirty="0"/>
        </a:p>
      </dsp:txBody>
      <dsp:txXfrm>
        <a:off x="0" y="1283615"/>
        <a:ext cx="8234363" cy="331200"/>
      </dsp:txXfrm>
    </dsp:sp>
    <dsp:sp modelId="{98985DE0-5181-4220-BF8A-C196BC910FCC}">
      <dsp:nvSpPr>
        <dsp:cNvPr id="0" name=""/>
        <dsp:cNvSpPr/>
      </dsp:nvSpPr>
      <dsp:spPr>
        <a:xfrm>
          <a:off x="0" y="1614815"/>
          <a:ext cx="8234363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CAWI</a:t>
          </a:r>
          <a:endParaRPr lang="en-US" sz="2000" kern="1200" noProof="0" dirty="0"/>
        </a:p>
      </dsp:txBody>
      <dsp:txXfrm>
        <a:off x="22846" y="1637661"/>
        <a:ext cx="8188671" cy="422308"/>
      </dsp:txXfrm>
    </dsp:sp>
    <dsp:sp modelId="{BA1C81BF-D953-4958-9044-311AE18D9D2F}">
      <dsp:nvSpPr>
        <dsp:cNvPr id="0" name=""/>
        <dsp:cNvSpPr/>
      </dsp:nvSpPr>
      <dsp:spPr>
        <a:xfrm>
          <a:off x="0" y="2082815"/>
          <a:ext cx="8234363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41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i="0" kern="1200" noProof="0" dirty="0" smtClean="0"/>
            <a:t>Computer Assisted Web Interview</a:t>
          </a:r>
          <a:endParaRPr lang="en-US" sz="1600" kern="1200" noProof="0" dirty="0"/>
        </a:p>
      </dsp:txBody>
      <dsp:txXfrm>
        <a:off x="0" y="2082815"/>
        <a:ext cx="8234363" cy="331200"/>
      </dsp:txXfrm>
    </dsp:sp>
    <dsp:sp modelId="{4E654247-8124-4767-A33B-D9C6370F69EA}">
      <dsp:nvSpPr>
        <dsp:cNvPr id="0" name=""/>
        <dsp:cNvSpPr/>
      </dsp:nvSpPr>
      <dsp:spPr>
        <a:xfrm>
          <a:off x="0" y="2414015"/>
          <a:ext cx="8234363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Surveys</a:t>
          </a:r>
          <a:endParaRPr lang="en-US" sz="2000" kern="1200" noProof="0" dirty="0"/>
        </a:p>
      </dsp:txBody>
      <dsp:txXfrm>
        <a:off x="22846" y="2436861"/>
        <a:ext cx="8188671" cy="422308"/>
      </dsp:txXfrm>
    </dsp:sp>
    <dsp:sp modelId="{BFCACD50-60FD-47EF-8C6A-928A1058764B}">
      <dsp:nvSpPr>
        <dsp:cNvPr id="0" name=""/>
        <dsp:cNvSpPr/>
      </dsp:nvSpPr>
      <dsp:spPr>
        <a:xfrm>
          <a:off x="0" y="2939615"/>
          <a:ext cx="8234363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/>
            <a:t>In-hall test (CLT)</a:t>
          </a:r>
          <a:endParaRPr lang="en-US" sz="2000" kern="1200" noProof="0" dirty="0"/>
        </a:p>
      </dsp:txBody>
      <dsp:txXfrm>
        <a:off x="22846" y="2962461"/>
        <a:ext cx="8188671" cy="422308"/>
      </dsp:txXfrm>
    </dsp:sp>
    <dsp:sp modelId="{8C798294-C6D6-4458-9AF5-4C647450E8E4}">
      <dsp:nvSpPr>
        <dsp:cNvPr id="0" name=""/>
        <dsp:cNvSpPr/>
      </dsp:nvSpPr>
      <dsp:spPr>
        <a:xfrm>
          <a:off x="0" y="3407615"/>
          <a:ext cx="8234363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41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i="0" kern="1200" noProof="0" dirty="0" smtClean="0"/>
            <a:t>Central Location Test</a:t>
          </a:r>
          <a:endParaRPr lang="en-US" sz="1600" kern="1200" noProof="0" dirty="0"/>
        </a:p>
      </dsp:txBody>
      <dsp:txXfrm>
        <a:off x="0" y="3407615"/>
        <a:ext cx="8234363" cy="3312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28A85-0AB8-4AEC-B0A2-A5CDC61344BE}">
      <dsp:nvSpPr>
        <dsp:cNvPr id="0" name=""/>
        <dsp:cNvSpPr/>
      </dsp:nvSpPr>
      <dsp:spPr>
        <a:xfrm rot="5400000">
          <a:off x="4866656" y="-1719062"/>
          <a:ext cx="1465420" cy="5269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Highly specialized product or service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Not suitable for big companies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Customizable products or services</a:t>
          </a:r>
          <a:endParaRPr lang="cs-CZ" sz="2200" kern="1200"/>
        </a:p>
      </dsp:txBody>
      <dsp:txXfrm rot="-5400000">
        <a:off x="2964370" y="254760"/>
        <a:ext cx="5198456" cy="1322348"/>
      </dsp:txXfrm>
    </dsp:sp>
    <dsp:sp modelId="{CF195FFA-B549-45C2-93AE-8196357BC794}">
      <dsp:nvSpPr>
        <dsp:cNvPr id="0" name=""/>
        <dsp:cNvSpPr/>
      </dsp:nvSpPr>
      <dsp:spPr>
        <a:xfrm>
          <a:off x="0" y="45"/>
          <a:ext cx="2964370" cy="183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smtClean="0"/>
            <a:t>Niche marketing</a:t>
          </a:r>
          <a:endParaRPr lang="cs-CZ" sz="4100" kern="1200"/>
        </a:p>
      </dsp:txBody>
      <dsp:txXfrm>
        <a:off x="89420" y="89465"/>
        <a:ext cx="2785530" cy="1652935"/>
      </dsp:txXfrm>
    </dsp:sp>
    <dsp:sp modelId="{01587999-84D9-497D-92DE-28577E278D07}">
      <dsp:nvSpPr>
        <dsp:cNvPr id="0" name=""/>
        <dsp:cNvSpPr/>
      </dsp:nvSpPr>
      <dsp:spPr>
        <a:xfrm rot="5400000">
          <a:off x="4866656" y="204301"/>
          <a:ext cx="1465420" cy="5269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Innovative ways of marketing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200" kern="1200" smtClean="0"/>
            <a:t>Using ideas, not money</a:t>
          </a:r>
          <a:endParaRPr lang="cs-CZ" sz="2200" kern="1200"/>
        </a:p>
      </dsp:txBody>
      <dsp:txXfrm rot="-5400000">
        <a:off x="2964370" y="2178123"/>
        <a:ext cx="5198456" cy="1322348"/>
      </dsp:txXfrm>
    </dsp:sp>
    <dsp:sp modelId="{54C0242F-8F92-435F-B8E0-0B32DE96132C}">
      <dsp:nvSpPr>
        <dsp:cNvPr id="0" name=""/>
        <dsp:cNvSpPr/>
      </dsp:nvSpPr>
      <dsp:spPr>
        <a:xfrm>
          <a:off x="0" y="1923409"/>
          <a:ext cx="2964370" cy="183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kern="1200" smtClean="0"/>
            <a:t>Guerrilla marketing</a:t>
          </a:r>
          <a:endParaRPr lang="cs-CZ" sz="4100" kern="1200"/>
        </a:p>
      </dsp:txBody>
      <dsp:txXfrm>
        <a:off x="89420" y="2012829"/>
        <a:ext cx="2785530" cy="16529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DFC92-AF32-4A9B-9BAB-FE638FC970E9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Firms build long-term relationships in four ways</a:t>
          </a:r>
          <a:endParaRPr lang="cs-CZ" sz="1100" kern="1200"/>
        </a:p>
      </dsp:txBody>
      <dsp:txXfrm>
        <a:off x="2652266" y="1636266"/>
        <a:ext cx="791467" cy="791467"/>
      </dsp:txXfrm>
    </dsp:sp>
    <dsp:sp modelId="{2C7984BC-34F6-4C07-825A-BD1F223B90BC}">
      <dsp:nvSpPr>
        <dsp:cNvPr id="0" name=""/>
        <dsp:cNvSpPr/>
      </dsp:nvSpPr>
      <dsp:spPr>
        <a:xfrm rot="16200000">
          <a:off x="2878775" y="1286598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39538" y="1294661"/>
        <a:ext cx="16922" cy="16922"/>
      </dsp:txXfrm>
    </dsp:sp>
    <dsp:sp modelId="{CB978B6B-B165-461A-9862-F9854853F14F}">
      <dsp:nvSpPr>
        <dsp:cNvPr id="0" name=""/>
        <dsp:cNvSpPr/>
      </dsp:nvSpPr>
      <dsp:spPr>
        <a:xfrm>
          <a:off x="2488348" y="14594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Gather information about their customers</a:t>
          </a:r>
          <a:endParaRPr lang="cs-CZ" sz="1100" kern="1200" dirty="0"/>
        </a:p>
      </dsp:txBody>
      <dsp:txXfrm>
        <a:off x="2652266" y="178512"/>
        <a:ext cx="791467" cy="791467"/>
      </dsp:txXfrm>
    </dsp:sp>
    <dsp:sp modelId="{9CE0D63C-19CB-401C-B4A7-1BC330FDF772}">
      <dsp:nvSpPr>
        <dsp:cNvPr id="0" name=""/>
        <dsp:cNvSpPr/>
      </dsp:nvSpPr>
      <dsp:spPr>
        <a:xfrm>
          <a:off x="3607651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768415" y="2023538"/>
        <a:ext cx="16922" cy="16922"/>
      </dsp:txXfrm>
    </dsp:sp>
    <dsp:sp modelId="{5C44C910-13AA-412B-812A-80F77C9983A8}">
      <dsp:nvSpPr>
        <dsp:cNvPr id="0" name=""/>
        <dsp:cNvSpPr/>
      </dsp:nvSpPr>
      <dsp:spPr>
        <a:xfrm>
          <a:off x="3946101" y="1472348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Monitor interactions with customers</a:t>
          </a:r>
          <a:endParaRPr lang="cs-CZ" sz="1100" kern="1200" dirty="0"/>
        </a:p>
      </dsp:txBody>
      <dsp:txXfrm>
        <a:off x="4110019" y="1636266"/>
        <a:ext cx="791467" cy="791467"/>
      </dsp:txXfrm>
    </dsp:sp>
    <dsp:sp modelId="{370EB5E9-3A2B-4DE0-BCFA-4B8F7049C214}">
      <dsp:nvSpPr>
        <dsp:cNvPr id="0" name=""/>
        <dsp:cNvSpPr/>
      </dsp:nvSpPr>
      <dsp:spPr>
        <a:xfrm rot="5400000">
          <a:off x="2878775" y="2744351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039538" y="2752415"/>
        <a:ext cx="16922" cy="16922"/>
      </dsp:txXfrm>
    </dsp:sp>
    <dsp:sp modelId="{99903D58-E544-42B3-B965-B05123CA6115}">
      <dsp:nvSpPr>
        <dsp:cNvPr id="0" name=""/>
        <dsp:cNvSpPr/>
      </dsp:nvSpPr>
      <dsp:spPr>
        <a:xfrm>
          <a:off x="2488348" y="2930101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Use customers’ preferences and knowledge</a:t>
          </a:r>
          <a:endParaRPr lang="cs-CZ" sz="1100" kern="1200" dirty="0"/>
        </a:p>
      </dsp:txBody>
      <dsp:txXfrm>
        <a:off x="2652266" y="3094019"/>
        <a:ext cx="791467" cy="791467"/>
      </dsp:txXfrm>
    </dsp:sp>
    <dsp:sp modelId="{C141812A-E229-4A38-8D7C-6DA2513F112D}">
      <dsp:nvSpPr>
        <dsp:cNvPr id="0" name=""/>
        <dsp:cNvSpPr/>
      </dsp:nvSpPr>
      <dsp:spPr>
        <a:xfrm rot="10800000">
          <a:off x="2149898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2310661" y="2023538"/>
        <a:ext cx="16922" cy="16922"/>
      </dsp:txXfrm>
    </dsp:sp>
    <dsp:sp modelId="{841D6452-CE79-47B4-A3D1-E35EDADF4C75}">
      <dsp:nvSpPr>
        <dsp:cNvPr id="0" name=""/>
        <dsp:cNvSpPr/>
      </dsp:nvSpPr>
      <dsp:spPr>
        <a:xfrm>
          <a:off x="1030594" y="1472348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rPr>
            <a:t>Analyze the data and use it to modify the marketing mix</a:t>
          </a:r>
          <a:endParaRPr lang="cs-CZ" sz="1100" kern="1200" dirty="0"/>
        </a:p>
      </dsp:txBody>
      <dsp:txXfrm>
        <a:off x="1194512" y="1636266"/>
        <a:ext cx="791467" cy="791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B5FD5-6787-4CDA-89A5-C4D04E30AA28}">
      <dsp:nvSpPr>
        <dsp:cNvPr id="0" name=""/>
        <dsp:cNvSpPr/>
      </dsp:nvSpPr>
      <dsp:spPr>
        <a:xfrm>
          <a:off x="623" y="894409"/>
          <a:ext cx="2681796" cy="3218156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5C</a:t>
          </a:r>
          <a:endParaRPr lang="en-US" sz="3100" kern="1200" dirty="0"/>
        </a:p>
      </dsp:txBody>
      <dsp:txXfrm rot="16200000">
        <a:off x="-1050641" y="1945673"/>
        <a:ext cx="2638888" cy="536359"/>
      </dsp:txXfrm>
    </dsp:sp>
    <dsp:sp modelId="{569C5CA9-4783-4D36-BC9A-36F478EBA0B7}">
      <dsp:nvSpPr>
        <dsp:cNvPr id="0" name=""/>
        <dsp:cNvSpPr/>
      </dsp:nvSpPr>
      <dsp:spPr>
        <a:xfrm>
          <a:off x="536982" y="894409"/>
          <a:ext cx="1997938" cy="32181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Customer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Company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Context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Collaborators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Competitors</a:t>
          </a:r>
          <a:endParaRPr lang="en-US" sz="2500" kern="1200" noProof="0" dirty="0"/>
        </a:p>
      </dsp:txBody>
      <dsp:txXfrm>
        <a:off x="536982" y="894409"/>
        <a:ext cx="1997938" cy="3218156"/>
      </dsp:txXfrm>
    </dsp:sp>
    <dsp:sp modelId="{9A341F6D-BD03-4BD7-A1C5-05AE19BAF243}">
      <dsp:nvSpPr>
        <dsp:cNvPr id="0" name=""/>
        <dsp:cNvSpPr/>
      </dsp:nvSpPr>
      <dsp:spPr>
        <a:xfrm>
          <a:off x="2776283" y="894409"/>
          <a:ext cx="2681796" cy="3218156"/>
        </a:xfrm>
        <a:prstGeom prst="roundRect">
          <a:avLst>
            <a:gd name="adj" fmla="val 5000"/>
          </a:avLst>
        </a:prstGeom>
        <a:solidFill>
          <a:schemeClr val="accent3">
            <a:hueOff val="337438"/>
            <a:satOff val="17272"/>
            <a:lumOff val="7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STP</a:t>
          </a:r>
          <a:endParaRPr lang="en-US" sz="3100" kern="1200" dirty="0"/>
        </a:p>
      </dsp:txBody>
      <dsp:txXfrm rot="16200000">
        <a:off x="1725018" y="1945673"/>
        <a:ext cx="2638888" cy="536359"/>
      </dsp:txXfrm>
    </dsp:sp>
    <dsp:sp modelId="{078EBD8C-46E1-4AF7-8F49-3979E7FC3A93}">
      <dsp:nvSpPr>
        <dsp:cNvPr id="0" name=""/>
        <dsp:cNvSpPr/>
      </dsp:nvSpPr>
      <dsp:spPr>
        <a:xfrm rot="5400000">
          <a:off x="2553292" y="3451272"/>
          <a:ext cx="472799" cy="4022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8C5C4-FD25-4436-A85A-4AA3DE8E052D}">
      <dsp:nvSpPr>
        <dsp:cNvPr id="0" name=""/>
        <dsp:cNvSpPr/>
      </dsp:nvSpPr>
      <dsp:spPr>
        <a:xfrm>
          <a:off x="3312642" y="894409"/>
          <a:ext cx="1997938" cy="32181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Segmentation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Targeting</a:t>
          </a:r>
          <a:endParaRPr lang="en-US" sz="2500" kern="1200" noProof="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Positioning</a:t>
          </a:r>
          <a:endParaRPr lang="en-US" sz="2500" kern="1200" noProof="0" dirty="0"/>
        </a:p>
      </dsp:txBody>
      <dsp:txXfrm>
        <a:off x="3312642" y="894409"/>
        <a:ext cx="1997938" cy="3218156"/>
      </dsp:txXfrm>
    </dsp:sp>
    <dsp:sp modelId="{2232A6F4-C8EF-4230-9AB6-1DF2952AAB74}">
      <dsp:nvSpPr>
        <dsp:cNvPr id="0" name=""/>
        <dsp:cNvSpPr/>
      </dsp:nvSpPr>
      <dsp:spPr>
        <a:xfrm>
          <a:off x="5551942" y="894409"/>
          <a:ext cx="2681796" cy="3218156"/>
        </a:xfrm>
        <a:prstGeom prst="roundRect">
          <a:avLst>
            <a:gd name="adj" fmla="val 5000"/>
          </a:avLst>
        </a:prstGeom>
        <a:solidFill>
          <a:schemeClr val="accent3">
            <a:hueOff val="674876"/>
            <a:satOff val="34544"/>
            <a:lumOff val="14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Marketing Mix</a:t>
          </a:r>
          <a:endParaRPr lang="en-US" sz="3100" kern="1200" dirty="0"/>
        </a:p>
      </dsp:txBody>
      <dsp:txXfrm rot="16200000">
        <a:off x="4500678" y="1945673"/>
        <a:ext cx="2638888" cy="536359"/>
      </dsp:txXfrm>
    </dsp:sp>
    <dsp:sp modelId="{3E0182B7-9987-4ED7-880C-60E60CA55C6D}">
      <dsp:nvSpPr>
        <dsp:cNvPr id="0" name=""/>
        <dsp:cNvSpPr/>
      </dsp:nvSpPr>
      <dsp:spPr>
        <a:xfrm rot="5400000">
          <a:off x="5328952" y="3451272"/>
          <a:ext cx="472799" cy="40226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674876"/>
              <a:satOff val="34544"/>
              <a:lumOff val="1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7454F-5988-463C-B6BE-8C6756CE0174}">
      <dsp:nvSpPr>
        <dsp:cNvPr id="0" name=""/>
        <dsp:cNvSpPr/>
      </dsp:nvSpPr>
      <dsp:spPr>
        <a:xfrm>
          <a:off x="6088302" y="894409"/>
          <a:ext cx="1997938" cy="32181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4P</a:t>
          </a:r>
          <a:endParaRPr lang="en-US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7P</a:t>
          </a:r>
          <a:endParaRPr lang="en-US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4C</a:t>
          </a:r>
          <a:endParaRPr lang="en-US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7C</a:t>
          </a:r>
          <a:endParaRPr lang="en-US" sz="2500" kern="1200" dirty="0"/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4S</a:t>
          </a:r>
          <a:endParaRPr lang="en-US" sz="2500" kern="1200" dirty="0"/>
        </a:p>
      </dsp:txBody>
      <dsp:txXfrm>
        <a:off x="6088302" y="894409"/>
        <a:ext cx="1997938" cy="32181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906CC-B04F-4619-80F6-EAD9497641E1}">
      <dsp:nvSpPr>
        <dsp:cNvPr id="0" name=""/>
        <dsp:cNvSpPr/>
      </dsp:nvSpPr>
      <dsp:spPr>
        <a:xfrm>
          <a:off x="3859" y="1221043"/>
          <a:ext cx="1479612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Customer</a:t>
          </a:r>
          <a:endParaRPr lang="en-US" sz="1400" kern="1200" noProof="0" dirty="0"/>
        </a:p>
      </dsp:txBody>
      <dsp:txXfrm>
        <a:off x="3859" y="1221043"/>
        <a:ext cx="1479612" cy="403200"/>
      </dsp:txXfrm>
    </dsp:sp>
    <dsp:sp modelId="{57DF7C5A-9022-46A0-BCD1-D147EEE3C41F}">
      <dsp:nvSpPr>
        <dsp:cNvPr id="0" name=""/>
        <dsp:cNvSpPr/>
      </dsp:nvSpPr>
      <dsp:spPr>
        <a:xfrm>
          <a:off x="3859" y="1624243"/>
          <a:ext cx="1479612" cy="2161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Who is our typical customer?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Whom are our products designed for?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value do we bring to the customer?</a:t>
          </a:r>
          <a:endParaRPr lang="en-US" sz="1400" kern="1200" noProof="0" dirty="0"/>
        </a:p>
      </dsp:txBody>
      <dsp:txXfrm>
        <a:off x="3859" y="1624243"/>
        <a:ext cx="1479612" cy="2161687"/>
      </dsp:txXfrm>
    </dsp:sp>
    <dsp:sp modelId="{32057145-9336-4DED-A92B-59FD36B61C53}">
      <dsp:nvSpPr>
        <dsp:cNvPr id="0" name=""/>
        <dsp:cNvSpPr/>
      </dsp:nvSpPr>
      <dsp:spPr>
        <a:xfrm>
          <a:off x="1690617" y="1221043"/>
          <a:ext cx="1479612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Company</a:t>
          </a:r>
          <a:endParaRPr lang="en-US" sz="1400" kern="1200" noProof="0" dirty="0"/>
        </a:p>
      </dsp:txBody>
      <dsp:txXfrm>
        <a:off x="1690617" y="1221043"/>
        <a:ext cx="1479612" cy="403200"/>
      </dsp:txXfrm>
    </dsp:sp>
    <dsp:sp modelId="{7D1B21A9-0C26-44BE-AFC1-FB83D92F4FF4}">
      <dsp:nvSpPr>
        <dsp:cNvPr id="0" name=""/>
        <dsp:cNvSpPr/>
      </dsp:nvSpPr>
      <dsp:spPr>
        <a:xfrm>
          <a:off x="1690617" y="1624243"/>
          <a:ext cx="1479612" cy="2161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is our company background?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is our position on the market?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How do we manage the company processes?</a:t>
          </a:r>
          <a:endParaRPr lang="en-US" sz="1400" kern="1200" noProof="0" dirty="0"/>
        </a:p>
      </dsp:txBody>
      <dsp:txXfrm>
        <a:off x="1690617" y="1624243"/>
        <a:ext cx="1479612" cy="2161687"/>
      </dsp:txXfrm>
    </dsp:sp>
    <dsp:sp modelId="{1BEAFFB4-52C8-4C70-8421-30846878000F}">
      <dsp:nvSpPr>
        <dsp:cNvPr id="0" name=""/>
        <dsp:cNvSpPr/>
      </dsp:nvSpPr>
      <dsp:spPr>
        <a:xfrm>
          <a:off x="3377375" y="1221043"/>
          <a:ext cx="1479612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Context</a:t>
          </a:r>
          <a:endParaRPr lang="en-US" sz="1400" kern="1200" noProof="0" dirty="0"/>
        </a:p>
      </dsp:txBody>
      <dsp:txXfrm>
        <a:off x="3377375" y="1221043"/>
        <a:ext cx="1479612" cy="403200"/>
      </dsp:txXfrm>
    </dsp:sp>
    <dsp:sp modelId="{B2966C62-FC6C-4D7F-8FF8-A4B126C2A17C}">
      <dsp:nvSpPr>
        <dsp:cNvPr id="0" name=""/>
        <dsp:cNvSpPr/>
      </dsp:nvSpPr>
      <dsp:spPr>
        <a:xfrm>
          <a:off x="3365952" y="1599751"/>
          <a:ext cx="1479612" cy="2161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are political conditions?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Are there any economical issues?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is level of technological development?</a:t>
          </a:r>
          <a:endParaRPr lang="en-US" sz="1400" kern="1200" noProof="0" dirty="0"/>
        </a:p>
      </dsp:txBody>
      <dsp:txXfrm>
        <a:off x="3365952" y="1599751"/>
        <a:ext cx="1479612" cy="2161687"/>
      </dsp:txXfrm>
    </dsp:sp>
    <dsp:sp modelId="{6E5FF33C-707E-4A00-A7C3-62723FC1DF64}">
      <dsp:nvSpPr>
        <dsp:cNvPr id="0" name=""/>
        <dsp:cNvSpPr/>
      </dsp:nvSpPr>
      <dsp:spPr>
        <a:xfrm>
          <a:off x="5064133" y="1221043"/>
          <a:ext cx="1479612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Collaborators</a:t>
          </a:r>
          <a:endParaRPr lang="en-US" sz="1400" kern="1200" noProof="0" dirty="0"/>
        </a:p>
      </dsp:txBody>
      <dsp:txXfrm>
        <a:off x="5064133" y="1221043"/>
        <a:ext cx="1479612" cy="403200"/>
      </dsp:txXfrm>
    </dsp:sp>
    <dsp:sp modelId="{AB6E03F3-E32A-401D-B2BA-5D2CB4B407FC}">
      <dsp:nvSpPr>
        <dsp:cNvPr id="0" name=""/>
        <dsp:cNvSpPr/>
      </dsp:nvSpPr>
      <dsp:spPr>
        <a:xfrm>
          <a:off x="5064133" y="1624243"/>
          <a:ext cx="1479612" cy="2161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Whom do we need to finalize our production?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Are there any unreplaceable companies?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do we expect from our partners?</a:t>
          </a:r>
          <a:endParaRPr lang="en-US" sz="1400" kern="1200" noProof="0" dirty="0"/>
        </a:p>
      </dsp:txBody>
      <dsp:txXfrm>
        <a:off x="5064133" y="1624243"/>
        <a:ext cx="1479612" cy="2161687"/>
      </dsp:txXfrm>
    </dsp:sp>
    <dsp:sp modelId="{10E9285F-F3D6-480E-AF1D-E0753A243E32}">
      <dsp:nvSpPr>
        <dsp:cNvPr id="0" name=""/>
        <dsp:cNvSpPr/>
      </dsp:nvSpPr>
      <dsp:spPr>
        <a:xfrm>
          <a:off x="6750891" y="1221043"/>
          <a:ext cx="1479612" cy="403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Competitors</a:t>
          </a:r>
          <a:endParaRPr lang="en-US" sz="1400" kern="1200" noProof="0" dirty="0"/>
        </a:p>
      </dsp:txBody>
      <dsp:txXfrm>
        <a:off x="6750891" y="1221043"/>
        <a:ext cx="1479612" cy="403200"/>
      </dsp:txXfrm>
    </dsp:sp>
    <dsp:sp modelId="{91893040-47FE-4BAC-BA27-6E22617A16EC}">
      <dsp:nvSpPr>
        <dsp:cNvPr id="0" name=""/>
        <dsp:cNvSpPr/>
      </dsp:nvSpPr>
      <dsp:spPr>
        <a:xfrm>
          <a:off x="6750891" y="1624243"/>
          <a:ext cx="1479612" cy="2161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Do we know our competitors?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What is the highest danger?</a:t>
          </a:r>
          <a:endParaRPr lang="en-US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 smtClean="0"/>
            <a:t>How do we map the whole market?</a:t>
          </a:r>
          <a:endParaRPr lang="en-US" sz="1400" kern="1200" noProof="0" dirty="0"/>
        </a:p>
      </dsp:txBody>
      <dsp:txXfrm>
        <a:off x="6750891" y="1624243"/>
        <a:ext cx="1479612" cy="21616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BAF94-20F0-407B-9C88-D5E924D44B16}">
      <dsp:nvSpPr>
        <dsp:cNvPr id="0" name=""/>
        <dsp:cNvSpPr/>
      </dsp:nvSpPr>
      <dsp:spPr>
        <a:xfrm>
          <a:off x="1613694" y="0"/>
          <a:ext cx="5006975" cy="5006975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975B0-DD4F-4E3D-BF8C-B14F7CE50D7B}">
      <dsp:nvSpPr>
        <dsp:cNvPr id="0" name=""/>
        <dsp:cNvSpPr/>
      </dsp:nvSpPr>
      <dsp:spPr>
        <a:xfrm>
          <a:off x="2089356" y="475662"/>
          <a:ext cx="1952720" cy="1952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Star</a:t>
          </a:r>
          <a:endParaRPr lang="en-US" sz="5100" kern="1200" dirty="0"/>
        </a:p>
      </dsp:txBody>
      <dsp:txXfrm>
        <a:off x="2184680" y="570986"/>
        <a:ext cx="1762072" cy="1762072"/>
      </dsp:txXfrm>
    </dsp:sp>
    <dsp:sp modelId="{A466C6E1-EEAB-45EF-81FE-D4912DAAA6B6}">
      <dsp:nvSpPr>
        <dsp:cNvPr id="0" name=""/>
        <dsp:cNvSpPr/>
      </dsp:nvSpPr>
      <dsp:spPr>
        <a:xfrm>
          <a:off x="4192286" y="475662"/>
          <a:ext cx="1952720" cy="1952720"/>
        </a:xfrm>
        <a:prstGeom prst="roundRect">
          <a:avLst/>
        </a:prstGeom>
        <a:solidFill>
          <a:schemeClr val="accent3">
            <a:hueOff val="224959"/>
            <a:satOff val="11515"/>
            <a:lumOff val="48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???</a:t>
          </a:r>
          <a:endParaRPr lang="en-US" sz="5100" kern="1200" dirty="0"/>
        </a:p>
      </dsp:txBody>
      <dsp:txXfrm>
        <a:off x="4287610" y="570986"/>
        <a:ext cx="1762072" cy="1762072"/>
      </dsp:txXfrm>
    </dsp:sp>
    <dsp:sp modelId="{F3FE0D4F-9F0C-4196-9F80-AB95FAD9454E}">
      <dsp:nvSpPr>
        <dsp:cNvPr id="0" name=""/>
        <dsp:cNvSpPr/>
      </dsp:nvSpPr>
      <dsp:spPr>
        <a:xfrm>
          <a:off x="2089356" y="2578592"/>
          <a:ext cx="1952720" cy="1952720"/>
        </a:xfrm>
        <a:prstGeom prst="roundRect">
          <a:avLst/>
        </a:prstGeom>
        <a:solidFill>
          <a:schemeClr val="accent3">
            <a:hueOff val="449917"/>
            <a:satOff val="23029"/>
            <a:lumOff val="96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Cash </a:t>
          </a:r>
          <a:r>
            <a:rPr lang="cs-CZ" sz="5100" kern="1200" dirty="0" err="1" smtClean="0"/>
            <a:t>cow</a:t>
          </a:r>
          <a:endParaRPr lang="en-US" sz="5100" kern="1200" dirty="0"/>
        </a:p>
      </dsp:txBody>
      <dsp:txXfrm>
        <a:off x="2184680" y="2673916"/>
        <a:ext cx="1762072" cy="1762072"/>
      </dsp:txXfrm>
    </dsp:sp>
    <dsp:sp modelId="{462A56FC-9C55-4922-8FBA-038831E7F3FB}">
      <dsp:nvSpPr>
        <dsp:cNvPr id="0" name=""/>
        <dsp:cNvSpPr/>
      </dsp:nvSpPr>
      <dsp:spPr>
        <a:xfrm>
          <a:off x="4192286" y="2578592"/>
          <a:ext cx="1952720" cy="1952720"/>
        </a:xfrm>
        <a:prstGeom prst="roundRect">
          <a:avLst/>
        </a:prstGeom>
        <a:solidFill>
          <a:schemeClr val="accent3">
            <a:hueOff val="674876"/>
            <a:satOff val="34544"/>
            <a:lumOff val="14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Dog</a:t>
          </a:r>
          <a:endParaRPr lang="en-US" sz="5100" kern="1200" dirty="0"/>
        </a:p>
      </dsp:txBody>
      <dsp:txXfrm>
        <a:off x="4287610" y="2673916"/>
        <a:ext cx="1762072" cy="17620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A27D4-9FC7-48FB-988E-BF15818AFE6F}">
      <dsp:nvSpPr>
        <dsp:cNvPr id="0" name=""/>
        <dsp:cNvSpPr/>
      </dsp:nvSpPr>
      <dsp:spPr>
        <a:xfrm>
          <a:off x="0" y="37918"/>
          <a:ext cx="7530353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Segmentation is the process of classifying customers into groups which share some common characteristic</a:t>
          </a:r>
          <a:endParaRPr lang="cs-CZ" sz="2500" kern="1200"/>
        </a:p>
      </dsp:txBody>
      <dsp:txXfrm>
        <a:off x="64254" y="102172"/>
        <a:ext cx="7401845" cy="1187742"/>
      </dsp:txXfrm>
    </dsp:sp>
    <dsp:sp modelId="{99A8AFFA-AD14-401B-9BBA-A2AE376D6AD5}">
      <dsp:nvSpPr>
        <dsp:cNvPr id="0" name=""/>
        <dsp:cNvSpPr/>
      </dsp:nvSpPr>
      <dsp:spPr>
        <a:xfrm>
          <a:off x="0" y="1426169"/>
          <a:ext cx="7530353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Targeting involves the process of evaluating each segments attractiveness and selecting one or more segments to enter</a:t>
          </a:r>
          <a:endParaRPr lang="cs-CZ" sz="2500" kern="1200"/>
        </a:p>
      </dsp:txBody>
      <dsp:txXfrm>
        <a:off x="64254" y="1490423"/>
        <a:ext cx="7401845" cy="1187742"/>
      </dsp:txXfrm>
    </dsp:sp>
    <dsp:sp modelId="{A95A4240-C00C-422B-ACB1-829AB3FA375E}">
      <dsp:nvSpPr>
        <dsp:cNvPr id="0" name=""/>
        <dsp:cNvSpPr/>
      </dsp:nvSpPr>
      <dsp:spPr>
        <a:xfrm>
          <a:off x="0" y="2814419"/>
          <a:ext cx="7530353" cy="131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Positioning is arranging for a product to occupy a clear, distinctive and desirable place relative to competing products in the mind of the consumer</a:t>
          </a:r>
          <a:endParaRPr lang="cs-CZ" sz="2500" kern="1200"/>
        </a:p>
      </dsp:txBody>
      <dsp:txXfrm>
        <a:off x="64254" y="2878673"/>
        <a:ext cx="7401845" cy="11877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6E7C2-9CD4-4A5E-8D7F-2C7049703AE6}">
      <dsp:nvSpPr>
        <dsp:cNvPr id="0" name=""/>
        <dsp:cNvSpPr/>
      </dsp:nvSpPr>
      <dsp:spPr>
        <a:xfrm>
          <a:off x="1418" y="1730"/>
          <a:ext cx="7989338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/>
            <a:t>Mass Marketing</a:t>
          </a:r>
          <a:br>
            <a:rPr lang="en-US" sz="2500" kern="1200" noProof="0" dirty="0" smtClean="0"/>
          </a:br>
          <a:r>
            <a:rPr lang="en-US" sz="2500" kern="1200" noProof="0" dirty="0" smtClean="0"/>
            <a:t>Same product to all customers</a:t>
          </a:r>
          <a:endParaRPr lang="en-US" sz="2500" kern="1200" noProof="0" dirty="0"/>
        </a:p>
      </dsp:txBody>
      <dsp:txXfrm>
        <a:off x="28772" y="29084"/>
        <a:ext cx="7934630" cy="879210"/>
      </dsp:txXfrm>
    </dsp:sp>
    <dsp:sp modelId="{39F6F0BE-529C-41E3-BFC8-F49DB924AAC0}">
      <dsp:nvSpPr>
        <dsp:cNvPr id="0" name=""/>
        <dsp:cNvSpPr/>
      </dsp:nvSpPr>
      <dsp:spPr>
        <a:xfrm>
          <a:off x="1418" y="1019129"/>
          <a:ext cx="7989338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Segment Marketing</a:t>
          </a:r>
          <a:br>
            <a:rPr lang="en-US" sz="1800" kern="1200" noProof="0" dirty="0" smtClean="0"/>
          </a:br>
          <a:r>
            <a:rPr lang="en-US" sz="1800" kern="1200" noProof="0" dirty="0" smtClean="0"/>
            <a:t>Different products to one or more segments</a:t>
          </a:r>
          <a:br>
            <a:rPr lang="en-US" sz="1800" kern="1200" noProof="0" dirty="0" smtClean="0"/>
          </a:br>
          <a:r>
            <a:rPr lang="en-US" sz="1800" kern="1200" noProof="0" dirty="0" smtClean="0"/>
            <a:t>(some segmentation)</a:t>
          </a:r>
          <a:endParaRPr lang="en-US" sz="1800" kern="1200" noProof="0" dirty="0"/>
        </a:p>
      </dsp:txBody>
      <dsp:txXfrm>
        <a:off x="28772" y="1046483"/>
        <a:ext cx="7934630" cy="879210"/>
      </dsp:txXfrm>
    </dsp:sp>
    <dsp:sp modelId="{A9AFE74F-5DC5-4808-AD3E-ABCC3AA68C53}">
      <dsp:nvSpPr>
        <dsp:cNvPr id="0" name=""/>
        <dsp:cNvSpPr/>
      </dsp:nvSpPr>
      <dsp:spPr>
        <a:xfrm>
          <a:off x="1418" y="2036528"/>
          <a:ext cx="7989338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Niche Marketing</a:t>
          </a:r>
          <a:br>
            <a:rPr lang="en-US" sz="1800" kern="1200" noProof="0" dirty="0" smtClean="0"/>
          </a:br>
          <a:r>
            <a:rPr lang="en-US" sz="1800" kern="1200" noProof="0" dirty="0" smtClean="0"/>
            <a:t>Different products to subgroups within segments</a:t>
          </a:r>
          <a:br>
            <a:rPr lang="en-US" sz="1800" kern="1200" noProof="0" dirty="0" smtClean="0"/>
          </a:br>
          <a:r>
            <a:rPr lang="en-US" sz="1800" kern="1200" noProof="0" dirty="0" smtClean="0"/>
            <a:t>(more segmentation)</a:t>
          </a:r>
          <a:endParaRPr lang="en-US" sz="1800" kern="1200" noProof="0" dirty="0"/>
        </a:p>
      </dsp:txBody>
      <dsp:txXfrm>
        <a:off x="28772" y="2063882"/>
        <a:ext cx="7934630" cy="879210"/>
      </dsp:txXfrm>
    </dsp:sp>
    <dsp:sp modelId="{10DE6A4B-65DF-43BA-A394-405179712A16}">
      <dsp:nvSpPr>
        <dsp:cNvPr id="0" name=""/>
        <dsp:cNvSpPr/>
      </dsp:nvSpPr>
      <dsp:spPr>
        <a:xfrm>
          <a:off x="1418" y="3053927"/>
          <a:ext cx="7989338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Micromarketing</a:t>
          </a:r>
          <a:br>
            <a:rPr lang="en-US" sz="1800" kern="1200" noProof="0" dirty="0" smtClean="0"/>
          </a:br>
          <a:r>
            <a:rPr lang="en-US" sz="1800" kern="1200" noProof="0" dirty="0" smtClean="0"/>
            <a:t>Products to suit the tastes of individuals and locations </a:t>
          </a:r>
          <a:br>
            <a:rPr lang="en-US" sz="1800" kern="1200" noProof="0" dirty="0" smtClean="0"/>
          </a:br>
          <a:r>
            <a:rPr lang="en-US" sz="1800" kern="1200" noProof="0" dirty="0" smtClean="0"/>
            <a:t>(complete segmentation)</a:t>
          </a:r>
          <a:endParaRPr lang="en-US" sz="1800" kern="1200" noProof="0" dirty="0"/>
        </a:p>
      </dsp:txBody>
      <dsp:txXfrm>
        <a:off x="28772" y="3081281"/>
        <a:ext cx="7934630" cy="879210"/>
      </dsp:txXfrm>
    </dsp:sp>
    <dsp:sp modelId="{37F4C853-D1D3-42F9-8C14-A765DD209928}">
      <dsp:nvSpPr>
        <dsp:cNvPr id="0" name=""/>
        <dsp:cNvSpPr/>
      </dsp:nvSpPr>
      <dsp:spPr>
        <a:xfrm>
          <a:off x="1418" y="4071326"/>
          <a:ext cx="3953161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Local Marketing</a:t>
          </a:r>
          <a:br>
            <a:rPr lang="en-US" sz="1800" kern="1200" noProof="0" dirty="0" smtClean="0"/>
          </a:br>
          <a:r>
            <a:rPr lang="en-US" sz="1800" kern="1200" noProof="0" dirty="0" smtClean="0"/>
            <a:t>Tailoring brands/ promotions to local customer groups</a:t>
          </a:r>
          <a:endParaRPr lang="en-US" sz="1800" kern="1200" noProof="0" dirty="0"/>
        </a:p>
      </dsp:txBody>
      <dsp:txXfrm>
        <a:off x="28772" y="4098680"/>
        <a:ext cx="3898453" cy="879210"/>
      </dsp:txXfrm>
    </dsp:sp>
    <dsp:sp modelId="{C162224A-AB4F-4CC9-8774-507382D70E3E}">
      <dsp:nvSpPr>
        <dsp:cNvPr id="0" name=""/>
        <dsp:cNvSpPr/>
      </dsp:nvSpPr>
      <dsp:spPr>
        <a:xfrm>
          <a:off x="4037596" y="4071326"/>
          <a:ext cx="3953161" cy="933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Individual Marketing</a:t>
          </a:r>
          <a:br>
            <a:rPr lang="en-US" sz="1800" kern="1200" noProof="0" dirty="0" smtClean="0"/>
          </a:br>
          <a:r>
            <a:rPr lang="en-US" sz="1800" kern="1200" noProof="0" dirty="0" smtClean="0"/>
            <a:t>Tailoring products/ programs to individual customers</a:t>
          </a:r>
          <a:endParaRPr lang="en-US" sz="1800" kern="1200" noProof="0" dirty="0"/>
        </a:p>
      </dsp:txBody>
      <dsp:txXfrm>
        <a:off x="4064950" y="4098680"/>
        <a:ext cx="3898453" cy="879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9E344-A8C4-4425-8E22-984C934CEF76}">
      <dsp:nvSpPr>
        <dsp:cNvPr id="0" name=""/>
        <dsp:cNvSpPr/>
      </dsp:nvSpPr>
      <dsp:spPr>
        <a:xfrm>
          <a:off x="0" y="3769015"/>
          <a:ext cx="7992176" cy="12370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Market Positioning</a:t>
          </a:r>
          <a:endParaRPr lang="en-US" sz="2400" kern="1200" noProof="0" dirty="0"/>
        </a:p>
      </dsp:txBody>
      <dsp:txXfrm>
        <a:off x="0" y="3769015"/>
        <a:ext cx="7992176" cy="668020"/>
      </dsp:txXfrm>
    </dsp:sp>
    <dsp:sp modelId="{F58F468F-BAF2-478C-B121-FCE85D3799B1}">
      <dsp:nvSpPr>
        <dsp:cNvPr id="0" name=""/>
        <dsp:cNvSpPr/>
      </dsp:nvSpPr>
      <dsp:spPr>
        <a:xfrm>
          <a:off x="0" y="4412294"/>
          <a:ext cx="3996088" cy="56905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Develop Positioning for Each Target Segment</a:t>
          </a:r>
          <a:endParaRPr lang="en-US" sz="1900" kern="1200" noProof="0" dirty="0"/>
        </a:p>
      </dsp:txBody>
      <dsp:txXfrm>
        <a:off x="0" y="4412294"/>
        <a:ext cx="3996088" cy="569054"/>
      </dsp:txXfrm>
    </dsp:sp>
    <dsp:sp modelId="{2FC4AD06-1E21-43CC-844A-BBA899637CB5}">
      <dsp:nvSpPr>
        <dsp:cNvPr id="0" name=""/>
        <dsp:cNvSpPr/>
      </dsp:nvSpPr>
      <dsp:spPr>
        <a:xfrm>
          <a:off x="3996088" y="4412294"/>
          <a:ext cx="3996088" cy="569054"/>
        </a:xfrm>
        <a:prstGeom prst="rect">
          <a:avLst/>
        </a:prstGeom>
        <a:solidFill>
          <a:schemeClr val="accent2">
            <a:tint val="40000"/>
            <a:alpha val="90000"/>
            <a:hueOff val="-285894"/>
            <a:satOff val="-13450"/>
            <a:lumOff val="-110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285894"/>
              <a:satOff val="-13450"/>
              <a:lumOff val="-11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Develop Marketing Mix for Each Target Segment</a:t>
          </a:r>
          <a:endParaRPr lang="en-US" sz="1900" kern="1200" noProof="0" dirty="0"/>
        </a:p>
      </dsp:txBody>
      <dsp:txXfrm>
        <a:off x="3996088" y="4412294"/>
        <a:ext cx="3996088" cy="569054"/>
      </dsp:txXfrm>
    </dsp:sp>
    <dsp:sp modelId="{7B459ED9-5EA8-442E-BB11-955ADE460903}">
      <dsp:nvSpPr>
        <dsp:cNvPr id="0" name=""/>
        <dsp:cNvSpPr/>
      </dsp:nvSpPr>
      <dsp:spPr>
        <a:xfrm rot="10800000">
          <a:off x="0" y="1884950"/>
          <a:ext cx="7992176" cy="1902621"/>
        </a:xfrm>
        <a:prstGeom prst="upArrowCallout">
          <a:avLst/>
        </a:prstGeom>
        <a:solidFill>
          <a:schemeClr val="accent2">
            <a:hueOff val="-716791"/>
            <a:satOff val="-17272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Market Targeting</a:t>
          </a:r>
          <a:endParaRPr lang="en-US" sz="2400" kern="1200" noProof="0" dirty="0"/>
        </a:p>
      </dsp:txBody>
      <dsp:txXfrm rot="-10800000">
        <a:off x="0" y="1884950"/>
        <a:ext cx="7992176" cy="667820"/>
      </dsp:txXfrm>
    </dsp:sp>
    <dsp:sp modelId="{693DD0A8-389F-455D-8202-0145AD65567D}">
      <dsp:nvSpPr>
        <dsp:cNvPr id="0" name=""/>
        <dsp:cNvSpPr/>
      </dsp:nvSpPr>
      <dsp:spPr>
        <a:xfrm>
          <a:off x="0" y="2552770"/>
          <a:ext cx="3996088" cy="568883"/>
        </a:xfrm>
        <a:prstGeom prst="rect">
          <a:avLst/>
        </a:prstGeom>
        <a:solidFill>
          <a:schemeClr val="accent2">
            <a:tint val="40000"/>
            <a:alpha val="90000"/>
            <a:hueOff val="-571788"/>
            <a:satOff val="-26901"/>
            <a:lumOff val="-220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571788"/>
              <a:satOff val="-26901"/>
              <a:lumOff val="-2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Develop Selection  Criteria</a:t>
          </a:r>
          <a:endParaRPr lang="en-US" sz="1900" kern="1200" noProof="0" dirty="0"/>
        </a:p>
      </dsp:txBody>
      <dsp:txXfrm>
        <a:off x="0" y="2552770"/>
        <a:ext cx="3996088" cy="568883"/>
      </dsp:txXfrm>
    </dsp:sp>
    <dsp:sp modelId="{5D0B5A1D-DAE5-4DEB-B1E4-CBD949AD86A7}">
      <dsp:nvSpPr>
        <dsp:cNvPr id="0" name=""/>
        <dsp:cNvSpPr/>
      </dsp:nvSpPr>
      <dsp:spPr>
        <a:xfrm>
          <a:off x="3996088" y="2552770"/>
          <a:ext cx="3996088" cy="568883"/>
        </a:xfrm>
        <a:prstGeom prst="rect">
          <a:avLst/>
        </a:prstGeom>
        <a:solidFill>
          <a:schemeClr val="accent2">
            <a:tint val="40000"/>
            <a:alpha val="90000"/>
            <a:hueOff val="-857683"/>
            <a:satOff val="-40351"/>
            <a:lumOff val="-331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857683"/>
              <a:satOff val="-40351"/>
              <a:lumOff val="-3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Select Target Segments</a:t>
          </a:r>
          <a:endParaRPr lang="en-US" sz="1900" kern="1200" noProof="0" dirty="0"/>
        </a:p>
      </dsp:txBody>
      <dsp:txXfrm>
        <a:off x="3996088" y="2552770"/>
        <a:ext cx="3996088" cy="568883"/>
      </dsp:txXfrm>
    </dsp:sp>
    <dsp:sp modelId="{35D15902-DDA7-4CCF-8D2C-CFEAEB5491CC}">
      <dsp:nvSpPr>
        <dsp:cNvPr id="0" name=""/>
        <dsp:cNvSpPr/>
      </dsp:nvSpPr>
      <dsp:spPr>
        <a:xfrm rot="10800000">
          <a:off x="0" y="885"/>
          <a:ext cx="7992176" cy="1902621"/>
        </a:xfrm>
        <a:prstGeom prst="upArrowCallout">
          <a:avLst/>
        </a:prstGeom>
        <a:solidFill>
          <a:schemeClr val="accent2">
            <a:hueOff val="-1433582"/>
            <a:satOff val="-34544"/>
            <a:lumOff val="-20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/>
            <a:t>Market Segmentation</a:t>
          </a:r>
          <a:endParaRPr lang="en-US" sz="2400" kern="1200" noProof="0" dirty="0"/>
        </a:p>
      </dsp:txBody>
      <dsp:txXfrm rot="-10800000">
        <a:off x="0" y="885"/>
        <a:ext cx="7992176" cy="667820"/>
      </dsp:txXfrm>
    </dsp:sp>
    <dsp:sp modelId="{42F89628-3496-4F98-85A0-CA8C8781A6E3}">
      <dsp:nvSpPr>
        <dsp:cNvPr id="0" name=""/>
        <dsp:cNvSpPr/>
      </dsp:nvSpPr>
      <dsp:spPr>
        <a:xfrm>
          <a:off x="0" y="668705"/>
          <a:ext cx="3996088" cy="568883"/>
        </a:xfrm>
        <a:prstGeom prst="rect">
          <a:avLst/>
        </a:prstGeom>
        <a:solidFill>
          <a:schemeClr val="accent2">
            <a:tint val="40000"/>
            <a:alpha val="90000"/>
            <a:hueOff val="-1143577"/>
            <a:satOff val="-53802"/>
            <a:lumOff val="-441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143577"/>
              <a:satOff val="-53802"/>
              <a:lumOff val="-4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Identify the bases for segmentation</a:t>
          </a:r>
          <a:endParaRPr lang="en-US" sz="1900" kern="1200" noProof="0" dirty="0"/>
        </a:p>
      </dsp:txBody>
      <dsp:txXfrm>
        <a:off x="0" y="668705"/>
        <a:ext cx="3996088" cy="568883"/>
      </dsp:txXfrm>
    </dsp:sp>
    <dsp:sp modelId="{87704618-E1C1-4FCC-8140-0E4E13A2D1C5}">
      <dsp:nvSpPr>
        <dsp:cNvPr id="0" name=""/>
        <dsp:cNvSpPr/>
      </dsp:nvSpPr>
      <dsp:spPr>
        <a:xfrm>
          <a:off x="3996088" y="668705"/>
          <a:ext cx="3996088" cy="568883"/>
        </a:xfrm>
        <a:prstGeom prst="rect">
          <a:avLst/>
        </a:prstGeom>
        <a:solidFill>
          <a:schemeClr val="accent2">
            <a:tint val="40000"/>
            <a:alpha val="90000"/>
            <a:hueOff val="-1429471"/>
            <a:satOff val="-67252"/>
            <a:lumOff val="-551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429471"/>
              <a:satOff val="-67252"/>
              <a:lumOff val="-55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 smtClean="0"/>
            <a:t>Develop Profiles of Resulting Segments</a:t>
          </a:r>
          <a:endParaRPr lang="en-US" sz="1900" kern="1200" noProof="0" dirty="0"/>
        </a:p>
      </dsp:txBody>
      <dsp:txXfrm>
        <a:off x="3996088" y="668705"/>
        <a:ext cx="3996088" cy="5688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5FF3D-8224-4328-8150-EC45EF195899}">
      <dsp:nvSpPr>
        <dsp:cNvPr id="0" name=""/>
        <dsp:cNvSpPr/>
      </dsp:nvSpPr>
      <dsp:spPr>
        <a:xfrm>
          <a:off x="4422" y="0"/>
          <a:ext cx="1551984" cy="40030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noProof="0" dirty="0" smtClean="0"/>
            <a:t>4P</a:t>
          </a:r>
          <a:endParaRPr lang="en-US" sz="5700" kern="1200" noProof="0" dirty="0"/>
        </a:p>
      </dsp:txBody>
      <dsp:txXfrm>
        <a:off x="4422" y="0"/>
        <a:ext cx="1551984" cy="1200923"/>
      </dsp:txXfrm>
    </dsp:sp>
    <dsp:sp modelId="{39E5D31A-42F7-43FB-ABBB-BCC0ECEF6AD4}">
      <dsp:nvSpPr>
        <dsp:cNvPr id="0" name=""/>
        <dsp:cNvSpPr/>
      </dsp:nvSpPr>
      <dsp:spPr>
        <a:xfrm>
          <a:off x="159621" y="1201020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Product</a:t>
          </a:r>
          <a:endParaRPr lang="en-US" sz="1200" kern="1200" noProof="0" dirty="0"/>
        </a:p>
      </dsp:txBody>
      <dsp:txXfrm>
        <a:off x="176701" y="1218100"/>
        <a:ext cx="1207427" cy="549003"/>
      </dsp:txXfrm>
    </dsp:sp>
    <dsp:sp modelId="{75934A9B-459F-4B86-A843-F18BE0F3FD7C}">
      <dsp:nvSpPr>
        <dsp:cNvPr id="0" name=""/>
        <dsp:cNvSpPr/>
      </dsp:nvSpPr>
      <dsp:spPr>
        <a:xfrm>
          <a:off x="159621" y="187390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Price</a:t>
          </a:r>
          <a:endParaRPr lang="en-US" sz="1200" kern="1200" noProof="0" dirty="0"/>
        </a:p>
      </dsp:txBody>
      <dsp:txXfrm>
        <a:off x="176701" y="1890981"/>
        <a:ext cx="1207427" cy="549003"/>
      </dsp:txXfrm>
    </dsp:sp>
    <dsp:sp modelId="{324D491D-FE92-408E-BFEF-987D3351DD56}">
      <dsp:nvSpPr>
        <dsp:cNvPr id="0" name=""/>
        <dsp:cNvSpPr/>
      </dsp:nvSpPr>
      <dsp:spPr>
        <a:xfrm>
          <a:off x="159621" y="254678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Placement</a:t>
          </a:r>
          <a:endParaRPr lang="en-US" sz="1200" kern="1200" noProof="0" dirty="0"/>
        </a:p>
      </dsp:txBody>
      <dsp:txXfrm>
        <a:off x="176701" y="2563861"/>
        <a:ext cx="1207427" cy="549003"/>
      </dsp:txXfrm>
    </dsp:sp>
    <dsp:sp modelId="{F2AC6E67-9E3B-4BB5-AFF1-8E3856AB0684}">
      <dsp:nvSpPr>
        <dsp:cNvPr id="0" name=""/>
        <dsp:cNvSpPr/>
      </dsp:nvSpPr>
      <dsp:spPr>
        <a:xfrm>
          <a:off x="159621" y="3219662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Promotion</a:t>
          </a:r>
          <a:endParaRPr lang="en-US" sz="1200" kern="1200" noProof="0" dirty="0"/>
        </a:p>
      </dsp:txBody>
      <dsp:txXfrm>
        <a:off x="176701" y="3236742"/>
        <a:ext cx="1207427" cy="549003"/>
      </dsp:txXfrm>
    </dsp:sp>
    <dsp:sp modelId="{5E3A05A3-6824-4AAD-929D-F8BF5BF55653}">
      <dsp:nvSpPr>
        <dsp:cNvPr id="0" name=""/>
        <dsp:cNvSpPr/>
      </dsp:nvSpPr>
      <dsp:spPr>
        <a:xfrm>
          <a:off x="1672806" y="0"/>
          <a:ext cx="1551984" cy="40030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noProof="0" dirty="0" smtClean="0"/>
            <a:t>7P</a:t>
          </a:r>
          <a:endParaRPr lang="en-US" sz="5700" kern="1200" noProof="0" dirty="0"/>
        </a:p>
      </dsp:txBody>
      <dsp:txXfrm>
        <a:off x="1672806" y="0"/>
        <a:ext cx="1551984" cy="1200923"/>
      </dsp:txXfrm>
    </dsp:sp>
    <dsp:sp modelId="{F7492CCA-7472-4329-86DC-C2368823CC18}">
      <dsp:nvSpPr>
        <dsp:cNvPr id="0" name=""/>
        <dsp:cNvSpPr/>
      </dsp:nvSpPr>
      <dsp:spPr>
        <a:xfrm>
          <a:off x="1828004" y="1201020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4P +</a:t>
          </a:r>
          <a:endParaRPr lang="en-US" sz="1200" kern="1200" noProof="0" dirty="0"/>
        </a:p>
      </dsp:txBody>
      <dsp:txXfrm>
        <a:off x="1845084" y="1218100"/>
        <a:ext cx="1207427" cy="549003"/>
      </dsp:txXfrm>
    </dsp:sp>
    <dsp:sp modelId="{CF79B9FE-5C3A-410E-B252-69DE77002E19}">
      <dsp:nvSpPr>
        <dsp:cNvPr id="0" name=""/>
        <dsp:cNvSpPr/>
      </dsp:nvSpPr>
      <dsp:spPr>
        <a:xfrm>
          <a:off x="1828004" y="187390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People</a:t>
          </a:r>
          <a:endParaRPr lang="en-US" sz="1200" kern="1200" noProof="0" dirty="0"/>
        </a:p>
      </dsp:txBody>
      <dsp:txXfrm>
        <a:off x="1845084" y="1890981"/>
        <a:ext cx="1207427" cy="549003"/>
      </dsp:txXfrm>
    </dsp:sp>
    <dsp:sp modelId="{0D5F31EA-A47D-4DA4-AFB6-91DF80F7E15B}">
      <dsp:nvSpPr>
        <dsp:cNvPr id="0" name=""/>
        <dsp:cNvSpPr/>
      </dsp:nvSpPr>
      <dsp:spPr>
        <a:xfrm>
          <a:off x="1828004" y="254678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Physical Evidence</a:t>
          </a:r>
          <a:endParaRPr lang="en-US" sz="1200" kern="1200" noProof="0" dirty="0"/>
        </a:p>
      </dsp:txBody>
      <dsp:txXfrm>
        <a:off x="1845084" y="2563861"/>
        <a:ext cx="1207427" cy="549003"/>
      </dsp:txXfrm>
    </dsp:sp>
    <dsp:sp modelId="{53880D3C-3C15-45FF-83E0-8E80C2440B45}">
      <dsp:nvSpPr>
        <dsp:cNvPr id="0" name=""/>
        <dsp:cNvSpPr/>
      </dsp:nvSpPr>
      <dsp:spPr>
        <a:xfrm>
          <a:off x="1828004" y="3219662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Process</a:t>
          </a:r>
          <a:endParaRPr lang="en-US" sz="1200" kern="1200" noProof="0" dirty="0"/>
        </a:p>
      </dsp:txBody>
      <dsp:txXfrm>
        <a:off x="1845084" y="3236742"/>
        <a:ext cx="1207427" cy="549003"/>
      </dsp:txXfrm>
    </dsp:sp>
    <dsp:sp modelId="{FEB3030E-73A7-465E-A449-E268AA77E4E6}">
      <dsp:nvSpPr>
        <dsp:cNvPr id="0" name=""/>
        <dsp:cNvSpPr/>
      </dsp:nvSpPr>
      <dsp:spPr>
        <a:xfrm>
          <a:off x="3341189" y="0"/>
          <a:ext cx="1551984" cy="40030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noProof="0" dirty="0" smtClean="0"/>
            <a:t>4S</a:t>
          </a:r>
          <a:endParaRPr lang="en-US" sz="5700" kern="1200" noProof="0" dirty="0"/>
        </a:p>
      </dsp:txBody>
      <dsp:txXfrm>
        <a:off x="3341189" y="0"/>
        <a:ext cx="1551984" cy="1200923"/>
      </dsp:txXfrm>
    </dsp:sp>
    <dsp:sp modelId="{427CA600-0780-4AB7-A651-E3C37EAE435A}">
      <dsp:nvSpPr>
        <dsp:cNvPr id="0" name=""/>
        <dsp:cNvSpPr/>
      </dsp:nvSpPr>
      <dsp:spPr>
        <a:xfrm>
          <a:off x="3496387" y="1201020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Scope</a:t>
          </a:r>
          <a:endParaRPr lang="en-US" sz="1200" kern="1200" noProof="0" dirty="0"/>
        </a:p>
      </dsp:txBody>
      <dsp:txXfrm>
        <a:off x="3513467" y="1218100"/>
        <a:ext cx="1207427" cy="549003"/>
      </dsp:txXfrm>
    </dsp:sp>
    <dsp:sp modelId="{229FDC3C-C978-41A6-A7BB-C7FA622809F8}">
      <dsp:nvSpPr>
        <dsp:cNvPr id="0" name=""/>
        <dsp:cNvSpPr/>
      </dsp:nvSpPr>
      <dsp:spPr>
        <a:xfrm>
          <a:off x="3496387" y="187390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Site</a:t>
          </a:r>
          <a:endParaRPr lang="en-US" sz="1200" kern="1200" noProof="0" dirty="0"/>
        </a:p>
      </dsp:txBody>
      <dsp:txXfrm>
        <a:off x="3513467" y="1890981"/>
        <a:ext cx="1207427" cy="549003"/>
      </dsp:txXfrm>
    </dsp:sp>
    <dsp:sp modelId="{4D8CFFFC-0F58-45BC-8AF1-9EBCC758DFA8}">
      <dsp:nvSpPr>
        <dsp:cNvPr id="0" name=""/>
        <dsp:cNvSpPr/>
      </dsp:nvSpPr>
      <dsp:spPr>
        <a:xfrm>
          <a:off x="3496387" y="254678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Synergy</a:t>
          </a:r>
          <a:endParaRPr lang="en-US" sz="1200" kern="1200" noProof="0" dirty="0"/>
        </a:p>
      </dsp:txBody>
      <dsp:txXfrm>
        <a:off x="3513467" y="2563861"/>
        <a:ext cx="1207427" cy="549003"/>
      </dsp:txXfrm>
    </dsp:sp>
    <dsp:sp modelId="{CC73150D-289A-48C8-B52E-E43F64F4A0B9}">
      <dsp:nvSpPr>
        <dsp:cNvPr id="0" name=""/>
        <dsp:cNvSpPr/>
      </dsp:nvSpPr>
      <dsp:spPr>
        <a:xfrm>
          <a:off x="3496387" y="3219662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System</a:t>
          </a:r>
          <a:endParaRPr lang="en-US" sz="1200" kern="1200" noProof="0" dirty="0"/>
        </a:p>
      </dsp:txBody>
      <dsp:txXfrm>
        <a:off x="3513467" y="3236742"/>
        <a:ext cx="1207427" cy="549003"/>
      </dsp:txXfrm>
    </dsp:sp>
    <dsp:sp modelId="{4E68F3A3-59AE-4918-805E-962527A95082}">
      <dsp:nvSpPr>
        <dsp:cNvPr id="0" name=""/>
        <dsp:cNvSpPr/>
      </dsp:nvSpPr>
      <dsp:spPr>
        <a:xfrm>
          <a:off x="5009572" y="0"/>
          <a:ext cx="1551984" cy="40030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noProof="0" dirty="0" smtClean="0"/>
            <a:t>4C</a:t>
          </a:r>
          <a:endParaRPr lang="en-US" sz="5700" kern="1200" noProof="0" dirty="0"/>
        </a:p>
      </dsp:txBody>
      <dsp:txXfrm>
        <a:off x="5009572" y="0"/>
        <a:ext cx="1551984" cy="1200923"/>
      </dsp:txXfrm>
    </dsp:sp>
    <dsp:sp modelId="{EC64B751-95E9-4C61-961F-D4CEF03E8B14}">
      <dsp:nvSpPr>
        <dsp:cNvPr id="0" name=""/>
        <dsp:cNvSpPr/>
      </dsp:nvSpPr>
      <dsp:spPr>
        <a:xfrm>
          <a:off x="5164770" y="1201020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Customer</a:t>
          </a:r>
          <a:endParaRPr lang="en-US" sz="1200" kern="1200" noProof="0" dirty="0"/>
        </a:p>
      </dsp:txBody>
      <dsp:txXfrm>
        <a:off x="5181850" y="1218100"/>
        <a:ext cx="1207427" cy="549003"/>
      </dsp:txXfrm>
    </dsp:sp>
    <dsp:sp modelId="{BE53427D-07C4-4A17-BC67-DB8D996E9F5C}">
      <dsp:nvSpPr>
        <dsp:cNvPr id="0" name=""/>
        <dsp:cNvSpPr/>
      </dsp:nvSpPr>
      <dsp:spPr>
        <a:xfrm>
          <a:off x="5164770" y="187390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Costs</a:t>
          </a:r>
          <a:endParaRPr lang="en-US" sz="1200" kern="1200" noProof="0" dirty="0"/>
        </a:p>
      </dsp:txBody>
      <dsp:txXfrm>
        <a:off x="5181850" y="1890981"/>
        <a:ext cx="1207427" cy="549003"/>
      </dsp:txXfrm>
    </dsp:sp>
    <dsp:sp modelId="{6B3BB51D-A37B-463D-90A3-B7AAD42AF1D0}">
      <dsp:nvSpPr>
        <dsp:cNvPr id="0" name=""/>
        <dsp:cNvSpPr/>
      </dsp:nvSpPr>
      <dsp:spPr>
        <a:xfrm>
          <a:off x="5164770" y="254678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Convenience</a:t>
          </a:r>
          <a:endParaRPr lang="en-US" sz="1200" kern="1200" noProof="0" dirty="0"/>
        </a:p>
      </dsp:txBody>
      <dsp:txXfrm>
        <a:off x="5181850" y="2563861"/>
        <a:ext cx="1207427" cy="549003"/>
      </dsp:txXfrm>
    </dsp:sp>
    <dsp:sp modelId="{52D58A52-942F-4805-9B78-56428AB8DC83}">
      <dsp:nvSpPr>
        <dsp:cNvPr id="0" name=""/>
        <dsp:cNvSpPr/>
      </dsp:nvSpPr>
      <dsp:spPr>
        <a:xfrm>
          <a:off x="5164770" y="3219662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Communication</a:t>
          </a:r>
          <a:endParaRPr lang="en-US" sz="1200" kern="1200" noProof="0" dirty="0"/>
        </a:p>
      </dsp:txBody>
      <dsp:txXfrm>
        <a:off x="5181850" y="3236742"/>
        <a:ext cx="1207427" cy="549003"/>
      </dsp:txXfrm>
    </dsp:sp>
    <dsp:sp modelId="{F0C06FEF-DF89-4DC7-82CB-1F8454BA7218}">
      <dsp:nvSpPr>
        <dsp:cNvPr id="0" name=""/>
        <dsp:cNvSpPr/>
      </dsp:nvSpPr>
      <dsp:spPr>
        <a:xfrm>
          <a:off x="6677955" y="0"/>
          <a:ext cx="1551984" cy="40030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noProof="0" dirty="0" smtClean="0"/>
            <a:t>7C</a:t>
          </a:r>
          <a:endParaRPr lang="en-US" sz="5700" kern="1200" noProof="0" dirty="0"/>
        </a:p>
      </dsp:txBody>
      <dsp:txXfrm>
        <a:off x="6677955" y="0"/>
        <a:ext cx="1551984" cy="1200923"/>
      </dsp:txXfrm>
    </dsp:sp>
    <dsp:sp modelId="{4283AE08-0A3A-4422-8C85-FD8074BE6821}">
      <dsp:nvSpPr>
        <dsp:cNvPr id="0" name=""/>
        <dsp:cNvSpPr/>
      </dsp:nvSpPr>
      <dsp:spPr>
        <a:xfrm>
          <a:off x="6833154" y="1201020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4C +</a:t>
          </a:r>
          <a:endParaRPr lang="en-US" sz="1200" kern="1200" noProof="0" dirty="0"/>
        </a:p>
      </dsp:txBody>
      <dsp:txXfrm>
        <a:off x="6850234" y="1218100"/>
        <a:ext cx="1207427" cy="549003"/>
      </dsp:txXfrm>
    </dsp:sp>
    <dsp:sp modelId="{6D9986F5-85CE-4608-81BE-7EF85694B4E2}">
      <dsp:nvSpPr>
        <dsp:cNvPr id="0" name=""/>
        <dsp:cNvSpPr/>
      </dsp:nvSpPr>
      <dsp:spPr>
        <a:xfrm>
          <a:off x="6833154" y="187390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Community</a:t>
          </a:r>
          <a:endParaRPr lang="en-US" sz="1200" kern="1200" noProof="0" dirty="0"/>
        </a:p>
      </dsp:txBody>
      <dsp:txXfrm>
        <a:off x="6850234" y="1890981"/>
        <a:ext cx="1207427" cy="549003"/>
      </dsp:txXfrm>
    </dsp:sp>
    <dsp:sp modelId="{8006301C-E2B5-4961-815B-4CDA5D594773}">
      <dsp:nvSpPr>
        <dsp:cNvPr id="0" name=""/>
        <dsp:cNvSpPr/>
      </dsp:nvSpPr>
      <dsp:spPr>
        <a:xfrm>
          <a:off x="6833154" y="2546781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Channels</a:t>
          </a:r>
          <a:endParaRPr lang="en-US" sz="1200" kern="1200" noProof="0" dirty="0"/>
        </a:p>
      </dsp:txBody>
      <dsp:txXfrm>
        <a:off x="6850234" y="2563861"/>
        <a:ext cx="1207427" cy="549003"/>
      </dsp:txXfrm>
    </dsp:sp>
    <dsp:sp modelId="{D37203E2-4A1E-4039-944C-EB19BD50FC91}">
      <dsp:nvSpPr>
        <dsp:cNvPr id="0" name=""/>
        <dsp:cNvSpPr/>
      </dsp:nvSpPr>
      <dsp:spPr>
        <a:xfrm>
          <a:off x="6833154" y="3219662"/>
          <a:ext cx="1241587" cy="58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noProof="0" dirty="0" smtClean="0"/>
            <a:t>Co-Creation</a:t>
          </a:r>
          <a:endParaRPr lang="en-US" sz="1200" kern="1200" noProof="0" dirty="0"/>
        </a:p>
      </dsp:txBody>
      <dsp:txXfrm>
        <a:off x="6850234" y="3236742"/>
        <a:ext cx="1207427" cy="5490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0EA70-96BB-4248-94B1-BFA78987DCBC}">
      <dsp:nvSpPr>
        <dsp:cNvPr id="0" name=""/>
        <dsp:cNvSpPr/>
      </dsp:nvSpPr>
      <dsp:spPr>
        <a:xfrm>
          <a:off x="617577" y="0"/>
          <a:ext cx="6999208" cy="36797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154C1-15F8-4202-B1D0-DF400B9BBD12}">
      <dsp:nvSpPr>
        <dsp:cNvPr id="0" name=""/>
        <dsp:cNvSpPr/>
      </dsp:nvSpPr>
      <dsp:spPr>
        <a:xfrm>
          <a:off x="3618" y="1103910"/>
          <a:ext cx="1582139" cy="1471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Define the Problem</a:t>
          </a:r>
          <a:endParaRPr lang="cs-CZ" sz="2000" kern="1200"/>
        </a:p>
      </dsp:txBody>
      <dsp:txXfrm>
        <a:off x="75469" y="1175761"/>
        <a:ext cx="1438437" cy="1328178"/>
      </dsp:txXfrm>
    </dsp:sp>
    <dsp:sp modelId="{77D20D15-4756-4C6E-BAF4-B815417EF263}">
      <dsp:nvSpPr>
        <dsp:cNvPr id="0" name=""/>
        <dsp:cNvSpPr/>
      </dsp:nvSpPr>
      <dsp:spPr>
        <a:xfrm>
          <a:off x="1664865" y="1103910"/>
          <a:ext cx="1582139" cy="1471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Collect the Data</a:t>
          </a:r>
          <a:endParaRPr lang="cs-CZ" sz="2000" kern="1200"/>
        </a:p>
      </dsp:txBody>
      <dsp:txXfrm>
        <a:off x="1736716" y="1175761"/>
        <a:ext cx="1438437" cy="1328178"/>
      </dsp:txXfrm>
    </dsp:sp>
    <dsp:sp modelId="{60FD2E77-DA4F-43F7-A8F7-09F024E67057}">
      <dsp:nvSpPr>
        <dsp:cNvPr id="0" name=""/>
        <dsp:cNvSpPr/>
      </dsp:nvSpPr>
      <dsp:spPr>
        <a:xfrm>
          <a:off x="3326111" y="1103910"/>
          <a:ext cx="1582139" cy="1471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Analyze and interpret the data</a:t>
          </a:r>
          <a:endParaRPr lang="cs-CZ" sz="2000" kern="1200"/>
        </a:p>
      </dsp:txBody>
      <dsp:txXfrm>
        <a:off x="3397962" y="1175761"/>
        <a:ext cx="1438437" cy="1328178"/>
      </dsp:txXfrm>
    </dsp:sp>
    <dsp:sp modelId="{997B03E2-860C-415C-9358-2ACB152588E3}">
      <dsp:nvSpPr>
        <dsp:cNvPr id="0" name=""/>
        <dsp:cNvSpPr/>
      </dsp:nvSpPr>
      <dsp:spPr>
        <a:xfrm>
          <a:off x="4987358" y="1103910"/>
          <a:ext cx="1582139" cy="1471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Reach a conclusion</a:t>
          </a:r>
          <a:endParaRPr lang="cs-CZ" sz="2000" kern="1200"/>
        </a:p>
      </dsp:txBody>
      <dsp:txXfrm>
        <a:off x="5059209" y="1175761"/>
        <a:ext cx="1438437" cy="1328178"/>
      </dsp:txXfrm>
    </dsp:sp>
    <dsp:sp modelId="{850E1D63-30B4-4BBC-965E-FE3001756540}">
      <dsp:nvSpPr>
        <dsp:cNvPr id="0" name=""/>
        <dsp:cNvSpPr/>
      </dsp:nvSpPr>
      <dsp:spPr>
        <a:xfrm>
          <a:off x="6648604" y="1103910"/>
          <a:ext cx="1582139" cy="1471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Implement your research</a:t>
          </a:r>
          <a:endParaRPr lang="cs-CZ" sz="2000" kern="1200"/>
        </a:p>
      </dsp:txBody>
      <dsp:txXfrm>
        <a:off x="6720455" y="1175761"/>
        <a:ext cx="1438437" cy="1328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4F798-BB2B-431A-A7CE-EB80481117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873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19CD21A-1031-4876-BB7A-89798C1348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253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D8E80A-0FF7-4333-86F1-535995E45DF3}" type="slidenum">
              <a:rPr kumimoji="0" lang="en-US" altLang="cs-CZ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kumimoji="0" lang="en-US" altLang="cs-CZ">
              <a:cs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6688" y="1123950"/>
            <a:ext cx="3922712" cy="2943225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7307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404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52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4B917-F238-436E-9182-A9CC98E2E2A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3F777-B8DA-4448-948E-96C3923B6C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635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B2363-6D98-4FA0-AC52-5C6A61EFD5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7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D031D-A3EF-421D-A0F4-C4CA9C4F5A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541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FFFA32-9A11-4EB8-BAB0-6B2C3046B1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71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D3165-8528-48C5-A1F3-1D68F25E32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1239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06F77-8D34-41FC-AA2C-C11FEA8F43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86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5B680-15EE-410C-BA08-7795BEC617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9570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83C90-0E75-434D-BC6B-C36D526269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940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035D9-9DFB-4DF2-B753-339C09ACAC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5243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ADD95-9DA6-4903-A79D-A217AF5A80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3289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7B541-29F4-4F09-A9F7-267DC5AB02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20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6961" y="72415"/>
            <a:ext cx="7768127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078A8-C1DD-426B-ADDE-DC2B9D655D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0155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A09E0-1DE0-4A25-81E9-303A833746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5892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1621-F010-40C8-A9EE-0CE8749704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597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6D24B-5894-415A-A46C-14876412B8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2500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7791C-8CDE-4D9B-8E91-7317AF53C6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6949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3915" y="2728913"/>
            <a:ext cx="7651873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2FD667-BD6E-49B6-B725-E886F407EC7B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118004"/>
            <a:ext cx="1466541" cy="124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 userDrawn="1"/>
        </p:nvSpPr>
        <p:spPr>
          <a:xfrm>
            <a:off x="2517775" y="254977"/>
            <a:ext cx="5688013" cy="830997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cs-CZ" b="0" cap="none" spc="0" baseline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b="0" cap="none" spc="0" baseline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b="0" cap="none" spc="0" baseline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b="0" cap="none" spc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798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73500-1675-4130-8129-3FB4D89602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532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382346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85EEA-9302-42A1-A791-5E017738B4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626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5392"/>
            <a:ext cx="7827963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BD037-A6F5-4E6C-BD11-DE497B3FB2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110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9B2AC-6217-4A82-89BC-70E601928C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298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A86F5-F656-4BB9-AEE1-BFDA13E048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175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1393D-BA55-4A6B-A448-872855A603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82241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BB494-C62C-4499-905C-B399F8B6A8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8713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07241-F78E-486F-A42C-7F6D2C192A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586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13238"/>
            <a:ext cx="54864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6176"/>
            <a:ext cx="54864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56638" y="5503985"/>
            <a:ext cx="4006362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D627E-9A43-450F-9DE7-48344BCDD5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88528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8B506-185D-478F-8CAE-B02F2C4B90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6770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09EEF-D396-419D-8FDC-5DA4EC1A13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0476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3F777-B8DA-4448-948E-96C3923B6C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76814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BDA59-B76F-4F21-B9D2-2DA1478BA0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61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3EA0F-49A0-46A9-B798-18C441099C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69477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B3CC9-4BDE-4BAA-BC1A-C57442A267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64374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77BDF-2CFB-48E8-9999-DC2C9D5397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33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B1577-A785-4BD5-A5B2-65BF42DE00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7541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2AFEF-11E6-4B77-993C-334D4A720D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6833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5124D-7D3D-4ED7-9437-D43A87CC91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34337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5FF02-7424-49E9-92FE-D6CFDF37AB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82304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70415-38E7-4555-B7E3-1836B79771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69274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9CB8E-BBFF-4177-892A-1903EE55F2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9311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B38CB-C94A-4E89-AE58-F5DC27D3C0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5087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025E7-AF20-4A5D-A472-462DD24557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832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F9758-8616-4374-84D5-76F090052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330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AAE35-512D-4C9A-98E1-330B24D1E4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70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86F67-D59E-4A4E-8874-1606E63670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5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EB540-A891-4292-BE56-8AD6BF4D7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720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7F6E2-A08E-4E50-A3C2-36893295F4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461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46A648B4-0E7A-4166-B043-58AE7F352BC4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41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C54B65E1-773E-46FA-A0D4-1654FC33524D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7" name="Picture 8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8EF0D86B-5518-449B-A0E7-019768BF1D39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9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411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1B957D6B-E857-4AD6-9830-AD25E674ED6B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127" name="Picture 8" descr="OPVK_MU_stred_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8004"/>
            <a:ext cx="812190" cy="69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General </a:t>
            </a:r>
            <a:r>
              <a:rPr lang="cs-CZ" altLang="cs-CZ" smtClean="0"/>
              <a:t>overview</a:t>
            </a:r>
            <a:r>
              <a:rPr lang="en-GB" altLang="cs-CZ" dirty="0" smtClean="0"/>
              <a:t/>
            </a:r>
            <a:br>
              <a:rPr lang="en-GB" altLang="cs-CZ" dirty="0" smtClean="0"/>
            </a:br>
            <a:r>
              <a:rPr lang="en-GB" altLang="cs-CZ" dirty="0" smtClean="0"/>
              <a:t/>
            </a:r>
            <a:br>
              <a:rPr lang="en-GB" altLang="cs-CZ" dirty="0" smtClean="0"/>
            </a:br>
            <a:r>
              <a:rPr lang="en-GB" altLang="cs-CZ" dirty="0" smtClean="0"/>
              <a:t/>
            </a:r>
            <a:br>
              <a:rPr lang="en-GB" altLang="cs-CZ" dirty="0" smtClean="0"/>
            </a:br>
            <a:endParaRPr lang="en-GB" altLang="cs-CZ" dirty="0" smtClean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1C629B6-6ACC-4841-B56C-CECF2CC75D03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1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Situation Analysis</a:t>
            </a: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720725" y="1125538"/>
          <a:ext cx="8234363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C078A8-C1DD-426B-ADDE-DC2B9D655D85}" type="slidenum">
              <a:rPr lang="en-GB" altLang="cs-CZ" smtClean="0"/>
              <a:pPr/>
              <a:t>10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366083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Boston matrix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720725" y="1125538"/>
          <a:ext cx="8234363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2B1C2C7-5A56-4F3A-B99B-DFCBDAEA382E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11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59684" y="2105637"/>
            <a:ext cx="553998" cy="374149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n-GB" dirty="0">
                <a:latin typeface="Tahoma" charset="0"/>
              </a:rPr>
              <a:t>Market Growth Rate</a:t>
            </a:r>
          </a:p>
        </p:txBody>
      </p:sp>
      <p:sp>
        <p:nvSpPr>
          <p:cNvPr id="14343" name="TextovéPole 7"/>
          <p:cNvSpPr txBox="1">
            <a:spLocks noChangeArrowheads="1"/>
          </p:cNvSpPr>
          <p:nvPr/>
        </p:nvSpPr>
        <p:spPr bwMode="auto">
          <a:xfrm>
            <a:off x="2247900" y="2801938"/>
            <a:ext cx="839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GB" altLang="cs-CZ" dirty="0"/>
              <a:t>High</a:t>
            </a:r>
          </a:p>
        </p:txBody>
      </p:sp>
      <p:sp>
        <p:nvSpPr>
          <p:cNvPr id="14344" name="TextovéPole 8"/>
          <p:cNvSpPr txBox="1">
            <a:spLocks noChangeArrowheads="1"/>
          </p:cNvSpPr>
          <p:nvPr/>
        </p:nvSpPr>
        <p:spPr bwMode="auto">
          <a:xfrm>
            <a:off x="3582988" y="1874838"/>
            <a:ext cx="83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GB" altLang="cs-CZ" dirty="0"/>
              <a:t>High</a:t>
            </a:r>
          </a:p>
        </p:txBody>
      </p:sp>
      <p:sp>
        <p:nvSpPr>
          <p:cNvPr id="14345" name="TextovéPole 9"/>
          <p:cNvSpPr txBox="1">
            <a:spLocks noChangeArrowheads="1"/>
          </p:cNvSpPr>
          <p:nvPr/>
        </p:nvSpPr>
        <p:spPr bwMode="auto">
          <a:xfrm>
            <a:off x="2247900" y="4657725"/>
            <a:ext cx="839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GB" altLang="cs-CZ" dirty="0"/>
              <a:t>Low</a:t>
            </a:r>
          </a:p>
        </p:txBody>
      </p:sp>
      <p:sp>
        <p:nvSpPr>
          <p:cNvPr id="14346" name="TextovéPole 10"/>
          <p:cNvSpPr txBox="1">
            <a:spLocks noChangeArrowheads="1"/>
          </p:cNvSpPr>
          <p:nvPr/>
        </p:nvSpPr>
        <p:spPr bwMode="auto">
          <a:xfrm>
            <a:off x="5253038" y="1874838"/>
            <a:ext cx="83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GB" altLang="cs-CZ" dirty="0"/>
              <a:t>Low</a:t>
            </a:r>
          </a:p>
        </p:txBody>
      </p:sp>
      <p:sp>
        <p:nvSpPr>
          <p:cNvPr id="14347" name="TextovéPole 11"/>
          <p:cNvSpPr txBox="1">
            <a:spLocks noChangeArrowheads="1"/>
          </p:cNvSpPr>
          <p:nvPr/>
        </p:nvSpPr>
        <p:spPr bwMode="auto">
          <a:xfrm>
            <a:off x="2556668" y="811395"/>
            <a:ext cx="456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GB" altLang="cs-CZ" dirty="0"/>
              <a:t>Relative Market share</a:t>
            </a:r>
          </a:p>
        </p:txBody>
      </p:sp>
    </p:spTree>
    <p:extLst>
      <p:ext uri="{BB962C8B-B14F-4D97-AF65-F5344CB8AC3E}">
        <p14:creationId xmlns:p14="http://schemas.microsoft.com/office/powerpoint/2010/main" val="2512828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0648" y="1143000"/>
            <a:ext cx="6108606" cy="571500"/>
          </a:xfrm>
        </p:spPr>
        <p:txBody>
          <a:bodyPr wrap="square"/>
          <a:lstStyle/>
          <a:p>
            <a:pPr>
              <a:defRPr/>
            </a:pPr>
            <a:r>
              <a:rPr lang="en-GB" dirty="0" smtClean="0"/>
              <a:t>The STP Process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06824" y="1949824"/>
          <a:ext cx="7530353" cy="4168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334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segmentation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3998" y="1125538"/>
          <a:ext cx="7992176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112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"/>
          <p:cNvSpPr>
            <a:spLocks noChangeArrowheads="1"/>
          </p:cNvSpPr>
          <p:nvPr/>
        </p:nvSpPr>
        <p:spPr bwMode="auto">
          <a:xfrm rot="5400000">
            <a:off x="6285098" y="1994947"/>
            <a:ext cx="602316" cy="2549338"/>
          </a:xfrm>
          <a:prstGeom prst="cube">
            <a:avLst>
              <a:gd name="adj" fmla="val 16065"/>
            </a:avLst>
          </a:prstGeom>
          <a:solidFill>
            <a:srgbClr val="FEFF7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1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5400000">
            <a:off x="6286499" y="2500612"/>
            <a:ext cx="599515" cy="2549338"/>
          </a:xfrm>
          <a:prstGeom prst="cube">
            <a:avLst>
              <a:gd name="adj" fmla="val 16065"/>
            </a:avLst>
          </a:prstGeom>
          <a:solidFill>
            <a:srgbClr val="FEFF7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2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>
            <a:off x="6314514" y="2978263"/>
            <a:ext cx="543485" cy="2549338"/>
          </a:xfrm>
          <a:prstGeom prst="cube">
            <a:avLst>
              <a:gd name="adj" fmla="val 16065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3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 rot="5400000">
            <a:off x="6286499" y="3961580"/>
            <a:ext cx="599515" cy="2549338"/>
          </a:xfrm>
          <a:prstGeom prst="cube">
            <a:avLst>
              <a:gd name="adj" fmla="val 16065"/>
            </a:avLst>
          </a:prstGeom>
          <a:solidFill>
            <a:srgbClr val="FEFF7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1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 rot="5400000">
            <a:off x="6286499" y="4468646"/>
            <a:ext cx="599515" cy="2549338"/>
          </a:xfrm>
          <a:prstGeom prst="cube">
            <a:avLst>
              <a:gd name="adj" fmla="val 16065"/>
            </a:avLst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2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 rot="5400000">
            <a:off x="6307511" y="4953300"/>
            <a:ext cx="557493" cy="2549338"/>
          </a:xfrm>
          <a:prstGeom prst="cube">
            <a:avLst>
              <a:gd name="adj" fmla="val 16065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Segment 3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 rot="5400000">
            <a:off x="1763525" y="749694"/>
            <a:ext cx="1014132" cy="2501713"/>
          </a:xfrm>
          <a:prstGeom prst="cube">
            <a:avLst>
              <a:gd name="adj" fmla="val 10375"/>
            </a:avLst>
          </a:prstGeom>
          <a:solidFill>
            <a:srgbClr val="D49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9833" tIns="39215" rIns="79833" bIns="39215"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765" b="1" dirty="0">
                <a:latin typeface="Arial" pitchFamily="34" charset="0"/>
              </a:rPr>
              <a:t>Company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1765" b="1" dirty="0">
                <a:latin typeface="Arial" pitchFamily="34" charset="0"/>
              </a:rPr>
              <a:t>Marketing</a:t>
            </a:r>
            <a:endParaRPr lang="en-GB" sz="1765" b="1" dirty="0">
              <a:latin typeface="Arial" pitchFamily="34" charset="0"/>
            </a:endParaRP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 rot="5400000">
            <a:off x="1533805" y="4436430"/>
            <a:ext cx="1507191" cy="2501713"/>
          </a:xfrm>
          <a:prstGeom prst="cube">
            <a:avLst>
              <a:gd name="adj" fmla="val 10375"/>
            </a:avLst>
          </a:prstGeom>
          <a:solidFill>
            <a:srgbClr val="D49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9833" tIns="39215" rIns="79833" bIns="39215"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765" b="1" dirty="0">
                <a:latin typeface="Arial" pitchFamily="34" charset="0"/>
              </a:rPr>
              <a:t>Company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1765" b="1" dirty="0">
                <a:latin typeface="Arial" pitchFamily="34" charset="0"/>
              </a:rPr>
              <a:t>Marketing</a:t>
            </a:r>
          </a:p>
          <a:p>
            <a:pPr algn="ctr">
              <a:lnSpc>
                <a:spcPct val="90000"/>
              </a:lnSpc>
              <a:defRPr/>
            </a:pPr>
            <a:endParaRPr lang="en-GB" sz="1765" b="1" dirty="0">
              <a:latin typeface="Arial" pitchFamily="34" charset="0"/>
            </a:endParaRP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 rot="5400000">
            <a:off x="1977837" y="1947323"/>
            <a:ext cx="669551" cy="2552140"/>
          </a:xfrm>
          <a:prstGeom prst="cube">
            <a:avLst>
              <a:gd name="adj" fmla="val 16065"/>
            </a:avLst>
          </a:prstGeom>
          <a:solidFill>
            <a:srgbClr val="FEFF7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Company</a:t>
            </a:r>
          </a:p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Marketing </a:t>
            </a: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 rot="5400000">
            <a:off x="2011456" y="2488006"/>
            <a:ext cx="602316" cy="2552140"/>
          </a:xfrm>
          <a:prstGeom prst="cube">
            <a:avLst>
              <a:gd name="adj" fmla="val 16065"/>
            </a:avLst>
          </a:prstGeom>
          <a:solidFill>
            <a:srgbClr val="D49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Company</a:t>
            </a:r>
          </a:p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Marketing </a:t>
            </a: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 rot="5400000">
            <a:off x="2018458" y="2988068"/>
            <a:ext cx="588309" cy="2552140"/>
          </a:xfrm>
          <a:prstGeom prst="cube">
            <a:avLst>
              <a:gd name="adj" fmla="val 16065"/>
            </a:avLst>
          </a:prstGeom>
          <a:solidFill>
            <a:srgbClr val="A2FFA3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7032" tIns="39215" rIns="77032" bIns="39215" anchor="ctr"/>
          <a:lstStyle/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Company</a:t>
            </a:r>
          </a:p>
          <a:p>
            <a:pPr algn="ctr" defTabSz="756349">
              <a:defRPr/>
            </a:pP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Marketing </a:t>
            </a:r>
            <a:r>
              <a:rPr lang="en-GB" sz="1765" b="1" dirty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 rot="5400000">
            <a:off x="6030165" y="741289"/>
            <a:ext cx="1030941" cy="2501713"/>
          </a:xfrm>
          <a:prstGeom prst="cube">
            <a:avLst>
              <a:gd name="adj" fmla="val 10375"/>
            </a:avLst>
          </a:prstGeom>
          <a:solidFill>
            <a:srgbClr val="A2FFA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676767"/>
            </a:outerShdw>
          </a:effectLst>
        </p:spPr>
        <p:txBody>
          <a:bodyPr rot="10800000" vert="eaVert" wrap="none" lIns="79833" tIns="39215" rIns="79833" bIns="39215"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765" b="1" dirty="0">
                <a:latin typeface="Arial" pitchFamily="34" charset="0"/>
              </a:rPr>
              <a:t>Market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441605" y="2083193"/>
            <a:ext cx="183636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673" tIns="40337" rIns="80673" bIns="40337"/>
          <a:lstStyle/>
          <a:p>
            <a:endParaRPr lang="en-GB" sz="2118" dirty="0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539658" y="3252806"/>
            <a:ext cx="175512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673" tIns="40337" rIns="80673" bIns="40337"/>
          <a:lstStyle/>
          <a:p>
            <a:endParaRPr lang="en-GB" sz="2118" dirty="0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539658" y="3720652"/>
            <a:ext cx="175512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673" tIns="40337" rIns="80673" bIns="40337"/>
          <a:lstStyle/>
          <a:p>
            <a:endParaRPr lang="en-GB" sz="2118" dirty="0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3539658" y="4237523"/>
            <a:ext cx="175512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673" tIns="40337" rIns="80673" bIns="40337"/>
          <a:lstStyle/>
          <a:p>
            <a:endParaRPr lang="en-GB" sz="2118" dirty="0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3424797" y="5688686"/>
            <a:ext cx="186998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673" tIns="40337" rIns="80673" bIns="40337"/>
          <a:lstStyle/>
          <a:p>
            <a:endParaRPr lang="en-GB" sz="2118" dirty="0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2958353" y="1188122"/>
            <a:ext cx="3059455" cy="29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33" tIns="39215" rIns="79833" bIns="392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cs-CZ" sz="1588" b="1" dirty="0">
                <a:latin typeface="Arial" pitchFamily="34" charset="0"/>
              </a:rPr>
              <a:t>A.  Undifferentiated Marketing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2955282" y="2590329"/>
            <a:ext cx="2809386" cy="29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33" tIns="39215" rIns="79833" bIns="392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cs-CZ" sz="1588" b="1" dirty="0">
                <a:latin typeface="Arial" pitchFamily="34" charset="0"/>
              </a:rPr>
              <a:t>B.  Differentiated Marketing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2955281" y="4688562"/>
            <a:ext cx="2812592" cy="29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833" tIns="39215" rIns="79833" bIns="392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cs-CZ" sz="1588" b="1" dirty="0">
                <a:latin typeface="Arial" pitchFamily="34" charset="0"/>
              </a:rPr>
              <a:t>C.  Concentrated Marketing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12721" y="336575"/>
            <a:ext cx="7597729" cy="647700"/>
          </a:xfrm>
        </p:spPr>
        <p:txBody>
          <a:bodyPr/>
          <a:lstStyle/>
          <a:p>
            <a:r>
              <a:rPr lang="en-GB" dirty="0" smtClean="0"/>
              <a:t>Market Targeting</a:t>
            </a:r>
            <a:br>
              <a:rPr lang="en-GB" dirty="0" smtClean="0"/>
            </a:br>
            <a:r>
              <a:rPr lang="en-GB" dirty="0" smtClean="0"/>
              <a:t>Market Coverage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767932"/>
      </p:ext>
    </p:extLst>
  </p:cSld>
  <p:clrMapOvr>
    <a:masterClrMapping/>
  </p:clrMapOvr>
  <p:transition spd="slow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Positioning Strategy</a:t>
            </a:r>
            <a:endParaRPr lang="en-GB" dirty="0"/>
          </a:p>
        </p:txBody>
      </p:sp>
      <p:pic>
        <p:nvPicPr>
          <p:cNvPr id="1026" name="Picture 2" descr="http://www.canberracollegeonline.com/wp-content/uploads/2015/08/position_research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03" y="1126192"/>
            <a:ext cx="6310467" cy="500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970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Steps in Market Segmentation, Targeting and Positioning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3998" y="1125538"/>
          <a:ext cx="7992176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893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mix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240313"/>
              </p:ext>
            </p:extLst>
          </p:nvPr>
        </p:nvGraphicFramePr>
        <p:xfrm>
          <a:off x="720725" y="2017712"/>
          <a:ext cx="8234363" cy="4003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9964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 key steps in Marketing Research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20725" y="2017713"/>
          <a:ext cx="8234363" cy="3679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15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Classification of  Marketing Research</a:t>
            </a: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720725" y="2017712"/>
          <a:ext cx="8234363" cy="3849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357460-3D2A-4B42-BCAE-798358548B39}" type="slidenum">
              <a:rPr lang="en-GB" altLang="cs-CZ" smtClean="0"/>
              <a:pPr>
                <a:defRPr/>
              </a:pPr>
              <a:t>19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36186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the course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2"/>
            <a:ext cx="8234363" cy="3754437"/>
          </a:xfrm>
        </p:spPr>
        <p:txBody>
          <a:bodyPr/>
          <a:lstStyle/>
          <a:p>
            <a:r>
              <a:rPr lang="en-GB" dirty="0" smtClean="0"/>
              <a:t>Basic of marketing methodology</a:t>
            </a:r>
          </a:p>
          <a:p>
            <a:r>
              <a:rPr lang="en-GB" dirty="0" smtClean="0"/>
              <a:t>Management of marketing</a:t>
            </a:r>
          </a:p>
          <a:p>
            <a:r>
              <a:rPr lang="en-GB" dirty="0" smtClean="0"/>
              <a:t>Analysis of market environment</a:t>
            </a:r>
          </a:p>
          <a:p>
            <a:r>
              <a:rPr lang="en-GB" dirty="0" smtClean="0"/>
              <a:t>Marketing and work with information</a:t>
            </a:r>
          </a:p>
          <a:p>
            <a:r>
              <a:rPr lang="en-GB" dirty="0" smtClean="0"/>
              <a:t>Basic marketing tools (marketing mix)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en-GB" altLang="cs-CZ" smtClean="0"/>
              <a:pPr/>
              <a:t>2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070956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/>
          </p:nvPr>
        </p:nvGraphicFramePr>
        <p:xfrm>
          <a:off x="609598" y="1757560"/>
          <a:ext cx="8229601" cy="4871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781800" cy="1143000"/>
          </a:xfrm>
        </p:spPr>
        <p:txBody>
          <a:bodyPr/>
          <a:lstStyle/>
          <a:p>
            <a:r>
              <a:rPr lang="en-PH" dirty="0"/>
              <a:t>Qualitative and Quantitative Research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397587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methods of marketing research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20726" y="1701405"/>
          <a:ext cx="8234363" cy="375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400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methods examples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20726" y="1701405"/>
          <a:ext cx="8234363" cy="375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363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unusual marketing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20328" y="1701404"/>
          <a:ext cx="8234363" cy="375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6" y="1701405"/>
            <a:ext cx="8234363" cy="1945309"/>
          </a:xfrm>
        </p:spPr>
        <p:txBody>
          <a:bodyPr/>
          <a:lstStyle/>
          <a:p>
            <a:r>
              <a:rPr lang="en-US" dirty="0" smtClean="0"/>
              <a:t>is an idea, behavior, or style that spreads from person to person within a culture</a:t>
            </a:r>
          </a:p>
          <a:p>
            <a:r>
              <a:rPr lang="en-US" dirty="0" smtClean="0"/>
              <a:t>It represents the idea and the company</a:t>
            </a:r>
          </a:p>
          <a:p>
            <a:r>
              <a:rPr lang="en-US" dirty="0" smtClean="0"/>
              <a:t>Short and useful</a:t>
            </a:r>
            <a:endParaRPr lang="en-US" dirty="0"/>
          </a:p>
        </p:txBody>
      </p:sp>
      <p:sp>
        <p:nvSpPr>
          <p:cNvPr id="4" name="AutoShape 2" descr="Výsledek obrázku pro like"/>
          <p:cNvSpPr>
            <a:spLocks noChangeAspect="1" noChangeArrowheads="1"/>
          </p:cNvSpPr>
          <p:nvPr/>
        </p:nvSpPr>
        <p:spPr bwMode="auto">
          <a:xfrm>
            <a:off x="116681" y="748903"/>
            <a:ext cx="3105150" cy="310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25" y="4497462"/>
            <a:ext cx="1735931" cy="1485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418" y="4539950"/>
            <a:ext cx="1607344" cy="160734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5027" y="4352974"/>
            <a:ext cx="3343825" cy="19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2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Relationship</a:t>
            </a:r>
            <a:r>
              <a:rPr lang="cs-CZ" dirty="0" smtClean="0"/>
              <a:t>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8234363" cy="1019401"/>
          </a:xfrm>
        </p:spPr>
        <p:txBody>
          <a:bodyPr/>
          <a:lstStyle/>
          <a:p>
            <a:r>
              <a:rPr lang="cs-CZ" dirty="0" err="1" smtClean="0"/>
              <a:t>Core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CRM</a:t>
            </a:r>
          </a:p>
          <a:p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drivers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cs-CZ" altLang="cs-CZ" smtClean="0"/>
              <a:pPr/>
              <a:t>25</a:t>
            </a:fld>
            <a:endParaRPr lang="cs-CZ" alt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27943083"/>
              </p:ext>
            </p:extLst>
          </p:nvPr>
        </p:nvGraphicFramePr>
        <p:xfrm>
          <a:off x="2859088" y="177323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3775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Last </a:t>
            </a:r>
            <a:r>
              <a:rPr lang="cs-CZ" dirty="0" err="1" smtClean="0"/>
              <a:t>presentation</a:t>
            </a:r>
            <a:r>
              <a:rPr lang="cs-CZ" dirty="0" smtClean="0"/>
              <a:t>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Come</a:t>
            </a:r>
            <a:r>
              <a:rPr lang="cs-CZ" dirty="0" smtClean="0"/>
              <a:t> and </a:t>
            </a:r>
            <a:r>
              <a:rPr lang="cs-CZ" dirty="0" err="1" smtClean="0"/>
              <a:t>see</a:t>
            </a:r>
            <a:r>
              <a:rPr lang="cs-CZ" dirty="0" smtClean="0"/>
              <a:t> –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B73500-1675-4130-8129-3FB4D896021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67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720725" y="882943"/>
            <a:ext cx="7827963" cy="647700"/>
          </a:xfrm>
        </p:spPr>
        <p:txBody>
          <a:bodyPr/>
          <a:lstStyle/>
          <a:p>
            <a:r>
              <a:rPr lang="en-GB" altLang="cs-CZ" dirty="0" smtClean="0"/>
              <a:t>Definition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8234363" cy="289952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cs-CZ" dirty="0" smtClean="0"/>
              <a:t>Marketing is defined by the American Marketing Association [AMA] as </a:t>
            </a:r>
            <a:r>
              <a:rPr lang="en-GB" altLang="cs-CZ" i="1" dirty="0" smtClean="0"/>
              <a:t>"the activity, set of institutions, and processes for creating, communicating, delivering, and exchanging offerings that have value for customers, clients, partners, and society at large."</a:t>
            </a:r>
            <a:r>
              <a:rPr lang="en-GB" altLang="cs-CZ" dirty="0" smtClean="0"/>
              <a:t>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B88EC7B-05FC-4473-8C4E-83540F8B8F65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3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11"/>
          <p:cNvSpPr txBox="1">
            <a:spLocks noChangeArrowheads="1"/>
          </p:cNvSpPr>
          <p:nvPr/>
        </p:nvSpPr>
        <p:spPr bwMode="auto">
          <a:xfrm>
            <a:off x="685800" y="1828800"/>
            <a:ext cx="8001000" cy="2354487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cs-CZ" sz="4900" b="1" i="1" dirty="0" smtClean="0">
                <a:solidFill>
                  <a:srgbClr val="A87C00"/>
                </a:solidFill>
              </a:rPr>
              <a:t>Why should we concentrate to marketing of services?</a:t>
            </a:r>
            <a:endParaRPr lang="en-GB" altLang="cs-CZ" sz="4900" b="1" i="1" dirty="0">
              <a:solidFill>
                <a:srgbClr val="A87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sz="3200" b="0" dirty="0" smtClean="0"/>
              <a:t>Contributions of Service Industries to</a:t>
            </a:r>
            <a:br>
              <a:rPr lang="en-GB" altLang="cs-CZ" sz="3200" b="0" dirty="0" smtClean="0"/>
            </a:br>
            <a:r>
              <a:rPr lang="en-GB" altLang="cs-CZ" sz="3200" b="0" dirty="0" smtClean="0"/>
              <a:t>Gross Domestic Product</a:t>
            </a:r>
            <a:endParaRPr lang="en-GB" altLang="cs-CZ" sz="3200" dirty="0" smtClean="0"/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417513" y="6653213"/>
            <a:ext cx="8726487" cy="2047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GB" alt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254286"/>
              </p:ext>
            </p:extLst>
          </p:nvPr>
        </p:nvGraphicFramePr>
        <p:xfrm>
          <a:off x="3457575" y="1470689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981706"/>
              </p:ext>
            </p:extLst>
          </p:nvPr>
        </p:nvGraphicFramePr>
        <p:xfrm>
          <a:off x="4052887" y="3643312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40818"/>
              </p:ext>
            </p:extLst>
          </p:nvPr>
        </p:nvGraphicFramePr>
        <p:xfrm>
          <a:off x="195278" y="2605881"/>
          <a:ext cx="5091113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Tangibility Spectrum</a:t>
            </a:r>
          </a:p>
        </p:txBody>
      </p:sp>
      <p:pic>
        <p:nvPicPr>
          <p:cNvPr id="16387" name="Picture 42" descr="zei80938_0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581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Overview:  Why Services Matter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idx="1"/>
          </p:nvPr>
        </p:nvSpPr>
        <p:spPr>
          <a:xfrm>
            <a:off x="720725" y="2295331"/>
            <a:ext cx="8234363" cy="2677884"/>
          </a:xfrm>
        </p:spPr>
        <p:txBody>
          <a:bodyPr/>
          <a:lstStyle/>
          <a:p>
            <a:r>
              <a:rPr lang="en-GB" altLang="cs-CZ" dirty="0" smtClean="0"/>
              <a:t>Services dominate EU and worldwide economies</a:t>
            </a:r>
          </a:p>
          <a:p>
            <a:r>
              <a:rPr lang="en-GB" altLang="cs-CZ" dirty="0" smtClean="0"/>
              <a:t>Services are growing dramatically</a:t>
            </a:r>
          </a:p>
          <a:p>
            <a:r>
              <a:rPr lang="en-GB" altLang="cs-CZ" dirty="0" smtClean="0"/>
              <a:t>Service leads to customer retention and loyalty</a:t>
            </a:r>
          </a:p>
          <a:p>
            <a:r>
              <a:rPr lang="en-GB" altLang="cs-CZ" dirty="0" smtClean="0"/>
              <a:t>Service leads to profits</a:t>
            </a:r>
          </a:p>
          <a:p>
            <a:r>
              <a:rPr lang="en-GB" altLang="cs-CZ" dirty="0" smtClean="0"/>
              <a:t>Services help manufacturing companies differentiate 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 smtClean="0"/>
              <a:t>What is Service? The New View</a:t>
            </a:r>
          </a:p>
        </p:txBody>
      </p:sp>
      <p:sp>
        <p:nvSpPr>
          <p:cNvPr id="25603" name="Rectangle 12"/>
          <p:cNvSpPr>
            <a:spLocks noGrp="1" noChangeArrowheads="1"/>
          </p:cNvSpPr>
          <p:nvPr>
            <p:ph idx="1"/>
          </p:nvPr>
        </p:nvSpPr>
        <p:spPr>
          <a:xfrm>
            <a:off x="720725" y="2017713"/>
            <a:ext cx="8234363" cy="1201348"/>
          </a:xfrm>
        </p:spPr>
        <p:txBody>
          <a:bodyPr/>
          <a:lstStyle/>
          <a:p>
            <a:r>
              <a:rPr lang="en-GB" altLang="cs-CZ" dirty="0" smtClean="0"/>
              <a:t>Service includes every interaction between any customer and anyone representing the company, including:</a:t>
            </a:r>
          </a:p>
          <a:p>
            <a:endParaRPr lang="en-GB" altLang="cs-CZ" dirty="0" smtClean="0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520318709"/>
              </p:ext>
            </p:extLst>
          </p:nvPr>
        </p:nvGraphicFramePr>
        <p:xfrm>
          <a:off x="2234665" y="3099825"/>
          <a:ext cx="5206482" cy="3466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5" name="TextBox 18"/>
          <p:cNvSpPr txBox="1">
            <a:spLocks noChangeArrowheads="1"/>
          </p:cNvSpPr>
          <p:nvPr/>
        </p:nvSpPr>
        <p:spPr bwMode="auto">
          <a:xfrm>
            <a:off x="3914774" y="4733731"/>
            <a:ext cx="1846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8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8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2800" b="1" dirty="0">
                <a:latin typeface="Arial" panose="020B0604020202020204" pitchFamily="34" charset="0"/>
              </a:rPr>
              <a:t>Customer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 smtClean="0"/>
              <a:t>Marketing framework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720725" y="1125538"/>
          <a:ext cx="8234363" cy="5006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Název</a:t>
            </a:r>
            <a:r>
              <a:rPr lang="en-GB" dirty="0" smtClean="0"/>
              <a:t> </a:t>
            </a:r>
            <a:r>
              <a:rPr lang="en-GB" dirty="0" err="1" smtClean="0"/>
              <a:t>prezentace</a:t>
            </a:r>
            <a:r>
              <a:rPr lang="en-GB" dirty="0" smtClean="0"/>
              <a:t> v </a:t>
            </a:r>
            <a:r>
              <a:rPr lang="en-GB" dirty="0" err="1" smtClean="0"/>
              <a:t>zápatí</a:t>
            </a:r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9E3AB5D-5B93-41CA-B367-76186616CF07}" type="slidenum">
              <a:rPr lang="en-GB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9</a:t>
            </a:fld>
            <a:endParaRPr lang="en-GB" altLang="cs-CZ" sz="1200" dirty="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9716"/>
      </p:ext>
    </p:extLst>
  </p:cSld>
  <p:clrMapOvr>
    <a:masterClrMapping/>
  </p:clrMapOvr>
</p:sld>
</file>

<file path=ppt/theme/theme1.xml><?xml version="1.0" encoding="utf-8"?>
<a:theme xmlns:a="http://schemas.openxmlformats.org/drawingml/2006/main" name="1_Směsi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6224</TotalTime>
  <Words>852</Words>
  <Application>Microsoft Office PowerPoint</Application>
  <PresentationFormat>Předvádění na obrazovce (4:3)</PresentationFormat>
  <Paragraphs>238</Paragraphs>
  <Slides>26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26</vt:i4>
      </vt:variant>
    </vt:vector>
  </HeadingPairs>
  <TitlesOfParts>
    <vt:vector size="38" baseType="lpstr">
      <vt:lpstr>Arial</vt:lpstr>
      <vt:lpstr>Calibri</vt:lpstr>
      <vt:lpstr>Calibri Light</vt:lpstr>
      <vt:lpstr>新細明體</vt:lpstr>
      <vt:lpstr>Tahoma</vt:lpstr>
      <vt:lpstr>Times New Roman</vt:lpstr>
      <vt:lpstr>Trebuchet MS</vt:lpstr>
      <vt:lpstr>Wingdings</vt:lpstr>
      <vt:lpstr>1_Směsi</vt:lpstr>
      <vt:lpstr>2_Směsi</vt:lpstr>
      <vt:lpstr>1_MU_PPTprezentace_sablona_CZ</vt:lpstr>
      <vt:lpstr>3_Směsi</vt:lpstr>
      <vt:lpstr>General overview   </vt:lpstr>
      <vt:lpstr>Content of the course</vt:lpstr>
      <vt:lpstr>Definition</vt:lpstr>
      <vt:lpstr>Prezentace aplikace PowerPoint</vt:lpstr>
      <vt:lpstr>Contributions of Service Industries to Gross Domestic Product</vt:lpstr>
      <vt:lpstr>Tangibility Spectrum</vt:lpstr>
      <vt:lpstr>Overview:  Why Services Matter</vt:lpstr>
      <vt:lpstr>What is Service? The New View</vt:lpstr>
      <vt:lpstr>Marketing framework</vt:lpstr>
      <vt:lpstr>Situation Analysis</vt:lpstr>
      <vt:lpstr>Boston matrix</vt:lpstr>
      <vt:lpstr>The STP Process</vt:lpstr>
      <vt:lpstr>Levels of segmentation</vt:lpstr>
      <vt:lpstr>Market Targeting Market Coverage Strategies</vt:lpstr>
      <vt:lpstr>Market Positioning Strategy</vt:lpstr>
      <vt:lpstr>Steps in Market Segmentation, Targeting and Positioning</vt:lpstr>
      <vt:lpstr>Marketing mix</vt:lpstr>
      <vt:lpstr>5 key steps in Marketing Research</vt:lpstr>
      <vt:lpstr>A Classification of  Marketing Research</vt:lpstr>
      <vt:lpstr>Qualitative and Quantitative Research </vt:lpstr>
      <vt:lpstr>Qualitative methods of marketing research</vt:lpstr>
      <vt:lpstr>Quantitative methods examples</vt:lpstr>
      <vt:lpstr>Examples of unusual marketing</vt:lpstr>
      <vt:lpstr>Meme</vt:lpstr>
      <vt:lpstr>Relationship marketing</vt:lpstr>
      <vt:lpstr>Last presentation???</vt:lpstr>
    </vt:vector>
  </TitlesOfParts>
  <Manager>133@mail.muni.cz</Manager>
  <Company>FI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133@mail.muni.cz</dc:creator>
  <cp:lastModifiedBy>Leonard Walletzký</cp:lastModifiedBy>
  <cp:revision>28</cp:revision>
  <cp:lastPrinted>1601-01-01T00:00:00Z</cp:lastPrinted>
  <dcterms:created xsi:type="dcterms:W3CDTF">2007-07-04T09:04:26Z</dcterms:created>
  <dcterms:modified xsi:type="dcterms:W3CDTF">2016-05-09T14:50:49Z</dcterms:modified>
</cp:coreProperties>
</file>